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4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heme/themeOverride5.xml" ContentType="application/vnd.openxmlformats-officedocument.themeOverride+xml"/>
  <Override PartName="/ppt/tags/tag6.xml" ContentType="application/vnd.openxmlformats-officedocument.presentationml.tags+xml"/>
  <Override PartName="/ppt/theme/themeOverride6.xml" ContentType="application/vnd.openxmlformats-officedocument.themeOverride+xml"/>
  <Override PartName="/ppt/tags/tag7.xml" ContentType="application/vnd.openxmlformats-officedocument.presentationml.tags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ags/tag8.xml" ContentType="application/vnd.openxmlformats-officedocument.presentationml.tags+xml"/>
  <Override PartName="/ppt/theme/themeOverride9.xml" ContentType="application/vnd.openxmlformats-officedocument.themeOverr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ags/tag11.xml" ContentType="application/vnd.openxmlformats-officedocument.presentationml.tags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heme/themeOverride16.xml" ContentType="application/vnd.openxmlformats-officedocument.themeOverride+xml"/>
  <Override PartName="/ppt/tags/tag14.xml" ContentType="application/vnd.openxmlformats-officedocument.presentationml.tags+xml"/>
  <Override PartName="/ppt/theme/themeOverride17.xml" ContentType="application/vnd.openxmlformats-officedocument.themeOverride+xml"/>
  <Override PartName="/ppt/tags/tag15.xml" ContentType="application/vnd.openxmlformats-officedocument.presentationml.tags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ags/tag16.xml" ContentType="application/vnd.openxmlformats-officedocument.presentationml.tags+xml"/>
  <Override PartName="/ppt/theme/themeOverride20.xml" ContentType="application/vnd.openxmlformats-officedocument.themeOverr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95" r:id="rId2"/>
    <p:sldMasterId id="2147483700" r:id="rId3"/>
    <p:sldMasterId id="2147483705" r:id="rId4"/>
    <p:sldMasterId id="2147483707" r:id="rId5"/>
    <p:sldMasterId id="2147483709" r:id="rId6"/>
  </p:sldMasterIdLst>
  <p:notesMasterIdLst>
    <p:notesMasterId r:id="rId39"/>
  </p:notesMasterIdLst>
  <p:sldIdLst>
    <p:sldId id="274" r:id="rId7"/>
    <p:sldId id="257" r:id="rId8"/>
    <p:sldId id="258" r:id="rId9"/>
    <p:sldId id="290" r:id="rId10"/>
    <p:sldId id="262" r:id="rId11"/>
    <p:sldId id="284" r:id="rId12"/>
    <p:sldId id="289" r:id="rId13"/>
    <p:sldId id="294" r:id="rId14"/>
    <p:sldId id="292" r:id="rId15"/>
    <p:sldId id="296" r:id="rId16"/>
    <p:sldId id="286" r:id="rId17"/>
    <p:sldId id="297" r:id="rId18"/>
    <p:sldId id="293" r:id="rId19"/>
    <p:sldId id="259" r:id="rId20"/>
    <p:sldId id="283" r:id="rId21"/>
    <p:sldId id="260" r:id="rId22"/>
    <p:sldId id="287" r:id="rId23"/>
    <p:sldId id="261" r:id="rId24"/>
    <p:sldId id="288" r:id="rId25"/>
    <p:sldId id="263" r:id="rId26"/>
    <p:sldId id="298" r:id="rId27"/>
    <p:sldId id="295" r:id="rId28"/>
    <p:sldId id="291" r:id="rId29"/>
    <p:sldId id="277" r:id="rId30"/>
    <p:sldId id="268" r:id="rId31"/>
    <p:sldId id="299" r:id="rId32"/>
    <p:sldId id="300" r:id="rId33"/>
    <p:sldId id="301" r:id="rId34"/>
    <p:sldId id="302" r:id="rId35"/>
    <p:sldId id="271" r:id="rId36"/>
    <p:sldId id="1723" r:id="rId37"/>
    <p:sldId id="1728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6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729"/>
    <a:srgbClr val="1B9ACC"/>
    <a:srgbClr val="2057A6"/>
    <a:srgbClr val="143C6D"/>
    <a:srgbClr val="47CFFF"/>
    <a:srgbClr val="25BCCF"/>
    <a:srgbClr val="BB1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0" d="100"/>
          <a:sy n="60" d="100"/>
        </p:scale>
        <p:origin x="78" y="402"/>
      </p:cViewPr>
      <p:guideLst>
        <p:guide orient="horz" pos="2160"/>
        <p:guide pos="3840"/>
        <p:guide pos="16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dirty="0">
                <a:latin typeface="微软雅黑 Light" panose="020B0502040204020203" pitchFamily="34" charset="-122"/>
              </a:rPr>
              <a:t>图表标题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0A-4A93-AEDC-6FA055BA90B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0A-4A93-AEDC-6FA055BA90B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0A-4A93-AEDC-6FA055BA90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86173183"/>
        <c:axId val="1317371039"/>
      </c:barChart>
      <c:catAx>
        <c:axId val="1386173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7371039"/>
        <c:crosses val="autoZero"/>
        <c:auto val="1"/>
        <c:lblAlgn val="ctr"/>
        <c:lblOffset val="100"/>
        <c:noMultiLvlLbl val="0"/>
      </c:catAx>
      <c:valAx>
        <c:axId val="1317371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6173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现场工人</c:v>
                </c:pt>
              </c:strCache>
            </c:strRef>
          </c:tx>
          <c:spPr>
            <a:solidFill>
              <a:srgbClr val="009DD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思源黑体 CN Light" panose="020B0300000000000000" pitchFamily="34" charset="-122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0.41</c:v>
                </c:pt>
                <c:pt idx="1">
                  <c:v>0.38</c:v>
                </c:pt>
                <c:pt idx="2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05-418B-AFEB-E102B900D1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销售人员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思源黑体 CN Light" panose="020B0300000000000000" pitchFamily="34" charset="-122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Sheet1!$C$2:$C$4</c:f>
              <c:numCache>
                <c:formatCode>0%</c:formatCode>
                <c:ptCount val="3"/>
                <c:pt idx="0">
                  <c:v>0.21</c:v>
                </c:pt>
                <c:pt idx="1">
                  <c:v>0.22</c:v>
                </c:pt>
                <c:pt idx="2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05-418B-AFEB-E102B900D1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技术团队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思源黑体 CN Light" panose="020B0300000000000000" pitchFamily="34" charset="-122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Sheet1!$D$2:$D$4</c:f>
              <c:numCache>
                <c:formatCode>0%</c:formatCode>
                <c:ptCount val="3"/>
                <c:pt idx="0">
                  <c:v>0.11</c:v>
                </c:pt>
                <c:pt idx="1">
                  <c:v>0.12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05-418B-AFEB-E102B900D1B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管理人员</c:v>
                </c:pt>
              </c:strCache>
            </c:strRef>
          </c:tx>
          <c:spPr>
            <a:solidFill>
              <a:srgbClr val="10CF9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思源黑体 CN Light" panose="020B0300000000000000" pitchFamily="34" charset="-122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Sheet1!$E$2:$E$4</c:f>
              <c:numCache>
                <c:formatCode>0%</c:formatCode>
                <c:ptCount val="3"/>
                <c:pt idx="0">
                  <c:v>0.11</c:v>
                </c:pt>
                <c:pt idx="1">
                  <c:v>0.11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05-418B-AFEB-E102B900D1B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辅助岗</c:v>
                </c:pt>
              </c:strCache>
            </c:strRef>
          </c:tx>
          <c:spPr>
            <a:solidFill>
              <a:srgbClr val="7CCA6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思源黑体 CN Light" panose="020B0300000000000000" pitchFamily="34" charset="-122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Sheet1!$F$2:$F$4</c:f>
              <c:numCache>
                <c:formatCode>0%</c:formatCode>
                <c:ptCount val="3"/>
                <c:pt idx="0">
                  <c:v>0.11</c:v>
                </c:pt>
                <c:pt idx="1">
                  <c:v>0.11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05-418B-AFEB-E102B900D1B2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售后人员</c:v>
                </c:pt>
              </c:strCache>
            </c:strRef>
          </c:tx>
          <c:spPr>
            <a:solidFill>
              <a:srgbClr val="A5C24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思源黑体 CN Light" panose="020B0300000000000000" pitchFamily="34" charset="-122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</c:numCache>
            </c:numRef>
          </c:cat>
          <c:val>
            <c:numRef>
              <c:f>Sheet1!$G$2:$G$4</c:f>
              <c:numCache>
                <c:formatCode>0%</c:formatCode>
                <c:ptCount val="3"/>
                <c:pt idx="0">
                  <c:v>0.06</c:v>
                </c:pt>
                <c:pt idx="1">
                  <c:v>0.06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805-418B-AFEB-E102B900D1B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44312223"/>
        <c:axId val="1217512783"/>
      </c:barChart>
      <c:catAx>
        <c:axId val="5443122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思源黑体 CN Light" panose="020B0300000000000000" pitchFamily="34" charset="-122"/>
                <a:cs typeface="+mn-cs"/>
              </a:defRPr>
            </a:pPr>
            <a:endParaRPr lang="en-US"/>
          </a:p>
        </c:txPr>
        <c:crossAx val="1217512783"/>
        <c:crosses val="autoZero"/>
        <c:auto val="1"/>
        <c:lblAlgn val="ctr"/>
        <c:lblOffset val="100"/>
        <c:noMultiLvlLbl val="0"/>
      </c:catAx>
      <c:valAx>
        <c:axId val="1217512783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44312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思源黑体 CN Light" panose="020B0300000000000000" pitchFamily="34" charset="-122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+mn-lt"/>
          <a:ea typeface="思源黑体 CN Light" panose="020B0300000000000000" pitchFamily="34" charset="-122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9E73E-2593-4E3F-B740-2872B4E76672}" type="datetimeFigureOut">
              <a:rPr lang="zh-CN" altLang="en-US" smtClean="0"/>
              <a:t>2019/4/19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720FA-8ED6-41EC-B4C8-C36FD84E76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277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79234-1C5E-40DD-8C4F-5AED82151F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364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22DF8-B859-4C18-8ED8-705D70897D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626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79234-1C5E-40DD-8C4F-5AED82151F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610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79234-1C5E-40DD-8C4F-5AED82151F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988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279234-1C5E-40DD-8C4F-5AED82151F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030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21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297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44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65421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-1533921" y="1625850"/>
            <a:ext cx="663064" cy="3942559"/>
            <a:chOff x="-1890670" y="575006"/>
            <a:chExt cx="765866" cy="6071755"/>
          </a:xfrm>
        </p:grpSpPr>
        <p:sp>
          <p:nvSpPr>
            <p:cNvPr id="4" name="椭圆 3"/>
            <p:cNvSpPr/>
            <p:nvPr/>
          </p:nvSpPr>
          <p:spPr>
            <a:xfrm>
              <a:off x="-1890670" y="1636183"/>
              <a:ext cx="765866" cy="765866"/>
            </a:xfrm>
            <a:prstGeom prst="ellipse">
              <a:avLst/>
            </a:prstGeom>
            <a:solidFill>
              <a:srgbClr val="B7DA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3"/>
            </a:p>
          </p:txBody>
        </p:sp>
        <p:sp>
          <p:nvSpPr>
            <p:cNvPr id="5" name="椭圆 4"/>
            <p:cNvSpPr/>
            <p:nvPr/>
          </p:nvSpPr>
          <p:spPr>
            <a:xfrm>
              <a:off x="-1890670" y="4819716"/>
              <a:ext cx="765866" cy="765866"/>
            </a:xfrm>
            <a:prstGeom prst="ellipse">
              <a:avLst/>
            </a:prstGeom>
            <a:solidFill>
              <a:srgbClr val="E23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3"/>
            </a:p>
          </p:txBody>
        </p:sp>
        <p:sp>
          <p:nvSpPr>
            <p:cNvPr id="6" name="椭圆 5"/>
            <p:cNvSpPr/>
            <p:nvPr/>
          </p:nvSpPr>
          <p:spPr>
            <a:xfrm>
              <a:off x="-1890670" y="2697360"/>
              <a:ext cx="765866" cy="765866"/>
            </a:xfrm>
            <a:prstGeom prst="ellipse">
              <a:avLst/>
            </a:prstGeom>
            <a:solidFill>
              <a:srgbClr val="2E3D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3"/>
            </a:p>
          </p:txBody>
        </p:sp>
        <p:sp>
          <p:nvSpPr>
            <p:cNvPr id="7" name="椭圆 6"/>
            <p:cNvSpPr/>
            <p:nvPr/>
          </p:nvSpPr>
          <p:spPr>
            <a:xfrm>
              <a:off x="-1890670" y="3758537"/>
              <a:ext cx="765866" cy="765866"/>
            </a:xfrm>
            <a:prstGeom prst="ellipse">
              <a:avLst/>
            </a:prstGeom>
            <a:solidFill>
              <a:srgbClr val="00AD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3"/>
            </a:p>
          </p:txBody>
        </p:sp>
        <p:sp>
          <p:nvSpPr>
            <p:cNvPr id="8" name="椭圆 7"/>
            <p:cNvSpPr/>
            <p:nvPr/>
          </p:nvSpPr>
          <p:spPr>
            <a:xfrm>
              <a:off x="-1890670" y="575006"/>
              <a:ext cx="765866" cy="765866"/>
            </a:xfrm>
            <a:prstGeom prst="ellipse">
              <a:avLst/>
            </a:prstGeom>
            <a:solidFill>
              <a:srgbClr val="808C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3"/>
            </a:p>
          </p:txBody>
        </p:sp>
        <p:sp>
          <p:nvSpPr>
            <p:cNvPr id="9" name="椭圆 8"/>
            <p:cNvSpPr/>
            <p:nvPr userDrawn="1"/>
          </p:nvSpPr>
          <p:spPr>
            <a:xfrm>
              <a:off x="-1890670" y="5880895"/>
              <a:ext cx="765866" cy="765866"/>
            </a:xfrm>
            <a:prstGeom prst="ellipse">
              <a:avLst/>
            </a:prstGeom>
            <a:solidFill>
              <a:srgbClr val="FFD4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3"/>
            </a:p>
          </p:txBody>
        </p:sp>
      </p:grpSp>
    </p:spTree>
    <p:extLst>
      <p:ext uri="{BB962C8B-B14F-4D97-AF65-F5344CB8AC3E}">
        <p14:creationId xmlns:p14="http://schemas.microsoft.com/office/powerpoint/2010/main" val="329815551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75F64045-1C12-49AA-8062-9E1CF8288E7E}"/>
              </a:ext>
            </a:extLst>
          </p:cNvPr>
          <p:cNvSpPr/>
          <p:nvPr userDrawn="1"/>
        </p:nvSpPr>
        <p:spPr>
          <a:xfrm>
            <a:off x="742550" y="146691"/>
            <a:ext cx="4580563" cy="701675"/>
          </a:xfrm>
          <a:custGeom>
            <a:avLst/>
            <a:gdLst>
              <a:gd name="connsiteX0" fmla="*/ 68492 w 4040414"/>
              <a:gd name="connsiteY0" fmla="*/ 0 h 702129"/>
              <a:gd name="connsiteX1" fmla="*/ 4040414 w 4040414"/>
              <a:gd name="connsiteY1" fmla="*/ 0 h 702129"/>
              <a:gd name="connsiteX2" fmla="*/ 3619951 w 4040414"/>
              <a:gd name="connsiteY2" fmla="*/ 702129 h 702129"/>
              <a:gd name="connsiteX3" fmla="*/ 0 w 4040414"/>
              <a:gd name="connsiteY3" fmla="*/ 702129 h 702129"/>
              <a:gd name="connsiteX4" fmla="*/ 0 w 4040414"/>
              <a:gd name="connsiteY4" fmla="*/ 702037 h 702129"/>
              <a:gd name="connsiteX5" fmla="*/ 69846 w 4040414"/>
              <a:gd name="connsiteY5" fmla="*/ 694996 h 702129"/>
              <a:gd name="connsiteX6" fmla="*/ 350159 w 4040414"/>
              <a:gd name="connsiteY6" fmla="*/ 351063 h 702129"/>
              <a:gd name="connsiteX7" fmla="*/ 69846 w 4040414"/>
              <a:gd name="connsiteY7" fmla="*/ 7130 h 702129"/>
              <a:gd name="connsiteX8" fmla="*/ 64542 w 4040414"/>
              <a:gd name="connsiteY8" fmla="*/ 6596 h 70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0414" h="702129">
                <a:moveTo>
                  <a:pt x="68492" y="0"/>
                </a:moveTo>
                <a:lnTo>
                  <a:pt x="4040414" y="0"/>
                </a:lnTo>
                <a:lnTo>
                  <a:pt x="3619951" y="702129"/>
                </a:lnTo>
                <a:lnTo>
                  <a:pt x="0" y="702129"/>
                </a:lnTo>
                <a:lnTo>
                  <a:pt x="0" y="702037"/>
                </a:lnTo>
                <a:lnTo>
                  <a:pt x="69846" y="694996"/>
                </a:lnTo>
                <a:cubicBezTo>
                  <a:pt x="229820" y="662260"/>
                  <a:pt x="350159" y="520715"/>
                  <a:pt x="350159" y="351063"/>
                </a:cubicBezTo>
                <a:cubicBezTo>
                  <a:pt x="350159" y="181411"/>
                  <a:pt x="229821" y="39866"/>
                  <a:pt x="69846" y="7130"/>
                </a:cubicBezTo>
                <a:lnTo>
                  <a:pt x="64542" y="6596"/>
                </a:lnTo>
                <a:close/>
              </a:path>
            </a:pathLst>
          </a:custGeom>
          <a:solidFill>
            <a:srgbClr val="143C6D"/>
          </a:solidFill>
          <a:ln>
            <a:solidFill>
              <a:srgbClr val="143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 Light" panose="020B0502040204020203" pitchFamily="34" charset="-122"/>
            </a:endParaRPr>
          </a:p>
        </p:txBody>
      </p:sp>
      <p:sp>
        <p:nvSpPr>
          <p:cNvPr id="4" name="平行四边形 3">
            <a:extLst>
              <a:ext uri="{FF2B5EF4-FFF2-40B4-BE49-F238E27FC236}">
                <a16:creationId xmlns:a16="http://schemas.microsoft.com/office/drawing/2014/main" id="{2B93B3A2-ED65-40AE-B1BA-69C8F3AD8110}"/>
              </a:ext>
            </a:extLst>
          </p:cNvPr>
          <p:cNvSpPr/>
          <p:nvPr userDrawn="1"/>
        </p:nvSpPr>
        <p:spPr>
          <a:xfrm>
            <a:off x="4829136" y="146690"/>
            <a:ext cx="6750294" cy="702129"/>
          </a:xfrm>
          <a:prstGeom prst="parallelogram">
            <a:avLst>
              <a:gd name="adj" fmla="val 44834"/>
            </a:avLst>
          </a:prstGeom>
          <a:noFill/>
          <a:ln>
            <a:solidFill>
              <a:srgbClr val="143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 Light" panose="020B0502040204020203" pitchFamily="34" charset="-122"/>
            </a:endParaRPr>
          </a:p>
        </p:txBody>
      </p:sp>
      <p:grpSp>
        <p:nvGrpSpPr>
          <p:cNvPr id="5" name="îSlide">
            <a:extLst>
              <a:ext uri="{FF2B5EF4-FFF2-40B4-BE49-F238E27FC236}">
                <a16:creationId xmlns:a16="http://schemas.microsoft.com/office/drawing/2014/main" id="{74806D7D-0F9D-419D-82C3-9ABFAC580E1A}"/>
              </a:ext>
            </a:extLst>
          </p:cNvPr>
          <p:cNvGrpSpPr/>
          <p:nvPr userDrawn="1"/>
        </p:nvGrpSpPr>
        <p:grpSpPr>
          <a:xfrm>
            <a:off x="337576" y="171240"/>
            <a:ext cx="654050" cy="657148"/>
            <a:chOff x="-15875" y="2251075"/>
            <a:chExt cx="2344738" cy="2355850"/>
          </a:xfrm>
        </p:grpSpPr>
        <p:sp>
          <p:nvSpPr>
            <p:cNvPr id="6" name="isļídê">
              <a:extLst>
                <a:ext uri="{FF2B5EF4-FFF2-40B4-BE49-F238E27FC236}">
                  <a16:creationId xmlns:a16="http://schemas.microsoft.com/office/drawing/2014/main" id="{AD595D7F-0904-4591-A524-F03390BD6F25}"/>
                </a:ext>
              </a:extLst>
            </p:cNvPr>
            <p:cNvSpPr/>
            <p:nvPr/>
          </p:nvSpPr>
          <p:spPr bwMode="auto">
            <a:xfrm>
              <a:off x="-15875" y="2251075"/>
              <a:ext cx="2344738" cy="2355850"/>
            </a:xfrm>
            <a:custGeom>
              <a:avLst/>
              <a:gdLst>
                <a:gd name="T0" fmla="*/ 357 w 740"/>
                <a:gd name="T1" fmla="*/ 6 h 743"/>
                <a:gd name="T2" fmla="*/ 623 w 740"/>
                <a:gd name="T3" fmla="*/ 106 h 743"/>
                <a:gd name="T4" fmla="*/ 737 w 740"/>
                <a:gd name="T5" fmla="*/ 359 h 743"/>
                <a:gd name="T6" fmla="*/ 710 w 740"/>
                <a:gd name="T7" fmla="*/ 513 h 743"/>
                <a:gd name="T8" fmla="*/ 532 w 740"/>
                <a:gd name="T9" fmla="*/ 702 h 743"/>
                <a:gd name="T10" fmla="*/ 386 w 740"/>
                <a:gd name="T11" fmla="*/ 739 h 743"/>
                <a:gd name="T12" fmla="*/ 119 w 740"/>
                <a:gd name="T13" fmla="*/ 639 h 743"/>
                <a:gd name="T14" fmla="*/ 41 w 740"/>
                <a:gd name="T15" fmla="*/ 533 h 743"/>
                <a:gd name="T16" fmla="*/ 4 w 740"/>
                <a:gd name="T17" fmla="*/ 387 h 743"/>
                <a:gd name="T18" fmla="*/ 104 w 740"/>
                <a:gd name="T19" fmla="*/ 120 h 743"/>
                <a:gd name="T20" fmla="*/ 314 w 740"/>
                <a:gd name="T21" fmla="*/ 9 h 743"/>
                <a:gd name="T22" fmla="*/ 357 w 740"/>
                <a:gd name="T23" fmla="*/ 6 h 743"/>
                <a:gd name="T24" fmla="*/ 118 w 740"/>
                <a:gd name="T25" fmla="*/ 123 h 743"/>
                <a:gd name="T26" fmla="*/ 16 w 740"/>
                <a:gd name="T27" fmla="*/ 376 h 743"/>
                <a:gd name="T28" fmla="*/ 48 w 740"/>
                <a:gd name="T29" fmla="*/ 520 h 743"/>
                <a:gd name="T30" fmla="*/ 122 w 740"/>
                <a:gd name="T31" fmla="*/ 625 h 743"/>
                <a:gd name="T32" fmla="*/ 374 w 740"/>
                <a:gd name="T33" fmla="*/ 727 h 743"/>
                <a:gd name="T34" fmla="*/ 520 w 740"/>
                <a:gd name="T35" fmla="*/ 695 h 743"/>
                <a:gd name="T36" fmla="*/ 623 w 740"/>
                <a:gd name="T37" fmla="*/ 622 h 743"/>
                <a:gd name="T38" fmla="*/ 696 w 740"/>
                <a:gd name="T39" fmla="*/ 516 h 743"/>
                <a:gd name="T40" fmla="*/ 726 w 740"/>
                <a:gd name="T41" fmla="*/ 370 h 743"/>
                <a:gd name="T42" fmla="*/ 694 w 740"/>
                <a:gd name="T43" fmla="*/ 225 h 743"/>
                <a:gd name="T44" fmla="*/ 516 w 740"/>
                <a:gd name="T45" fmla="*/ 48 h 743"/>
                <a:gd name="T46" fmla="*/ 369 w 740"/>
                <a:gd name="T47" fmla="*/ 17 h 743"/>
                <a:gd name="T48" fmla="*/ 118 w 740"/>
                <a:gd name="T49" fmla="*/ 12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40" h="743">
                  <a:moveTo>
                    <a:pt x="357" y="6"/>
                  </a:moveTo>
                  <a:cubicBezTo>
                    <a:pt x="475" y="0"/>
                    <a:pt x="563" y="50"/>
                    <a:pt x="623" y="106"/>
                  </a:cubicBezTo>
                  <a:cubicBezTo>
                    <a:pt x="685" y="163"/>
                    <a:pt x="732" y="246"/>
                    <a:pt x="737" y="359"/>
                  </a:cubicBezTo>
                  <a:cubicBezTo>
                    <a:pt x="740" y="417"/>
                    <a:pt x="728" y="470"/>
                    <a:pt x="710" y="513"/>
                  </a:cubicBezTo>
                  <a:cubicBezTo>
                    <a:pt x="675" y="598"/>
                    <a:pt x="613" y="662"/>
                    <a:pt x="532" y="702"/>
                  </a:cubicBezTo>
                  <a:cubicBezTo>
                    <a:pt x="491" y="722"/>
                    <a:pt x="442" y="737"/>
                    <a:pt x="386" y="739"/>
                  </a:cubicBezTo>
                  <a:cubicBezTo>
                    <a:pt x="267" y="743"/>
                    <a:pt x="182" y="697"/>
                    <a:pt x="119" y="639"/>
                  </a:cubicBezTo>
                  <a:cubicBezTo>
                    <a:pt x="87" y="610"/>
                    <a:pt x="61" y="574"/>
                    <a:pt x="41" y="533"/>
                  </a:cubicBezTo>
                  <a:cubicBezTo>
                    <a:pt x="21" y="492"/>
                    <a:pt x="6" y="444"/>
                    <a:pt x="4" y="387"/>
                  </a:cubicBezTo>
                  <a:cubicBezTo>
                    <a:pt x="0" y="267"/>
                    <a:pt x="47" y="181"/>
                    <a:pt x="104" y="120"/>
                  </a:cubicBezTo>
                  <a:cubicBezTo>
                    <a:pt x="154" y="67"/>
                    <a:pt x="223" y="24"/>
                    <a:pt x="314" y="9"/>
                  </a:cubicBezTo>
                  <a:cubicBezTo>
                    <a:pt x="328" y="7"/>
                    <a:pt x="343" y="6"/>
                    <a:pt x="357" y="6"/>
                  </a:cubicBezTo>
                  <a:close/>
                  <a:moveTo>
                    <a:pt x="118" y="123"/>
                  </a:moveTo>
                  <a:cubicBezTo>
                    <a:pt x="60" y="181"/>
                    <a:pt x="16" y="262"/>
                    <a:pt x="16" y="376"/>
                  </a:cubicBezTo>
                  <a:cubicBezTo>
                    <a:pt x="16" y="432"/>
                    <a:pt x="29" y="479"/>
                    <a:pt x="48" y="520"/>
                  </a:cubicBezTo>
                  <a:cubicBezTo>
                    <a:pt x="67" y="561"/>
                    <a:pt x="91" y="596"/>
                    <a:pt x="122" y="625"/>
                  </a:cubicBezTo>
                  <a:cubicBezTo>
                    <a:pt x="183" y="683"/>
                    <a:pt x="261" y="727"/>
                    <a:pt x="374" y="727"/>
                  </a:cubicBezTo>
                  <a:cubicBezTo>
                    <a:pt x="430" y="727"/>
                    <a:pt x="479" y="714"/>
                    <a:pt x="520" y="695"/>
                  </a:cubicBezTo>
                  <a:cubicBezTo>
                    <a:pt x="560" y="677"/>
                    <a:pt x="594" y="651"/>
                    <a:pt x="623" y="622"/>
                  </a:cubicBezTo>
                  <a:cubicBezTo>
                    <a:pt x="653" y="592"/>
                    <a:pt x="677" y="558"/>
                    <a:pt x="696" y="516"/>
                  </a:cubicBezTo>
                  <a:cubicBezTo>
                    <a:pt x="714" y="476"/>
                    <a:pt x="728" y="424"/>
                    <a:pt x="726" y="370"/>
                  </a:cubicBezTo>
                  <a:cubicBezTo>
                    <a:pt x="725" y="313"/>
                    <a:pt x="712" y="265"/>
                    <a:pt x="694" y="225"/>
                  </a:cubicBezTo>
                  <a:cubicBezTo>
                    <a:pt x="657" y="145"/>
                    <a:pt x="597" y="84"/>
                    <a:pt x="516" y="48"/>
                  </a:cubicBezTo>
                  <a:cubicBezTo>
                    <a:pt x="474" y="30"/>
                    <a:pt x="424" y="17"/>
                    <a:pt x="369" y="17"/>
                  </a:cubicBezTo>
                  <a:cubicBezTo>
                    <a:pt x="255" y="18"/>
                    <a:pt x="175" y="66"/>
                    <a:pt x="118" y="1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7" name="iṥ1iḑé">
              <a:extLst>
                <a:ext uri="{FF2B5EF4-FFF2-40B4-BE49-F238E27FC236}">
                  <a16:creationId xmlns:a16="http://schemas.microsoft.com/office/drawing/2014/main" id="{3B3BC3FC-F0FE-4C62-B51D-1F6DEC926761}"/>
                </a:ext>
              </a:extLst>
            </p:cNvPr>
            <p:cNvSpPr/>
            <p:nvPr/>
          </p:nvSpPr>
          <p:spPr bwMode="auto">
            <a:xfrm>
              <a:off x="1082675" y="2346325"/>
              <a:ext cx="130175" cy="158750"/>
            </a:xfrm>
            <a:custGeom>
              <a:avLst/>
              <a:gdLst>
                <a:gd name="T0" fmla="*/ 37 w 41"/>
                <a:gd name="T1" fmla="*/ 14 h 50"/>
                <a:gd name="T2" fmla="*/ 26 w 41"/>
                <a:gd name="T3" fmla="*/ 16 h 50"/>
                <a:gd name="T4" fmla="*/ 15 w 41"/>
                <a:gd name="T5" fmla="*/ 14 h 50"/>
                <a:gd name="T6" fmla="*/ 38 w 41"/>
                <a:gd name="T7" fmla="*/ 28 h 50"/>
                <a:gd name="T8" fmla="*/ 3 w 41"/>
                <a:gd name="T9" fmla="*/ 30 h 50"/>
                <a:gd name="T10" fmla="*/ 13 w 41"/>
                <a:gd name="T11" fmla="*/ 30 h 50"/>
                <a:gd name="T12" fmla="*/ 26 w 41"/>
                <a:gd name="T13" fmla="*/ 33 h 50"/>
                <a:gd name="T14" fmla="*/ 4 w 41"/>
                <a:gd name="T15" fmla="*/ 12 h 50"/>
                <a:gd name="T16" fmla="*/ 37 w 41"/>
                <a:gd name="T17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50">
                  <a:moveTo>
                    <a:pt x="37" y="14"/>
                  </a:moveTo>
                  <a:cubicBezTo>
                    <a:pt x="35" y="16"/>
                    <a:pt x="30" y="16"/>
                    <a:pt x="26" y="16"/>
                  </a:cubicBezTo>
                  <a:cubicBezTo>
                    <a:pt x="25" y="13"/>
                    <a:pt x="18" y="9"/>
                    <a:pt x="15" y="14"/>
                  </a:cubicBezTo>
                  <a:cubicBezTo>
                    <a:pt x="23" y="20"/>
                    <a:pt x="37" y="18"/>
                    <a:pt x="38" y="28"/>
                  </a:cubicBezTo>
                  <a:cubicBezTo>
                    <a:pt x="41" y="48"/>
                    <a:pt x="3" y="50"/>
                    <a:pt x="3" y="30"/>
                  </a:cubicBezTo>
                  <a:cubicBezTo>
                    <a:pt x="7" y="31"/>
                    <a:pt x="9" y="29"/>
                    <a:pt x="13" y="30"/>
                  </a:cubicBezTo>
                  <a:cubicBezTo>
                    <a:pt x="14" y="34"/>
                    <a:pt x="23" y="39"/>
                    <a:pt x="26" y="33"/>
                  </a:cubicBezTo>
                  <a:cubicBezTo>
                    <a:pt x="22" y="23"/>
                    <a:pt x="0" y="29"/>
                    <a:pt x="4" y="12"/>
                  </a:cubicBezTo>
                  <a:cubicBezTo>
                    <a:pt x="7" y="1"/>
                    <a:pt x="34" y="0"/>
                    <a:pt x="37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8" name="îsḻiḓé">
              <a:extLst>
                <a:ext uri="{FF2B5EF4-FFF2-40B4-BE49-F238E27FC236}">
                  <a16:creationId xmlns:a16="http://schemas.microsoft.com/office/drawing/2014/main" id="{D4CAC211-6B72-4FB0-AAE4-A7BFC5519C0D}"/>
                </a:ext>
              </a:extLst>
            </p:cNvPr>
            <p:cNvSpPr/>
            <p:nvPr/>
          </p:nvSpPr>
          <p:spPr bwMode="auto">
            <a:xfrm>
              <a:off x="944563" y="2368550"/>
              <a:ext cx="65088" cy="133350"/>
            </a:xfrm>
            <a:custGeom>
              <a:avLst/>
              <a:gdLst>
                <a:gd name="T0" fmla="*/ 19 w 21"/>
                <a:gd name="T1" fmla="*/ 1 h 42"/>
                <a:gd name="T2" fmla="*/ 20 w 21"/>
                <a:gd name="T3" fmla="*/ 7 h 42"/>
                <a:gd name="T4" fmla="*/ 14 w 21"/>
                <a:gd name="T5" fmla="*/ 11 h 42"/>
                <a:gd name="T6" fmla="*/ 19 w 21"/>
                <a:gd name="T7" fmla="*/ 12 h 42"/>
                <a:gd name="T8" fmla="*/ 21 w 21"/>
                <a:gd name="T9" fmla="*/ 19 h 42"/>
                <a:gd name="T10" fmla="*/ 16 w 21"/>
                <a:gd name="T11" fmla="*/ 20 h 42"/>
                <a:gd name="T12" fmla="*/ 19 w 21"/>
                <a:gd name="T13" fmla="*/ 39 h 42"/>
                <a:gd name="T14" fmla="*/ 8 w 21"/>
                <a:gd name="T15" fmla="*/ 42 h 42"/>
                <a:gd name="T16" fmla="*/ 5 w 21"/>
                <a:gd name="T17" fmla="*/ 22 h 42"/>
                <a:gd name="T18" fmla="*/ 1 w 21"/>
                <a:gd name="T19" fmla="*/ 22 h 42"/>
                <a:gd name="T20" fmla="*/ 0 w 21"/>
                <a:gd name="T21" fmla="*/ 15 h 42"/>
                <a:gd name="T22" fmla="*/ 3 w 21"/>
                <a:gd name="T23" fmla="*/ 14 h 42"/>
                <a:gd name="T24" fmla="*/ 19 w 21"/>
                <a:gd name="T25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2">
                  <a:moveTo>
                    <a:pt x="19" y="1"/>
                  </a:moveTo>
                  <a:cubicBezTo>
                    <a:pt x="21" y="2"/>
                    <a:pt x="20" y="5"/>
                    <a:pt x="20" y="7"/>
                  </a:cubicBezTo>
                  <a:cubicBezTo>
                    <a:pt x="18" y="8"/>
                    <a:pt x="14" y="7"/>
                    <a:pt x="14" y="11"/>
                  </a:cubicBezTo>
                  <a:cubicBezTo>
                    <a:pt x="15" y="14"/>
                    <a:pt x="18" y="10"/>
                    <a:pt x="19" y="12"/>
                  </a:cubicBezTo>
                  <a:cubicBezTo>
                    <a:pt x="20" y="14"/>
                    <a:pt x="20" y="17"/>
                    <a:pt x="21" y="19"/>
                  </a:cubicBezTo>
                  <a:cubicBezTo>
                    <a:pt x="19" y="19"/>
                    <a:pt x="18" y="20"/>
                    <a:pt x="16" y="20"/>
                  </a:cubicBezTo>
                  <a:cubicBezTo>
                    <a:pt x="17" y="27"/>
                    <a:pt x="18" y="33"/>
                    <a:pt x="19" y="39"/>
                  </a:cubicBezTo>
                  <a:cubicBezTo>
                    <a:pt x="17" y="41"/>
                    <a:pt x="12" y="41"/>
                    <a:pt x="8" y="42"/>
                  </a:cubicBezTo>
                  <a:cubicBezTo>
                    <a:pt x="7" y="35"/>
                    <a:pt x="6" y="29"/>
                    <a:pt x="5" y="22"/>
                  </a:cubicBezTo>
                  <a:cubicBezTo>
                    <a:pt x="3" y="22"/>
                    <a:pt x="2" y="24"/>
                    <a:pt x="1" y="22"/>
                  </a:cubicBezTo>
                  <a:cubicBezTo>
                    <a:pt x="1" y="19"/>
                    <a:pt x="0" y="18"/>
                    <a:pt x="0" y="15"/>
                  </a:cubicBezTo>
                  <a:cubicBezTo>
                    <a:pt x="1" y="14"/>
                    <a:pt x="2" y="14"/>
                    <a:pt x="3" y="14"/>
                  </a:cubicBezTo>
                  <a:cubicBezTo>
                    <a:pt x="1" y="2"/>
                    <a:pt x="9" y="0"/>
                    <a:pt x="19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9" name="ïṡľïḋe">
              <a:extLst>
                <a:ext uri="{FF2B5EF4-FFF2-40B4-BE49-F238E27FC236}">
                  <a16:creationId xmlns:a16="http://schemas.microsoft.com/office/drawing/2014/main" id="{F08565A3-EEA2-4C29-8C67-6700814CF5BB}"/>
                </a:ext>
              </a:extLst>
            </p:cNvPr>
            <p:cNvSpPr/>
            <p:nvPr/>
          </p:nvSpPr>
          <p:spPr bwMode="auto">
            <a:xfrm>
              <a:off x="1352550" y="2371725"/>
              <a:ext cx="41275" cy="38100"/>
            </a:xfrm>
            <a:custGeom>
              <a:avLst/>
              <a:gdLst>
                <a:gd name="T0" fmla="*/ 13 w 13"/>
                <a:gd name="T1" fmla="*/ 5 h 12"/>
                <a:gd name="T2" fmla="*/ 12 w 13"/>
                <a:gd name="T3" fmla="*/ 12 h 12"/>
                <a:gd name="T4" fmla="*/ 1 w 13"/>
                <a:gd name="T5" fmla="*/ 10 h 12"/>
                <a:gd name="T6" fmla="*/ 13 w 13"/>
                <a:gd name="T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5"/>
                  </a:moveTo>
                  <a:cubicBezTo>
                    <a:pt x="13" y="8"/>
                    <a:pt x="12" y="9"/>
                    <a:pt x="12" y="12"/>
                  </a:cubicBezTo>
                  <a:cubicBezTo>
                    <a:pt x="8" y="12"/>
                    <a:pt x="5" y="10"/>
                    <a:pt x="1" y="10"/>
                  </a:cubicBezTo>
                  <a:cubicBezTo>
                    <a:pt x="0" y="0"/>
                    <a:pt x="8" y="3"/>
                    <a:pt x="13" y="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0" name="iSlïḓè">
              <a:extLst>
                <a:ext uri="{FF2B5EF4-FFF2-40B4-BE49-F238E27FC236}">
                  <a16:creationId xmlns:a16="http://schemas.microsoft.com/office/drawing/2014/main" id="{3B30BD0B-7F89-4911-B7C5-33A434A51826}"/>
                </a:ext>
              </a:extLst>
            </p:cNvPr>
            <p:cNvSpPr/>
            <p:nvPr/>
          </p:nvSpPr>
          <p:spPr bwMode="auto">
            <a:xfrm>
              <a:off x="1196975" y="2390775"/>
              <a:ext cx="123825" cy="111125"/>
            </a:xfrm>
            <a:custGeom>
              <a:avLst/>
              <a:gdLst>
                <a:gd name="T0" fmla="*/ 39 w 39"/>
                <a:gd name="T1" fmla="*/ 14 h 35"/>
                <a:gd name="T2" fmla="*/ 30 w 39"/>
                <a:gd name="T3" fmla="*/ 14 h 35"/>
                <a:gd name="T4" fmla="*/ 21 w 39"/>
                <a:gd name="T5" fmla="*/ 24 h 35"/>
                <a:gd name="T6" fmla="*/ 30 w 39"/>
                <a:gd name="T7" fmla="*/ 20 h 35"/>
                <a:gd name="T8" fmla="*/ 39 w 39"/>
                <a:gd name="T9" fmla="*/ 23 h 35"/>
                <a:gd name="T10" fmla="*/ 11 w 39"/>
                <a:gd name="T11" fmla="*/ 27 h 35"/>
                <a:gd name="T12" fmla="*/ 26 w 39"/>
                <a:gd name="T13" fmla="*/ 2 h 35"/>
                <a:gd name="T14" fmla="*/ 39 w 39"/>
                <a:gd name="T15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5">
                  <a:moveTo>
                    <a:pt x="39" y="14"/>
                  </a:moveTo>
                  <a:cubicBezTo>
                    <a:pt x="36" y="14"/>
                    <a:pt x="33" y="14"/>
                    <a:pt x="30" y="14"/>
                  </a:cubicBezTo>
                  <a:cubicBezTo>
                    <a:pt x="25" y="3"/>
                    <a:pt x="12" y="17"/>
                    <a:pt x="21" y="24"/>
                  </a:cubicBezTo>
                  <a:cubicBezTo>
                    <a:pt x="26" y="25"/>
                    <a:pt x="28" y="22"/>
                    <a:pt x="30" y="20"/>
                  </a:cubicBezTo>
                  <a:cubicBezTo>
                    <a:pt x="33" y="22"/>
                    <a:pt x="37" y="21"/>
                    <a:pt x="39" y="23"/>
                  </a:cubicBezTo>
                  <a:cubicBezTo>
                    <a:pt x="35" y="33"/>
                    <a:pt x="19" y="35"/>
                    <a:pt x="11" y="27"/>
                  </a:cubicBezTo>
                  <a:cubicBezTo>
                    <a:pt x="0" y="18"/>
                    <a:pt x="9" y="0"/>
                    <a:pt x="26" y="2"/>
                  </a:cubicBezTo>
                  <a:cubicBezTo>
                    <a:pt x="33" y="3"/>
                    <a:pt x="39" y="6"/>
                    <a:pt x="39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1" name="iṡḷïḓe">
              <a:extLst>
                <a:ext uri="{FF2B5EF4-FFF2-40B4-BE49-F238E27FC236}">
                  <a16:creationId xmlns:a16="http://schemas.microsoft.com/office/drawing/2014/main" id="{C6F8DDCD-CC1F-41D5-8BC2-A8C106ACD9CC}"/>
                </a:ext>
              </a:extLst>
            </p:cNvPr>
            <p:cNvSpPr/>
            <p:nvPr/>
          </p:nvSpPr>
          <p:spPr bwMode="auto">
            <a:xfrm>
              <a:off x="1333500" y="2413000"/>
              <a:ext cx="53975" cy="95250"/>
            </a:xfrm>
            <a:custGeom>
              <a:avLst/>
              <a:gdLst>
                <a:gd name="T0" fmla="*/ 7 w 17"/>
                <a:gd name="T1" fmla="*/ 0 h 30"/>
                <a:gd name="T2" fmla="*/ 17 w 17"/>
                <a:gd name="T3" fmla="*/ 2 h 30"/>
                <a:gd name="T4" fmla="*/ 11 w 17"/>
                <a:gd name="T5" fmla="*/ 30 h 30"/>
                <a:gd name="T6" fmla="*/ 0 w 17"/>
                <a:gd name="T7" fmla="*/ 27 h 30"/>
                <a:gd name="T8" fmla="*/ 7 w 17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0">
                  <a:moveTo>
                    <a:pt x="7" y="0"/>
                  </a:moveTo>
                  <a:cubicBezTo>
                    <a:pt x="10" y="1"/>
                    <a:pt x="14" y="1"/>
                    <a:pt x="17" y="2"/>
                  </a:cubicBezTo>
                  <a:cubicBezTo>
                    <a:pt x="15" y="11"/>
                    <a:pt x="13" y="21"/>
                    <a:pt x="11" y="30"/>
                  </a:cubicBezTo>
                  <a:cubicBezTo>
                    <a:pt x="7" y="29"/>
                    <a:pt x="4" y="28"/>
                    <a:pt x="0" y="27"/>
                  </a:cubicBezTo>
                  <a:cubicBezTo>
                    <a:pt x="2" y="18"/>
                    <a:pt x="4" y="8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2" name="ïṥḷíḋè">
              <a:extLst>
                <a:ext uri="{FF2B5EF4-FFF2-40B4-BE49-F238E27FC236}">
                  <a16:creationId xmlns:a16="http://schemas.microsoft.com/office/drawing/2014/main" id="{ED541420-2296-4A16-A51E-DB0E440BE67D}"/>
                </a:ext>
              </a:extLst>
            </p:cNvPr>
            <p:cNvSpPr/>
            <p:nvPr/>
          </p:nvSpPr>
          <p:spPr bwMode="auto">
            <a:xfrm>
              <a:off x="817563" y="2422525"/>
              <a:ext cx="136525" cy="117475"/>
            </a:xfrm>
            <a:custGeom>
              <a:avLst/>
              <a:gdLst>
                <a:gd name="T0" fmla="*/ 22 w 43"/>
                <a:gd name="T1" fmla="*/ 2 h 37"/>
                <a:gd name="T2" fmla="*/ 39 w 43"/>
                <a:gd name="T3" fmla="*/ 22 h 37"/>
                <a:gd name="T4" fmla="*/ 8 w 43"/>
                <a:gd name="T5" fmla="*/ 11 h 37"/>
                <a:gd name="T6" fmla="*/ 22 w 43"/>
                <a:gd name="T7" fmla="*/ 2 h 37"/>
                <a:gd name="T8" fmla="*/ 24 w 43"/>
                <a:gd name="T9" fmla="*/ 23 h 37"/>
                <a:gd name="T10" fmla="*/ 26 w 43"/>
                <a:gd name="T11" fmla="*/ 10 h 37"/>
                <a:gd name="T12" fmla="*/ 24 w 43"/>
                <a:gd name="T13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7">
                  <a:moveTo>
                    <a:pt x="22" y="2"/>
                  </a:moveTo>
                  <a:cubicBezTo>
                    <a:pt x="33" y="0"/>
                    <a:pt x="43" y="9"/>
                    <a:pt x="39" y="22"/>
                  </a:cubicBezTo>
                  <a:cubicBezTo>
                    <a:pt x="33" y="37"/>
                    <a:pt x="0" y="34"/>
                    <a:pt x="8" y="11"/>
                  </a:cubicBezTo>
                  <a:cubicBezTo>
                    <a:pt x="9" y="7"/>
                    <a:pt x="15" y="3"/>
                    <a:pt x="22" y="2"/>
                  </a:cubicBezTo>
                  <a:close/>
                  <a:moveTo>
                    <a:pt x="24" y="23"/>
                  </a:moveTo>
                  <a:cubicBezTo>
                    <a:pt x="31" y="23"/>
                    <a:pt x="29" y="15"/>
                    <a:pt x="26" y="10"/>
                  </a:cubicBezTo>
                  <a:cubicBezTo>
                    <a:pt x="16" y="5"/>
                    <a:pt x="16" y="24"/>
                    <a:pt x="24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3" name="ïṡlïdé">
              <a:extLst>
                <a:ext uri="{FF2B5EF4-FFF2-40B4-BE49-F238E27FC236}">
                  <a16:creationId xmlns:a16="http://schemas.microsoft.com/office/drawing/2014/main" id="{42BFC6D3-CC97-42B8-A34A-0942BCB6525F}"/>
                </a:ext>
              </a:extLst>
            </p:cNvPr>
            <p:cNvSpPr/>
            <p:nvPr/>
          </p:nvSpPr>
          <p:spPr bwMode="auto">
            <a:xfrm>
              <a:off x="1358900" y="2409825"/>
              <a:ext cx="158750" cy="149225"/>
            </a:xfrm>
            <a:custGeom>
              <a:avLst/>
              <a:gdLst>
                <a:gd name="T0" fmla="*/ 42 w 50"/>
                <a:gd name="T1" fmla="*/ 29 h 47"/>
                <a:gd name="T2" fmla="*/ 22 w 50"/>
                <a:gd name="T3" fmla="*/ 23 h 47"/>
                <a:gd name="T4" fmla="*/ 24 w 50"/>
                <a:gd name="T5" fmla="*/ 30 h 47"/>
                <a:gd name="T6" fmla="*/ 40 w 50"/>
                <a:gd name="T7" fmla="*/ 33 h 47"/>
                <a:gd name="T8" fmla="*/ 14 w 50"/>
                <a:gd name="T9" fmla="*/ 11 h 47"/>
                <a:gd name="T10" fmla="*/ 42 w 50"/>
                <a:gd name="T11" fmla="*/ 29 h 47"/>
                <a:gd name="T12" fmla="*/ 23 w 50"/>
                <a:gd name="T13" fmla="*/ 18 h 47"/>
                <a:gd name="T14" fmla="*/ 33 w 50"/>
                <a:gd name="T15" fmla="*/ 20 h 47"/>
                <a:gd name="T16" fmla="*/ 23 w 50"/>
                <a:gd name="T17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47">
                  <a:moveTo>
                    <a:pt x="42" y="29"/>
                  </a:moveTo>
                  <a:cubicBezTo>
                    <a:pt x="35" y="27"/>
                    <a:pt x="28" y="25"/>
                    <a:pt x="22" y="23"/>
                  </a:cubicBezTo>
                  <a:cubicBezTo>
                    <a:pt x="20" y="26"/>
                    <a:pt x="23" y="29"/>
                    <a:pt x="24" y="30"/>
                  </a:cubicBezTo>
                  <a:cubicBezTo>
                    <a:pt x="31" y="28"/>
                    <a:pt x="35" y="30"/>
                    <a:pt x="40" y="33"/>
                  </a:cubicBezTo>
                  <a:cubicBezTo>
                    <a:pt x="25" y="47"/>
                    <a:pt x="0" y="26"/>
                    <a:pt x="14" y="11"/>
                  </a:cubicBezTo>
                  <a:cubicBezTo>
                    <a:pt x="24" y="0"/>
                    <a:pt x="50" y="11"/>
                    <a:pt x="42" y="29"/>
                  </a:cubicBezTo>
                  <a:close/>
                  <a:moveTo>
                    <a:pt x="23" y="18"/>
                  </a:moveTo>
                  <a:cubicBezTo>
                    <a:pt x="26" y="19"/>
                    <a:pt x="30" y="21"/>
                    <a:pt x="33" y="20"/>
                  </a:cubicBezTo>
                  <a:cubicBezTo>
                    <a:pt x="34" y="14"/>
                    <a:pt x="24" y="12"/>
                    <a:pt x="23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4" name="ïšḻïḍé">
              <a:extLst>
                <a:ext uri="{FF2B5EF4-FFF2-40B4-BE49-F238E27FC236}">
                  <a16:creationId xmlns:a16="http://schemas.microsoft.com/office/drawing/2014/main" id="{C7D12AA5-79D7-4467-B40C-25C4F1B9B884}"/>
                </a:ext>
              </a:extLst>
            </p:cNvPr>
            <p:cNvSpPr/>
            <p:nvPr/>
          </p:nvSpPr>
          <p:spPr bwMode="auto">
            <a:xfrm>
              <a:off x="1498600" y="2460625"/>
              <a:ext cx="136525" cy="117475"/>
            </a:xfrm>
            <a:custGeom>
              <a:avLst/>
              <a:gdLst>
                <a:gd name="T0" fmla="*/ 11 w 43"/>
                <a:gd name="T1" fmla="*/ 0 h 37"/>
                <a:gd name="T2" fmla="*/ 20 w 43"/>
                <a:gd name="T3" fmla="*/ 4 h 37"/>
                <a:gd name="T4" fmla="*/ 19 w 43"/>
                <a:gd name="T5" fmla="*/ 8 h 37"/>
                <a:gd name="T6" fmla="*/ 27 w 43"/>
                <a:gd name="T7" fmla="*/ 7 h 37"/>
                <a:gd name="T8" fmla="*/ 27 w 43"/>
                <a:gd name="T9" fmla="*/ 37 h 37"/>
                <a:gd name="T10" fmla="*/ 17 w 43"/>
                <a:gd name="T11" fmla="*/ 34 h 37"/>
                <a:gd name="T12" fmla="*/ 20 w 43"/>
                <a:gd name="T13" fmla="*/ 13 h 37"/>
                <a:gd name="T14" fmla="*/ 10 w 43"/>
                <a:gd name="T15" fmla="*/ 30 h 37"/>
                <a:gd name="T16" fmla="*/ 0 w 43"/>
                <a:gd name="T17" fmla="*/ 26 h 37"/>
                <a:gd name="T18" fmla="*/ 11 w 4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37">
                  <a:moveTo>
                    <a:pt x="11" y="0"/>
                  </a:moveTo>
                  <a:cubicBezTo>
                    <a:pt x="14" y="1"/>
                    <a:pt x="17" y="3"/>
                    <a:pt x="20" y="4"/>
                  </a:cubicBezTo>
                  <a:cubicBezTo>
                    <a:pt x="20" y="6"/>
                    <a:pt x="19" y="6"/>
                    <a:pt x="19" y="8"/>
                  </a:cubicBezTo>
                  <a:cubicBezTo>
                    <a:pt x="22" y="7"/>
                    <a:pt x="23" y="6"/>
                    <a:pt x="27" y="7"/>
                  </a:cubicBezTo>
                  <a:cubicBezTo>
                    <a:pt x="43" y="9"/>
                    <a:pt x="30" y="29"/>
                    <a:pt x="27" y="37"/>
                  </a:cubicBezTo>
                  <a:cubicBezTo>
                    <a:pt x="23" y="37"/>
                    <a:pt x="20" y="35"/>
                    <a:pt x="17" y="34"/>
                  </a:cubicBezTo>
                  <a:cubicBezTo>
                    <a:pt x="17" y="28"/>
                    <a:pt x="28" y="14"/>
                    <a:pt x="20" y="13"/>
                  </a:cubicBezTo>
                  <a:cubicBezTo>
                    <a:pt x="14" y="12"/>
                    <a:pt x="13" y="25"/>
                    <a:pt x="10" y="30"/>
                  </a:cubicBezTo>
                  <a:cubicBezTo>
                    <a:pt x="5" y="30"/>
                    <a:pt x="4" y="27"/>
                    <a:pt x="0" y="26"/>
                  </a:cubicBezTo>
                  <a:cubicBezTo>
                    <a:pt x="3" y="17"/>
                    <a:pt x="7" y="9"/>
                    <a:pt x="11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5" name="ïSḻîḍe">
              <a:extLst>
                <a:ext uri="{FF2B5EF4-FFF2-40B4-BE49-F238E27FC236}">
                  <a16:creationId xmlns:a16="http://schemas.microsoft.com/office/drawing/2014/main" id="{60A59975-8DD8-4489-8980-7024D944DA77}"/>
                </a:ext>
              </a:extLst>
            </p:cNvPr>
            <p:cNvSpPr/>
            <p:nvPr/>
          </p:nvSpPr>
          <p:spPr bwMode="auto">
            <a:xfrm>
              <a:off x="665163" y="2473325"/>
              <a:ext cx="127000" cy="149225"/>
            </a:xfrm>
            <a:custGeom>
              <a:avLst/>
              <a:gdLst>
                <a:gd name="T0" fmla="*/ 30 w 40"/>
                <a:gd name="T1" fmla="*/ 0 h 47"/>
                <a:gd name="T2" fmla="*/ 19 w 40"/>
                <a:gd name="T3" fmla="*/ 47 h 47"/>
                <a:gd name="T4" fmla="*/ 14 w 40"/>
                <a:gd name="T5" fmla="*/ 41 h 47"/>
                <a:gd name="T6" fmla="*/ 0 w 40"/>
                <a:gd name="T7" fmla="*/ 13 h 47"/>
                <a:gd name="T8" fmla="*/ 10 w 40"/>
                <a:gd name="T9" fmla="*/ 9 h 47"/>
                <a:gd name="T10" fmla="*/ 23 w 40"/>
                <a:gd name="T11" fmla="*/ 22 h 47"/>
                <a:gd name="T12" fmla="*/ 21 w 40"/>
                <a:gd name="T13" fmla="*/ 4 h 47"/>
                <a:gd name="T14" fmla="*/ 30 w 40"/>
                <a:gd name="T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7">
                  <a:moveTo>
                    <a:pt x="30" y="0"/>
                  </a:moveTo>
                  <a:cubicBezTo>
                    <a:pt x="30" y="18"/>
                    <a:pt x="40" y="46"/>
                    <a:pt x="19" y="47"/>
                  </a:cubicBezTo>
                  <a:cubicBezTo>
                    <a:pt x="16" y="46"/>
                    <a:pt x="16" y="43"/>
                    <a:pt x="14" y="41"/>
                  </a:cubicBezTo>
                  <a:cubicBezTo>
                    <a:pt x="36" y="36"/>
                    <a:pt x="3" y="21"/>
                    <a:pt x="0" y="13"/>
                  </a:cubicBezTo>
                  <a:cubicBezTo>
                    <a:pt x="4" y="12"/>
                    <a:pt x="7" y="10"/>
                    <a:pt x="10" y="9"/>
                  </a:cubicBezTo>
                  <a:cubicBezTo>
                    <a:pt x="15" y="12"/>
                    <a:pt x="18" y="18"/>
                    <a:pt x="23" y="22"/>
                  </a:cubicBezTo>
                  <a:cubicBezTo>
                    <a:pt x="23" y="15"/>
                    <a:pt x="21" y="10"/>
                    <a:pt x="21" y="4"/>
                  </a:cubicBezTo>
                  <a:cubicBezTo>
                    <a:pt x="24" y="3"/>
                    <a:pt x="27" y="1"/>
                    <a:pt x="30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6" name="îSḷîde">
              <a:extLst>
                <a:ext uri="{FF2B5EF4-FFF2-40B4-BE49-F238E27FC236}">
                  <a16:creationId xmlns:a16="http://schemas.microsoft.com/office/drawing/2014/main" id="{181F2BDC-7B68-4691-8922-B26410858EF3}"/>
                </a:ext>
              </a:extLst>
            </p:cNvPr>
            <p:cNvSpPr/>
            <p:nvPr/>
          </p:nvSpPr>
          <p:spPr bwMode="auto">
            <a:xfrm>
              <a:off x="595313" y="2508250"/>
              <a:ext cx="104775" cy="114300"/>
            </a:xfrm>
            <a:custGeom>
              <a:avLst/>
              <a:gdLst>
                <a:gd name="T0" fmla="*/ 7 w 33"/>
                <a:gd name="T1" fmla="*/ 0 h 36"/>
                <a:gd name="T2" fmla="*/ 13 w 33"/>
                <a:gd name="T3" fmla="*/ 8 h 36"/>
                <a:gd name="T4" fmla="*/ 19 w 33"/>
                <a:gd name="T5" fmla="*/ 5 h 36"/>
                <a:gd name="T6" fmla="*/ 22 w 33"/>
                <a:gd name="T7" fmla="*/ 13 h 36"/>
                <a:gd name="T8" fmla="*/ 18 w 33"/>
                <a:gd name="T9" fmla="*/ 15 h 36"/>
                <a:gd name="T10" fmla="*/ 24 w 33"/>
                <a:gd name="T11" fmla="*/ 25 h 36"/>
                <a:gd name="T12" fmla="*/ 29 w 33"/>
                <a:gd name="T13" fmla="*/ 23 h 36"/>
                <a:gd name="T14" fmla="*/ 33 w 33"/>
                <a:gd name="T15" fmla="*/ 29 h 36"/>
                <a:gd name="T16" fmla="*/ 18 w 33"/>
                <a:gd name="T17" fmla="*/ 35 h 36"/>
                <a:gd name="T18" fmla="*/ 9 w 33"/>
                <a:gd name="T19" fmla="*/ 21 h 36"/>
                <a:gd name="T20" fmla="*/ 4 w 33"/>
                <a:gd name="T21" fmla="*/ 22 h 36"/>
                <a:gd name="T22" fmla="*/ 1 w 33"/>
                <a:gd name="T23" fmla="*/ 17 h 36"/>
                <a:gd name="T24" fmla="*/ 4 w 33"/>
                <a:gd name="T25" fmla="*/ 13 h 36"/>
                <a:gd name="T26" fmla="*/ 2 w 33"/>
                <a:gd name="T27" fmla="*/ 9 h 36"/>
                <a:gd name="T28" fmla="*/ 7 w 33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6">
                  <a:moveTo>
                    <a:pt x="7" y="0"/>
                  </a:moveTo>
                  <a:cubicBezTo>
                    <a:pt x="11" y="1"/>
                    <a:pt x="11" y="5"/>
                    <a:pt x="13" y="8"/>
                  </a:cubicBezTo>
                  <a:cubicBezTo>
                    <a:pt x="16" y="8"/>
                    <a:pt x="17" y="6"/>
                    <a:pt x="19" y="5"/>
                  </a:cubicBezTo>
                  <a:cubicBezTo>
                    <a:pt x="20" y="9"/>
                    <a:pt x="22" y="9"/>
                    <a:pt x="22" y="13"/>
                  </a:cubicBezTo>
                  <a:cubicBezTo>
                    <a:pt x="20" y="13"/>
                    <a:pt x="20" y="15"/>
                    <a:pt x="18" y="15"/>
                  </a:cubicBezTo>
                  <a:cubicBezTo>
                    <a:pt x="19" y="19"/>
                    <a:pt x="21" y="22"/>
                    <a:pt x="24" y="25"/>
                  </a:cubicBezTo>
                  <a:cubicBezTo>
                    <a:pt x="27" y="26"/>
                    <a:pt x="27" y="23"/>
                    <a:pt x="29" y="23"/>
                  </a:cubicBezTo>
                  <a:cubicBezTo>
                    <a:pt x="30" y="26"/>
                    <a:pt x="32" y="27"/>
                    <a:pt x="33" y="29"/>
                  </a:cubicBezTo>
                  <a:cubicBezTo>
                    <a:pt x="29" y="32"/>
                    <a:pt x="26" y="36"/>
                    <a:pt x="18" y="35"/>
                  </a:cubicBezTo>
                  <a:cubicBezTo>
                    <a:pt x="14" y="31"/>
                    <a:pt x="11" y="26"/>
                    <a:pt x="9" y="21"/>
                  </a:cubicBezTo>
                  <a:cubicBezTo>
                    <a:pt x="6" y="20"/>
                    <a:pt x="7" y="23"/>
                    <a:pt x="4" y="22"/>
                  </a:cubicBezTo>
                  <a:cubicBezTo>
                    <a:pt x="4" y="20"/>
                    <a:pt x="2" y="18"/>
                    <a:pt x="1" y="17"/>
                  </a:cubicBezTo>
                  <a:cubicBezTo>
                    <a:pt x="0" y="14"/>
                    <a:pt x="3" y="15"/>
                    <a:pt x="4" y="13"/>
                  </a:cubicBezTo>
                  <a:cubicBezTo>
                    <a:pt x="4" y="11"/>
                    <a:pt x="1" y="11"/>
                    <a:pt x="2" y="9"/>
                  </a:cubicBezTo>
                  <a:cubicBezTo>
                    <a:pt x="4" y="6"/>
                    <a:pt x="6" y="3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7" name="îšľïḋe">
              <a:extLst>
                <a:ext uri="{FF2B5EF4-FFF2-40B4-BE49-F238E27FC236}">
                  <a16:creationId xmlns:a16="http://schemas.microsoft.com/office/drawing/2014/main" id="{1743F6AA-5C75-4960-B9CD-ED8F055F6F4D}"/>
                </a:ext>
              </a:extLst>
            </p:cNvPr>
            <p:cNvSpPr/>
            <p:nvPr/>
          </p:nvSpPr>
          <p:spPr bwMode="auto">
            <a:xfrm>
              <a:off x="1600200" y="2505075"/>
              <a:ext cx="122238" cy="139700"/>
            </a:xfrm>
            <a:custGeom>
              <a:avLst/>
              <a:gdLst>
                <a:gd name="T0" fmla="*/ 36 w 39"/>
                <a:gd name="T1" fmla="*/ 25 h 44"/>
                <a:gd name="T2" fmla="*/ 27 w 39"/>
                <a:gd name="T3" fmla="*/ 22 h 44"/>
                <a:gd name="T4" fmla="*/ 17 w 39"/>
                <a:gd name="T5" fmla="*/ 29 h 44"/>
                <a:gd name="T6" fmla="*/ 31 w 39"/>
                <a:gd name="T7" fmla="*/ 33 h 44"/>
                <a:gd name="T8" fmla="*/ 3 w 39"/>
                <a:gd name="T9" fmla="*/ 23 h 44"/>
                <a:gd name="T10" fmla="*/ 36 w 39"/>
                <a:gd name="T11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4">
                  <a:moveTo>
                    <a:pt x="36" y="25"/>
                  </a:moveTo>
                  <a:cubicBezTo>
                    <a:pt x="32" y="25"/>
                    <a:pt x="30" y="23"/>
                    <a:pt x="27" y="22"/>
                  </a:cubicBezTo>
                  <a:cubicBezTo>
                    <a:pt x="26" y="7"/>
                    <a:pt x="6" y="22"/>
                    <a:pt x="17" y="29"/>
                  </a:cubicBezTo>
                  <a:cubicBezTo>
                    <a:pt x="25" y="27"/>
                    <a:pt x="26" y="29"/>
                    <a:pt x="31" y="33"/>
                  </a:cubicBezTo>
                  <a:cubicBezTo>
                    <a:pt x="22" y="44"/>
                    <a:pt x="4" y="33"/>
                    <a:pt x="3" y="23"/>
                  </a:cubicBezTo>
                  <a:cubicBezTo>
                    <a:pt x="0" y="0"/>
                    <a:pt x="39" y="3"/>
                    <a:pt x="36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8" name="îṡ1idê">
              <a:extLst>
                <a:ext uri="{FF2B5EF4-FFF2-40B4-BE49-F238E27FC236}">
                  <a16:creationId xmlns:a16="http://schemas.microsoft.com/office/drawing/2014/main" id="{E228B89F-4BF1-4C78-8DE3-74BDCE8EA7C6}"/>
                </a:ext>
              </a:extLst>
            </p:cNvPr>
            <p:cNvSpPr/>
            <p:nvPr/>
          </p:nvSpPr>
          <p:spPr bwMode="auto">
            <a:xfrm>
              <a:off x="257175" y="2524125"/>
              <a:ext cx="1808163" cy="1809750"/>
            </a:xfrm>
            <a:custGeom>
              <a:avLst/>
              <a:gdLst>
                <a:gd name="T0" fmla="*/ 276 w 571"/>
                <a:gd name="T1" fmla="*/ 4 h 571"/>
                <a:gd name="T2" fmla="*/ 480 w 571"/>
                <a:gd name="T3" fmla="*/ 82 h 571"/>
                <a:gd name="T4" fmla="*/ 567 w 571"/>
                <a:gd name="T5" fmla="*/ 277 h 571"/>
                <a:gd name="T6" fmla="*/ 489 w 571"/>
                <a:gd name="T7" fmla="*/ 480 h 571"/>
                <a:gd name="T8" fmla="*/ 295 w 571"/>
                <a:gd name="T9" fmla="*/ 568 h 571"/>
                <a:gd name="T10" fmla="*/ 90 w 571"/>
                <a:gd name="T11" fmla="*/ 491 h 571"/>
                <a:gd name="T12" fmla="*/ 3 w 571"/>
                <a:gd name="T13" fmla="*/ 296 h 571"/>
                <a:gd name="T14" fmla="*/ 81 w 571"/>
                <a:gd name="T15" fmla="*/ 92 h 571"/>
                <a:gd name="T16" fmla="*/ 214 w 571"/>
                <a:gd name="T17" fmla="*/ 14 h 571"/>
                <a:gd name="T18" fmla="*/ 276 w 571"/>
                <a:gd name="T19" fmla="*/ 4 h 571"/>
                <a:gd name="T20" fmla="*/ 90 w 571"/>
                <a:gd name="T21" fmla="*/ 96 h 571"/>
                <a:gd name="T22" fmla="*/ 12 w 571"/>
                <a:gd name="T23" fmla="*/ 291 h 571"/>
                <a:gd name="T24" fmla="*/ 94 w 571"/>
                <a:gd name="T25" fmla="*/ 481 h 571"/>
                <a:gd name="T26" fmla="*/ 289 w 571"/>
                <a:gd name="T27" fmla="*/ 559 h 571"/>
                <a:gd name="T28" fmla="*/ 480 w 571"/>
                <a:gd name="T29" fmla="*/ 477 h 571"/>
                <a:gd name="T30" fmla="*/ 558 w 571"/>
                <a:gd name="T31" fmla="*/ 283 h 571"/>
                <a:gd name="T32" fmla="*/ 477 w 571"/>
                <a:gd name="T33" fmla="*/ 92 h 571"/>
                <a:gd name="T34" fmla="*/ 282 w 571"/>
                <a:gd name="T35" fmla="*/ 14 h 571"/>
                <a:gd name="T36" fmla="*/ 90 w 571"/>
                <a:gd name="T37" fmla="*/ 96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1" h="571">
                  <a:moveTo>
                    <a:pt x="276" y="4"/>
                  </a:moveTo>
                  <a:cubicBezTo>
                    <a:pt x="363" y="0"/>
                    <a:pt x="435" y="39"/>
                    <a:pt x="480" y="82"/>
                  </a:cubicBezTo>
                  <a:cubicBezTo>
                    <a:pt x="527" y="126"/>
                    <a:pt x="563" y="190"/>
                    <a:pt x="567" y="277"/>
                  </a:cubicBezTo>
                  <a:cubicBezTo>
                    <a:pt x="571" y="366"/>
                    <a:pt x="533" y="436"/>
                    <a:pt x="489" y="480"/>
                  </a:cubicBezTo>
                  <a:cubicBezTo>
                    <a:pt x="443" y="527"/>
                    <a:pt x="381" y="566"/>
                    <a:pt x="295" y="568"/>
                  </a:cubicBezTo>
                  <a:cubicBezTo>
                    <a:pt x="204" y="571"/>
                    <a:pt x="139" y="536"/>
                    <a:pt x="90" y="491"/>
                  </a:cubicBezTo>
                  <a:cubicBezTo>
                    <a:pt x="44" y="448"/>
                    <a:pt x="5" y="381"/>
                    <a:pt x="3" y="296"/>
                  </a:cubicBezTo>
                  <a:cubicBezTo>
                    <a:pt x="0" y="202"/>
                    <a:pt x="36" y="139"/>
                    <a:pt x="81" y="92"/>
                  </a:cubicBezTo>
                  <a:cubicBezTo>
                    <a:pt x="114" y="56"/>
                    <a:pt x="158" y="28"/>
                    <a:pt x="214" y="14"/>
                  </a:cubicBezTo>
                  <a:cubicBezTo>
                    <a:pt x="233" y="8"/>
                    <a:pt x="254" y="5"/>
                    <a:pt x="276" y="4"/>
                  </a:cubicBezTo>
                  <a:close/>
                  <a:moveTo>
                    <a:pt x="90" y="96"/>
                  </a:moveTo>
                  <a:cubicBezTo>
                    <a:pt x="45" y="141"/>
                    <a:pt x="12" y="204"/>
                    <a:pt x="12" y="291"/>
                  </a:cubicBezTo>
                  <a:cubicBezTo>
                    <a:pt x="12" y="376"/>
                    <a:pt x="52" y="439"/>
                    <a:pt x="94" y="481"/>
                  </a:cubicBezTo>
                  <a:cubicBezTo>
                    <a:pt x="140" y="527"/>
                    <a:pt x="204" y="559"/>
                    <a:pt x="289" y="559"/>
                  </a:cubicBezTo>
                  <a:cubicBezTo>
                    <a:pt x="371" y="559"/>
                    <a:pt x="436" y="522"/>
                    <a:pt x="480" y="477"/>
                  </a:cubicBezTo>
                  <a:cubicBezTo>
                    <a:pt x="522" y="434"/>
                    <a:pt x="560" y="368"/>
                    <a:pt x="558" y="283"/>
                  </a:cubicBezTo>
                  <a:cubicBezTo>
                    <a:pt x="556" y="198"/>
                    <a:pt x="521" y="136"/>
                    <a:pt x="477" y="92"/>
                  </a:cubicBezTo>
                  <a:cubicBezTo>
                    <a:pt x="434" y="49"/>
                    <a:pt x="366" y="11"/>
                    <a:pt x="282" y="14"/>
                  </a:cubicBezTo>
                  <a:cubicBezTo>
                    <a:pt x="194" y="16"/>
                    <a:pt x="134" y="52"/>
                    <a:pt x="90" y="9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9" name="î$ḻîdê">
              <a:extLst>
                <a:ext uri="{FF2B5EF4-FFF2-40B4-BE49-F238E27FC236}">
                  <a16:creationId xmlns:a16="http://schemas.microsoft.com/office/drawing/2014/main" id="{51920D05-9F63-4BFD-AB4A-0B920D206BB9}"/>
                </a:ext>
              </a:extLst>
            </p:cNvPr>
            <p:cNvSpPr/>
            <p:nvPr/>
          </p:nvSpPr>
          <p:spPr bwMode="auto">
            <a:xfrm>
              <a:off x="531813" y="2536825"/>
              <a:ext cx="38100" cy="47625"/>
            </a:xfrm>
            <a:custGeom>
              <a:avLst/>
              <a:gdLst>
                <a:gd name="T0" fmla="*/ 12 w 12"/>
                <a:gd name="T1" fmla="*/ 8 h 15"/>
                <a:gd name="T2" fmla="*/ 5 w 12"/>
                <a:gd name="T3" fmla="*/ 15 h 15"/>
                <a:gd name="T4" fmla="*/ 0 w 12"/>
                <a:gd name="T5" fmla="*/ 8 h 15"/>
                <a:gd name="T6" fmla="*/ 12 w 12"/>
                <a:gd name="T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5">
                  <a:moveTo>
                    <a:pt x="12" y="8"/>
                  </a:moveTo>
                  <a:cubicBezTo>
                    <a:pt x="11" y="11"/>
                    <a:pt x="7" y="12"/>
                    <a:pt x="5" y="15"/>
                  </a:cubicBezTo>
                  <a:cubicBezTo>
                    <a:pt x="2" y="13"/>
                    <a:pt x="1" y="11"/>
                    <a:pt x="0" y="8"/>
                  </a:cubicBezTo>
                  <a:cubicBezTo>
                    <a:pt x="4" y="5"/>
                    <a:pt x="10" y="0"/>
                    <a:pt x="12" y="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0" name="îśḻiďé">
              <a:extLst>
                <a:ext uri="{FF2B5EF4-FFF2-40B4-BE49-F238E27FC236}">
                  <a16:creationId xmlns:a16="http://schemas.microsoft.com/office/drawing/2014/main" id="{F4238319-38AD-4B51-8EE4-18E2CB79A970}"/>
                </a:ext>
              </a:extLst>
            </p:cNvPr>
            <p:cNvSpPr/>
            <p:nvPr/>
          </p:nvSpPr>
          <p:spPr bwMode="auto">
            <a:xfrm>
              <a:off x="550863" y="2571750"/>
              <a:ext cx="79375" cy="92075"/>
            </a:xfrm>
            <a:custGeom>
              <a:avLst/>
              <a:gdLst>
                <a:gd name="T0" fmla="*/ 25 w 25"/>
                <a:gd name="T1" fmla="*/ 23 h 29"/>
                <a:gd name="T2" fmla="*/ 16 w 25"/>
                <a:gd name="T3" fmla="*/ 29 h 29"/>
                <a:gd name="T4" fmla="*/ 0 w 25"/>
                <a:gd name="T5" fmla="*/ 7 h 29"/>
                <a:gd name="T6" fmla="*/ 8 w 25"/>
                <a:gd name="T7" fmla="*/ 0 h 29"/>
                <a:gd name="T8" fmla="*/ 25 w 25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25" y="23"/>
                  </a:moveTo>
                  <a:cubicBezTo>
                    <a:pt x="22" y="25"/>
                    <a:pt x="19" y="27"/>
                    <a:pt x="16" y="29"/>
                  </a:cubicBezTo>
                  <a:cubicBezTo>
                    <a:pt x="10" y="22"/>
                    <a:pt x="6" y="14"/>
                    <a:pt x="0" y="7"/>
                  </a:cubicBezTo>
                  <a:cubicBezTo>
                    <a:pt x="2" y="4"/>
                    <a:pt x="6" y="3"/>
                    <a:pt x="8" y="0"/>
                  </a:cubicBezTo>
                  <a:cubicBezTo>
                    <a:pt x="15" y="7"/>
                    <a:pt x="19" y="15"/>
                    <a:pt x="25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1" name="i$lïḓe">
              <a:extLst>
                <a:ext uri="{FF2B5EF4-FFF2-40B4-BE49-F238E27FC236}">
                  <a16:creationId xmlns:a16="http://schemas.microsoft.com/office/drawing/2014/main" id="{5937BFB9-0734-484B-9469-5C5D5861CCEB}"/>
                </a:ext>
              </a:extLst>
            </p:cNvPr>
            <p:cNvSpPr/>
            <p:nvPr/>
          </p:nvSpPr>
          <p:spPr bwMode="auto">
            <a:xfrm>
              <a:off x="1693863" y="2578100"/>
              <a:ext cx="117475" cy="123825"/>
            </a:xfrm>
            <a:custGeom>
              <a:avLst/>
              <a:gdLst>
                <a:gd name="T0" fmla="*/ 32 w 37"/>
                <a:gd name="T1" fmla="*/ 32 h 39"/>
                <a:gd name="T2" fmla="*/ 15 w 37"/>
                <a:gd name="T3" fmla="*/ 19 h 39"/>
                <a:gd name="T4" fmla="*/ 28 w 37"/>
                <a:gd name="T5" fmla="*/ 36 h 39"/>
                <a:gd name="T6" fmla="*/ 4 w 37"/>
                <a:gd name="T7" fmla="*/ 23 h 39"/>
                <a:gd name="T8" fmla="*/ 37 w 37"/>
                <a:gd name="T9" fmla="*/ 20 h 39"/>
                <a:gd name="T10" fmla="*/ 32 w 37"/>
                <a:gd name="T11" fmla="*/ 32 h 39"/>
                <a:gd name="T12" fmla="*/ 19 w 37"/>
                <a:gd name="T13" fmla="*/ 15 h 39"/>
                <a:gd name="T14" fmla="*/ 27 w 37"/>
                <a:gd name="T15" fmla="*/ 21 h 39"/>
                <a:gd name="T16" fmla="*/ 19 w 37"/>
                <a:gd name="T17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2" y="32"/>
                  </a:moveTo>
                  <a:cubicBezTo>
                    <a:pt x="25" y="29"/>
                    <a:pt x="21" y="23"/>
                    <a:pt x="15" y="19"/>
                  </a:cubicBezTo>
                  <a:cubicBezTo>
                    <a:pt x="10" y="29"/>
                    <a:pt x="29" y="28"/>
                    <a:pt x="28" y="36"/>
                  </a:cubicBezTo>
                  <a:cubicBezTo>
                    <a:pt x="17" y="39"/>
                    <a:pt x="6" y="29"/>
                    <a:pt x="4" y="23"/>
                  </a:cubicBezTo>
                  <a:cubicBezTo>
                    <a:pt x="0" y="0"/>
                    <a:pt x="36" y="0"/>
                    <a:pt x="37" y="20"/>
                  </a:cubicBezTo>
                  <a:cubicBezTo>
                    <a:pt x="37" y="25"/>
                    <a:pt x="35" y="28"/>
                    <a:pt x="32" y="32"/>
                  </a:cubicBezTo>
                  <a:close/>
                  <a:moveTo>
                    <a:pt x="19" y="15"/>
                  </a:moveTo>
                  <a:cubicBezTo>
                    <a:pt x="21" y="17"/>
                    <a:pt x="23" y="20"/>
                    <a:pt x="27" y="21"/>
                  </a:cubicBezTo>
                  <a:cubicBezTo>
                    <a:pt x="31" y="15"/>
                    <a:pt x="21" y="9"/>
                    <a:pt x="19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2" name="î$lide">
              <a:extLst>
                <a:ext uri="{FF2B5EF4-FFF2-40B4-BE49-F238E27FC236}">
                  <a16:creationId xmlns:a16="http://schemas.microsoft.com/office/drawing/2014/main" id="{646BD467-0910-4F41-93B2-16277532A02F}"/>
                </a:ext>
              </a:extLst>
            </p:cNvPr>
            <p:cNvSpPr/>
            <p:nvPr/>
          </p:nvSpPr>
          <p:spPr bwMode="auto">
            <a:xfrm>
              <a:off x="471488" y="2609850"/>
              <a:ext cx="133350" cy="133350"/>
            </a:xfrm>
            <a:custGeom>
              <a:avLst/>
              <a:gdLst>
                <a:gd name="T0" fmla="*/ 22 w 42"/>
                <a:gd name="T1" fmla="*/ 3 h 42"/>
                <a:gd name="T2" fmla="*/ 16 w 42"/>
                <a:gd name="T3" fmla="*/ 11 h 42"/>
                <a:gd name="T4" fmla="*/ 9 w 42"/>
                <a:gd name="T5" fmla="*/ 16 h 42"/>
                <a:gd name="T6" fmla="*/ 28 w 42"/>
                <a:gd name="T7" fmla="*/ 10 h 42"/>
                <a:gd name="T8" fmla="*/ 9 w 42"/>
                <a:gd name="T9" fmla="*/ 33 h 42"/>
                <a:gd name="T10" fmla="*/ 16 w 42"/>
                <a:gd name="T11" fmla="*/ 26 h 42"/>
                <a:gd name="T12" fmla="*/ 24 w 42"/>
                <a:gd name="T13" fmla="*/ 21 h 42"/>
                <a:gd name="T14" fmla="*/ 9 w 42"/>
                <a:gd name="T15" fmla="*/ 26 h 42"/>
                <a:gd name="T16" fmla="*/ 0 w 42"/>
                <a:gd name="T17" fmla="*/ 17 h 42"/>
                <a:gd name="T18" fmla="*/ 22 w 42"/>
                <a:gd name="T1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2" y="3"/>
                  </a:moveTo>
                  <a:cubicBezTo>
                    <a:pt x="23" y="6"/>
                    <a:pt x="17" y="8"/>
                    <a:pt x="16" y="11"/>
                  </a:cubicBezTo>
                  <a:cubicBezTo>
                    <a:pt x="12" y="10"/>
                    <a:pt x="9" y="12"/>
                    <a:pt x="9" y="16"/>
                  </a:cubicBezTo>
                  <a:cubicBezTo>
                    <a:pt x="16" y="17"/>
                    <a:pt x="18" y="7"/>
                    <a:pt x="28" y="10"/>
                  </a:cubicBezTo>
                  <a:cubicBezTo>
                    <a:pt x="42" y="14"/>
                    <a:pt x="24" y="42"/>
                    <a:pt x="9" y="33"/>
                  </a:cubicBezTo>
                  <a:cubicBezTo>
                    <a:pt x="10" y="29"/>
                    <a:pt x="13" y="28"/>
                    <a:pt x="16" y="26"/>
                  </a:cubicBezTo>
                  <a:cubicBezTo>
                    <a:pt x="18" y="26"/>
                    <a:pt x="24" y="26"/>
                    <a:pt x="24" y="21"/>
                  </a:cubicBezTo>
                  <a:cubicBezTo>
                    <a:pt x="20" y="17"/>
                    <a:pt x="15" y="25"/>
                    <a:pt x="9" y="26"/>
                  </a:cubicBezTo>
                  <a:cubicBezTo>
                    <a:pt x="4" y="26"/>
                    <a:pt x="0" y="23"/>
                    <a:pt x="0" y="17"/>
                  </a:cubicBezTo>
                  <a:cubicBezTo>
                    <a:pt x="1" y="9"/>
                    <a:pt x="12" y="0"/>
                    <a:pt x="22" y="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3" name="iSļïde">
              <a:extLst>
                <a:ext uri="{FF2B5EF4-FFF2-40B4-BE49-F238E27FC236}">
                  <a16:creationId xmlns:a16="http://schemas.microsoft.com/office/drawing/2014/main" id="{210BAC68-5E36-45FD-A095-73BE8F68922E}"/>
                </a:ext>
              </a:extLst>
            </p:cNvPr>
            <p:cNvSpPr/>
            <p:nvPr/>
          </p:nvSpPr>
          <p:spPr bwMode="auto">
            <a:xfrm>
              <a:off x="401638" y="2663825"/>
              <a:ext cx="85725" cy="120650"/>
            </a:xfrm>
            <a:custGeom>
              <a:avLst/>
              <a:gdLst>
                <a:gd name="T0" fmla="*/ 18 w 27"/>
                <a:gd name="T1" fmla="*/ 11 h 38"/>
                <a:gd name="T2" fmla="*/ 15 w 27"/>
                <a:gd name="T3" fmla="*/ 15 h 38"/>
                <a:gd name="T4" fmla="*/ 27 w 27"/>
                <a:gd name="T5" fmla="*/ 30 h 38"/>
                <a:gd name="T6" fmla="*/ 19 w 27"/>
                <a:gd name="T7" fmla="*/ 38 h 38"/>
                <a:gd name="T8" fmla="*/ 0 w 27"/>
                <a:gd name="T9" fmla="*/ 19 h 38"/>
                <a:gd name="T10" fmla="*/ 9 w 27"/>
                <a:gd name="T11" fmla="*/ 13 h 38"/>
                <a:gd name="T12" fmla="*/ 18 w 27"/>
                <a:gd name="T13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8">
                  <a:moveTo>
                    <a:pt x="18" y="11"/>
                  </a:moveTo>
                  <a:cubicBezTo>
                    <a:pt x="18" y="13"/>
                    <a:pt x="15" y="13"/>
                    <a:pt x="15" y="15"/>
                  </a:cubicBezTo>
                  <a:cubicBezTo>
                    <a:pt x="16" y="23"/>
                    <a:pt x="23" y="25"/>
                    <a:pt x="27" y="30"/>
                  </a:cubicBezTo>
                  <a:cubicBezTo>
                    <a:pt x="25" y="34"/>
                    <a:pt x="22" y="36"/>
                    <a:pt x="19" y="38"/>
                  </a:cubicBezTo>
                  <a:cubicBezTo>
                    <a:pt x="13" y="31"/>
                    <a:pt x="6" y="26"/>
                    <a:pt x="0" y="19"/>
                  </a:cubicBezTo>
                  <a:cubicBezTo>
                    <a:pt x="2" y="16"/>
                    <a:pt x="5" y="10"/>
                    <a:pt x="9" y="13"/>
                  </a:cubicBezTo>
                  <a:cubicBezTo>
                    <a:pt x="6" y="6"/>
                    <a:pt x="18" y="0"/>
                    <a:pt x="18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4" name="íṧḻïďe">
              <a:extLst>
                <a:ext uri="{FF2B5EF4-FFF2-40B4-BE49-F238E27FC236}">
                  <a16:creationId xmlns:a16="http://schemas.microsoft.com/office/drawing/2014/main" id="{F80C9C1F-CA3C-405B-A60B-51DF94844ADC}"/>
                </a:ext>
              </a:extLst>
            </p:cNvPr>
            <p:cNvSpPr/>
            <p:nvPr/>
          </p:nvSpPr>
          <p:spPr bwMode="auto">
            <a:xfrm>
              <a:off x="1833563" y="2670175"/>
              <a:ext cx="174625" cy="173038"/>
            </a:xfrm>
            <a:custGeom>
              <a:avLst/>
              <a:gdLst>
                <a:gd name="T0" fmla="*/ 30 w 55"/>
                <a:gd name="T1" fmla="*/ 31 h 55"/>
                <a:gd name="T2" fmla="*/ 29 w 55"/>
                <a:gd name="T3" fmla="*/ 38 h 55"/>
                <a:gd name="T4" fmla="*/ 33 w 55"/>
                <a:gd name="T5" fmla="*/ 38 h 55"/>
                <a:gd name="T6" fmla="*/ 36 w 55"/>
                <a:gd name="T7" fmla="*/ 46 h 55"/>
                <a:gd name="T8" fmla="*/ 29 w 55"/>
                <a:gd name="T9" fmla="*/ 48 h 55"/>
                <a:gd name="T10" fmla="*/ 30 w 55"/>
                <a:gd name="T11" fmla="*/ 54 h 55"/>
                <a:gd name="T12" fmla="*/ 21 w 55"/>
                <a:gd name="T13" fmla="*/ 54 h 55"/>
                <a:gd name="T14" fmla="*/ 20 w 55"/>
                <a:gd name="T15" fmla="*/ 48 h 55"/>
                <a:gd name="T16" fmla="*/ 3 w 55"/>
                <a:gd name="T17" fmla="*/ 32 h 55"/>
                <a:gd name="T18" fmla="*/ 20 w 55"/>
                <a:gd name="T19" fmla="*/ 20 h 55"/>
                <a:gd name="T20" fmla="*/ 24 w 55"/>
                <a:gd name="T21" fmla="*/ 11 h 55"/>
                <a:gd name="T22" fmla="*/ 30 w 55"/>
                <a:gd name="T23" fmla="*/ 31 h 55"/>
                <a:gd name="T24" fmla="*/ 30 w 55"/>
                <a:gd name="T25" fmla="*/ 24 h 55"/>
                <a:gd name="T26" fmla="*/ 36 w 55"/>
                <a:gd name="T27" fmla="*/ 24 h 55"/>
                <a:gd name="T28" fmla="*/ 35 w 55"/>
                <a:gd name="T29" fmla="*/ 19 h 55"/>
                <a:gd name="T30" fmla="*/ 30 w 55"/>
                <a:gd name="T31" fmla="*/ 24 h 55"/>
                <a:gd name="T32" fmla="*/ 19 w 55"/>
                <a:gd name="T33" fmla="*/ 38 h 55"/>
                <a:gd name="T34" fmla="*/ 18 w 55"/>
                <a:gd name="T35" fmla="*/ 27 h 55"/>
                <a:gd name="T36" fmla="*/ 19 w 55"/>
                <a:gd name="T37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5" h="55">
                  <a:moveTo>
                    <a:pt x="30" y="31"/>
                  </a:moveTo>
                  <a:cubicBezTo>
                    <a:pt x="28" y="32"/>
                    <a:pt x="29" y="36"/>
                    <a:pt x="29" y="38"/>
                  </a:cubicBezTo>
                  <a:cubicBezTo>
                    <a:pt x="30" y="40"/>
                    <a:pt x="32" y="36"/>
                    <a:pt x="33" y="38"/>
                  </a:cubicBezTo>
                  <a:cubicBezTo>
                    <a:pt x="33" y="41"/>
                    <a:pt x="36" y="42"/>
                    <a:pt x="36" y="46"/>
                  </a:cubicBezTo>
                  <a:cubicBezTo>
                    <a:pt x="33" y="46"/>
                    <a:pt x="31" y="47"/>
                    <a:pt x="29" y="48"/>
                  </a:cubicBezTo>
                  <a:cubicBezTo>
                    <a:pt x="30" y="50"/>
                    <a:pt x="29" y="53"/>
                    <a:pt x="30" y="54"/>
                  </a:cubicBezTo>
                  <a:cubicBezTo>
                    <a:pt x="28" y="55"/>
                    <a:pt x="23" y="55"/>
                    <a:pt x="21" y="54"/>
                  </a:cubicBezTo>
                  <a:cubicBezTo>
                    <a:pt x="20" y="53"/>
                    <a:pt x="21" y="49"/>
                    <a:pt x="20" y="48"/>
                  </a:cubicBezTo>
                  <a:cubicBezTo>
                    <a:pt x="16" y="46"/>
                    <a:pt x="4" y="40"/>
                    <a:pt x="3" y="32"/>
                  </a:cubicBezTo>
                  <a:cubicBezTo>
                    <a:pt x="0" y="21"/>
                    <a:pt x="10" y="14"/>
                    <a:pt x="20" y="20"/>
                  </a:cubicBezTo>
                  <a:cubicBezTo>
                    <a:pt x="22" y="16"/>
                    <a:pt x="22" y="13"/>
                    <a:pt x="24" y="11"/>
                  </a:cubicBezTo>
                  <a:cubicBezTo>
                    <a:pt x="41" y="0"/>
                    <a:pt x="55" y="41"/>
                    <a:pt x="30" y="31"/>
                  </a:cubicBezTo>
                  <a:close/>
                  <a:moveTo>
                    <a:pt x="30" y="24"/>
                  </a:moveTo>
                  <a:cubicBezTo>
                    <a:pt x="32" y="24"/>
                    <a:pt x="35" y="25"/>
                    <a:pt x="36" y="24"/>
                  </a:cubicBezTo>
                  <a:cubicBezTo>
                    <a:pt x="36" y="22"/>
                    <a:pt x="36" y="21"/>
                    <a:pt x="35" y="19"/>
                  </a:cubicBezTo>
                  <a:cubicBezTo>
                    <a:pt x="31" y="17"/>
                    <a:pt x="29" y="20"/>
                    <a:pt x="30" y="24"/>
                  </a:cubicBezTo>
                  <a:close/>
                  <a:moveTo>
                    <a:pt x="19" y="38"/>
                  </a:moveTo>
                  <a:cubicBezTo>
                    <a:pt x="19" y="34"/>
                    <a:pt x="20" y="29"/>
                    <a:pt x="18" y="27"/>
                  </a:cubicBezTo>
                  <a:cubicBezTo>
                    <a:pt x="9" y="26"/>
                    <a:pt x="12" y="39"/>
                    <a:pt x="19" y="3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5" name="is1ïdê">
              <a:extLst>
                <a:ext uri="{FF2B5EF4-FFF2-40B4-BE49-F238E27FC236}">
                  <a16:creationId xmlns:a16="http://schemas.microsoft.com/office/drawing/2014/main" id="{12D16EC0-9061-45B6-98D4-E9F8691A48CD}"/>
                </a:ext>
              </a:extLst>
            </p:cNvPr>
            <p:cNvSpPr/>
            <p:nvPr/>
          </p:nvSpPr>
          <p:spPr bwMode="auto">
            <a:xfrm>
              <a:off x="331788" y="2736850"/>
              <a:ext cx="117475" cy="122238"/>
            </a:xfrm>
            <a:custGeom>
              <a:avLst/>
              <a:gdLst>
                <a:gd name="T0" fmla="*/ 29 w 37"/>
                <a:gd name="T1" fmla="*/ 11 h 39"/>
                <a:gd name="T2" fmla="*/ 16 w 37"/>
                <a:gd name="T3" fmla="*/ 27 h 39"/>
                <a:gd name="T4" fmla="*/ 21 w 37"/>
                <a:gd name="T5" fmla="*/ 29 h 39"/>
                <a:gd name="T6" fmla="*/ 25 w 37"/>
                <a:gd name="T7" fmla="*/ 22 h 39"/>
                <a:gd name="T8" fmla="*/ 31 w 37"/>
                <a:gd name="T9" fmla="*/ 14 h 39"/>
                <a:gd name="T10" fmla="*/ 16 w 37"/>
                <a:gd name="T11" fmla="*/ 39 h 39"/>
                <a:gd name="T12" fmla="*/ 1 w 37"/>
                <a:gd name="T13" fmla="*/ 22 h 39"/>
                <a:gd name="T14" fmla="*/ 29 w 37"/>
                <a:gd name="T15" fmla="*/ 11 h 39"/>
                <a:gd name="T16" fmla="*/ 11 w 37"/>
                <a:gd name="T17" fmla="*/ 24 h 39"/>
                <a:gd name="T18" fmla="*/ 18 w 37"/>
                <a:gd name="T19" fmla="*/ 16 h 39"/>
                <a:gd name="T20" fmla="*/ 11 w 37"/>
                <a:gd name="T21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9">
                  <a:moveTo>
                    <a:pt x="29" y="11"/>
                  </a:moveTo>
                  <a:cubicBezTo>
                    <a:pt x="25" y="17"/>
                    <a:pt x="21" y="22"/>
                    <a:pt x="16" y="27"/>
                  </a:cubicBezTo>
                  <a:cubicBezTo>
                    <a:pt x="17" y="30"/>
                    <a:pt x="20" y="29"/>
                    <a:pt x="21" y="29"/>
                  </a:cubicBezTo>
                  <a:cubicBezTo>
                    <a:pt x="25" y="28"/>
                    <a:pt x="23" y="25"/>
                    <a:pt x="25" y="22"/>
                  </a:cubicBezTo>
                  <a:cubicBezTo>
                    <a:pt x="27" y="18"/>
                    <a:pt x="31" y="17"/>
                    <a:pt x="31" y="14"/>
                  </a:cubicBezTo>
                  <a:cubicBezTo>
                    <a:pt x="37" y="26"/>
                    <a:pt x="27" y="39"/>
                    <a:pt x="16" y="39"/>
                  </a:cubicBezTo>
                  <a:cubicBezTo>
                    <a:pt x="6" y="38"/>
                    <a:pt x="0" y="30"/>
                    <a:pt x="1" y="22"/>
                  </a:cubicBezTo>
                  <a:cubicBezTo>
                    <a:pt x="3" y="9"/>
                    <a:pt x="19" y="0"/>
                    <a:pt x="29" y="11"/>
                  </a:cubicBezTo>
                  <a:close/>
                  <a:moveTo>
                    <a:pt x="11" y="24"/>
                  </a:moveTo>
                  <a:cubicBezTo>
                    <a:pt x="15" y="23"/>
                    <a:pt x="15" y="19"/>
                    <a:pt x="18" y="16"/>
                  </a:cubicBezTo>
                  <a:cubicBezTo>
                    <a:pt x="13" y="13"/>
                    <a:pt x="7" y="19"/>
                    <a:pt x="11" y="2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6" name="íṩḻïḓe">
              <a:extLst>
                <a:ext uri="{FF2B5EF4-FFF2-40B4-BE49-F238E27FC236}">
                  <a16:creationId xmlns:a16="http://schemas.microsoft.com/office/drawing/2014/main" id="{87126463-BD34-4F55-A1B9-4F95D96D6558}"/>
                </a:ext>
              </a:extLst>
            </p:cNvPr>
            <p:cNvSpPr/>
            <p:nvPr/>
          </p:nvSpPr>
          <p:spPr bwMode="auto">
            <a:xfrm>
              <a:off x="257175" y="2827338"/>
              <a:ext cx="109538" cy="104775"/>
            </a:xfrm>
            <a:custGeom>
              <a:avLst/>
              <a:gdLst>
                <a:gd name="T0" fmla="*/ 17 w 35"/>
                <a:gd name="T1" fmla="*/ 0 h 33"/>
                <a:gd name="T2" fmla="*/ 35 w 35"/>
                <a:gd name="T3" fmla="*/ 25 h 33"/>
                <a:gd name="T4" fmla="*/ 30 w 35"/>
                <a:gd name="T5" fmla="*/ 33 h 33"/>
                <a:gd name="T6" fmla="*/ 0 w 35"/>
                <a:gd name="T7" fmla="*/ 28 h 33"/>
                <a:gd name="T8" fmla="*/ 6 w 35"/>
                <a:gd name="T9" fmla="*/ 18 h 33"/>
                <a:gd name="T10" fmla="*/ 22 w 35"/>
                <a:gd name="T11" fmla="*/ 23 h 33"/>
                <a:gd name="T12" fmla="*/ 13 w 35"/>
                <a:gd name="T13" fmla="*/ 10 h 33"/>
                <a:gd name="T14" fmla="*/ 17 w 35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33">
                  <a:moveTo>
                    <a:pt x="17" y="0"/>
                  </a:moveTo>
                  <a:cubicBezTo>
                    <a:pt x="25" y="7"/>
                    <a:pt x="29" y="17"/>
                    <a:pt x="35" y="25"/>
                  </a:cubicBezTo>
                  <a:cubicBezTo>
                    <a:pt x="34" y="28"/>
                    <a:pt x="31" y="30"/>
                    <a:pt x="30" y="33"/>
                  </a:cubicBezTo>
                  <a:cubicBezTo>
                    <a:pt x="20" y="32"/>
                    <a:pt x="11" y="29"/>
                    <a:pt x="0" y="28"/>
                  </a:cubicBezTo>
                  <a:cubicBezTo>
                    <a:pt x="2" y="24"/>
                    <a:pt x="5" y="22"/>
                    <a:pt x="6" y="18"/>
                  </a:cubicBezTo>
                  <a:cubicBezTo>
                    <a:pt x="12" y="19"/>
                    <a:pt x="17" y="21"/>
                    <a:pt x="22" y="23"/>
                  </a:cubicBezTo>
                  <a:cubicBezTo>
                    <a:pt x="21" y="19"/>
                    <a:pt x="16" y="14"/>
                    <a:pt x="13" y="10"/>
                  </a:cubicBezTo>
                  <a:cubicBezTo>
                    <a:pt x="13" y="5"/>
                    <a:pt x="17" y="4"/>
                    <a:pt x="1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7" name="ïşļïḑê">
              <a:extLst>
                <a:ext uri="{FF2B5EF4-FFF2-40B4-BE49-F238E27FC236}">
                  <a16:creationId xmlns:a16="http://schemas.microsoft.com/office/drawing/2014/main" id="{DDC279EC-A9A2-42F3-A1B2-E329FAF29925}"/>
                </a:ext>
              </a:extLst>
            </p:cNvPr>
            <p:cNvSpPr/>
            <p:nvPr/>
          </p:nvSpPr>
          <p:spPr bwMode="auto">
            <a:xfrm>
              <a:off x="1973263" y="2846388"/>
              <a:ext cx="142875" cy="130175"/>
            </a:xfrm>
            <a:custGeom>
              <a:avLst/>
              <a:gdLst>
                <a:gd name="T0" fmla="*/ 45 w 45"/>
                <a:gd name="T1" fmla="*/ 32 h 41"/>
                <a:gd name="T2" fmla="*/ 38 w 45"/>
                <a:gd name="T3" fmla="*/ 35 h 41"/>
                <a:gd name="T4" fmla="*/ 31 w 45"/>
                <a:gd name="T5" fmla="*/ 26 h 41"/>
                <a:gd name="T6" fmla="*/ 6 w 45"/>
                <a:gd name="T7" fmla="*/ 41 h 41"/>
                <a:gd name="T8" fmla="*/ 0 w 45"/>
                <a:gd name="T9" fmla="*/ 30 h 41"/>
                <a:gd name="T10" fmla="*/ 24 w 45"/>
                <a:gd name="T11" fmla="*/ 16 h 41"/>
                <a:gd name="T12" fmla="*/ 18 w 45"/>
                <a:gd name="T13" fmla="*/ 5 h 41"/>
                <a:gd name="T14" fmla="*/ 25 w 45"/>
                <a:gd name="T15" fmla="*/ 0 h 41"/>
                <a:gd name="T16" fmla="*/ 45 w 45"/>
                <a:gd name="T1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1">
                  <a:moveTo>
                    <a:pt x="45" y="32"/>
                  </a:moveTo>
                  <a:cubicBezTo>
                    <a:pt x="42" y="32"/>
                    <a:pt x="40" y="34"/>
                    <a:pt x="38" y="35"/>
                  </a:cubicBezTo>
                  <a:cubicBezTo>
                    <a:pt x="34" y="34"/>
                    <a:pt x="33" y="30"/>
                    <a:pt x="31" y="26"/>
                  </a:cubicBezTo>
                  <a:cubicBezTo>
                    <a:pt x="22" y="30"/>
                    <a:pt x="14" y="35"/>
                    <a:pt x="6" y="41"/>
                  </a:cubicBezTo>
                  <a:cubicBezTo>
                    <a:pt x="3" y="38"/>
                    <a:pt x="1" y="34"/>
                    <a:pt x="0" y="30"/>
                  </a:cubicBezTo>
                  <a:cubicBezTo>
                    <a:pt x="9" y="26"/>
                    <a:pt x="15" y="20"/>
                    <a:pt x="24" y="16"/>
                  </a:cubicBezTo>
                  <a:cubicBezTo>
                    <a:pt x="23" y="12"/>
                    <a:pt x="20" y="9"/>
                    <a:pt x="18" y="5"/>
                  </a:cubicBezTo>
                  <a:cubicBezTo>
                    <a:pt x="21" y="3"/>
                    <a:pt x="23" y="2"/>
                    <a:pt x="25" y="0"/>
                  </a:cubicBezTo>
                  <a:cubicBezTo>
                    <a:pt x="33" y="9"/>
                    <a:pt x="39" y="21"/>
                    <a:pt x="45" y="32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8" name="îṣ1ïḍê">
              <a:extLst>
                <a:ext uri="{FF2B5EF4-FFF2-40B4-BE49-F238E27FC236}">
                  <a16:creationId xmlns:a16="http://schemas.microsoft.com/office/drawing/2014/main" id="{E46DB406-ABBF-477C-B9DC-9AF40CFFAEEB}"/>
                </a:ext>
              </a:extLst>
            </p:cNvPr>
            <p:cNvSpPr/>
            <p:nvPr/>
          </p:nvSpPr>
          <p:spPr bwMode="auto">
            <a:xfrm>
              <a:off x="203200" y="2903538"/>
              <a:ext cx="34925" cy="50800"/>
            </a:xfrm>
            <a:custGeom>
              <a:avLst/>
              <a:gdLst>
                <a:gd name="T0" fmla="*/ 11 w 11"/>
                <a:gd name="T1" fmla="*/ 7 h 16"/>
                <a:gd name="T2" fmla="*/ 7 w 11"/>
                <a:gd name="T3" fmla="*/ 16 h 16"/>
                <a:gd name="T4" fmla="*/ 0 w 11"/>
                <a:gd name="T5" fmla="*/ 14 h 16"/>
                <a:gd name="T6" fmla="*/ 11 w 11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6">
                  <a:moveTo>
                    <a:pt x="11" y="7"/>
                  </a:moveTo>
                  <a:cubicBezTo>
                    <a:pt x="11" y="11"/>
                    <a:pt x="8" y="13"/>
                    <a:pt x="7" y="16"/>
                  </a:cubicBezTo>
                  <a:cubicBezTo>
                    <a:pt x="4" y="16"/>
                    <a:pt x="3" y="14"/>
                    <a:pt x="0" y="14"/>
                  </a:cubicBezTo>
                  <a:cubicBezTo>
                    <a:pt x="2" y="7"/>
                    <a:pt x="6" y="0"/>
                    <a:pt x="11" y="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9" name="íŝlïḓe">
              <a:extLst>
                <a:ext uri="{FF2B5EF4-FFF2-40B4-BE49-F238E27FC236}">
                  <a16:creationId xmlns:a16="http://schemas.microsoft.com/office/drawing/2014/main" id="{B04B16BD-CF06-4D75-989A-D3736D887003}"/>
                </a:ext>
              </a:extLst>
            </p:cNvPr>
            <p:cNvSpPr/>
            <p:nvPr/>
          </p:nvSpPr>
          <p:spPr bwMode="auto">
            <a:xfrm>
              <a:off x="231775" y="2928938"/>
              <a:ext cx="93663" cy="73025"/>
            </a:xfrm>
            <a:custGeom>
              <a:avLst/>
              <a:gdLst>
                <a:gd name="T0" fmla="*/ 30 w 30"/>
                <a:gd name="T1" fmla="*/ 13 h 23"/>
                <a:gd name="T2" fmla="*/ 25 w 30"/>
                <a:gd name="T3" fmla="*/ 23 h 23"/>
                <a:gd name="T4" fmla="*/ 0 w 30"/>
                <a:gd name="T5" fmla="*/ 10 h 23"/>
                <a:gd name="T6" fmla="*/ 6 w 30"/>
                <a:gd name="T7" fmla="*/ 0 h 23"/>
                <a:gd name="T8" fmla="*/ 30 w 30"/>
                <a:gd name="T9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3">
                  <a:moveTo>
                    <a:pt x="30" y="13"/>
                  </a:moveTo>
                  <a:cubicBezTo>
                    <a:pt x="29" y="17"/>
                    <a:pt x="27" y="20"/>
                    <a:pt x="25" y="23"/>
                  </a:cubicBezTo>
                  <a:cubicBezTo>
                    <a:pt x="16" y="19"/>
                    <a:pt x="9" y="14"/>
                    <a:pt x="0" y="10"/>
                  </a:cubicBezTo>
                  <a:cubicBezTo>
                    <a:pt x="2" y="7"/>
                    <a:pt x="4" y="3"/>
                    <a:pt x="6" y="0"/>
                  </a:cubicBezTo>
                  <a:cubicBezTo>
                    <a:pt x="14" y="5"/>
                    <a:pt x="22" y="9"/>
                    <a:pt x="30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0" name="îsľiḓé">
              <a:extLst>
                <a:ext uri="{FF2B5EF4-FFF2-40B4-BE49-F238E27FC236}">
                  <a16:creationId xmlns:a16="http://schemas.microsoft.com/office/drawing/2014/main" id="{9C0B73CB-410E-4E0A-ABFF-5B662BAA0571}"/>
                </a:ext>
              </a:extLst>
            </p:cNvPr>
            <p:cNvSpPr/>
            <p:nvPr/>
          </p:nvSpPr>
          <p:spPr bwMode="auto">
            <a:xfrm>
              <a:off x="2011363" y="2973388"/>
              <a:ext cx="117475" cy="117475"/>
            </a:xfrm>
            <a:custGeom>
              <a:avLst/>
              <a:gdLst>
                <a:gd name="T0" fmla="*/ 22 w 37"/>
                <a:gd name="T1" fmla="*/ 35 h 37"/>
                <a:gd name="T2" fmla="*/ 14 w 37"/>
                <a:gd name="T3" fmla="*/ 17 h 37"/>
                <a:gd name="T4" fmla="*/ 19 w 37"/>
                <a:gd name="T5" fmla="*/ 37 h 37"/>
                <a:gd name="T6" fmla="*/ 4 w 37"/>
                <a:gd name="T7" fmla="*/ 13 h 37"/>
                <a:gd name="T8" fmla="*/ 29 w 37"/>
                <a:gd name="T9" fmla="*/ 8 h 37"/>
                <a:gd name="T10" fmla="*/ 22 w 37"/>
                <a:gd name="T11" fmla="*/ 35 h 37"/>
                <a:gd name="T12" fmla="*/ 23 w 37"/>
                <a:gd name="T13" fmla="*/ 23 h 37"/>
                <a:gd name="T14" fmla="*/ 20 w 37"/>
                <a:gd name="T15" fmla="*/ 14 h 37"/>
                <a:gd name="T16" fmla="*/ 23 w 37"/>
                <a:gd name="T17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0" y="29"/>
                    <a:pt x="17" y="23"/>
                    <a:pt x="14" y="17"/>
                  </a:cubicBezTo>
                  <a:cubicBezTo>
                    <a:pt x="6" y="24"/>
                    <a:pt x="20" y="28"/>
                    <a:pt x="19" y="37"/>
                  </a:cubicBezTo>
                  <a:cubicBezTo>
                    <a:pt x="9" y="36"/>
                    <a:pt x="0" y="24"/>
                    <a:pt x="4" y="13"/>
                  </a:cubicBezTo>
                  <a:cubicBezTo>
                    <a:pt x="7" y="3"/>
                    <a:pt x="22" y="0"/>
                    <a:pt x="29" y="8"/>
                  </a:cubicBezTo>
                  <a:cubicBezTo>
                    <a:pt x="37" y="17"/>
                    <a:pt x="36" y="33"/>
                    <a:pt x="22" y="35"/>
                  </a:cubicBezTo>
                  <a:close/>
                  <a:moveTo>
                    <a:pt x="23" y="23"/>
                  </a:moveTo>
                  <a:cubicBezTo>
                    <a:pt x="29" y="22"/>
                    <a:pt x="27" y="12"/>
                    <a:pt x="20" y="14"/>
                  </a:cubicBezTo>
                  <a:cubicBezTo>
                    <a:pt x="19" y="16"/>
                    <a:pt x="22" y="20"/>
                    <a:pt x="23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1" name="iṣ1íďé">
              <a:extLst>
                <a:ext uri="{FF2B5EF4-FFF2-40B4-BE49-F238E27FC236}">
                  <a16:creationId xmlns:a16="http://schemas.microsoft.com/office/drawing/2014/main" id="{A96AA1BF-D744-4D38-8DA5-C0C449C75228}"/>
                </a:ext>
              </a:extLst>
            </p:cNvPr>
            <p:cNvSpPr/>
            <p:nvPr/>
          </p:nvSpPr>
          <p:spPr bwMode="auto">
            <a:xfrm>
              <a:off x="184150" y="2973388"/>
              <a:ext cx="115888" cy="133350"/>
            </a:xfrm>
            <a:custGeom>
              <a:avLst/>
              <a:gdLst>
                <a:gd name="T0" fmla="*/ 37 w 37"/>
                <a:gd name="T1" fmla="*/ 15 h 42"/>
                <a:gd name="T2" fmla="*/ 33 w 37"/>
                <a:gd name="T3" fmla="*/ 25 h 42"/>
                <a:gd name="T4" fmla="*/ 15 w 37"/>
                <a:gd name="T5" fmla="*/ 19 h 42"/>
                <a:gd name="T6" fmla="*/ 30 w 37"/>
                <a:gd name="T7" fmla="*/ 32 h 42"/>
                <a:gd name="T8" fmla="*/ 26 w 37"/>
                <a:gd name="T9" fmla="*/ 42 h 42"/>
                <a:gd name="T10" fmla="*/ 0 w 37"/>
                <a:gd name="T11" fmla="*/ 32 h 42"/>
                <a:gd name="T12" fmla="*/ 4 w 37"/>
                <a:gd name="T13" fmla="*/ 23 h 42"/>
                <a:gd name="T14" fmla="*/ 7 w 37"/>
                <a:gd name="T15" fmla="*/ 24 h 42"/>
                <a:gd name="T16" fmla="*/ 6 w 37"/>
                <a:gd name="T17" fmla="*/ 18 h 42"/>
                <a:gd name="T18" fmla="*/ 37 w 37"/>
                <a:gd name="T19" fmla="*/ 1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42">
                  <a:moveTo>
                    <a:pt x="37" y="15"/>
                  </a:moveTo>
                  <a:cubicBezTo>
                    <a:pt x="36" y="18"/>
                    <a:pt x="34" y="21"/>
                    <a:pt x="33" y="25"/>
                  </a:cubicBezTo>
                  <a:cubicBezTo>
                    <a:pt x="26" y="24"/>
                    <a:pt x="23" y="19"/>
                    <a:pt x="15" y="19"/>
                  </a:cubicBezTo>
                  <a:cubicBezTo>
                    <a:pt x="9" y="27"/>
                    <a:pt x="24" y="29"/>
                    <a:pt x="30" y="32"/>
                  </a:cubicBezTo>
                  <a:cubicBezTo>
                    <a:pt x="29" y="36"/>
                    <a:pt x="27" y="39"/>
                    <a:pt x="26" y="42"/>
                  </a:cubicBezTo>
                  <a:cubicBezTo>
                    <a:pt x="17" y="39"/>
                    <a:pt x="9" y="36"/>
                    <a:pt x="0" y="32"/>
                  </a:cubicBezTo>
                  <a:cubicBezTo>
                    <a:pt x="1" y="28"/>
                    <a:pt x="2" y="26"/>
                    <a:pt x="4" y="23"/>
                  </a:cubicBezTo>
                  <a:cubicBezTo>
                    <a:pt x="6" y="22"/>
                    <a:pt x="5" y="24"/>
                    <a:pt x="7" y="24"/>
                  </a:cubicBezTo>
                  <a:cubicBezTo>
                    <a:pt x="7" y="22"/>
                    <a:pt x="6" y="20"/>
                    <a:pt x="6" y="18"/>
                  </a:cubicBezTo>
                  <a:cubicBezTo>
                    <a:pt x="7" y="0"/>
                    <a:pt x="28" y="11"/>
                    <a:pt x="37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2" name="iṩlíďe">
              <a:extLst>
                <a:ext uri="{FF2B5EF4-FFF2-40B4-BE49-F238E27FC236}">
                  <a16:creationId xmlns:a16="http://schemas.microsoft.com/office/drawing/2014/main" id="{CE4D09C9-05D7-4ACE-849D-B7C592CB03C7}"/>
                </a:ext>
              </a:extLst>
            </p:cNvPr>
            <p:cNvSpPr/>
            <p:nvPr/>
          </p:nvSpPr>
          <p:spPr bwMode="auto">
            <a:xfrm>
              <a:off x="107950" y="3097213"/>
              <a:ext cx="146050" cy="136525"/>
            </a:xfrm>
            <a:custGeom>
              <a:avLst/>
              <a:gdLst>
                <a:gd name="T0" fmla="*/ 0 w 46"/>
                <a:gd name="T1" fmla="*/ 35 h 43"/>
                <a:gd name="T2" fmla="*/ 4 w 46"/>
                <a:gd name="T3" fmla="*/ 23 h 43"/>
                <a:gd name="T4" fmla="*/ 35 w 46"/>
                <a:gd name="T5" fmla="*/ 22 h 43"/>
                <a:gd name="T6" fmla="*/ 7 w 46"/>
                <a:gd name="T7" fmla="*/ 11 h 43"/>
                <a:gd name="T8" fmla="*/ 10 w 46"/>
                <a:gd name="T9" fmla="*/ 0 h 43"/>
                <a:gd name="T10" fmla="*/ 45 w 46"/>
                <a:gd name="T11" fmla="*/ 18 h 43"/>
                <a:gd name="T12" fmla="*/ 30 w 46"/>
                <a:gd name="T13" fmla="*/ 42 h 43"/>
                <a:gd name="T14" fmla="*/ 0 w 46"/>
                <a:gd name="T15" fmla="*/ 3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43">
                  <a:moveTo>
                    <a:pt x="0" y="35"/>
                  </a:moveTo>
                  <a:cubicBezTo>
                    <a:pt x="1" y="31"/>
                    <a:pt x="3" y="27"/>
                    <a:pt x="4" y="23"/>
                  </a:cubicBezTo>
                  <a:cubicBezTo>
                    <a:pt x="12" y="25"/>
                    <a:pt x="37" y="37"/>
                    <a:pt x="35" y="22"/>
                  </a:cubicBezTo>
                  <a:cubicBezTo>
                    <a:pt x="34" y="13"/>
                    <a:pt x="14" y="16"/>
                    <a:pt x="7" y="11"/>
                  </a:cubicBezTo>
                  <a:cubicBezTo>
                    <a:pt x="8" y="7"/>
                    <a:pt x="9" y="3"/>
                    <a:pt x="10" y="0"/>
                  </a:cubicBezTo>
                  <a:cubicBezTo>
                    <a:pt x="22" y="4"/>
                    <a:pt x="43" y="3"/>
                    <a:pt x="45" y="18"/>
                  </a:cubicBezTo>
                  <a:cubicBezTo>
                    <a:pt x="46" y="28"/>
                    <a:pt x="40" y="41"/>
                    <a:pt x="30" y="42"/>
                  </a:cubicBezTo>
                  <a:cubicBezTo>
                    <a:pt x="19" y="43"/>
                    <a:pt x="11" y="36"/>
                    <a:pt x="0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3" name="íṥliḍè">
              <a:extLst>
                <a:ext uri="{FF2B5EF4-FFF2-40B4-BE49-F238E27FC236}">
                  <a16:creationId xmlns:a16="http://schemas.microsoft.com/office/drawing/2014/main" id="{EC0DF57C-F10B-4F69-9959-0584D45D90E4}"/>
                </a:ext>
              </a:extLst>
            </p:cNvPr>
            <p:cNvSpPr/>
            <p:nvPr/>
          </p:nvSpPr>
          <p:spPr bwMode="auto">
            <a:xfrm>
              <a:off x="2046288" y="3081338"/>
              <a:ext cx="114300" cy="120650"/>
            </a:xfrm>
            <a:custGeom>
              <a:avLst/>
              <a:gdLst>
                <a:gd name="T0" fmla="*/ 29 w 36"/>
                <a:gd name="T1" fmla="*/ 35 h 38"/>
                <a:gd name="T2" fmla="*/ 26 w 36"/>
                <a:gd name="T3" fmla="*/ 27 h 38"/>
                <a:gd name="T4" fmla="*/ 28 w 36"/>
                <a:gd name="T5" fmla="*/ 21 h 38"/>
                <a:gd name="T6" fmla="*/ 20 w 36"/>
                <a:gd name="T7" fmla="*/ 28 h 38"/>
                <a:gd name="T8" fmla="*/ 21 w 36"/>
                <a:gd name="T9" fmla="*/ 38 h 38"/>
                <a:gd name="T10" fmla="*/ 25 w 36"/>
                <a:gd name="T11" fmla="*/ 5 h 38"/>
                <a:gd name="T12" fmla="*/ 36 w 36"/>
                <a:gd name="T13" fmla="*/ 29 h 38"/>
                <a:gd name="T14" fmla="*/ 29 w 36"/>
                <a:gd name="T15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8">
                  <a:moveTo>
                    <a:pt x="29" y="35"/>
                  </a:moveTo>
                  <a:cubicBezTo>
                    <a:pt x="29" y="30"/>
                    <a:pt x="26" y="30"/>
                    <a:pt x="26" y="27"/>
                  </a:cubicBezTo>
                  <a:cubicBezTo>
                    <a:pt x="26" y="25"/>
                    <a:pt x="28" y="23"/>
                    <a:pt x="28" y="21"/>
                  </a:cubicBezTo>
                  <a:cubicBezTo>
                    <a:pt x="25" y="7"/>
                    <a:pt x="3" y="25"/>
                    <a:pt x="20" y="28"/>
                  </a:cubicBezTo>
                  <a:cubicBezTo>
                    <a:pt x="20" y="32"/>
                    <a:pt x="22" y="36"/>
                    <a:pt x="21" y="38"/>
                  </a:cubicBezTo>
                  <a:cubicBezTo>
                    <a:pt x="0" y="37"/>
                    <a:pt x="1" y="0"/>
                    <a:pt x="25" y="5"/>
                  </a:cubicBezTo>
                  <a:cubicBezTo>
                    <a:pt x="33" y="7"/>
                    <a:pt x="36" y="17"/>
                    <a:pt x="36" y="29"/>
                  </a:cubicBezTo>
                  <a:cubicBezTo>
                    <a:pt x="34" y="31"/>
                    <a:pt x="33" y="34"/>
                    <a:pt x="29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4" name="iśḷiḑè">
              <a:extLst>
                <a:ext uri="{FF2B5EF4-FFF2-40B4-BE49-F238E27FC236}">
                  <a16:creationId xmlns:a16="http://schemas.microsoft.com/office/drawing/2014/main" id="{7D801FF7-CD04-4F04-AF53-2D0785894858}"/>
                </a:ext>
              </a:extLst>
            </p:cNvPr>
            <p:cNvSpPr/>
            <p:nvPr/>
          </p:nvSpPr>
          <p:spPr bwMode="auto">
            <a:xfrm>
              <a:off x="2084388" y="3201988"/>
              <a:ext cx="133350" cy="114300"/>
            </a:xfrm>
            <a:custGeom>
              <a:avLst/>
              <a:gdLst>
                <a:gd name="T0" fmla="*/ 41 w 42"/>
                <a:gd name="T1" fmla="*/ 10 h 36"/>
                <a:gd name="T2" fmla="*/ 28 w 42"/>
                <a:gd name="T3" fmla="*/ 12 h 36"/>
                <a:gd name="T4" fmla="*/ 6 w 42"/>
                <a:gd name="T5" fmla="*/ 36 h 36"/>
                <a:gd name="T6" fmla="*/ 4 w 42"/>
                <a:gd name="T7" fmla="*/ 25 h 36"/>
                <a:gd name="T8" fmla="*/ 22 w 42"/>
                <a:gd name="T9" fmla="*/ 16 h 36"/>
                <a:gd name="T10" fmla="*/ 3 w 42"/>
                <a:gd name="T11" fmla="*/ 17 h 36"/>
                <a:gd name="T12" fmla="*/ 1 w 42"/>
                <a:gd name="T13" fmla="*/ 6 h 36"/>
                <a:gd name="T14" fmla="*/ 39 w 42"/>
                <a:gd name="T15" fmla="*/ 0 h 36"/>
                <a:gd name="T16" fmla="*/ 41 w 42"/>
                <a:gd name="T17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6">
                  <a:moveTo>
                    <a:pt x="41" y="10"/>
                  </a:moveTo>
                  <a:cubicBezTo>
                    <a:pt x="37" y="11"/>
                    <a:pt x="33" y="12"/>
                    <a:pt x="28" y="12"/>
                  </a:cubicBezTo>
                  <a:cubicBezTo>
                    <a:pt x="42" y="28"/>
                    <a:pt x="22" y="35"/>
                    <a:pt x="6" y="36"/>
                  </a:cubicBezTo>
                  <a:cubicBezTo>
                    <a:pt x="6" y="32"/>
                    <a:pt x="4" y="29"/>
                    <a:pt x="4" y="25"/>
                  </a:cubicBezTo>
                  <a:cubicBezTo>
                    <a:pt x="11" y="23"/>
                    <a:pt x="25" y="25"/>
                    <a:pt x="22" y="16"/>
                  </a:cubicBezTo>
                  <a:cubicBezTo>
                    <a:pt x="18" y="12"/>
                    <a:pt x="9" y="17"/>
                    <a:pt x="3" y="17"/>
                  </a:cubicBezTo>
                  <a:cubicBezTo>
                    <a:pt x="2" y="14"/>
                    <a:pt x="0" y="9"/>
                    <a:pt x="1" y="6"/>
                  </a:cubicBezTo>
                  <a:cubicBezTo>
                    <a:pt x="14" y="5"/>
                    <a:pt x="27" y="0"/>
                    <a:pt x="39" y="0"/>
                  </a:cubicBezTo>
                  <a:cubicBezTo>
                    <a:pt x="39" y="4"/>
                    <a:pt x="40" y="6"/>
                    <a:pt x="41" y="1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5" name="îṡḷïdé">
              <a:extLst>
                <a:ext uri="{FF2B5EF4-FFF2-40B4-BE49-F238E27FC236}">
                  <a16:creationId xmlns:a16="http://schemas.microsoft.com/office/drawing/2014/main" id="{29936CCE-C838-42E4-A152-46A332115136}"/>
                </a:ext>
              </a:extLst>
            </p:cNvPr>
            <p:cNvSpPr/>
            <p:nvPr/>
          </p:nvSpPr>
          <p:spPr bwMode="auto">
            <a:xfrm>
              <a:off x="114300" y="3300413"/>
              <a:ext cx="101600" cy="111125"/>
            </a:xfrm>
            <a:custGeom>
              <a:avLst/>
              <a:gdLst>
                <a:gd name="T0" fmla="*/ 32 w 32"/>
                <a:gd name="T1" fmla="*/ 6 h 35"/>
                <a:gd name="T2" fmla="*/ 31 w 32"/>
                <a:gd name="T3" fmla="*/ 17 h 35"/>
                <a:gd name="T4" fmla="*/ 11 w 32"/>
                <a:gd name="T5" fmla="*/ 19 h 35"/>
                <a:gd name="T6" fmla="*/ 31 w 32"/>
                <a:gd name="T7" fmla="*/ 25 h 35"/>
                <a:gd name="T8" fmla="*/ 30 w 32"/>
                <a:gd name="T9" fmla="*/ 35 h 35"/>
                <a:gd name="T10" fmla="*/ 2 w 32"/>
                <a:gd name="T11" fmla="*/ 33 h 35"/>
                <a:gd name="T12" fmla="*/ 6 w 32"/>
                <a:gd name="T13" fmla="*/ 23 h 35"/>
                <a:gd name="T14" fmla="*/ 3 w 32"/>
                <a:gd name="T15" fmla="*/ 11 h 35"/>
                <a:gd name="T16" fmla="*/ 32 w 32"/>
                <a:gd name="T17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5">
                  <a:moveTo>
                    <a:pt x="32" y="6"/>
                  </a:moveTo>
                  <a:cubicBezTo>
                    <a:pt x="32" y="10"/>
                    <a:pt x="32" y="14"/>
                    <a:pt x="31" y="17"/>
                  </a:cubicBezTo>
                  <a:cubicBezTo>
                    <a:pt x="24" y="17"/>
                    <a:pt x="11" y="12"/>
                    <a:pt x="11" y="19"/>
                  </a:cubicBezTo>
                  <a:cubicBezTo>
                    <a:pt x="11" y="26"/>
                    <a:pt x="24" y="22"/>
                    <a:pt x="31" y="25"/>
                  </a:cubicBezTo>
                  <a:cubicBezTo>
                    <a:pt x="30" y="28"/>
                    <a:pt x="31" y="33"/>
                    <a:pt x="30" y="35"/>
                  </a:cubicBezTo>
                  <a:cubicBezTo>
                    <a:pt x="20" y="35"/>
                    <a:pt x="11" y="34"/>
                    <a:pt x="2" y="33"/>
                  </a:cubicBezTo>
                  <a:cubicBezTo>
                    <a:pt x="3" y="29"/>
                    <a:pt x="0" y="22"/>
                    <a:pt x="6" y="23"/>
                  </a:cubicBezTo>
                  <a:cubicBezTo>
                    <a:pt x="4" y="19"/>
                    <a:pt x="2" y="15"/>
                    <a:pt x="3" y="11"/>
                  </a:cubicBezTo>
                  <a:cubicBezTo>
                    <a:pt x="5" y="0"/>
                    <a:pt x="22" y="5"/>
                    <a:pt x="32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6" name="ïşlïḓê">
              <a:extLst>
                <a:ext uri="{FF2B5EF4-FFF2-40B4-BE49-F238E27FC236}">
                  <a16:creationId xmlns:a16="http://schemas.microsoft.com/office/drawing/2014/main" id="{E51C20F8-177E-4638-B415-F16DB63A0CE9}"/>
                </a:ext>
              </a:extLst>
            </p:cNvPr>
            <p:cNvSpPr/>
            <p:nvPr/>
          </p:nvSpPr>
          <p:spPr bwMode="auto">
            <a:xfrm>
              <a:off x="2103438" y="3328988"/>
              <a:ext cx="101600" cy="101600"/>
            </a:xfrm>
            <a:custGeom>
              <a:avLst/>
              <a:gdLst>
                <a:gd name="T0" fmla="*/ 28 w 32"/>
                <a:gd name="T1" fmla="*/ 0 h 32"/>
                <a:gd name="T2" fmla="*/ 25 w 32"/>
                <a:gd name="T3" fmla="*/ 10 h 32"/>
                <a:gd name="T4" fmla="*/ 30 w 32"/>
                <a:gd name="T5" fmla="*/ 24 h 32"/>
                <a:gd name="T6" fmla="*/ 3 w 32"/>
                <a:gd name="T7" fmla="*/ 32 h 32"/>
                <a:gd name="T8" fmla="*/ 1 w 32"/>
                <a:gd name="T9" fmla="*/ 21 h 32"/>
                <a:gd name="T10" fmla="*/ 21 w 32"/>
                <a:gd name="T11" fmla="*/ 15 h 32"/>
                <a:gd name="T12" fmla="*/ 1 w 32"/>
                <a:gd name="T13" fmla="*/ 13 h 32"/>
                <a:gd name="T14" fmla="*/ 0 w 32"/>
                <a:gd name="T15" fmla="*/ 2 h 32"/>
                <a:gd name="T16" fmla="*/ 28 w 3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28" y="0"/>
                  </a:moveTo>
                  <a:cubicBezTo>
                    <a:pt x="27" y="4"/>
                    <a:pt x="32" y="11"/>
                    <a:pt x="25" y="10"/>
                  </a:cubicBezTo>
                  <a:cubicBezTo>
                    <a:pt x="28" y="14"/>
                    <a:pt x="31" y="17"/>
                    <a:pt x="30" y="24"/>
                  </a:cubicBezTo>
                  <a:cubicBezTo>
                    <a:pt x="26" y="32"/>
                    <a:pt x="12" y="30"/>
                    <a:pt x="3" y="32"/>
                  </a:cubicBezTo>
                  <a:cubicBezTo>
                    <a:pt x="2" y="29"/>
                    <a:pt x="2" y="24"/>
                    <a:pt x="1" y="21"/>
                  </a:cubicBezTo>
                  <a:cubicBezTo>
                    <a:pt x="7" y="18"/>
                    <a:pt x="22" y="23"/>
                    <a:pt x="21" y="15"/>
                  </a:cubicBezTo>
                  <a:cubicBezTo>
                    <a:pt x="20" y="8"/>
                    <a:pt x="8" y="14"/>
                    <a:pt x="1" y="13"/>
                  </a:cubicBezTo>
                  <a:cubicBezTo>
                    <a:pt x="1" y="9"/>
                    <a:pt x="0" y="6"/>
                    <a:pt x="0" y="2"/>
                  </a:cubicBezTo>
                  <a:cubicBezTo>
                    <a:pt x="9" y="1"/>
                    <a:pt x="18" y="0"/>
                    <a:pt x="2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7" name="ïśḷîḑê">
              <a:extLst>
                <a:ext uri="{FF2B5EF4-FFF2-40B4-BE49-F238E27FC236}">
                  <a16:creationId xmlns:a16="http://schemas.microsoft.com/office/drawing/2014/main" id="{6CA5BEEB-AAD0-43E7-80F0-3CD382DD394D}"/>
                </a:ext>
              </a:extLst>
            </p:cNvPr>
            <p:cNvSpPr/>
            <p:nvPr/>
          </p:nvSpPr>
          <p:spPr bwMode="auto">
            <a:xfrm>
              <a:off x="88900" y="3430588"/>
              <a:ext cx="25400" cy="41275"/>
            </a:xfrm>
            <a:custGeom>
              <a:avLst/>
              <a:gdLst>
                <a:gd name="T0" fmla="*/ 7 w 8"/>
                <a:gd name="T1" fmla="*/ 1 h 13"/>
                <a:gd name="T2" fmla="*/ 8 w 8"/>
                <a:gd name="T3" fmla="*/ 11 h 13"/>
                <a:gd name="T4" fmla="*/ 0 w 8"/>
                <a:gd name="T5" fmla="*/ 12 h 13"/>
                <a:gd name="T6" fmla="*/ 0 w 8"/>
                <a:gd name="T7" fmla="*/ 2 h 13"/>
                <a:gd name="T8" fmla="*/ 7 w 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7" y="1"/>
                  </a:moveTo>
                  <a:cubicBezTo>
                    <a:pt x="7" y="6"/>
                    <a:pt x="7" y="6"/>
                    <a:pt x="8" y="11"/>
                  </a:cubicBezTo>
                  <a:cubicBezTo>
                    <a:pt x="6" y="13"/>
                    <a:pt x="2" y="12"/>
                    <a:pt x="0" y="12"/>
                  </a:cubicBezTo>
                  <a:cubicBezTo>
                    <a:pt x="0" y="9"/>
                    <a:pt x="0" y="5"/>
                    <a:pt x="0" y="2"/>
                  </a:cubicBezTo>
                  <a:cubicBezTo>
                    <a:pt x="1" y="0"/>
                    <a:pt x="5" y="1"/>
                    <a:pt x="7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8" name="ïšḻiḍe">
              <a:extLst>
                <a:ext uri="{FF2B5EF4-FFF2-40B4-BE49-F238E27FC236}">
                  <a16:creationId xmlns:a16="http://schemas.microsoft.com/office/drawing/2014/main" id="{62C6E880-F38E-40E6-AFA5-6D035BED245E}"/>
                </a:ext>
              </a:extLst>
            </p:cNvPr>
            <p:cNvSpPr/>
            <p:nvPr/>
          </p:nvSpPr>
          <p:spPr bwMode="auto">
            <a:xfrm>
              <a:off x="117475" y="3433763"/>
              <a:ext cx="92075" cy="34925"/>
            </a:xfrm>
            <a:custGeom>
              <a:avLst/>
              <a:gdLst>
                <a:gd name="T0" fmla="*/ 29 w 29"/>
                <a:gd name="T1" fmla="*/ 0 h 11"/>
                <a:gd name="T2" fmla="*/ 29 w 29"/>
                <a:gd name="T3" fmla="*/ 10 h 11"/>
                <a:gd name="T4" fmla="*/ 1 w 29"/>
                <a:gd name="T5" fmla="*/ 11 h 11"/>
                <a:gd name="T6" fmla="*/ 2 w 29"/>
                <a:gd name="T7" fmla="*/ 0 h 11"/>
                <a:gd name="T8" fmla="*/ 29 w 2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29" y="0"/>
                  </a:moveTo>
                  <a:cubicBezTo>
                    <a:pt x="29" y="3"/>
                    <a:pt x="29" y="7"/>
                    <a:pt x="29" y="10"/>
                  </a:cubicBezTo>
                  <a:cubicBezTo>
                    <a:pt x="21" y="11"/>
                    <a:pt x="11" y="11"/>
                    <a:pt x="1" y="11"/>
                  </a:cubicBezTo>
                  <a:cubicBezTo>
                    <a:pt x="2" y="7"/>
                    <a:pt x="0" y="2"/>
                    <a:pt x="2" y="0"/>
                  </a:cubicBezTo>
                  <a:cubicBezTo>
                    <a:pt x="11" y="0"/>
                    <a:pt x="20" y="0"/>
                    <a:pt x="29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9" name="ïṣḷidè">
              <a:extLst>
                <a:ext uri="{FF2B5EF4-FFF2-40B4-BE49-F238E27FC236}">
                  <a16:creationId xmlns:a16="http://schemas.microsoft.com/office/drawing/2014/main" id="{A3C5877F-DD54-4657-8E1A-ADC42DA3075D}"/>
                </a:ext>
              </a:extLst>
            </p:cNvPr>
            <p:cNvSpPr/>
            <p:nvPr/>
          </p:nvSpPr>
          <p:spPr bwMode="auto">
            <a:xfrm>
              <a:off x="2087563" y="3436938"/>
              <a:ext cx="133350" cy="127000"/>
            </a:xfrm>
            <a:custGeom>
              <a:avLst/>
              <a:gdLst>
                <a:gd name="T0" fmla="*/ 25 w 42"/>
                <a:gd name="T1" fmla="*/ 35 h 40"/>
                <a:gd name="T2" fmla="*/ 17 w 42"/>
                <a:gd name="T3" fmla="*/ 3 h 40"/>
                <a:gd name="T4" fmla="*/ 25 w 42"/>
                <a:gd name="T5" fmla="*/ 35 h 40"/>
                <a:gd name="T6" fmla="*/ 13 w 42"/>
                <a:gd name="T7" fmla="*/ 20 h 40"/>
                <a:gd name="T8" fmla="*/ 27 w 42"/>
                <a:gd name="T9" fmla="*/ 22 h 40"/>
                <a:gd name="T10" fmla="*/ 27 w 42"/>
                <a:gd name="T11" fmla="*/ 17 h 40"/>
                <a:gd name="T12" fmla="*/ 13 w 42"/>
                <a:gd name="T13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25" y="35"/>
                  </a:moveTo>
                  <a:cubicBezTo>
                    <a:pt x="0" y="40"/>
                    <a:pt x="0" y="6"/>
                    <a:pt x="17" y="3"/>
                  </a:cubicBezTo>
                  <a:cubicBezTo>
                    <a:pt x="34" y="0"/>
                    <a:pt x="42" y="26"/>
                    <a:pt x="25" y="35"/>
                  </a:cubicBezTo>
                  <a:close/>
                  <a:moveTo>
                    <a:pt x="13" y="20"/>
                  </a:moveTo>
                  <a:cubicBezTo>
                    <a:pt x="14" y="25"/>
                    <a:pt x="23" y="25"/>
                    <a:pt x="27" y="22"/>
                  </a:cubicBezTo>
                  <a:cubicBezTo>
                    <a:pt x="27" y="20"/>
                    <a:pt x="27" y="18"/>
                    <a:pt x="27" y="17"/>
                  </a:cubicBezTo>
                  <a:cubicBezTo>
                    <a:pt x="22" y="12"/>
                    <a:pt x="12" y="13"/>
                    <a:pt x="13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0" name="ïş1îḓè">
              <a:extLst>
                <a:ext uri="{FF2B5EF4-FFF2-40B4-BE49-F238E27FC236}">
                  <a16:creationId xmlns:a16="http://schemas.microsoft.com/office/drawing/2014/main" id="{1BD3BD1B-CEC8-4A4C-9B97-09AD5E03CFC3}"/>
                </a:ext>
              </a:extLst>
            </p:cNvPr>
            <p:cNvSpPr/>
            <p:nvPr/>
          </p:nvSpPr>
          <p:spPr bwMode="auto">
            <a:xfrm>
              <a:off x="120650" y="3462338"/>
              <a:ext cx="149225" cy="79375"/>
            </a:xfrm>
            <a:custGeom>
              <a:avLst/>
              <a:gdLst>
                <a:gd name="T0" fmla="*/ 40 w 47"/>
                <a:gd name="T1" fmla="*/ 25 h 25"/>
                <a:gd name="T2" fmla="*/ 32 w 47"/>
                <a:gd name="T3" fmla="*/ 20 h 25"/>
                <a:gd name="T4" fmla="*/ 1 w 47"/>
                <a:gd name="T5" fmla="*/ 21 h 25"/>
                <a:gd name="T6" fmla="*/ 1 w 47"/>
                <a:gd name="T7" fmla="*/ 10 h 25"/>
                <a:gd name="T8" fmla="*/ 40 w 4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5">
                  <a:moveTo>
                    <a:pt x="40" y="25"/>
                  </a:moveTo>
                  <a:cubicBezTo>
                    <a:pt x="36" y="25"/>
                    <a:pt x="31" y="24"/>
                    <a:pt x="32" y="20"/>
                  </a:cubicBezTo>
                  <a:cubicBezTo>
                    <a:pt x="23" y="19"/>
                    <a:pt x="12" y="21"/>
                    <a:pt x="1" y="21"/>
                  </a:cubicBezTo>
                  <a:cubicBezTo>
                    <a:pt x="2" y="17"/>
                    <a:pt x="0" y="15"/>
                    <a:pt x="1" y="10"/>
                  </a:cubicBezTo>
                  <a:cubicBezTo>
                    <a:pt x="16" y="10"/>
                    <a:pt x="47" y="0"/>
                    <a:pt x="40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1" name="ïṡľîḓê">
              <a:extLst>
                <a:ext uri="{FF2B5EF4-FFF2-40B4-BE49-F238E27FC236}">
                  <a16:creationId xmlns:a16="http://schemas.microsoft.com/office/drawing/2014/main" id="{AB858BA7-5B2C-40B6-8C2B-D841C2C8A44F}"/>
                </a:ext>
              </a:extLst>
            </p:cNvPr>
            <p:cNvSpPr/>
            <p:nvPr/>
          </p:nvSpPr>
          <p:spPr bwMode="auto">
            <a:xfrm>
              <a:off x="88900" y="3494088"/>
              <a:ext cx="28575" cy="38100"/>
            </a:xfrm>
            <a:custGeom>
              <a:avLst/>
              <a:gdLst>
                <a:gd name="T0" fmla="*/ 8 w 9"/>
                <a:gd name="T1" fmla="*/ 0 h 12"/>
                <a:gd name="T2" fmla="*/ 9 w 9"/>
                <a:gd name="T3" fmla="*/ 11 h 12"/>
                <a:gd name="T4" fmla="*/ 1 w 9"/>
                <a:gd name="T5" fmla="*/ 12 h 12"/>
                <a:gd name="T6" fmla="*/ 0 w 9"/>
                <a:gd name="T7" fmla="*/ 1 h 12"/>
                <a:gd name="T8" fmla="*/ 8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0"/>
                  </a:moveTo>
                  <a:cubicBezTo>
                    <a:pt x="8" y="4"/>
                    <a:pt x="8" y="8"/>
                    <a:pt x="9" y="11"/>
                  </a:cubicBezTo>
                  <a:cubicBezTo>
                    <a:pt x="7" y="12"/>
                    <a:pt x="2" y="12"/>
                    <a:pt x="1" y="12"/>
                  </a:cubicBezTo>
                  <a:cubicBezTo>
                    <a:pt x="2" y="7"/>
                    <a:pt x="0" y="5"/>
                    <a:pt x="0" y="1"/>
                  </a:cubicBezTo>
                  <a:cubicBezTo>
                    <a:pt x="2" y="0"/>
                    <a:pt x="6" y="1"/>
                    <a:pt x="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2" name="ïṩḷíḋe">
              <a:extLst>
                <a:ext uri="{FF2B5EF4-FFF2-40B4-BE49-F238E27FC236}">
                  <a16:creationId xmlns:a16="http://schemas.microsoft.com/office/drawing/2014/main" id="{BD2675BA-6BA0-40C3-B81D-E96333BDE774}"/>
                </a:ext>
              </a:extLst>
            </p:cNvPr>
            <p:cNvSpPr/>
            <p:nvPr/>
          </p:nvSpPr>
          <p:spPr bwMode="auto">
            <a:xfrm>
              <a:off x="127000" y="3541713"/>
              <a:ext cx="104775" cy="107950"/>
            </a:xfrm>
            <a:custGeom>
              <a:avLst/>
              <a:gdLst>
                <a:gd name="T0" fmla="*/ 27 w 33"/>
                <a:gd name="T1" fmla="*/ 0 h 34"/>
                <a:gd name="T2" fmla="*/ 30 w 33"/>
                <a:gd name="T3" fmla="*/ 12 h 34"/>
                <a:gd name="T4" fmla="*/ 11 w 33"/>
                <a:gd name="T5" fmla="*/ 17 h 34"/>
                <a:gd name="T6" fmla="*/ 31 w 33"/>
                <a:gd name="T7" fmla="*/ 19 h 34"/>
                <a:gd name="T8" fmla="*/ 33 w 33"/>
                <a:gd name="T9" fmla="*/ 30 h 34"/>
                <a:gd name="T10" fmla="*/ 5 w 33"/>
                <a:gd name="T11" fmla="*/ 34 h 34"/>
                <a:gd name="T12" fmla="*/ 3 w 33"/>
                <a:gd name="T13" fmla="*/ 25 h 34"/>
                <a:gd name="T14" fmla="*/ 7 w 33"/>
                <a:gd name="T15" fmla="*/ 24 h 34"/>
                <a:gd name="T16" fmla="*/ 1 w 33"/>
                <a:gd name="T17" fmla="*/ 12 h 34"/>
                <a:gd name="T18" fmla="*/ 27 w 33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4">
                  <a:moveTo>
                    <a:pt x="27" y="0"/>
                  </a:moveTo>
                  <a:cubicBezTo>
                    <a:pt x="29" y="3"/>
                    <a:pt x="29" y="8"/>
                    <a:pt x="30" y="12"/>
                  </a:cubicBezTo>
                  <a:cubicBezTo>
                    <a:pt x="24" y="14"/>
                    <a:pt x="14" y="12"/>
                    <a:pt x="11" y="17"/>
                  </a:cubicBezTo>
                  <a:cubicBezTo>
                    <a:pt x="11" y="27"/>
                    <a:pt x="24" y="19"/>
                    <a:pt x="31" y="19"/>
                  </a:cubicBezTo>
                  <a:cubicBezTo>
                    <a:pt x="32" y="23"/>
                    <a:pt x="32" y="26"/>
                    <a:pt x="33" y="30"/>
                  </a:cubicBezTo>
                  <a:cubicBezTo>
                    <a:pt x="24" y="31"/>
                    <a:pt x="15" y="34"/>
                    <a:pt x="5" y="34"/>
                  </a:cubicBezTo>
                  <a:cubicBezTo>
                    <a:pt x="4" y="32"/>
                    <a:pt x="4" y="28"/>
                    <a:pt x="3" y="25"/>
                  </a:cubicBezTo>
                  <a:cubicBezTo>
                    <a:pt x="5" y="25"/>
                    <a:pt x="5" y="24"/>
                    <a:pt x="7" y="24"/>
                  </a:cubicBezTo>
                  <a:cubicBezTo>
                    <a:pt x="3" y="20"/>
                    <a:pt x="0" y="17"/>
                    <a:pt x="1" y="12"/>
                  </a:cubicBezTo>
                  <a:cubicBezTo>
                    <a:pt x="2" y="2"/>
                    <a:pt x="18" y="4"/>
                    <a:pt x="2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3" name="íṩḷïḍê">
              <a:extLst>
                <a:ext uri="{FF2B5EF4-FFF2-40B4-BE49-F238E27FC236}">
                  <a16:creationId xmlns:a16="http://schemas.microsoft.com/office/drawing/2014/main" id="{CB7186FB-960E-45A9-98C1-55037E31D7EF}"/>
                </a:ext>
              </a:extLst>
            </p:cNvPr>
            <p:cNvSpPr/>
            <p:nvPr/>
          </p:nvSpPr>
          <p:spPr bwMode="auto">
            <a:xfrm>
              <a:off x="2093913" y="3560763"/>
              <a:ext cx="127000" cy="57150"/>
            </a:xfrm>
            <a:custGeom>
              <a:avLst/>
              <a:gdLst>
                <a:gd name="T0" fmla="*/ 2 w 40"/>
                <a:gd name="T1" fmla="*/ 0 h 18"/>
                <a:gd name="T2" fmla="*/ 40 w 40"/>
                <a:gd name="T3" fmla="*/ 7 h 18"/>
                <a:gd name="T4" fmla="*/ 38 w 40"/>
                <a:gd name="T5" fmla="*/ 18 h 18"/>
                <a:gd name="T6" fmla="*/ 0 w 40"/>
                <a:gd name="T7" fmla="*/ 11 h 18"/>
                <a:gd name="T8" fmla="*/ 2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2" y="0"/>
                  </a:moveTo>
                  <a:cubicBezTo>
                    <a:pt x="15" y="2"/>
                    <a:pt x="27" y="5"/>
                    <a:pt x="40" y="7"/>
                  </a:cubicBezTo>
                  <a:cubicBezTo>
                    <a:pt x="40" y="11"/>
                    <a:pt x="39" y="14"/>
                    <a:pt x="38" y="18"/>
                  </a:cubicBezTo>
                  <a:cubicBezTo>
                    <a:pt x="26" y="16"/>
                    <a:pt x="13" y="13"/>
                    <a:pt x="0" y="11"/>
                  </a:cubicBezTo>
                  <a:cubicBezTo>
                    <a:pt x="1" y="8"/>
                    <a:pt x="1" y="4"/>
                    <a:pt x="2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4" name="îṥḻîdè">
              <a:extLst>
                <a:ext uri="{FF2B5EF4-FFF2-40B4-BE49-F238E27FC236}">
                  <a16:creationId xmlns:a16="http://schemas.microsoft.com/office/drawing/2014/main" id="{38EE03A1-4AF7-4CB9-80B2-1FB2426A3F99}"/>
                </a:ext>
              </a:extLst>
            </p:cNvPr>
            <p:cNvSpPr/>
            <p:nvPr/>
          </p:nvSpPr>
          <p:spPr bwMode="auto">
            <a:xfrm>
              <a:off x="2055813" y="3617913"/>
              <a:ext cx="130175" cy="117475"/>
            </a:xfrm>
            <a:custGeom>
              <a:avLst/>
              <a:gdLst>
                <a:gd name="T0" fmla="*/ 21 w 41"/>
                <a:gd name="T1" fmla="*/ 1 h 37"/>
                <a:gd name="T2" fmla="*/ 25 w 41"/>
                <a:gd name="T3" fmla="*/ 33 h 37"/>
                <a:gd name="T4" fmla="*/ 21 w 41"/>
                <a:gd name="T5" fmla="*/ 1 h 37"/>
                <a:gd name="T6" fmla="*/ 14 w 41"/>
                <a:gd name="T7" fmla="*/ 18 h 37"/>
                <a:gd name="T8" fmla="*/ 28 w 41"/>
                <a:gd name="T9" fmla="*/ 20 h 37"/>
                <a:gd name="T10" fmla="*/ 28 w 41"/>
                <a:gd name="T11" fmla="*/ 15 h 37"/>
                <a:gd name="T12" fmla="*/ 14 w 4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7">
                  <a:moveTo>
                    <a:pt x="21" y="1"/>
                  </a:moveTo>
                  <a:cubicBezTo>
                    <a:pt x="39" y="0"/>
                    <a:pt x="41" y="30"/>
                    <a:pt x="25" y="33"/>
                  </a:cubicBezTo>
                  <a:cubicBezTo>
                    <a:pt x="3" y="37"/>
                    <a:pt x="0" y="3"/>
                    <a:pt x="21" y="1"/>
                  </a:cubicBezTo>
                  <a:close/>
                  <a:moveTo>
                    <a:pt x="14" y="18"/>
                  </a:moveTo>
                  <a:cubicBezTo>
                    <a:pt x="15" y="22"/>
                    <a:pt x="24" y="24"/>
                    <a:pt x="28" y="20"/>
                  </a:cubicBezTo>
                  <a:cubicBezTo>
                    <a:pt x="28" y="18"/>
                    <a:pt x="28" y="17"/>
                    <a:pt x="28" y="15"/>
                  </a:cubicBezTo>
                  <a:cubicBezTo>
                    <a:pt x="24" y="10"/>
                    <a:pt x="13" y="11"/>
                    <a:pt x="14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5" name="ïṣḻïdê">
              <a:extLst>
                <a:ext uri="{FF2B5EF4-FFF2-40B4-BE49-F238E27FC236}">
                  <a16:creationId xmlns:a16="http://schemas.microsoft.com/office/drawing/2014/main" id="{15D4C83F-26B5-487B-AE26-2ED650A8511F}"/>
                </a:ext>
              </a:extLst>
            </p:cNvPr>
            <p:cNvSpPr/>
            <p:nvPr/>
          </p:nvSpPr>
          <p:spPr bwMode="auto">
            <a:xfrm>
              <a:off x="155575" y="3649663"/>
              <a:ext cx="111125" cy="117475"/>
            </a:xfrm>
            <a:custGeom>
              <a:avLst/>
              <a:gdLst>
                <a:gd name="T0" fmla="*/ 24 w 35"/>
                <a:gd name="T1" fmla="*/ 0 h 37"/>
                <a:gd name="T2" fmla="*/ 25 w 35"/>
                <a:gd name="T3" fmla="*/ 12 h 37"/>
                <a:gd name="T4" fmla="*/ 21 w 35"/>
                <a:gd name="T5" fmla="*/ 34 h 37"/>
                <a:gd name="T6" fmla="*/ 9 w 35"/>
                <a:gd name="T7" fmla="*/ 17 h 37"/>
                <a:gd name="T8" fmla="*/ 13 w 35"/>
                <a:gd name="T9" fmla="*/ 26 h 37"/>
                <a:gd name="T10" fmla="*/ 14 w 35"/>
                <a:gd name="T11" fmla="*/ 36 h 37"/>
                <a:gd name="T12" fmla="*/ 0 w 35"/>
                <a:gd name="T13" fmla="*/ 12 h 37"/>
                <a:gd name="T14" fmla="*/ 24 w 35"/>
                <a:gd name="T15" fmla="*/ 0 h 37"/>
                <a:gd name="T16" fmla="*/ 16 w 35"/>
                <a:gd name="T17" fmla="*/ 15 h 37"/>
                <a:gd name="T18" fmla="*/ 24 w 35"/>
                <a:gd name="T19" fmla="*/ 23 h 37"/>
                <a:gd name="T20" fmla="*/ 16 w 35"/>
                <a:gd name="T21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7">
                  <a:moveTo>
                    <a:pt x="24" y="0"/>
                  </a:moveTo>
                  <a:cubicBezTo>
                    <a:pt x="26" y="4"/>
                    <a:pt x="29" y="11"/>
                    <a:pt x="25" y="12"/>
                  </a:cubicBezTo>
                  <a:cubicBezTo>
                    <a:pt x="34" y="16"/>
                    <a:pt x="35" y="37"/>
                    <a:pt x="21" y="34"/>
                  </a:cubicBezTo>
                  <a:cubicBezTo>
                    <a:pt x="15" y="32"/>
                    <a:pt x="15" y="21"/>
                    <a:pt x="9" y="17"/>
                  </a:cubicBezTo>
                  <a:cubicBezTo>
                    <a:pt x="5" y="20"/>
                    <a:pt x="10" y="26"/>
                    <a:pt x="13" y="26"/>
                  </a:cubicBezTo>
                  <a:cubicBezTo>
                    <a:pt x="13" y="30"/>
                    <a:pt x="13" y="33"/>
                    <a:pt x="14" y="36"/>
                  </a:cubicBezTo>
                  <a:cubicBezTo>
                    <a:pt x="2" y="36"/>
                    <a:pt x="1" y="24"/>
                    <a:pt x="0" y="12"/>
                  </a:cubicBezTo>
                  <a:cubicBezTo>
                    <a:pt x="5" y="4"/>
                    <a:pt x="18" y="6"/>
                    <a:pt x="24" y="0"/>
                  </a:cubicBezTo>
                  <a:close/>
                  <a:moveTo>
                    <a:pt x="16" y="15"/>
                  </a:moveTo>
                  <a:cubicBezTo>
                    <a:pt x="18" y="18"/>
                    <a:pt x="18" y="24"/>
                    <a:pt x="24" y="23"/>
                  </a:cubicBezTo>
                  <a:cubicBezTo>
                    <a:pt x="26" y="18"/>
                    <a:pt x="21" y="13"/>
                    <a:pt x="16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6" name="ï$ļíḑe">
              <a:extLst>
                <a:ext uri="{FF2B5EF4-FFF2-40B4-BE49-F238E27FC236}">
                  <a16:creationId xmlns:a16="http://schemas.microsoft.com/office/drawing/2014/main" id="{4E3255EF-096C-446D-B2CA-97C96EF563E9}"/>
                </a:ext>
              </a:extLst>
            </p:cNvPr>
            <p:cNvSpPr/>
            <p:nvPr/>
          </p:nvSpPr>
          <p:spPr bwMode="auto">
            <a:xfrm>
              <a:off x="2001838" y="3697288"/>
              <a:ext cx="184150" cy="149225"/>
            </a:xfrm>
            <a:custGeom>
              <a:avLst/>
              <a:gdLst>
                <a:gd name="T0" fmla="*/ 19 w 58"/>
                <a:gd name="T1" fmla="*/ 8 h 47"/>
                <a:gd name="T2" fmla="*/ 16 w 58"/>
                <a:gd name="T3" fmla="*/ 28 h 47"/>
                <a:gd name="T4" fmla="*/ 18 w 58"/>
                <a:gd name="T5" fmla="*/ 17 h 47"/>
                <a:gd name="T6" fmla="*/ 36 w 58"/>
                <a:gd name="T7" fmla="*/ 36 h 47"/>
                <a:gd name="T8" fmla="*/ 39 w 58"/>
                <a:gd name="T9" fmla="*/ 38 h 47"/>
                <a:gd name="T10" fmla="*/ 35 w 58"/>
                <a:gd name="T11" fmla="*/ 47 h 47"/>
                <a:gd name="T12" fmla="*/ 2 w 58"/>
                <a:gd name="T13" fmla="*/ 30 h 47"/>
                <a:gd name="T14" fmla="*/ 19 w 58"/>
                <a:gd name="T15" fmla="*/ 8 h 47"/>
                <a:gd name="T16" fmla="*/ 34 w 58"/>
                <a:gd name="T17" fmla="*/ 27 h 47"/>
                <a:gd name="T18" fmla="*/ 25 w 58"/>
                <a:gd name="T19" fmla="*/ 23 h 47"/>
                <a:gd name="T20" fmla="*/ 34 w 58"/>
                <a:gd name="T21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47">
                  <a:moveTo>
                    <a:pt x="19" y="8"/>
                  </a:moveTo>
                  <a:cubicBezTo>
                    <a:pt x="20" y="16"/>
                    <a:pt x="1" y="23"/>
                    <a:pt x="16" y="28"/>
                  </a:cubicBezTo>
                  <a:cubicBezTo>
                    <a:pt x="16" y="25"/>
                    <a:pt x="16" y="19"/>
                    <a:pt x="18" y="17"/>
                  </a:cubicBezTo>
                  <a:cubicBezTo>
                    <a:pt x="28" y="0"/>
                    <a:pt x="58" y="27"/>
                    <a:pt x="36" y="36"/>
                  </a:cubicBezTo>
                  <a:cubicBezTo>
                    <a:pt x="36" y="37"/>
                    <a:pt x="38" y="36"/>
                    <a:pt x="39" y="38"/>
                  </a:cubicBezTo>
                  <a:cubicBezTo>
                    <a:pt x="37" y="41"/>
                    <a:pt x="36" y="44"/>
                    <a:pt x="35" y="47"/>
                  </a:cubicBezTo>
                  <a:cubicBezTo>
                    <a:pt x="27" y="41"/>
                    <a:pt x="5" y="41"/>
                    <a:pt x="2" y="30"/>
                  </a:cubicBezTo>
                  <a:cubicBezTo>
                    <a:pt x="0" y="22"/>
                    <a:pt x="7" y="3"/>
                    <a:pt x="19" y="8"/>
                  </a:cubicBezTo>
                  <a:close/>
                  <a:moveTo>
                    <a:pt x="34" y="27"/>
                  </a:moveTo>
                  <a:cubicBezTo>
                    <a:pt x="33" y="24"/>
                    <a:pt x="27" y="22"/>
                    <a:pt x="25" y="23"/>
                  </a:cubicBezTo>
                  <a:cubicBezTo>
                    <a:pt x="14" y="29"/>
                    <a:pt x="37" y="39"/>
                    <a:pt x="34" y="2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7" name="í$1ïḋe">
              <a:extLst>
                <a:ext uri="{FF2B5EF4-FFF2-40B4-BE49-F238E27FC236}">
                  <a16:creationId xmlns:a16="http://schemas.microsoft.com/office/drawing/2014/main" id="{F018F622-72A5-4D7A-81C3-60B1FC8DC795}"/>
                </a:ext>
              </a:extLst>
            </p:cNvPr>
            <p:cNvSpPr/>
            <p:nvPr/>
          </p:nvSpPr>
          <p:spPr bwMode="auto">
            <a:xfrm>
              <a:off x="187325" y="3763963"/>
              <a:ext cx="92075" cy="66675"/>
            </a:xfrm>
            <a:custGeom>
              <a:avLst/>
              <a:gdLst>
                <a:gd name="T0" fmla="*/ 29 w 29"/>
                <a:gd name="T1" fmla="*/ 11 h 21"/>
                <a:gd name="T2" fmla="*/ 5 w 29"/>
                <a:gd name="T3" fmla="*/ 21 h 21"/>
                <a:gd name="T4" fmla="*/ 0 w 29"/>
                <a:gd name="T5" fmla="*/ 10 h 21"/>
                <a:gd name="T6" fmla="*/ 25 w 29"/>
                <a:gd name="T7" fmla="*/ 0 h 21"/>
                <a:gd name="T8" fmla="*/ 29 w 29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1">
                  <a:moveTo>
                    <a:pt x="29" y="11"/>
                  </a:moveTo>
                  <a:cubicBezTo>
                    <a:pt x="21" y="14"/>
                    <a:pt x="12" y="17"/>
                    <a:pt x="5" y="21"/>
                  </a:cubicBezTo>
                  <a:cubicBezTo>
                    <a:pt x="2" y="18"/>
                    <a:pt x="1" y="14"/>
                    <a:pt x="0" y="10"/>
                  </a:cubicBezTo>
                  <a:cubicBezTo>
                    <a:pt x="8" y="7"/>
                    <a:pt x="17" y="4"/>
                    <a:pt x="25" y="0"/>
                  </a:cubicBezTo>
                  <a:cubicBezTo>
                    <a:pt x="27" y="3"/>
                    <a:pt x="29" y="7"/>
                    <a:pt x="29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8" name="íṡľîḑé">
              <a:extLst>
                <a:ext uri="{FF2B5EF4-FFF2-40B4-BE49-F238E27FC236}">
                  <a16:creationId xmlns:a16="http://schemas.microsoft.com/office/drawing/2014/main" id="{56E74246-66D0-4EA7-B652-57C6681EB22C}"/>
                </a:ext>
              </a:extLst>
            </p:cNvPr>
            <p:cNvSpPr/>
            <p:nvPr/>
          </p:nvSpPr>
          <p:spPr bwMode="auto">
            <a:xfrm>
              <a:off x="155575" y="3792538"/>
              <a:ext cx="34925" cy="47625"/>
            </a:xfrm>
            <a:custGeom>
              <a:avLst/>
              <a:gdLst>
                <a:gd name="T0" fmla="*/ 11 w 11"/>
                <a:gd name="T1" fmla="*/ 13 h 15"/>
                <a:gd name="T2" fmla="*/ 4 w 11"/>
                <a:gd name="T3" fmla="*/ 15 h 15"/>
                <a:gd name="T4" fmla="*/ 0 w 11"/>
                <a:gd name="T5" fmla="*/ 4 h 15"/>
                <a:gd name="T6" fmla="*/ 11 w 11"/>
                <a:gd name="T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5">
                  <a:moveTo>
                    <a:pt x="11" y="13"/>
                  </a:moveTo>
                  <a:cubicBezTo>
                    <a:pt x="8" y="13"/>
                    <a:pt x="7" y="15"/>
                    <a:pt x="4" y="15"/>
                  </a:cubicBezTo>
                  <a:cubicBezTo>
                    <a:pt x="3" y="11"/>
                    <a:pt x="0" y="9"/>
                    <a:pt x="0" y="4"/>
                  </a:cubicBezTo>
                  <a:cubicBezTo>
                    <a:pt x="8" y="0"/>
                    <a:pt x="9" y="7"/>
                    <a:pt x="11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9" name="îSļíde">
              <a:extLst>
                <a:ext uri="{FF2B5EF4-FFF2-40B4-BE49-F238E27FC236}">
                  <a16:creationId xmlns:a16="http://schemas.microsoft.com/office/drawing/2014/main" id="{E9247334-3C69-4E16-AEEE-D4615BB8C881}"/>
                </a:ext>
              </a:extLst>
            </p:cNvPr>
            <p:cNvSpPr/>
            <p:nvPr/>
          </p:nvSpPr>
          <p:spPr bwMode="auto">
            <a:xfrm>
              <a:off x="1966913" y="3805238"/>
              <a:ext cx="133350" cy="149225"/>
            </a:xfrm>
            <a:custGeom>
              <a:avLst/>
              <a:gdLst>
                <a:gd name="T0" fmla="*/ 14 w 42"/>
                <a:gd name="T1" fmla="*/ 6 h 47"/>
                <a:gd name="T2" fmla="*/ 13 w 42"/>
                <a:gd name="T3" fmla="*/ 17 h 47"/>
                <a:gd name="T4" fmla="*/ 42 w 42"/>
                <a:gd name="T5" fmla="*/ 19 h 47"/>
                <a:gd name="T6" fmla="*/ 38 w 42"/>
                <a:gd name="T7" fmla="*/ 28 h 47"/>
                <a:gd name="T8" fmla="*/ 20 w 42"/>
                <a:gd name="T9" fmla="*/ 26 h 47"/>
                <a:gd name="T10" fmla="*/ 33 w 42"/>
                <a:gd name="T11" fmla="*/ 40 h 47"/>
                <a:gd name="T12" fmla="*/ 28 w 42"/>
                <a:gd name="T13" fmla="*/ 47 h 47"/>
                <a:gd name="T14" fmla="*/ 14 w 42"/>
                <a:gd name="T15" fmla="*/ 34 h 47"/>
                <a:gd name="T16" fmla="*/ 2 w 42"/>
                <a:gd name="T17" fmla="*/ 19 h 47"/>
                <a:gd name="T18" fmla="*/ 14 w 42"/>
                <a:gd name="T1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7">
                  <a:moveTo>
                    <a:pt x="14" y="6"/>
                  </a:moveTo>
                  <a:cubicBezTo>
                    <a:pt x="13" y="9"/>
                    <a:pt x="9" y="13"/>
                    <a:pt x="13" y="17"/>
                  </a:cubicBezTo>
                  <a:cubicBezTo>
                    <a:pt x="23" y="17"/>
                    <a:pt x="33" y="18"/>
                    <a:pt x="42" y="19"/>
                  </a:cubicBezTo>
                  <a:cubicBezTo>
                    <a:pt x="42" y="23"/>
                    <a:pt x="40" y="25"/>
                    <a:pt x="38" y="28"/>
                  </a:cubicBezTo>
                  <a:cubicBezTo>
                    <a:pt x="33" y="29"/>
                    <a:pt x="26" y="27"/>
                    <a:pt x="20" y="26"/>
                  </a:cubicBezTo>
                  <a:cubicBezTo>
                    <a:pt x="23" y="31"/>
                    <a:pt x="30" y="34"/>
                    <a:pt x="33" y="40"/>
                  </a:cubicBezTo>
                  <a:cubicBezTo>
                    <a:pt x="30" y="42"/>
                    <a:pt x="30" y="45"/>
                    <a:pt x="28" y="47"/>
                  </a:cubicBezTo>
                  <a:cubicBezTo>
                    <a:pt x="24" y="44"/>
                    <a:pt x="19" y="39"/>
                    <a:pt x="14" y="34"/>
                  </a:cubicBezTo>
                  <a:cubicBezTo>
                    <a:pt x="10" y="29"/>
                    <a:pt x="3" y="23"/>
                    <a:pt x="2" y="19"/>
                  </a:cubicBezTo>
                  <a:cubicBezTo>
                    <a:pt x="0" y="11"/>
                    <a:pt x="5" y="0"/>
                    <a:pt x="14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0" name="îślïḓe">
              <a:extLst>
                <a:ext uri="{FF2B5EF4-FFF2-40B4-BE49-F238E27FC236}">
                  <a16:creationId xmlns:a16="http://schemas.microsoft.com/office/drawing/2014/main" id="{8CC7DE91-EDA6-4A67-B0AA-9D72DCA4E18A}"/>
                </a:ext>
              </a:extLst>
            </p:cNvPr>
            <p:cNvSpPr/>
            <p:nvPr/>
          </p:nvSpPr>
          <p:spPr bwMode="auto">
            <a:xfrm>
              <a:off x="177800" y="3846513"/>
              <a:ext cx="141288" cy="123825"/>
            </a:xfrm>
            <a:custGeom>
              <a:avLst/>
              <a:gdLst>
                <a:gd name="T0" fmla="*/ 45 w 45"/>
                <a:gd name="T1" fmla="*/ 11 h 39"/>
                <a:gd name="T2" fmla="*/ 20 w 45"/>
                <a:gd name="T3" fmla="*/ 24 h 39"/>
                <a:gd name="T4" fmla="*/ 25 w 45"/>
                <a:gd name="T5" fmla="*/ 34 h 39"/>
                <a:gd name="T6" fmla="*/ 17 w 45"/>
                <a:gd name="T7" fmla="*/ 39 h 39"/>
                <a:gd name="T8" fmla="*/ 0 w 45"/>
                <a:gd name="T9" fmla="*/ 6 h 39"/>
                <a:gd name="T10" fmla="*/ 9 w 45"/>
                <a:gd name="T11" fmla="*/ 2 h 39"/>
                <a:gd name="T12" fmla="*/ 14 w 45"/>
                <a:gd name="T13" fmla="*/ 13 h 39"/>
                <a:gd name="T14" fmla="*/ 40 w 45"/>
                <a:gd name="T15" fmla="*/ 0 h 39"/>
                <a:gd name="T16" fmla="*/ 45 w 45"/>
                <a:gd name="T1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9">
                  <a:moveTo>
                    <a:pt x="45" y="11"/>
                  </a:moveTo>
                  <a:cubicBezTo>
                    <a:pt x="37" y="15"/>
                    <a:pt x="28" y="19"/>
                    <a:pt x="20" y="24"/>
                  </a:cubicBezTo>
                  <a:cubicBezTo>
                    <a:pt x="22" y="27"/>
                    <a:pt x="23" y="31"/>
                    <a:pt x="25" y="34"/>
                  </a:cubicBezTo>
                  <a:cubicBezTo>
                    <a:pt x="24" y="37"/>
                    <a:pt x="19" y="37"/>
                    <a:pt x="17" y="39"/>
                  </a:cubicBezTo>
                  <a:cubicBezTo>
                    <a:pt x="11" y="29"/>
                    <a:pt x="6" y="18"/>
                    <a:pt x="0" y="6"/>
                  </a:cubicBezTo>
                  <a:cubicBezTo>
                    <a:pt x="4" y="5"/>
                    <a:pt x="6" y="3"/>
                    <a:pt x="9" y="2"/>
                  </a:cubicBezTo>
                  <a:cubicBezTo>
                    <a:pt x="11" y="6"/>
                    <a:pt x="12" y="9"/>
                    <a:pt x="14" y="13"/>
                  </a:cubicBezTo>
                  <a:cubicBezTo>
                    <a:pt x="23" y="9"/>
                    <a:pt x="31" y="4"/>
                    <a:pt x="40" y="0"/>
                  </a:cubicBezTo>
                  <a:cubicBezTo>
                    <a:pt x="42" y="4"/>
                    <a:pt x="44" y="7"/>
                    <a:pt x="45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1" name="ïSľïḑe">
              <a:extLst>
                <a:ext uri="{FF2B5EF4-FFF2-40B4-BE49-F238E27FC236}">
                  <a16:creationId xmlns:a16="http://schemas.microsoft.com/office/drawing/2014/main" id="{9526DF39-0F0D-409F-BA61-6B75C410AFA5}"/>
                </a:ext>
              </a:extLst>
            </p:cNvPr>
            <p:cNvSpPr/>
            <p:nvPr/>
          </p:nvSpPr>
          <p:spPr bwMode="auto">
            <a:xfrm>
              <a:off x="347663" y="4086225"/>
              <a:ext cx="203200" cy="158750"/>
            </a:xfrm>
            <a:custGeom>
              <a:avLst/>
              <a:gdLst>
                <a:gd name="T0" fmla="*/ 64 w 64"/>
                <a:gd name="T1" fmla="*/ 14 h 50"/>
                <a:gd name="T2" fmla="*/ 43 w 64"/>
                <a:gd name="T3" fmla="*/ 15 h 50"/>
                <a:gd name="T4" fmla="*/ 51 w 64"/>
                <a:gd name="T5" fmla="*/ 22 h 50"/>
                <a:gd name="T6" fmla="*/ 38 w 64"/>
                <a:gd name="T7" fmla="*/ 20 h 50"/>
                <a:gd name="T8" fmla="*/ 35 w 64"/>
                <a:gd name="T9" fmla="*/ 50 h 50"/>
                <a:gd name="T10" fmla="*/ 22 w 64"/>
                <a:gd name="T11" fmla="*/ 45 h 50"/>
                <a:gd name="T12" fmla="*/ 29 w 64"/>
                <a:gd name="T13" fmla="*/ 23 h 50"/>
                <a:gd name="T14" fmla="*/ 0 w 64"/>
                <a:gd name="T15" fmla="*/ 18 h 50"/>
                <a:gd name="T16" fmla="*/ 8 w 64"/>
                <a:gd name="T17" fmla="*/ 24 h 50"/>
                <a:gd name="T18" fmla="*/ 25 w 64"/>
                <a:gd name="T19" fmla="*/ 18 h 50"/>
                <a:gd name="T20" fmla="*/ 14 w 64"/>
                <a:gd name="T21" fmla="*/ 16 h 50"/>
                <a:gd name="T22" fmla="*/ 14 w 64"/>
                <a:gd name="T23" fmla="*/ 6 h 50"/>
                <a:gd name="T24" fmla="*/ 31 w 64"/>
                <a:gd name="T25" fmla="*/ 13 h 50"/>
                <a:gd name="T26" fmla="*/ 42 w 64"/>
                <a:gd name="T27" fmla="*/ 6 h 50"/>
                <a:gd name="T28" fmla="*/ 45 w 64"/>
                <a:gd name="T29" fmla="*/ 0 h 50"/>
                <a:gd name="T30" fmla="*/ 47 w 64"/>
                <a:gd name="T31" fmla="*/ 0 h 50"/>
                <a:gd name="T32" fmla="*/ 64 w 64"/>
                <a:gd name="T33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50">
                  <a:moveTo>
                    <a:pt x="64" y="14"/>
                  </a:moveTo>
                  <a:cubicBezTo>
                    <a:pt x="59" y="18"/>
                    <a:pt x="48" y="8"/>
                    <a:pt x="43" y="15"/>
                  </a:cubicBezTo>
                  <a:cubicBezTo>
                    <a:pt x="46" y="16"/>
                    <a:pt x="50" y="17"/>
                    <a:pt x="51" y="22"/>
                  </a:cubicBezTo>
                  <a:cubicBezTo>
                    <a:pt x="47" y="25"/>
                    <a:pt x="42" y="20"/>
                    <a:pt x="38" y="20"/>
                  </a:cubicBezTo>
                  <a:cubicBezTo>
                    <a:pt x="30" y="26"/>
                    <a:pt x="28" y="43"/>
                    <a:pt x="35" y="50"/>
                  </a:cubicBezTo>
                  <a:cubicBezTo>
                    <a:pt x="30" y="49"/>
                    <a:pt x="27" y="46"/>
                    <a:pt x="22" y="45"/>
                  </a:cubicBezTo>
                  <a:cubicBezTo>
                    <a:pt x="20" y="34"/>
                    <a:pt x="26" y="29"/>
                    <a:pt x="29" y="23"/>
                  </a:cubicBezTo>
                  <a:cubicBezTo>
                    <a:pt x="22" y="27"/>
                    <a:pt x="1" y="35"/>
                    <a:pt x="0" y="18"/>
                  </a:cubicBezTo>
                  <a:cubicBezTo>
                    <a:pt x="4" y="18"/>
                    <a:pt x="5" y="22"/>
                    <a:pt x="8" y="24"/>
                  </a:cubicBezTo>
                  <a:cubicBezTo>
                    <a:pt x="16" y="24"/>
                    <a:pt x="22" y="21"/>
                    <a:pt x="25" y="18"/>
                  </a:cubicBezTo>
                  <a:cubicBezTo>
                    <a:pt x="24" y="16"/>
                    <a:pt x="18" y="18"/>
                    <a:pt x="14" y="16"/>
                  </a:cubicBezTo>
                  <a:cubicBezTo>
                    <a:pt x="13" y="14"/>
                    <a:pt x="14" y="9"/>
                    <a:pt x="14" y="6"/>
                  </a:cubicBezTo>
                  <a:cubicBezTo>
                    <a:pt x="19" y="9"/>
                    <a:pt x="25" y="13"/>
                    <a:pt x="31" y="13"/>
                  </a:cubicBezTo>
                  <a:cubicBezTo>
                    <a:pt x="37" y="12"/>
                    <a:pt x="38" y="5"/>
                    <a:pt x="42" y="6"/>
                  </a:cubicBezTo>
                  <a:cubicBezTo>
                    <a:pt x="43" y="4"/>
                    <a:pt x="44" y="1"/>
                    <a:pt x="45" y="0"/>
                  </a:cubicBezTo>
                  <a:cubicBezTo>
                    <a:pt x="46" y="0"/>
                    <a:pt x="46" y="0"/>
                    <a:pt x="47" y="0"/>
                  </a:cubicBezTo>
                  <a:cubicBezTo>
                    <a:pt x="50" y="7"/>
                    <a:pt x="63" y="5"/>
                    <a:pt x="64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2" name="îsḻîḍe">
              <a:extLst>
                <a:ext uri="{FF2B5EF4-FFF2-40B4-BE49-F238E27FC236}">
                  <a16:creationId xmlns:a16="http://schemas.microsoft.com/office/drawing/2014/main" id="{379E9A79-D318-4280-A01B-938F79CA2A4A}"/>
                </a:ext>
              </a:extLst>
            </p:cNvPr>
            <p:cNvSpPr/>
            <p:nvPr/>
          </p:nvSpPr>
          <p:spPr bwMode="auto">
            <a:xfrm>
              <a:off x="646113" y="4264025"/>
              <a:ext cx="142875" cy="165100"/>
            </a:xfrm>
            <a:custGeom>
              <a:avLst/>
              <a:gdLst>
                <a:gd name="T0" fmla="*/ 25 w 45"/>
                <a:gd name="T1" fmla="*/ 34 h 52"/>
                <a:gd name="T2" fmla="*/ 30 w 45"/>
                <a:gd name="T3" fmla="*/ 35 h 52"/>
                <a:gd name="T4" fmla="*/ 32 w 45"/>
                <a:gd name="T5" fmla="*/ 30 h 52"/>
                <a:gd name="T6" fmla="*/ 37 w 45"/>
                <a:gd name="T7" fmla="*/ 37 h 52"/>
                <a:gd name="T8" fmla="*/ 23 w 45"/>
                <a:gd name="T9" fmla="*/ 39 h 52"/>
                <a:gd name="T10" fmla="*/ 14 w 45"/>
                <a:gd name="T11" fmla="*/ 52 h 52"/>
                <a:gd name="T12" fmla="*/ 16 w 45"/>
                <a:gd name="T13" fmla="*/ 39 h 52"/>
                <a:gd name="T14" fmla="*/ 10 w 45"/>
                <a:gd name="T15" fmla="*/ 34 h 52"/>
                <a:gd name="T16" fmla="*/ 19 w 45"/>
                <a:gd name="T17" fmla="*/ 34 h 52"/>
                <a:gd name="T18" fmla="*/ 17 w 45"/>
                <a:gd name="T19" fmla="*/ 28 h 52"/>
                <a:gd name="T20" fmla="*/ 21 w 45"/>
                <a:gd name="T21" fmla="*/ 28 h 52"/>
                <a:gd name="T22" fmla="*/ 20 w 45"/>
                <a:gd name="T23" fmla="*/ 25 h 52"/>
                <a:gd name="T24" fmla="*/ 23 w 45"/>
                <a:gd name="T25" fmla="*/ 24 h 52"/>
                <a:gd name="T26" fmla="*/ 20 w 45"/>
                <a:gd name="T27" fmla="*/ 20 h 52"/>
                <a:gd name="T28" fmla="*/ 3 w 45"/>
                <a:gd name="T29" fmla="*/ 37 h 52"/>
                <a:gd name="T30" fmla="*/ 3 w 45"/>
                <a:gd name="T31" fmla="*/ 30 h 52"/>
                <a:gd name="T32" fmla="*/ 16 w 45"/>
                <a:gd name="T33" fmla="*/ 11 h 52"/>
                <a:gd name="T34" fmla="*/ 24 w 45"/>
                <a:gd name="T35" fmla="*/ 0 h 52"/>
                <a:gd name="T36" fmla="*/ 27 w 45"/>
                <a:gd name="T37" fmla="*/ 10 h 52"/>
                <a:gd name="T38" fmla="*/ 37 w 45"/>
                <a:gd name="T39" fmla="*/ 0 h 52"/>
                <a:gd name="T40" fmla="*/ 39 w 45"/>
                <a:gd name="T41" fmla="*/ 8 h 52"/>
                <a:gd name="T42" fmla="*/ 44 w 45"/>
                <a:gd name="T43" fmla="*/ 15 h 52"/>
                <a:gd name="T44" fmla="*/ 35 w 45"/>
                <a:gd name="T45" fmla="*/ 18 h 52"/>
                <a:gd name="T46" fmla="*/ 42 w 45"/>
                <a:gd name="T47" fmla="*/ 18 h 52"/>
                <a:gd name="T48" fmla="*/ 43 w 45"/>
                <a:gd name="T49" fmla="*/ 22 h 52"/>
                <a:gd name="T50" fmla="*/ 31 w 45"/>
                <a:gd name="T51" fmla="*/ 22 h 52"/>
                <a:gd name="T52" fmla="*/ 34 w 45"/>
                <a:gd name="T53" fmla="*/ 26 h 52"/>
                <a:gd name="T54" fmla="*/ 29 w 45"/>
                <a:gd name="T55" fmla="*/ 28 h 52"/>
                <a:gd name="T56" fmla="*/ 31 w 45"/>
                <a:gd name="T57" fmla="*/ 30 h 52"/>
                <a:gd name="T58" fmla="*/ 25 w 45"/>
                <a:gd name="T59" fmla="*/ 34 h 52"/>
                <a:gd name="T60" fmla="*/ 23 w 45"/>
                <a:gd name="T61" fmla="*/ 18 h 52"/>
                <a:gd name="T62" fmla="*/ 28 w 45"/>
                <a:gd name="T63" fmla="*/ 16 h 52"/>
                <a:gd name="T64" fmla="*/ 26 w 45"/>
                <a:gd name="T65" fmla="*/ 9 h 52"/>
                <a:gd name="T66" fmla="*/ 23 w 45"/>
                <a:gd name="T67" fmla="*/ 18 h 52"/>
                <a:gd name="T68" fmla="*/ 36 w 45"/>
                <a:gd name="T69" fmla="*/ 14 h 52"/>
                <a:gd name="T70" fmla="*/ 39 w 45"/>
                <a:gd name="T71" fmla="*/ 13 h 52"/>
                <a:gd name="T72" fmla="*/ 39 w 45"/>
                <a:gd name="T73" fmla="*/ 12 h 52"/>
                <a:gd name="T74" fmla="*/ 38 w 45"/>
                <a:gd name="T75" fmla="*/ 11 h 52"/>
                <a:gd name="T76" fmla="*/ 36 w 45"/>
                <a:gd name="T77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" h="52">
                  <a:moveTo>
                    <a:pt x="25" y="34"/>
                  </a:moveTo>
                  <a:cubicBezTo>
                    <a:pt x="25" y="35"/>
                    <a:pt x="28" y="35"/>
                    <a:pt x="30" y="35"/>
                  </a:cubicBezTo>
                  <a:cubicBezTo>
                    <a:pt x="32" y="35"/>
                    <a:pt x="31" y="31"/>
                    <a:pt x="32" y="30"/>
                  </a:cubicBezTo>
                  <a:cubicBezTo>
                    <a:pt x="34" y="32"/>
                    <a:pt x="35" y="35"/>
                    <a:pt x="37" y="37"/>
                  </a:cubicBezTo>
                  <a:cubicBezTo>
                    <a:pt x="36" y="40"/>
                    <a:pt x="28" y="38"/>
                    <a:pt x="23" y="39"/>
                  </a:cubicBezTo>
                  <a:cubicBezTo>
                    <a:pt x="19" y="42"/>
                    <a:pt x="19" y="49"/>
                    <a:pt x="14" y="52"/>
                  </a:cubicBezTo>
                  <a:cubicBezTo>
                    <a:pt x="8" y="49"/>
                    <a:pt x="14" y="44"/>
                    <a:pt x="16" y="39"/>
                  </a:cubicBezTo>
                  <a:cubicBezTo>
                    <a:pt x="13" y="39"/>
                    <a:pt x="11" y="37"/>
                    <a:pt x="10" y="34"/>
                  </a:cubicBezTo>
                  <a:cubicBezTo>
                    <a:pt x="12" y="33"/>
                    <a:pt x="17" y="35"/>
                    <a:pt x="19" y="34"/>
                  </a:cubicBezTo>
                  <a:cubicBezTo>
                    <a:pt x="19" y="31"/>
                    <a:pt x="17" y="31"/>
                    <a:pt x="17" y="28"/>
                  </a:cubicBezTo>
                  <a:cubicBezTo>
                    <a:pt x="18" y="28"/>
                    <a:pt x="20" y="28"/>
                    <a:pt x="21" y="28"/>
                  </a:cubicBezTo>
                  <a:cubicBezTo>
                    <a:pt x="21" y="27"/>
                    <a:pt x="20" y="26"/>
                    <a:pt x="20" y="25"/>
                  </a:cubicBezTo>
                  <a:cubicBezTo>
                    <a:pt x="20" y="23"/>
                    <a:pt x="22" y="24"/>
                    <a:pt x="23" y="24"/>
                  </a:cubicBezTo>
                  <a:cubicBezTo>
                    <a:pt x="24" y="21"/>
                    <a:pt x="21" y="21"/>
                    <a:pt x="20" y="20"/>
                  </a:cubicBezTo>
                  <a:cubicBezTo>
                    <a:pt x="13" y="24"/>
                    <a:pt x="11" y="34"/>
                    <a:pt x="3" y="37"/>
                  </a:cubicBezTo>
                  <a:cubicBezTo>
                    <a:pt x="0" y="36"/>
                    <a:pt x="2" y="33"/>
                    <a:pt x="3" y="30"/>
                  </a:cubicBezTo>
                  <a:cubicBezTo>
                    <a:pt x="10" y="27"/>
                    <a:pt x="16" y="22"/>
                    <a:pt x="16" y="11"/>
                  </a:cubicBezTo>
                  <a:cubicBezTo>
                    <a:pt x="22" y="11"/>
                    <a:pt x="22" y="4"/>
                    <a:pt x="24" y="0"/>
                  </a:cubicBezTo>
                  <a:cubicBezTo>
                    <a:pt x="28" y="1"/>
                    <a:pt x="30" y="7"/>
                    <a:pt x="27" y="10"/>
                  </a:cubicBezTo>
                  <a:cubicBezTo>
                    <a:pt x="34" y="11"/>
                    <a:pt x="32" y="2"/>
                    <a:pt x="37" y="0"/>
                  </a:cubicBezTo>
                  <a:cubicBezTo>
                    <a:pt x="38" y="3"/>
                    <a:pt x="41" y="5"/>
                    <a:pt x="39" y="8"/>
                  </a:cubicBezTo>
                  <a:cubicBezTo>
                    <a:pt x="42" y="9"/>
                    <a:pt x="45" y="10"/>
                    <a:pt x="44" y="15"/>
                  </a:cubicBezTo>
                  <a:cubicBezTo>
                    <a:pt x="41" y="16"/>
                    <a:pt x="37" y="16"/>
                    <a:pt x="35" y="18"/>
                  </a:cubicBezTo>
                  <a:cubicBezTo>
                    <a:pt x="36" y="19"/>
                    <a:pt x="40" y="18"/>
                    <a:pt x="42" y="18"/>
                  </a:cubicBezTo>
                  <a:cubicBezTo>
                    <a:pt x="42" y="19"/>
                    <a:pt x="43" y="20"/>
                    <a:pt x="43" y="22"/>
                  </a:cubicBezTo>
                  <a:cubicBezTo>
                    <a:pt x="40" y="23"/>
                    <a:pt x="35" y="20"/>
                    <a:pt x="31" y="22"/>
                  </a:cubicBezTo>
                  <a:cubicBezTo>
                    <a:pt x="31" y="24"/>
                    <a:pt x="33" y="24"/>
                    <a:pt x="34" y="26"/>
                  </a:cubicBezTo>
                  <a:cubicBezTo>
                    <a:pt x="33" y="27"/>
                    <a:pt x="32" y="28"/>
                    <a:pt x="29" y="28"/>
                  </a:cubicBezTo>
                  <a:cubicBezTo>
                    <a:pt x="29" y="29"/>
                    <a:pt x="30" y="30"/>
                    <a:pt x="31" y="30"/>
                  </a:cubicBezTo>
                  <a:cubicBezTo>
                    <a:pt x="31" y="33"/>
                    <a:pt x="25" y="31"/>
                    <a:pt x="25" y="34"/>
                  </a:cubicBezTo>
                  <a:close/>
                  <a:moveTo>
                    <a:pt x="23" y="18"/>
                  </a:moveTo>
                  <a:cubicBezTo>
                    <a:pt x="26" y="19"/>
                    <a:pt x="27" y="17"/>
                    <a:pt x="28" y="16"/>
                  </a:cubicBezTo>
                  <a:cubicBezTo>
                    <a:pt x="27" y="13"/>
                    <a:pt x="23" y="13"/>
                    <a:pt x="26" y="9"/>
                  </a:cubicBezTo>
                  <a:cubicBezTo>
                    <a:pt x="20" y="9"/>
                    <a:pt x="21" y="14"/>
                    <a:pt x="23" y="18"/>
                  </a:cubicBezTo>
                  <a:close/>
                  <a:moveTo>
                    <a:pt x="36" y="14"/>
                  </a:moveTo>
                  <a:cubicBezTo>
                    <a:pt x="38" y="14"/>
                    <a:pt x="38" y="13"/>
                    <a:pt x="39" y="13"/>
                  </a:cubicBezTo>
                  <a:cubicBezTo>
                    <a:pt x="39" y="13"/>
                    <a:pt x="39" y="12"/>
                    <a:pt x="39" y="12"/>
                  </a:cubicBezTo>
                  <a:cubicBezTo>
                    <a:pt x="38" y="12"/>
                    <a:pt x="38" y="11"/>
                    <a:pt x="38" y="11"/>
                  </a:cubicBezTo>
                  <a:cubicBezTo>
                    <a:pt x="38" y="13"/>
                    <a:pt x="35" y="12"/>
                    <a:pt x="36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3" name="îŝlïdê">
              <a:extLst>
                <a:ext uri="{FF2B5EF4-FFF2-40B4-BE49-F238E27FC236}">
                  <a16:creationId xmlns:a16="http://schemas.microsoft.com/office/drawing/2014/main" id="{FF93649F-D9F5-4D8D-870A-6AC82C5DC5AF}"/>
                </a:ext>
              </a:extLst>
            </p:cNvPr>
            <p:cNvSpPr/>
            <p:nvPr/>
          </p:nvSpPr>
          <p:spPr bwMode="auto">
            <a:xfrm>
              <a:off x="1565275" y="4292600"/>
              <a:ext cx="66675" cy="123825"/>
            </a:xfrm>
            <a:custGeom>
              <a:avLst/>
              <a:gdLst>
                <a:gd name="T0" fmla="*/ 11 w 21"/>
                <a:gd name="T1" fmla="*/ 1 h 39"/>
                <a:gd name="T2" fmla="*/ 13 w 21"/>
                <a:gd name="T3" fmla="*/ 11 h 39"/>
                <a:gd name="T4" fmla="*/ 13 w 21"/>
                <a:gd name="T5" fmla="*/ 8 h 39"/>
                <a:gd name="T6" fmla="*/ 21 w 21"/>
                <a:gd name="T7" fmla="*/ 8 h 39"/>
                <a:gd name="T8" fmla="*/ 14 w 21"/>
                <a:gd name="T9" fmla="*/ 19 h 39"/>
                <a:gd name="T10" fmla="*/ 15 w 21"/>
                <a:gd name="T11" fmla="*/ 28 h 39"/>
                <a:gd name="T12" fmla="*/ 3 w 21"/>
                <a:gd name="T13" fmla="*/ 39 h 39"/>
                <a:gd name="T14" fmla="*/ 10 w 21"/>
                <a:gd name="T15" fmla="*/ 26 h 39"/>
                <a:gd name="T16" fmla="*/ 6 w 21"/>
                <a:gd name="T17" fmla="*/ 32 h 39"/>
                <a:gd name="T18" fmla="*/ 0 w 21"/>
                <a:gd name="T19" fmla="*/ 28 h 39"/>
                <a:gd name="T20" fmla="*/ 9 w 21"/>
                <a:gd name="T21" fmla="*/ 18 h 39"/>
                <a:gd name="T22" fmla="*/ 3 w 21"/>
                <a:gd name="T23" fmla="*/ 1 h 39"/>
                <a:gd name="T24" fmla="*/ 11 w 21"/>
                <a:gd name="T2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9">
                  <a:moveTo>
                    <a:pt x="11" y="1"/>
                  </a:moveTo>
                  <a:cubicBezTo>
                    <a:pt x="13" y="3"/>
                    <a:pt x="11" y="9"/>
                    <a:pt x="13" y="11"/>
                  </a:cubicBezTo>
                  <a:cubicBezTo>
                    <a:pt x="15" y="10"/>
                    <a:pt x="13" y="9"/>
                    <a:pt x="13" y="8"/>
                  </a:cubicBezTo>
                  <a:cubicBezTo>
                    <a:pt x="16" y="8"/>
                    <a:pt x="19" y="6"/>
                    <a:pt x="21" y="8"/>
                  </a:cubicBezTo>
                  <a:cubicBezTo>
                    <a:pt x="20" y="12"/>
                    <a:pt x="15" y="14"/>
                    <a:pt x="14" y="19"/>
                  </a:cubicBezTo>
                  <a:cubicBezTo>
                    <a:pt x="13" y="22"/>
                    <a:pt x="15" y="25"/>
                    <a:pt x="15" y="28"/>
                  </a:cubicBezTo>
                  <a:cubicBezTo>
                    <a:pt x="14" y="35"/>
                    <a:pt x="10" y="38"/>
                    <a:pt x="3" y="39"/>
                  </a:cubicBezTo>
                  <a:cubicBezTo>
                    <a:pt x="4" y="34"/>
                    <a:pt x="13" y="33"/>
                    <a:pt x="10" y="26"/>
                  </a:cubicBezTo>
                  <a:cubicBezTo>
                    <a:pt x="7" y="27"/>
                    <a:pt x="8" y="31"/>
                    <a:pt x="6" y="32"/>
                  </a:cubicBezTo>
                  <a:cubicBezTo>
                    <a:pt x="3" y="32"/>
                    <a:pt x="1" y="30"/>
                    <a:pt x="0" y="28"/>
                  </a:cubicBezTo>
                  <a:cubicBezTo>
                    <a:pt x="3" y="25"/>
                    <a:pt x="7" y="22"/>
                    <a:pt x="9" y="18"/>
                  </a:cubicBezTo>
                  <a:cubicBezTo>
                    <a:pt x="7" y="12"/>
                    <a:pt x="4" y="7"/>
                    <a:pt x="3" y="1"/>
                  </a:cubicBezTo>
                  <a:cubicBezTo>
                    <a:pt x="5" y="0"/>
                    <a:pt x="9" y="1"/>
                    <a:pt x="11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4" name="i$1ídê">
              <a:extLst>
                <a:ext uri="{FF2B5EF4-FFF2-40B4-BE49-F238E27FC236}">
                  <a16:creationId xmlns:a16="http://schemas.microsoft.com/office/drawing/2014/main" id="{C2B8C9DA-54A3-4AA0-8096-754E78E348EE}"/>
                </a:ext>
              </a:extLst>
            </p:cNvPr>
            <p:cNvSpPr/>
            <p:nvPr/>
          </p:nvSpPr>
          <p:spPr bwMode="auto">
            <a:xfrm>
              <a:off x="969963" y="4359275"/>
              <a:ext cx="61913" cy="31750"/>
            </a:xfrm>
            <a:custGeom>
              <a:avLst/>
              <a:gdLst>
                <a:gd name="T0" fmla="*/ 0 w 20"/>
                <a:gd name="T1" fmla="*/ 9 h 10"/>
                <a:gd name="T2" fmla="*/ 15 w 20"/>
                <a:gd name="T3" fmla="*/ 0 h 10"/>
                <a:gd name="T4" fmla="*/ 0 w 20"/>
                <a:gd name="T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0">
                  <a:moveTo>
                    <a:pt x="0" y="9"/>
                  </a:moveTo>
                  <a:cubicBezTo>
                    <a:pt x="3" y="4"/>
                    <a:pt x="10" y="0"/>
                    <a:pt x="15" y="0"/>
                  </a:cubicBezTo>
                  <a:cubicBezTo>
                    <a:pt x="20" y="10"/>
                    <a:pt x="5" y="6"/>
                    <a:pt x="0" y="9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5" name="iṣlíďè">
              <a:extLst>
                <a:ext uri="{FF2B5EF4-FFF2-40B4-BE49-F238E27FC236}">
                  <a16:creationId xmlns:a16="http://schemas.microsoft.com/office/drawing/2014/main" id="{4F45E667-A854-4BE2-96E8-6422C07DDDF1}"/>
                </a:ext>
              </a:extLst>
            </p:cNvPr>
            <p:cNvSpPr/>
            <p:nvPr/>
          </p:nvSpPr>
          <p:spPr bwMode="auto">
            <a:xfrm>
              <a:off x="1260475" y="4356100"/>
              <a:ext cx="155575" cy="155575"/>
            </a:xfrm>
            <a:custGeom>
              <a:avLst/>
              <a:gdLst>
                <a:gd name="T0" fmla="*/ 26 w 49"/>
                <a:gd name="T1" fmla="*/ 0 h 49"/>
                <a:gd name="T2" fmla="*/ 36 w 49"/>
                <a:gd name="T3" fmla="*/ 6 h 49"/>
                <a:gd name="T4" fmla="*/ 30 w 49"/>
                <a:gd name="T5" fmla="*/ 18 h 49"/>
                <a:gd name="T6" fmla="*/ 33 w 49"/>
                <a:gd name="T7" fmla="*/ 28 h 49"/>
                <a:gd name="T8" fmla="*/ 49 w 49"/>
                <a:gd name="T9" fmla="*/ 32 h 49"/>
                <a:gd name="T10" fmla="*/ 39 w 49"/>
                <a:gd name="T11" fmla="*/ 40 h 49"/>
                <a:gd name="T12" fmla="*/ 32 w 49"/>
                <a:gd name="T13" fmla="*/ 36 h 49"/>
                <a:gd name="T14" fmla="*/ 24 w 49"/>
                <a:gd name="T15" fmla="*/ 46 h 49"/>
                <a:gd name="T16" fmla="*/ 21 w 49"/>
                <a:gd name="T17" fmla="*/ 45 h 49"/>
                <a:gd name="T18" fmla="*/ 18 w 49"/>
                <a:gd name="T19" fmla="*/ 49 h 49"/>
                <a:gd name="T20" fmla="*/ 9 w 49"/>
                <a:gd name="T21" fmla="*/ 46 h 49"/>
                <a:gd name="T22" fmla="*/ 14 w 49"/>
                <a:gd name="T23" fmla="*/ 42 h 49"/>
                <a:gd name="T24" fmla="*/ 13 w 49"/>
                <a:gd name="T25" fmla="*/ 31 h 49"/>
                <a:gd name="T26" fmla="*/ 7 w 49"/>
                <a:gd name="T27" fmla="*/ 42 h 49"/>
                <a:gd name="T28" fmla="*/ 0 w 49"/>
                <a:gd name="T29" fmla="*/ 41 h 49"/>
                <a:gd name="T30" fmla="*/ 11 w 49"/>
                <a:gd name="T31" fmla="*/ 21 h 49"/>
                <a:gd name="T32" fmla="*/ 6 w 49"/>
                <a:gd name="T33" fmla="*/ 18 h 49"/>
                <a:gd name="T34" fmla="*/ 11 w 49"/>
                <a:gd name="T35" fmla="*/ 13 h 49"/>
                <a:gd name="T36" fmla="*/ 10 w 49"/>
                <a:gd name="T37" fmla="*/ 5 h 49"/>
                <a:gd name="T38" fmla="*/ 20 w 49"/>
                <a:gd name="T39" fmla="*/ 10 h 49"/>
                <a:gd name="T40" fmla="*/ 17 w 49"/>
                <a:gd name="T41" fmla="*/ 16 h 49"/>
                <a:gd name="T42" fmla="*/ 27 w 49"/>
                <a:gd name="T43" fmla="*/ 8 h 49"/>
                <a:gd name="T44" fmla="*/ 26 w 49"/>
                <a:gd name="T45" fmla="*/ 0 h 49"/>
                <a:gd name="T46" fmla="*/ 17 w 49"/>
                <a:gd name="T47" fmla="*/ 20 h 49"/>
                <a:gd name="T48" fmla="*/ 19 w 49"/>
                <a:gd name="T49" fmla="*/ 42 h 49"/>
                <a:gd name="T50" fmla="*/ 27 w 49"/>
                <a:gd name="T51" fmla="*/ 32 h 49"/>
                <a:gd name="T52" fmla="*/ 23 w 49"/>
                <a:gd name="T53" fmla="*/ 27 h 49"/>
                <a:gd name="T54" fmla="*/ 30 w 49"/>
                <a:gd name="T55" fmla="*/ 24 h 49"/>
                <a:gd name="T56" fmla="*/ 25 w 49"/>
                <a:gd name="T57" fmla="*/ 21 h 49"/>
                <a:gd name="T58" fmla="*/ 25 w 49"/>
                <a:gd name="T59" fmla="*/ 16 h 49"/>
                <a:gd name="T60" fmla="*/ 17 w 49"/>
                <a:gd name="T61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" h="49">
                  <a:moveTo>
                    <a:pt x="26" y="0"/>
                  </a:moveTo>
                  <a:cubicBezTo>
                    <a:pt x="31" y="0"/>
                    <a:pt x="34" y="2"/>
                    <a:pt x="36" y="6"/>
                  </a:cubicBezTo>
                  <a:cubicBezTo>
                    <a:pt x="32" y="8"/>
                    <a:pt x="31" y="13"/>
                    <a:pt x="30" y="18"/>
                  </a:cubicBezTo>
                  <a:cubicBezTo>
                    <a:pt x="35" y="18"/>
                    <a:pt x="37" y="24"/>
                    <a:pt x="33" y="28"/>
                  </a:cubicBezTo>
                  <a:cubicBezTo>
                    <a:pt x="35" y="33"/>
                    <a:pt x="43" y="33"/>
                    <a:pt x="49" y="32"/>
                  </a:cubicBezTo>
                  <a:cubicBezTo>
                    <a:pt x="46" y="36"/>
                    <a:pt x="42" y="37"/>
                    <a:pt x="39" y="40"/>
                  </a:cubicBezTo>
                  <a:cubicBezTo>
                    <a:pt x="36" y="39"/>
                    <a:pt x="34" y="37"/>
                    <a:pt x="32" y="36"/>
                  </a:cubicBezTo>
                  <a:cubicBezTo>
                    <a:pt x="29" y="39"/>
                    <a:pt x="27" y="43"/>
                    <a:pt x="24" y="46"/>
                  </a:cubicBezTo>
                  <a:cubicBezTo>
                    <a:pt x="22" y="46"/>
                    <a:pt x="21" y="46"/>
                    <a:pt x="21" y="45"/>
                  </a:cubicBezTo>
                  <a:cubicBezTo>
                    <a:pt x="19" y="46"/>
                    <a:pt x="19" y="48"/>
                    <a:pt x="18" y="49"/>
                  </a:cubicBezTo>
                  <a:cubicBezTo>
                    <a:pt x="15" y="48"/>
                    <a:pt x="13" y="46"/>
                    <a:pt x="9" y="46"/>
                  </a:cubicBezTo>
                  <a:cubicBezTo>
                    <a:pt x="9" y="43"/>
                    <a:pt x="13" y="44"/>
                    <a:pt x="14" y="42"/>
                  </a:cubicBezTo>
                  <a:cubicBezTo>
                    <a:pt x="14" y="39"/>
                    <a:pt x="13" y="35"/>
                    <a:pt x="13" y="31"/>
                  </a:cubicBezTo>
                  <a:cubicBezTo>
                    <a:pt x="9" y="34"/>
                    <a:pt x="10" y="40"/>
                    <a:pt x="7" y="42"/>
                  </a:cubicBezTo>
                  <a:cubicBezTo>
                    <a:pt x="4" y="43"/>
                    <a:pt x="3" y="41"/>
                    <a:pt x="0" y="41"/>
                  </a:cubicBezTo>
                  <a:cubicBezTo>
                    <a:pt x="4" y="35"/>
                    <a:pt x="10" y="30"/>
                    <a:pt x="11" y="21"/>
                  </a:cubicBezTo>
                  <a:cubicBezTo>
                    <a:pt x="10" y="20"/>
                    <a:pt x="6" y="21"/>
                    <a:pt x="6" y="18"/>
                  </a:cubicBezTo>
                  <a:cubicBezTo>
                    <a:pt x="6" y="15"/>
                    <a:pt x="10" y="16"/>
                    <a:pt x="11" y="13"/>
                  </a:cubicBezTo>
                  <a:cubicBezTo>
                    <a:pt x="11" y="10"/>
                    <a:pt x="9" y="8"/>
                    <a:pt x="10" y="5"/>
                  </a:cubicBezTo>
                  <a:cubicBezTo>
                    <a:pt x="16" y="5"/>
                    <a:pt x="17" y="8"/>
                    <a:pt x="20" y="10"/>
                  </a:cubicBezTo>
                  <a:cubicBezTo>
                    <a:pt x="20" y="14"/>
                    <a:pt x="17" y="13"/>
                    <a:pt x="17" y="16"/>
                  </a:cubicBezTo>
                  <a:cubicBezTo>
                    <a:pt x="20" y="16"/>
                    <a:pt x="24" y="11"/>
                    <a:pt x="27" y="8"/>
                  </a:cubicBezTo>
                  <a:cubicBezTo>
                    <a:pt x="27" y="5"/>
                    <a:pt x="25" y="3"/>
                    <a:pt x="26" y="0"/>
                  </a:cubicBezTo>
                  <a:close/>
                  <a:moveTo>
                    <a:pt x="17" y="20"/>
                  </a:moveTo>
                  <a:cubicBezTo>
                    <a:pt x="17" y="28"/>
                    <a:pt x="18" y="35"/>
                    <a:pt x="19" y="42"/>
                  </a:cubicBezTo>
                  <a:cubicBezTo>
                    <a:pt x="24" y="41"/>
                    <a:pt x="26" y="37"/>
                    <a:pt x="27" y="32"/>
                  </a:cubicBezTo>
                  <a:cubicBezTo>
                    <a:pt x="26" y="30"/>
                    <a:pt x="24" y="29"/>
                    <a:pt x="23" y="27"/>
                  </a:cubicBezTo>
                  <a:cubicBezTo>
                    <a:pt x="26" y="25"/>
                    <a:pt x="30" y="30"/>
                    <a:pt x="30" y="24"/>
                  </a:cubicBezTo>
                  <a:cubicBezTo>
                    <a:pt x="27" y="25"/>
                    <a:pt x="25" y="24"/>
                    <a:pt x="25" y="21"/>
                  </a:cubicBezTo>
                  <a:cubicBezTo>
                    <a:pt x="24" y="20"/>
                    <a:pt x="28" y="16"/>
                    <a:pt x="25" y="16"/>
                  </a:cubicBezTo>
                  <a:cubicBezTo>
                    <a:pt x="24" y="19"/>
                    <a:pt x="20" y="19"/>
                    <a:pt x="17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6" name="ïṩļiďe">
              <a:extLst>
                <a:ext uri="{FF2B5EF4-FFF2-40B4-BE49-F238E27FC236}">
                  <a16:creationId xmlns:a16="http://schemas.microsoft.com/office/drawing/2014/main" id="{A01E966C-1132-49E5-BE96-6AA5016EF6ED}"/>
                </a:ext>
              </a:extLst>
            </p:cNvPr>
            <p:cNvSpPr/>
            <p:nvPr/>
          </p:nvSpPr>
          <p:spPr bwMode="auto">
            <a:xfrm>
              <a:off x="1616075" y="4356100"/>
              <a:ext cx="55563" cy="25400"/>
            </a:xfrm>
            <a:custGeom>
              <a:avLst/>
              <a:gdLst>
                <a:gd name="T0" fmla="*/ 16 w 18"/>
                <a:gd name="T1" fmla="*/ 0 h 8"/>
                <a:gd name="T2" fmla="*/ 11 w 18"/>
                <a:gd name="T3" fmla="*/ 8 h 8"/>
                <a:gd name="T4" fmla="*/ 0 w 18"/>
                <a:gd name="T5" fmla="*/ 1 h 8"/>
                <a:gd name="T6" fmla="*/ 16 w 1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8">
                  <a:moveTo>
                    <a:pt x="16" y="0"/>
                  </a:moveTo>
                  <a:cubicBezTo>
                    <a:pt x="18" y="2"/>
                    <a:pt x="12" y="6"/>
                    <a:pt x="11" y="8"/>
                  </a:cubicBezTo>
                  <a:cubicBezTo>
                    <a:pt x="5" y="8"/>
                    <a:pt x="1" y="5"/>
                    <a:pt x="0" y="1"/>
                  </a:cubicBezTo>
                  <a:cubicBezTo>
                    <a:pt x="5" y="3"/>
                    <a:pt x="12" y="3"/>
                    <a:pt x="16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7" name="îṩḷídè">
              <a:extLst>
                <a:ext uri="{FF2B5EF4-FFF2-40B4-BE49-F238E27FC236}">
                  <a16:creationId xmlns:a16="http://schemas.microsoft.com/office/drawing/2014/main" id="{AD60C6B3-010A-48BD-B49E-52EBCB01D54B}"/>
                </a:ext>
              </a:extLst>
            </p:cNvPr>
            <p:cNvSpPr/>
            <p:nvPr/>
          </p:nvSpPr>
          <p:spPr bwMode="auto">
            <a:xfrm>
              <a:off x="938213" y="4359275"/>
              <a:ext cx="144463" cy="168275"/>
            </a:xfrm>
            <a:custGeom>
              <a:avLst/>
              <a:gdLst>
                <a:gd name="T0" fmla="*/ 35 w 46"/>
                <a:gd name="T1" fmla="*/ 0 h 53"/>
                <a:gd name="T2" fmla="*/ 40 w 46"/>
                <a:gd name="T3" fmla="*/ 4 h 53"/>
                <a:gd name="T4" fmla="*/ 37 w 46"/>
                <a:gd name="T5" fmla="*/ 22 h 53"/>
                <a:gd name="T6" fmla="*/ 41 w 46"/>
                <a:gd name="T7" fmla="*/ 18 h 53"/>
                <a:gd name="T8" fmla="*/ 36 w 46"/>
                <a:gd name="T9" fmla="*/ 28 h 53"/>
                <a:gd name="T10" fmla="*/ 27 w 46"/>
                <a:gd name="T11" fmla="*/ 53 h 53"/>
                <a:gd name="T12" fmla="*/ 31 w 46"/>
                <a:gd name="T13" fmla="*/ 32 h 53"/>
                <a:gd name="T14" fmla="*/ 23 w 46"/>
                <a:gd name="T15" fmla="*/ 34 h 53"/>
                <a:gd name="T16" fmla="*/ 25 w 46"/>
                <a:gd name="T17" fmla="*/ 22 h 53"/>
                <a:gd name="T18" fmla="*/ 14 w 46"/>
                <a:gd name="T19" fmla="*/ 38 h 53"/>
                <a:gd name="T20" fmla="*/ 11 w 46"/>
                <a:gd name="T21" fmla="*/ 34 h 53"/>
                <a:gd name="T22" fmla="*/ 6 w 46"/>
                <a:gd name="T23" fmla="*/ 36 h 53"/>
                <a:gd name="T24" fmla="*/ 9 w 46"/>
                <a:gd name="T25" fmla="*/ 26 h 53"/>
                <a:gd name="T26" fmla="*/ 12 w 46"/>
                <a:gd name="T27" fmla="*/ 28 h 53"/>
                <a:gd name="T28" fmla="*/ 14 w 46"/>
                <a:gd name="T29" fmla="*/ 20 h 53"/>
                <a:gd name="T30" fmla="*/ 6 w 46"/>
                <a:gd name="T31" fmla="*/ 24 h 53"/>
                <a:gd name="T32" fmla="*/ 0 w 46"/>
                <a:gd name="T33" fmla="*/ 22 h 53"/>
                <a:gd name="T34" fmla="*/ 18 w 46"/>
                <a:gd name="T35" fmla="*/ 9 h 53"/>
                <a:gd name="T36" fmla="*/ 22 w 46"/>
                <a:gd name="T37" fmla="*/ 15 h 53"/>
                <a:gd name="T38" fmla="*/ 18 w 46"/>
                <a:gd name="T39" fmla="*/ 23 h 53"/>
                <a:gd name="T40" fmla="*/ 26 w 46"/>
                <a:gd name="T41" fmla="*/ 17 h 53"/>
                <a:gd name="T42" fmla="*/ 24 w 46"/>
                <a:gd name="T43" fmla="*/ 7 h 53"/>
                <a:gd name="T44" fmla="*/ 29 w 46"/>
                <a:gd name="T45" fmla="*/ 26 h 53"/>
                <a:gd name="T46" fmla="*/ 35 w 46"/>
                <a:gd name="T4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53">
                  <a:moveTo>
                    <a:pt x="35" y="0"/>
                  </a:moveTo>
                  <a:cubicBezTo>
                    <a:pt x="38" y="0"/>
                    <a:pt x="39" y="3"/>
                    <a:pt x="40" y="4"/>
                  </a:cubicBezTo>
                  <a:cubicBezTo>
                    <a:pt x="40" y="11"/>
                    <a:pt x="37" y="15"/>
                    <a:pt x="37" y="22"/>
                  </a:cubicBezTo>
                  <a:cubicBezTo>
                    <a:pt x="40" y="22"/>
                    <a:pt x="40" y="19"/>
                    <a:pt x="41" y="18"/>
                  </a:cubicBezTo>
                  <a:cubicBezTo>
                    <a:pt x="46" y="23"/>
                    <a:pt x="39" y="26"/>
                    <a:pt x="36" y="28"/>
                  </a:cubicBezTo>
                  <a:cubicBezTo>
                    <a:pt x="33" y="37"/>
                    <a:pt x="35" y="50"/>
                    <a:pt x="27" y="53"/>
                  </a:cubicBezTo>
                  <a:cubicBezTo>
                    <a:pt x="27" y="45"/>
                    <a:pt x="29" y="38"/>
                    <a:pt x="31" y="32"/>
                  </a:cubicBezTo>
                  <a:cubicBezTo>
                    <a:pt x="27" y="31"/>
                    <a:pt x="27" y="34"/>
                    <a:pt x="23" y="34"/>
                  </a:cubicBezTo>
                  <a:cubicBezTo>
                    <a:pt x="19" y="30"/>
                    <a:pt x="28" y="27"/>
                    <a:pt x="25" y="22"/>
                  </a:cubicBezTo>
                  <a:cubicBezTo>
                    <a:pt x="19" y="25"/>
                    <a:pt x="16" y="31"/>
                    <a:pt x="14" y="38"/>
                  </a:cubicBezTo>
                  <a:cubicBezTo>
                    <a:pt x="12" y="38"/>
                    <a:pt x="10" y="36"/>
                    <a:pt x="11" y="34"/>
                  </a:cubicBezTo>
                  <a:cubicBezTo>
                    <a:pt x="8" y="33"/>
                    <a:pt x="8" y="38"/>
                    <a:pt x="6" y="36"/>
                  </a:cubicBezTo>
                  <a:cubicBezTo>
                    <a:pt x="2" y="33"/>
                    <a:pt x="7" y="28"/>
                    <a:pt x="9" y="26"/>
                  </a:cubicBezTo>
                  <a:cubicBezTo>
                    <a:pt x="11" y="26"/>
                    <a:pt x="10" y="29"/>
                    <a:pt x="12" y="28"/>
                  </a:cubicBezTo>
                  <a:cubicBezTo>
                    <a:pt x="13" y="26"/>
                    <a:pt x="13" y="22"/>
                    <a:pt x="14" y="20"/>
                  </a:cubicBezTo>
                  <a:cubicBezTo>
                    <a:pt x="12" y="19"/>
                    <a:pt x="8" y="22"/>
                    <a:pt x="6" y="24"/>
                  </a:cubicBezTo>
                  <a:cubicBezTo>
                    <a:pt x="3" y="25"/>
                    <a:pt x="2" y="23"/>
                    <a:pt x="0" y="22"/>
                  </a:cubicBezTo>
                  <a:cubicBezTo>
                    <a:pt x="5" y="17"/>
                    <a:pt x="15" y="17"/>
                    <a:pt x="18" y="9"/>
                  </a:cubicBezTo>
                  <a:cubicBezTo>
                    <a:pt x="21" y="10"/>
                    <a:pt x="21" y="12"/>
                    <a:pt x="22" y="15"/>
                  </a:cubicBezTo>
                  <a:cubicBezTo>
                    <a:pt x="21" y="18"/>
                    <a:pt x="18" y="19"/>
                    <a:pt x="18" y="23"/>
                  </a:cubicBezTo>
                  <a:cubicBezTo>
                    <a:pt x="22" y="22"/>
                    <a:pt x="25" y="20"/>
                    <a:pt x="26" y="17"/>
                  </a:cubicBezTo>
                  <a:cubicBezTo>
                    <a:pt x="26" y="13"/>
                    <a:pt x="23" y="10"/>
                    <a:pt x="24" y="7"/>
                  </a:cubicBezTo>
                  <a:cubicBezTo>
                    <a:pt x="33" y="8"/>
                    <a:pt x="27" y="20"/>
                    <a:pt x="29" y="26"/>
                  </a:cubicBezTo>
                  <a:cubicBezTo>
                    <a:pt x="36" y="22"/>
                    <a:pt x="33" y="9"/>
                    <a:pt x="35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8" name="î$ḷîḑè">
              <a:extLst>
                <a:ext uri="{FF2B5EF4-FFF2-40B4-BE49-F238E27FC236}">
                  <a16:creationId xmlns:a16="http://schemas.microsoft.com/office/drawing/2014/main" id="{7599A1F0-2421-4516-9351-59B70562FFED}"/>
                </a:ext>
              </a:extLst>
            </p:cNvPr>
            <p:cNvSpPr/>
            <p:nvPr/>
          </p:nvSpPr>
          <p:spPr bwMode="auto">
            <a:xfrm>
              <a:off x="322263" y="2597150"/>
              <a:ext cx="1673225" cy="1670050"/>
            </a:xfrm>
            <a:custGeom>
              <a:avLst/>
              <a:gdLst>
                <a:gd name="T0" fmla="*/ 443 w 528"/>
                <a:gd name="T1" fmla="*/ 75 h 527"/>
                <a:gd name="T2" fmla="*/ 453 w 528"/>
                <a:gd name="T3" fmla="*/ 442 h 527"/>
                <a:gd name="T4" fmla="*/ 86 w 528"/>
                <a:gd name="T5" fmla="*/ 453 h 527"/>
                <a:gd name="T6" fmla="*/ 74 w 528"/>
                <a:gd name="T7" fmla="*/ 85 h 527"/>
                <a:gd name="T8" fmla="*/ 170 w 528"/>
                <a:gd name="T9" fmla="*/ 111 h 527"/>
                <a:gd name="T10" fmla="*/ 276 w 528"/>
                <a:gd name="T11" fmla="*/ 111 h 527"/>
                <a:gd name="T12" fmla="*/ 328 w 528"/>
                <a:gd name="T13" fmla="*/ 109 h 527"/>
                <a:gd name="T14" fmla="*/ 159 w 528"/>
                <a:gd name="T15" fmla="*/ 50 h 527"/>
                <a:gd name="T16" fmla="*/ 182 w 528"/>
                <a:gd name="T17" fmla="*/ 144 h 527"/>
                <a:gd name="T18" fmla="*/ 244 w 528"/>
                <a:gd name="T19" fmla="*/ 133 h 527"/>
                <a:gd name="T20" fmla="*/ 176 w 528"/>
                <a:gd name="T21" fmla="*/ 188 h 527"/>
                <a:gd name="T22" fmla="*/ 131 w 528"/>
                <a:gd name="T23" fmla="*/ 232 h 527"/>
                <a:gd name="T24" fmla="*/ 185 w 528"/>
                <a:gd name="T25" fmla="*/ 218 h 527"/>
                <a:gd name="T26" fmla="*/ 240 w 528"/>
                <a:gd name="T27" fmla="*/ 130 h 527"/>
                <a:gd name="T28" fmla="*/ 262 w 528"/>
                <a:gd name="T29" fmla="*/ 176 h 527"/>
                <a:gd name="T30" fmla="*/ 154 w 528"/>
                <a:gd name="T31" fmla="*/ 246 h 527"/>
                <a:gd name="T32" fmla="*/ 127 w 528"/>
                <a:gd name="T33" fmla="*/ 241 h 527"/>
                <a:gd name="T34" fmla="*/ 198 w 528"/>
                <a:gd name="T35" fmla="*/ 258 h 527"/>
                <a:gd name="T36" fmla="*/ 294 w 528"/>
                <a:gd name="T37" fmla="*/ 150 h 527"/>
                <a:gd name="T38" fmla="*/ 262 w 528"/>
                <a:gd name="T39" fmla="*/ 176 h 527"/>
                <a:gd name="T40" fmla="*/ 290 w 528"/>
                <a:gd name="T41" fmla="*/ 203 h 527"/>
                <a:gd name="T42" fmla="*/ 153 w 528"/>
                <a:gd name="T43" fmla="*/ 284 h 527"/>
                <a:gd name="T44" fmla="*/ 164 w 528"/>
                <a:gd name="T45" fmla="*/ 311 h 527"/>
                <a:gd name="T46" fmla="*/ 299 w 528"/>
                <a:gd name="T47" fmla="*/ 216 h 527"/>
                <a:gd name="T48" fmla="*/ 313 w 528"/>
                <a:gd name="T49" fmla="*/ 140 h 527"/>
                <a:gd name="T50" fmla="*/ 317 w 528"/>
                <a:gd name="T51" fmla="*/ 158 h 527"/>
                <a:gd name="T52" fmla="*/ 227 w 528"/>
                <a:gd name="T53" fmla="*/ 294 h 527"/>
                <a:gd name="T54" fmla="*/ 133 w 528"/>
                <a:gd name="T55" fmla="*/ 306 h 527"/>
                <a:gd name="T56" fmla="*/ 178 w 528"/>
                <a:gd name="T57" fmla="*/ 366 h 527"/>
                <a:gd name="T58" fmla="*/ 336 w 528"/>
                <a:gd name="T59" fmla="*/ 342 h 527"/>
                <a:gd name="T60" fmla="*/ 385 w 528"/>
                <a:gd name="T61" fmla="*/ 232 h 527"/>
                <a:gd name="T62" fmla="*/ 314 w 528"/>
                <a:gd name="T63" fmla="*/ 338 h 527"/>
                <a:gd name="T64" fmla="*/ 273 w 528"/>
                <a:gd name="T65" fmla="*/ 355 h 527"/>
                <a:gd name="T66" fmla="*/ 373 w 528"/>
                <a:gd name="T67" fmla="*/ 197 h 527"/>
                <a:gd name="T68" fmla="*/ 351 w 528"/>
                <a:gd name="T69" fmla="*/ 269 h 527"/>
                <a:gd name="T70" fmla="*/ 209 w 528"/>
                <a:gd name="T71" fmla="*/ 358 h 527"/>
                <a:gd name="T72" fmla="*/ 258 w 528"/>
                <a:gd name="T73" fmla="*/ 334 h 527"/>
                <a:gd name="T74" fmla="*/ 360 w 528"/>
                <a:gd name="T75" fmla="*/ 177 h 527"/>
                <a:gd name="T76" fmla="*/ 245 w 528"/>
                <a:gd name="T77" fmla="*/ 318 h 527"/>
                <a:gd name="T78" fmla="*/ 148 w 528"/>
                <a:gd name="T79" fmla="*/ 331 h 527"/>
                <a:gd name="T80" fmla="*/ 322 w 528"/>
                <a:gd name="T81" fmla="*/ 239 h 527"/>
                <a:gd name="T82" fmla="*/ 337 w 528"/>
                <a:gd name="T83" fmla="*/ 154 h 527"/>
                <a:gd name="T84" fmla="*/ 328 w 528"/>
                <a:gd name="T85" fmla="*/ 355 h 527"/>
                <a:gd name="T86" fmla="*/ 337 w 528"/>
                <a:gd name="T87" fmla="*/ 366 h 527"/>
                <a:gd name="T88" fmla="*/ 328 w 528"/>
                <a:gd name="T89" fmla="*/ 355 h 527"/>
                <a:gd name="T90" fmla="*/ 318 w 528"/>
                <a:gd name="T91" fmla="*/ 430 h 527"/>
                <a:gd name="T92" fmla="*/ 67 w 528"/>
                <a:gd name="T93" fmla="*/ 325 h 527"/>
                <a:gd name="T94" fmla="*/ 99 w 528"/>
                <a:gd name="T95" fmla="*/ 352 h 527"/>
                <a:gd name="T96" fmla="*/ 322 w 528"/>
                <a:gd name="T97" fmla="*/ 469 h 527"/>
                <a:gd name="T98" fmla="*/ 375 w 528"/>
                <a:gd name="T99" fmla="*/ 417 h 527"/>
                <a:gd name="T100" fmla="*/ 357 w 528"/>
                <a:gd name="T101" fmla="*/ 418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8" h="527">
                  <a:moveTo>
                    <a:pt x="253" y="4"/>
                  </a:moveTo>
                  <a:cubicBezTo>
                    <a:pt x="336" y="0"/>
                    <a:pt x="401" y="34"/>
                    <a:pt x="443" y="75"/>
                  </a:cubicBezTo>
                  <a:cubicBezTo>
                    <a:pt x="486" y="116"/>
                    <a:pt x="521" y="172"/>
                    <a:pt x="524" y="253"/>
                  </a:cubicBezTo>
                  <a:cubicBezTo>
                    <a:pt x="528" y="336"/>
                    <a:pt x="493" y="399"/>
                    <a:pt x="453" y="442"/>
                  </a:cubicBezTo>
                  <a:cubicBezTo>
                    <a:pt x="411" y="487"/>
                    <a:pt x="351" y="519"/>
                    <a:pt x="274" y="523"/>
                  </a:cubicBezTo>
                  <a:cubicBezTo>
                    <a:pt x="192" y="527"/>
                    <a:pt x="128" y="493"/>
                    <a:pt x="86" y="453"/>
                  </a:cubicBezTo>
                  <a:cubicBezTo>
                    <a:pt x="41" y="410"/>
                    <a:pt x="8" y="353"/>
                    <a:pt x="4" y="274"/>
                  </a:cubicBezTo>
                  <a:cubicBezTo>
                    <a:pt x="0" y="191"/>
                    <a:pt x="34" y="128"/>
                    <a:pt x="74" y="85"/>
                  </a:cubicBezTo>
                  <a:cubicBezTo>
                    <a:pt x="114" y="42"/>
                    <a:pt x="173" y="7"/>
                    <a:pt x="253" y="4"/>
                  </a:cubicBezTo>
                  <a:close/>
                  <a:moveTo>
                    <a:pt x="170" y="111"/>
                  </a:moveTo>
                  <a:cubicBezTo>
                    <a:pt x="172" y="99"/>
                    <a:pt x="187" y="95"/>
                    <a:pt x="202" y="96"/>
                  </a:cubicBezTo>
                  <a:cubicBezTo>
                    <a:pt x="226" y="96"/>
                    <a:pt x="253" y="103"/>
                    <a:pt x="276" y="111"/>
                  </a:cubicBezTo>
                  <a:cubicBezTo>
                    <a:pt x="344" y="132"/>
                    <a:pt x="414" y="166"/>
                    <a:pt x="462" y="201"/>
                  </a:cubicBezTo>
                  <a:cubicBezTo>
                    <a:pt x="424" y="169"/>
                    <a:pt x="377" y="136"/>
                    <a:pt x="328" y="109"/>
                  </a:cubicBezTo>
                  <a:cubicBezTo>
                    <a:pt x="292" y="88"/>
                    <a:pt x="254" y="69"/>
                    <a:pt x="209" y="58"/>
                  </a:cubicBezTo>
                  <a:cubicBezTo>
                    <a:pt x="193" y="54"/>
                    <a:pt x="176" y="49"/>
                    <a:pt x="159" y="50"/>
                  </a:cubicBezTo>
                  <a:cubicBezTo>
                    <a:pt x="143" y="51"/>
                    <a:pt x="130" y="58"/>
                    <a:pt x="134" y="75"/>
                  </a:cubicBezTo>
                  <a:cubicBezTo>
                    <a:pt x="140" y="102"/>
                    <a:pt x="168" y="128"/>
                    <a:pt x="182" y="144"/>
                  </a:cubicBezTo>
                  <a:cubicBezTo>
                    <a:pt x="177" y="134"/>
                    <a:pt x="168" y="126"/>
                    <a:pt x="170" y="111"/>
                  </a:cubicBezTo>
                  <a:close/>
                  <a:moveTo>
                    <a:pt x="244" y="133"/>
                  </a:moveTo>
                  <a:cubicBezTo>
                    <a:pt x="243" y="140"/>
                    <a:pt x="238" y="147"/>
                    <a:pt x="233" y="152"/>
                  </a:cubicBezTo>
                  <a:cubicBezTo>
                    <a:pt x="219" y="166"/>
                    <a:pt x="197" y="179"/>
                    <a:pt x="176" y="188"/>
                  </a:cubicBezTo>
                  <a:cubicBezTo>
                    <a:pt x="167" y="192"/>
                    <a:pt x="149" y="201"/>
                    <a:pt x="146" y="189"/>
                  </a:cubicBezTo>
                  <a:cubicBezTo>
                    <a:pt x="140" y="201"/>
                    <a:pt x="129" y="213"/>
                    <a:pt x="131" y="232"/>
                  </a:cubicBezTo>
                  <a:cubicBezTo>
                    <a:pt x="136" y="237"/>
                    <a:pt x="143" y="238"/>
                    <a:pt x="152" y="235"/>
                  </a:cubicBezTo>
                  <a:cubicBezTo>
                    <a:pt x="163" y="232"/>
                    <a:pt x="174" y="224"/>
                    <a:pt x="185" y="218"/>
                  </a:cubicBezTo>
                  <a:cubicBezTo>
                    <a:pt x="206" y="204"/>
                    <a:pt x="222" y="189"/>
                    <a:pt x="238" y="169"/>
                  </a:cubicBezTo>
                  <a:cubicBezTo>
                    <a:pt x="245" y="159"/>
                    <a:pt x="266" y="129"/>
                    <a:pt x="240" y="130"/>
                  </a:cubicBezTo>
                  <a:cubicBezTo>
                    <a:pt x="242" y="131"/>
                    <a:pt x="243" y="131"/>
                    <a:pt x="244" y="133"/>
                  </a:cubicBezTo>
                  <a:close/>
                  <a:moveTo>
                    <a:pt x="262" y="176"/>
                  </a:moveTo>
                  <a:cubicBezTo>
                    <a:pt x="252" y="188"/>
                    <a:pt x="243" y="197"/>
                    <a:pt x="232" y="205"/>
                  </a:cubicBezTo>
                  <a:cubicBezTo>
                    <a:pt x="206" y="225"/>
                    <a:pt x="183" y="240"/>
                    <a:pt x="154" y="246"/>
                  </a:cubicBezTo>
                  <a:cubicBezTo>
                    <a:pt x="144" y="249"/>
                    <a:pt x="135" y="248"/>
                    <a:pt x="130" y="244"/>
                  </a:cubicBezTo>
                  <a:cubicBezTo>
                    <a:pt x="128" y="244"/>
                    <a:pt x="128" y="238"/>
                    <a:pt x="127" y="241"/>
                  </a:cubicBezTo>
                  <a:cubicBezTo>
                    <a:pt x="123" y="262"/>
                    <a:pt x="125" y="281"/>
                    <a:pt x="150" y="278"/>
                  </a:cubicBezTo>
                  <a:cubicBezTo>
                    <a:pt x="167" y="276"/>
                    <a:pt x="185" y="266"/>
                    <a:pt x="198" y="258"/>
                  </a:cubicBezTo>
                  <a:cubicBezTo>
                    <a:pt x="224" y="242"/>
                    <a:pt x="251" y="219"/>
                    <a:pt x="270" y="195"/>
                  </a:cubicBezTo>
                  <a:cubicBezTo>
                    <a:pt x="279" y="183"/>
                    <a:pt x="292" y="166"/>
                    <a:pt x="294" y="150"/>
                  </a:cubicBezTo>
                  <a:cubicBezTo>
                    <a:pt x="295" y="135"/>
                    <a:pt x="289" y="131"/>
                    <a:pt x="279" y="130"/>
                  </a:cubicBezTo>
                  <a:cubicBezTo>
                    <a:pt x="293" y="144"/>
                    <a:pt x="273" y="165"/>
                    <a:pt x="262" y="176"/>
                  </a:cubicBezTo>
                  <a:close/>
                  <a:moveTo>
                    <a:pt x="317" y="158"/>
                  </a:moveTo>
                  <a:cubicBezTo>
                    <a:pt x="315" y="173"/>
                    <a:pt x="301" y="191"/>
                    <a:pt x="290" y="203"/>
                  </a:cubicBezTo>
                  <a:cubicBezTo>
                    <a:pt x="268" y="227"/>
                    <a:pt x="237" y="250"/>
                    <a:pt x="208" y="266"/>
                  </a:cubicBezTo>
                  <a:cubicBezTo>
                    <a:pt x="192" y="274"/>
                    <a:pt x="172" y="283"/>
                    <a:pt x="153" y="284"/>
                  </a:cubicBezTo>
                  <a:cubicBezTo>
                    <a:pt x="138" y="285"/>
                    <a:pt x="131" y="281"/>
                    <a:pt x="126" y="273"/>
                  </a:cubicBezTo>
                  <a:cubicBezTo>
                    <a:pt x="126" y="298"/>
                    <a:pt x="136" y="314"/>
                    <a:pt x="164" y="311"/>
                  </a:cubicBezTo>
                  <a:cubicBezTo>
                    <a:pt x="183" y="309"/>
                    <a:pt x="202" y="297"/>
                    <a:pt x="217" y="288"/>
                  </a:cubicBezTo>
                  <a:cubicBezTo>
                    <a:pt x="249" y="269"/>
                    <a:pt x="278" y="244"/>
                    <a:pt x="299" y="216"/>
                  </a:cubicBezTo>
                  <a:cubicBezTo>
                    <a:pt x="309" y="203"/>
                    <a:pt x="323" y="184"/>
                    <a:pt x="324" y="165"/>
                  </a:cubicBezTo>
                  <a:cubicBezTo>
                    <a:pt x="326" y="151"/>
                    <a:pt x="321" y="144"/>
                    <a:pt x="313" y="140"/>
                  </a:cubicBezTo>
                  <a:cubicBezTo>
                    <a:pt x="313" y="139"/>
                    <a:pt x="312" y="139"/>
                    <a:pt x="311" y="140"/>
                  </a:cubicBezTo>
                  <a:cubicBezTo>
                    <a:pt x="317" y="144"/>
                    <a:pt x="318" y="148"/>
                    <a:pt x="317" y="158"/>
                  </a:cubicBezTo>
                  <a:close/>
                  <a:moveTo>
                    <a:pt x="317" y="223"/>
                  </a:moveTo>
                  <a:cubicBezTo>
                    <a:pt x="293" y="252"/>
                    <a:pt x="260" y="277"/>
                    <a:pt x="227" y="294"/>
                  </a:cubicBezTo>
                  <a:cubicBezTo>
                    <a:pt x="206" y="304"/>
                    <a:pt x="180" y="319"/>
                    <a:pt x="151" y="315"/>
                  </a:cubicBezTo>
                  <a:cubicBezTo>
                    <a:pt x="142" y="313"/>
                    <a:pt x="138" y="309"/>
                    <a:pt x="133" y="306"/>
                  </a:cubicBezTo>
                  <a:cubicBezTo>
                    <a:pt x="141" y="327"/>
                    <a:pt x="152" y="342"/>
                    <a:pt x="166" y="355"/>
                  </a:cubicBezTo>
                  <a:cubicBezTo>
                    <a:pt x="170" y="359"/>
                    <a:pt x="174" y="362"/>
                    <a:pt x="178" y="366"/>
                  </a:cubicBezTo>
                  <a:cubicBezTo>
                    <a:pt x="193" y="378"/>
                    <a:pt x="211" y="388"/>
                    <a:pt x="238" y="387"/>
                  </a:cubicBezTo>
                  <a:cubicBezTo>
                    <a:pt x="277" y="384"/>
                    <a:pt x="309" y="364"/>
                    <a:pt x="336" y="342"/>
                  </a:cubicBezTo>
                  <a:cubicBezTo>
                    <a:pt x="348" y="331"/>
                    <a:pt x="359" y="318"/>
                    <a:pt x="368" y="303"/>
                  </a:cubicBezTo>
                  <a:cubicBezTo>
                    <a:pt x="380" y="284"/>
                    <a:pt x="391" y="258"/>
                    <a:pt x="385" y="232"/>
                  </a:cubicBezTo>
                  <a:cubicBezTo>
                    <a:pt x="385" y="236"/>
                    <a:pt x="385" y="240"/>
                    <a:pt x="384" y="244"/>
                  </a:cubicBezTo>
                  <a:cubicBezTo>
                    <a:pt x="377" y="285"/>
                    <a:pt x="341" y="317"/>
                    <a:pt x="314" y="338"/>
                  </a:cubicBezTo>
                  <a:cubicBezTo>
                    <a:pt x="283" y="361"/>
                    <a:pt x="241" y="382"/>
                    <a:pt x="193" y="374"/>
                  </a:cubicBezTo>
                  <a:cubicBezTo>
                    <a:pt x="226" y="377"/>
                    <a:pt x="250" y="367"/>
                    <a:pt x="273" y="355"/>
                  </a:cubicBezTo>
                  <a:cubicBezTo>
                    <a:pt x="308" y="337"/>
                    <a:pt x="336" y="312"/>
                    <a:pt x="357" y="280"/>
                  </a:cubicBezTo>
                  <a:cubicBezTo>
                    <a:pt x="371" y="259"/>
                    <a:pt x="389" y="223"/>
                    <a:pt x="373" y="197"/>
                  </a:cubicBezTo>
                  <a:cubicBezTo>
                    <a:pt x="376" y="204"/>
                    <a:pt x="377" y="208"/>
                    <a:pt x="376" y="218"/>
                  </a:cubicBezTo>
                  <a:cubicBezTo>
                    <a:pt x="374" y="237"/>
                    <a:pt x="361" y="255"/>
                    <a:pt x="351" y="269"/>
                  </a:cubicBezTo>
                  <a:cubicBezTo>
                    <a:pt x="339" y="284"/>
                    <a:pt x="327" y="296"/>
                    <a:pt x="312" y="308"/>
                  </a:cubicBezTo>
                  <a:cubicBezTo>
                    <a:pt x="284" y="330"/>
                    <a:pt x="250" y="352"/>
                    <a:pt x="209" y="358"/>
                  </a:cubicBezTo>
                  <a:cubicBezTo>
                    <a:pt x="191" y="361"/>
                    <a:pt x="172" y="360"/>
                    <a:pt x="163" y="351"/>
                  </a:cubicBezTo>
                  <a:cubicBezTo>
                    <a:pt x="195" y="368"/>
                    <a:pt x="235" y="348"/>
                    <a:pt x="258" y="334"/>
                  </a:cubicBezTo>
                  <a:cubicBezTo>
                    <a:pt x="293" y="314"/>
                    <a:pt x="322" y="288"/>
                    <a:pt x="344" y="255"/>
                  </a:cubicBezTo>
                  <a:cubicBezTo>
                    <a:pt x="357" y="235"/>
                    <a:pt x="376" y="198"/>
                    <a:pt x="360" y="177"/>
                  </a:cubicBezTo>
                  <a:cubicBezTo>
                    <a:pt x="369" y="202"/>
                    <a:pt x="350" y="229"/>
                    <a:pt x="337" y="246"/>
                  </a:cubicBezTo>
                  <a:cubicBezTo>
                    <a:pt x="312" y="277"/>
                    <a:pt x="280" y="299"/>
                    <a:pt x="245" y="318"/>
                  </a:cubicBezTo>
                  <a:cubicBezTo>
                    <a:pt x="227" y="328"/>
                    <a:pt x="206" y="337"/>
                    <a:pt x="184" y="339"/>
                  </a:cubicBezTo>
                  <a:cubicBezTo>
                    <a:pt x="170" y="340"/>
                    <a:pt x="155" y="339"/>
                    <a:pt x="148" y="331"/>
                  </a:cubicBezTo>
                  <a:cubicBezTo>
                    <a:pt x="176" y="347"/>
                    <a:pt x="215" y="327"/>
                    <a:pt x="236" y="315"/>
                  </a:cubicBezTo>
                  <a:cubicBezTo>
                    <a:pt x="268" y="296"/>
                    <a:pt x="301" y="268"/>
                    <a:pt x="322" y="239"/>
                  </a:cubicBezTo>
                  <a:cubicBezTo>
                    <a:pt x="332" y="224"/>
                    <a:pt x="346" y="203"/>
                    <a:pt x="348" y="184"/>
                  </a:cubicBezTo>
                  <a:cubicBezTo>
                    <a:pt x="350" y="168"/>
                    <a:pt x="344" y="159"/>
                    <a:pt x="337" y="154"/>
                  </a:cubicBezTo>
                  <a:cubicBezTo>
                    <a:pt x="353" y="175"/>
                    <a:pt x="331" y="206"/>
                    <a:pt x="317" y="223"/>
                  </a:cubicBezTo>
                  <a:close/>
                  <a:moveTo>
                    <a:pt x="328" y="355"/>
                  </a:moveTo>
                  <a:cubicBezTo>
                    <a:pt x="302" y="375"/>
                    <a:pt x="267" y="390"/>
                    <a:pt x="224" y="388"/>
                  </a:cubicBezTo>
                  <a:cubicBezTo>
                    <a:pt x="268" y="400"/>
                    <a:pt x="311" y="386"/>
                    <a:pt x="337" y="366"/>
                  </a:cubicBezTo>
                  <a:cubicBezTo>
                    <a:pt x="364" y="346"/>
                    <a:pt x="384" y="315"/>
                    <a:pt x="388" y="276"/>
                  </a:cubicBezTo>
                  <a:cubicBezTo>
                    <a:pt x="378" y="310"/>
                    <a:pt x="355" y="336"/>
                    <a:pt x="328" y="355"/>
                  </a:cubicBezTo>
                  <a:close/>
                  <a:moveTo>
                    <a:pt x="357" y="418"/>
                  </a:moveTo>
                  <a:cubicBezTo>
                    <a:pt x="353" y="429"/>
                    <a:pt x="334" y="431"/>
                    <a:pt x="318" y="430"/>
                  </a:cubicBezTo>
                  <a:cubicBezTo>
                    <a:pt x="293" y="429"/>
                    <a:pt x="269" y="421"/>
                    <a:pt x="245" y="414"/>
                  </a:cubicBezTo>
                  <a:cubicBezTo>
                    <a:pt x="180" y="393"/>
                    <a:pt x="114" y="359"/>
                    <a:pt x="67" y="325"/>
                  </a:cubicBezTo>
                  <a:cubicBezTo>
                    <a:pt x="65" y="326"/>
                    <a:pt x="67" y="326"/>
                    <a:pt x="67" y="327"/>
                  </a:cubicBezTo>
                  <a:cubicBezTo>
                    <a:pt x="76" y="335"/>
                    <a:pt x="88" y="344"/>
                    <a:pt x="99" y="352"/>
                  </a:cubicBezTo>
                  <a:cubicBezTo>
                    <a:pt x="132" y="377"/>
                    <a:pt x="163" y="398"/>
                    <a:pt x="202" y="419"/>
                  </a:cubicBezTo>
                  <a:cubicBezTo>
                    <a:pt x="238" y="439"/>
                    <a:pt x="276" y="458"/>
                    <a:pt x="322" y="469"/>
                  </a:cubicBezTo>
                  <a:cubicBezTo>
                    <a:pt x="338" y="473"/>
                    <a:pt x="355" y="478"/>
                    <a:pt x="373" y="476"/>
                  </a:cubicBezTo>
                  <a:cubicBezTo>
                    <a:pt x="411" y="472"/>
                    <a:pt x="387" y="433"/>
                    <a:pt x="375" y="417"/>
                  </a:cubicBezTo>
                  <a:cubicBezTo>
                    <a:pt x="365" y="402"/>
                    <a:pt x="355" y="390"/>
                    <a:pt x="345" y="381"/>
                  </a:cubicBezTo>
                  <a:cubicBezTo>
                    <a:pt x="350" y="391"/>
                    <a:pt x="362" y="402"/>
                    <a:pt x="357" y="4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9" name="ïṣlíďé">
              <a:extLst>
                <a:ext uri="{FF2B5EF4-FFF2-40B4-BE49-F238E27FC236}">
                  <a16:creationId xmlns:a16="http://schemas.microsoft.com/office/drawing/2014/main" id="{6E59CA1F-0E97-4BDA-AF59-814F014D55D0}"/>
                </a:ext>
              </a:extLst>
            </p:cNvPr>
            <p:cNvSpPr/>
            <p:nvPr/>
          </p:nvSpPr>
          <p:spPr bwMode="auto">
            <a:xfrm>
              <a:off x="1747838" y="4089400"/>
              <a:ext cx="161925" cy="190500"/>
            </a:xfrm>
            <a:custGeom>
              <a:avLst/>
              <a:gdLst>
                <a:gd name="T0" fmla="*/ 24 w 51"/>
                <a:gd name="T1" fmla="*/ 40 h 60"/>
                <a:gd name="T2" fmla="*/ 34 w 51"/>
                <a:gd name="T3" fmla="*/ 20 h 60"/>
                <a:gd name="T4" fmla="*/ 36 w 51"/>
                <a:gd name="T5" fmla="*/ 37 h 60"/>
                <a:gd name="T6" fmla="*/ 42 w 51"/>
                <a:gd name="T7" fmla="*/ 30 h 60"/>
                <a:gd name="T8" fmla="*/ 45 w 51"/>
                <a:gd name="T9" fmla="*/ 32 h 60"/>
                <a:gd name="T10" fmla="*/ 42 w 51"/>
                <a:gd name="T11" fmla="*/ 40 h 60"/>
                <a:gd name="T12" fmla="*/ 51 w 51"/>
                <a:gd name="T13" fmla="*/ 53 h 60"/>
                <a:gd name="T14" fmla="*/ 39 w 51"/>
                <a:gd name="T15" fmla="*/ 57 h 60"/>
                <a:gd name="T16" fmla="*/ 40 w 51"/>
                <a:gd name="T17" fmla="*/ 44 h 60"/>
                <a:gd name="T18" fmla="*/ 29 w 51"/>
                <a:gd name="T19" fmla="*/ 57 h 60"/>
                <a:gd name="T20" fmla="*/ 33 w 51"/>
                <a:gd name="T21" fmla="*/ 28 h 60"/>
                <a:gd name="T22" fmla="*/ 26 w 51"/>
                <a:gd name="T23" fmla="*/ 54 h 60"/>
                <a:gd name="T24" fmla="*/ 19 w 51"/>
                <a:gd name="T25" fmla="*/ 53 h 60"/>
                <a:gd name="T26" fmla="*/ 25 w 51"/>
                <a:gd name="T27" fmla="*/ 27 h 60"/>
                <a:gd name="T28" fmla="*/ 19 w 51"/>
                <a:gd name="T29" fmla="*/ 24 h 60"/>
                <a:gd name="T30" fmla="*/ 20 w 51"/>
                <a:gd name="T31" fmla="*/ 30 h 60"/>
                <a:gd name="T32" fmla="*/ 17 w 51"/>
                <a:gd name="T33" fmla="*/ 34 h 60"/>
                <a:gd name="T34" fmla="*/ 19 w 51"/>
                <a:gd name="T35" fmla="*/ 40 h 60"/>
                <a:gd name="T36" fmla="*/ 6 w 51"/>
                <a:gd name="T37" fmla="*/ 34 h 60"/>
                <a:gd name="T38" fmla="*/ 12 w 51"/>
                <a:gd name="T39" fmla="*/ 31 h 60"/>
                <a:gd name="T40" fmla="*/ 0 w 51"/>
                <a:gd name="T41" fmla="*/ 23 h 60"/>
                <a:gd name="T42" fmla="*/ 12 w 51"/>
                <a:gd name="T43" fmla="*/ 18 h 60"/>
                <a:gd name="T44" fmla="*/ 6 w 51"/>
                <a:gd name="T45" fmla="*/ 6 h 60"/>
                <a:gd name="T46" fmla="*/ 14 w 51"/>
                <a:gd name="T47" fmla="*/ 4 h 60"/>
                <a:gd name="T48" fmla="*/ 15 w 51"/>
                <a:gd name="T49" fmla="*/ 12 h 60"/>
                <a:gd name="T50" fmla="*/ 17 w 51"/>
                <a:gd name="T51" fmla="*/ 2 h 60"/>
                <a:gd name="T52" fmla="*/ 23 w 51"/>
                <a:gd name="T53" fmla="*/ 1 h 60"/>
                <a:gd name="T54" fmla="*/ 30 w 51"/>
                <a:gd name="T55" fmla="*/ 20 h 60"/>
                <a:gd name="T56" fmla="*/ 24 w 51"/>
                <a:gd name="T57" fmla="*/ 40 h 60"/>
                <a:gd name="T58" fmla="*/ 18 w 51"/>
                <a:gd name="T59" fmla="*/ 17 h 60"/>
                <a:gd name="T60" fmla="*/ 26 w 51"/>
                <a:gd name="T61" fmla="*/ 18 h 60"/>
                <a:gd name="T62" fmla="*/ 22 w 51"/>
                <a:gd name="T63" fmla="*/ 5 h 60"/>
                <a:gd name="T64" fmla="*/ 20 w 51"/>
                <a:gd name="T65" fmla="*/ 5 h 60"/>
                <a:gd name="T66" fmla="*/ 18 w 51"/>
                <a:gd name="T6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60">
                  <a:moveTo>
                    <a:pt x="24" y="40"/>
                  </a:moveTo>
                  <a:cubicBezTo>
                    <a:pt x="29" y="36"/>
                    <a:pt x="27" y="23"/>
                    <a:pt x="34" y="20"/>
                  </a:cubicBezTo>
                  <a:cubicBezTo>
                    <a:pt x="40" y="22"/>
                    <a:pt x="36" y="32"/>
                    <a:pt x="36" y="37"/>
                  </a:cubicBezTo>
                  <a:cubicBezTo>
                    <a:pt x="39" y="37"/>
                    <a:pt x="39" y="32"/>
                    <a:pt x="42" y="30"/>
                  </a:cubicBezTo>
                  <a:cubicBezTo>
                    <a:pt x="43" y="31"/>
                    <a:pt x="44" y="32"/>
                    <a:pt x="45" y="32"/>
                  </a:cubicBezTo>
                  <a:cubicBezTo>
                    <a:pt x="45" y="37"/>
                    <a:pt x="41" y="36"/>
                    <a:pt x="42" y="40"/>
                  </a:cubicBezTo>
                  <a:cubicBezTo>
                    <a:pt x="45" y="44"/>
                    <a:pt x="51" y="46"/>
                    <a:pt x="51" y="53"/>
                  </a:cubicBezTo>
                  <a:cubicBezTo>
                    <a:pt x="46" y="54"/>
                    <a:pt x="44" y="57"/>
                    <a:pt x="39" y="57"/>
                  </a:cubicBezTo>
                  <a:cubicBezTo>
                    <a:pt x="42" y="54"/>
                    <a:pt x="48" y="47"/>
                    <a:pt x="40" y="44"/>
                  </a:cubicBezTo>
                  <a:cubicBezTo>
                    <a:pt x="36" y="48"/>
                    <a:pt x="40" y="60"/>
                    <a:pt x="29" y="57"/>
                  </a:cubicBezTo>
                  <a:cubicBezTo>
                    <a:pt x="34" y="47"/>
                    <a:pt x="34" y="40"/>
                    <a:pt x="33" y="28"/>
                  </a:cubicBezTo>
                  <a:cubicBezTo>
                    <a:pt x="27" y="33"/>
                    <a:pt x="28" y="45"/>
                    <a:pt x="26" y="54"/>
                  </a:cubicBezTo>
                  <a:cubicBezTo>
                    <a:pt x="25" y="55"/>
                    <a:pt x="20" y="55"/>
                    <a:pt x="19" y="53"/>
                  </a:cubicBezTo>
                  <a:cubicBezTo>
                    <a:pt x="20" y="44"/>
                    <a:pt x="23" y="36"/>
                    <a:pt x="25" y="27"/>
                  </a:cubicBezTo>
                  <a:cubicBezTo>
                    <a:pt x="23" y="26"/>
                    <a:pt x="21" y="25"/>
                    <a:pt x="19" y="24"/>
                  </a:cubicBezTo>
                  <a:cubicBezTo>
                    <a:pt x="17" y="26"/>
                    <a:pt x="19" y="29"/>
                    <a:pt x="20" y="30"/>
                  </a:cubicBezTo>
                  <a:cubicBezTo>
                    <a:pt x="20" y="33"/>
                    <a:pt x="18" y="33"/>
                    <a:pt x="17" y="34"/>
                  </a:cubicBezTo>
                  <a:cubicBezTo>
                    <a:pt x="17" y="36"/>
                    <a:pt x="19" y="37"/>
                    <a:pt x="19" y="40"/>
                  </a:cubicBezTo>
                  <a:cubicBezTo>
                    <a:pt x="13" y="39"/>
                    <a:pt x="11" y="35"/>
                    <a:pt x="6" y="34"/>
                  </a:cubicBezTo>
                  <a:cubicBezTo>
                    <a:pt x="6" y="32"/>
                    <a:pt x="10" y="32"/>
                    <a:pt x="12" y="31"/>
                  </a:cubicBezTo>
                  <a:cubicBezTo>
                    <a:pt x="11" y="25"/>
                    <a:pt x="3" y="27"/>
                    <a:pt x="0" y="23"/>
                  </a:cubicBezTo>
                  <a:cubicBezTo>
                    <a:pt x="2" y="20"/>
                    <a:pt x="10" y="22"/>
                    <a:pt x="12" y="18"/>
                  </a:cubicBezTo>
                  <a:cubicBezTo>
                    <a:pt x="12" y="12"/>
                    <a:pt x="8" y="10"/>
                    <a:pt x="6" y="6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15" y="6"/>
                    <a:pt x="16" y="9"/>
                    <a:pt x="15" y="12"/>
                  </a:cubicBezTo>
                  <a:cubicBezTo>
                    <a:pt x="18" y="10"/>
                    <a:pt x="17" y="6"/>
                    <a:pt x="17" y="2"/>
                  </a:cubicBezTo>
                  <a:cubicBezTo>
                    <a:pt x="19" y="1"/>
                    <a:pt x="21" y="0"/>
                    <a:pt x="23" y="1"/>
                  </a:cubicBezTo>
                  <a:cubicBezTo>
                    <a:pt x="26" y="7"/>
                    <a:pt x="28" y="13"/>
                    <a:pt x="30" y="20"/>
                  </a:cubicBezTo>
                  <a:cubicBezTo>
                    <a:pt x="26" y="25"/>
                    <a:pt x="26" y="34"/>
                    <a:pt x="24" y="40"/>
                  </a:cubicBezTo>
                  <a:close/>
                  <a:moveTo>
                    <a:pt x="18" y="17"/>
                  </a:moveTo>
                  <a:cubicBezTo>
                    <a:pt x="21" y="18"/>
                    <a:pt x="22" y="17"/>
                    <a:pt x="26" y="18"/>
                  </a:cubicBezTo>
                  <a:cubicBezTo>
                    <a:pt x="26" y="12"/>
                    <a:pt x="23" y="10"/>
                    <a:pt x="22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19" y="8"/>
                    <a:pt x="17" y="13"/>
                    <a:pt x="18" y="1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</p:grpSp>
      <p:sp>
        <p:nvSpPr>
          <p:cNvPr id="61" name="文本占位符 60">
            <a:extLst>
              <a:ext uri="{FF2B5EF4-FFF2-40B4-BE49-F238E27FC236}">
                <a16:creationId xmlns:a16="http://schemas.microsoft.com/office/drawing/2014/main" id="{747F3016-06B2-40C8-91B8-115F9ABA6C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5888" y="146690"/>
            <a:ext cx="3861588" cy="726517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单击此处编辑</a:t>
            </a:r>
          </a:p>
        </p:txBody>
      </p:sp>
      <p:sp>
        <p:nvSpPr>
          <p:cNvPr id="63" name="文本占位符 62">
            <a:extLst>
              <a:ext uri="{FF2B5EF4-FFF2-40B4-BE49-F238E27FC236}">
                <a16:creationId xmlns:a16="http://schemas.microsoft.com/office/drawing/2014/main" id="{6A36E89A-D777-4146-97AE-C1B738B27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03023" y="171240"/>
            <a:ext cx="4270234" cy="70167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143C6D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单击此处编辑母版文本</a:t>
            </a: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0AC30F2F-D87F-43B6-A7D9-2CF9F43C87BE}"/>
              </a:ext>
            </a:extLst>
          </p:cNvPr>
          <p:cNvGrpSpPr/>
          <p:nvPr userDrawn="1"/>
        </p:nvGrpSpPr>
        <p:grpSpPr>
          <a:xfrm>
            <a:off x="623639" y="1105222"/>
            <a:ext cx="10955791" cy="5493752"/>
            <a:chOff x="623639" y="1105222"/>
            <a:chExt cx="10955791" cy="5493752"/>
          </a:xfrm>
        </p:grpSpPr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E645361D-E0CA-4842-B4D0-FCCDDE7EA059}"/>
                </a:ext>
              </a:extLst>
            </p:cNvPr>
            <p:cNvSpPr/>
            <p:nvPr userDrawn="1"/>
          </p:nvSpPr>
          <p:spPr>
            <a:xfrm>
              <a:off x="623639" y="1130300"/>
              <a:ext cx="10955791" cy="5459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207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 Light" panose="020B0502040204020203" pitchFamily="34" charset="-122"/>
              </a:endParaRPr>
            </a:p>
          </p:txBody>
        </p:sp>
        <p:sp>
          <p:nvSpPr>
            <p:cNvPr id="62" name="直角三角形 61">
              <a:extLst>
                <a:ext uri="{FF2B5EF4-FFF2-40B4-BE49-F238E27FC236}">
                  <a16:creationId xmlns:a16="http://schemas.microsoft.com/office/drawing/2014/main" id="{1809DDD0-FE59-44E6-A928-005AB745DDC6}"/>
                </a:ext>
              </a:extLst>
            </p:cNvPr>
            <p:cNvSpPr/>
            <p:nvPr userDrawn="1"/>
          </p:nvSpPr>
          <p:spPr>
            <a:xfrm flipV="1">
              <a:off x="628612" y="1105222"/>
              <a:ext cx="313417" cy="313417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 Light" panose="020B0502040204020203" pitchFamily="34" charset="-122"/>
              </a:endParaRPr>
            </a:p>
          </p:txBody>
        </p:sp>
        <p:sp>
          <p:nvSpPr>
            <p:cNvPr id="64" name="直角三角形 63">
              <a:extLst>
                <a:ext uri="{FF2B5EF4-FFF2-40B4-BE49-F238E27FC236}">
                  <a16:creationId xmlns:a16="http://schemas.microsoft.com/office/drawing/2014/main" id="{A64E6ABB-89B1-4179-8732-5FF7F22B464F}"/>
                </a:ext>
              </a:extLst>
            </p:cNvPr>
            <p:cNvSpPr/>
            <p:nvPr userDrawn="1"/>
          </p:nvSpPr>
          <p:spPr>
            <a:xfrm flipH="1">
              <a:off x="11251266" y="6285557"/>
              <a:ext cx="313417" cy="313417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464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B07F4C86-445F-457A-9BAD-1A5AF2BADBFF}"/>
              </a:ext>
            </a:extLst>
          </p:cNvPr>
          <p:cNvSpPr/>
          <p:nvPr userDrawn="1"/>
        </p:nvSpPr>
        <p:spPr>
          <a:xfrm>
            <a:off x="1012371" y="326571"/>
            <a:ext cx="4040414" cy="702129"/>
          </a:xfrm>
          <a:custGeom>
            <a:avLst/>
            <a:gdLst>
              <a:gd name="connsiteX0" fmla="*/ 68492 w 4040414"/>
              <a:gd name="connsiteY0" fmla="*/ 0 h 702129"/>
              <a:gd name="connsiteX1" fmla="*/ 4040414 w 4040414"/>
              <a:gd name="connsiteY1" fmla="*/ 0 h 702129"/>
              <a:gd name="connsiteX2" fmla="*/ 3619951 w 4040414"/>
              <a:gd name="connsiteY2" fmla="*/ 702129 h 702129"/>
              <a:gd name="connsiteX3" fmla="*/ 0 w 4040414"/>
              <a:gd name="connsiteY3" fmla="*/ 702129 h 702129"/>
              <a:gd name="connsiteX4" fmla="*/ 0 w 4040414"/>
              <a:gd name="connsiteY4" fmla="*/ 702037 h 702129"/>
              <a:gd name="connsiteX5" fmla="*/ 69846 w 4040414"/>
              <a:gd name="connsiteY5" fmla="*/ 694996 h 702129"/>
              <a:gd name="connsiteX6" fmla="*/ 350159 w 4040414"/>
              <a:gd name="connsiteY6" fmla="*/ 351063 h 702129"/>
              <a:gd name="connsiteX7" fmla="*/ 69846 w 4040414"/>
              <a:gd name="connsiteY7" fmla="*/ 7130 h 702129"/>
              <a:gd name="connsiteX8" fmla="*/ 64542 w 4040414"/>
              <a:gd name="connsiteY8" fmla="*/ 6596 h 70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0414" h="702129">
                <a:moveTo>
                  <a:pt x="68492" y="0"/>
                </a:moveTo>
                <a:lnTo>
                  <a:pt x="4040414" y="0"/>
                </a:lnTo>
                <a:lnTo>
                  <a:pt x="3619951" y="702129"/>
                </a:lnTo>
                <a:lnTo>
                  <a:pt x="0" y="702129"/>
                </a:lnTo>
                <a:lnTo>
                  <a:pt x="0" y="702037"/>
                </a:lnTo>
                <a:lnTo>
                  <a:pt x="69846" y="694996"/>
                </a:lnTo>
                <a:cubicBezTo>
                  <a:pt x="229820" y="662260"/>
                  <a:pt x="350159" y="520715"/>
                  <a:pt x="350159" y="351063"/>
                </a:cubicBezTo>
                <a:cubicBezTo>
                  <a:pt x="350159" y="181411"/>
                  <a:pt x="229821" y="39866"/>
                  <a:pt x="69846" y="7130"/>
                </a:cubicBezTo>
                <a:lnTo>
                  <a:pt x="64542" y="6596"/>
                </a:lnTo>
                <a:close/>
              </a:path>
            </a:pathLst>
          </a:custGeom>
          <a:solidFill>
            <a:srgbClr val="143C6D"/>
          </a:solidFill>
          <a:ln>
            <a:solidFill>
              <a:srgbClr val="143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 Light" panose="020B0502040204020203" pitchFamily="34" charset="-122"/>
            </a:endParaRPr>
          </a:p>
        </p:txBody>
      </p:sp>
      <p:sp>
        <p:nvSpPr>
          <p:cNvPr id="4" name="平行四边形 3">
            <a:extLst>
              <a:ext uri="{FF2B5EF4-FFF2-40B4-BE49-F238E27FC236}">
                <a16:creationId xmlns:a16="http://schemas.microsoft.com/office/drawing/2014/main" id="{F475F439-FD74-491E-804D-BA22EA160C07}"/>
              </a:ext>
            </a:extLst>
          </p:cNvPr>
          <p:cNvSpPr/>
          <p:nvPr userDrawn="1"/>
        </p:nvSpPr>
        <p:spPr>
          <a:xfrm>
            <a:off x="4604657" y="326570"/>
            <a:ext cx="6926943" cy="702129"/>
          </a:xfrm>
          <a:prstGeom prst="parallelogram">
            <a:avLst>
              <a:gd name="adj" fmla="val 59884"/>
            </a:avLst>
          </a:prstGeom>
          <a:noFill/>
          <a:ln>
            <a:solidFill>
              <a:srgbClr val="143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 Light" panose="020B0502040204020203" pitchFamily="34" charset="-122"/>
            </a:endParaRPr>
          </a:p>
        </p:txBody>
      </p:sp>
      <p:grpSp>
        <p:nvGrpSpPr>
          <p:cNvPr id="9" name="îSlide">
            <a:extLst>
              <a:ext uri="{FF2B5EF4-FFF2-40B4-BE49-F238E27FC236}">
                <a16:creationId xmlns:a16="http://schemas.microsoft.com/office/drawing/2014/main" id="{611D82FC-BCB7-45DA-A73A-872BE63286CF}"/>
              </a:ext>
            </a:extLst>
          </p:cNvPr>
          <p:cNvGrpSpPr/>
          <p:nvPr userDrawn="1"/>
        </p:nvGrpSpPr>
        <p:grpSpPr>
          <a:xfrm>
            <a:off x="562426" y="351120"/>
            <a:ext cx="654050" cy="657148"/>
            <a:chOff x="-15875" y="2251075"/>
            <a:chExt cx="2344738" cy="2355850"/>
          </a:xfrm>
        </p:grpSpPr>
        <p:sp>
          <p:nvSpPr>
            <p:cNvPr id="10" name="isļídê">
              <a:extLst>
                <a:ext uri="{FF2B5EF4-FFF2-40B4-BE49-F238E27FC236}">
                  <a16:creationId xmlns:a16="http://schemas.microsoft.com/office/drawing/2014/main" id="{09000BF9-9B10-4D4F-A941-3815674D6F65}"/>
                </a:ext>
              </a:extLst>
            </p:cNvPr>
            <p:cNvSpPr/>
            <p:nvPr/>
          </p:nvSpPr>
          <p:spPr bwMode="auto">
            <a:xfrm>
              <a:off x="-15875" y="2251075"/>
              <a:ext cx="2344738" cy="2355850"/>
            </a:xfrm>
            <a:custGeom>
              <a:avLst/>
              <a:gdLst>
                <a:gd name="T0" fmla="*/ 357 w 740"/>
                <a:gd name="T1" fmla="*/ 6 h 743"/>
                <a:gd name="T2" fmla="*/ 623 w 740"/>
                <a:gd name="T3" fmla="*/ 106 h 743"/>
                <a:gd name="T4" fmla="*/ 737 w 740"/>
                <a:gd name="T5" fmla="*/ 359 h 743"/>
                <a:gd name="T6" fmla="*/ 710 w 740"/>
                <a:gd name="T7" fmla="*/ 513 h 743"/>
                <a:gd name="T8" fmla="*/ 532 w 740"/>
                <a:gd name="T9" fmla="*/ 702 h 743"/>
                <a:gd name="T10" fmla="*/ 386 w 740"/>
                <a:gd name="T11" fmla="*/ 739 h 743"/>
                <a:gd name="T12" fmla="*/ 119 w 740"/>
                <a:gd name="T13" fmla="*/ 639 h 743"/>
                <a:gd name="T14" fmla="*/ 41 w 740"/>
                <a:gd name="T15" fmla="*/ 533 h 743"/>
                <a:gd name="T16" fmla="*/ 4 w 740"/>
                <a:gd name="T17" fmla="*/ 387 h 743"/>
                <a:gd name="T18" fmla="*/ 104 w 740"/>
                <a:gd name="T19" fmla="*/ 120 h 743"/>
                <a:gd name="T20" fmla="*/ 314 w 740"/>
                <a:gd name="T21" fmla="*/ 9 h 743"/>
                <a:gd name="T22" fmla="*/ 357 w 740"/>
                <a:gd name="T23" fmla="*/ 6 h 743"/>
                <a:gd name="T24" fmla="*/ 118 w 740"/>
                <a:gd name="T25" fmla="*/ 123 h 743"/>
                <a:gd name="T26" fmla="*/ 16 w 740"/>
                <a:gd name="T27" fmla="*/ 376 h 743"/>
                <a:gd name="T28" fmla="*/ 48 w 740"/>
                <a:gd name="T29" fmla="*/ 520 h 743"/>
                <a:gd name="T30" fmla="*/ 122 w 740"/>
                <a:gd name="T31" fmla="*/ 625 h 743"/>
                <a:gd name="T32" fmla="*/ 374 w 740"/>
                <a:gd name="T33" fmla="*/ 727 h 743"/>
                <a:gd name="T34" fmla="*/ 520 w 740"/>
                <a:gd name="T35" fmla="*/ 695 h 743"/>
                <a:gd name="T36" fmla="*/ 623 w 740"/>
                <a:gd name="T37" fmla="*/ 622 h 743"/>
                <a:gd name="T38" fmla="*/ 696 w 740"/>
                <a:gd name="T39" fmla="*/ 516 h 743"/>
                <a:gd name="T40" fmla="*/ 726 w 740"/>
                <a:gd name="T41" fmla="*/ 370 h 743"/>
                <a:gd name="T42" fmla="*/ 694 w 740"/>
                <a:gd name="T43" fmla="*/ 225 h 743"/>
                <a:gd name="T44" fmla="*/ 516 w 740"/>
                <a:gd name="T45" fmla="*/ 48 h 743"/>
                <a:gd name="T46" fmla="*/ 369 w 740"/>
                <a:gd name="T47" fmla="*/ 17 h 743"/>
                <a:gd name="T48" fmla="*/ 118 w 740"/>
                <a:gd name="T49" fmla="*/ 12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40" h="743">
                  <a:moveTo>
                    <a:pt x="357" y="6"/>
                  </a:moveTo>
                  <a:cubicBezTo>
                    <a:pt x="475" y="0"/>
                    <a:pt x="563" y="50"/>
                    <a:pt x="623" y="106"/>
                  </a:cubicBezTo>
                  <a:cubicBezTo>
                    <a:pt x="685" y="163"/>
                    <a:pt x="732" y="246"/>
                    <a:pt x="737" y="359"/>
                  </a:cubicBezTo>
                  <a:cubicBezTo>
                    <a:pt x="740" y="417"/>
                    <a:pt x="728" y="470"/>
                    <a:pt x="710" y="513"/>
                  </a:cubicBezTo>
                  <a:cubicBezTo>
                    <a:pt x="675" y="598"/>
                    <a:pt x="613" y="662"/>
                    <a:pt x="532" y="702"/>
                  </a:cubicBezTo>
                  <a:cubicBezTo>
                    <a:pt x="491" y="722"/>
                    <a:pt x="442" y="737"/>
                    <a:pt x="386" y="739"/>
                  </a:cubicBezTo>
                  <a:cubicBezTo>
                    <a:pt x="267" y="743"/>
                    <a:pt x="182" y="697"/>
                    <a:pt x="119" y="639"/>
                  </a:cubicBezTo>
                  <a:cubicBezTo>
                    <a:pt x="87" y="610"/>
                    <a:pt x="61" y="574"/>
                    <a:pt x="41" y="533"/>
                  </a:cubicBezTo>
                  <a:cubicBezTo>
                    <a:pt x="21" y="492"/>
                    <a:pt x="6" y="444"/>
                    <a:pt x="4" y="387"/>
                  </a:cubicBezTo>
                  <a:cubicBezTo>
                    <a:pt x="0" y="267"/>
                    <a:pt x="47" y="181"/>
                    <a:pt x="104" y="120"/>
                  </a:cubicBezTo>
                  <a:cubicBezTo>
                    <a:pt x="154" y="67"/>
                    <a:pt x="223" y="24"/>
                    <a:pt x="314" y="9"/>
                  </a:cubicBezTo>
                  <a:cubicBezTo>
                    <a:pt x="328" y="7"/>
                    <a:pt x="343" y="6"/>
                    <a:pt x="357" y="6"/>
                  </a:cubicBezTo>
                  <a:close/>
                  <a:moveTo>
                    <a:pt x="118" y="123"/>
                  </a:moveTo>
                  <a:cubicBezTo>
                    <a:pt x="60" y="181"/>
                    <a:pt x="16" y="262"/>
                    <a:pt x="16" y="376"/>
                  </a:cubicBezTo>
                  <a:cubicBezTo>
                    <a:pt x="16" y="432"/>
                    <a:pt x="29" y="479"/>
                    <a:pt x="48" y="520"/>
                  </a:cubicBezTo>
                  <a:cubicBezTo>
                    <a:pt x="67" y="561"/>
                    <a:pt x="91" y="596"/>
                    <a:pt x="122" y="625"/>
                  </a:cubicBezTo>
                  <a:cubicBezTo>
                    <a:pt x="183" y="683"/>
                    <a:pt x="261" y="727"/>
                    <a:pt x="374" y="727"/>
                  </a:cubicBezTo>
                  <a:cubicBezTo>
                    <a:pt x="430" y="727"/>
                    <a:pt x="479" y="714"/>
                    <a:pt x="520" y="695"/>
                  </a:cubicBezTo>
                  <a:cubicBezTo>
                    <a:pt x="560" y="677"/>
                    <a:pt x="594" y="651"/>
                    <a:pt x="623" y="622"/>
                  </a:cubicBezTo>
                  <a:cubicBezTo>
                    <a:pt x="653" y="592"/>
                    <a:pt x="677" y="558"/>
                    <a:pt x="696" y="516"/>
                  </a:cubicBezTo>
                  <a:cubicBezTo>
                    <a:pt x="714" y="476"/>
                    <a:pt x="728" y="424"/>
                    <a:pt x="726" y="370"/>
                  </a:cubicBezTo>
                  <a:cubicBezTo>
                    <a:pt x="725" y="313"/>
                    <a:pt x="712" y="265"/>
                    <a:pt x="694" y="225"/>
                  </a:cubicBezTo>
                  <a:cubicBezTo>
                    <a:pt x="657" y="145"/>
                    <a:pt x="597" y="84"/>
                    <a:pt x="516" y="48"/>
                  </a:cubicBezTo>
                  <a:cubicBezTo>
                    <a:pt x="474" y="30"/>
                    <a:pt x="424" y="17"/>
                    <a:pt x="369" y="17"/>
                  </a:cubicBezTo>
                  <a:cubicBezTo>
                    <a:pt x="255" y="18"/>
                    <a:pt x="175" y="66"/>
                    <a:pt x="118" y="1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1" name="iṥ1iḑé">
              <a:extLst>
                <a:ext uri="{FF2B5EF4-FFF2-40B4-BE49-F238E27FC236}">
                  <a16:creationId xmlns:a16="http://schemas.microsoft.com/office/drawing/2014/main" id="{FAF0194C-8A81-408F-A070-8385E4B4E4FF}"/>
                </a:ext>
              </a:extLst>
            </p:cNvPr>
            <p:cNvSpPr/>
            <p:nvPr/>
          </p:nvSpPr>
          <p:spPr bwMode="auto">
            <a:xfrm>
              <a:off x="1082675" y="2346325"/>
              <a:ext cx="130175" cy="158750"/>
            </a:xfrm>
            <a:custGeom>
              <a:avLst/>
              <a:gdLst>
                <a:gd name="T0" fmla="*/ 37 w 41"/>
                <a:gd name="T1" fmla="*/ 14 h 50"/>
                <a:gd name="T2" fmla="*/ 26 w 41"/>
                <a:gd name="T3" fmla="*/ 16 h 50"/>
                <a:gd name="T4" fmla="*/ 15 w 41"/>
                <a:gd name="T5" fmla="*/ 14 h 50"/>
                <a:gd name="T6" fmla="*/ 38 w 41"/>
                <a:gd name="T7" fmla="*/ 28 h 50"/>
                <a:gd name="T8" fmla="*/ 3 w 41"/>
                <a:gd name="T9" fmla="*/ 30 h 50"/>
                <a:gd name="T10" fmla="*/ 13 w 41"/>
                <a:gd name="T11" fmla="*/ 30 h 50"/>
                <a:gd name="T12" fmla="*/ 26 w 41"/>
                <a:gd name="T13" fmla="*/ 33 h 50"/>
                <a:gd name="T14" fmla="*/ 4 w 41"/>
                <a:gd name="T15" fmla="*/ 12 h 50"/>
                <a:gd name="T16" fmla="*/ 37 w 41"/>
                <a:gd name="T17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50">
                  <a:moveTo>
                    <a:pt x="37" y="14"/>
                  </a:moveTo>
                  <a:cubicBezTo>
                    <a:pt x="35" y="16"/>
                    <a:pt x="30" y="16"/>
                    <a:pt x="26" y="16"/>
                  </a:cubicBezTo>
                  <a:cubicBezTo>
                    <a:pt x="25" y="13"/>
                    <a:pt x="18" y="9"/>
                    <a:pt x="15" y="14"/>
                  </a:cubicBezTo>
                  <a:cubicBezTo>
                    <a:pt x="23" y="20"/>
                    <a:pt x="37" y="18"/>
                    <a:pt x="38" y="28"/>
                  </a:cubicBezTo>
                  <a:cubicBezTo>
                    <a:pt x="41" y="48"/>
                    <a:pt x="3" y="50"/>
                    <a:pt x="3" y="30"/>
                  </a:cubicBezTo>
                  <a:cubicBezTo>
                    <a:pt x="7" y="31"/>
                    <a:pt x="9" y="29"/>
                    <a:pt x="13" y="30"/>
                  </a:cubicBezTo>
                  <a:cubicBezTo>
                    <a:pt x="14" y="34"/>
                    <a:pt x="23" y="39"/>
                    <a:pt x="26" y="33"/>
                  </a:cubicBezTo>
                  <a:cubicBezTo>
                    <a:pt x="22" y="23"/>
                    <a:pt x="0" y="29"/>
                    <a:pt x="4" y="12"/>
                  </a:cubicBezTo>
                  <a:cubicBezTo>
                    <a:pt x="7" y="1"/>
                    <a:pt x="34" y="0"/>
                    <a:pt x="37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2" name="îsḻiḓé">
              <a:extLst>
                <a:ext uri="{FF2B5EF4-FFF2-40B4-BE49-F238E27FC236}">
                  <a16:creationId xmlns:a16="http://schemas.microsoft.com/office/drawing/2014/main" id="{8240A4EF-CA86-4177-B629-78085A3031EE}"/>
                </a:ext>
              </a:extLst>
            </p:cNvPr>
            <p:cNvSpPr/>
            <p:nvPr/>
          </p:nvSpPr>
          <p:spPr bwMode="auto">
            <a:xfrm>
              <a:off x="944563" y="2368550"/>
              <a:ext cx="65088" cy="133350"/>
            </a:xfrm>
            <a:custGeom>
              <a:avLst/>
              <a:gdLst>
                <a:gd name="T0" fmla="*/ 19 w 21"/>
                <a:gd name="T1" fmla="*/ 1 h 42"/>
                <a:gd name="T2" fmla="*/ 20 w 21"/>
                <a:gd name="T3" fmla="*/ 7 h 42"/>
                <a:gd name="T4" fmla="*/ 14 w 21"/>
                <a:gd name="T5" fmla="*/ 11 h 42"/>
                <a:gd name="T6" fmla="*/ 19 w 21"/>
                <a:gd name="T7" fmla="*/ 12 h 42"/>
                <a:gd name="T8" fmla="*/ 21 w 21"/>
                <a:gd name="T9" fmla="*/ 19 h 42"/>
                <a:gd name="T10" fmla="*/ 16 w 21"/>
                <a:gd name="T11" fmla="*/ 20 h 42"/>
                <a:gd name="T12" fmla="*/ 19 w 21"/>
                <a:gd name="T13" fmla="*/ 39 h 42"/>
                <a:gd name="T14" fmla="*/ 8 w 21"/>
                <a:gd name="T15" fmla="*/ 42 h 42"/>
                <a:gd name="T16" fmla="*/ 5 w 21"/>
                <a:gd name="T17" fmla="*/ 22 h 42"/>
                <a:gd name="T18" fmla="*/ 1 w 21"/>
                <a:gd name="T19" fmla="*/ 22 h 42"/>
                <a:gd name="T20" fmla="*/ 0 w 21"/>
                <a:gd name="T21" fmla="*/ 15 h 42"/>
                <a:gd name="T22" fmla="*/ 3 w 21"/>
                <a:gd name="T23" fmla="*/ 14 h 42"/>
                <a:gd name="T24" fmla="*/ 19 w 21"/>
                <a:gd name="T25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2">
                  <a:moveTo>
                    <a:pt x="19" y="1"/>
                  </a:moveTo>
                  <a:cubicBezTo>
                    <a:pt x="21" y="2"/>
                    <a:pt x="20" y="5"/>
                    <a:pt x="20" y="7"/>
                  </a:cubicBezTo>
                  <a:cubicBezTo>
                    <a:pt x="18" y="8"/>
                    <a:pt x="14" y="7"/>
                    <a:pt x="14" y="11"/>
                  </a:cubicBezTo>
                  <a:cubicBezTo>
                    <a:pt x="15" y="14"/>
                    <a:pt x="18" y="10"/>
                    <a:pt x="19" y="12"/>
                  </a:cubicBezTo>
                  <a:cubicBezTo>
                    <a:pt x="20" y="14"/>
                    <a:pt x="20" y="17"/>
                    <a:pt x="21" y="19"/>
                  </a:cubicBezTo>
                  <a:cubicBezTo>
                    <a:pt x="19" y="19"/>
                    <a:pt x="18" y="20"/>
                    <a:pt x="16" y="20"/>
                  </a:cubicBezTo>
                  <a:cubicBezTo>
                    <a:pt x="17" y="27"/>
                    <a:pt x="18" y="33"/>
                    <a:pt x="19" y="39"/>
                  </a:cubicBezTo>
                  <a:cubicBezTo>
                    <a:pt x="17" y="41"/>
                    <a:pt x="12" y="41"/>
                    <a:pt x="8" y="42"/>
                  </a:cubicBezTo>
                  <a:cubicBezTo>
                    <a:pt x="7" y="35"/>
                    <a:pt x="6" y="29"/>
                    <a:pt x="5" y="22"/>
                  </a:cubicBezTo>
                  <a:cubicBezTo>
                    <a:pt x="3" y="22"/>
                    <a:pt x="2" y="24"/>
                    <a:pt x="1" y="22"/>
                  </a:cubicBezTo>
                  <a:cubicBezTo>
                    <a:pt x="1" y="19"/>
                    <a:pt x="0" y="18"/>
                    <a:pt x="0" y="15"/>
                  </a:cubicBezTo>
                  <a:cubicBezTo>
                    <a:pt x="1" y="14"/>
                    <a:pt x="2" y="14"/>
                    <a:pt x="3" y="14"/>
                  </a:cubicBezTo>
                  <a:cubicBezTo>
                    <a:pt x="1" y="2"/>
                    <a:pt x="9" y="0"/>
                    <a:pt x="19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3" name="ïṡľïḋe">
              <a:extLst>
                <a:ext uri="{FF2B5EF4-FFF2-40B4-BE49-F238E27FC236}">
                  <a16:creationId xmlns:a16="http://schemas.microsoft.com/office/drawing/2014/main" id="{499DDBDF-AB9A-4A58-9DC2-93943468368D}"/>
                </a:ext>
              </a:extLst>
            </p:cNvPr>
            <p:cNvSpPr/>
            <p:nvPr/>
          </p:nvSpPr>
          <p:spPr bwMode="auto">
            <a:xfrm>
              <a:off x="1352550" y="2371725"/>
              <a:ext cx="41275" cy="38100"/>
            </a:xfrm>
            <a:custGeom>
              <a:avLst/>
              <a:gdLst>
                <a:gd name="T0" fmla="*/ 13 w 13"/>
                <a:gd name="T1" fmla="*/ 5 h 12"/>
                <a:gd name="T2" fmla="*/ 12 w 13"/>
                <a:gd name="T3" fmla="*/ 12 h 12"/>
                <a:gd name="T4" fmla="*/ 1 w 13"/>
                <a:gd name="T5" fmla="*/ 10 h 12"/>
                <a:gd name="T6" fmla="*/ 13 w 13"/>
                <a:gd name="T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5"/>
                  </a:moveTo>
                  <a:cubicBezTo>
                    <a:pt x="13" y="8"/>
                    <a:pt x="12" y="9"/>
                    <a:pt x="12" y="12"/>
                  </a:cubicBezTo>
                  <a:cubicBezTo>
                    <a:pt x="8" y="12"/>
                    <a:pt x="5" y="10"/>
                    <a:pt x="1" y="10"/>
                  </a:cubicBezTo>
                  <a:cubicBezTo>
                    <a:pt x="0" y="0"/>
                    <a:pt x="8" y="3"/>
                    <a:pt x="13" y="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4" name="iSlïḓè">
              <a:extLst>
                <a:ext uri="{FF2B5EF4-FFF2-40B4-BE49-F238E27FC236}">
                  <a16:creationId xmlns:a16="http://schemas.microsoft.com/office/drawing/2014/main" id="{3FB44ACF-736F-4F07-BB92-5796E8EEDB74}"/>
                </a:ext>
              </a:extLst>
            </p:cNvPr>
            <p:cNvSpPr/>
            <p:nvPr/>
          </p:nvSpPr>
          <p:spPr bwMode="auto">
            <a:xfrm>
              <a:off x="1196975" y="2390775"/>
              <a:ext cx="123825" cy="111125"/>
            </a:xfrm>
            <a:custGeom>
              <a:avLst/>
              <a:gdLst>
                <a:gd name="T0" fmla="*/ 39 w 39"/>
                <a:gd name="T1" fmla="*/ 14 h 35"/>
                <a:gd name="T2" fmla="*/ 30 w 39"/>
                <a:gd name="T3" fmla="*/ 14 h 35"/>
                <a:gd name="T4" fmla="*/ 21 w 39"/>
                <a:gd name="T5" fmla="*/ 24 h 35"/>
                <a:gd name="T6" fmla="*/ 30 w 39"/>
                <a:gd name="T7" fmla="*/ 20 h 35"/>
                <a:gd name="T8" fmla="*/ 39 w 39"/>
                <a:gd name="T9" fmla="*/ 23 h 35"/>
                <a:gd name="T10" fmla="*/ 11 w 39"/>
                <a:gd name="T11" fmla="*/ 27 h 35"/>
                <a:gd name="T12" fmla="*/ 26 w 39"/>
                <a:gd name="T13" fmla="*/ 2 h 35"/>
                <a:gd name="T14" fmla="*/ 39 w 39"/>
                <a:gd name="T15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5">
                  <a:moveTo>
                    <a:pt x="39" y="14"/>
                  </a:moveTo>
                  <a:cubicBezTo>
                    <a:pt x="36" y="14"/>
                    <a:pt x="33" y="14"/>
                    <a:pt x="30" y="14"/>
                  </a:cubicBezTo>
                  <a:cubicBezTo>
                    <a:pt x="25" y="3"/>
                    <a:pt x="12" y="17"/>
                    <a:pt x="21" y="24"/>
                  </a:cubicBezTo>
                  <a:cubicBezTo>
                    <a:pt x="26" y="25"/>
                    <a:pt x="28" y="22"/>
                    <a:pt x="30" y="20"/>
                  </a:cubicBezTo>
                  <a:cubicBezTo>
                    <a:pt x="33" y="22"/>
                    <a:pt x="37" y="21"/>
                    <a:pt x="39" y="23"/>
                  </a:cubicBezTo>
                  <a:cubicBezTo>
                    <a:pt x="35" y="33"/>
                    <a:pt x="19" y="35"/>
                    <a:pt x="11" y="27"/>
                  </a:cubicBezTo>
                  <a:cubicBezTo>
                    <a:pt x="0" y="18"/>
                    <a:pt x="9" y="0"/>
                    <a:pt x="26" y="2"/>
                  </a:cubicBezTo>
                  <a:cubicBezTo>
                    <a:pt x="33" y="3"/>
                    <a:pt x="39" y="6"/>
                    <a:pt x="39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5" name="iṡḷïḓe">
              <a:extLst>
                <a:ext uri="{FF2B5EF4-FFF2-40B4-BE49-F238E27FC236}">
                  <a16:creationId xmlns:a16="http://schemas.microsoft.com/office/drawing/2014/main" id="{4C4B4D25-1DC2-4486-A641-4F8D0E32BF06}"/>
                </a:ext>
              </a:extLst>
            </p:cNvPr>
            <p:cNvSpPr/>
            <p:nvPr/>
          </p:nvSpPr>
          <p:spPr bwMode="auto">
            <a:xfrm>
              <a:off x="1333500" y="2413000"/>
              <a:ext cx="53975" cy="95250"/>
            </a:xfrm>
            <a:custGeom>
              <a:avLst/>
              <a:gdLst>
                <a:gd name="T0" fmla="*/ 7 w 17"/>
                <a:gd name="T1" fmla="*/ 0 h 30"/>
                <a:gd name="T2" fmla="*/ 17 w 17"/>
                <a:gd name="T3" fmla="*/ 2 h 30"/>
                <a:gd name="T4" fmla="*/ 11 w 17"/>
                <a:gd name="T5" fmla="*/ 30 h 30"/>
                <a:gd name="T6" fmla="*/ 0 w 17"/>
                <a:gd name="T7" fmla="*/ 27 h 30"/>
                <a:gd name="T8" fmla="*/ 7 w 17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0">
                  <a:moveTo>
                    <a:pt x="7" y="0"/>
                  </a:moveTo>
                  <a:cubicBezTo>
                    <a:pt x="10" y="1"/>
                    <a:pt x="14" y="1"/>
                    <a:pt x="17" y="2"/>
                  </a:cubicBezTo>
                  <a:cubicBezTo>
                    <a:pt x="15" y="11"/>
                    <a:pt x="13" y="21"/>
                    <a:pt x="11" y="30"/>
                  </a:cubicBezTo>
                  <a:cubicBezTo>
                    <a:pt x="7" y="29"/>
                    <a:pt x="4" y="28"/>
                    <a:pt x="0" y="27"/>
                  </a:cubicBezTo>
                  <a:cubicBezTo>
                    <a:pt x="2" y="18"/>
                    <a:pt x="4" y="8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6" name="ïṥḷíḋè">
              <a:extLst>
                <a:ext uri="{FF2B5EF4-FFF2-40B4-BE49-F238E27FC236}">
                  <a16:creationId xmlns:a16="http://schemas.microsoft.com/office/drawing/2014/main" id="{3FAA1557-6B3B-42E9-A3FC-394EA5574F9D}"/>
                </a:ext>
              </a:extLst>
            </p:cNvPr>
            <p:cNvSpPr/>
            <p:nvPr/>
          </p:nvSpPr>
          <p:spPr bwMode="auto">
            <a:xfrm>
              <a:off x="817563" y="2422525"/>
              <a:ext cx="136525" cy="117475"/>
            </a:xfrm>
            <a:custGeom>
              <a:avLst/>
              <a:gdLst>
                <a:gd name="T0" fmla="*/ 22 w 43"/>
                <a:gd name="T1" fmla="*/ 2 h 37"/>
                <a:gd name="T2" fmla="*/ 39 w 43"/>
                <a:gd name="T3" fmla="*/ 22 h 37"/>
                <a:gd name="T4" fmla="*/ 8 w 43"/>
                <a:gd name="T5" fmla="*/ 11 h 37"/>
                <a:gd name="T6" fmla="*/ 22 w 43"/>
                <a:gd name="T7" fmla="*/ 2 h 37"/>
                <a:gd name="T8" fmla="*/ 24 w 43"/>
                <a:gd name="T9" fmla="*/ 23 h 37"/>
                <a:gd name="T10" fmla="*/ 26 w 43"/>
                <a:gd name="T11" fmla="*/ 10 h 37"/>
                <a:gd name="T12" fmla="*/ 24 w 43"/>
                <a:gd name="T13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7">
                  <a:moveTo>
                    <a:pt x="22" y="2"/>
                  </a:moveTo>
                  <a:cubicBezTo>
                    <a:pt x="33" y="0"/>
                    <a:pt x="43" y="9"/>
                    <a:pt x="39" y="22"/>
                  </a:cubicBezTo>
                  <a:cubicBezTo>
                    <a:pt x="33" y="37"/>
                    <a:pt x="0" y="34"/>
                    <a:pt x="8" y="11"/>
                  </a:cubicBezTo>
                  <a:cubicBezTo>
                    <a:pt x="9" y="7"/>
                    <a:pt x="15" y="3"/>
                    <a:pt x="22" y="2"/>
                  </a:cubicBezTo>
                  <a:close/>
                  <a:moveTo>
                    <a:pt x="24" y="23"/>
                  </a:moveTo>
                  <a:cubicBezTo>
                    <a:pt x="31" y="23"/>
                    <a:pt x="29" y="15"/>
                    <a:pt x="26" y="10"/>
                  </a:cubicBezTo>
                  <a:cubicBezTo>
                    <a:pt x="16" y="5"/>
                    <a:pt x="16" y="24"/>
                    <a:pt x="24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7" name="ïṡlïdé">
              <a:extLst>
                <a:ext uri="{FF2B5EF4-FFF2-40B4-BE49-F238E27FC236}">
                  <a16:creationId xmlns:a16="http://schemas.microsoft.com/office/drawing/2014/main" id="{C07F8F7A-8451-4C5B-AE80-1CC19DB7E55B}"/>
                </a:ext>
              </a:extLst>
            </p:cNvPr>
            <p:cNvSpPr/>
            <p:nvPr/>
          </p:nvSpPr>
          <p:spPr bwMode="auto">
            <a:xfrm>
              <a:off x="1358900" y="2409825"/>
              <a:ext cx="158750" cy="149225"/>
            </a:xfrm>
            <a:custGeom>
              <a:avLst/>
              <a:gdLst>
                <a:gd name="T0" fmla="*/ 42 w 50"/>
                <a:gd name="T1" fmla="*/ 29 h 47"/>
                <a:gd name="T2" fmla="*/ 22 w 50"/>
                <a:gd name="T3" fmla="*/ 23 h 47"/>
                <a:gd name="T4" fmla="*/ 24 w 50"/>
                <a:gd name="T5" fmla="*/ 30 h 47"/>
                <a:gd name="T6" fmla="*/ 40 w 50"/>
                <a:gd name="T7" fmla="*/ 33 h 47"/>
                <a:gd name="T8" fmla="*/ 14 w 50"/>
                <a:gd name="T9" fmla="*/ 11 h 47"/>
                <a:gd name="T10" fmla="*/ 42 w 50"/>
                <a:gd name="T11" fmla="*/ 29 h 47"/>
                <a:gd name="T12" fmla="*/ 23 w 50"/>
                <a:gd name="T13" fmla="*/ 18 h 47"/>
                <a:gd name="T14" fmla="*/ 33 w 50"/>
                <a:gd name="T15" fmla="*/ 20 h 47"/>
                <a:gd name="T16" fmla="*/ 23 w 50"/>
                <a:gd name="T17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47">
                  <a:moveTo>
                    <a:pt x="42" y="29"/>
                  </a:moveTo>
                  <a:cubicBezTo>
                    <a:pt x="35" y="27"/>
                    <a:pt x="28" y="25"/>
                    <a:pt x="22" y="23"/>
                  </a:cubicBezTo>
                  <a:cubicBezTo>
                    <a:pt x="20" y="26"/>
                    <a:pt x="23" y="29"/>
                    <a:pt x="24" y="30"/>
                  </a:cubicBezTo>
                  <a:cubicBezTo>
                    <a:pt x="31" y="28"/>
                    <a:pt x="35" y="30"/>
                    <a:pt x="40" y="33"/>
                  </a:cubicBezTo>
                  <a:cubicBezTo>
                    <a:pt x="25" y="47"/>
                    <a:pt x="0" y="26"/>
                    <a:pt x="14" y="11"/>
                  </a:cubicBezTo>
                  <a:cubicBezTo>
                    <a:pt x="24" y="0"/>
                    <a:pt x="50" y="11"/>
                    <a:pt x="42" y="29"/>
                  </a:cubicBezTo>
                  <a:close/>
                  <a:moveTo>
                    <a:pt x="23" y="18"/>
                  </a:moveTo>
                  <a:cubicBezTo>
                    <a:pt x="26" y="19"/>
                    <a:pt x="30" y="21"/>
                    <a:pt x="33" y="20"/>
                  </a:cubicBezTo>
                  <a:cubicBezTo>
                    <a:pt x="34" y="14"/>
                    <a:pt x="24" y="12"/>
                    <a:pt x="23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8" name="ïšḻïḍé">
              <a:extLst>
                <a:ext uri="{FF2B5EF4-FFF2-40B4-BE49-F238E27FC236}">
                  <a16:creationId xmlns:a16="http://schemas.microsoft.com/office/drawing/2014/main" id="{41095308-304A-450C-A124-E2DBE7D1658B}"/>
                </a:ext>
              </a:extLst>
            </p:cNvPr>
            <p:cNvSpPr/>
            <p:nvPr/>
          </p:nvSpPr>
          <p:spPr bwMode="auto">
            <a:xfrm>
              <a:off x="1498600" y="2460625"/>
              <a:ext cx="136525" cy="117475"/>
            </a:xfrm>
            <a:custGeom>
              <a:avLst/>
              <a:gdLst>
                <a:gd name="T0" fmla="*/ 11 w 43"/>
                <a:gd name="T1" fmla="*/ 0 h 37"/>
                <a:gd name="T2" fmla="*/ 20 w 43"/>
                <a:gd name="T3" fmla="*/ 4 h 37"/>
                <a:gd name="T4" fmla="*/ 19 w 43"/>
                <a:gd name="T5" fmla="*/ 8 h 37"/>
                <a:gd name="T6" fmla="*/ 27 w 43"/>
                <a:gd name="T7" fmla="*/ 7 h 37"/>
                <a:gd name="T8" fmla="*/ 27 w 43"/>
                <a:gd name="T9" fmla="*/ 37 h 37"/>
                <a:gd name="T10" fmla="*/ 17 w 43"/>
                <a:gd name="T11" fmla="*/ 34 h 37"/>
                <a:gd name="T12" fmla="*/ 20 w 43"/>
                <a:gd name="T13" fmla="*/ 13 h 37"/>
                <a:gd name="T14" fmla="*/ 10 w 43"/>
                <a:gd name="T15" fmla="*/ 30 h 37"/>
                <a:gd name="T16" fmla="*/ 0 w 43"/>
                <a:gd name="T17" fmla="*/ 26 h 37"/>
                <a:gd name="T18" fmla="*/ 11 w 4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37">
                  <a:moveTo>
                    <a:pt x="11" y="0"/>
                  </a:moveTo>
                  <a:cubicBezTo>
                    <a:pt x="14" y="1"/>
                    <a:pt x="17" y="3"/>
                    <a:pt x="20" y="4"/>
                  </a:cubicBezTo>
                  <a:cubicBezTo>
                    <a:pt x="20" y="6"/>
                    <a:pt x="19" y="6"/>
                    <a:pt x="19" y="8"/>
                  </a:cubicBezTo>
                  <a:cubicBezTo>
                    <a:pt x="22" y="7"/>
                    <a:pt x="23" y="6"/>
                    <a:pt x="27" y="7"/>
                  </a:cubicBezTo>
                  <a:cubicBezTo>
                    <a:pt x="43" y="9"/>
                    <a:pt x="30" y="29"/>
                    <a:pt x="27" y="37"/>
                  </a:cubicBezTo>
                  <a:cubicBezTo>
                    <a:pt x="23" y="37"/>
                    <a:pt x="20" y="35"/>
                    <a:pt x="17" y="34"/>
                  </a:cubicBezTo>
                  <a:cubicBezTo>
                    <a:pt x="17" y="28"/>
                    <a:pt x="28" y="14"/>
                    <a:pt x="20" y="13"/>
                  </a:cubicBezTo>
                  <a:cubicBezTo>
                    <a:pt x="14" y="12"/>
                    <a:pt x="13" y="25"/>
                    <a:pt x="10" y="30"/>
                  </a:cubicBezTo>
                  <a:cubicBezTo>
                    <a:pt x="5" y="30"/>
                    <a:pt x="4" y="27"/>
                    <a:pt x="0" y="26"/>
                  </a:cubicBezTo>
                  <a:cubicBezTo>
                    <a:pt x="3" y="17"/>
                    <a:pt x="7" y="9"/>
                    <a:pt x="11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9" name="ïSḻîḍe">
              <a:extLst>
                <a:ext uri="{FF2B5EF4-FFF2-40B4-BE49-F238E27FC236}">
                  <a16:creationId xmlns:a16="http://schemas.microsoft.com/office/drawing/2014/main" id="{EC89DDD4-CF9F-4367-A396-56E7F465ED9E}"/>
                </a:ext>
              </a:extLst>
            </p:cNvPr>
            <p:cNvSpPr/>
            <p:nvPr/>
          </p:nvSpPr>
          <p:spPr bwMode="auto">
            <a:xfrm>
              <a:off x="665163" y="2473325"/>
              <a:ext cx="127000" cy="149225"/>
            </a:xfrm>
            <a:custGeom>
              <a:avLst/>
              <a:gdLst>
                <a:gd name="T0" fmla="*/ 30 w 40"/>
                <a:gd name="T1" fmla="*/ 0 h 47"/>
                <a:gd name="T2" fmla="*/ 19 w 40"/>
                <a:gd name="T3" fmla="*/ 47 h 47"/>
                <a:gd name="T4" fmla="*/ 14 w 40"/>
                <a:gd name="T5" fmla="*/ 41 h 47"/>
                <a:gd name="T6" fmla="*/ 0 w 40"/>
                <a:gd name="T7" fmla="*/ 13 h 47"/>
                <a:gd name="T8" fmla="*/ 10 w 40"/>
                <a:gd name="T9" fmla="*/ 9 h 47"/>
                <a:gd name="T10" fmla="*/ 23 w 40"/>
                <a:gd name="T11" fmla="*/ 22 h 47"/>
                <a:gd name="T12" fmla="*/ 21 w 40"/>
                <a:gd name="T13" fmla="*/ 4 h 47"/>
                <a:gd name="T14" fmla="*/ 30 w 40"/>
                <a:gd name="T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7">
                  <a:moveTo>
                    <a:pt x="30" y="0"/>
                  </a:moveTo>
                  <a:cubicBezTo>
                    <a:pt x="30" y="18"/>
                    <a:pt x="40" y="46"/>
                    <a:pt x="19" y="47"/>
                  </a:cubicBezTo>
                  <a:cubicBezTo>
                    <a:pt x="16" y="46"/>
                    <a:pt x="16" y="43"/>
                    <a:pt x="14" y="41"/>
                  </a:cubicBezTo>
                  <a:cubicBezTo>
                    <a:pt x="36" y="36"/>
                    <a:pt x="3" y="21"/>
                    <a:pt x="0" y="13"/>
                  </a:cubicBezTo>
                  <a:cubicBezTo>
                    <a:pt x="4" y="12"/>
                    <a:pt x="7" y="10"/>
                    <a:pt x="10" y="9"/>
                  </a:cubicBezTo>
                  <a:cubicBezTo>
                    <a:pt x="15" y="12"/>
                    <a:pt x="18" y="18"/>
                    <a:pt x="23" y="22"/>
                  </a:cubicBezTo>
                  <a:cubicBezTo>
                    <a:pt x="23" y="15"/>
                    <a:pt x="21" y="10"/>
                    <a:pt x="21" y="4"/>
                  </a:cubicBezTo>
                  <a:cubicBezTo>
                    <a:pt x="24" y="3"/>
                    <a:pt x="27" y="1"/>
                    <a:pt x="30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0" name="îSḷîde">
              <a:extLst>
                <a:ext uri="{FF2B5EF4-FFF2-40B4-BE49-F238E27FC236}">
                  <a16:creationId xmlns:a16="http://schemas.microsoft.com/office/drawing/2014/main" id="{A752ACEA-740A-45AB-AAB0-2763E7B38F70}"/>
                </a:ext>
              </a:extLst>
            </p:cNvPr>
            <p:cNvSpPr/>
            <p:nvPr/>
          </p:nvSpPr>
          <p:spPr bwMode="auto">
            <a:xfrm>
              <a:off x="595313" y="2508250"/>
              <a:ext cx="104775" cy="114300"/>
            </a:xfrm>
            <a:custGeom>
              <a:avLst/>
              <a:gdLst>
                <a:gd name="T0" fmla="*/ 7 w 33"/>
                <a:gd name="T1" fmla="*/ 0 h 36"/>
                <a:gd name="T2" fmla="*/ 13 w 33"/>
                <a:gd name="T3" fmla="*/ 8 h 36"/>
                <a:gd name="T4" fmla="*/ 19 w 33"/>
                <a:gd name="T5" fmla="*/ 5 h 36"/>
                <a:gd name="T6" fmla="*/ 22 w 33"/>
                <a:gd name="T7" fmla="*/ 13 h 36"/>
                <a:gd name="T8" fmla="*/ 18 w 33"/>
                <a:gd name="T9" fmla="*/ 15 h 36"/>
                <a:gd name="T10" fmla="*/ 24 w 33"/>
                <a:gd name="T11" fmla="*/ 25 h 36"/>
                <a:gd name="T12" fmla="*/ 29 w 33"/>
                <a:gd name="T13" fmla="*/ 23 h 36"/>
                <a:gd name="T14" fmla="*/ 33 w 33"/>
                <a:gd name="T15" fmla="*/ 29 h 36"/>
                <a:gd name="T16" fmla="*/ 18 w 33"/>
                <a:gd name="T17" fmla="*/ 35 h 36"/>
                <a:gd name="T18" fmla="*/ 9 w 33"/>
                <a:gd name="T19" fmla="*/ 21 h 36"/>
                <a:gd name="T20" fmla="*/ 4 w 33"/>
                <a:gd name="T21" fmla="*/ 22 h 36"/>
                <a:gd name="T22" fmla="*/ 1 w 33"/>
                <a:gd name="T23" fmla="*/ 17 h 36"/>
                <a:gd name="T24" fmla="*/ 4 w 33"/>
                <a:gd name="T25" fmla="*/ 13 h 36"/>
                <a:gd name="T26" fmla="*/ 2 w 33"/>
                <a:gd name="T27" fmla="*/ 9 h 36"/>
                <a:gd name="T28" fmla="*/ 7 w 33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6">
                  <a:moveTo>
                    <a:pt x="7" y="0"/>
                  </a:moveTo>
                  <a:cubicBezTo>
                    <a:pt x="11" y="1"/>
                    <a:pt x="11" y="5"/>
                    <a:pt x="13" y="8"/>
                  </a:cubicBezTo>
                  <a:cubicBezTo>
                    <a:pt x="16" y="8"/>
                    <a:pt x="17" y="6"/>
                    <a:pt x="19" y="5"/>
                  </a:cubicBezTo>
                  <a:cubicBezTo>
                    <a:pt x="20" y="9"/>
                    <a:pt x="22" y="9"/>
                    <a:pt x="22" y="13"/>
                  </a:cubicBezTo>
                  <a:cubicBezTo>
                    <a:pt x="20" y="13"/>
                    <a:pt x="20" y="15"/>
                    <a:pt x="18" y="15"/>
                  </a:cubicBezTo>
                  <a:cubicBezTo>
                    <a:pt x="19" y="19"/>
                    <a:pt x="21" y="22"/>
                    <a:pt x="24" y="25"/>
                  </a:cubicBezTo>
                  <a:cubicBezTo>
                    <a:pt x="27" y="26"/>
                    <a:pt x="27" y="23"/>
                    <a:pt x="29" y="23"/>
                  </a:cubicBezTo>
                  <a:cubicBezTo>
                    <a:pt x="30" y="26"/>
                    <a:pt x="32" y="27"/>
                    <a:pt x="33" y="29"/>
                  </a:cubicBezTo>
                  <a:cubicBezTo>
                    <a:pt x="29" y="32"/>
                    <a:pt x="26" y="36"/>
                    <a:pt x="18" y="35"/>
                  </a:cubicBezTo>
                  <a:cubicBezTo>
                    <a:pt x="14" y="31"/>
                    <a:pt x="11" y="26"/>
                    <a:pt x="9" y="21"/>
                  </a:cubicBezTo>
                  <a:cubicBezTo>
                    <a:pt x="6" y="20"/>
                    <a:pt x="7" y="23"/>
                    <a:pt x="4" y="22"/>
                  </a:cubicBezTo>
                  <a:cubicBezTo>
                    <a:pt x="4" y="20"/>
                    <a:pt x="2" y="18"/>
                    <a:pt x="1" y="17"/>
                  </a:cubicBezTo>
                  <a:cubicBezTo>
                    <a:pt x="0" y="14"/>
                    <a:pt x="3" y="15"/>
                    <a:pt x="4" y="13"/>
                  </a:cubicBezTo>
                  <a:cubicBezTo>
                    <a:pt x="4" y="11"/>
                    <a:pt x="1" y="11"/>
                    <a:pt x="2" y="9"/>
                  </a:cubicBezTo>
                  <a:cubicBezTo>
                    <a:pt x="4" y="6"/>
                    <a:pt x="6" y="3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1" name="îšľïḋe">
              <a:extLst>
                <a:ext uri="{FF2B5EF4-FFF2-40B4-BE49-F238E27FC236}">
                  <a16:creationId xmlns:a16="http://schemas.microsoft.com/office/drawing/2014/main" id="{353643F0-ABF0-413D-B89A-9819B917748D}"/>
                </a:ext>
              </a:extLst>
            </p:cNvPr>
            <p:cNvSpPr/>
            <p:nvPr/>
          </p:nvSpPr>
          <p:spPr bwMode="auto">
            <a:xfrm>
              <a:off x="1600200" y="2505075"/>
              <a:ext cx="122238" cy="139700"/>
            </a:xfrm>
            <a:custGeom>
              <a:avLst/>
              <a:gdLst>
                <a:gd name="T0" fmla="*/ 36 w 39"/>
                <a:gd name="T1" fmla="*/ 25 h 44"/>
                <a:gd name="T2" fmla="*/ 27 w 39"/>
                <a:gd name="T3" fmla="*/ 22 h 44"/>
                <a:gd name="T4" fmla="*/ 17 w 39"/>
                <a:gd name="T5" fmla="*/ 29 h 44"/>
                <a:gd name="T6" fmla="*/ 31 w 39"/>
                <a:gd name="T7" fmla="*/ 33 h 44"/>
                <a:gd name="T8" fmla="*/ 3 w 39"/>
                <a:gd name="T9" fmla="*/ 23 h 44"/>
                <a:gd name="T10" fmla="*/ 36 w 39"/>
                <a:gd name="T11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4">
                  <a:moveTo>
                    <a:pt x="36" y="25"/>
                  </a:moveTo>
                  <a:cubicBezTo>
                    <a:pt x="32" y="25"/>
                    <a:pt x="30" y="23"/>
                    <a:pt x="27" y="22"/>
                  </a:cubicBezTo>
                  <a:cubicBezTo>
                    <a:pt x="26" y="7"/>
                    <a:pt x="6" y="22"/>
                    <a:pt x="17" y="29"/>
                  </a:cubicBezTo>
                  <a:cubicBezTo>
                    <a:pt x="25" y="27"/>
                    <a:pt x="26" y="29"/>
                    <a:pt x="31" y="33"/>
                  </a:cubicBezTo>
                  <a:cubicBezTo>
                    <a:pt x="22" y="44"/>
                    <a:pt x="4" y="33"/>
                    <a:pt x="3" y="23"/>
                  </a:cubicBezTo>
                  <a:cubicBezTo>
                    <a:pt x="0" y="0"/>
                    <a:pt x="39" y="3"/>
                    <a:pt x="36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2" name="îṡ1idê">
              <a:extLst>
                <a:ext uri="{FF2B5EF4-FFF2-40B4-BE49-F238E27FC236}">
                  <a16:creationId xmlns:a16="http://schemas.microsoft.com/office/drawing/2014/main" id="{5DE61A52-E5AE-47A0-A64B-FE1FA3FF94E4}"/>
                </a:ext>
              </a:extLst>
            </p:cNvPr>
            <p:cNvSpPr/>
            <p:nvPr/>
          </p:nvSpPr>
          <p:spPr bwMode="auto">
            <a:xfrm>
              <a:off x="257175" y="2524125"/>
              <a:ext cx="1808163" cy="1809750"/>
            </a:xfrm>
            <a:custGeom>
              <a:avLst/>
              <a:gdLst>
                <a:gd name="T0" fmla="*/ 276 w 571"/>
                <a:gd name="T1" fmla="*/ 4 h 571"/>
                <a:gd name="T2" fmla="*/ 480 w 571"/>
                <a:gd name="T3" fmla="*/ 82 h 571"/>
                <a:gd name="T4" fmla="*/ 567 w 571"/>
                <a:gd name="T5" fmla="*/ 277 h 571"/>
                <a:gd name="T6" fmla="*/ 489 w 571"/>
                <a:gd name="T7" fmla="*/ 480 h 571"/>
                <a:gd name="T8" fmla="*/ 295 w 571"/>
                <a:gd name="T9" fmla="*/ 568 h 571"/>
                <a:gd name="T10" fmla="*/ 90 w 571"/>
                <a:gd name="T11" fmla="*/ 491 h 571"/>
                <a:gd name="T12" fmla="*/ 3 w 571"/>
                <a:gd name="T13" fmla="*/ 296 h 571"/>
                <a:gd name="T14" fmla="*/ 81 w 571"/>
                <a:gd name="T15" fmla="*/ 92 h 571"/>
                <a:gd name="T16" fmla="*/ 214 w 571"/>
                <a:gd name="T17" fmla="*/ 14 h 571"/>
                <a:gd name="T18" fmla="*/ 276 w 571"/>
                <a:gd name="T19" fmla="*/ 4 h 571"/>
                <a:gd name="T20" fmla="*/ 90 w 571"/>
                <a:gd name="T21" fmla="*/ 96 h 571"/>
                <a:gd name="T22" fmla="*/ 12 w 571"/>
                <a:gd name="T23" fmla="*/ 291 h 571"/>
                <a:gd name="T24" fmla="*/ 94 w 571"/>
                <a:gd name="T25" fmla="*/ 481 h 571"/>
                <a:gd name="T26" fmla="*/ 289 w 571"/>
                <a:gd name="T27" fmla="*/ 559 h 571"/>
                <a:gd name="T28" fmla="*/ 480 w 571"/>
                <a:gd name="T29" fmla="*/ 477 h 571"/>
                <a:gd name="T30" fmla="*/ 558 w 571"/>
                <a:gd name="T31" fmla="*/ 283 h 571"/>
                <a:gd name="T32" fmla="*/ 477 w 571"/>
                <a:gd name="T33" fmla="*/ 92 h 571"/>
                <a:gd name="T34" fmla="*/ 282 w 571"/>
                <a:gd name="T35" fmla="*/ 14 h 571"/>
                <a:gd name="T36" fmla="*/ 90 w 571"/>
                <a:gd name="T37" fmla="*/ 96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1" h="571">
                  <a:moveTo>
                    <a:pt x="276" y="4"/>
                  </a:moveTo>
                  <a:cubicBezTo>
                    <a:pt x="363" y="0"/>
                    <a:pt x="435" y="39"/>
                    <a:pt x="480" y="82"/>
                  </a:cubicBezTo>
                  <a:cubicBezTo>
                    <a:pt x="527" y="126"/>
                    <a:pt x="563" y="190"/>
                    <a:pt x="567" y="277"/>
                  </a:cubicBezTo>
                  <a:cubicBezTo>
                    <a:pt x="571" y="366"/>
                    <a:pt x="533" y="436"/>
                    <a:pt x="489" y="480"/>
                  </a:cubicBezTo>
                  <a:cubicBezTo>
                    <a:pt x="443" y="527"/>
                    <a:pt x="381" y="566"/>
                    <a:pt x="295" y="568"/>
                  </a:cubicBezTo>
                  <a:cubicBezTo>
                    <a:pt x="204" y="571"/>
                    <a:pt x="139" y="536"/>
                    <a:pt x="90" y="491"/>
                  </a:cubicBezTo>
                  <a:cubicBezTo>
                    <a:pt x="44" y="448"/>
                    <a:pt x="5" y="381"/>
                    <a:pt x="3" y="296"/>
                  </a:cubicBezTo>
                  <a:cubicBezTo>
                    <a:pt x="0" y="202"/>
                    <a:pt x="36" y="139"/>
                    <a:pt x="81" y="92"/>
                  </a:cubicBezTo>
                  <a:cubicBezTo>
                    <a:pt x="114" y="56"/>
                    <a:pt x="158" y="28"/>
                    <a:pt x="214" y="14"/>
                  </a:cubicBezTo>
                  <a:cubicBezTo>
                    <a:pt x="233" y="8"/>
                    <a:pt x="254" y="5"/>
                    <a:pt x="276" y="4"/>
                  </a:cubicBezTo>
                  <a:close/>
                  <a:moveTo>
                    <a:pt x="90" y="96"/>
                  </a:moveTo>
                  <a:cubicBezTo>
                    <a:pt x="45" y="141"/>
                    <a:pt x="12" y="204"/>
                    <a:pt x="12" y="291"/>
                  </a:cubicBezTo>
                  <a:cubicBezTo>
                    <a:pt x="12" y="376"/>
                    <a:pt x="52" y="439"/>
                    <a:pt x="94" y="481"/>
                  </a:cubicBezTo>
                  <a:cubicBezTo>
                    <a:pt x="140" y="527"/>
                    <a:pt x="204" y="559"/>
                    <a:pt x="289" y="559"/>
                  </a:cubicBezTo>
                  <a:cubicBezTo>
                    <a:pt x="371" y="559"/>
                    <a:pt x="436" y="522"/>
                    <a:pt x="480" y="477"/>
                  </a:cubicBezTo>
                  <a:cubicBezTo>
                    <a:pt x="522" y="434"/>
                    <a:pt x="560" y="368"/>
                    <a:pt x="558" y="283"/>
                  </a:cubicBezTo>
                  <a:cubicBezTo>
                    <a:pt x="556" y="198"/>
                    <a:pt x="521" y="136"/>
                    <a:pt x="477" y="92"/>
                  </a:cubicBezTo>
                  <a:cubicBezTo>
                    <a:pt x="434" y="49"/>
                    <a:pt x="366" y="11"/>
                    <a:pt x="282" y="14"/>
                  </a:cubicBezTo>
                  <a:cubicBezTo>
                    <a:pt x="194" y="16"/>
                    <a:pt x="134" y="52"/>
                    <a:pt x="90" y="9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3" name="î$ḻîdê">
              <a:extLst>
                <a:ext uri="{FF2B5EF4-FFF2-40B4-BE49-F238E27FC236}">
                  <a16:creationId xmlns:a16="http://schemas.microsoft.com/office/drawing/2014/main" id="{98BE12CD-D48D-45D5-934F-66CB1A92FE6D}"/>
                </a:ext>
              </a:extLst>
            </p:cNvPr>
            <p:cNvSpPr/>
            <p:nvPr/>
          </p:nvSpPr>
          <p:spPr bwMode="auto">
            <a:xfrm>
              <a:off x="531813" y="2536825"/>
              <a:ext cx="38100" cy="47625"/>
            </a:xfrm>
            <a:custGeom>
              <a:avLst/>
              <a:gdLst>
                <a:gd name="T0" fmla="*/ 12 w 12"/>
                <a:gd name="T1" fmla="*/ 8 h 15"/>
                <a:gd name="T2" fmla="*/ 5 w 12"/>
                <a:gd name="T3" fmla="*/ 15 h 15"/>
                <a:gd name="T4" fmla="*/ 0 w 12"/>
                <a:gd name="T5" fmla="*/ 8 h 15"/>
                <a:gd name="T6" fmla="*/ 12 w 12"/>
                <a:gd name="T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5">
                  <a:moveTo>
                    <a:pt x="12" y="8"/>
                  </a:moveTo>
                  <a:cubicBezTo>
                    <a:pt x="11" y="11"/>
                    <a:pt x="7" y="12"/>
                    <a:pt x="5" y="15"/>
                  </a:cubicBezTo>
                  <a:cubicBezTo>
                    <a:pt x="2" y="13"/>
                    <a:pt x="1" y="11"/>
                    <a:pt x="0" y="8"/>
                  </a:cubicBezTo>
                  <a:cubicBezTo>
                    <a:pt x="4" y="5"/>
                    <a:pt x="10" y="0"/>
                    <a:pt x="12" y="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4" name="îśḻiďé">
              <a:extLst>
                <a:ext uri="{FF2B5EF4-FFF2-40B4-BE49-F238E27FC236}">
                  <a16:creationId xmlns:a16="http://schemas.microsoft.com/office/drawing/2014/main" id="{924CC13A-644A-48E8-901D-7EA770D56178}"/>
                </a:ext>
              </a:extLst>
            </p:cNvPr>
            <p:cNvSpPr/>
            <p:nvPr/>
          </p:nvSpPr>
          <p:spPr bwMode="auto">
            <a:xfrm>
              <a:off x="550863" y="2571750"/>
              <a:ext cx="79375" cy="92075"/>
            </a:xfrm>
            <a:custGeom>
              <a:avLst/>
              <a:gdLst>
                <a:gd name="T0" fmla="*/ 25 w 25"/>
                <a:gd name="T1" fmla="*/ 23 h 29"/>
                <a:gd name="T2" fmla="*/ 16 w 25"/>
                <a:gd name="T3" fmla="*/ 29 h 29"/>
                <a:gd name="T4" fmla="*/ 0 w 25"/>
                <a:gd name="T5" fmla="*/ 7 h 29"/>
                <a:gd name="T6" fmla="*/ 8 w 25"/>
                <a:gd name="T7" fmla="*/ 0 h 29"/>
                <a:gd name="T8" fmla="*/ 25 w 25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25" y="23"/>
                  </a:moveTo>
                  <a:cubicBezTo>
                    <a:pt x="22" y="25"/>
                    <a:pt x="19" y="27"/>
                    <a:pt x="16" y="29"/>
                  </a:cubicBezTo>
                  <a:cubicBezTo>
                    <a:pt x="10" y="22"/>
                    <a:pt x="6" y="14"/>
                    <a:pt x="0" y="7"/>
                  </a:cubicBezTo>
                  <a:cubicBezTo>
                    <a:pt x="2" y="4"/>
                    <a:pt x="6" y="3"/>
                    <a:pt x="8" y="0"/>
                  </a:cubicBezTo>
                  <a:cubicBezTo>
                    <a:pt x="15" y="7"/>
                    <a:pt x="19" y="15"/>
                    <a:pt x="25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5" name="i$lïḓe">
              <a:extLst>
                <a:ext uri="{FF2B5EF4-FFF2-40B4-BE49-F238E27FC236}">
                  <a16:creationId xmlns:a16="http://schemas.microsoft.com/office/drawing/2014/main" id="{32E47A90-A3F5-45F5-991D-17930B58562F}"/>
                </a:ext>
              </a:extLst>
            </p:cNvPr>
            <p:cNvSpPr/>
            <p:nvPr/>
          </p:nvSpPr>
          <p:spPr bwMode="auto">
            <a:xfrm>
              <a:off x="1693863" y="2578100"/>
              <a:ext cx="117475" cy="123825"/>
            </a:xfrm>
            <a:custGeom>
              <a:avLst/>
              <a:gdLst>
                <a:gd name="T0" fmla="*/ 32 w 37"/>
                <a:gd name="T1" fmla="*/ 32 h 39"/>
                <a:gd name="T2" fmla="*/ 15 w 37"/>
                <a:gd name="T3" fmla="*/ 19 h 39"/>
                <a:gd name="T4" fmla="*/ 28 w 37"/>
                <a:gd name="T5" fmla="*/ 36 h 39"/>
                <a:gd name="T6" fmla="*/ 4 w 37"/>
                <a:gd name="T7" fmla="*/ 23 h 39"/>
                <a:gd name="T8" fmla="*/ 37 w 37"/>
                <a:gd name="T9" fmla="*/ 20 h 39"/>
                <a:gd name="T10" fmla="*/ 32 w 37"/>
                <a:gd name="T11" fmla="*/ 32 h 39"/>
                <a:gd name="T12" fmla="*/ 19 w 37"/>
                <a:gd name="T13" fmla="*/ 15 h 39"/>
                <a:gd name="T14" fmla="*/ 27 w 37"/>
                <a:gd name="T15" fmla="*/ 21 h 39"/>
                <a:gd name="T16" fmla="*/ 19 w 37"/>
                <a:gd name="T17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2" y="32"/>
                  </a:moveTo>
                  <a:cubicBezTo>
                    <a:pt x="25" y="29"/>
                    <a:pt x="21" y="23"/>
                    <a:pt x="15" y="19"/>
                  </a:cubicBezTo>
                  <a:cubicBezTo>
                    <a:pt x="10" y="29"/>
                    <a:pt x="29" y="28"/>
                    <a:pt x="28" y="36"/>
                  </a:cubicBezTo>
                  <a:cubicBezTo>
                    <a:pt x="17" y="39"/>
                    <a:pt x="6" y="29"/>
                    <a:pt x="4" y="23"/>
                  </a:cubicBezTo>
                  <a:cubicBezTo>
                    <a:pt x="0" y="0"/>
                    <a:pt x="36" y="0"/>
                    <a:pt x="37" y="20"/>
                  </a:cubicBezTo>
                  <a:cubicBezTo>
                    <a:pt x="37" y="25"/>
                    <a:pt x="35" y="28"/>
                    <a:pt x="32" y="32"/>
                  </a:cubicBezTo>
                  <a:close/>
                  <a:moveTo>
                    <a:pt x="19" y="15"/>
                  </a:moveTo>
                  <a:cubicBezTo>
                    <a:pt x="21" y="17"/>
                    <a:pt x="23" y="20"/>
                    <a:pt x="27" y="21"/>
                  </a:cubicBezTo>
                  <a:cubicBezTo>
                    <a:pt x="31" y="15"/>
                    <a:pt x="21" y="9"/>
                    <a:pt x="19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6" name="î$lide">
              <a:extLst>
                <a:ext uri="{FF2B5EF4-FFF2-40B4-BE49-F238E27FC236}">
                  <a16:creationId xmlns:a16="http://schemas.microsoft.com/office/drawing/2014/main" id="{749EBC8F-10A2-46F7-A7F3-BDBCFCC3C784}"/>
                </a:ext>
              </a:extLst>
            </p:cNvPr>
            <p:cNvSpPr/>
            <p:nvPr/>
          </p:nvSpPr>
          <p:spPr bwMode="auto">
            <a:xfrm>
              <a:off x="471488" y="2609850"/>
              <a:ext cx="133350" cy="133350"/>
            </a:xfrm>
            <a:custGeom>
              <a:avLst/>
              <a:gdLst>
                <a:gd name="T0" fmla="*/ 22 w 42"/>
                <a:gd name="T1" fmla="*/ 3 h 42"/>
                <a:gd name="T2" fmla="*/ 16 w 42"/>
                <a:gd name="T3" fmla="*/ 11 h 42"/>
                <a:gd name="T4" fmla="*/ 9 w 42"/>
                <a:gd name="T5" fmla="*/ 16 h 42"/>
                <a:gd name="T6" fmla="*/ 28 w 42"/>
                <a:gd name="T7" fmla="*/ 10 h 42"/>
                <a:gd name="T8" fmla="*/ 9 w 42"/>
                <a:gd name="T9" fmla="*/ 33 h 42"/>
                <a:gd name="T10" fmla="*/ 16 w 42"/>
                <a:gd name="T11" fmla="*/ 26 h 42"/>
                <a:gd name="T12" fmla="*/ 24 w 42"/>
                <a:gd name="T13" fmla="*/ 21 h 42"/>
                <a:gd name="T14" fmla="*/ 9 w 42"/>
                <a:gd name="T15" fmla="*/ 26 h 42"/>
                <a:gd name="T16" fmla="*/ 0 w 42"/>
                <a:gd name="T17" fmla="*/ 17 h 42"/>
                <a:gd name="T18" fmla="*/ 22 w 42"/>
                <a:gd name="T1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2" y="3"/>
                  </a:moveTo>
                  <a:cubicBezTo>
                    <a:pt x="23" y="6"/>
                    <a:pt x="17" y="8"/>
                    <a:pt x="16" y="11"/>
                  </a:cubicBezTo>
                  <a:cubicBezTo>
                    <a:pt x="12" y="10"/>
                    <a:pt x="9" y="12"/>
                    <a:pt x="9" y="16"/>
                  </a:cubicBezTo>
                  <a:cubicBezTo>
                    <a:pt x="16" y="17"/>
                    <a:pt x="18" y="7"/>
                    <a:pt x="28" y="10"/>
                  </a:cubicBezTo>
                  <a:cubicBezTo>
                    <a:pt x="42" y="14"/>
                    <a:pt x="24" y="42"/>
                    <a:pt x="9" y="33"/>
                  </a:cubicBezTo>
                  <a:cubicBezTo>
                    <a:pt x="10" y="29"/>
                    <a:pt x="13" y="28"/>
                    <a:pt x="16" y="26"/>
                  </a:cubicBezTo>
                  <a:cubicBezTo>
                    <a:pt x="18" y="26"/>
                    <a:pt x="24" y="26"/>
                    <a:pt x="24" y="21"/>
                  </a:cubicBezTo>
                  <a:cubicBezTo>
                    <a:pt x="20" y="17"/>
                    <a:pt x="15" y="25"/>
                    <a:pt x="9" y="26"/>
                  </a:cubicBezTo>
                  <a:cubicBezTo>
                    <a:pt x="4" y="26"/>
                    <a:pt x="0" y="23"/>
                    <a:pt x="0" y="17"/>
                  </a:cubicBezTo>
                  <a:cubicBezTo>
                    <a:pt x="1" y="9"/>
                    <a:pt x="12" y="0"/>
                    <a:pt x="22" y="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7" name="iSļïde">
              <a:extLst>
                <a:ext uri="{FF2B5EF4-FFF2-40B4-BE49-F238E27FC236}">
                  <a16:creationId xmlns:a16="http://schemas.microsoft.com/office/drawing/2014/main" id="{536E5C3B-1122-4EA2-ADD7-9683327ADA10}"/>
                </a:ext>
              </a:extLst>
            </p:cNvPr>
            <p:cNvSpPr/>
            <p:nvPr/>
          </p:nvSpPr>
          <p:spPr bwMode="auto">
            <a:xfrm>
              <a:off x="401638" y="2663825"/>
              <a:ext cx="85725" cy="120650"/>
            </a:xfrm>
            <a:custGeom>
              <a:avLst/>
              <a:gdLst>
                <a:gd name="T0" fmla="*/ 18 w 27"/>
                <a:gd name="T1" fmla="*/ 11 h 38"/>
                <a:gd name="T2" fmla="*/ 15 w 27"/>
                <a:gd name="T3" fmla="*/ 15 h 38"/>
                <a:gd name="T4" fmla="*/ 27 w 27"/>
                <a:gd name="T5" fmla="*/ 30 h 38"/>
                <a:gd name="T6" fmla="*/ 19 w 27"/>
                <a:gd name="T7" fmla="*/ 38 h 38"/>
                <a:gd name="T8" fmla="*/ 0 w 27"/>
                <a:gd name="T9" fmla="*/ 19 h 38"/>
                <a:gd name="T10" fmla="*/ 9 w 27"/>
                <a:gd name="T11" fmla="*/ 13 h 38"/>
                <a:gd name="T12" fmla="*/ 18 w 27"/>
                <a:gd name="T13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8">
                  <a:moveTo>
                    <a:pt x="18" y="11"/>
                  </a:moveTo>
                  <a:cubicBezTo>
                    <a:pt x="18" y="13"/>
                    <a:pt x="15" y="13"/>
                    <a:pt x="15" y="15"/>
                  </a:cubicBezTo>
                  <a:cubicBezTo>
                    <a:pt x="16" y="23"/>
                    <a:pt x="23" y="25"/>
                    <a:pt x="27" y="30"/>
                  </a:cubicBezTo>
                  <a:cubicBezTo>
                    <a:pt x="25" y="34"/>
                    <a:pt x="22" y="36"/>
                    <a:pt x="19" y="38"/>
                  </a:cubicBezTo>
                  <a:cubicBezTo>
                    <a:pt x="13" y="31"/>
                    <a:pt x="6" y="26"/>
                    <a:pt x="0" y="19"/>
                  </a:cubicBezTo>
                  <a:cubicBezTo>
                    <a:pt x="2" y="16"/>
                    <a:pt x="5" y="10"/>
                    <a:pt x="9" y="13"/>
                  </a:cubicBezTo>
                  <a:cubicBezTo>
                    <a:pt x="6" y="6"/>
                    <a:pt x="18" y="0"/>
                    <a:pt x="18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8" name="íṧḻïďe">
              <a:extLst>
                <a:ext uri="{FF2B5EF4-FFF2-40B4-BE49-F238E27FC236}">
                  <a16:creationId xmlns:a16="http://schemas.microsoft.com/office/drawing/2014/main" id="{5D805AC6-2BC8-4235-8B69-C87B6E648421}"/>
                </a:ext>
              </a:extLst>
            </p:cNvPr>
            <p:cNvSpPr/>
            <p:nvPr/>
          </p:nvSpPr>
          <p:spPr bwMode="auto">
            <a:xfrm>
              <a:off x="1833563" y="2670175"/>
              <a:ext cx="174625" cy="173038"/>
            </a:xfrm>
            <a:custGeom>
              <a:avLst/>
              <a:gdLst>
                <a:gd name="T0" fmla="*/ 30 w 55"/>
                <a:gd name="T1" fmla="*/ 31 h 55"/>
                <a:gd name="T2" fmla="*/ 29 w 55"/>
                <a:gd name="T3" fmla="*/ 38 h 55"/>
                <a:gd name="T4" fmla="*/ 33 w 55"/>
                <a:gd name="T5" fmla="*/ 38 h 55"/>
                <a:gd name="T6" fmla="*/ 36 w 55"/>
                <a:gd name="T7" fmla="*/ 46 h 55"/>
                <a:gd name="T8" fmla="*/ 29 w 55"/>
                <a:gd name="T9" fmla="*/ 48 h 55"/>
                <a:gd name="T10" fmla="*/ 30 w 55"/>
                <a:gd name="T11" fmla="*/ 54 h 55"/>
                <a:gd name="T12" fmla="*/ 21 w 55"/>
                <a:gd name="T13" fmla="*/ 54 h 55"/>
                <a:gd name="T14" fmla="*/ 20 w 55"/>
                <a:gd name="T15" fmla="*/ 48 h 55"/>
                <a:gd name="T16" fmla="*/ 3 w 55"/>
                <a:gd name="T17" fmla="*/ 32 h 55"/>
                <a:gd name="T18" fmla="*/ 20 w 55"/>
                <a:gd name="T19" fmla="*/ 20 h 55"/>
                <a:gd name="T20" fmla="*/ 24 w 55"/>
                <a:gd name="T21" fmla="*/ 11 h 55"/>
                <a:gd name="T22" fmla="*/ 30 w 55"/>
                <a:gd name="T23" fmla="*/ 31 h 55"/>
                <a:gd name="T24" fmla="*/ 30 w 55"/>
                <a:gd name="T25" fmla="*/ 24 h 55"/>
                <a:gd name="T26" fmla="*/ 36 w 55"/>
                <a:gd name="T27" fmla="*/ 24 h 55"/>
                <a:gd name="T28" fmla="*/ 35 w 55"/>
                <a:gd name="T29" fmla="*/ 19 h 55"/>
                <a:gd name="T30" fmla="*/ 30 w 55"/>
                <a:gd name="T31" fmla="*/ 24 h 55"/>
                <a:gd name="T32" fmla="*/ 19 w 55"/>
                <a:gd name="T33" fmla="*/ 38 h 55"/>
                <a:gd name="T34" fmla="*/ 18 w 55"/>
                <a:gd name="T35" fmla="*/ 27 h 55"/>
                <a:gd name="T36" fmla="*/ 19 w 55"/>
                <a:gd name="T37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5" h="55">
                  <a:moveTo>
                    <a:pt x="30" y="31"/>
                  </a:moveTo>
                  <a:cubicBezTo>
                    <a:pt x="28" y="32"/>
                    <a:pt x="29" y="36"/>
                    <a:pt x="29" y="38"/>
                  </a:cubicBezTo>
                  <a:cubicBezTo>
                    <a:pt x="30" y="40"/>
                    <a:pt x="32" y="36"/>
                    <a:pt x="33" y="38"/>
                  </a:cubicBezTo>
                  <a:cubicBezTo>
                    <a:pt x="33" y="41"/>
                    <a:pt x="36" y="42"/>
                    <a:pt x="36" y="46"/>
                  </a:cubicBezTo>
                  <a:cubicBezTo>
                    <a:pt x="33" y="46"/>
                    <a:pt x="31" y="47"/>
                    <a:pt x="29" y="48"/>
                  </a:cubicBezTo>
                  <a:cubicBezTo>
                    <a:pt x="30" y="50"/>
                    <a:pt x="29" y="53"/>
                    <a:pt x="30" y="54"/>
                  </a:cubicBezTo>
                  <a:cubicBezTo>
                    <a:pt x="28" y="55"/>
                    <a:pt x="23" y="55"/>
                    <a:pt x="21" y="54"/>
                  </a:cubicBezTo>
                  <a:cubicBezTo>
                    <a:pt x="20" y="53"/>
                    <a:pt x="21" y="49"/>
                    <a:pt x="20" y="48"/>
                  </a:cubicBezTo>
                  <a:cubicBezTo>
                    <a:pt x="16" y="46"/>
                    <a:pt x="4" y="40"/>
                    <a:pt x="3" y="32"/>
                  </a:cubicBezTo>
                  <a:cubicBezTo>
                    <a:pt x="0" y="21"/>
                    <a:pt x="10" y="14"/>
                    <a:pt x="20" y="20"/>
                  </a:cubicBezTo>
                  <a:cubicBezTo>
                    <a:pt x="22" y="16"/>
                    <a:pt x="22" y="13"/>
                    <a:pt x="24" y="11"/>
                  </a:cubicBezTo>
                  <a:cubicBezTo>
                    <a:pt x="41" y="0"/>
                    <a:pt x="55" y="41"/>
                    <a:pt x="30" y="31"/>
                  </a:cubicBezTo>
                  <a:close/>
                  <a:moveTo>
                    <a:pt x="30" y="24"/>
                  </a:moveTo>
                  <a:cubicBezTo>
                    <a:pt x="32" y="24"/>
                    <a:pt x="35" y="25"/>
                    <a:pt x="36" y="24"/>
                  </a:cubicBezTo>
                  <a:cubicBezTo>
                    <a:pt x="36" y="22"/>
                    <a:pt x="36" y="21"/>
                    <a:pt x="35" y="19"/>
                  </a:cubicBezTo>
                  <a:cubicBezTo>
                    <a:pt x="31" y="17"/>
                    <a:pt x="29" y="20"/>
                    <a:pt x="30" y="24"/>
                  </a:cubicBezTo>
                  <a:close/>
                  <a:moveTo>
                    <a:pt x="19" y="38"/>
                  </a:moveTo>
                  <a:cubicBezTo>
                    <a:pt x="19" y="34"/>
                    <a:pt x="20" y="29"/>
                    <a:pt x="18" y="27"/>
                  </a:cubicBezTo>
                  <a:cubicBezTo>
                    <a:pt x="9" y="26"/>
                    <a:pt x="12" y="39"/>
                    <a:pt x="19" y="3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9" name="is1ïdê">
              <a:extLst>
                <a:ext uri="{FF2B5EF4-FFF2-40B4-BE49-F238E27FC236}">
                  <a16:creationId xmlns:a16="http://schemas.microsoft.com/office/drawing/2014/main" id="{653C9283-5D71-446A-BB27-FDA083D162F9}"/>
                </a:ext>
              </a:extLst>
            </p:cNvPr>
            <p:cNvSpPr/>
            <p:nvPr/>
          </p:nvSpPr>
          <p:spPr bwMode="auto">
            <a:xfrm>
              <a:off x="331788" y="2736850"/>
              <a:ext cx="117475" cy="122238"/>
            </a:xfrm>
            <a:custGeom>
              <a:avLst/>
              <a:gdLst>
                <a:gd name="T0" fmla="*/ 29 w 37"/>
                <a:gd name="T1" fmla="*/ 11 h 39"/>
                <a:gd name="T2" fmla="*/ 16 w 37"/>
                <a:gd name="T3" fmla="*/ 27 h 39"/>
                <a:gd name="T4" fmla="*/ 21 w 37"/>
                <a:gd name="T5" fmla="*/ 29 h 39"/>
                <a:gd name="T6" fmla="*/ 25 w 37"/>
                <a:gd name="T7" fmla="*/ 22 h 39"/>
                <a:gd name="T8" fmla="*/ 31 w 37"/>
                <a:gd name="T9" fmla="*/ 14 h 39"/>
                <a:gd name="T10" fmla="*/ 16 w 37"/>
                <a:gd name="T11" fmla="*/ 39 h 39"/>
                <a:gd name="T12" fmla="*/ 1 w 37"/>
                <a:gd name="T13" fmla="*/ 22 h 39"/>
                <a:gd name="T14" fmla="*/ 29 w 37"/>
                <a:gd name="T15" fmla="*/ 11 h 39"/>
                <a:gd name="T16" fmla="*/ 11 w 37"/>
                <a:gd name="T17" fmla="*/ 24 h 39"/>
                <a:gd name="T18" fmla="*/ 18 w 37"/>
                <a:gd name="T19" fmla="*/ 16 h 39"/>
                <a:gd name="T20" fmla="*/ 11 w 37"/>
                <a:gd name="T21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9">
                  <a:moveTo>
                    <a:pt x="29" y="11"/>
                  </a:moveTo>
                  <a:cubicBezTo>
                    <a:pt x="25" y="17"/>
                    <a:pt x="21" y="22"/>
                    <a:pt x="16" y="27"/>
                  </a:cubicBezTo>
                  <a:cubicBezTo>
                    <a:pt x="17" y="30"/>
                    <a:pt x="20" y="29"/>
                    <a:pt x="21" y="29"/>
                  </a:cubicBezTo>
                  <a:cubicBezTo>
                    <a:pt x="25" y="28"/>
                    <a:pt x="23" y="25"/>
                    <a:pt x="25" y="22"/>
                  </a:cubicBezTo>
                  <a:cubicBezTo>
                    <a:pt x="27" y="18"/>
                    <a:pt x="31" y="17"/>
                    <a:pt x="31" y="14"/>
                  </a:cubicBezTo>
                  <a:cubicBezTo>
                    <a:pt x="37" y="26"/>
                    <a:pt x="27" y="39"/>
                    <a:pt x="16" y="39"/>
                  </a:cubicBezTo>
                  <a:cubicBezTo>
                    <a:pt x="6" y="38"/>
                    <a:pt x="0" y="30"/>
                    <a:pt x="1" y="22"/>
                  </a:cubicBezTo>
                  <a:cubicBezTo>
                    <a:pt x="3" y="9"/>
                    <a:pt x="19" y="0"/>
                    <a:pt x="29" y="11"/>
                  </a:cubicBezTo>
                  <a:close/>
                  <a:moveTo>
                    <a:pt x="11" y="24"/>
                  </a:moveTo>
                  <a:cubicBezTo>
                    <a:pt x="15" y="23"/>
                    <a:pt x="15" y="19"/>
                    <a:pt x="18" y="16"/>
                  </a:cubicBezTo>
                  <a:cubicBezTo>
                    <a:pt x="13" y="13"/>
                    <a:pt x="7" y="19"/>
                    <a:pt x="11" y="2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0" name="íṩḻïḓe">
              <a:extLst>
                <a:ext uri="{FF2B5EF4-FFF2-40B4-BE49-F238E27FC236}">
                  <a16:creationId xmlns:a16="http://schemas.microsoft.com/office/drawing/2014/main" id="{11AA5123-B101-4300-B11F-412E4752A750}"/>
                </a:ext>
              </a:extLst>
            </p:cNvPr>
            <p:cNvSpPr/>
            <p:nvPr/>
          </p:nvSpPr>
          <p:spPr bwMode="auto">
            <a:xfrm>
              <a:off x="257175" y="2827338"/>
              <a:ext cx="109538" cy="104775"/>
            </a:xfrm>
            <a:custGeom>
              <a:avLst/>
              <a:gdLst>
                <a:gd name="T0" fmla="*/ 17 w 35"/>
                <a:gd name="T1" fmla="*/ 0 h 33"/>
                <a:gd name="T2" fmla="*/ 35 w 35"/>
                <a:gd name="T3" fmla="*/ 25 h 33"/>
                <a:gd name="T4" fmla="*/ 30 w 35"/>
                <a:gd name="T5" fmla="*/ 33 h 33"/>
                <a:gd name="T6" fmla="*/ 0 w 35"/>
                <a:gd name="T7" fmla="*/ 28 h 33"/>
                <a:gd name="T8" fmla="*/ 6 w 35"/>
                <a:gd name="T9" fmla="*/ 18 h 33"/>
                <a:gd name="T10" fmla="*/ 22 w 35"/>
                <a:gd name="T11" fmla="*/ 23 h 33"/>
                <a:gd name="T12" fmla="*/ 13 w 35"/>
                <a:gd name="T13" fmla="*/ 10 h 33"/>
                <a:gd name="T14" fmla="*/ 17 w 35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33">
                  <a:moveTo>
                    <a:pt x="17" y="0"/>
                  </a:moveTo>
                  <a:cubicBezTo>
                    <a:pt x="25" y="7"/>
                    <a:pt x="29" y="17"/>
                    <a:pt x="35" y="25"/>
                  </a:cubicBezTo>
                  <a:cubicBezTo>
                    <a:pt x="34" y="28"/>
                    <a:pt x="31" y="30"/>
                    <a:pt x="30" y="33"/>
                  </a:cubicBezTo>
                  <a:cubicBezTo>
                    <a:pt x="20" y="32"/>
                    <a:pt x="11" y="29"/>
                    <a:pt x="0" y="28"/>
                  </a:cubicBezTo>
                  <a:cubicBezTo>
                    <a:pt x="2" y="24"/>
                    <a:pt x="5" y="22"/>
                    <a:pt x="6" y="18"/>
                  </a:cubicBezTo>
                  <a:cubicBezTo>
                    <a:pt x="12" y="19"/>
                    <a:pt x="17" y="21"/>
                    <a:pt x="22" y="23"/>
                  </a:cubicBezTo>
                  <a:cubicBezTo>
                    <a:pt x="21" y="19"/>
                    <a:pt x="16" y="14"/>
                    <a:pt x="13" y="10"/>
                  </a:cubicBezTo>
                  <a:cubicBezTo>
                    <a:pt x="13" y="5"/>
                    <a:pt x="17" y="4"/>
                    <a:pt x="1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1" name="ïşļïḑê">
              <a:extLst>
                <a:ext uri="{FF2B5EF4-FFF2-40B4-BE49-F238E27FC236}">
                  <a16:creationId xmlns:a16="http://schemas.microsoft.com/office/drawing/2014/main" id="{27A9BEE5-CAD8-4249-B47D-61F1C43B6E33}"/>
                </a:ext>
              </a:extLst>
            </p:cNvPr>
            <p:cNvSpPr/>
            <p:nvPr/>
          </p:nvSpPr>
          <p:spPr bwMode="auto">
            <a:xfrm>
              <a:off x="1973263" y="2846388"/>
              <a:ext cx="142875" cy="130175"/>
            </a:xfrm>
            <a:custGeom>
              <a:avLst/>
              <a:gdLst>
                <a:gd name="T0" fmla="*/ 45 w 45"/>
                <a:gd name="T1" fmla="*/ 32 h 41"/>
                <a:gd name="T2" fmla="*/ 38 w 45"/>
                <a:gd name="T3" fmla="*/ 35 h 41"/>
                <a:gd name="T4" fmla="*/ 31 w 45"/>
                <a:gd name="T5" fmla="*/ 26 h 41"/>
                <a:gd name="T6" fmla="*/ 6 w 45"/>
                <a:gd name="T7" fmla="*/ 41 h 41"/>
                <a:gd name="T8" fmla="*/ 0 w 45"/>
                <a:gd name="T9" fmla="*/ 30 h 41"/>
                <a:gd name="T10" fmla="*/ 24 w 45"/>
                <a:gd name="T11" fmla="*/ 16 h 41"/>
                <a:gd name="T12" fmla="*/ 18 w 45"/>
                <a:gd name="T13" fmla="*/ 5 h 41"/>
                <a:gd name="T14" fmla="*/ 25 w 45"/>
                <a:gd name="T15" fmla="*/ 0 h 41"/>
                <a:gd name="T16" fmla="*/ 45 w 45"/>
                <a:gd name="T1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1">
                  <a:moveTo>
                    <a:pt x="45" y="32"/>
                  </a:moveTo>
                  <a:cubicBezTo>
                    <a:pt x="42" y="32"/>
                    <a:pt x="40" y="34"/>
                    <a:pt x="38" y="35"/>
                  </a:cubicBezTo>
                  <a:cubicBezTo>
                    <a:pt x="34" y="34"/>
                    <a:pt x="33" y="30"/>
                    <a:pt x="31" y="26"/>
                  </a:cubicBezTo>
                  <a:cubicBezTo>
                    <a:pt x="22" y="30"/>
                    <a:pt x="14" y="35"/>
                    <a:pt x="6" y="41"/>
                  </a:cubicBezTo>
                  <a:cubicBezTo>
                    <a:pt x="3" y="38"/>
                    <a:pt x="1" y="34"/>
                    <a:pt x="0" y="30"/>
                  </a:cubicBezTo>
                  <a:cubicBezTo>
                    <a:pt x="9" y="26"/>
                    <a:pt x="15" y="20"/>
                    <a:pt x="24" y="16"/>
                  </a:cubicBezTo>
                  <a:cubicBezTo>
                    <a:pt x="23" y="12"/>
                    <a:pt x="20" y="9"/>
                    <a:pt x="18" y="5"/>
                  </a:cubicBezTo>
                  <a:cubicBezTo>
                    <a:pt x="21" y="3"/>
                    <a:pt x="23" y="2"/>
                    <a:pt x="25" y="0"/>
                  </a:cubicBezTo>
                  <a:cubicBezTo>
                    <a:pt x="33" y="9"/>
                    <a:pt x="39" y="21"/>
                    <a:pt x="45" y="32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2" name="îṣ1ïḍê">
              <a:extLst>
                <a:ext uri="{FF2B5EF4-FFF2-40B4-BE49-F238E27FC236}">
                  <a16:creationId xmlns:a16="http://schemas.microsoft.com/office/drawing/2014/main" id="{D8096E69-BA44-41BF-BF41-CB7C374333C3}"/>
                </a:ext>
              </a:extLst>
            </p:cNvPr>
            <p:cNvSpPr/>
            <p:nvPr/>
          </p:nvSpPr>
          <p:spPr bwMode="auto">
            <a:xfrm>
              <a:off x="203200" y="2903538"/>
              <a:ext cx="34925" cy="50800"/>
            </a:xfrm>
            <a:custGeom>
              <a:avLst/>
              <a:gdLst>
                <a:gd name="T0" fmla="*/ 11 w 11"/>
                <a:gd name="T1" fmla="*/ 7 h 16"/>
                <a:gd name="T2" fmla="*/ 7 w 11"/>
                <a:gd name="T3" fmla="*/ 16 h 16"/>
                <a:gd name="T4" fmla="*/ 0 w 11"/>
                <a:gd name="T5" fmla="*/ 14 h 16"/>
                <a:gd name="T6" fmla="*/ 11 w 11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6">
                  <a:moveTo>
                    <a:pt x="11" y="7"/>
                  </a:moveTo>
                  <a:cubicBezTo>
                    <a:pt x="11" y="11"/>
                    <a:pt x="8" y="13"/>
                    <a:pt x="7" y="16"/>
                  </a:cubicBezTo>
                  <a:cubicBezTo>
                    <a:pt x="4" y="16"/>
                    <a:pt x="3" y="14"/>
                    <a:pt x="0" y="14"/>
                  </a:cubicBezTo>
                  <a:cubicBezTo>
                    <a:pt x="2" y="7"/>
                    <a:pt x="6" y="0"/>
                    <a:pt x="11" y="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3" name="íŝlïḓe">
              <a:extLst>
                <a:ext uri="{FF2B5EF4-FFF2-40B4-BE49-F238E27FC236}">
                  <a16:creationId xmlns:a16="http://schemas.microsoft.com/office/drawing/2014/main" id="{9672FFCC-BFC4-497C-B3DE-6ED0090EB2A0}"/>
                </a:ext>
              </a:extLst>
            </p:cNvPr>
            <p:cNvSpPr/>
            <p:nvPr/>
          </p:nvSpPr>
          <p:spPr bwMode="auto">
            <a:xfrm>
              <a:off x="231775" y="2928938"/>
              <a:ext cx="93663" cy="73025"/>
            </a:xfrm>
            <a:custGeom>
              <a:avLst/>
              <a:gdLst>
                <a:gd name="T0" fmla="*/ 30 w 30"/>
                <a:gd name="T1" fmla="*/ 13 h 23"/>
                <a:gd name="T2" fmla="*/ 25 w 30"/>
                <a:gd name="T3" fmla="*/ 23 h 23"/>
                <a:gd name="T4" fmla="*/ 0 w 30"/>
                <a:gd name="T5" fmla="*/ 10 h 23"/>
                <a:gd name="T6" fmla="*/ 6 w 30"/>
                <a:gd name="T7" fmla="*/ 0 h 23"/>
                <a:gd name="T8" fmla="*/ 30 w 30"/>
                <a:gd name="T9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3">
                  <a:moveTo>
                    <a:pt x="30" y="13"/>
                  </a:moveTo>
                  <a:cubicBezTo>
                    <a:pt x="29" y="17"/>
                    <a:pt x="27" y="20"/>
                    <a:pt x="25" y="23"/>
                  </a:cubicBezTo>
                  <a:cubicBezTo>
                    <a:pt x="16" y="19"/>
                    <a:pt x="9" y="14"/>
                    <a:pt x="0" y="10"/>
                  </a:cubicBezTo>
                  <a:cubicBezTo>
                    <a:pt x="2" y="7"/>
                    <a:pt x="4" y="3"/>
                    <a:pt x="6" y="0"/>
                  </a:cubicBezTo>
                  <a:cubicBezTo>
                    <a:pt x="14" y="5"/>
                    <a:pt x="22" y="9"/>
                    <a:pt x="30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4" name="îsľiḓé">
              <a:extLst>
                <a:ext uri="{FF2B5EF4-FFF2-40B4-BE49-F238E27FC236}">
                  <a16:creationId xmlns:a16="http://schemas.microsoft.com/office/drawing/2014/main" id="{70F2C35A-4BE3-41CD-BBD8-B2820C90194C}"/>
                </a:ext>
              </a:extLst>
            </p:cNvPr>
            <p:cNvSpPr/>
            <p:nvPr/>
          </p:nvSpPr>
          <p:spPr bwMode="auto">
            <a:xfrm>
              <a:off x="2011363" y="2973388"/>
              <a:ext cx="117475" cy="117475"/>
            </a:xfrm>
            <a:custGeom>
              <a:avLst/>
              <a:gdLst>
                <a:gd name="T0" fmla="*/ 22 w 37"/>
                <a:gd name="T1" fmla="*/ 35 h 37"/>
                <a:gd name="T2" fmla="*/ 14 w 37"/>
                <a:gd name="T3" fmla="*/ 17 h 37"/>
                <a:gd name="T4" fmla="*/ 19 w 37"/>
                <a:gd name="T5" fmla="*/ 37 h 37"/>
                <a:gd name="T6" fmla="*/ 4 w 37"/>
                <a:gd name="T7" fmla="*/ 13 h 37"/>
                <a:gd name="T8" fmla="*/ 29 w 37"/>
                <a:gd name="T9" fmla="*/ 8 h 37"/>
                <a:gd name="T10" fmla="*/ 22 w 37"/>
                <a:gd name="T11" fmla="*/ 35 h 37"/>
                <a:gd name="T12" fmla="*/ 23 w 37"/>
                <a:gd name="T13" fmla="*/ 23 h 37"/>
                <a:gd name="T14" fmla="*/ 20 w 37"/>
                <a:gd name="T15" fmla="*/ 14 h 37"/>
                <a:gd name="T16" fmla="*/ 23 w 37"/>
                <a:gd name="T17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0" y="29"/>
                    <a:pt x="17" y="23"/>
                    <a:pt x="14" y="17"/>
                  </a:cubicBezTo>
                  <a:cubicBezTo>
                    <a:pt x="6" y="24"/>
                    <a:pt x="20" y="28"/>
                    <a:pt x="19" y="37"/>
                  </a:cubicBezTo>
                  <a:cubicBezTo>
                    <a:pt x="9" y="36"/>
                    <a:pt x="0" y="24"/>
                    <a:pt x="4" y="13"/>
                  </a:cubicBezTo>
                  <a:cubicBezTo>
                    <a:pt x="7" y="3"/>
                    <a:pt x="22" y="0"/>
                    <a:pt x="29" y="8"/>
                  </a:cubicBezTo>
                  <a:cubicBezTo>
                    <a:pt x="37" y="17"/>
                    <a:pt x="36" y="33"/>
                    <a:pt x="22" y="35"/>
                  </a:cubicBezTo>
                  <a:close/>
                  <a:moveTo>
                    <a:pt x="23" y="23"/>
                  </a:moveTo>
                  <a:cubicBezTo>
                    <a:pt x="29" y="22"/>
                    <a:pt x="27" y="12"/>
                    <a:pt x="20" y="14"/>
                  </a:cubicBezTo>
                  <a:cubicBezTo>
                    <a:pt x="19" y="16"/>
                    <a:pt x="22" y="20"/>
                    <a:pt x="23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5" name="iṣ1íďé">
              <a:extLst>
                <a:ext uri="{FF2B5EF4-FFF2-40B4-BE49-F238E27FC236}">
                  <a16:creationId xmlns:a16="http://schemas.microsoft.com/office/drawing/2014/main" id="{882C792D-9885-4771-8955-961C423E3874}"/>
                </a:ext>
              </a:extLst>
            </p:cNvPr>
            <p:cNvSpPr/>
            <p:nvPr/>
          </p:nvSpPr>
          <p:spPr bwMode="auto">
            <a:xfrm>
              <a:off x="184150" y="2973388"/>
              <a:ext cx="115888" cy="133350"/>
            </a:xfrm>
            <a:custGeom>
              <a:avLst/>
              <a:gdLst>
                <a:gd name="T0" fmla="*/ 37 w 37"/>
                <a:gd name="T1" fmla="*/ 15 h 42"/>
                <a:gd name="T2" fmla="*/ 33 w 37"/>
                <a:gd name="T3" fmla="*/ 25 h 42"/>
                <a:gd name="T4" fmla="*/ 15 w 37"/>
                <a:gd name="T5" fmla="*/ 19 h 42"/>
                <a:gd name="T6" fmla="*/ 30 w 37"/>
                <a:gd name="T7" fmla="*/ 32 h 42"/>
                <a:gd name="T8" fmla="*/ 26 w 37"/>
                <a:gd name="T9" fmla="*/ 42 h 42"/>
                <a:gd name="T10" fmla="*/ 0 w 37"/>
                <a:gd name="T11" fmla="*/ 32 h 42"/>
                <a:gd name="T12" fmla="*/ 4 w 37"/>
                <a:gd name="T13" fmla="*/ 23 h 42"/>
                <a:gd name="T14" fmla="*/ 7 w 37"/>
                <a:gd name="T15" fmla="*/ 24 h 42"/>
                <a:gd name="T16" fmla="*/ 6 w 37"/>
                <a:gd name="T17" fmla="*/ 18 h 42"/>
                <a:gd name="T18" fmla="*/ 37 w 37"/>
                <a:gd name="T19" fmla="*/ 1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42">
                  <a:moveTo>
                    <a:pt x="37" y="15"/>
                  </a:moveTo>
                  <a:cubicBezTo>
                    <a:pt x="36" y="18"/>
                    <a:pt x="34" y="21"/>
                    <a:pt x="33" y="25"/>
                  </a:cubicBezTo>
                  <a:cubicBezTo>
                    <a:pt x="26" y="24"/>
                    <a:pt x="23" y="19"/>
                    <a:pt x="15" y="19"/>
                  </a:cubicBezTo>
                  <a:cubicBezTo>
                    <a:pt x="9" y="27"/>
                    <a:pt x="24" y="29"/>
                    <a:pt x="30" y="32"/>
                  </a:cubicBezTo>
                  <a:cubicBezTo>
                    <a:pt x="29" y="36"/>
                    <a:pt x="27" y="39"/>
                    <a:pt x="26" y="42"/>
                  </a:cubicBezTo>
                  <a:cubicBezTo>
                    <a:pt x="17" y="39"/>
                    <a:pt x="9" y="36"/>
                    <a:pt x="0" y="32"/>
                  </a:cubicBezTo>
                  <a:cubicBezTo>
                    <a:pt x="1" y="28"/>
                    <a:pt x="2" y="26"/>
                    <a:pt x="4" y="23"/>
                  </a:cubicBezTo>
                  <a:cubicBezTo>
                    <a:pt x="6" y="22"/>
                    <a:pt x="5" y="24"/>
                    <a:pt x="7" y="24"/>
                  </a:cubicBezTo>
                  <a:cubicBezTo>
                    <a:pt x="7" y="22"/>
                    <a:pt x="6" y="20"/>
                    <a:pt x="6" y="18"/>
                  </a:cubicBezTo>
                  <a:cubicBezTo>
                    <a:pt x="7" y="0"/>
                    <a:pt x="28" y="11"/>
                    <a:pt x="37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6" name="iṩlíďe">
              <a:extLst>
                <a:ext uri="{FF2B5EF4-FFF2-40B4-BE49-F238E27FC236}">
                  <a16:creationId xmlns:a16="http://schemas.microsoft.com/office/drawing/2014/main" id="{AD5564C9-A338-47A2-A4EB-A19E63F2FBD4}"/>
                </a:ext>
              </a:extLst>
            </p:cNvPr>
            <p:cNvSpPr/>
            <p:nvPr/>
          </p:nvSpPr>
          <p:spPr bwMode="auto">
            <a:xfrm>
              <a:off x="107950" y="3097213"/>
              <a:ext cx="146050" cy="136525"/>
            </a:xfrm>
            <a:custGeom>
              <a:avLst/>
              <a:gdLst>
                <a:gd name="T0" fmla="*/ 0 w 46"/>
                <a:gd name="T1" fmla="*/ 35 h 43"/>
                <a:gd name="T2" fmla="*/ 4 w 46"/>
                <a:gd name="T3" fmla="*/ 23 h 43"/>
                <a:gd name="T4" fmla="*/ 35 w 46"/>
                <a:gd name="T5" fmla="*/ 22 h 43"/>
                <a:gd name="T6" fmla="*/ 7 w 46"/>
                <a:gd name="T7" fmla="*/ 11 h 43"/>
                <a:gd name="T8" fmla="*/ 10 w 46"/>
                <a:gd name="T9" fmla="*/ 0 h 43"/>
                <a:gd name="T10" fmla="*/ 45 w 46"/>
                <a:gd name="T11" fmla="*/ 18 h 43"/>
                <a:gd name="T12" fmla="*/ 30 w 46"/>
                <a:gd name="T13" fmla="*/ 42 h 43"/>
                <a:gd name="T14" fmla="*/ 0 w 46"/>
                <a:gd name="T15" fmla="*/ 3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43">
                  <a:moveTo>
                    <a:pt x="0" y="35"/>
                  </a:moveTo>
                  <a:cubicBezTo>
                    <a:pt x="1" y="31"/>
                    <a:pt x="3" y="27"/>
                    <a:pt x="4" y="23"/>
                  </a:cubicBezTo>
                  <a:cubicBezTo>
                    <a:pt x="12" y="25"/>
                    <a:pt x="37" y="37"/>
                    <a:pt x="35" y="22"/>
                  </a:cubicBezTo>
                  <a:cubicBezTo>
                    <a:pt x="34" y="13"/>
                    <a:pt x="14" y="16"/>
                    <a:pt x="7" y="11"/>
                  </a:cubicBezTo>
                  <a:cubicBezTo>
                    <a:pt x="8" y="7"/>
                    <a:pt x="9" y="3"/>
                    <a:pt x="10" y="0"/>
                  </a:cubicBezTo>
                  <a:cubicBezTo>
                    <a:pt x="22" y="4"/>
                    <a:pt x="43" y="3"/>
                    <a:pt x="45" y="18"/>
                  </a:cubicBezTo>
                  <a:cubicBezTo>
                    <a:pt x="46" y="28"/>
                    <a:pt x="40" y="41"/>
                    <a:pt x="30" y="42"/>
                  </a:cubicBezTo>
                  <a:cubicBezTo>
                    <a:pt x="19" y="43"/>
                    <a:pt x="11" y="36"/>
                    <a:pt x="0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7" name="íṥliḍè">
              <a:extLst>
                <a:ext uri="{FF2B5EF4-FFF2-40B4-BE49-F238E27FC236}">
                  <a16:creationId xmlns:a16="http://schemas.microsoft.com/office/drawing/2014/main" id="{55C114A3-0461-4DEA-B4B0-4CBBF300B18E}"/>
                </a:ext>
              </a:extLst>
            </p:cNvPr>
            <p:cNvSpPr/>
            <p:nvPr/>
          </p:nvSpPr>
          <p:spPr bwMode="auto">
            <a:xfrm>
              <a:off x="2046288" y="3081338"/>
              <a:ext cx="114300" cy="120650"/>
            </a:xfrm>
            <a:custGeom>
              <a:avLst/>
              <a:gdLst>
                <a:gd name="T0" fmla="*/ 29 w 36"/>
                <a:gd name="T1" fmla="*/ 35 h 38"/>
                <a:gd name="T2" fmla="*/ 26 w 36"/>
                <a:gd name="T3" fmla="*/ 27 h 38"/>
                <a:gd name="T4" fmla="*/ 28 w 36"/>
                <a:gd name="T5" fmla="*/ 21 h 38"/>
                <a:gd name="T6" fmla="*/ 20 w 36"/>
                <a:gd name="T7" fmla="*/ 28 h 38"/>
                <a:gd name="T8" fmla="*/ 21 w 36"/>
                <a:gd name="T9" fmla="*/ 38 h 38"/>
                <a:gd name="T10" fmla="*/ 25 w 36"/>
                <a:gd name="T11" fmla="*/ 5 h 38"/>
                <a:gd name="T12" fmla="*/ 36 w 36"/>
                <a:gd name="T13" fmla="*/ 29 h 38"/>
                <a:gd name="T14" fmla="*/ 29 w 36"/>
                <a:gd name="T15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8">
                  <a:moveTo>
                    <a:pt x="29" y="35"/>
                  </a:moveTo>
                  <a:cubicBezTo>
                    <a:pt x="29" y="30"/>
                    <a:pt x="26" y="30"/>
                    <a:pt x="26" y="27"/>
                  </a:cubicBezTo>
                  <a:cubicBezTo>
                    <a:pt x="26" y="25"/>
                    <a:pt x="28" y="23"/>
                    <a:pt x="28" y="21"/>
                  </a:cubicBezTo>
                  <a:cubicBezTo>
                    <a:pt x="25" y="7"/>
                    <a:pt x="3" y="25"/>
                    <a:pt x="20" y="28"/>
                  </a:cubicBezTo>
                  <a:cubicBezTo>
                    <a:pt x="20" y="32"/>
                    <a:pt x="22" y="36"/>
                    <a:pt x="21" y="38"/>
                  </a:cubicBezTo>
                  <a:cubicBezTo>
                    <a:pt x="0" y="37"/>
                    <a:pt x="1" y="0"/>
                    <a:pt x="25" y="5"/>
                  </a:cubicBezTo>
                  <a:cubicBezTo>
                    <a:pt x="33" y="7"/>
                    <a:pt x="36" y="17"/>
                    <a:pt x="36" y="29"/>
                  </a:cubicBezTo>
                  <a:cubicBezTo>
                    <a:pt x="34" y="31"/>
                    <a:pt x="33" y="34"/>
                    <a:pt x="29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8" name="iśḷiḑè">
              <a:extLst>
                <a:ext uri="{FF2B5EF4-FFF2-40B4-BE49-F238E27FC236}">
                  <a16:creationId xmlns:a16="http://schemas.microsoft.com/office/drawing/2014/main" id="{7C3CAAC4-2120-45E8-9C06-8020AA49B7F2}"/>
                </a:ext>
              </a:extLst>
            </p:cNvPr>
            <p:cNvSpPr/>
            <p:nvPr/>
          </p:nvSpPr>
          <p:spPr bwMode="auto">
            <a:xfrm>
              <a:off x="2084388" y="3201988"/>
              <a:ext cx="133350" cy="114300"/>
            </a:xfrm>
            <a:custGeom>
              <a:avLst/>
              <a:gdLst>
                <a:gd name="T0" fmla="*/ 41 w 42"/>
                <a:gd name="T1" fmla="*/ 10 h 36"/>
                <a:gd name="T2" fmla="*/ 28 w 42"/>
                <a:gd name="T3" fmla="*/ 12 h 36"/>
                <a:gd name="T4" fmla="*/ 6 w 42"/>
                <a:gd name="T5" fmla="*/ 36 h 36"/>
                <a:gd name="T6" fmla="*/ 4 w 42"/>
                <a:gd name="T7" fmla="*/ 25 h 36"/>
                <a:gd name="T8" fmla="*/ 22 w 42"/>
                <a:gd name="T9" fmla="*/ 16 h 36"/>
                <a:gd name="T10" fmla="*/ 3 w 42"/>
                <a:gd name="T11" fmla="*/ 17 h 36"/>
                <a:gd name="T12" fmla="*/ 1 w 42"/>
                <a:gd name="T13" fmla="*/ 6 h 36"/>
                <a:gd name="T14" fmla="*/ 39 w 42"/>
                <a:gd name="T15" fmla="*/ 0 h 36"/>
                <a:gd name="T16" fmla="*/ 41 w 42"/>
                <a:gd name="T17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6">
                  <a:moveTo>
                    <a:pt x="41" y="10"/>
                  </a:moveTo>
                  <a:cubicBezTo>
                    <a:pt x="37" y="11"/>
                    <a:pt x="33" y="12"/>
                    <a:pt x="28" y="12"/>
                  </a:cubicBezTo>
                  <a:cubicBezTo>
                    <a:pt x="42" y="28"/>
                    <a:pt x="22" y="35"/>
                    <a:pt x="6" y="36"/>
                  </a:cubicBezTo>
                  <a:cubicBezTo>
                    <a:pt x="6" y="32"/>
                    <a:pt x="4" y="29"/>
                    <a:pt x="4" y="25"/>
                  </a:cubicBezTo>
                  <a:cubicBezTo>
                    <a:pt x="11" y="23"/>
                    <a:pt x="25" y="25"/>
                    <a:pt x="22" y="16"/>
                  </a:cubicBezTo>
                  <a:cubicBezTo>
                    <a:pt x="18" y="12"/>
                    <a:pt x="9" y="17"/>
                    <a:pt x="3" y="17"/>
                  </a:cubicBezTo>
                  <a:cubicBezTo>
                    <a:pt x="2" y="14"/>
                    <a:pt x="0" y="9"/>
                    <a:pt x="1" y="6"/>
                  </a:cubicBezTo>
                  <a:cubicBezTo>
                    <a:pt x="14" y="5"/>
                    <a:pt x="27" y="0"/>
                    <a:pt x="39" y="0"/>
                  </a:cubicBezTo>
                  <a:cubicBezTo>
                    <a:pt x="39" y="4"/>
                    <a:pt x="40" y="6"/>
                    <a:pt x="41" y="1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9" name="îṡḷïdé">
              <a:extLst>
                <a:ext uri="{FF2B5EF4-FFF2-40B4-BE49-F238E27FC236}">
                  <a16:creationId xmlns:a16="http://schemas.microsoft.com/office/drawing/2014/main" id="{7213D458-A98A-4C39-BA59-371BB6F27FFD}"/>
                </a:ext>
              </a:extLst>
            </p:cNvPr>
            <p:cNvSpPr/>
            <p:nvPr/>
          </p:nvSpPr>
          <p:spPr bwMode="auto">
            <a:xfrm>
              <a:off x="114300" y="3300413"/>
              <a:ext cx="101600" cy="111125"/>
            </a:xfrm>
            <a:custGeom>
              <a:avLst/>
              <a:gdLst>
                <a:gd name="T0" fmla="*/ 32 w 32"/>
                <a:gd name="T1" fmla="*/ 6 h 35"/>
                <a:gd name="T2" fmla="*/ 31 w 32"/>
                <a:gd name="T3" fmla="*/ 17 h 35"/>
                <a:gd name="T4" fmla="*/ 11 w 32"/>
                <a:gd name="T5" fmla="*/ 19 h 35"/>
                <a:gd name="T6" fmla="*/ 31 w 32"/>
                <a:gd name="T7" fmla="*/ 25 h 35"/>
                <a:gd name="T8" fmla="*/ 30 w 32"/>
                <a:gd name="T9" fmla="*/ 35 h 35"/>
                <a:gd name="T10" fmla="*/ 2 w 32"/>
                <a:gd name="T11" fmla="*/ 33 h 35"/>
                <a:gd name="T12" fmla="*/ 6 w 32"/>
                <a:gd name="T13" fmla="*/ 23 h 35"/>
                <a:gd name="T14" fmla="*/ 3 w 32"/>
                <a:gd name="T15" fmla="*/ 11 h 35"/>
                <a:gd name="T16" fmla="*/ 32 w 32"/>
                <a:gd name="T17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5">
                  <a:moveTo>
                    <a:pt x="32" y="6"/>
                  </a:moveTo>
                  <a:cubicBezTo>
                    <a:pt x="32" y="10"/>
                    <a:pt x="32" y="14"/>
                    <a:pt x="31" y="17"/>
                  </a:cubicBezTo>
                  <a:cubicBezTo>
                    <a:pt x="24" y="17"/>
                    <a:pt x="11" y="12"/>
                    <a:pt x="11" y="19"/>
                  </a:cubicBezTo>
                  <a:cubicBezTo>
                    <a:pt x="11" y="26"/>
                    <a:pt x="24" y="22"/>
                    <a:pt x="31" y="25"/>
                  </a:cubicBezTo>
                  <a:cubicBezTo>
                    <a:pt x="30" y="28"/>
                    <a:pt x="31" y="33"/>
                    <a:pt x="30" y="35"/>
                  </a:cubicBezTo>
                  <a:cubicBezTo>
                    <a:pt x="20" y="35"/>
                    <a:pt x="11" y="34"/>
                    <a:pt x="2" y="33"/>
                  </a:cubicBezTo>
                  <a:cubicBezTo>
                    <a:pt x="3" y="29"/>
                    <a:pt x="0" y="22"/>
                    <a:pt x="6" y="23"/>
                  </a:cubicBezTo>
                  <a:cubicBezTo>
                    <a:pt x="4" y="19"/>
                    <a:pt x="2" y="15"/>
                    <a:pt x="3" y="11"/>
                  </a:cubicBezTo>
                  <a:cubicBezTo>
                    <a:pt x="5" y="0"/>
                    <a:pt x="22" y="5"/>
                    <a:pt x="32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0" name="ïşlïḓê">
              <a:extLst>
                <a:ext uri="{FF2B5EF4-FFF2-40B4-BE49-F238E27FC236}">
                  <a16:creationId xmlns:a16="http://schemas.microsoft.com/office/drawing/2014/main" id="{800B5461-EAD5-4A12-9649-F4897D48A63F}"/>
                </a:ext>
              </a:extLst>
            </p:cNvPr>
            <p:cNvSpPr/>
            <p:nvPr/>
          </p:nvSpPr>
          <p:spPr bwMode="auto">
            <a:xfrm>
              <a:off x="2103438" y="3328988"/>
              <a:ext cx="101600" cy="101600"/>
            </a:xfrm>
            <a:custGeom>
              <a:avLst/>
              <a:gdLst>
                <a:gd name="T0" fmla="*/ 28 w 32"/>
                <a:gd name="T1" fmla="*/ 0 h 32"/>
                <a:gd name="T2" fmla="*/ 25 w 32"/>
                <a:gd name="T3" fmla="*/ 10 h 32"/>
                <a:gd name="T4" fmla="*/ 30 w 32"/>
                <a:gd name="T5" fmla="*/ 24 h 32"/>
                <a:gd name="T6" fmla="*/ 3 w 32"/>
                <a:gd name="T7" fmla="*/ 32 h 32"/>
                <a:gd name="T8" fmla="*/ 1 w 32"/>
                <a:gd name="T9" fmla="*/ 21 h 32"/>
                <a:gd name="T10" fmla="*/ 21 w 32"/>
                <a:gd name="T11" fmla="*/ 15 h 32"/>
                <a:gd name="T12" fmla="*/ 1 w 32"/>
                <a:gd name="T13" fmla="*/ 13 h 32"/>
                <a:gd name="T14" fmla="*/ 0 w 32"/>
                <a:gd name="T15" fmla="*/ 2 h 32"/>
                <a:gd name="T16" fmla="*/ 28 w 3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28" y="0"/>
                  </a:moveTo>
                  <a:cubicBezTo>
                    <a:pt x="27" y="4"/>
                    <a:pt x="32" y="11"/>
                    <a:pt x="25" y="10"/>
                  </a:cubicBezTo>
                  <a:cubicBezTo>
                    <a:pt x="28" y="14"/>
                    <a:pt x="31" y="17"/>
                    <a:pt x="30" y="24"/>
                  </a:cubicBezTo>
                  <a:cubicBezTo>
                    <a:pt x="26" y="32"/>
                    <a:pt x="12" y="30"/>
                    <a:pt x="3" y="32"/>
                  </a:cubicBezTo>
                  <a:cubicBezTo>
                    <a:pt x="2" y="29"/>
                    <a:pt x="2" y="24"/>
                    <a:pt x="1" y="21"/>
                  </a:cubicBezTo>
                  <a:cubicBezTo>
                    <a:pt x="7" y="18"/>
                    <a:pt x="22" y="23"/>
                    <a:pt x="21" y="15"/>
                  </a:cubicBezTo>
                  <a:cubicBezTo>
                    <a:pt x="20" y="8"/>
                    <a:pt x="8" y="14"/>
                    <a:pt x="1" y="13"/>
                  </a:cubicBezTo>
                  <a:cubicBezTo>
                    <a:pt x="1" y="9"/>
                    <a:pt x="0" y="6"/>
                    <a:pt x="0" y="2"/>
                  </a:cubicBezTo>
                  <a:cubicBezTo>
                    <a:pt x="9" y="1"/>
                    <a:pt x="18" y="0"/>
                    <a:pt x="2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1" name="ïśḷîḑê">
              <a:extLst>
                <a:ext uri="{FF2B5EF4-FFF2-40B4-BE49-F238E27FC236}">
                  <a16:creationId xmlns:a16="http://schemas.microsoft.com/office/drawing/2014/main" id="{93B06461-83F5-4503-83EA-998B2B76476F}"/>
                </a:ext>
              </a:extLst>
            </p:cNvPr>
            <p:cNvSpPr/>
            <p:nvPr/>
          </p:nvSpPr>
          <p:spPr bwMode="auto">
            <a:xfrm>
              <a:off x="88900" y="3430588"/>
              <a:ext cx="25400" cy="41275"/>
            </a:xfrm>
            <a:custGeom>
              <a:avLst/>
              <a:gdLst>
                <a:gd name="T0" fmla="*/ 7 w 8"/>
                <a:gd name="T1" fmla="*/ 1 h 13"/>
                <a:gd name="T2" fmla="*/ 8 w 8"/>
                <a:gd name="T3" fmla="*/ 11 h 13"/>
                <a:gd name="T4" fmla="*/ 0 w 8"/>
                <a:gd name="T5" fmla="*/ 12 h 13"/>
                <a:gd name="T6" fmla="*/ 0 w 8"/>
                <a:gd name="T7" fmla="*/ 2 h 13"/>
                <a:gd name="T8" fmla="*/ 7 w 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7" y="1"/>
                  </a:moveTo>
                  <a:cubicBezTo>
                    <a:pt x="7" y="6"/>
                    <a:pt x="7" y="6"/>
                    <a:pt x="8" y="11"/>
                  </a:cubicBezTo>
                  <a:cubicBezTo>
                    <a:pt x="6" y="13"/>
                    <a:pt x="2" y="12"/>
                    <a:pt x="0" y="12"/>
                  </a:cubicBezTo>
                  <a:cubicBezTo>
                    <a:pt x="0" y="9"/>
                    <a:pt x="0" y="5"/>
                    <a:pt x="0" y="2"/>
                  </a:cubicBezTo>
                  <a:cubicBezTo>
                    <a:pt x="1" y="0"/>
                    <a:pt x="5" y="1"/>
                    <a:pt x="7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2" name="ïšḻiḍe">
              <a:extLst>
                <a:ext uri="{FF2B5EF4-FFF2-40B4-BE49-F238E27FC236}">
                  <a16:creationId xmlns:a16="http://schemas.microsoft.com/office/drawing/2014/main" id="{2D6FF3C4-2902-4C9B-A071-F9554656510C}"/>
                </a:ext>
              </a:extLst>
            </p:cNvPr>
            <p:cNvSpPr/>
            <p:nvPr/>
          </p:nvSpPr>
          <p:spPr bwMode="auto">
            <a:xfrm>
              <a:off x="117475" y="3433763"/>
              <a:ext cx="92075" cy="34925"/>
            </a:xfrm>
            <a:custGeom>
              <a:avLst/>
              <a:gdLst>
                <a:gd name="T0" fmla="*/ 29 w 29"/>
                <a:gd name="T1" fmla="*/ 0 h 11"/>
                <a:gd name="T2" fmla="*/ 29 w 29"/>
                <a:gd name="T3" fmla="*/ 10 h 11"/>
                <a:gd name="T4" fmla="*/ 1 w 29"/>
                <a:gd name="T5" fmla="*/ 11 h 11"/>
                <a:gd name="T6" fmla="*/ 2 w 29"/>
                <a:gd name="T7" fmla="*/ 0 h 11"/>
                <a:gd name="T8" fmla="*/ 29 w 2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29" y="0"/>
                  </a:moveTo>
                  <a:cubicBezTo>
                    <a:pt x="29" y="3"/>
                    <a:pt x="29" y="7"/>
                    <a:pt x="29" y="10"/>
                  </a:cubicBezTo>
                  <a:cubicBezTo>
                    <a:pt x="21" y="11"/>
                    <a:pt x="11" y="11"/>
                    <a:pt x="1" y="11"/>
                  </a:cubicBezTo>
                  <a:cubicBezTo>
                    <a:pt x="2" y="7"/>
                    <a:pt x="0" y="2"/>
                    <a:pt x="2" y="0"/>
                  </a:cubicBezTo>
                  <a:cubicBezTo>
                    <a:pt x="11" y="0"/>
                    <a:pt x="20" y="0"/>
                    <a:pt x="29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3" name="ïṣḷidè">
              <a:extLst>
                <a:ext uri="{FF2B5EF4-FFF2-40B4-BE49-F238E27FC236}">
                  <a16:creationId xmlns:a16="http://schemas.microsoft.com/office/drawing/2014/main" id="{19702121-BA3F-4C7C-A998-0AACFB4B761E}"/>
                </a:ext>
              </a:extLst>
            </p:cNvPr>
            <p:cNvSpPr/>
            <p:nvPr/>
          </p:nvSpPr>
          <p:spPr bwMode="auto">
            <a:xfrm>
              <a:off x="2087563" y="3436938"/>
              <a:ext cx="133350" cy="127000"/>
            </a:xfrm>
            <a:custGeom>
              <a:avLst/>
              <a:gdLst>
                <a:gd name="T0" fmla="*/ 25 w 42"/>
                <a:gd name="T1" fmla="*/ 35 h 40"/>
                <a:gd name="T2" fmla="*/ 17 w 42"/>
                <a:gd name="T3" fmla="*/ 3 h 40"/>
                <a:gd name="T4" fmla="*/ 25 w 42"/>
                <a:gd name="T5" fmla="*/ 35 h 40"/>
                <a:gd name="T6" fmla="*/ 13 w 42"/>
                <a:gd name="T7" fmla="*/ 20 h 40"/>
                <a:gd name="T8" fmla="*/ 27 w 42"/>
                <a:gd name="T9" fmla="*/ 22 h 40"/>
                <a:gd name="T10" fmla="*/ 27 w 42"/>
                <a:gd name="T11" fmla="*/ 17 h 40"/>
                <a:gd name="T12" fmla="*/ 13 w 42"/>
                <a:gd name="T13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25" y="35"/>
                  </a:moveTo>
                  <a:cubicBezTo>
                    <a:pt x="0" y="40"/>
                    <a:pt x="0" y="6"/>
                    <a:pt x="17" y="3"/>
                  </a:cubicBezTo>
                  <a:cubicBezTo>
                    <a:pt x="34" y="0"/>
                    <a:pt x="42" y="26"/>
                    <a:pt x="25" y="35"/>
                  </a:cubicBezTo>
                  <a:close/>
                  <a:moveTo>
                    <a:pt x="13" y="20"/>
                  </a:moveTo>
                  <a:cubicBezTo>
                    <a:pt x="14" y="25"/>
                    <a:pt x="23" y="25"/>
                    <a:pt x="27" y="22"/>
                  </a:cubicBezTo>
                  <a:cubicBezTo>
                    <a:pt x="27" y="20"/>
                    <a:pt x="27" y="18"/>
                    <a:pt x="27" y="17"/>
                  </a:cubicBezTo>
                  <a:cubicBezTo>
                    <a:pt x="22" y="12"/>
                    <a:pt x="12" y="13"/>
                    <a:pt x="13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4" name="ïş1îḓè">
              <a:extLst>
                <a:ext uri="{FF2B5EF4-FFF2-40B4-BE49-F238E27FC236}">
                  <a16:creationId xmlns:a16="http://schemas.microsoft.com/office/drawing/2014/main" id="{6A4F4B10-6540-41B6-8CED-87C3BCABF5B9}"/>
                </a:ext>
              </a:extLst>
            </p:cNvPr>
            <p:cNvSpPr/>
            <p:nvPr/>
          </p:nvSpPr>
          <p:spPr bwMode="auto">
            <a:xfrm>
              <a:off x="120650" y="3462338"/>
              <a:ext cx="149225" cy="79375"/>
            </a:xfrm>
            <a:custGeom>
              <a:avLst/>
              <a:gdLst>
                <a:gd name="T0" fmla="*/ 40 w 47"/>
                <a:gd name="T1" fmla="*/ 25 h 25"/>
                <a:gd name="T2" fmla="*/ 32 w 47"/>
                <a:gd name="T3" fmla="*/ 20 h 25"/>
                <a:gd name="T4" fmla="*/ 1 w 47"/>
                <a:gd name="T5" fmla="*/ 21 h 25"/>
                <a:gd name="T6" fmla="*/ 1 w 47"/>
                <a:gd name="T7" fmla="*/ 10 h 25"/>
                <a:gd name="T8" fmla="*/ 40 w 4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5">
                  <a:moveTo>
                    <a:pt x="40" y="25"/>
                  </a:moveTo>
                  <a:cubicBezTo>
                    <a:pt x="36" y="25"/>
                    <a:pt x="31" y="24"/>
                    <a:pt x="32" y="20"/>
                  </a:cubicBezTo>
                  <a:cubicBezTo>
                    <a:pt x="23" y="19"/>
                    <a:pt x="12" y="21"/>
                    <a:pt x="1" y="21"/>
                  </a:cubicBezTo>
                  <a:cubicBezTo>
                    <a:pt x="2" y="17"/>
                    <a:pt x="0" y="15"/>
                    <a:pt x="1" y="10"/>
                  </a:cubicBezTo>
                  <a:cubicBezTo>
                    <a:pt x="16" y="10"/>
                    <a:pt x="47" y="0"/>
                    <a:pt x="40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5" name="ïṡľîḓê">
              <a:extLst>
                <a:ext uri="{FF2B5EF4-FFF2-40B4-BE49-F238E27FC236}">
                  <a16:creationId xmlns:a16="http://schemas.microsoft.com/office/drawing/2014/main" id="{AE4C7E1D-199E-4A7A-BACC-DD8F58FC9A59}"/>
                </a:ext>
              </a:extLst>
            </p:cNvPr>
            <p:cNvSpPr/>
            <p:nvPr/>
          </p:nvSpPr>
          <p:spPr bwMode="auto">
            <a:xfrm>
              <a:off x="88900" y="3494088"/>
              <a:ext cx="28575" cy="38100"/>
            </a:xfrm>
            <a:custGeom>
              <a:avLst/>
              <a:gdLst>
                <a:gd name="T0" fmla="*/ 8 w 9"/>
                <a:gd name="T1" fmla="*/ 0 h 12"/>
                <a:gd name="T2" fmla="*/ 9 w 9"/>
                <a:gd name="T3" fmla="*/ 11 h 12"/>
                <a:gd name="T4" fmla="*/ 1 w 9"/>
                <a:gd name="T5" fmla="*/ 12 h 12"/>
                <a:gd name="T6" fmla="*/ 0 w 9"/>
                <a:gd name="T7" fmla="*/ 1 h 12"/>
                <a:gd name="T8" fmla="*/ 8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0"/>
                  </a:moveTo>
                  <a:cubicBezTo>
                    <a:pt x="8" y="4"/>
                    <a:pt x="8" y="8"/>
                    <a:pt x="9" y="11"/>
                  </a:cubicBezTo>
                  <a:cubicBezTo>
                    <a:pt x="7" y="12"/>
                    <a:pt x="2" y="12"/>
                    <a:pt x="1" y="12"/>
                  </a:cubicBezTo>
                  <a:cubicBezTo>
                    <a:pt x="2" y="7"/>
                    <a:pt x="0" y="5"/>
                    <a:pt x="0" y="1"/>
                  </a:cubicBezTo>
                  <a:cubicBezTo>
                    <a:pt x="2" y="0"/>
                    <a:pt x="6" y="1"/>
                    <a:pt x="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6" name="ïṩḷíḋe">
              <a:extLst>
                <a:ext uri="{FF2B5EF4-FFF2-40B4-BE49-F238E27FC236}">
                  <a16:creationId xmlns:a16="http://schemas.microsoft.com/office/drawing/2014/main" id="{3A50A160-FDFF-4ED9-8A7C-F6ACFC0A74E8}"/>
                </a:ext>
              </a:extLst>
            </p:cNvPr>
            <p:cNvSpPr/>
            <p:nvPr/>
          </p:nvSpPr>
          <p:spPr bwMode="auto">
            <a:xfrm>
              <a:off x="127000" y="3541713"/>
              <a:ext cx="104775" cy="107950"/>
            </a:xfrm>
            <a:custGeom>
              <a:avLst/>
              <a:gdLst>
                <a:gd name="T0" fmla="*/ 27 w 33"/>
                <a:gd name="T1" fmla="*/ 0 h 34"/>
                <a:gd name="T2" fmla="*/ 30 w 33"/>
                <a:gd name="T3" fmla="*/ 12 h 34"/>
                <a:gd name="T4" fmla="*/ 11 w 33"/>
                <a:gd name="T5" fmla="*/ 17 h 34"/>
                <a:gd name="T6" fmla="*/ 31 w 33"/>
                <a:gd name="T7" fmla="*/ 19 h 34"/>
                <a:gd name="T8" fmla="*/ 33 w 33"/>
                <a:gd name="T9" fmla="*/ 30 h 34"/>
                <a:gd name="T10" fmla="*/ 5 w 33"/>
                <a:gd name="T11" fmla="*/ 34 h 34"/>
                <a:gd name="T12" fmla="*/ 3 w 33"/>
                <a:gd name="T13" fmla="*/ 25 h 34"/>
                <a:gd name="T14" fmla="*/ 7 w 33"/>
                <a:gd name="T15" fmla="*/ 24 h 34"/>
                <a:gd name="T16" fmla="*/ 1 w 33"/>
                <a:gd name="T17" fmla="*/ 12 h 34"/>
                <a:gd name="T18" fmla="*/ 27 w 33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4">
                  <a:moveTo>
                    <a:pt x="27" y="0"/>
                  </a:moveTo>
                  <a:cubicBezTo>
                    <a:pt x="29" y="3"/>
                    <a:pt x="29" y="8"/>
                    <a:pt x="30" y="12"/>
                  </a:cubicBezTo>
                  <a:cubicBezTo>
                    <a:pt x="24" y="14"/>
                    <a:pt x="14" y="12"/>
                    <a:pt x="11" y="17"/>
                  </a:cubicBezTo>
                  <a:cubicBezTo>
                    <a:pt x="11" y="27"/>
                    <a:pt x="24" y="19"/>
                    <a:pt x="31" y="19"/>
                  </a:cubicBezTo>
                  <a:cubicBezTo>
                    <a:pt x="32" y="23"/>
                    <a:pt x="32" y="26"/>
                    <a:pt x="33" y="30"/>
                  </a:cubicBezTo>
                  <a:cubicBezTo>
                    <a:pt x="24" y="31"/>
                    <a:pt x="15" y="34"/>
                    <a:pt x="5" y="34"/>
                  </a:cubicBezTo>
                  <a:cubicBezTo>
                    <a:pt x="4" y="32"/>
                    <a:pt x="4" y="28"/>
                    <a:pt x="3" y="25"/>
                  </a:cubicBezTo>
                  <a:cubicBezTo>
                    <a:pt x="5" y="25"/>
                    <a:pt x="5" y="24"/>
                    <a:pt x="7" y="24"/>
                  </a:cubicBezTo>
                  <a:cubicBezTo>
                    <a:pt x="3" y="20"/>
                    <a:pt x="0" y="17"/>
                    <a:pt x="1" y="12"/>
                  </a:cubicBezTo>
                  <a:cubicBezTo>
                    <a:pt x="2" y="2"/>
                    <a:pt x="18" y="4"/>
                    <a:pt x="2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7" name="íṩḷïḍê">
              <a:extLst>
                <a:ext uri="{FF2B5EF4-FFF2-40B4-BE49-F238E27FC236}">
                  <a16:creationId xmlns:a16="http://schemas.microsoft.com/office/drawing/2014/main" id="{5B355717-776C-42DC-9DDA-1EE6292CC0EF}"/>
                </a:ext>
              </a:extLst>
            </p:cNvPr>
            <p:cNvSpPr/>
            <p:nvPr/>
          </p:nvSpPr>
          <p:spPr bwMode="auto">
            <a:xfrm>
              <a:off x="2093913" y="3560763"/>
              <a:ext cx="127000" cy="57150"/>
            </a:xfrm>
            <a:custGeom>
              <a:avLst/>
              <a:gdLst>
                <a:gd name="T0" fmla="*/ 2 w 40"/>
                <a:gd name="T1" fmla="*/ 0 h 18"/>
                <a:gd name="T2" fmla="*/ 40 w 40"/>
                <a:gd name="T3" fmla="*/ 7 h 18"/>
                <a:gd name="T4" fmla="*/ 38 w 40"/>
                <a:gd name="T5" fmla="*/ 18 h 18"/>
                <a:gd name="T6" fmla="*/ 0 w 40"/>
                <a:gd name="T7" fmla="*/ 11 h 18"/>
                <a:gd name="T8" fmla="*/ 2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2" y="0"/>
                  </a:moveTo>
                  <a:cubicBezTo>
                    <a:pt x="15" y="2"/>
                    <a:pt x="27" y="5"/>
                    <a:pt x="40" y="7"/>
                  </a:cubicBezTo>
                  <a:cubicBezTo>
                    <a:pt x="40" y="11"/>
                    <a:pt x="39" y="14"/>
                    <a:pt x="38" y="18"/>
                  </a:cubicBezTo>
                  <a:cubicBezTo>
                    <a:pt x="26" y="16"/>
                    <a:pt x="13" y="13"/>
                    <a:pt x="0" y="11"/>
                  </a:cubicBezTo>
                  <a:cubicBezTo>
                    <a:pt x="1" y="8"/>
                    <a:pt x="1" y="4"/>
                    <a:pt x="2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8" name="îṥḻîdè">
              <a:extLst>
                <a:ext uri="{FF2B5EF4-FFF2-40B4-BE49-F238E27FC236}">
                  <a16:creationId xmlns:a16="http://schemas.microsoft.com/office/drawing/2014/main" id="{7A71BA1E-0CDE-46F2-83FE-2E7D142B963A}"/>
                </a:ext>
              </a:extLst>
            </p:cNvPr>
            <p:cNvSpPr/>
            <p:nvPr/>
          </p:nvSpPr>
          <p:spPr bwMode="auto">
            <a:xfrm>
              <a:off x="2055813" y="3617913"/>
              <a:ext cx="130175" cy="117475"/>
            </a:xfrm>
            <a:custGeom>
              <a:avLst/>
              <a:gdLst>
                <a:gd name="T0" fmla="*/ 21 w 41"/>
                <a:gd name="T1" fmla="*/ 1 h 37"/>
                <a:gd name="T2" fmla="*/ 25 w 41"/>
                <a:gd name="T3" fmla="*/ 33 h 37"/>
                <a:gd name="T4" fmla="*/ 21 w 41"/>
                <a:gd name="T5" fmla="*/ 1 h 37"/>
                <a:gd name="T6" fmla="*/ 14 w 41"/>
                <a:gd name="T7" fmla="*/ 18 h 37"/>
                <a:gd name="T8" fmla="*/ 28 w 41"/>
                <a:gd name="T9" fmla="*/ 20 h 37"/>
                <a:gd name="T10" fmla="*/ 28 w 41"/>
                <a:gd name="T11" fmla="*/ 15 h 37"/>
                <a:gd name="T12" fmla="*/ 14 w 4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7">
                  <a:moveTo>
                    <a:pt x="21" y="1"/>
                  </a:moveTo>
                  <a:cubicBezTo>
                    <a:pt x="39" y="0"/>
                    <a:pt x="41" y="30"/>
                    <a:pt x="25" y="33"/>
                  </a:cubicBezTo>
                  <a:cubicBezTo>
                    <a:pt x="3" y="37"/>
                    <a:pt x="0" y="3"/>
                    <a:pt x="21" y="1"/>
                  </a:cubicBezTo>
                  <a:close/>
                  <a:moveTo>
                    <a:pt x="14" y="18"/>
                  </a:moveTo>
                  <a:cubicBezTo>
                    <a:pt x="15" y="22"/>
                    <a:pt x="24" y="24"/>
                    <a:pt x="28" y="20"/>
                  </a:cubicBezTo>
                  <a:cubicBezTo>
                    <a:pt x="28" y="18"/>
                    <a:pt x="28" y="17"/>
                    <a:pt x="28" y="15"/>
                  </a:cubicBezTo>
                  <a:cubicBezTo>
                    <a:pt x="24" y="10"/>
                    <a:pt x="13" y="11"/>
                    <a:pt x="14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9" name="ïṣḻïdê">
              <a:extLst>
                <a:ext uri="{FF2B5EF4-FFF2-40B4-BE49-F238E27FC236}">
                  <a16:creationId xmlns:a16="http://schemas.microsoft.com/office/drawing/2014/main" id="{C9174CFF-CD6E-4E0B-A6E0-C9ADFF5F6E34}"/>
                </a:ext>
              </a:extLst>
            </p:cNvPr>
            <p:cNvSpPr/>
            <p:nvPr/>
          </p:nvSpPr>
          <p:spPr bwMode="auto">
            <a:xfrm>
              <a:off x="155575" y="3649663"/>
              <a:ext cx="111125" cy="117475"/>
            </a:xfrm>
            <a:custGeom>
              <a:avLst/>
              <a:gdLst>
                <a:gd name="T0" fmla="*/ 24 w 35"/>
                <a:gd name="T1" fmla="*/ 0 h 37"/>
                <a:gd name="T2" fmla="*/ 25 w 35"/>
                <a:gd name="T3" fmla="*/ 12 h 37"/>
                <a:gd name="T4" fmla="*/ 21 w 35"/>
                <a:gd name="T5" fmla="*/ 34 h 37"/>
                <a:gd name="T6" fmla="*/ 9 w 35"/>
                <a:gd name="T7" fmla="*/ 17 h 37"/>
                <a:gd name="T8" fmla="*/ 13 w 35"/>
                <a:gd name="T9" fmla="*/ 26 h 37"/>
                <a:gd name="T10" fmla="*/ 14 w 35"/>
                <a:gd name="T11" fmla="*/ 36 h 37"/>
                <a:gd name="T12" fmla="*/ 0 w 35"/>
                <a:gd name="T13" fmla="*/ 12 h 37"/>
                <a:gd name="T14" fmla="*/ 24 w 35"/>
                <a:gd name="T15" fmla="*/ 0 h 37"/>
                <a:gd name="T16" fmla="*/ 16 w 35"/>
                <a:gd name="T17" fmla="*/ 15 h 37"/>
                <a:gd name="T18" fmla="*/ 24 w 35"/>
                <a:gd name="T19" fmla="*/ 23 h 37"/>
                <a:gd name="T20" fmla="*/ 16 w 35"/>
                <a:gd name="T21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7">
                  <a:moveTo>
                    <a:pt x="24" y="0"/>
                  </a:moveTo>
                  <a:cubicBezTo>
                    <a:pt x="26" y="4"/>
                    <a:pt x="29" y="11"/>
                    <a:pt x="25" y="12"/>
                  </a:cubicBezTo>
                  <a:cubicBezTo>
                    <a:pt x="34" y="16"/>
                    <a:pt x="35" y="37"/>
                    <a:pt x="21" y="34"/>
                  </a:cubicBezTo>
                  <a:cubicBezTo>
                    <a:pt x="15" y="32"/>
                    <a:pt x="15" y="21"/>
                    <a:pt x="9" y="17"/>
                  </a:cubicBezTo>
                  <a:cubicBezTo>
                    <a:pt x="5" y="20"/>
                    <a:pt x="10" y="26"/>
                    <a:pt x="13" y="26"/>
                  </a:cubicBezTo>
                  <a:cubicBezTo>
                    <a:pt x="13" y="30"/>
                    <a:pt x="13" y="33"/>
                    <a:pt x="14" y="36"/>
                  </a:cubicBezTo>
                  <a:cubicBezTo>
                    <a:pt x="2" y="36"/>
                    <a:pt x="1" y="24"/>
                    <a:pt x="0" y="12"/>
                  </a:cubicBezTo>
                  <a:cubicBezTo>
                    <a:pt x="5" y="4"/>
                    <a:pt x="18" y="6"/>
                    <a:pt x="24" y="0"/>
                  </a:cubicBezTo>
                  <a:close/>
                  <a:moveTo>
                    <a:pt x="16" y="15"/>
                  </a:moveTo>
                  <a:cubicBezTo>
                    <a:pt x="18" y="18"/>
                    <a:pt x="18" y="24"/>
                    <a:pt x="24" y="23"/>
                  </a:cubicBezTo>
                  <a:cubicBezTo>
                    <a:pt x="26" y="18"/>
                    <a:pt x="21" y="13"/>
                    <a:pt x="16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0" name="ï$ļíḑe">
              <a:extLst>
                <a:ext uri="{FF2B5EF4-FFF2-40B4-BE49-F238E27FC236}">
                  <a16:creationId xmlns:a16="http://schemas.microsoft.com/office/drawing/2014/main" id="{EA93B2CC-539A-4789-8FD5-8ACB13058772}"/>
                </a:ext>
              </a:extLst>
            </p:cNvPr>
            <p:cNvSpPr/>
            <p:nvPr/>
          </p:nvSpPr>
          <p:spPr bwMode="auto">
            <a:xfrm>
              <a:off x="2001838" y="3697288"/>
              <a:ext cx="184150" cy="149225"/>
            </a:xfrm>
            <a:custGeom>
              <a:avLst/>
              <a:gdLst>
                <a:gd name="T0" fmla="*/ 19 w 58"/>
                <a:gd name="T1" fmla="*/ 8 h 47"/>
                <a:gd name="T2" fmla="*/ 16 w 58"/>
                <a:gd name="T3" fmla="*/ 28 h 47"/>
                <a:gd name="T4" fmla="*/ 18 w 58"/>
                <a:gd name="T5" fmla="*/ 17 h 47"/>
                <a:gd name="T6" fmla="*/ 36 w 58"/>
                <a:gd name="T7" fmla="*/ 36 h 47"/>
                <a:gd name="T8" fmla="*/ 39 w 58"/>
                <a:gd name="T9" fmla="*/ 38 h 47"/>
                <a:gd name="T10" fmla="*/ 35 w 58"/>
                <a:gd name="T11" fmla="*/ 47 h 47"/>
                <a:gd name="T12" fmla="*/ 2 w 58"/>
                <a:gd name="T13" fmla="*/ 30 h 47"/>
                <a:gd name="T14" fmla="*/ 19 w 58"/>
                <a:gd name="T15" fmla="*/ 8 h 47"/>
                <a:gd name="T16" fmla="*/ 34 w 58"/>
                <a:gd name="T17" fmla="*/ 27 h 47"/>
                <a:gd name="T18" fmla="*/ 25 w 58"/>
                <a:gd name="T19" fmla="*/ 23 h 47"/>
                <a:gd name="T20" fmla="*/ 34 w 58"/>
                <a:gd name="T21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47">
                  <a:moveTo>
                    <a:pt x="19" y="8"/>
                  </a:moveTo>
                  <a:cubicBezTo>
                    <a:pt x="20" y="16"/>
                    <a:pt x="1" y="23"/>
                    <a:pt x="16" y="28"/>
                  </a:cubicBezTo>
                  <a:cubicBezTo>
                    <a:pt x="16" y="25"/>
                    <a:pt x="16" y="19"/>
                    <a:pt x="18" y="17"/>
                  </a:cubicBezTo>
                  <a:cubicBezTo>
                    <a:pt x="28" y="0"/>
                    <a:pt x="58" y="27"/>
                    <a:pt x="36" y="36"/>
                  </a:cubicBezTo>
                  <a:cubicBezTo>
                    <a:pt x="36" y="37"/>
                    <a:pt x="38" y="36"/>
                    <a:pt x="39" y="38"/>
                  </a:cubicBezTo>
                  <a:cubicBezTo>
                    <a:pt x="37" y="41"/>
                    <a:pt x="36" y="44"/>
                    <a:pt x="35" y="47"/>
                  </a:cubicBezTo>
                  <a:cubicBezTo>
                    <a:pt x="27" y="41"/>
                    <a:pt x="5" y="41"/>
                    <a:pt x="2" y="30"/>
                  </a:cubicBezTo>
                  <a:cubicBezTo>
                    <a:pt x="0" y="22"/>
                    <a:pt x="7" y="3"/>
                    <a:pt x="19" y="8"/>
                  </a:cubicBezTo>
                  <a:close/>
                  <a:moveTo>
                    <a:pt x="34" y="27"/>
                  </a:moveTo>
                  <a:cubicBezTo>
                    <a:pt x="33" y="24"/>
                    <a:pt x="27" y="22"/>
                    <a:pt x="25" y="23"/>
                  </a:cubicBezTo>
                  <a:cubicBezTo>
                    <a:pt x="14" y="29"/>
                    <a:pt x="37" y="39"/>
                    <a:pt x="34" y="2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1" name="í$1ïḋe">
              <a:extLst>
                <a:ext uri="{FF2B5EF4-FFF2-40B4-BE49-F238E27FC236}">
                  <a16:creationId xmlns:a16="http://schemas.microsoft.com/office/drawing/2014/main" id="{96D4E31B-9672-4F09-BFB6-155A56D478D5}"/>
                </a:ext>
              </a:extLst>
            </p:cNvPr>
            <p:cNvSpPr/>
            <p:nvPr/>
          </p:nvSpPr>
          <p:spPr bwMode="auto">
            <a:xfrm>
              <a:off x="187325" y="3763963"/>
              <a:ext cx="92075" cy="66675"/>
            </a:xfrm>
            <a:custGeom>
              <a:avLst/>
              <a:gdLst>
                <a:gd name="T0" fmla="*/ 29 w 29"/>
                <a:gd name="T1" fmla="*/ 11 h 21"/>
                <a:gd name="T2" fmla="*/ 5 w 29"/>
                <a:gd name="T3" fmla="*/ 21 h 21"/>
                <a:gd name="T4" fmla="*/ 0 w 29"/>
                <a:gd name="T5" fmla="*/ 10 h 21"/>
                <a:gd name="T6" fmla="*/ 25 w 29"/>
                <a:gd name="T7" fmla="*/ 0 h 21"/>
                <a:gd name="T8" fmla="*/ 29 w 29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1">
                  <a:moveTo>
                    <a:pt x="29" y="11"/>
                  </a:moveTo>
                  <a:cubicBezTo>
                    <a:pt x="21" y="14"/>
                    <a:pt x="12" y="17"/>
                    <a:pt x="5" y="21"/>
                  </a:cubicBezTo>
                  <a:cubicBezTo>
                    <a:pt x="2" y="18"/>
                    <a:pt x="1" y="14"/>
                    <a:pt x="0" y="10"/>
                  </a:cubicBezTo>
                  <a:cubicBezTo>
                    <a:pt x="8" y="7"/>
                    <a:pt x="17" y="4"/>
                    <a:pt x="25" y="0"/>
                  </a:cubicBezTo>
                  <a:cubicBezTo>
                    <a:pt x="27" y="3"/>
                    <a:pt x="29" y="7"/>
                    <a:pt x="29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2" name="íṡľîḑé">
              <a:extLst>
                <a:ext uri="{FF2B5EF4-FFF2-40B4-BE49-F238E27FC236}">
                  <a16:creationId xmlns:a16="http://schemas.microsoft.com/office/drawing/2014/main" id="{FADF327A-5A83-4906-BD5F-2144C01C6121}"/>
                </a:ext>
              </a:extLst>
            </p:cNvPr>
            <p:cNvSpPr/>
            <p:nvPr/>
          </p:nvSpPr>
          <p:spPr bwMode="auto">
            <a:xfrm>
              <a:off x="155575" y="3792538"/>
              <a:ext cx="34925" cy="47625"/>
            </a:xfrm>
            <a:custGeom>
              <a:avLst/>
              <a:gdLst>
                <a:gd name="T0" fmla="*/ 11 w 11"/>
                <a:gd name="T1" fmla="*/ 13 h 15"/>
                <a:gd name="T2" fmla="*/ 4 w 11"/>
                <a:gd name="T3" fmla="*/ 15 h 15"/>
                <a:gd name="T4" fmla="*/ 0 w 11"/>
                <a:gd name="T5" fmla="*/ 4 h 15"/>
                <a:gd name="T6" fmla="*/ 11 w 11"/>
                <a:gd name="T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5">
                  <a:moveTo>
                    <a:pt x="11" y="13"/>
                  </a:moveTo>
                  <a:cubicBezTo>
                    <a:pt x="8" y="13"/>
                    <a:pt x="7" y="15"/>
                    <a:pt x="4" y="15"/>
                  </a:cubicBezTo>
                  <a:cubicBezTo>
                    <a:pt x="3" y="11"/>
                    <a:pt x="0" y="9"/>
                    <a:pt x="0" y="4"/>
                  </a:cubicBezTo>
                  <a:cubicBezTo>
                    <a:pt x="8" y="0"/>
                    <a:pt x="9" y="7"/>
                    <a:pt x="11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3" name="îSļíde">
              <a:extLst>
                <a:ext uri="{FF2B5EF4-FFF2-40B4-BE49-F238E27FC236}">
                  <a16:creationId xmlns:a16="http://schemas.microsoft.com/office/drawing/2014/main" id="{60C04F23-4632-447A-9791-0A50CC7072AB}"/>
                </a:ext>
              </a:extLst>
            </p:cNvPr>
            <p:cNvSpPr/>
            <p:nvPr/>
          </p:nvSpPr>
          <p:spPr bwMode="auto">
            <a:xfrm>
              <a:off x="1966913" y="3805238"/>
              <a:ext cx="133350" cy="149225"/>
            </a:xfrm>
            <a:custGeom>
              <a:avLst/>
              <a:gdLst>
                <a:gd name="T0" fmla="*/ 14 w 42"/>
                <a:gd name="T1" fmla="*/ 6 h 47"/>
                <a:gd name="T2" fmla="*/ 13 w 42"/>
                <a:gd name="T3" fmla="*/ 17 h 47"/>
                <a:gd name="T4" fmla="*/ 42 w 42"/>
                <a:gd name="T5" fmla="*/ 19 h 47"/>
                <a:gd name="T6" fmla="*/ 38 w 42"/>
                <a:gd name="T7" fmla="*/ 28 h 47"/>
                <a:gd name="T8" fmla="*/ 20 w 42"/>
                <a:gd name="T9" fmla="*/ 26 h 47"/>
                <a:gd name="T10" fmla="*/ 33 w 42"/>
                <a:gd name="T11" fmla="*/ 40 h 47"/>
                <a:gd name="T12" fmla="*/ 28 w 42"/>
                <a:gd name="T13" fmla="*/ 47 h 47"/>
                <a:gd name="T14" fmla="*/ 14 w 42"/>
                <a:gd name="T15" fmla="*/ 34 h 47"/>
                <a:gd name="T16" fmla="*/ 2 w 42"/>
                <a:gd name="T17" fmla="*/ 19 h 47"/>
                <a:gd name="T18" fmla="*/ 14 w 42"/>
                <a:gd name="T1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7">
                  <a:moveTo>
                    <a:pt x="14" y="6"/>
                  </a:moveTo>
                  <a:cubicBezTo>
                    <a:pt x="13" y="9"/>
                    <a:pt x="9" y="13"/>
                    <a:pt x="13" y="17"/>
                  </a:cubicBezTo>
                  <a:cubicBezTo>
                    <a:pt x="23" y="17"/>
                    <a:pt x="33" y="18"/>
                    <a:pt x="42" y="19"/>
                  </a:cubicBezTo>
                  <a:cubicBezTo>
                    <a:pt x="42" y="23"/>
                    <a:pt x="40" y="25"/>
                    <a:pt x="38" y="28"/>
                  </a:cubicBezTo>
                  <a:cubicBezTo>
                    <a:pt x="33" y="29"/>
                    <a:pt x="26" y="27"/>
                    <a:pt x="20" y="26"/>
                  </a:cubicBezTo>
                  <a:cubicBezTo>
                    <a:pt x="23" y="31"/>
                    <a:pt x="30" y="34"/>
                    <a:pt x="33" y="40"/>
                  </a:cubicBezTo>
                  <a:cubicBezTo>
                    <a:pt x="30" y="42"/>
                    <a:pt x="30" y="45"/>
                    <a:pt x="28" y="47"/>
                  </a:cubicBezTo>
                  <a:cubicBezTo>
                    <a:pt x="24" y="44"/>
                    <a:pt x="19" y="39"/>
                    <a:pt x="14" y="34"/>
                  </a:cubicBezTo>
                  <a:cubicBezTo>
                    <a:pt x="10" y="29"/>
                    <a:pt x="3" y="23"/>
                    <a:pt x="2" y="19"/>
                  </a:cubicBezTo>
                  <a:cubicBezTo>
                    <a:pt x="0" y="11"/>
                    <a:pt x="5" y="0"/>
                    <a:pt x="14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4" name="îślïḓe">
              <a:extLst>
                <a:ext uri="{FF2B5EF4-FFF2-40B4-BE49-F238E27FC236}">
                  <a16:creationId xmlns:a16="http://schemas.microsoft.com/office/drawing/2014/main" id="{77C695A9-2AB1-4964-90B8-760375511A02}"/>
                </a:ext>
              </a:extLst>
            </p:cNvPr>
            <p:cNvSpPr/>
            <p:nvPr/>
          </p:nvSpPr>
          <p:spPr bwMode="auto">
            <a:xfrm>
              <a:off x="177800" y="3846513"/>
              <a:ext cx="141288" cy="123825"/>
            </a:xfrm>
            <a:custGeom>
              <a:avLst/>
              <a:gdLst>
                <a:gd name="T0" fmla="*/ 45 w 45"/>
                <a:gd name="T1" fmla="*/ 11 h 39"/>
                <a:gd name="T2" fmla="*/ 20 w 45"/>
                <a:gd name="T3" fmla="*/ 24 h 39"/>
                <a:gd name="T4" fmla="*/ 25 w 45"/>
                <a:gd name="T5" fmla="*/ 34 h 39"/>
                <a:gd name="T6" fmla="*/ 17 w 45"/>
                <a:gd name="T7" fmla="*/ 39 h 39"/>
                <a:gd name="T8" fmla="*/ 0 w 45"/>
                <a:gd name="T9" fmla="*/ 6 h 39"/>
                <a:gd name="T10" fmla="*/ 9 w 45"/>
                <a:gd name="T11" fmla="*/ 2 h 39"/>
                <a:gd name="T12" fmla="*/ 14 w 45"/>
                <a:gd name="T13" fmla="*/ 13 h 39"/>
                <a:gd name="T14" fmla="*/ 40 w 45"/>
                <a:gd name="T15" fmla="*/ 0 h 39"/>
                <a:gd name="T16" fmla="*/ 45 w 45"/>
                <a:gd name="T1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9">
                  <a:moveTo>
                    <a:pt x="45" y="11"/>
                  </a:moveTo>
                  <a:cubicBezTo>
                    <a:pt x="37" y="15"/>
                    <a:pt x="28" y="19"/>
                    <a:pt x="20" y="24"/>
                  </a:cubicBezTo>
                  <a:cubicBezTo>
                    <a:pt x="22" y="27"/>
                    <a:pt x="23" y="31"/>
                    <a:pt x="25" y="34"/>
                  </a:cubicBezTo>
                  <a:cubicBezTo>
                    <a:pt x="24" y="37"/>
                    <a:pt x="19" y="37"/>
                    <a:pt x="17" y="39"/>
                  </a:cubicBezTo>
                  <a:cubicBezTo>
                    <a:pt x="11" y="29"/>
                    <a:pt x="6" y="18"/>
                    <a:pt x="0" y="6"/>
                  </a:cubicBezTo>
                  <a:cubicBezTo>
                    <a:pt x="4" y="5"/>
                    <a:pt x="6" y="3"/>
                    <a:pt x="9" y="2"/>
                  </a:cubicBezTo>
                  <a:cubicBezTo>
                    <a:pt x="11" y="6"/>
                    <a:pt x="12" y="9"/>
                    <a:pt x="14" y="13"/>
                  </a:cubicBezTo>
                  <a:cubicBezTo>
                    <a:pt x="23" y="9"/>
                    <a:pt x="31" y="4"/>
                    <a:pt x="40" y="0"/>
                  </a:cubicBezTo>
                  <a:cubicBezTo>
                    <a:pt x="42" y="4"/>
                    <a:pt x="44" y="7"/>
                    <a:pt x="45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5" name="ïSľïḑe">
              <a:extLst>
                <a:ext uri="{FF2B5EF4-FFF2-40B4-BE49-F238E27FC236}">
                  <a16:creationId xmlns:a16="http://schemas.microsoft.com/office/drawing/2014/main" id="{09FE4A25-1388-44EF-AA3D-5802EAE317C1}"/>
                </a:ext>
              </a:extLst>
            </p:cNvPr>
            <p:cNvSpPr/>
            <p:nvPr/>
          </p:nvSpPr>
          <p:spPr bwMode="auto">
            <a:xfrm>
              <a:off x="347663" y="4086225"/>
              <a:ext cx="203200" cy="158750"/>
            </a:xfrm>
            <a:custGeom>
              <a:avLst/>
              <a:gdLst>
                <a:gd name="T0" fmla="*/ 64 w 64"/>
                <a:gd name="T1" fmla="*/ 14 h 50"/>
                <a:gd name="T2" fmla="*/ 43 w 64"/>
                <a:gd name="T3" fmla="*/ 15 h 50"/>
                <a:gd name="T4" fmla="*/ 51 w 64"/>
                <a:gd name="T5" fmla="*/ 22 h 50"/>
                <a:gd name="T6" fmla="*/ 38 w 64"/>
                <a:gd name="T7" fmla="*/ 20 h 50"/>
                <a:gd name="T8" fmla="*/ 35 w 64"/>
                <a:gd name="T9" fmla="*/ 50 h 50"/>
                <a:gd name="T10" fmla="*/ 22 w 64"/>
                <a:gd name="T11" fmla="*/ 45 h 50"/>
                <a:gd name="T12" fmla="*/ 29 w 64"/>
                <a:gd name="T13" fmla="*/ 23 h 50"/>
                <a:gd name="T14" fmla="*/ 0 w 64"/>
                <a:gd name="T15" fmla="*/ 18 h 50"/>
                <a:gd name="T16" fmla="*/ 8 w 64"/>
                <a:gd name="T17" fmla="*/ 24 h 50"/>
                <a:gd name="T18" fmla="*/ 25 w 64"/>
                <a:gd name="T19" fmla="*/ 18 h 50"/>
                <a:gd name="T20" fmla="*/ 14 w 64"/>
                <a:gd name="T21" fmla="*/ 16 h 50"/>
                <a:gd name="T22" fmla="*/ 14 w 64"/>
                <a:gd name="T23" fmla="*/ 6 h 50"/>
                <a:gd name="T24" fmla="*/ 31 w 64"/>
                <a:gd name="T25" fmla="*/ 13 h 50"/>
                <a:gd name="T26" fmla="*/ 42 w 64"/>
                <a:gd name="T27" fmla="*/ 6 h 50"/>
                <a:gd name="T28" fmla="*/ 45 w 64"/>
                <a:gd name="T29" fmla="*/ 0 h 50"/>
                <a:gd name="T30" fmla="*/ 47 w 64"/>
                <a:gd name="T31" fmla="*/ 0 h 50"/>
                <a:gd name="T32" fmla="*/ 64 w 64"/>
                <a:gd name="T33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50">
                  <a:moveTo>
                    <a:pt x="64" y="14"/>
                  </a:moveTo>
                  <a:cubicBezTo>
                    <a:pt x="59" y="18"/>
                    <a:pt x="48" y="8"/>
                    <a:pt x="43" y="15"/>
                  </a:cubicBezTo>
                  <a:cubicBezTo>
                    <a:pt x="46" y="16"/>
                    <a:pt x="50" y="17"/>
                    <a:pt x="51" y="22"/>
                  </a:cubicBezTo>
                  <a:cubicBezTo>
                    <a:pt x="47" y="25"/>
                    <a:pt x="42" y="20"/>
                    <a:pt x="38" y="20"/>
                  </a:cubicBezTo>
                  <a:cubicBezTo>
                    <a:pt x="30" y="26"/>
                    <a:pt x="28" y="43"/>
                    <a:pt x="35" y="50"/>
                  </a:cubicBezTo>
                  <a:cubicBezTo>
                    <a:pt x="30" y="49"/>
                    <a:pt x="27" y="46"/>
                    <a:pt x="22" y="45"/>
                  </a:cubicBezTo>
                  <a:cubicBezTo>
                    <a:pt x="20" y="34"/>
                    <a:pt x="26" y="29"/>
                    <a:pt x="29" y="23"/>
                  </a:cubicBezTo>
                  <a:cubicBezTo>
                    <a:pt x="22" y="27"/>
                    <a:pt x="1" y="35"/>
                    <a:pt x="0" y="18"/>
                  </a:cubicBezTo>
                  <a:cubicBezTo>
                    <a:pt x="4" y="18"/>
                    <a:pt x="5" y="22"/>
                    <a:pt x="8" y="24"/>
                  </a:cubicBezTo>
                  <a:cubicBezTo>
                    <a:pt x="16" y="24"/>
                    <a:pt x="22" y="21"/>
                    <a:pt x="25" y="18"/>
                  </a:cubicBezTo>
                  <a:cubicBezTo>
                    <a:pt x="24" y="16"/>
                    <a:pt x="18" y="18"/>
                    <a:pt x="14" y="16"/>
                  </a:cubicBezTo>
                  <a:cubicBezTo>
                    <a:pt x="13" y="14"/>
                    <a:pt x="14" y="9"/>
                    <a:pt x="14" y="6"/>
                  </a:cubicBezTo>
                  <a:cubicBezTo>
                    <a:pt x="19" y="9"/>
                    <a:pt x="25" y="13"/>
                    <a:pt x="31" y="13"/>
                  </a:cubicBezTo>
                  <a:cubicBezTo>
                    <a:pt x="37" y="12"/>
                    <a:pt x="38" y="5"/>
                    <a:pt x="42" y="6"/>
                  </a:cubicBezTo>
                  <a:cubicBezTo>
                    <a:pt x="43" y="4"/>
                    <a:pt x="44" y="1"/>
                    <a:pt x="45" y="0"/>
                  </a:cubicBezTo>
                  <a:cubicBezTo>
                    <a:pt x="46" y="0"/>
                    <a:pt x="46" y="0"/>
                    <a:pt x="47" y="0"/>
                  </a:cubicBezTo>
                  <a:cubicBezTo>
                    <a:pt x="50" y="7"/>
                    <a:pt x="63" y="5"/>
                    <a:pt x="64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6" name="îsḻîḍe">
              <a:extLst>
                <a:ext uri="{FF2B5EF4-FFF2-40B4-BE49-F238E27FC236}">
                  <a16:creationId xmlns:a16="http://schemas.microsoft.com/office/drawing/2014/main" id="{E31F01E6-7A80-41E0-8695-4BBE956D8FDB}"/>
                </a:ext>
              </a:extLst>
            </p:cNvPr>
            <p:cNvSpPr/>
            <p:nvPr/>
          </p:nvSpPr>
          <p:spPr bwMode="auto">
            <a:xfrm>
              <a:off x="646113" y="4264025"/>
              <a:ext cx="142875" cy="165100"/>
            </a:xfrm>
            <a:custGeom>
              <a:avLst/>
              <a:gdLst>
                <a:gd name="T0" fmla="*/ 25 w 45"/>
                <a:gd name="T1" fmla="*/ 34 h 52"/>
                <a:gd name="T2" fmla="*/ 30 w 45"/>
                <a:gd name="T3" fmla="*/ 35 h 52"/>
                <a:gd name="T4" fmla="*/ 32 w 45"/>
                <a:gd name="T5" fmla="*/ 30 h 52"/>
                <a:gd name="T6" fmla="*/ 37 w 45"/>
                <a:gd name="T7" fmla="*/ 37 h 52"/>
                <a:gd name="T8" fmla="*/ 23 w 45"/>
                <a:gd name="T9" fmla="*/ 39 h 52"/>
                <a:gd name="T10" fmla="*/ 14 w 45"/>
                <a:gd name="T11" fmla="*/ 52 h 52"/>
                <a:gd name="T12" fmla="*/ 16 w 45"/>
                <a:gd name="T13" fmla="*/ 39 h 52"/>
                <a:gd name="T14" fmla="*/ 10 w 45"/>
                <a:gd name="T15" fmla="*/ 34 h 52"/>
                <a:gd name="T16" fmla="*/ 19 w 45"/>
                <a:gd name="T17" fmla="*/ 34 h 52"/>
                <a:gd name="T18" fmla="*/ 17 w 45"/>
                <a:gd name="T19" fmla="*/ 28 h 52"/>
                <a:gd name="T20" fmla="*/ 21 w 45"/>
                <a:gd name="T21" fmla="*/ 28 h 52"/>
                <a:gd name="T22" fmla="*/ 20 w 45"/>
                <a:gd name="T23" fmla="*/ 25 h 52"/>
                <a:gd name="T24" fmla="*/ 23 w 45"/>
                <a:gd name="T25" fmla="*/ 24 h 52"/>
                <a:gd name="T26" fmla="*/ 20 w 45"/>
                <a:gd name="T27" fmla="*/ 20 h 52"/>
                <a:gd name="T28" fmla="*/ 3 w 45"/>
                <a:gd name="T29" fmla="*/ 37 h 52"/>
                <a:gd name="T30" fmla="*/ 3 w 45"/>
                <a:gd name="T31" fmla="*/ 30 h 52"/>
                <a:gd name="T32" fmla="*/ 16 w 45"/>
                <a:gd name="T33" fmla="*/ 11 h 52"/>
                <a:gd name="T34" fmla="*/ 24 w 45"/>
                <a:gd name="T35" fmla="*/ 0 h 52"/>
                <a:gd name="T36" fmla="*/ 27 w 45"/>
                <a:gd name="T37" fmla="*/ 10 h 52"/>
                <a:gd name="T38" fmla="*/ 37 w 45"/>
                <a:gd name="T39" fmla="*/ 0 h 52"/>
                <a:gd name="T40" fmla="*/ 39 w 45"/>
                <a:gd name="T41" fmla="*/ 8 h 52"/>
                <a:gd name="T42" fmla="*/ 44 w 45"/>
                <a:gd name="T43" fmla="*/ 15 h 52"/>
                <a:gd name="T44" fmla="*/ 35 w 45"/>
                <a:gd name="T45" fmla="*/ 18 h 52"/>
                <a:gd name="T46" fmla="*/ 42 w 45"/>
                <a:gd name="T47" fmla="*/ 18 h 52"/>
                <a:gd name="T48" fmla="*/ 43 w 45"/>
                <a:gd name="T49" fmla="*/ 22 h 52"/>
                <a:gd name="T50" fmla="*/ 31 w 45"/>
                <a:gd name="T51" fmla="*/ 22 h 52"/>
                <a:gd name="T52" fmla="*/ 34 w 45"/>
                <a:gd name="T53" fmla="*/ 26 h 52"/>
                <a:gd name="T54" fmla="*/ 29 w 45"/>
                <a:gd name="T55" fmla="*/ 28 h 52"/>
                <a:gd name="T56" fmla="*/ 31 w 45"/>
                <a:gd name="T57" fmla="*/ 30 h 52"/>
                <a:gd name="T58" fmla="*/ 25 w 45"/>
                <a:gd name="T59" fmla="*/ 34 h 52"/>
                <a:gd name="T60" fmla="*/ 23 w 45"/>
                <a:gd name="T61" fmla="*/ 18 h 52"/>
                <a:gd name="T62" fmla="*/ 28 w 45"/>
                <a:gd name="T63" fmla="*/ 16 h 52"/>
                <a:gd name="T64" fmla="*/ 26 w 45"/>
                <a:gd name="T65" fmla="*/ 9 h 52"/>
                <a:gd name="T66" fmla="*/ 23 w 45"/>
                <a:gd name="T67" fmla="*/ 18 h 52"/>
                <a:gd name="T68" fmla="*/ 36 w 45"/>
                <a:gd name="T69" fmla="*/ 14 h 52"/>
                <a:gd name="T70" fmla="*/ 39 w 45"/>
                <a:gd name="T71" fmla="*/ 13 h 52"/>
                <a:gd name="T72" fmla="*/ 39 w 45"/>
                <a:gd name="T73" fmla="*/ 12 h 52"/>
                <a:gd name="T74" fmla="*/ 38 w 45"/>
                <a:gd name="T75" fmla="*/ 11 h 52"/>
                <a:gd name="T76" fmla="*/ 36 w 45"/>
                <a:gd name="T77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" h="52">
                  <a:moveTo>
                    <a:pt x="25" y="34"/>
                  </a:moveTo>
                  <a:cubicBezTo>
                    <a:pt x="25" y="35"/>
                    <a:pt x="28" y="35"/>
                    <a:pt x="30" y="35"/>
                  </a:cubicBezTo>
                  <a:cubicBezTo>
                    <a:pt x="32" y="35"/>
                    <a:pt x="31" y="31"/>
                    <a:pt x="32" y="30"/>
                  </a:cubicBezTo>
                  <a:cubicBezTo>
                    <a:pt x="34" y="32"/>
                    <a:pt x="35" y="35"/>
                    <a:pt x="37" y="37"/>
                  </a:cubicBezTo>
                  <a:cubicBezTo>
                    <a:pt x="36" y="40"/>
                    <a:pt x="28" y="38"/>
                    <a:pt x="23" y="39"/>
                  </a:cubicBezTo>
                  <a:cubicBezTo>
                    <a:pt x="19" y="42"/>
                    <a:pt x="19" y="49"/>
                    <a:pt x="14" y="52"/>
                  </a:cubicBezTo>
                  <a:cubicBezTo>
                    <a:pt x="8" y="49"/>
                    <a:pt x="14" y="44"/>
                    <a:pt x="16" y="39"/>
                  </a:cubicBezTo>
                  <a:cubicBezTo>
                    <a:pt x="13" y="39"/>
                    <a:pt x="11" y="37"/>
                    <a:pt x="10" y="34"/>
                  </a:cubicBezTo>
                  <a:cubicBezTo>
                    <a:pt x="12" y="33"/>
                    <a:pt x="17" y="35"/>
                    <a:pt x="19" y="34"/>
                  </a:cubicBezTo>
                  <a:cubicBezTo>
                    <a:pt x="19" y="31"/>
                    <a:pt x="17" y="31"/>
                    <a:pt x="17" y="28"/>
                  </a:cubicBezTo>
                  <a:cubicBezTo>
                    <a:pt x="18" y="28"/>
                    <a:pt x="20" y="28"/>
                    <a:pt x="21" y="28"/>
                  </a:cubicBezTo>
                  <a:cubicBezTo>
                    <a:pt x="21" y="27"/>
                    <a:pt x="20" y="26"/>
                    <a:pt x="20" y="25"/>
                  </a:cubicBezTo>
                  <a:cubicBezTo>
                    <a:pt x="20" y="23"/>
                    <a:pt x="22" y="24"/>
                    <a:pt x="23" y="24"/>
                  </a:cubicBezTo>
                  <a:cubicBezTo>
                    <a:pt x="24" y="21"/>
                    <a:pt x="21" y="21"/>
                    <a:pt x="20" y="20"/>
                  </a:cubicBezTo>
                  <a:cubicBezTo>
                    <a:pt x="13" y="24"/>
                    <a:pt x="11" y="34"/>
                    <a:pt x="3" y="37"/>
                  </a:cubicBezTo>
                  <a:cubicBezTo>
                    <a:pt x="0" y="36"/>
                    <a:pt x="2" y="33"/>
                    <a:pt x="3" y="30"/>
                  </a:cubicBezTo>
                  <a:cubicBezTo>
                    <a:pt x="10" y="27"/>
                    <a:pt x="16" y="22"/>
                    <a:pt x="16" y="11"/>
                  </a:cubicBezTo>
                  <a:cubicBezTo>
                    <a:pt x="22" y="11"/>
                    <a:pt x="22" y="4"/>
                    <a:pt x="24" y="0"/>
                  </a:cubicBezTo>
                  <a:cubicBezTo>
                    <a:pt x="28" y="1"/>
                    <a:pt x="30" y="7"/>
                    <a:pt x="27" y="10"/>
                  </a:cubicBezTo>
                  <a:cubicBezTo>
                    <a:pt x="34" y="11"/>
                    <a:pt x="32" y="2"/>
                    <a:pt x="37" y="0"/>
                  </a:cubicBezTo>
                  <a:cubicBezTo>
                    <a:pt x="38" y="3"/>
                    <a:pt x="41" y="5"/>
                    <a:pt x="39" y="8"/>
                  </a:cubicBezTo>
                  <a:cubicBezTo>
                    <a:pt x="42" y="9"/>
                    <a:pt x="45" y="10"/>
                    <a:pt x="44" y="15"/>
                  </a:cubicBezTo>
                  <a:cubicBezTo>
                    <a:pt x="41" y="16"/>
                    <a:pt x="37" y="16"/>
                    <a:pt x="35" y="18"/>
                  </a:cubicBezTo>
                  <a:cubicBezTo>
                    <a:pt x="36" y="19"/>
                    <a:pt x="40" y="18"/>
                    <a:pt x="42" y="18"/>
                  </a:cubicBezTo>
                  <a:cubicBezTo>
                    <a:pt x="42" y="19"/>
                    <a:pt x="43" y="20"/>
                    <a:pt x="43" y="22"/>
                  </a:cubicBezTo>
                  <a:cubicBezTo>
                    <a:pt x="40" y="23"/>
                    <a:pt x="35" y="20"/>
                    <a:pt x="31" y="22"/>
                  </a:cubicBezTo>
                  <a:cubicBezTo>
                    <a:pt x="31" y="24"/>
                    <a:pt x="33" y="24"/>
                    <a:pt x="34" y="26"/>
                  </a:cubicBezTo>
                  <a:cubicBezTo>
                    <a:pt x="33" y="27"/>
                    <a:pt x="32" y="28"/>
                    <a:pt x="29" y="28"/>
                  </a:cubicBezTo>
                  <a:cubicBezTo>
                    <a:pt x="29" y="29"/>
                    <a:pt x="30" y="30"/>
                    <a:pt x="31" y="30"/>
                  </a:cubicBezTo>
                  <a:cubicBezTo>
                    <a:pt x="31" y="33"/>
                    <a:pt x="25" y="31"/>
                    <a:pt x="25" y="34"/>
                  </a:cubicBezTo>
                  <a:close/>
                  <a:moveTo>
                    <a:pt x="23" y="18"/>
                  </a:moveTo>
                  <a:cubicBezTo>
                    <a:pt x="26" y="19"/>
                    <a:pt x="27" y="17"/>
                    <a:pt x="28" y="16"/>
                  </a:cubicBezTo>
                  <a:cubicBezTo>
                    <a:pt x="27" y="13"/>
                    <a:pt x="23" y="13"/>
                    <a:pt x="26" y="9"/>
                  </a:cubicBezTo>
                  <a:cubicBezTo>
                    <a:pt x="20" y="9"/>
                    <a:pt x="21" y="14"/>
                    <a:pt x="23" y="18"/>
                  </a:cubicBezTo>
                  <a:close/>
                  <a:moveTo>
                    <a:pt x="36" y="14"/>
                  </a:moveTo>
                  <a:cubicBezTo>
                    <a:pt x="38" y="14"/>
                    <a:pt x="38" y="13"/>
                    <a:pt x="39" y="13"/>
                  </a:cubicBezTo>
                  <a:cubicBezTo>
                    <a:pt x="39" y="13"/>
                    <a:pt x="39" y="12"/>
                    <a:pt x="39" y="12"/>
                  </a:cubicBezTo>
                  <a:cubicBezTo>
                    <a:pt x="38" y="12"/>
                    <a:pt x="38" y="11"/>
                    <a:pt x="38" y="11"/>
                  </a:cubicBezTo>
                  <a:cubicBezTo>
                    <a:pt x="38" y="13"/>
                    <a:pt x="35" y="12"/>
                    <a:pt x="36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7" name="îŝlïdê">
              <a:extLst>
                <a:ext uri="{FF2B5EF4-FFF2-40B4-BE49-F238E27FC236}">
                  <a16:creationId xmlns:a16="http://schemas.microsoft.com/office/drawing/2014/main" id="{F698872C-E71F-42B4-9738-976B19E3969D}"/>
                </a:ext>
              </a:extLst>
            </p:cNvPr>
            <p:cNvSpPr/>
            <p:nvPr/>
          </p:nvSpPr>
          <p:spPr bwMode="auto">
            <a:xfrm>
              <a:off x="1565275" y="4292600"/>
              <a:ext cx="66675" cy="123825"/>
            </a:xfrm>
            <a:custGeom>
              <a:avLst/>
              <a:gdLst>
                <a:gd name="T0" fmla="*/ 11 w 21"/>
                <a:gd name="T1" fmla="*/ 1 h 39"/>
                <a:gd name="T2" fmla="*/ 13 w 21"/>
                <a:gd name="T3" fmla="*/ 11 h 39"/>
                <a:gd name="T4" fmla="*/ 13 w 21"/>
                <a:gd name="T5" fmla="*/ 8 h 39"/>
                <a:gd name="T6" fmla="*/ 21 w 21"/>
                <a:gd name="T7" fmla="*/ 8 h 39"/>
                <a:gd name="T8" fmla="*/ 14 w 21"/>
                <a:gd name="T9" fmla="*/ 19 h 39"/>
                <a:gd name="T10" fmla="*/ 15 w 21"/>
                <a:gd name="T11" fmla="*/ 28 h 39"/>
                <a:gd name="T12" fmla="*/ 3 w 21"/>
                <a:gd name="T13" fmla="*/ 39 h 39"/>
                <a:gd name="T14" fmla="*/ 10 w 21"/>
                <a:gd name="T15" fmla="*/ 26 h 39"/>
                <a:gd name="T16" fmla="*/ 6 w 21"/>
                <a:gd name="T17" fmla="*/ 32 h 39"/>
                <a:gd name="T18" fmla="*/ 0 w 21"/>
                <a:gd name="T19" fmla="*/ 28 h 39"/>
                <a:gd name="T20" fmla="*/ 9 w 21"/>
                <a:gd name="T21" fmla="*/ 18 h 39"/>
                <a:gd name="T22" fmla="*/ 3 w 21"/>
                <a:gd name="T23" fmla="*/ 1 h 39"/>
                <a:gd name="T24" fmla="*/ 11 w 21"/>
                <a:gd name="T2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9">
                  <a:moveTo>
                    <a:pt x="11" y="1"/>
                  </a:moveTo>
                  <a:cubicBezTo>
                    <a:pt x="13" y="3"/>
                    <a:pt x="11" y="9"/>
                    <a:pt x="13" y="11"/>
                  </a:cubicBezTo>
                  <a:cubicBezTo>
                    <a:pt x="15" y="10"/>
                    <a:pt x="13" y="9"/>
                    <a:pt x="13" y="8"/>
                  </a:cubicBezTo>
                  <a:cubicBezTo>
                    <a:pt x="16" y="8"/>
                    <a:pt x="19" y="6"/>
                    <a:pt x="21" y="8"/>
                  </a:cubicBezTo>
                  <a:cubicBezTo>
                    <a:pt x="20" y="12"/>
                    <a:pt x="15" y="14"/>
                    <a:pt x="14" y="19"/>
                  </a:cubicBezTo>
                  <a:cubicBezTo>
                    <a:pt x="13" y="22"/>
                    <a:pt x="15" y="25"/>
                    <a:pt x="15" y="28"/>
                  </a:cubicBezTo>
                  <a:cubicBezTo>
                    <a:pt x="14" y="35"/>
                    <a:pt x="10" y="38"/>
                    <a:pt x="3" y="39"/>
                  </a:cubicBezTo>
                  <a:cubicBezTo>
                    <a:pt x="4" y="34"/>
                    <a:pt x="13" y="33"/>
                    <a:pt x="10" y="26"/>
                  </a:cubicBezTo>
                  <a:cubicBezTo>
                    <a:pt x="7" y="27"/>
                    <a:pt x="8" y="31"/>
                    <a:pt x="6" y="32"/>
                  </a:cubicBezTo>
                  <a:cubicBezTo>
                    <a:pt x="3" y="32"/>
                    <a:pt x="1" y="30"/>
                    <a:pt x="0" y="28"/>
                  </a:cubicBezTo>
                  <a:cubicBezTo>
                    <a:pt x="3" y="25"/>
                    <a:pt x="7" y="22"/>
                    <a:pt x="9" y="18"/>
                  </a:cubicBezTo>
                  <a:cubicBezTo>
                    <a:pt x="7" y="12"/>
                    <a:pt x="4" y="7"/>
                    <a:pt x="3" y="1"/>
                  </a:cubicBezTo>
                  <a:cubicBezTo>
                    <a:pt x="5" y="0"/>
                    <a:pt x="9" y="1"/>
                    <a:pt x="11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8" name="i$1ídê">
              <a:extLst>
                <a:ext uri="{FF2B5EF4-FFF2-40B4-BE49-F238E27FC236}">
                  <a16:creationId xmlns:a16="http://schemas.microsoft.com/office/drawing/2014/main" id="{32C45661-2DBF-4F93-8112-BFAF1F9E250D}"/>
                </a:ext>
              </a:extLst>
            </p:cNvPr>
            <p:cNvSpPr/>
            <p:nvPr/>
          </p:nvSpPr>
          <p:spPr bwMode="auto">
            <a:xfrm>
              <a:off x="969963" y="4359275"/>
              <a:ext cx="61913" cy="31750"/>
            </a:xfrm>
            <a:custGeom>
              <a:avLst/>
              <a:gdLst>
                <a:gd name="T0" fmla="*/ 0 w 20"/>
                <a:gd name="T1" fmla="*/ 9 h 10"/>
                <a:gd name="T2" fmla="*/ 15 w 20"/>
                <a:gd name="T3" fmla="*/ 0 h 10"/>
                <a:gd name="T4" fmla="*/ 0 w 20"/>
                <a:gd name="T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0">
                  <a:moveTo>
                    <a:pt x="0" y="9"/>
                  </a:moveTo>
                  <a:cubicBezTo>
                    <a:pt x="3" y="4"/>
                    <a:pt x="10" y="0"/>
                    <a:pt x="15" y="0"/>
                  </a:cubicBezTo>
                  <a:cubicBezTo>
                    <a:pt x="20" y="10"/>
                    <a:pt x="5" y="6"/>
                    <a:pt x="0" y="9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9" name="iṣlíďè">
              <a:extLst>
                <a:ext uri="{FF2B5EF4-FFF2-40B4-BE49-F238E27FC236}">
                  <a16:creationId xmlns:a16="http://schemas.microsoft.com/office/drawing/2014/main" id="{BEF52ECC-474A-480E-B9B9-AC4E39430932}"/>
                </a:ext>
              </a:extLst>
            </p:cNvPr>
            <p:cNvSpPr/>
            <p:nvPr/>
          </p:nvSpPr>
          <p:spPr bwMode="auto">
            <a:xfrm>
              <a:off x="1260475" y="4356100"/>
              <a:ext cx="155575" cy="155575"/>
            </a:xfrm>
            <a:custGeom>
              <a:avLst/>
              <a:gdLst>
                <a:gd name="T0" fmla="*/ 26 w 49"/>
                <a:gd name="T1" fmla="*/ 0 h 49"/>
                <a:gd name="T2" fmla="*/ 36 w 49"/>
                <a:gd name="T3" fmla="*/ 6 h 49"/>
                <a:gd name="T4" fmla="*/ 30 w 49"/>
                <a:gd name="T5" fmla="*/ 18 h 49"/>
                <a:gd name="T6" fmla="*/ 33 w 49"/>
                <a:gd name="T7" fmla="*/ 28 h 49"/>
                <a:gd name="T8" fmla="*/ 49 w 49"/>
                <a:gd name="T9" fmla="*/ 32 h 49"/>
                <a:gd name="T10" fmla="*/ 39 w 49"/>
                <a:gd name="T11" fmla="*/ 40 h 49"/>
                <a:gd name="T12" fmla="*/ 32 w 49"/>
                <a:gd name="T13" fmla="*/ 36 h 49"/>
                <a:gd name="T14" fmla="*/ 24 w 49"/>
                <a:gd name="T15" fmla="*/ 46 h 49"/>
                <a:gd name="T16" fmla="*/ 21 w 49"/>
                <a:gd name="T17" fmla="*/ 45 h 49"/>
                <a:gd name="T18" fmla="*/ 18 w 49"/>
                <a:gd name="T19" fmla="*/ 49 h 49"/>
                <a:gd name="T20" fmla="*/ 9 w 49"/>
                <a:gd name="T21" fmla="*/ 46 h 49"/>
                <a:gd name="T22" fmla="*/ 14 w 49"/>
                <a:gd name="T23" fmla="*/ 42 h 49"/>
                <a:gd name="T24" fmla="*/ 13 w 49"/>
                <a:gd name="T25" fmla="*/ 31 h 49"/>
                <a:gd name="T26" fmla="*/ 7 w 49"/>
                <a:gd name="T27" fmla="*/ 42 h 49"/>
                <a:gd name="T28" fmla="*/ 0 w 49"/>
                <a:gd name="T29" fmla="*/ 41 h 49"/>
                <a:gd name="T30" fmla="*/ 11 w 49"/>
                <a:gd name="T31" fmla="*/ 21 h 49"/>
                <a:gd name="T32" fmla="*/ 6 w 49"/>
                <a:gd name="T33" fmla="*/ 18 h 49"/>
                <a:gd name="T34" fmla="*/ 11 w 49"/>
                <a:gd name="T35" fmla="*/ 13 h 49"/>
                <a:gd name="T36" fmla="*/ 10 w 49"/>
                <a:gd name="T37" fmla="*/ 5 h 49"/>
                <a:gd name="T38" fmla="*/ 20 w 49"/>
                <a:gd name="T39" fmla="*/ 10 h 49"/>
                <a:gd name="T40" fmla="*/ 17 w 49"/>
                <a:gd name="T41" fmla="*/ 16 h 49"/>
                <a:gd name="T42" fmla="*/ 27 w 49"/>
                <a:gd name="T43" fmla="*/ 8 h 49"/>
                <a:gd name="T44" fmla="*/ 26 w 49"/>
                <a:gd name="T45" fmla="*/ 0 h 49"/>
                <a:gd name="T46" fmla="*/ 17 w 49"/>
                <a:gd name="T47" fmla="*/ 20 h 49"/>
                <a:gd name="T48" fmla="*/ 19 w 49"/>
                <a:gd name="T49" fmla="*/ 42 h 49"/>
                <a:gd name="T50" fmla="*/ 27 w 49"/>
                <a:gd name="T51" fmla="*/ 32 h 49"/>
                <a:gd name="T52" fmla="*/ 23 w 49"/>
                <a:gd name="T53" fmla="*/ 27 h 49"/>
                <a:gd name="T54" fmla="*/ 30 w 49"/>
                <a:gd name="T55" fmla="*/ 24 h 49"/>
                <a:gd name="T56" fmla="*/ 25 w 49"/>
                <a:gd name="T57" fmla="*/ 21 h 49"/>
                <a:gd name="T58" fmla="*/ 25 w 49"/>
                <a:gd name="T59" fmla="*/ 16 h 49"/>
                <a:gd name="T60" fmla="*/ 17 w 49"/>
                <a:gd name="T61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" h="49">
                  <a:moveTo>
                    <a:pt x="26" y="0"/>
                  </a:moveTo>
                  <a:cubicBezTo>
                    <a:pt x="31" y="0"/>
                    <a:pt x="34" y="2"/>
                    <a:pt x="36" y="6"/>
                  </a:cubicBezTo>
                  <a:cubicBezTo>
                    <a:pt x="32" y="8"/>
                    <a:pt x="31" y="13"/>
                    <a:pt x="30" y="18"/>
                  </a:cubicBezTo>
                  <a:cubicBezTo>
                    <a:pt x="35" y="18"/>
                    <a:pt x="37" y="24"/>
                    <a:pt x="33" y="28"/>
                  </a:cubicBezTo>
                  <a:cubicBezTo>
                    <a:pt x="35" y="33"/>
                    <a:pt x="43" y="33"/>
                    <a:pt x="49" y="32"/>
                  </a:cubicBezTo>
                  <a:cubicBezTo>
                    <a:pt x="46" y="36"/>
                    <a:pt x="42" y="37"/>
                    <a:pt x="39" y="40"/>
                  </a:cubicBezTo>
                  <a:cubicBezTo>
                    <a:pt x="36" y="39"/>
                    <a:pt x="34" y="37"/>
                    <a:pt x="32" y="36"/>
                  </a:cubicBezTo>
                  <a:cubicBezTo>
                    <a:pt x="29" y="39"/>
                    <a:pt x="27" y="43"/>
                    <a:pt x="24" y="46"/>
                  </a:cubicBezTo>
                  <a:cubicBezTo>
                    <a:pt x="22" y="46"/>
                    <a:pt x="21" y="46"/>
                    <a:pt x="21" y="45"/>
                  </a:cubicBezTo>
                  <a:cubicBezTo>
                    <a:pt x="19" y="46"/>
                    <a:pt x="19" y="48"/>
                    <a:pt x="18" y="49"/>
                  </a:cubicBezTo>
                  <a:cubicBezTo>
                    <a:pt x="15" y="48"/>
                    <a:pt x="13" y="46"/>
                    <a:pt x="9" y="46"/>
                  </a:cubicBezTo>
                  <a:cubicBezTo>
                    <a:pt x="9" y="43"/>
                    <a:pt x="13" y="44"/>
                    <a:pt x="14" y="42"/>
                  </a:cubicBezTo>
                  <a:cubicBezTo>
                    <a:pt x="14" y="39"/>
                    <a:pt x="13" y="35"/>
                    <a:pt x="13" y="31"/>
                  </a:cubicBezTo>
                  <a:cubicBezTo>
                    <a:pt x="9" y="34"/>
                    <a:pt x="10" y="40"/>
                    <a:pt x="7" y="42"/>
                  </a:cubicBezTo>
                  <a:cubicBezTo>
                    <a:pt x="4" y="43"/>
                    <a:pt x="3" y="41"/>
                    <a:pt x="0" y="41"/>
                  </a:cubicBezTo>
                  <a:cubicBezTo>
                    <a:pt x="4" y="35"/>
                    <a:pt x="10" y="30"/>
                    <a:pt x="11" y="21"/>
                  </a:cubicBezTo>
                  <a:cubicBezTo>
                    <a:pt x="10" y="20"/>
                    <a:pt x="6" y="21"/>
                    <a:pt x="6" y="18"/>
                  </a:cubicBezTo>
                  <a:cubicBezTo>
                    <a:pt x="6" y="15"/>
                    <a:pt x="10" y="16"/>
                    <a:pt x="11" y="13"/>
                  </a:cubicBezTo>
                  <a:cubicBezTo>
                    <a:pt x="11" y="10"/>
                    <a:pt x="9" y="8"/>
                    <a:pt x="10" y="5"/>
                  </a:cubicBezTo>
                  <a:cubicBezTo>
                    <a:pt x="16" y="5"/>
                    <a:pt x="17" y="8"/>
                    <a:pt x="20" y="10"/>
                  </a:cubicBezTo>
                  <a:cubicBezTo>
                    <a:pt x="20" y="14"/>
                    <a:pt x="17" y="13"/>
                    <a:pt x="17" y="16"/>
                  </a:cubicBezTo>
                  <a:cubicBezTo>
                    <a:pt x="20" y="16"/>
                    <a:pt x="24" y="11"/>
                    <a:pt x="27" y="8"/>
                  </a:cubicBezTo>
                  <a:cubicBezTo>
                    <a:pt x="27" y="5"/>
                    <a:pt x="25" y="3"/>
                    <a:pt x="26" y="0"/>
                  </a:cubicBezTo>
                  <a:close/>
                  <a:moveTo>
                    <a:pt x="17" y="20"/>
                  </a:moveTo>
                  <a:cubicBezTo>
                    <a:pt x="17" y="28"/>
                    <a:pt x="18" y="35"/>
                    <a:pt x="19" y="42"/>
                  </a:cubicBezTo>
                  <a:cubicBezTo>
                    <a:pt x="24" y="41"/>
                    <a:pt x="26" y="37"/>
                    <a:pt x="27" y="32"/>
                  </a:cubicBezTo>
                  <a:cubicBezTo>
                    <a:pt x="26" y="30"/>
                    <a:pt x="24" y="29"/>
                    <a:pt x="23" y="27"/>
                  </a:cubicBezTo>
                  <a:cubicBezTo>
                    <a:pt x="26" y="25"/>
                    <a:pt x="30" y="30"/>
                    <a:pt x="30" y="24"/>
                  </a:cubicBezTo>
                  <a:cubicBezTo>
                    <a:pt x="27" y="25"/>
                    <a:pt x="25" y="24"/>
                    <a:pt x="25" y="21"/>
                  </a:cubicBezTo>
                  <a:cubicBezTo>
                    <a:pt x="24" y="20"/>
                    <a:pt x="28" y="16"/>
                    <a:pt x="25" y="16"/>
                  </a:cubicBezTo>
                  <a:cubicBezTo>
                    <a:pt x="24" y="19"/>
                    <a:pt x="20" y="19"/>
                    <a:pt x="17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60" name="ïṩļiďe">
              <a:extLst>
                <a:ext uri="{FF2B5EF4-FFF2-40B4-BE49-F238E27FC236}">
                  <a16:creationId xmlns:a16="http://schemas.microsoft.com/office/drawing/2014/main" id="{C34C3E8A-BBD5-4D91-B71E-E08309581B56}"/>
                </a:ext>
              </a:extLst>
            </p:cNvPr>
            <p:cNvSpPr/>
            <p:nvPr/>
          </p:nvSpPr>
          <p:spPr bwMode="auto">
            <a:xfrm>
              <a:off x="1616075" y="4356100"/>
              <a:ext cx="55563" cy="25400"/>
            </a:xfrm>
            <a:custGeom>
              <a:avLst/>
              <a:gdLst>
                <a:gd name="T0" fmla="*/ 16 w 18"/>
                <a:gd name="T1" fmla="*/ 0 h 8"/>
                <a:gd name="T2" fmla="*/ 11 w 18"/>
                <a:gd name="T3" fmla="*/ 8 h 8"/>
                <a:gd name="T4" fmla="*/ 0 w 18"/>
                <a:gd name="T5" fmla="*/ 1 h 8"/>
                <a:gd name="T6" fmla="*/ 16 w 1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8">
                  <a:moveTo>
                    <a:pt x="16" y="0"/>
                  </a:moveTo>
                  <a:cubicBezTo>
                    <a:pt x="18" y="2"/>
                    <a:pt x="12" y="6"/>
                    <a:pt x="11" y="8"/>
                  </a:cubicBezTo>
                  <a:cubicBezTo>
                    <a:pt x="5" y="8"/>
                    <a:pt x="1" y="5"/>
                    <a:pt x="0" y="1"/>
                  </a:cubicBezTo>
                  <a:cubicBezTo>
                    <a:pt x="5" y="3"/>
                    <a:pt x="12" y="3"/>
                    <a:pt x="16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61" name="îṩḷídè">
              <a:extLst>
                <a:ext uri="{FF2B5EF4-FFF2-40B4-BE49-F238E27FC236}">
                  <a16:creationId xmlns:a16="http://schemas.microsoft.com/office/drawing/2014/main" id="{8C39FEFE-1B40-4ABF-BDC8-70D9569C03E5}"/>
                </a:ext>
              </a:extLst>
            </p:cNvPr>
            <p:cNvSpPr/>
            <p:nvPr/>
          </p:nvSpPr>
          <p:spPr bwMode="auto">
            <a:xfrm>
              <a:off x="938213" y="4359275"/>
              <a:ext cx="144463" cy="168275"/>
            </a:xfrm>
            <a:custGeom>
              <a:avLst/>
              <a:gdLst>
                <a:gd name="T0" fmla="*/ 35 w 46"/>
                <a:gd name="T1" fmla="*/ 0 h 53"/>
                <a:gd name="T2" fmla="*/ 40 w 46"/>
                <a:gd name="T3" fmla="*/ 4 h 53"/>
                <a:gd name="T4" fmla="*/ 37 w 46"/>
                <a:gd name="T5" fmla="*/ 22 h 53"/>
                <a:gd name="T6" fmla="*/ 41 w 46"/>
                <a:gd name="T7" fmla="*/ 18 h 53"/>
                <a:gd name="T8" fmla="*/ 36 w 46"/>
                <a:gd name="T9" fmla="*/ 28 h 53"/>
                <a:gd name="T10" fmla="*/ 27 w 46"/>
                <a:gd name="T11" fmla="*/ 53 h 53"/>
                <a:gd name="T12" fmla="*/ 31 w 46"/>
                <a:gd name="T13" fmla="*/ 32 h 53"/>
                <a:gd name="T14" fmla="*/ 23 w 46"/>
                <a:gd name="T15" fmla="*/ 34 h 53"/>
                <a:gd name="T16" fmla="*/ 25 w 46"/>
                <a:gd name="T17" fmla="*/ 22 h 53"/>
                <a:gd name="T18" fmla="*/ 14 w 46"/>
                <a:gd name="T19" fmla="*/ 38 h 53"/>
                <a:gd name="T20" fmla="*/ 11 w 46"/>
                <a:gd name="T21" fmla="*/ 34 h 53"/>
                <a:gd name="T22" fmla="*/ 6 w 46"/>
                <a:gd name="T23" fmla="*/ 36 h 53"/>
                <a:gd name="T24" fmla="*/ 9 w 46"/>
                <a:gd name="T25" fmla="*/ 26 h 53"/>
                <a:gd name="T26" fmla="*/ 12 w 46"/>
                <a:gd name="T27" fmla="*/ 28 h 53"/>
                <a:gd name="T28" fmla="*/ 14 w 46"/>
                <a:gd name="T29" fmla="*/ 20 h 53"/>
                <a:gd name="T30" fmla="*/ 6 w 46"/>
                <a:gd name="T31" fmla="*/ 24 h 53"/>
                <a:gd name="T32" fmla="*/ 0 w 46"/>
                <a:gd name="T33" fmla="*/ 22 h 53"/>
                <a:gd name="T34" fmla="*/ 18 w 46"/>
                <a:gd name="T35" fmla="*/ 9 h 53"/>
                <a:gd name="T36" fmla="*/ 22 w 46"/>
                <a:gd name="T37" fmla="*/ 15 h 53"/>
                <a:gd name="T38" fmla="*/ 18 w 46"/>
                <a:gd name="T39" fmla="*/ 23 h 53"/>
                <a:gd name="T40" fmla="*/ 26 w 46"/>
                <a:gd name="T41" fmla="*/ 17 h 53"/>
                <a:gd name="T42" fmla="*/ 24 w 46"/>
                <a:gd name="T43" fmla="*/ 7 h 53"/>
                <a:gd name="T44" fmla="*/ 29 w 46"/>
                <a:gd name="T45" fmla="*/ 26 h 53"/>
                <a:gd name="T46" fmla="*/ 35 w 46"/>
                <a:gd name="T4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53">
                  <a:moveTo>
                    <a:pt x="35" y="0"/>
                  </a:moveTo>
                  <a:cubicBezTo>
                    <a:pt x="38" y="0"/>
                    <a:pt x="39" y="3"/>
                    <a:pt x="40" y="4"/>
                  </a:cubicBezTo>
                  <a:cubicBezTo>
                    <a:pt x="40" y="11"/>
                    <a:pt x="37" y="15"/>
                    <a:pt x="37" y="22"/>
                  </a:cubicBezTo>
                  <a:cubicBezTo>
                    <a:pt x="40" y="22"/>
                    <a:pt x="40" y="19"/>
                    <a:pt x="41" y="18"/>
                  </a:cubicBezTo>
                  <a:cubicBezTo>
                    <a:pt x="46" y="23"/>
                    <a:pt x="39" y="26"/>
                    <a:pt x="36" y="28"/>
                  </a:cubicBezTo>
                  <a:cubicBezTo>
                    <a:pt x="33" y="37"/>
                    <a:pt x="35" y="50"/>
                    <a:pt x="27" y="53"/>
                  </a:cubicBezTo>
                  <a:cubicBezTo>
                    <a:pt x="27" y="45"/>
                    <a:pt x="29" y="38"/>
                    <a:pt x="31" y="32"/>
                  </a:cubicBezTo>
                  <a:cubicBezTo>
                    <a:pt x="27" y="31"/>
                    <a:pt x="27" y="34"/>
                    <a:pt x="23" y="34"/>
                  </a:cubicBezTo>
                  <a:cubicBezTo>
                    <a:pt x="19" y="30"/>
                    <a:pt x="28" y="27"/>
                    <a:pt x="25" y="22"/>
                  </a:cubicBezTo>
                  <a:cubicBezTo>
                    <a:pt x="19" y="25"/>
                    <a:pt x="16" y="31"/>
                    <a:pt x="14" y="38"/>
                  </a:cubicBezTo>
                  <a:cubicBezTo>
                    <a:pt x="12" y="38"/>
                    <a:pt x="10" y="36"/>
                    <a:pt x="11" y="34"/>
                  </a:cubicBezTo>
                  <a:cubicBezTo>
                    <a:pt x="8" y="33"/>
                    <a:pt x="8" y="38"/>
                    <a:pt x="6" y="36"/>
                  </a:cubicBezTo>
                  <a:cubicBezTo>
                    <a:pt x="2" y="33"/>
                    <a:pt x="7" y="28"/>
                    <a:pt x="9" y="26"/>
                  </a:cubicBezTo>
                  <a:cubicBezTo>
                    <a:pt x="11" y="26"/>
                    <a:pt x="10" y="29"/>
                    <a:pt x="12" y="28"/>
                  </a:cubicBezTo>
                  <a:cubicBezTo>
                    <a:pt x="13" y="26"/>
                    <a:pt x="13" y="22"/>
                    <a:pt x="14" y="20"/>
                  </a:cubicBezTo>
                  <a:cubicBezTo>
                    <a:pt x="12" y="19"/>
                    <a:pt x="8" y="22"/>
                    <a:pt x="6" y="24"/>
                  </a:cubicBezTo>
                  <a:cubicBezTo>
                    <a:pt x="3" y="25"/>
                    <a:pt x="2" y="23"/>
                    <a:pt x="0" y="22"/>
                  </a:cubicBezTo>
                  <a:cubicBezTo>
                    <a:pt x="5" y="17"/>
                    <a:pt x="15" y="17"/>
                    <a:pt x="18" y="9"/>
                  </a:cubicBezTo>
                  <a:cubicBezTo>
                    <a:pt x="21" y="10"/>
                    <a:pt x="21" y="12"/>
                    <a:pt x="22" y="15"/>
                  </a:cubicBezTo>
                  <a:cubicBezTo>
                    <a:pt x="21" y="18"/>
                    <a:pt x="18" y="19"/>
                    <a:pt x="18" y="23"/>
                  </a:cubicBezTo>
                  <a:cubicBezTo>
                    <a:pt x="22" y="22"/>
                    <a:pt x="25" y="20"/>
                    <a:pt x="26" y="17"/>
                  </a:cubicBezTo>
                  <a:cubicBezTo>
                    <a:pt x="26" y="13"/>
                    <a:pt x="23" y="10"/>
                    <a:pt x="24" y="7"/>
                  </a:cubicBezTo>
                  <a:cubicBezTo>
                    <a:pt x="33" y="8"/>
                    <a:pt x="27" y="20"/>
                    <a:pt x="29" y="26"/>
                  </a:cubicBezTo>
                  <a:cubicBezTo>
                    <a:pt x="36" y="22"/>
                    <a:pt x="33" y="9"/>
                    <a:pt x="35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62" name="î$ḷîḑè">
              <a:extLst>
                <a:ext uri="{FF2B5EF4-FFF2-40B4-BE49-F238E27FC236}">
                  <a16:creationId xmlns:a16="http://schemas.microsoft.com/office/drawing/2014/main" id="{03680E60-5316-406D-A117-AF8D2C1CD125}"/>
                </a:ext>
              </a:extLst>
            </p:cNvPr>
            <p:cNvSpPr/>
            <p:nvPr/>
          </p:nvSpPr>
          <p:spPr bwMode="auto">
            <a:xfrm>
              <a:off x="322263" y="2597150"/>
              <a:ext cx="1673225" cy="1670050"/>
            </a:xfrm>
            <a:custGeom>
              <a:avLst/>
              <a:gdLst>
                <a:gd name="T0" fmla="*/ 443 w 528"/>
                <a:gd name="T1" fmla="*/ 75 h 527"/>
                <a:gd name="T2" fmla="*/ 453 w 528"/>
                <a:gd name="T3" fmla="*/ 442 h 527"/>
                <a:gd name="T4" fmla="*/ 86 w 528"/>
                <a:gd name="T5" fmla="*/ 453 h 527"/>
                <a:gd name="T6" fmla="*/ 74 w 528"/>
                <a:gd name="T7" fmla="*/ 85 h 527"/>
                <a:gd name="T8" fmla="*/ 170 w 528"/>
                <a:gd name="T9" fmla="*/ 111 h 527"/>
                <a:gd name="T10" fmla="*/ 276 w 528"/>
                <a:gd name="T11" fmla="*/ 111 h 527"/>
                <a:gd name="T12" fmla="*/ 328 w 528"/>
                <a:gd name="T13" fmla="*/ 109 h 527"/>
                <a:gd name="T14" fmla="*/ 159 w 528"/>
                <a:gd name="T15" fmla="*/ 50 h 527"/>
                <a:gd name="T16" fmla="*/ 182 w 528"/>
                <a:gd name="T17" fmla="*/ 144 h 527"/>
                <a:gd name="T18" fmla="*/ 244 w 528"/>
                <a:gd name="T19" fmla="*/ 133 h 527"/>
                <a:gd name="T20" fmla="*/ 176 w 528"/>
                <a:gd name="T21" fmla="*/ 188 h 527"/>
                <a:gd name="T22" fmla="*/ 131 w 528"/>
                <a:gd name="T23" fmla="*/ 232 h 527"/>
                <a:gd name="T24" fmla="*/ 185 w 528"/>
                <a:gd name="T25" fmla="*/ 218 h 527"/>
                <a:gd name="T26" fmla="*/ 240 w 528"/>
                <a:gd name="T27" fmla="*/ 130 h 527"/>
                <a:gd name="T28" fmla="*/ 262 w 528"/>
                <a:gd name="T29" fmla="*/ 176 h 527"/>
                <a:gd name="T30" fmla="*/ 154 w 528"/>
                <a:gd name="T31" fmla="*/ 246 h 527"/>
                <a:gd name="T32" fmla="*/ 127 w 528"/>
                <a:gd name="T33" fmla="*/ 241 h 527"/>
                <a:gd name="T34" fmla="*/ 198 w 528"/>
                <a:gd name="T35" fmla="*/ 258 h 527"/>
                <a:gd name="T36" fmla="*/ 294 w 528"/>
                <a:gd name="T37" fmla="*/ 150 h 527"/>
                <a:gd name="T38" fmla="*/ 262 w 528"/>
                <a:gd name="T39" fmla="*/ 176 h 527"/>
                <a:gd name="T40" fmla="*/ 290 w 528"/>
                <a:gd name="T41" fmla="*/ 203 h 527"/>
                <a:gd name="T42" fmla="*/ 153 w 528"/>
                <a:gd name="T43" fmla="*/ 284 h 527"/>
                <a:gd name="T44" fmla="*/ 164 w 528"/>
                <a:gd name="T45" fmla="*/ 311 h 527"/>
                <a:gd name="T46" fmla="*/ 299 w 528"/>
                <a:gd name="T47" fmla="*/ 216 h 527"/>
                <a:gd name="T48" fmla="*/ 313 w 528"/>
                <a:gd name="T49" fmla="*/ 140 h 527"/>
                <a:gd name="T50" fmla="*/ 317 w 528"/>
                <a:gd name="T51" fmla="*/ 158 h 527"/>
                <a:gd name="T52" fmla="*/ 227 w 528"/>
                <a:gd name="T53" fmla="*/ 294 h 527"/>
                <a:gd name="T54" fmla="*/ 133 w 528"/>
                <a:gd name="T55" fmla="*/ 306 h 527"/>
                <a:gd name="T56" fmla="*/ 178 w 528"/>
                <a:gd name="T57" fmla="*/ 366 h 527"/>
                <a:gd name="T58" fmla="*/ 336 w 528"/>
                <a:gd name="T59" fmla="*/ 342 h 527"/>
                <a:gd name="T60" fmla="*/ 385 w 528"/>
                <a:gd name="T61" fmla="*/ 232 h 527"/>
                <a:gd name="T62" fmla="*/ 314 w 528"/>
                <a:gd name="T63" fmla="*/ 338 h 527"/>
                <a:gd name="T64" fmla="*/ 273 w 528"/>
                <a:gd name="T65" fmla="*/ 355 h 527"/>
                <a:gd name="T66" fmla="*/ 373 w 528"/>
                <a:gd name="T67" fmla="*/ 197 h 527"/>
                <a:gd name="T68" fmla="*/ 351 w 528"/>
                <a:gd name="T69" fmla="*/ 269 h 527"/>
                <a:gd name="T70" fmla="*/ 209 w 528"/>
                <a:gd name="T71" fmla="*/ 358 h 527"/>
                <a:gd name="T72" fmla="*/ 258 w 528"/>
                <a:gd name="T73" fmla="*/ 334 h 527"/>
                <a:gd name="T74" fmla="*/ 360 w 528"/>
                <a:gd name="T75" fmla="*/ 177 h 527"/>
                <a:gd name="T76" fmla="*/ 245 w 528"/>
                <a:gd name="T77" fmla="*/ 318 h 527"/>
                <a:gd name="T78" fmla="*/ 148 w 528"/>
                <a:gd name="T79" fmla="*/ 331 h 527"/>
                <a:gd name="T80" fmla="*/ 322 w 528"/>
                <a:gd name="T81" fmla="*/ 239 h 527"/>
                <a:gd name="T82" fmla="*/ 337 w 528"/>
                <a:gd name="T83" fmla="*/ 154 h 527"/>
                <a:gd name="T84" fmla="*/ 328 w 528"/>
                <a:gd name="T85" fmla="*/ 355 h 527"/>
                <a:gd name="T86" fmla="*/ 337 w 528"/>
                <a:gd name="T87" fmla="*/ 366 h 527"/>
                <a:gd name="T88" fmla="*/ 328 w 528"/>
                <a:gd name="T89" fmla="*/ 355 h 527"/>
                <a:gd name="T90" fmla="*/ 318 w 528"/>
                <a:gd name="T91" fmla="*/ 430 h 527"/>
                <a:gd name="T92" fmla="*/ 67 w 528"/>
                <a:gd name="T93" fmla="*/ 325 h 527"/>
                <a:gd name="T94" fmla="*/ 99 w 528"/>
                <a:gd name="T95" fmla="*/ 352 h 527"/>
                <a:gd name="T96" fmla="*/ 322 w 528"/>
                <a:gd name="T97" fmla="*/ 469 h 527"/>
                <a:gd name="T98" fmla="*/ 375 w 528"/>
                <a:gd name="T99" fmla="*/ 417 h 527"/>
                <a:gd name="T100" fmla="*/ 357 w 528"/>
                <a:gd name="T101" fmla="*/ 418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8" h="527">
                  <a:moveTo>
                    <a:pt x="253" y="4"/>
                  </a:moveTo>
                  <a:cubicBezTo>
                    <a:pt x="336" y="0"/>
                    <a:pt x="401" y="34"/>
                    <a:pt x="443" y="75"/>
                  </a:cubicBezTo>
                  <a:cubicBezTo>
                    <a:pt x="486" y="116"/>
                    <a:pt x="521" y="172"/>
                    <a:pt x="524" y="253"/>
                  </a:cubicBezTo>
                  <a:cubicBezTo>
                    <a:pt x="528" y="336"/>
                    <a:pt x="493" y="399"/>
                    <a:pt x="453" y="442"/>
                  </a:cubicBezTo>
                  <a:cubicBezTo>
                    <a:pt x="411" y="487"/>
                    <a:pt x="351" y="519"/>
                    <a:pt x="274" y="523"/>
                  </a:cubicBezTo>
                  <a:cubicBezTo>
                    <a:pt x="192" y="527"/>
                    <a:pt x="128" y="493"/>
                    <a:pt x="86" y="453"/>
                  </a:cubicBezTo>
                  <a:cubicBezTo>
                    <a:pt x="41" y="410"/>
                    <a:pt x="8" y="353"/>
                    <a:pt x="4" y="274"/>
                  </a:cubicBezTo>
                  <a:cubicBezTo>
                    <a:pt x="0" y="191"/>
                    <a:pt x="34" y="128"/>
                    <a:pt x="74" y="85"/>
                  </a:cubicBezTo>
                  <a:cubicBezTo>
                    <a:pt x="114" y="42"/>
                    <a:pt x="173" y="7"/>
                    <a:pt x="253" y="4"/>
                  </a:cubicBezTo>
                  <a:close/>
                  <a:moveTo>
                    <a:pt x="170" y="111"/>
                  </a:moveTo>
                  <a:cubicBezTo>
                    <a:pt x="172" y="99"/>
                    <a:pt x="187" y="95"/>
                    <a:pt x="202" y="96"/>
                  </a:cubicBezTo>
                  <a:cubicBezTo>
                    <a:pt x="226" y="96"/>
                    <a:pt x="253" y="103"/>
                    <a:pt x="276" y="111"/>
                  </a:cubicBezTo>
                  <a:cubicBezTo>
                    <a:pt x="344" y="132"/>
                    <a:pt x="414" y="166"/>
                    <a:pt x="462" y="201"/>
                  </a:cubicBezTo>
                  <a:cubicBezTo>
                    <a:pt x="424" y="169"/>
                    <a:pt x="377" y="136"/>
                    <a:pt x="328" y="109"/>
                  </a:cubicBezTo>
                  <a:cubicBezTo>
                    <a:pt x="292" y="88"/>
                    <a:pt x="254" y="69"/>
                    <a:pt x="209" y="58"/>
                  </a:cubicBezTo>
                  <a:cubicBezTo>
                    <a:pt x="193" y="54"/>
                    <a:pt x="176" y="49"/>
                    <a:pt x="159" y="50"/>
                  </a:cubicBezTo>
                  <a:cubicBezTo>
                    <a:pt x="143" y="51"/>
                    <a:pt x="130" y="58"/>
                    <a:pt x="134" y="75"/>
                  </a:cubicBezTo>
                  <a:cubicBezTo>
                    <a:pt x="140" y="102"/>
                    <a:pt x="168" y="128"/>
                    <a:pt x="182" y="144"/>
                  </a:cubicBezTo>
                  <a:cubicBezTo>
                    <a:pt x="177" y="134"/>
                    <a:pt x="168" y="126"/>
                    <a:pt x="170" y="111"/>
                  </a:cubicBezTo>
                  <a:close/>
                  <a:moveTo>
                    <a:pt x="244" y="133"/>
                  </a:moveTo>
                  <a:cubicBezTo>
                    <a:pt x="243" y="140"/>
                    <a:pt x="238" y="147"/>
                    <a:pt x="233" y="152"/>
                  </a:cubicBezTo>
                  <a:cubicBezTo>
                    <a:pt x="219" y="166"/>
                    <a:pt x="197" y="179"/>
                    <a:pt x="176" y="188"/>
                  </a:cubicBezTo>
                  <a:cubicBezTo>
                    <a:pt x="167" y="192"/>
                    <a:pt x="149" y="201"/>
                    <a:pt x="146" y="189"/>
                  </a:cubicBezTo>
                  <a:cubicBezTo>
                    <a:pt x="140" y="201"/>
                    <a:pt x="129" y="213"/>
                    <a:pt x="131" y="232"/>
                  </a:cubicBezTo>
                  <a:cubicBezTo>
                    <a:pt x="136" y="237"/>
                    <a:pt x="143" y="238"/>
                    <a:pt x="152" y="235"/>
                  </a:cubicBezTo>
                  <a:cubicBezTo>
                    <a:pt x="163" y="232"/>
                    <a:pt x="174" y="224"/>
                    <a:pt x="185" y="218"/>
                  </a:cubicBezTo>
                  <a:cubicBezTo>
                    <a:pt x="206" y="204"/>
                    <a:pt x="222" y="189"/>
                    <a:pt x="238" y="169"/>
                  </a:cubicBezTo>
                  <a:cubicBezTo>
                    <a:pt x="245" y="159"/>
                    <a:pt x="266" y="129"/>
                    <a:pt x="240" y="130"/>
                  </a:cubicBezTo>
                  <a:cubicBezTo>
                    <a:pt x="242" y="131"/>
                    <a:pt x="243" y="131"/>
                    <a:pt x="244" y="133"/>
                  </a:cubicBezTo>
                  <a:close/>
                  <a:moveTo>
                    <a:pt x="262" y="176"/>
                  </a:moveTo>
                  <a:cubicBezTo>
                    <a:pt x="252" y="188"/>
                    <a:pt x="243" y="197"/>
                    <a:pt x="232" y="205"/>
                  </a:cubicBezTo>
                  <a:cubicBezTo>
                    <a:pt x="206" y="225"/>
                    <a:pt x="183" y="240"/>
                    <a:pt x="154" y="246"/>
                  </a:cubicBezTo>
                  <a:cubicBezTo>
                    <a:pt x="144" y="249"/>
                    <a:pt x="135" y="248"/>
                    <a:pt x="130" y="244"/>
                  </a:cubicBezTo>
                  <a:cubicBezTo>
                    <a:pt x="128" y="244"/>
                    <a:pt x="128" y="238"/>
                    <a:pt x="127" y="241"/>
                  </a:cubicBezTo>
                  <a:cubicBezTo>
                    <a:pt x="123" y="262"/>
                    <a:pt x="125" y="281"/>
                    <a:pt x="150" y="278"/>
                  </a:cubicBezTo>
                  <a:cubicBezTo>
                    <a:pt x="167" y="276"/>
                    <a:pt x="185" y="266"/>
                    <a:pt x="198" y="258"/>
                  </a:cubicBezTo>
                  <a:cubicBezTo>
                    <a:pt x="224" y="242"/>
                    <a:pt x="251" y="219"/>
                    <a:pt x="270" y="195"/>
                  </a:cubicBezTo>
                  <a:cubicBezTo>
                    <a:pt x="279" y="183"/>
                    <a:pt x="292" y="166"/>
                    <a:pt x="294" y="150"/>
                  </a:cubicBezTo>
                  <a:cubicBezTo>
                    <a:pt x="295" y="135"/>
                    <a:pt x="289" y="131"/>
                    <a:pt x="279" y="130"/>
                  </a:cubicBezTo>
                  <a:cubicBezTo>
                    <a:pt x="293" y="144"/>
                    <a:pt x="273" y="165"/>
                    <a:pt x="262" y="176"/>
                  </a:cubicBezTo>
                  <a:close/>
                  <a:moveTo>
                    <a:pt x="317" y="158"/>
                  </a:moveTo>
                  <a:cubicBezTo>
                    <a:pt x="315" y="173"/>
                    <a:pt x="301" y="191"/>
                    <a:pt x="290" y="203"/>
                  </a:cubicBezTo>
                  <a:cubicBezTo>
                    <a:pt x="268" y="227"/>
                    <a:pt x="237" y="250"/>
                    <a:pt x="208" y="266"/>
                  </a:cubicBezTo>
                  <a:cubicBezTo>
                    <a:pt x="192" y="274"/>
                    <a:pt x="172" y="283"/>
                    <a:pt x="153" y="284"/>
                  </a:cubicBezTo>
                  <a:cubicBezTo>
                    <a:pt x="138" y="285"/>
                    <a:pt x="131" y="281"/>
                    <a:pt x="126" y="273"/>
                  </a:cubicBezTo>
                  <a:cubicBezTo>
                    <a:pt x="126" y="298"/>
                    <a:pt x="136" y="314"/>
                    <a:pt x="164" y="311"/>
                  </a:cubicBezTo>
                  <a:cubicBezTo>
                    <a:pt x="183" y="309"/>
                    <a:pt x="202" y="297"/>
                    <a:pt x="217" y="288"/>
                  </a:cubicBezTo>
                  <a:cubicBezTo>
                    <a:pt x="249" y="269"/>
                    <a:pt x="278" y="244"/>
                    <a:pt x="299" y="216"/>
                  </a:cubicBezTo>
                  <a:cubicBezTo>
                    <a:pt x="309" y="203"/>
                    <a:pt x="323" y="184"/>
                    <a:pt x="324" y="165"/>
                  </a:cubicBezTo>
                  <a:cubicBezTo>
                    <a:pt x="326" y="151"/>
                    <a:pt x="321" y="144"/>
                    <a:pt x="313" y="140"/>
                  </a:cubicBezTo>
                  <a:cubicBezTo>
                    <a:pt x="313" y="139"/>
                    <a:pt x="312" y="139"/>
                    <a:pt x="311" y="140"/>
                  </a:cubicBezTo>
                  <a:cubicBezTo>
                    <a:pt x="317" y="144"/>
                    <a:pt x="318" y="148"/>
                    <a:pt x="317" y="158"/>
                  </a:cubicBezTo>
                  <a:close/>
                  <a:moveTo>
                    <a:pt x="317" y="223"/>
                  </a:moveTo>
                  <a:cubicBezTo>
                    <a:pt x="293" y="252"/>
                    <a:pt x="260" y="277"/>
                    <a:pt x="227" y="294"/>
                  </a:cubicBezTo>
                  <a:cubicBezTo>
                    <a:pt x="206" y="304"/>
                    <a:pt x="180" y="319"/>
                    <a:pt x="151" y="315"/>
                  </a:cubicBezTo>
                  <a:cubicBezTo>
                    <a:pt x="142" y="313"/>
                    <a:pt x="138" y="309"/>
                    <a:pt x="133" y="306"/>
                  </a:cubicBezTo>
                  <a:cubicBezTo>
                    <a:pt x="141" y="327"/>
                    <a:pt x="152" y="342"/>
                    <a:pt x="166" y="355"/>
                  </a:cubicBezTo>
                  <a:cubicBezTo>
                    <a:pt x="170" y="359"/>
                    <a:pt x="174" y="362"/>
                    <a:pt x="178" y="366"/>
                  </a:cubicBezTo>
                  <a:cubicBezTo>
                    <a:pt x="193" y="378"/>
                    <a:pt x="211" y="388"/>
                    <a:pt x="238" y="387"/>
                  </a:cubicBezTo>
                  <a:cubicBezTo>
                    <a:pt x="277" y="384"/>
                    <a:pt x="309" y="364"/>
                    <a:pt x="336" y="342"/>
                  </a:cubicBezTo>
                  <a:cubicBezTo>
                    <a:pt x="348" y="331"/>
                    <a:pt x="359" y="318"/>
                    <a:pt x="368" y="303"/>
                  </a:cubicBezTo>
                  <a:cubicBezTo>
                    <a:pt x="380" y="284"/>
                    <a:pt x="391" y="258"/>
                    <a:pt x="385" y="232"/>
                  </a:cubicBezTo>
                  <a:cubicBezTo>
                    <a:pt x="385" y="236"/>
                    <a:pt x="385" y="240"/>
                    <a:pt x="384" y="244"/>
                  </a:cubicBezTo>
                  <a:cubicBezTo>
                    <a:pt x="377" y="285"/>
                    <a:pt x="341" y="317"/>
                    <a:pt x="314" y="338"/>
                  </a:cubicBezTo>
                  <a:cubicBezTo>
                    <a:pt x="283" y="361"/>
                    <a:pt x="241" y="382"/>
                    <a:pt x="193" y="374"/>
                  </a:cubicBezTo>
                  <a:cubicBezTo>
                    <a:pt x="226" y="377"/>
                    <a:pt x="250" y="367"/>
                    <a:pt x="273" y="355"/>
                  </a:cubicBezTo>
                  <a:cubicBezTo>
                    <a:pt x="308" y="337"/>
                    <a:pt x="336" y="312"/>
                    <a:pt x="357" y="280"/>
                  </a:cubicBezTo>
                  <a:cubicBezTo>
                    <a:pt x="371" y="259"/>
                    <a:pt x="389" y="223"/>
                    <a:pt x="373" y="197"/>
                  </a:cubicBezTo>
                  <a:cubicBezTo>
                    <a:pt x="376" y="204"/>
                    <a:pt x="377" y="208"/>
                    <a:pt x="376" y="218"/>
                  </a:cubicBezTo>
                  <a:cubicBezTo>
                    <a:pt x="374" y="237"/>
                    <a:pt x="361" y="255"/>
                    <a:pt x="351" y="269"/>
                  </a:cubicBezTo>
                  <a:cubicBezTo>
                    <a:pt x="339" y="284"/>
                    <a:pt x="327" y="296"/>
                    <a:pt x="312" y="308"/>
                  </a:cubicBezTo>
                  <a:cubicBezTo>
                    <a:pt x="284" y="330"/>
                    <a:pt x="250" y="352"/>
                    <a:pt x="209" y="358"/>
                  </a:cubicBezTo>
                  <a:cubicBezTo>
                    <a:pt x="191" y="361"/>
                    <a:pt x="172" y="360"/>
                    <a:pt x="163" y="351"/>
                  </a:cubicBezTo>
                  <a:cubicBezTo>
                    <a:pt x="195" y="368"/>
                    <a:pt x="235" y="348"/>
                    <a:pt x="258" y="334"/>
                  </a:cubicBezTo>
                  <a:cubicBezTo>
                    <a:pt x="293" y="314"/>
                    <a:pt x="322" y="288"/>
                    <a:pt x="344" y="255"/>
                  </a:cubicBezTo>
                  <a:cubicBezTo>
                    <a:pt x="357" y="235"/>
                    <a:pt x="376" y="198"/>
                    <a:pt x="360" y="177"/>
                  </a:cubicBezTo>
                  <a:cubicBezTo>
                    <a:pt x="369" y="202"/>
                    <a:pt x="350" y="229"/>
                    <a:pt x="337" y="246"/>
                  </a:cubicBezTo>
                  <a:cubicBezTo>
                    <a:pt x="312" y="277"/>
                    <a:pt x="280" y="299"/>
                    <a:pt x="245" y="318"/>
                  </a:cubicBezTo>
                  <a:cubicBezTo>
                    <a:pt x="227" y="328"/>
                    <a:pt x="206" y="337"/>
                    <a:pt x="184" y="339"/>
                  </a:cubicBezTo>
                  <a:cubicBezTo>
                    <a:pt x="170" y="340"/>
                    <a:pt x="155" y="339"/>
                    <a:pt x="148" y="331"/>
                  </a:cubicBezTo>
                  <a:cubicBezTo>
                    <a:pt x="176" y="347"/>
                    <a:pt x="215" y="327"/>
                    <a:pt x="236" y="315"/>
                  </a:cubicBezTo>
                  <a:cubicBezTo>
                    <a:pt x="268" y="296"/>
                    <a:pt x="301" y="268"/>
                    <a:pt x="322" y="239"/>
                  </a:cubicBezTo>
                  <a:cubicBezTo>
                    <a:pt x="332" y="224"/>
                    <a:pt x="346" y="203"/>
                    <a:pt x="348" y="184"/>
                  </a:cubicBezTo>
                  <a:cubicBezTo>
                    <a:pt x="350" y="168"/>
                    <a:pt x="344" y="159"/>
                    <a:pt x="337" y="154"/>
                  </a:cubicBezTo>
                  <a:cubicBezTo>
                    <a:pt x="353" y="175"/>
                    <a:pt x="331" y="206"/>
                    <a:pt x="317" y="223"/>
                  </a:cubicBezTo>
                  <a:close/>
                  <a:moveTo>
                    <a:pt x="328" y="355"/>
                  </a:moveTo>
                  <a:cubicBezTo>
                    <a:pt x="302" y="375"/>
                    <a:pt x="267" y="390"/>
                    <a:pt x="224" y="388"/>
                  </a:cubicBezTo>
                  <a:cubicBezTo>
                    <a:pt x="268" y="400"/>
                    <a:pt x="311" y="386"/>
                    <a:pt x="337" y="366"/>
                  </a:cubicBezTo>
                  <a:cubicBezTo>
                    <a:pt x="364" y="346"/>
                    <a:pt x="384" y="315"/>
                    <a:pt x="388" y="276"/>
                  </a:cubicBezTo>
                  <a:cubicBezTo>
                    <a:pt x="378" y="310"/>
                    <a:pt x="355" y="336"/>
                    <a:pt x="328" y="355"/>
                  </a:cubicBezTo>
                  <a:close/>
                  <a:moveTo>
                    <a:pt x="357" y="418"/>
                  </a:moveTo>
                  <a:cubicBezTo>
                    <a:pt x="353" y="429"/>
                    <a:pt x="334" y="431"/>
                    <a:pt x="318" y="430"/>
                  </a:cubicBezTo>
                  <a:cubicBezTo>
                    <a:pt x="293" y="429"/>
                    <a:pt x="269" y="421"/>
                    <a:pt x="245" y="414"/>
                  </a:cubicBezTo>
                  <a:cubicBezTo>
                    <a:pt x="180" y="393"/>
                    <a:pt x="114" y="359"/>
                    <a:pt x="67" y="325"/>
                  </a:cubicBezTo>
                  <a:cubicBezTo>
                    <a:pt x="65" y="326"/>
                    <a:pt x="67" y="326"/>
                    <a:pt x="67" y="327"/>
                  </a:cubicBezTo>
                  <a:cubicBezTo>
                    <a:pt x="76" y="335"/>
                    <a:pt x="88" y="344"/>
                    <a:pt x="99" y="352"/>
                  </a:cubicBezTo>
                  <a:cubicBezTo>
                    <a:pt x="132" y="377"/>
                    <a:pt x="163" y="398"/>
                    <a:pt x="202" y="419"/>
                  </a:cubicBezTo>
                  <a:cubicBezTo>
                    <a:pt x="238" y="439"/>
                    <a:pt x="276" y="458"/>
                    <a:pt x="322" y="469"/>
                  </a:cubicBezTo>
                  <a:cubicBezTo>
                    <a:pt x="338" y="473"/>
                    <a:pt x="355" y="478"/>
                    <a:pt x="373" y="476"/>
                  </a:cubicBezTo>
                  <a:cubicBezTo>
                    <a:pt x="411" y="472"/>
                    <a:pt x="387" y="433"/>
                    <a:pt x="375" y="417"/>
                  </a:cubicBezTo>
                  <a:cubicBezTo>
                    <a:pt x="365" y="402"/>
                    <a:pt x="355" y="390"/>
                    <a:pt x="345" y="381"/>
                  </a:cubicBezTo>
                  <a:cubicBezTo>
                    <a:pt x="350" y="391"/>
                    <a:pt x="362" y="402"/>
                    <a:pt x="357" y="4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63" name="ïṣlíďé">
              <a:extLst>
                <a:ext uri="{FF2B5EF4-FFF2-40B4-BE49-F238E27FC236}">
                  <a16:creationId xmlns:a16="http://schemas.microsoft.com/office/drawing/2014/main" id="{D2937EC4-0615-4343-8FA9-137A238B4CE7}"/>
                </a:ext>
              </a:extLst>
            </p:cNvPr>
            <p:cNvSpPr/>
            <p:nvPr/>
          </p:nvSpPr>
          <p:spPr bwMode="auto">
            <a:xfrm>
              <a:off x="1747838" y="4089400"/>
              <a:ext cx="161925" cy="190500"/>
            </a:xfrm>
            <a:custGeom>
              <a:avLst/>
              <a:gdLst>
                <a:gd name="T0" fmla="*/ 24 w 51"/>
                <a:gd name="T1" fmla="*/ 40 h 60"/>
                <a:gd name="T2" fmla="*/ 34 w 51"/>
                <a:gd name="T3" fmla="*/ 20 h 60"/>
                <a:gd name="T4" fmla="*/ 36 w 51"/>
                <a:gd name="T5" fmla="*/ 37 h 60"/>
                <a:gd name="T6" fmla="*/ 42 w 51"/>
                <a:gd name="T7" fmla="*/ 30 h 60"/>
                <a:gd name="T8" fmla="*/ 45 w 51"/>
                <a:gd name="T9" fmla="*/ 32 h 60"/>
                <a:gd name="T10" fmla="*/ 42 w 51"/>
                <a:gd name="T11" fmla="*/ 40 h 60"/>
                <a:gd name="T12" fmla="*/ 51 w 51"/>
                <a:gd name="T13" fmla="*/ 53 h 60"/>
                <a:gd name="T14" fmla="*/ 39 w 51"/>
                <a:gd name="T15" fmla="*/ 57 h 60"/>
                <a:gd name="T16" fmla="*/ 40 w 51"/>
                <a:gd name="T17" fmla="*/ 44 h 60"/>
                <a:gd name="T18" fmla="*/ 29 w 51"/>
                <a:gd name="T19" fmla="*/ 57 h 60"/>
                <a:gd name="T20" fmla="*/ 33 w 51"/>
                <a:gd name="T21" fmla="*/ 28 h 60"/>
                <a:gd name="T22" fmla="*/ 26 w 51"/>
                <a:gd name="T23" fmla="*/ 54 h 60"/>
                <a:gd name="T24" fmla="*/ 19 w 51"/>
                <a:gd name="T25" fmla="*/ 53 h 60"/>
                <a:gd name="T26" fmla="*/ 25 w 51"/>
                <a:gd name="T27" fmla="*/ 27 h 60"/>
                <a:gd name="T28" fmla="*/ 19 w 51"/>
                <a:gd name="T29" fmla="*/ 24 h 60"/>
                <a:gd name="T30" fmla="*/ 20 w 51"/>
                <a:gd name="T31" fmla="*/ 30 h 60"/>
                <a:gd name="T32" fmla="*/ 17 w 51"/>
                <a:gd name="T33" fmla="*/ 34 h 60"/>
                <a:gd name="T34" fmla="*/ 19 w 51"/>
                <a:gd name="T35" fmla="*/ 40 h 60"/>
                <a:gd name="T36" fmla="*/ 6 w 51"/>
                <a:gd name="T37" fmla="*/ 34 h 60"/>
                <a:gd name="T38" fmla="*/ 12 w 51"/>
                <a:gd name="T39" fmla="*/ 31 h 60"/>
                <a:gd name="T40" fmla="*/ 0 w 51"/>
                <a:gd name="T41" fmla="*/ 23 h 60"/>
                <a:gd name="T42" fmla="*/ 12 w 51"/>
                <a:gd name="T43" fmla="*/ 18 h 60"/>
                <a:gd name="T44" fmla="*/ 6 w 51"/>
                <a:gd name="T45" fmla="*/ 6 h 60"/>
                <a:gd name="T46" fmla="*/ 14 w 51"/>
                <a:gd name="T47" fmla="*/ 4 h 60"/>
                <a:gd name="T48" fmla="*/ 15 w 51"/>
                <a:gd name="T49" fmla="*/ 12 h 60"/>
                <a:gd name="T50" fmla="*/ 17 w 51"/>
                <a:gd name="T51" fmla="*/ 2 h 60"/>
                <a:gd name="T52" fmla="*/ 23 w 51"/>
                <a:gd name="T53" fmla="*/ 1 h 60"/>
                <a:gd name="T54" fmla="*/ 30 w 51"/>
                <a:gd name="T55" fmla="*/ 20 h 60"/>
                <a:gd name="T56" fmla="*/ 24 w 51"/>
                <a:gd name="T57" fmla="*/ 40 h 60"/>
                <a:gd name="T58" fmla="*/ 18 w 51"/>
                <a:gd name="T59" fmla="*/ 17 h 60"/>
                <a:gd name="T60" fmla="*/ 26 w 51"/>
                <a:gd name="T61" fmla="*/ 18 h 60"/>
                <a:gd name="T62" fmla="*/ 22 w 51"/>
                <a:gd name="T63" fmla="*/ 5 h 60"/>
                <a:gd name="T64" fmla="*/ 20 w 51"/>
                <a:gd name="T65" fmla="*/ 5 h 60"/>
                <a:gd name="T66" fmla="*/ 18 w 51"/>
                <a:gd name="T6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60">
                  <a:moveTo>
                    <a:pt x="24" y="40"/>
                  </a:moveTo>
                  <a:cubicBezTo>
                    <a:pt x="29" y="36"/>
                    <a:pt x="27" y="23"/>
                    <a:pt x="34" y="20"/>
                  </a:cubicBezTo>
                  <a:cubicBezTo>
                    <a:pt x="40" y="22"/>
                    <a:pt x="36" y="32"/>
                    <a:pt x="36" y="37"/>
                  </a:cubicBezTo>
                  <a:cubicBezTo>
                    <a:pt x="39" y="37"/>
                    <a:pt x="39" y="32"/>
                    <a:pt x="42" y="30"/>
                  </a:cubicBezTo>
                  <a:cubicBezTo>
                    <a:pt x="43" y="31"/>
                    <a:pt x="44" y="32"/>
                    <a:pt x="45" y="32"/>
                  </a:cubicBezTo>
                  <a:cubicBezTo>
                    <a:pt x="45" y="37"/>
                    <a:pt x="41" y="36"/>
                    <a:pt x="42" y="40"/>
                  </a:cubicBezTo>
                  <a:cubicBezTo>
                    <a:pt x="45" y="44"/>
                    <a:pt x="51" y="46"/>
                    <a:pt x="51" y="53"/>
                  </a:cubicBezTo>
                  <a:cubicBezTo>
                    <a:pt x="46" y="54"/>
                    <a:pt x="44" y="57"/>
                    <a:pt x="39" y="57"/>
                  </a:cubicBezTo>
                  <a:cubicBezTo>
                    <a:pt x="42" y="54"/>
                    <a:pt x="48" y="47"/>
                    <a:pt x="40" y="44"/>
                  </a:cubicBezTo>
                  <a:cubicBezTo>
                    <a:pt x="36" y="48"/>
                    <a:pt x="40" y="60"/>
                    <a:pt x="29" y="57"/>
                  </a:cubicBezTo>
                  <a:cubicBezTo>
                    <a:pt x="34" y="47"/>
                    <a:pt x="34" y="40"/>
                    <a:pt x="33" y="28"/>
                  </a:cubicBezTo>
                  <a:cubicBezTo>
                    <a:pt x="27" y="33"/>
                    <a:pt x="28" y="45"/>
                    <a:pt x="26" y="54"/>
                  </a:cubicBezTo>
                  <a:cubicBezTo>
                    <a:pt x="25" y="55"/>
                    <a:pt x="20" y="55"/>
                    <a:pt x="19" y="53"/>
                  </a:cubicBezTo>
                  <a:cubicBezTo>
                    <a:pt x="20" y="44"/>
                    <a:pt x="23" y="36"/>
                    <a:pt x="25" y="27"/>
                  </a:cubicBezTo>
                  <a:cubicBezTo>
                    <a:pt x="23" y="26"/>
                    <a:pt x="21" y="25"/>
                    <a:pt x="19" y="24"/>
                  </a:cubicBezTo>
                  <a:cubicBezTo>
                    <a:pt x="17" y="26"/>
                    <a:pt x="19" y="29"/>
                    <a:pt x="20" y="30"/>
                  </a:cubicBezTo>
                  <a:cubicBezTo>
                    <a:pt x="20" y="33"/>
                    <a:pt x="18" y="33"/>
                    <a:pt x="17" y="34"/>
                  </a:cubicBezTo>
                  <a:cubicBezTo>
                    <a:pt x="17" y="36"/>
                    <a:pt x="19" y="37"/>
                    <a:pt x="19" y="40"/>
                  </a:cubicBezTo>
                  <a:cubicBezTo>
                    <a:pt x="13" y="39"/>
                    <a:pt x="11" y="35"/>
                    <a:pt x="6" y="34"/>
                  </a:cubicBezTo>
                  <a:cubicBezTo>
                    <a:pt x="6" y="32"/>
                    <a:pt x="10" y="32"/>
                    <a:pt x="12" y="31"/>
                  </a:cubicBezTo>
                  <a:cubicBezTo>
                    <a:pt x="11" y="25"/>
                    <a:pt x="3" y="27"/>
                    <a:pt x="0" y="23"/>
                  </a:cubicBezTo>
                  <a:cubicBezTo>
                    <a:pt x="2" y="20"/>
                    <a:pt x="10" y="22"/>
                    <a:pt x="12" y="18"/>
                  </a:cubicBezTo>
                  <a:cubicBezTo>
                    <a:pt x="12" y="12"/>
                    <a:pt x="8" y="10"/>
                    <a:pt x="6" y="6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15" y="6"/>
                    <a:pt x="16" y="9"/>
                    <a:pt x="15" y="12"/>
                  </a:cubicBezTo>
                  <a:cubicBezTo>
                    <a:pt x="18" y="10"/>
                    <a:pt x="17" y="6"/>
                    <a:pt x="17" y="2"/>
                  </a:cubicBezTo>
                  <a:cubicBezTo>
                    <a:pt x="19" y="1"/>
                    <a:pt x="21" y="0"/>
                    <a:pt x="23" y="1"/>
                  </a:cubicBezTo>
                  <a:cubicBezTo>
                    <a:pt x="26" y="7"/>
                    <a:pt x="28" y="13"/>
                    <a:pt x="30" y="20"/>
                  </a:cubicBezTo>
                  <a:cubicBezTo>
                    <a:pt x="26" y="25"/>
                    <a:pt x="26" y="34"/>
                    <a:pt x="24" y="40"/>
                  </a:cubicBezTo>
                  <a:close/>
                  <a:moveTo>
                    <a:pt x="18" y="17"/>
                  </a:moveTo>
                  <a:cubicBezTo>
                    <a:pt x="21" y="18"/>
                    <a:pt x="22" y="17"/>
                    <a:pt x="26" y="18"/>
                  </a:cubicBezTo>
                  <a:cubicBezTo>
                    <a:pt x="26" y="12"/>
                    <a:pt x="23" y="10"/>
                    <a:pt x="22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19" y="8"/>
                    <a:pt x="17" y="13"/>
                    <a:pt x="18" y="1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</p:grpSp>
      <p:sp>
        <p:nvSpPr>
          <p:cNvPr id="73" name="内容占位符 72">
            <a:extLst>
              <a:ext uri="{FF2B5EF4-FFF2-40B4-BE49-F238E27FC236}">
                <a16:creationId xmlns:a16="http://schemas.microsoft.com/office/drawing/2014/main" id="{9DEC2649-1A7B-4241-A251-CA0CD5E7ED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551054" y="422857"/>
            <a:ext cx="3593395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论文研究背景</a:t>
            </a:r>
          </a:p>
        </p:txBody>
      </p:sp>
      <p:sp>
        <p:nvSpPr>
          <p:cNvPr id="74" name="内容占位符 72">
            <a:extLst>
              <a:ext uri="{FF2B5EF4-FFF2-40B4-BE49-F238E27FC236}">
                <a16:creationId xmlns:a16="http://schemas.microsoft.com/office/drawing/2014/main" id="{EA16D563-8DD6-4CE9-8814-DE99FD686E8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80916" y="405680"/>
            <a:ext cx="3593395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143C6D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国内研究背景</a:t>
            </a:r>
          </a:p>
        </p:txBody>
      </p:sp>
    </p:spTree>
    <p:extLst>
      <p:ext uri="{BB962C8B-B14F-4D97-AF65-F5344CB8AC3E}">
        <p14:creationId xmlns:p14="http://schemas.microsoft.com/office/powerpoint/2010/main" val="398982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614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887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75F64045-1C12-49AA-8062-9E1CF8288E7E}"/>
              </a:ext>
            </a:extLst>
          </p:cNvPr>
          <p:cNvSpPr/>
          <p:nvPr userDrawn="1"/>
        </p:nvSpPr>
        <p:spPr>
          <a:xfrm>
            <a:off x="742550" y="146691"/>
            <a:ext cx="4580563" cy="701675"/>
          </a:xfrm>
          <a:custGeom>
            <a:avLst/>
            <a:gdLst>
              <a:gd name="connsiteX0" fmla="*/ 68492 w 4040414"/>
              <a:gd name="connsiteY0" fmla="*/ 0 h 702129"/>
              <a:gd name="connsiteX1" fmla="*/ 4040414 w 4040414"/>
              <a:gd name="connsiteY1" fmla="*/ 0 h 702129"/>
              <a:gd name="connsiteX2" fmla="*/ 3619951 w 4040414"/>
              <a:gd name="connsiteY2" fmla="*/ 702129 h 702129"/>
              <a:gd name="connsiteX3" fmla="*/ 0 w 4040414"/>
              <a:gd name="connsiteY3" fmla="*/ 702129 h 702129"/>
              <a:gd name="connsiteX4" fmla="*/ 0 w 4040414"/>
              <a:gd name="connsiteY4" fmla="*/ 702037 h 702129"/>
              <a:gd name="connsiteX5" fmla="*/ 69846 w 4040414"/>
              <a:gd name="connsiteY5" fmla="*/ 694996 h 702129"/>
              <a:gd name="connsiteX6" fmla="*/ 350159 w 4040414"/>
              <a:gd name="connsiteY6" fmla="*/ 351063 h 702129"/>
              <a:gd name="connsiteX7" fmla="*/ 69846 w 4040414"/>
              <a:gd name="connsiteY7" fmla="*/ 7130 h 702129"/>
              <a:gd name="connsiteX8" fmla="*/ 64542 w 4040414"/>
              <a:gd name="connsiteY8" fmla="*/ 6596 h 70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0414" h="702129">
                <a:moveTo>
                  <a:pt x="68492" y="0"/>
                </a:moveTo>
                <a:lnTo>
                  <a:pt x="4040414" y="0"/>
                </a:lnTo>
                <a:lnTo>
                  <a:pt x="3619951" y="702129"/>
                </a:lnTo>
                <a:lnTo>
                  <a:pt x="0" y="702129"/>
                </a:lnTo>
                <a:lnTo>
                  <a:pt x="0" y="702037"/>
                </a:lnTo>
                <a:lnTo>
                  <a:pt x="69846" y="694996"/>
                </a:lnTo>
                <a:cubicBezTo>
                  <a:pt x="229820" y="662260"/>
                  <a:pt x="350159" y="520715"/>
                  <a:pt x="350159" y="351063"/>
                </a:cubicBezTo>
                <a:cubicBezTo>
                  <a:pt x="350159" y="181411"/>
                  <a:pt x="229821" y="39866"/>
                  <a:pt x="69846" y="7130"/>
                </a:cubicBezTo>
                <a:lnTo>
                  <a:pt x="64542" y="6596"/>
                </a:lnTo>
                <a:close/>
              </a:path>
            </a:pathLst>
          </a:custGeom>
          <a:solidFill>
            <a:srgbClr val="143C6D"/>
          </a:solidFill>
          <a:ln>
            <a:solidFill>
              <a:srgbClr val="143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 Light" panose="020B0502040204020203" pitchFamily="34" charset="-122"/>
            </a:endParaRPr>
          </a:p>
        </p:txBody>
      </p:sp>
      <p:sp>
        <p:nvSpPr>
          <p:cNvPr id="4" name="平行四边形 3">
            <a:extLst>
              <a:ext uri="{FF2B5EF4-FFF2-40B4-BE49-F238E27FC236}">
                <a16:creationId xmlns:a16="http://schemas.microsoft.com/office/drawing/2014/main" id="{2B93B3A2-ED65-40AE-B1BA-69C8F3AD8110}"/>
              </a:ext>
            </a:extLst>
          </p:cNvPr>
          <p:cNvSpPr/>
          <p:nvPr userDrawn="1"/>
        </p:nvSpPr>
        <p:spPr>
          <a:xfrm>
            <a:off x="4829136" y="146690"/>
            <a:ext cx="6750294" cy="702129"/>
          </a:xfrm>
          <a:prstGeom prst="parallelogram">
            <a:avLst>
              <a:gd name="adj" fmla="val 44834"/>
            </a:avLst>
          </a:prstGeom>
          <a:noFill/>
          <a:ln>
            <a:solidFill>
              <a:srgbClr val="143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 Light" panose="020B0502040204020203" pitchFamily="34" charset="-122"/>
            </a:endParaRPr>
          </a:p>
        </p:txBody>
      </p:sp>
      <p:grpSp>
        <p:nvGrpSpPr>
          <p:cNvPr id="5" name="îSlide">
            <a:extLst>
              <a:ext uri="{FF2B5EF4-FFF2-40B4-BE49-F238E27FC236}">
                <a16:creationId xmlns:a16="http://schemas.microsoft.com/office/drawing/2014/main" id="{74806D7D-0F9D-419D-82C3-9ABFAC580E1A}"/>
              </a:ext>
            </a:extLst>
          </p:cNvPr>
          <p:cNvGrpSpPr/>
          <p:nvPr userDrawn="1"/>
        </p:nvGrpSpPr>
        <p:grpSpPr>
          <a:xfrm>
            <a:off x="337576" y="171240"/>
            <a:ext cx="654050" cy="657148"/>
            <a:chOff x="-15875" y="2251075"/>
            <a:chExt cx="2344738" cy="2355850"/>
          </a:xfrm>
        </p:grpSpPr>
        <p:sp>
          <p:nvSpPr>
            <p:cNvPr id="6" name="isļídê">
              <a:extLst>
                <a:ext uri="{FF2B5EF4-FFF2-40B4-BE49-F238E27FC236}">
                  <a16:creationId xmlns:a16="http://schemas.microsoft.com/office/drawing/2014/main" id="{AD595D7F-0904-4591-A524-F03390BD6F25}"/>
                </a:ext>
              </a:extLst>
            </p:cNvPr>
            <p:cNvSpPr/>
            <p:nvPr/>
          </p:nvSpPr>
          <p:spPr bwMode="auto">
            <a:xfrm>
              <a:off x="-15875" y="2251075"/>
              <a:ext cx="2344738" cy="2355850"/>
            </a:xfrm>
            <a:custGeom>
              <a:avLst/>
              <a:gdLst>
                <a:gd name="T0" fmla="*/ 357 w 740"/>
                <a:gd name="T1" fmla="*/ 6 h 743"/>
                <a:gd name="T2" fmla="*/ 623 w 740"/>
                <a:gd name="T3" fmla="*/ 106 h 743"/>
                <a:gd name="T4" fmla="*/ 737 w 740"/>
                <a:gd name="T5" fmla="*/ 359 h 743"/>
                <a:gd name="T6" fmla="*/ 710 w 740"/>
                <a:gd name="T7" fmla="*/ 513 h 743"/>
                <a:gd name="T8" fmla="*/ 532 w 740"/>
                <a:gd name="T9" fmla="*/ 702 h 743"/>
                <a:gd name="T10" fmla="*/ 386 w 740"/>
                <a:gd name="T11" fmla="*/ 739 h 743"/>
                <a:gd name="T12" fmla="*/ 119 w 740"/>
                <a:gd name="T13" fmla="*/ 639 h 743"/>
                <a:gd name="T14" fmla="*/ 41 w 740"/>
                <a:gd name="T15" fmla="*/ 533 h 743"/>
                <a:gd name="T16" fmla="*/ 4 w 740"/>
                <a:gd name="T17" fmla="*/ 387 h 743"/>
                <a:gd name="T18" fmla="*/ 104 w 740"/>
                <a:gd name="T19" fmla="*/ 120 h 743"/>
                <a:gd name="T20" fmla="*/ 314 w 740"/>
                <a:gd name="T21" fmla="*/ 9 h 743"/>
                <a:gd name="T22" fmla="*/ 357 w 740"/>
                <a:gd name="T23" fmla="*/ 6 h 743"/>
                <a:gd name="T24" fmla="*/ 118 w 740"/>
                <a:gd name="T25" fmla="*/ 123 h 743"/>
                <a:gd name="T26" fmla="*/ 16 w 740"/>
                <a:gd name="T27" fmla="*/ 376 h 743"/>
                <a:gd name="T28" fmla="*/ 48 w 740"/>
                <a:gd name="T29" fmla="*/ 520 h 743"/>
                <a:gd name="T30" fmla="*/ 122 w 740"/>
                <a:gd name="T31" fmla="*/ 625 h 743"/>
                <a:gd name="T32" fmla="*/ 374 w 740"/>
                <a:gd name="T33" fmla="*/ 727 h 743"/>
                <a:gd name="T34" fmla="*/ 520 w 740"/>
                <a:gd name="T35" fmla="*/ 695 h 743"/>
                <a:gd name="T36" fmla="*/ 623 w 740"/>
                <a:gd name="T37" fmla="*/ 622 h 743"/>
                <a:gd name="T38" fmla="*/ 696 w 740"/>
                <a:gd name="T39" fmla="*/ 516 h 743"/>
                <a:gd name="T40" fmla="*/ 726 w 740"/>
                <a:gd name="T41" fmla="*/ 370 h 743"/>
                <a:gd name="T42" fmla="*/ 694 w 740"/>
                <a:gd name="T43" fmla="*/ 225 h 743"/>
                <a:gd name="T44" fmla="*/ 516 w 740"/>
                <a:gd name="T45" fmla="*/ 48 h 743"/>
                <a:gd name="T46" fmla="*/ 369 w 740"/>
                <a:gd name="T47" fmla="*/ 17 h 743"/>
                <a:gd name="T48" fmla="*/ 118 w 740"/>
                <a:gd name="T49" fmla="*/ 12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40" h="743">
                  <a:moveTo>
                    <a:pt x="357" y="6"/>
                  </a:moveTo>
                  <a:cubicBezTo>
                    <a:pt x="475" y="0"/>
                    <a:pt x="563" y="50"/>
                    <a:pt x="623" y="106"/>
                  </a:cubicBezTo>
                  <a:cubicBezTo>
                    <a:pt x="685" y="163"/>
                    <a:pt x="732" y="246"/>
                    <a:pt x="737" y="359"/>
                  </a:cubicBezTo>
                  <a:cubicBezTo>
                    <a:pt x="740" y="417"/>
                    <a:pt x="728" y="470"/>
                    <a:pt x="710" y="513"/>
                  </a:cubicBezTo>
                  <a:cubicBezTo>
                    <a:pt x="675" y="598"/>
                    <a:pt x="613" y="662"/>
                    <a:pt x="532" y="702"/>
                  </a:cubicBezTo>
                  <a:cubicBezTo>
                    <a:pt x="491" y="722"/>
                    <a:pt x="442" y="737"/>
                    <a:pt x="386" y="739"/>
                  </a:cubicBezTo>
                  <a:cubicBezTo>
                    <a:pt x="267" y="743"/>
                    <a:pt x="182" y="697"/>
                    <a:pt x="119" y="639"/>
                  </a:cubicBezTo>
                  <a:cubicBezTo>
                    <a:pt x="87" y="610"/>
                    <a:pt x="61" y="574"/>
                    <a:pt x="41" y="533"/>
                  </a:cubicBezTo>
                  <a:cubicBezTo>
                    <a:pt x="21" y="492"/>
                    <a:pt x="6" y="444"/>
                    <a:pt x="4" y="387"/>
                  </a:cubicBezTo>
                  <a:cubicBezTo>
                    <a:pt x="0" y="267"/>
                    <a:pt x="47" y="181"/>
                    <a:pt x="104" y="120"/>
                  </a:cubicBezTo>
                  <a:cubicBezTo>
                    <a:pt x="154" y="67"/>
                    <a:pt x="223" y="24"/>
                    <a:pt x="314" y="9"/>
                  </a:cubicBezTo>
                  <a:cubicBezTo>
                    <a:pt x="328" y="7"/>
                    <a:pt x="343" y="6"/>
                    <a:pt x="357" y="6"/>
                  </a:cubicBezTo>
                  <a:close/>
                  <a:moveTo>
                    <a:pt x="118" y="123"/>
                  </a:moveTo>
                  <a:cubicBezTo>
                    <a:pt x="60" y="181"/>
                    <a:pt x="16" y="262"/>
                    <a:pt x="16" y="376"/>
                  </a:cubicBezTo>
                  <a:cubicBezTo>
                    <a:pt x="16" y="432"/>
                    <a:pt x="29" y="479"/>
                    <a:pt x="48" y="520"/>
                  </a:cubicBezTo>
                  <a:cubicBezTo>
                    <a:pt x="67" y="561"/>
                    <a:pt x="91" y="596"/>
                    <a:pt x="122" y="625"/>
                  </a:cubicBezTo>
                  <a:cubicBezTo>
                    <a:pt x="183" y="683"/>
                    <a:pt x="261" y="727"/>
                    <a:pt x="374" y="727"/>
                  </a:cubicBezTo>
                  <a:cubicBezTo>
                    <a:pt x="430" y="727"/>
                    <a:pt x="479" y="714"/>
                    <a:pt x="520" y="695"/>
                  </a:cubicBezTo>
                  <a:cubicBezTo>
                    <a:pt x="560" y="677"/>
                    <a:pt x="594" y="651"/>
                    <a:pt x="623" y="622"/>
                  </a:cubicBezTo>
                  <a:cubicBezTo>
                    <a:pt x="653" y="592"/>
                    <a:pt x="677" y="558"/>
                    <a:pt x="696" y="516"/>
                  </a:cubicBezTo>
                  <a:cubicBezTo>
                    <a:pt x="714" y="476"/>
                    <a:pt x="728" y="424"/>
                    <a:pt x="726" y="370"/>
                  </a:cubicBezTo>
                  <a:cubicBezTo>
                    <a:pt x="725" y="313"/>
                    <a:pt x="712" y="265"/>
                    <a:pt x="694" y="225"/>
                  </a:cubicBezTo>
                  <a:cubicBezTo>
                    <a:pt x="657" y="145"/>
                    <a:pt x="597" y="84"/>
                    <a:pt x="516" y="48"/>
                  </a:cubicBezTo>
                  <a:cubicBezTo>
                    <a:pt x="474" y="30"/>
                    <a:pt x="424" y="17"/>
                    <a:pt x="369" y="17"/>
                  </a:cubicBezTo>
                  <a:cubicBezTo>
                    <a:pt x="255" y="18"/>
                    <a:pt x="175" y="66"/>
                    <a:pt x="118" y="1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7" name="iṥ1iḑé">
              <a:extLst>
                <a:ext uri="{FF2B5EF4-FFF2-40B4-BE49-F238E27FC236}">
                  <a16:creationId xmlns:a16="http://schemas.microsoft.com/office/drawing/2014/main" id="{3B3BC3FC-F0FE-4C62-B51D-1F6DEC926761}"/>
                </a:ext>
              </a:extLst>
            </p:cNvPr>
            <p:cNvSpPr/>
            <p:nvPr/>
          </p:nvSpPr>
          <p:spPr bwMode="auto">
            <a:xfrm>
              <a:off x="1082675" y="2346325"/>
              <a:ext cx="130175" cy="158750"/>
            </a:xfrm>
            <a:custGeom>
              <a:avLst/>
              <a:gdLst>
                <a:gd name="T0" fmla="*/ 37 w 41"/>
                <a:gd name="T1" fmla="*/ 14 h 50"/>
                <a:gd name="T2" fmla="*/ 26 w 41"/>
                <a:gd name="T3" fmla="*/ 16 h 50"/>
                <a:gd name="T4" fmla="*/ 15 w 41"/>
                <a:gd name="T5" fmla="*/ 14 h 50"/>
                <a:gd name="T6" fmla="*/ 38 w 41"/>
                <a:gd name="T7" fmla="*/ 28 h 50"/>
                <a:gd name="T8" fmla="*/ 3 w 41"/>
                <a:gd name="T9" fmla="*/ 30 h 50"/>
                <a:gd name="T10" fmla="*/ 13 w 41"/>
                <a:gd name="T11" fmla="*/ 30 h 50"/>
                <a:gd name="T12" fmla="*/ 26 w 41"/>
                <a:gd name="T13" fmla="*/ 33 h 50"/>
                <a:gd name="T14" fmla="*/ 4 w 41"/>
                <a:gd name="T15" fmla="*/ 12 h 50"/>
                <a:gd name="T16" fmla="*/ 37 w 41"/>
                <a:gd name="T17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50">
                  <a:moveTo>
                    <a:pt x="37" y="14"/>
                  </a:moveTo>
                  <a:cubicBezTo>
                    <a:pt x="35" y="16"/>
                    <a:pt x="30" y="16"/>
                    <a:pt x="26" y="16"/>
                  </a:cubicBezTo>
                  <a:cubicBezTo>
                    <a:pt x="25" y="13"/>
                    <a:pt x="18" y="9"/>
                    <a:pt x="15" y="14"/>
                  </a:cubicBezTo>
                  <a:cubicBezTo>
                    <a:pt x="23" y="20"/>
                    <a:pt x="37" y="18"/>
                    <a:pt x="38" y="28"/>
                  </a:cubicBezTo>
                  <a:cubicBezTo>
                    <a:pt x="41" y="48"/>
                    <a:pt x="3" y="50"/>
                    <a:pt x="3" y="30"/>
                  </a:cubicBezTo>
                  <a:cubicBezTo>
                    <a:pt x="7" y="31"/>
                    <a:pt x="9" y="29"/>
                    <a:pt x="13" y="30"/>
                  </a:cubicBezTo>
                  <a:cubicBezTo>
                    <a:pt x="14" y="34"/>
                    <a:pt x="23" y="39"/>
                    <a:pt x="26" y="33"/>
                  </a:cubicBezTo>
                  <a:cubicBezTo>
                    <a:pt x="22" y="23"/>
                    <a:pt x="0" y="29"/>
                    <a:pt x="4" y="12"/>
                  </a:cubicBezTo>
                  <a:cubicBezTo>
                    <a:pt x="7" y="1"/>
                    <a:pt x="34" y="0"/>
                    <a:pt x="37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8" name="îsḻiḓé">
              <a:extLst>
                <a:ext uri="{FF2B5EF4-FFF2-40B4-BE49-F238E27FC236}">
                  <a16:creationId xmlns:a16="http://schemas.microsoft.com/office/drawing/2014/main" id="{D4CAC211-6B72-4FB0-AAE4-A7BFC5519C0D}"/>
                </a:ext>
              </a:extLst>
            </p:cNvPr>
            <p:cNvSpPr/>
            <p:nvPr/>
          </p:nvSpPr>
          <p:spPr bwMode="auto">
            <a:xfrm>
              <a:off x="944563" y="2368550"/>
              <a:ext cx="65088" cy="133350"/>
            </a:xfrm>
            <a:custGeom>
              <a:avLst/>
              <a:gdLst>
                <a:gd name="T0" fmla="*/ 19 w 21"/>
                <a:gd name="T1" fmla="*/ 1 h 42"/>
                <a:gd name="T2" fmla="*/ 20 w 21"/>
                <a:gd name="T3" fmla="*/ 7 h 42"/>
                <a:gd name="T4" fmla="*/ 14 w 21"/>
                <a:gd name="T5" fmla="*/ 11 h 42"/>
                <a:gd name="T6" fmla="*/ 19 w 21"/>
                <a:gd name="T7" fmla="*/ 12 h 42"/>
                <a:gd name="T8" fmla="*/ 21 w 21"/>
                <a:gd name="T9" fmla="*/ 19 h 42"/>
                <a:gd name="T10" fmla="*/ 16 w 21"/>
                <a:gd name="T11" fmla="*/ 20 h 42"/>
                <a:gd name="T12" fmla="*/ 19 w 21"/>
                <a:gd name="T13" fmla="*/ 39 h 42"/>
                <a:gd name="T14" fmla="*/ 8 w 21"/>
                <a:gd name="T15" fmla="*/ 42 h 42"/>
                <a:gd name="T16" fmla="*/ 5 w 21"/>
                <a:gd name="T17" fmla="*/ 22 h 42"/>
                <a:gd name="T18" fmla="*/ 1 w 21"/>
                <a:gd name="T19" fmla="*/ 22 h 42"/>
                <a:gd name="T20" fmla="*/ 0 w 21"/>
                <a:gd name="T21" fmla="*/ 15 h 42"/>
                <a:gd name="T22" fmla="*/ 3 w 21"/>
                <a:gd name="T23" fmla="*/ 14 h 42"/>
                <a:gd name="T24" fmla="*/ 19 w 21"/>
                <a:gd name="T25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2">
                  <a:moveTo>
                    <a:pt x="19" y="1"/>
                  </a:moveTo>
                  <a:cubicBezTo>
                    <a:pt x="21" y="2"/>
                    <a:pt x="20" y="5"/>
                    <a:pt x="20" y="7"/>
                  </a:cubicBezTo>
                  <a:cubicBezTo>
                    <a:pt x="18" y="8"/>
                    <a:pt x="14" y="7"/>
                    <a:pt x="14" y="11"/>
                  </a:cubicBezTo>
                  <a:cubicBezTo>
                    <a:pt x="15" y="14"/>
                    <a:pt x="18" y="10"/>
                    <a:pt x="19" y="12"/>
                  </a:cubicBezTo>
                  <a:cubicBezTo>
                    <a:pt x="20" y="14"/>
                    <a:pt x="20" y="17"/>
                    <a:pt x="21" y="19"/>
                  </a:cubicBezTo>
                  <a:cubicBezTo>
                    <a:pt x="19" y="19"/>
                    <a:pt x="18" y="20"/>
                    <a:pt x="16" y="20"/>
                  </a:cubicBezTo>
                  <a:cubicBezTo>
                    <a:pt x="17" y="27"/>
                    <a:pt x="18" y="33"/>
                    <a:pt x="19" y="39"/>
                  </a:cubicBezTo>
                  <a:cubicBezTo>
                    <a:pt x="17" y="41"/>
                    <a:pt x="12" y="41"/>
                    <a:pt x="8" y="42"/>
                  </a:cubicBezTo>
                  <a:cubicBezTo>
                    <a:pt x="7" y="35"/>
                    <a:pt x="6" y="29"/>
                    <a:pt x="5" y="22"/>
                  </a:cubicBezTo>
                  <a:cubicBezTo>
                    <a:pt x="3" y="22"/>
                    <a:pt x="2" y="24"/>
                    <a:pt x="1" y="22"/>
                  </a:cubicBezTo>
                  <a:cubicBezTo>
                    <a:pt x="1" y="19"/>
                    <a:pt x="0" y="18"/>
                    <a:pt x="0" y="15"/>
                  </a:cubicBezTo>
                  <a:cubicBezTo>
                    <a:pt x="1" y="14"/>
                    <a:pt x="2" y="14"/>
                    <a:pt x="3" y="14"/>
                  </a:cubicBezTo>
                  <a:cubicBezTo>
                    <a:pt x="1" y="2"/>
                    <a:pt x="9" y="0"/>
                    <a:pt x="19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9" name="ïṡľïḋe">
              <a:extLst>
                <a:ext uri="{FF2B5EF4-FFF2-40B4-BE49-F238E27FC236}">
                  <a16:creationId xmlns:a16="http://schemas.microsoft.com/office/drawing/2014/main" id="{F08565A3-EEA2-4C29-8C67-6700814CF5BB}"/>
                </a:ext>
              </a:extLst>
            </p:cNvPr>
            <p:cNvSpPr/>
            <p:nvPr/>
          </p:nvSpPr>
          <p:spPr bwMode="auto">
            <a:xfrm>
              <a:off x="1352550" y="2371725"/>
              <a:ext cx="41275" cy="38100"/>
            </a:xfrm>
            <a:custGeom>
              <a:avLst/>
              <a:gdLst>
                <a:gd name="T0" fmla="*/ 13 w 13"/>
                <a:gd name="T1" fmla="*/ 5 h 12"/>
                <a:gd name="T2" fmla="*/ 12 w 13"/>
                <a:gd name="T3" fmla="*/ 12 h 12"/>
                <a:gd name="T4" fmla="*/ 1 w 13"/>
                <a:gd name="T5" fmla="*/ 10 h 12"/>
                <a:gd name="T6" fmla="*/ 13 w 13"/>
                <a:gd name="T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5"/>
                  </a:moveTo>
                  <a:cubicBezTo>
                    <a:pt x="13" y="8"/>
                    <a:pt x="12" y="9"/>
                    <a:pt x="12" y="12"/>
                  </a:cubicBezTo>
                  <a:cubicBezTo>
                    <a:pt x="8" y="12"/>
                    <a:pt x="5" y="10"/>
                    <a:pt x="1" y="10"/>
                  </a:cubicBezTo>
                  <a:cubicBezTo>
                    <a:pt x="0" y="0"/>
                    <a:pt x="8" y="3"/>
                    <a:pt x="13" y="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0" name="iSlïḓè">
              <a:extLst>
                <a:ext uri="{FF2B5EF4-FFF2-40B4-BE49-F238E27FC236}">
                  <a16:creationId xmlns:a16="http://schemas.microsoft.com/office/drawing/2014/main" id="{3B30BD0B-7F89-4911-B7C5-33A434A51826}"/>
                </a:ext>
              </a:extLst>
            </p:cNvPr>
            <p:cNvSpPr/>
            <p:nvPr/>
          </p:nvSpPr>
          <p:spPr bwMode="auto">
            <a:xfrm>
              <a:off x="1196975" y="2390775"/>
              <a:ext cx="123825" cy="111125"/>
            </a:xfrm>
            <a:custGeom>
              <a:avLst/>
              <a:gdLst>
                <a:gd name="T0" fmla="*/ 39 w 39"/>
                <a:gd name="T1" fmla="*/ 14 h 35"/>
                <a:gd name="T2" fmla="*/ 30 w 39"/>
                <a:gd name="T3" fmla="*/ 14 h 35"/>
                <a:gd name="T4" fmla="*/ 21 w 39"/>
                <a:gd name="T5" fmla="*/ 24 h 35"/>
                <a:gd name="T6" fmla="*/ 30 w 39"/>
                <a:gd name="T7" fmla="*/ 20 h 35"/>
                <a:gd name="T8" fmla="*/ 39 w 39"/>
                <a:gd name="T9" fmla="*/ 23 h 35"/>
                <a:gd name="T10" fmla="*/ 11 w 39"/>
                <a:gd name="T11" fmla="*/ 27 h 35"/>
                <a:gd name="T12" fmla="*/ 26 w 39"/>
                <a:gd name="T13" fmla="*/ 2 h 35"/>
                <a:gd name="T14" fmla="*/ 39 w 39"/>
                <a:gd name="T15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5">
                  <a:moveTo>
                    <a:pt x="39" y="14"/>
                  </a:moveTo>
                  <a:cubicBezTo>
                    <a:pt x="36" y="14"/>
                    <a:pt x="33" y="14"/>
                    <a:pt x="30" y="14"/>
                  </a:cubicBezTo>
                  <a:cubicBezTo>
                    <a:pt x="25" y="3"/>
                    <a:pt x="12" y="17"/>
                    <a:pt x="21" y="24"/>
                  </a:cubicBezTo>
                  <a:cubicBezTo>
                    <a:pt x="26" y="25"/>
                    <a:pt x="28" y="22"/>
                    <a:pt x="30" y="20"/>
                  </a:cubicBezTo>
                  <a:cubicBezTo>
                    <a:pt x="33" y="22"/>
                    <a:pt x="37" y="21"/>
                    <a:pt x="39" y="23"/>
                  </a:cubicBezTo>
                  <a:cubicBezTo>
                    <a:pt x="35" y="33"/>
                    <a:pt x="19" y="35"/>
                    <a:pt x="11" y="27"/>
                  </a:cubicBezTo>
                  <a:cubicBezTo>
                    <a:pt x="0" y="18"/>
                    <a:pt x="9" y="0"/>
                    <a:pt x="26" y="2"/>
                  </a:cubicBezTo>
                  <a:cubicBezTo>
                    <a:pt x="33" y="3"/>
                    <a:pt x="39" y="6"/>
                    <a:pt x="39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1" name="iṡḷïḓe">
              <a:extLst>
                <a:ext uri="{FF2B5EF4-FFF2-40B4-BE49-F238E27FC236}">
                  <a16:creationId xmlns:a16="http://schemas.microsoft.com/office/drawing/2014/main" id="{C6F8DDCD-CC1F-41D5-8BC2-A8C106ACD9CC}"/>
                </a:ext>
              </a:extLst>
            </p:cNvPr>
            <p:cNvSpPr/>
            <p:nvPr/>
          </p:nvSpPr>
          <p:spPr bwMode="auto">
            <a:xfrm>
              <a:off x="1333500" y="2413000"/>
              <a:ext cx="53975" cy="95250"/>
            </a:xfrm>
            <a:custGeom>
              <a:avLst/>
              <a:gdLst>
                <a:gd name="T0" fmla="*/ 7 w 17"/>
                <a:gd name="T1" fmla="*/ 0 h 30"/>
                <a:gd name="T2" fmla="*/ 17 w 17"/>
                <a:gd name="T3" fmla="*/ 2 h 30"/>
                <a:gd name="T4" fmla="*/ 11 w 17"/>
                <a:gd name="T5" fmla="*/ 30 h 30"/>
                <a:gd name="T6" fmla="*/ 0 w 17"/>
                <a:gd name="T7" fmla="*/ 27 h 30"/>
                <a:gd name="T8" fmla="*/ 7 w 17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0">
                  <a:moveTo>
                    <a:pt x="7" y="0"/>
                  </a:moveTo>
                  <a:cubicBezTo>
                    <a:pt x="10" y="1"/>
                    <a:pt x="14" y="1"/>
                    <a:pt x="17" y="2"/>
                  </a:cubicBezTo>
                  <a:cubicBezTo>
                    <a:pt x="15" y="11"/>
                    <a:pt x="13" y="21"/>
                    <a:pt x="11" y="30"/>
                  </a:cubicBezTo>
                  <a:cubicBezTo>
                    <a:pt x="7" y="29"/>
                    <a:pt x="4" y="28"/>
                    <a:pt x="0" y="27"/>
                  </a:cubicBezTo>
                  <a:cubicBezTo>
                    <a:pt x="2" y="18"/>
                    <a:pt x="4" y="8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2" name="ïṥḷíḋè">
              <a:extLst>
                <a:ext uri="{FF2B5EF4-FFF2-40B4-BE49-F238E27FC236}">
                  <a16:creationId xmlns:a16="http://schemas.microsoft.com/office/drawing/2014/main" id="{ED541420-2296-4A16-A51E-DB0E440BE67D}"/>
                </a:ext>
              </a:extLst>
            </p:cNvPr>
            <p:cNvSpPr/>
            <p:nvPr/>
          </p:nvSpPr>
          <p:spPr bwMode="auto">
            <a:xfrm>
              <a:off x="817563" y="2422525"/>
              <a:ext cx="136525" cy="117475"/>
            </a:xfrm>
            <a:custGeom>
              <a:avLst/>
              <a:gdLst>
                <a:gd name="T0" fmla="*/ 22 w 43"/>
                <a:gd name="T1" fmla="*/ 2 h 37"/>
                <a:gd name="T2" fmla="*/ 39 w 43"/>
                <a:gd name="T3" fmla="*/ 22 h 37"/>
                <a:gd name="T4" fmla="*/ 8 w 43"/>
                <a:gd name="T5" fmla="*/ 11 h 37"/>
                <a:gd name="T6" fmla="*/ 22 w 43"/>
                <a:gd name="T7" fmla="*/ 2 h 37"/>
                <a:gd name="T8" fmla="*/ 24 w 43"/>
                <a:gd name="T9" fmla="*/ 23 h 37"/>
                <a:gd name="T10" fmla="*/ 26 w 43"/>
                <a:gd name="T11" fmla="*/ 10 h 37"/>
                <a:gd name="T12" fmla="*/ 24 w 43"/>
                <a:gd name="T13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7">
                  <a:moveTo>
                    <a:pt x="22" y="2"/>
                  </a:moveTo>
                  <a:cubicBezTo>
                    <a:pt x="33" y="0"/>
                    <a:pt x="43" y="9"/>
                    <a:pt x="39" y="22"/>
                  </a:cubicBezTo>
                  <a:cubicBezTo>
                    <a:pt x="33" y="37"/>
                    <a:pt x="0" y="34"/>
                    <a:pt x="8" y="11"/>
                  </a:cubicBezTo>
                  <a:cubicBezTo>
                    <a:pt x="9" y="7"/>
                    <a:pt x="15" y="3"/>
                    <a:pt x="22" y="2"/>
                  </a:cubicBezTo>
                  <a:close/>
                  <a:moveTo>
                    <a:pt x="24" y="23"/>
                  </a:moveTo>
                  <a:cubicBezTo>
                    <a:pt x="31" y="23"/>
                    <a:pt x="29" y="15"/>
                    <a:pt x="26" y="10"/>
                  </a:cubicBezTo>
                  <a:cubicBezTo>
                    <a:pt x="16" y="5"/>
                    <a:pt x="16" y="24"/>
                    <a:pt x="24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3" name="ïṡlïdé">
              <a:extLst>
                <a:ext uri="{FF2B5EF4-FFF2-40B4-BE49-F238E27FC236}">
                  <a16:creationId xmlns:a16="http://schemas.microsoft.com/office/drawing/2014/main" id="{42BFC6D3-CC97-42B8-A34A-0942BCB6525F}"/>
                </a:ext>
              </a:extLst>
            </p:cNvPr>
            <p:cNvSpPr/>
            <p:nvPr/>
          </p:nvSpPr>
          <p:spPr bwMode="auto">
            <a:xfrm>
              <a:off x="1358900" y="2409825"/>
              <a:ext cx="158750" cy="149225"/>
            </a:xfrm>
            <a:custGeom>
              <a:avLst/>
              <a:gdLst>
                <a:gd name="T0" fmla="*/ 42 w 50"/>
                <a:gd name="T1" fmla="*/ 29 h 47"/>
                <a:gd name="T2" fmla="*/ 22 w 50"/>
                <a:gd name="T3" fmla="*/ 23 h 47"/>
                <a:gd name="T4" fmla="*/ 24 w 50"/>
                <a:gd name="T5" fmla="*/ 30 h 47"/>
                <a:gd name="T6" fmla="*/ 40 w 50"/>
                <a:gd name="T7" fmla="*/ 33 h 47"/>
                <a:gd name="T8" fmla="*/ 14 w 50"/>
                <a:gd name="T9" fmla="*/ 11 h 47"/>
                <a:gd name="T10" fmla="*/ 42 w 50"/>
                <a:gd name="T11" fmla="*/ 29 h 47"/>
                <a:gd name="T12" fmla="*/ 23 w 50"/>
                <a:gd name="T13" fmla="*/ 18 h 47"/>
                <a:gd name="T14" fmla="*/ 33 w 50"/>
                <a:gd name="T15" fmla="*/ 20 h 47"/>
                <a:gd name="T16" fmla="*/ 23 w 50"/>
                <a:gd name="T17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47">
                  <a:moveTo>
                    <a:pt x="42" y="29"/>
                  </a:moveTo>
                  <a:cubicBezTo>
                    <a:pt x="35" y="27"/>
                    <a:pt x="28" y="25"/>
                    <a:pt x="22" y="23"/>
                  </a:cubicBezTo>
                  <a:cubicBezTo>
                    <a:pt x="20" y="26"/>
                    <a:pt x="23" y="29"/>
                    <a:pt x="24" y="30"/>
                  </a:cubicBezTo>
                  <a:cubicBezTo>
                    <a:pt x="31" y="28"/>
                    <a:pt x="35" y="30"/>
                    <a:pt x="40" y="33"/>
                  </a:cubicBezTo>
                  <a:cubicBezTo>
                    <a:pt x="25" y="47"/>
                    <a:pt x="0" y="26"/>
                    <a:pt x="14" y="11"/>
                  </a:cubicBezTo>
                  <a:cubicBezTo>
                    <a:pt x="24" y="0"/>
                    <a:pt x="50" y="11"/>
                    <a:pt x="42" y="29"/>
                  </a:cubicBezTo>
                  <a:close/>
                  <a:moveTo>
                    <a:pt x="23" y="18"/>
                  </a:moveTo>
                  <a:cubicBezTo>
                    <a:pt x="26" y="19"/>
                    <a:pt x="30" y="21"/>
                    <a:pt x="33" y="20"/>
                  </a:cubicBezTo>
                  <a:cubicBezTo>
                    <a:pt x="34" y="14"/>
                    <a:pt x="24" y="12"/>
                    <a:pt x="23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4" name="ïšḻïḍé">
              <a:extLst>
                <a:ext uri="{FF2B5EF4-FFF2-40B4-BE49-F238E27FC236}">
                  <a16:creationId xmlns:a16="http://schemas.microsoft.com/office/drawing/2014/main" id="{C7D12AA5-79D7-4467-B40C-25C4F1B9B884}"/>
                </a:ext>
              </a:extLst>
            </p:cNvPr>
            <p:cNvSpPr/>
            <p:nvPr/>
          </p:nvSpPr>
          <p:spPr bwMode="auto">
            <a:xfrm>
              <a:off x="1498600" y="2460625"/>
              <a:ext cx="136525" cy="117475"/>
            </a:xfrm>
            <a:custGeom>
              <a:avLst/>
              <a:gdLst>
                <a:gd name="T0" fmla="*/ 11 w 43"/>
                <a:gd name="T1" fmla="*/ 0 h 37"/>
                <a:gd name="T2" fmla="*/ 20 w 43"/>
                <a:gd name="T3" fmla="*/ 4 h 37"/>
                <a:gd name="T4" fmla="*/ 19 w 43"/>
                <a:gd name="T5" fmla="*/ 8 h 37"/>
                <a:gd name="T6" fmla="*/ 27 w 43"/>
                <a:gd name="T7" fmla="*/ 7 h 37"/>
                <a:gd name="T8" fmla="*/ 27 w 43"/>
                <a:gd name="T9" fmla="*/ 37 h 37"/>
                <a:gd name="T10" fmla="*/ 17 w 43"/>
                <a:gd name="T11" fmla="*/ 34 h 37"/>
                <a:gd name="T12" fmla="*/ 20 w 43"/>
                <a:gd name="T13" fmla="*/ 13 h 37"/>
                <a:gd name="T14" fmla="*/ 10 w 43"/>
                <a:gd name="T15" fmla="*/ 30 h 37"/>
                <a:gd name="T16" fmla="*/ 0 w 43"/>
                <a:gd name="T17" fmla="*/ 26 h 37"/>
                <a:gd name="T18" fmla="*/ 11 w 4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37">
                  <a:moveTo>
                    <a:pt x="11" y="0"/>
                  </a:moveTo>
                  <a:cubicBezTo>
                    <a:pt x="14" y="1"/>
                    <a:pt x="17" y="3"/>
                    <a:pt x="20" y="4"/>
                  </a:cubicBezTo>
                  <a:cubicBezTo>
                    <a:pt x="20" y="6"/>
                    <a:pt x="19" y="6"/>
                    <a:pt x="19" y="8"/>
                  </a:cubicBezTo>
                  <a:cubicBezTo>
                    <a:pt x="22" y="7"/>
                    <a:pt x="23" y="6"/>
                    <a:pt x="27" y="7"/>
                  </a:cubicBezTo>
                  <a:cubicBezTo>
                    <a:pt x="43" y="9"/>
                    <a:pt x="30" y="29"/>
                    <a:pt x="27" y="37"/>
                  </a:cubicBezTo>
                  <a:cubicBezTo>
                    <a:pt x="23" y="37"/>
                    <a:pt x="20" y="35"/>
                    <a:pt x="17" y="34"/>
                  </a:cubicBezTo>
                  <a:cubicBezTo>
                    <a:pt x="17" y="28"/>
                    <a:pt x="28" y="14"/>
                    <a:pt x="20" y="13"/>
                  </a:cubicBezTo>
                  <a:cubicBezTo>
                    <a:pt x="14" y="12"/>
                    <a:pt x="13" y="25"/>
                    <a:pt x="10" y="30"/>
                  </a:cubicBezTo>
                  <a:cubicBezTo>
                    <a:pt x="5" y="30"/>
                    <a:pt x="4" y="27"/>
                    <a:pt x="0" y="26"/>
                  </a:cubicBezTo>
                  <a:cubicBezTo>
                    <a:pt x="3" y="17"/>
                    <a:pt x="7" y="9"/>
                    <a:pt x="11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5" name="ïSḻîḍe">
              <a:extLst>
                <a:ext uri="{FF2B5EF4-FFF2-40B4-BE49-F238E27FC236}">
                  <a16:creationId xmlns:a16="http://schemas.microsoft.com/office/drawing/2014/main" id="{60A59975-8DD8-4489-8980-7024D944DA77}"/>
                </a:ext>
              </a:extLst>
            </p:cNvPr>
            <p:cNvSpPr/>
            <p:nvPr/>
          </p:nvSpPr>
          <p:spPr bwMode="auto">
            <a:xfrm>
              <a:off x="665163" y="2473325"/>
              <a:ext cx="127000" cy="149225"/>
            </a:xfrm>
            <a:custGeom>
              <a:avLst/>
              <a:gdLst>
                <a:gd name="T0" fmla="*/ 30 w 40"/>
                <a:gd name="T1" fmla="*/ 0 h 47"/>
                <a:gd name="T2" fmla="*/ 19 w 40"/>
                <a:gd name="T3" fmla="*/ 47 h 47"/>
                <a:gd name="T4" fmla="*/ 14 w 40"/>
                <a:gd name="T5" fmla="*/ 41 h 47"/>
                <a:gd name="T6" fmla="*/ 0 w 40"/>
                <a:gd name="T7" fmla="*/ 13 h 47"/>
                <a:gd name="T8" fmla="*/ 10 w 40"/>
                <a:gd name="T9" fmla="*/ 9 h 47"/>
                <a:gd name="T10" fmla="*/ 23 w 40"/>
                <a:gd name="T11" fmla="*/ 22 h 47"/>
                <a:gd name="T12" fmla="*/ 21 w 40"/>
                <a:gd name="T13" fmla="*/ 4 h 47"/>
                <a:gd name="T14" fmla="*/ 30 w 40"/>
                <a:gd name="T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7">
                  <a:moveTo>
                    <a:pt x="30" y="0"/>
                  </a:moveTo>
                  <a:cubicBezTo>
                    <a:pt x="30" y="18"/>
                    <a:pt x="40" y="46"/>
                    <a:pt x="19" y="47"/>
                  </a:cubicBezTo>
                  <a:cubicBezTo>
                    <a:pt x="16" y="46"/>
                    <a:pt x="16" y="43"/>
                    <a:pt x="14" y="41"/>
                  </a:cubicBezTo>
                  <a:cubicBezTo>
                    <a:pt x="36" y="36"/>
                    <a:pt x="3" y="21"/>
                    <a:pt x="0" y="13"/>
                  </a:cubicBezTo>
                  <a:cubicBezTo>
                    <a:pt x="4" y="12"/>
                    <a:pt x="7" y="10"/>
                    <a:pt x="10" y="9"/>
                  </a:cubicBezTo>
                  <a:cubicBezTo>
                    <a:pt x="15" y="12"/>
                    <a:pt x="18" y="18"/>
                    <a:pt x="23" y="22"/>
                  </a:cubicBezTo>
                  <a:cubicBezTo>
                    <a:pt x="23" y="15"/>
                    <a:pt x="21" y="10"/>
                    <a:pt x="21" y="4"/>
                  </a:cubicBezTo>
                  <a:cubicBezTo>
                    <a:pt x="24" y="3"/>
                    <a:pt x="27" y="1"/>
                    <a:pt x="30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6" name="îSḷîde">
              <a:extLst>
                <a:ext uri="{FF2B5EF4-FFF2-40B4-BE49-F238E27FC236}">
                  <a16:creationId xmlns:a16="http://schemas.microsoft.com/office/drawing/2014/main" id="{181F2BDC-7B68-4691-8922-B26410858EF3}"/>
                </a:ext>
              </a:extLst>
            </p:cNvPr>
            <p:cNvSpPr/>
            <p:nvPr/>
          </p:nvSpPr>
          <p:spPr bwMode="auto">
            <a:xfrm>
              <a:off x="595313" y="2508250"/>
              <a:ext cx="104775" cy="114300"/>
            </a:xfrm>
            <a:custGeom>
              <a:avLst/>
              <a:gdLst>
                <a:gd name="T0" fmla="*/ 7 w 33"/>
                <a:gd name="T1" fmla="*/ 0 h 36"/>
                <a:gd name="T2" fmla="*/ 13 w 33"/>
                <a:gd name="T3" fmla="*/ 8 h 36"/>
                <a:gd name="T4" fmla="*/ 19 w 33"/>
                <a:gd name="T5" fmla="*/ 5 h 36"/>
                <a:gd name="T6" fmla="*/ 22 w 33"/>
                <a:gd name="T7" fmla="*/ 13 h 36"/>
                <a:gd name="T8" fmla="*/ 18 w 33"/>
                <a:gd name="T9" fmla="*/ 15 h 36"/>
                <a:gd name="T10" fmla="*/ 24 w 33"/>
                <a:gd name="T11" fmla="*/ 25 h 36"/>
                <a:gd name="T12" fmla="*/ 29 w 33"/>
                <a:gd name="T13" fmla="*/ 23 h 36"/>
                <a:gd name="T14" fmla="*/ 33 w 33"/>
                <a:gd name="T15" fmla="*/ 29 h 36"/>
                <a:gd name="T16" fmla="*/ 18 w 33"/>
                <a:gd name="T17" fmla="*/ 35 h 36"/>
                <a:gd name="T18" fmla="*/ 9 w 33"/>
                <a:gd name="T19" fmla="*/ 21 h 36"/>
                <a:gd name="T20" fmla="*/ 4 w 33"/>
                <a:gd name="T21" fmla="*/ 22 h 36"/>
                <a:gd name="T22" fmla="*/ 1 w 33"/>
                <a:gd name="T23" fmla="*/ 17 h 36"/>
                <a:gd name="T24" fmla="*/ 4 w 33"/>
                <a:gd name="T25" fmla="*/ 13 h 36"/>
                <a:gd name="T26" fmla="*/ 2 w 33"/>
                <a:gd name="T27" fmla="*/ 9 h 36"/>
                <a:gd name="T28" fmla="*/ 7 w 33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6">
                  <a:moveTo>
                    <a:pt x="7" y="0"/>
                  </a:moveTo>
                  <a:cubicBezTo>
                    <a:pt x="11" y="1"/>
                    <a:pt x="11" y="5"/>
                    <a:pt x="13" y="8"/>
                  </a:cubicBezTo>
                  <a:cubicBezTo>
                    <a:pt x="16" y="8"/>
                    <a:pt x="17" y="6"/>
                    <a:pt x="19" y="5"/>
                  </a:cubicBezTo>
                  <a:cubicBezTo>
                    <a:pt x="20" y="9"/>
                    <a:pt x="22" y="9"/>
                    <a:pt x="22" y="13"/>
                  </a:cubicBezTo>
                  <a:cubicBezTo>
                    <a:pt x="20" y="13"/>
                    <a:pt x="20" y="15"/>
                    <a:pt x="18" y="15"/>
                  </a:cubicBezTo>
                  <a:cubicBezTo>
                    <a:pt x="19" y="19"/>
                    <a:pt x="21" y="22"/>
                    <a:pt x="24" y="25"/>
                  </a:cubicBezTo>
                  <a:cubicBezTo>
                    <a:pt x="27" y="26"/>
                    <a:pt x="27" y="23"/>
                    <a:pt x="29" y="23"/>
                  </a:cubicBezTo>
                  <a:cubicBezTo>
                    <a:pt x="30" y="26"/>
                    <a:pt x="32" y="27"/>
                    <a:pt x="33" y="29"/>
                  </a:cubicBezTo>
                  <a:cubicBezTo>
                    <a:pt x="29" y="32"/>
                    <a:pt x="26" y="36"/>
                    <a:pt x="18" y="35"/>
                  </a:cubicBezTo>
                  <a:cubicBezTo>
                    <a:pt x="14" y="31"/>
                    <a:pt x="11" y="26"/>
                    <a:pt x="9" y="21"/>
                  </a:cubicBezTo>
                  <a:cubicBezTo>
                    <a:pt x="6" y="20"/>
                    <a:pt x="7" y="23"/>
                    <a:pt x="4" y="22"/>
                  </a:cubicBezTo>
                  <a:cubicBezTo>
                    <a:pt x="4" y="20"/>
                    <a:pt x="2" y="18"/>
                    <a:pt x="1" y="17"/>
                  </a:cubicBezTo>
                  <a:cubicBezTo>
                    <a:pt x="0" y="14"/>
                    <a:pt x="3" y="15"/>
                    <a:pt x="4" y="13"/>
                  </a:cubicBezTo>
                  <a:cubicBezTo>
                    <a:pt x="4" y="11"/>
                    <a:pt x="1" y="11"/>
                    <a:pt x="2" y="9"/>
                  </a:cubicBezTo>
                  <a:cubicBezTo>
                    <a:pt x="4" y="6"/>
                    <a:pt x="6" y="3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7" name="îšľïḋe">
              <a:extLst>
                <a:ext uri="{FF2B5EF4-FFF2-40B4-BE49-F238E27FC236}">
                  <a16:creationId xmlns:a16="http://schemas.microsoft.com/office/drawing/2014/main" id="{1743F6AA-5C75-4960-B9CD-ED8F055F6F4D}"/>
                </a:ext>
              </a:extLst>
            </p:cNvPr>
            <p:cNvSpPr/>
            <p:nvPr/>
          </p:nvSpPr>
          <p:spPr bwMode="auto">
            <a:xfrm>
              <a:off x="1600200" y="2505075"/>
              <a:ext cx="122238" cy="139700"/>
            </a:xfrm>
            <a:custGeom>
              <a:avLst/>
              <a:gdLst>
                <a:gd name="T0" fmla="*/ 36 w 39"/>
                <a:gd name="T1" fmla="*/ 25 h 44"/>
                <a:gd name="T2" fmla="*/ 27 w 39"/>
                <a:gd name="T3" fmla="*/ 22 h 44"/>
                <a:gd name="T4" fmla="*/ 17 w 39"/>
                <a:gd name="T5" fmla="*/ 29 h 44"/>
                <a:gd name="T6" fmla="*/ 31 w 39"/>
                <a:gd name="T7" fmla="*/ 33 h 44"/>
                <a:gd name="T8" fmla="*/ 3 w 39"/>
                <a:gd name="T9" fmla="*/ 23 h 44"/>
                <a:gd name="T10" fmla="*/ 36 w 39"/>
                <a:gd name="T11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4">
                  <a:moveTo>
                    <a:pt x="36" y="25"/>
                  </a:moveTo>
                  <a:cubicBezTo>
                    <a:pt x="32" y="25"/>
                    <a:pt x="30" y="23"/>
                    <a:pt x="27" y="22"/>
                  </a:cubicBezTo>
                  <a:cubicBezTo>
                    <a:pt x="26" y="7"/>
                    <a:pt x="6" y="22"/>
                    <a:pt x="17" y="29"/>
                  </a:cubicBezTo>
                  <a:cubicBezTo>
                    <a:pt x="25" y="27"/>
                    <a:pt x="26" y="29"/>
                    <a:pt x="31" y="33"/>
                  </a:cubicBezTo>
                  <a:cubicBezTo>
                    <a:pt x="22" y="44"/>
                    <a:pt x="4" y="33"/>
                    <a:pt x="3" y="23"/>
                  </a:cubicBezTo>
                  <a:cubicBezTo>
                    <a:pt x="0" y="0"/>
                    <a:pt x="39" y="3"/>
                    <a:pt x="36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8" name="îṡ1idê">
              <a:extLst>
                <a:ext uri="{FF2B5EF4-FFF2-40B4-BE49-F238E27FC236}">
                  <a16:creationId xmlns:a16="http://schemas.microsoft.com/office/drawing/2014/main" id="{E228B89F-4BF1-4C78-8DE3-74BDCE8EA7C6}"/>
                </a:ext>
              </a:extLst>
            </p:cNvPr>
            <p:cNvSpPr/>
            <p:nvPr/>
          </p:nvSpPr>
          <p:spPr bwMode="auto">
            <a:xfrm>
              <a:off x="257175" y="2524125"/>
              <a:ext cx="1808163" cy="1809750"/>
            </a:xfrm>
            <a:custGeom>
              <a:avLst/>
              <a:gdLst>
                <a:gd name="T0" fmla="*/ 276 w 571"/>
                <a:gd name="T1" fmla="*/ 4 h 571"/>
                <a:gd name="T2" fmla="*/ 480 w 571"/>
                <a:gd name="T3" fmla="*/ 82 h 571"/>
                <a:gd name="T4" fmla="*/ 567 w 571"/>
                <a:gd name="T5" fmla="*/ 277 h 571"/>
                <a:gd name="T6" fmla="*/ 489 w 571"/>
                <a:gd name="T7" fmla="*/ 480 h 571"/>
                <a:gd name="T8" fmla="*/ 295 w 571"/>
                <a:gd name="T9" fmla="*/ 568 h 571"/>
                <a:gd name="T10" fmla="*/ 90 w 571"/>
                <a:gd name="T11" fmla="*/ 491 h 571"/>
                <a:gd name="T12" fmla="*/ 3 w 571"/>
                <a:gd name="T13" fmla="*/ 296 h 571"/>
                <a:gd name="T14" fmla="*/ 81 w 571"/>
                <a:gd name="T15" fmla="*/ 92 h 571"/>
                <a:gd name="T16" fmla="*/ 214 w 571"/>
                <a:gd name="T17" fmla="*/ 14 h 571"/>
                <a:gd name="T18" fmla="*/ 276 w 571"/>
                <a:gd name="T19" fmla="*/ 4 h 571"/>
                <a:gd name="T20" fmla="*/ 90 w 571"/>
                <a:gd name="T21" fmla="*/ 96 h 571"/>
                <a:gd name="T22" fmla="*/ 12 w 571"/>
                <a:gd name="T23" fmla="*/ 291 h 571"/>
                <a:gd name="T24" fmla="*/ 94 w 571"/>
                <a:gd name="T25" fmla="*/ 481 h 571"/>
                <a:gd name="T26" fmla="*/ 289 w 571"/>
                <a:gd name="T27" fmla="*/ 559 h 571"/>
                <a:gd name="T28" fmla="*/ 480 w 571"/>
                <a:gd name="T29" fmla="*/ 477 h 571"/>
                <a:gd name="T30" fmla="*/ 558 w 571"/>
                <a:gd name="T31" fmla="*/ 283 h 571"/>
                <a:gd name="T32" fmla="*/ 477 w 571"/>
                <a:gd name="T33" fmla="*/ 92 h 571"/>
                <a:gd name="T34" fmla="*/ 282 w 571"/>
                <a:gd name="T35" fmla="*/ 14 h 571"/>
                <a:gd name="T36" fmla="*/ 90 w 571"/>
                <a:gd name="T37" fmla="*/ 96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1" h="571">
                  <a:moveTo>
                    <a:pt x="276" y="4"/>
                  </a:moveTo>
                  <a:cubicBezTo>
                    <a:pt x="363" y="0"/>
                    <a:pt x="435" y="39"/>
                    <a:pt x="480" y="82"/>
                  </a:cubicBezTo>
                  <a:cubicBezTo>
                    <a:pt x="527" y="126"/>
                    <a:pt x="563" y="190"/>
                    <a:pt x="567" y="277"/>
                  </a:cubicBezTo>
                  <a:cubicBezTo>
                    <a:pt x="571" y="366"/>
                    <a:pt x="533" y="436"/>
                    <a:pt x="489" y="480"/>
                  </a:cubicBezTo>
                  <a:cubicBezTo>
                    <a:pt x="443" y="527"/>
                    <a:pt x="381" y="566"/>
                    <a:pt x="295" y="568"/>
                  </a:cubicBezTo>
                  <a:cubicBezTo>
                    <a:pt x="204" y="571"/>
                    <a:pt x="139" y="536"/>
                    <a:pt x="90" y="491"/>
                  </a:cubicBezTo>
                  <a:cubicBezTo>
                    <a:pt x="44" y="448"/>
                    <a:pt x="5" y="381"/>
                    <a:pt x="3" y="296"/>
                  </a:cubicBezTo>
                  <a:cubicBezTo>
                    <a:pt x="0" y="202"/>
                    <a:pt x="36" y="139"/>
                    <a:pt x="81" y="92"/>
                  </a:cubicBezTo>
                  <a:cubicBezTo>
                    <a:pt x="114" y="56"/>
                    <a:pt x="158" y="28"/>
                    <a:pt x="214" y="14"/>
                  </a:cubicBezTo>
                  <a:cubicBezTo>
                    <a:pt x="233" y="8"/>
                    <a:pt x="254" y="5"/>
                    <a:pt x="276" y="4"/>
                  </a:cubicBezTo>
                  <a:close/>
                  <a:moveTo>
                    <a:pt x="90" y="96"/>
                  </a:moveTo>
                  <a:cubicBezTo>
                    <a:pt x="45" y="141"/>
                    <a:pt x="12" y="204"/>
                    <a:pt x="12" y="291"/>
                  </a:cubicBezTo>
                  <a:cubicBezTo>
                    <a:pt x="12" y="376"/>
                    <a:pt x="52" y="439"/>
                    <a:pt x="94" y="481"/>
                  </a:cubicBezTo>
                  <a:cubicBezTo>
                    <a:pt x="140" y="527"/>
                    <a:pt x="204" y="559"/>
                    <a:pt x="289" y="559"/>
                  </a:cubicBezTo>
                  <a:cubicBezTo>
                    <a:pt x="371" y="559"/>
                    <a:pt x="436" y="522"/>
                    <a:pt x="480" y="477"/>
                  </a:cubicBezTo>
                  <a:cubicBezTo>
                    <a:pt x="522" y="434"/>
                    <a:pt x="560" y="368"/>
                    <a:pt x="558" y="283"/>
                  </a:cubicBezTo>
                  <a:cubicBezTo>
                    <a:pt x="556" y="198"/>
                    <a:pt x="521" y="136"/>
                    <a:pt x="477" y="92"/>
                  </a:cubicBezTo>
                  <a:cubicBezTo>
                    <a:pt x="434" y="49"/>
                    <a:pt x="366" y="11"/>
                    <a:pt x="282" y="14"/>
                  </a:cubicBezTo>
                  <a:cubicBezTo>
                    <a:pt x="194" y="16"/>
                    <a:pt x="134" y="52"/>
                    <a:pt x="90" y="9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9" name="î$ḻîdê">
              <a:extLst>
                <a:ext uri="{FF2B5EF4-FFF2-40B4-BE49-F238E27FC236}">
                  <a16:creationId xmlns:a16="http://schemas.microsoft.com/office/drawing/2014/main" id="{51920D05-9F63-4BFD-AB4A-0B920D206BB9}"/>
                </a:ext>
              </a:extLst>
            </p:cNvPr>
            <p:cNvSpPr/>
            <p:nvPr/>
          </p:nvSpPr>
          <p:spPr bwMode="auto">
            <a:xfrm>
              <a:off x="531813" y="2536825"/>
              <a:ext cx="38100" cy="47625"/>
            </a:xfrm>
            <a:custGeom>
              <a:avLst/>
              <a:gdLst>
                <a:gd name="T0" fmla="*/ 12 w 12"/>
                <a:gd name="T1" fmla="*/ 8 h 15"/>
                <a:gd name="T2" fmla="*/ 5 w 12"/>
                <a:gd name="T3" fmla="*/ 15 h 15"/>
                <a:gd name="T4" fmla="*/ 0 w 12"/>
                <a:gd name="T5" fmla="*/ 8 h 15"/>
                <a:gd name="T6" fmla="*/ 12 w 12"/>
                <a:gd name="T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5">
                  <a:moveTo>
                    <a:pt x="12" y="8"/>
                  </a:moveTo>
                  <a:cubicBezTo>
                    <a:pt x="11" y="11"/>
                    <a:pt x="7" y="12"/>
                    <a:pt x="5" y="15"/>
                  </a:cubicBezTo>
                  <a:cubicBezTo>
                    <a:pt x="2" y="13"/>
                    <a:pt x="1" y="11"/>
                    <a:pt x="0" y="8"/>
                  </a:cubicBezTo>
                  <a:cubicBezTo>
                    <a:pt x="4" y="5"/>
                    <a:pt x="10" y="0"/>
                    <a:pt x="12" y="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0" name="îśḻiďé">
              <a:extLst>
                <a:ext uri="{FF2B5EF4-FFF2-40B4-BE49-F238E27FC236}">
                  <a16:creationId xmlns:a16="http://schemas.microsoft.com/office/drawing/2014/main" id="{F4238319-38AD-4B51-8EE4-18E2CB79A970}"/>
                </a:ext>
              </a:extLst>
            </p:cNvPr>
            <p:cNvSpPr/>
            <p:nvPr/>
          </p:nvSpPr>
          <p:spPr bwMode="auto">
            <a:xfrm>
              <a:off x="550863" y="2571750"/>
              <a:ext cx="79375" cy="92075"/>
            </a:xfrm>
            <a:custGeom>
              <a:avLst/>
              <a:gdLst>
                <a:gd name="T0" fmla="*/ 25 w 25"/>
                <a:gd name="T1" fmla="*/ 23 h 29"/>
                <a:gd name="T2" fmla="*/ 16 w 25"/>
                <a:gd name="T3" fmla="*/ 29 h 29"/>
                <a:gd name="T4" fmla="*/ 0 w 25"/>
                <a:gd name="T5" fmla="*/ 7 h 29"/>
                <a:gd name="T6" fmla="*/ 8 w 25"/>
                <a:gd name="T7" fmla="*/ 0 h 29"/>
                <a:gd name="T8" fmla="*/ 25 w 25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25" y="23"/>
                  </a:moveTo>
                  <a:cubicBezTo>
                    <a:pt x="22" y="25"/>
                    <a:pt x="19" y="27"/>
                    <a:pt x="16" y="29"/>
                  </a:cubicBezTo>
                  <a:cubicBezTo>
                    <a:pt x="10" y="22"/>
                    <a:pt x="6" y="14"/>
                    <a:pt x="0" y="7"/>
                  </a:cubicBezTo>
                  <a:cubicBezTo>
                    <a:pt x="2" y="4"/>
                    <a:pt x="6" y="3"/>
                    <a:pt x="8" y="0"/>
                  </a:cubicBezTo>
                  <a:cubicBezTo>
                    <a:pt x="15" y="7"/>
                    <a:pt x="19" y="15"/>
                    <a:pt x="25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1" name="i$lïḓe">
              <a:extLst>
                <a:ext uri="{FF2B5EF4-FFF2-40B4-BE49-F238E27FC236}">
                  <a16:creationId xmlns:a16="http://schemas.microsoft.com/office/drawing/2014/main" id="{5937BFB9-0734-484B-9469-5C5D5861CCEB}"/>
                </a:ext>
              </a:extLst>
            </p:cNvPr>
            <p:cNvSpPr/>
            <p:nvPr/>
          </p:nvSpPr>
          <p:spPr bwMode="auto">
            <a:xfrm>
              <a:off x="1693863" y="2578100"/>
              <a:ext cx="117475" cy="123825"/>
            </a:xfrm>
            <a:custGeom>
              <a:avLst/>
              <a:gdLst>
                <a:gd name="T0" fmla="*/ 32 w 37"/>
                <a:gd name="T1" fmla="*/ 32 h 39"/>
                <a:gd name="T2" fmla="*/ 15 w 37"/>
                <a:gd name="T3" fmla="*/ 19 h 39"/>
                <a:gd name="T4" fmla="*/ 28 w 37"/>
                <a:gd name="T5" fmla="*/ 36 h 39"/>
                <a:gd name="T6" fmla="*/ 4 w 37"/>
                <a:gd name="T7" fmla="*/ 23 h 39"/>
                <a:gd name="T8" fmla="*/ 37 w 37"/>
                <a:gd name="T9" fmla="*/ 20 h 39"/>
                <a:gd name="T10" fmla="*/ 32 w 37"/>
                <a:gd name="T11" fmla="*/ 32 h 39"/>
                <a:gd name="T12" fmla="*/ 19 w 37"/>
                <a:gd name="T13" fmla="*/ 15 h 39"/>
                <a:gd name="T14" fmla="*/ 27 w 37"/>
                <a:gd name="T15" fmla="*/ 21 h 39"/>
                <a:gd name="T16" fmla="*/ 19 w 37"/>
                <a:gd name="T17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2" y="32"/>
                  </a:moveTo>
                  <a:cubicBezTo>
                    <a:pt x="25" y="29"/>
                    <a:pt x="21" y="23"/>
                    <a:pt x="15" y="19"/>
                  </a:cubicBezTo>
                  <a:cubicBezTo>
                    <a:pt x="10" y="29"/>
                    <a:pt x="29" y="28"/>
                    <a:pt x="28" y="36"/>
                  </a:cubicBezTo>
                  <a:cubicBezTo>
                    <a:pt x="17" y="39"/>
                    <a:pt x="6" y="29"/>
                    <a:pt x="4" y="23"/>
                  </a:cubicBezTo>
                  <a:cubicBezTo>
                    <a:pt x="0" y="0"/>
                    <a:pt x="36" y="0"/>
                    <a:pt x="37" y="20"/>
                  </a:cubicBezTo>
                  <a:cubicBezTo>
                    <a:pt x="37" y="25"/>
                    <a:pt x="35" y="28"/>
                    <a:pt x="32" y="32"/>
                  </a:cubicBezTo>
                  <a:close/>
                  <a:moveTo>
                    <a:pt x="19" y="15"/>
                  </a:moveTo>
                  <a:cubicBezTo>
                    <a:pt x="21" y="17"/>
                    <a:pt x="23" y="20"/>
                    <a:pt x="27" y="21"/>
                  </a:cubicBezTo>
                  <a:cubicBezTo>
                    <a:pt x="31" y="15"/>
                    <a:pt x="21" y="9"/>
                    <a:pt x="19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2" name="î$lide">
              <a:extLst>
                <a:ext uri="{FF2B5EF4-FFF2-40B4-BE49-F238E27FC236}">
                  <a16:creationId xmlns:a16="http://schemas.microsoft.com/office/drawing/2014/main" id="{646BD467-0910-4F41-93B2-16277532A02F}"/>
                </a:ext>
              </a:extLst>
            </p:cNvPr>
            <p:cNvSpPr/>
            <p:nvPr/>
          </p:nvSpPr>
          <p:spPr bwMode="auto">
            <a:xfrm>
              <a:off x="471488" y="2609850"/>
              <a:ext cx="133350" cy="133350"/>
            </a:xfrm>
            <a:custGeom>
              <a:avLst/>
              <a:gdLst>
                <a:gd name="T0" fmla="*/ 22 w 42"/>
                <a:gd name="T1" fmla="*/ 3 h 42"/>
                <a:gd name="T2" fmla="*/ 16 w 42"/>
                <a:gd name="T3" fmla="*/ 11 h 42"/>
                <a:gd name="T4" fmla="*/ 9 w 42"/>
                <a:gd name="T5" fmla="*/ 16 h 42"/>
                <a:gd name="T6" fmla="*/ 28 w 42"/>
                <a:gd name="T7" fmla="*/ 10 h 42"/>
                <a:gd name="T8" fmla="*/ 9 w 42"/>
                <a:gd name="T9" fmla="*/ 33 h 42"/>
                <a:gd name="T10" fmla="*/ 16 w 42"/>
                <a:gd name="T11" fmla="*/ 26 h 42"/>
                <a:gd name="T12" fmla="*/ 24 w 42"/>
                <a:gd name="T13" fmla="*/ 21 h 42"/>
                <a:gd name="T14" fmla="*/ 9 w 42"/>
                <a:gd name="T15" fmla="*/ 26 h 42"/>
                <a:gd name="T16" fmla="*/ 0 w 42"/>
                <a:gd name="T17" fmla="*/ 17 h 42"/>
                <a:gd name="T18" fmla="*/ 22 w 42"/>
                <a:gd name="T1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2" y="3"/>
                  </a:moveTo>
                  <a:cubicBezTo>
                    <a:pt x="23" y="6"/>
                    <a:pt x="17" y="8"/>
                    <a:pt x="16" y="11"/>
                  </a:cubicBezTo>
                  <a:cubicBezTo>
                    <a:pt x="12" y="10"/>
                    <a:pt x="9" y="12"/>
                    <a:pt x="9" y="16"/>
                  </a:cubicBezTo>
                  <a:cubicBezTo>
                    <a:pt x="16" y="17"/>
                    <a:pt x="18" y="7"/>
                    <a:pt x="28" y="10"/>
                  </a:cubicBezTo>
                  <a:cubicBezTo>
                    <a:pt x="42" y="14"/>
                    <a:pt x="24" y="42"/>
                    <a:pt x="9" y="33"/>
                  </a:cubicBezTo>
                  <a:cubicBezTo>
                    <a:pt x="10" y="29"/>
                    <a:pt x="13" y="28"/>
                    <a:pt x="16" y="26"/>
                  </a:cubicBezTo>
                  <a:cubicBezTo>
                    <a:pt x="18" y="26"/>
                    <a:pt x="24" y="26"/>
                    <a:pt x="24" y="21"/>
                  </a:cubicBezTo>
                  <a:cubicBezTo>
                    <a:pt x="20" y="17"/>
                    <a:pt x="15" y="25"/>
                    <a:pt x="9" y="26"/>
                  </a:cubicBezTo>
                  <a:cubicBezTo>
                    <a:pt x="4" y="26"/>
                    <a:pt x="0" y="23"/>
                    <a:pt x="0" y="17"/>
                  </a:cubicBezTo>
                  <a:cubicBezTo>
                    <a:pt x="1" y="9"/>
                    <a:pt x="12" y="0"/>
                    <a:pt x="22" y="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3" name="iSļïde">
              <a:extLst>
                <a:ext uri="{FF2B5EF4-FFF2-40B4-BE49-F238E27FC236}">
                  <a16:creationId xmlns:a16="http://schemas.microsoft.com/office/drawing/2014/main" id="{210BAC68-5E36-45FD-A095-73BE8F68922E}"/>
                </a:ext>
              </a:extLst>
            </p:cNvPr>
            <p:cNvSpPr/>
            <p:nvPr/>
          </p:nvSpPr>
          <p:spPr bwMode="auto">
            <a:xfrm>
              <a:off x="401638" y="2663825"/>
              <a:ext cx="85725" cy="120650"/>
            </a:xfrm>
            <a:custGeom>
              <a:avLst/>
              <a:gdLst>
                <a:gd name="T0" fmla="*/ 18 w 27"/>
                <a:gd name="T1" fmla="*/ 11 h 38"/>
                <a:gd name="T2" fmla="*/ 15 w 27"/>
                <a:gd name="T3" fmla="*/ 15 h 38"/>
                <a:gd name="T4" fmla="*/ 27 w 27"/>
                <a:gd name="T5" fmla="*/ 30 h 38"/>
                <a:gd name="T6" fmla="*/ 19 w 27"/>
                <a:gd name="T7" fmla="*/ 38 h 38"/>
                <a:gd name="T8" fmla="*/ 0 w 27"/>
                <a:gd name="T9" fmla="*/ 19 h 38"/>
                <a:gd name="T10" fmla="*/ 9 w 27"/>
                <a:gd name="T11" fmla="*/ 13 h 38"/>
                <a:gd name="T12" fmla="*/ 18 w 27"/>
                <a:gd name="T13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8">
                  <a:moveTo>
                    <a:pt x="18" y="11"/>
                  </a:moveTo>
                  <a:cubicBezTo>
                    <a:pt x="18" y="13"/>
                    <a:pt x="15" y="13"/>
                    <a:pt x="15" y="15"/>
                  </a:cubicBezTo>
                  <a:cubicBezTo>
                    <a:pt x="16" y="23"/>
                    <a:pt x="23" y="25"/>
                    <a:pt x="27" y="30"/>
                  </a:cubicBezTo>
                  <a:cubicBezTo>
                    <a:pt x="25" y="34"/>
                    <a:pt x="22" y="36"/>
                    <a:pt x="19" y="38"/>
                  </a:cubicBezTo>
                  <a:cubicBezTo>
                    <a:pt x="13" y="31"/>
                    <a:pt x="6" y="26"/>
                    <a:pt x="0" y="19"/>
                  </a:cubicBezTo>
                  <a:cubicBezTo>
                    <a:pt x="2" y="16"/>
                    <a:pt x="5" y="10"/>
                    <a:pt x="9" y="13"/>
                  </a:cubicBezTo>
                  <a:cubicBezTo>
                    <a:pt x="6" y="6"/>
                    <a:pt x="18" y="0"/>
                    <a:pt x="18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4" name="íṧḻïďe">
              <a:extLst>
                <a:ext uri="{FF2B5EF4-FFF2-40B4-BE49-F238E27FC236}">
                  <a16:creationId xmlns:a16="http://schemas.microsoft.com/office/drawing/2014/main" id="{F80C9C1F-CA3C-405B-A60B-51DF94844ADC}"/>
                </a:ext>
              </a:extLst>
            </p:cNvPr>
            <p:cNvSpPr/>
            <p:nvPr/>
          </p:nvSpPr>
          <p:spPr bwMode="auto">
            <a:xfrm>
              <a:off x="1833563" y="2670175"/>
              <a:ext cx="174625" cy="173038"/>
            </a:xfrm>
            <a:custGeom>
              <a:avLst/>
              <a:gdLst>
                <a:gd name="T0" fmla="*/ 30 w 55"/>
                <a:gd name="T1" fmla="*/ 31 h 55"/>
                <a:gd name="T2" fmla="*/ 29 w 55"/>
                <a:gd name="T3" fmla="*/ 38 h 55"/>
                <a:gd name="T4" fmla="*/ 33 w 55"/>
                <a:gd name="T5" fmla="*/ 38 h 55"/>
                <a:gd name="T6" fmla="*/ 36 w 55"/>
                <a:gd name="T7" fmla="*/ 46 h 55"/>
                <a:gd name="T8" fmla="*/ 29 w 55"/>
                <a:gd name="T9" fmla="*/ 48 h 55"/>
                <a:gd name="T10" fmla="*/ 30 w 55"/>
                <a:gd name="T11" fmla="*/ 54 h 55"/>
                <a:gd name="T12" fmla="*/ 21 w 55"/>
                <a:gd name="T13" fmla="*/ 54 h 55"/>
                <a:gd name="T14" fmla="*/ 20 w 55"/>
                <a:gd name="T15" fmla="*/ 48 h 55"/>
                <a:gd name="T16" fmla="*/ 3 w 55"/>
                <a:gd name="T17" fmla="*/ 32 h 55"/>
                <a:gd name="T18" fmla="*/ 20 w 55"/>
                <a:gd name="T19" fmla="*/ 20 h 55"/>
                <a:gd name="T20" fmla="*/ 24 w 55"/>
                <a:gd name="T21" fmla="*/ 11 h 55"/>
                <a:gd name="T22" fmla="*/ 30 w 55"/>
                <a:gd name="T23" fmla="*/ 31 h 55"/>
                <a:gd name="T24" fmla="*/ 30 w 55"/>
                <a:gd name="T25" fmla="*/ 24 h 55"/>
                <a:gd name="T26" fmla="*/ 36 w 55"/>
                <a:gd name="T27" fmla="*/ 24 h 55"/>
                <a:gd name="T28" fmla="*/ 35 w 55"/>
                <a:gd name="T29" fmla="*/ 19 h 55"/>
                <a:gd name="T30" fmla="*/ 30 w 55"/>
                <a:gd name="T31" fmla="*/ 24 h 55"/>
                <a:gd name="T32" fmla="*/ 19 w 55"/>
                <a:gd name="T33" fmla="*/ 38 h 55"/>
                <a:gd name="T34" fmla="*/ 18 w 55"/>
                <a:gd name="T35" fmla="*/ 27 h 55"/>
                <a:gd name="T36" fmla="*/ 19 w 55"/>
                <a:gd name="T37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5" h="55">
                  <a:moveTo>
                    <a:pt x="30" y="31"/>
                  </a:moveTo>
                  <a:cubicBezTo>
                    <a:pt x="28" y="32"/>
                    <a:pt x="29" y="36"/>
                    <a:pt x="29" y="38"/>
                  </a:cubicBezTo>
                  <a:cubicBezTo>
                    <a:pt x="30" y="40"/>
                    <a:pt x="32" y="36"/>
                    <a:pt x="33" y="38"/>
                  </a:cubicBezTo>
                  <a:cubicBezTo>
                    <a:pt x="33" y="41"/>
                    <a:pt x="36" y="42"/>
                    <a:pt x="36" y="46"/>
                  </a:cubicBezTo>
                  <a:cubicBezTo>
                    <a:pt x="33" y="46"/>
                    <a:pt x="31" y="47"/>
                    <a:pt x="29" y="48"/>
                  </a:cubicBezTo>
                  <a:cubicBezTo>
                    <a:pt x="30" y="50"/>
                    <a:pt x="29" y="53"/>
                    <a:pt x="30" y="54"/>
                  </a:cubicBezTo>
                  <a:cubicBezTo>
                    <a:pt x="28" y="55"/>
                    <a:pt x="23" y="55"/>
                    <a:pt x="21" y="54"/>
                  </a:cubicBezTo>
                  <a:cubicBezTo>
                    <a:pt x="20" y="53"/>
                    <a:pt x="21" y="49"/>
                    <a:pt x="20" y="48"/>
                  </a:cubicBezTo>
                  <a:cubicBezTo>
                    <a:pt x="16" y="46"/>
                    <a:pt x="4" y="40"/>
                    <a:pt x="3" y="32"/>
                  </a:cubicBezTo>
                  <a:cubicBezTo>
                    <a:pt x="0" y="21"/>
                    <a:pt x="10" y="14"/>
                    <a:pt x="20" y="20"/>
                  </a:cubicBezTo>
                  <a:cubicBezTo>
                    <a:pt x="22" y="16"/>
                    <a:pt x="22" y="13"/>
                    <a:pt x="24" y="11"/>
                  </a:cubicBezTo>
                  <a:cubicBezTo>
                    <a:pt x="41" y="0"/>
                    <a:pt x="55" y="41"/>
                    <a:pt x="30" y="31"/>
                  </a:cubicBezTo>
                  <a:close/>
                  <a:moveTo>
                    <a:pt x="30" y="24"/>
                  </a:moveTo>
                  <a:cubicBezTo>
                    <a:pt x="32" y="24"/>
                    <a:pt x="35" y="25"/>
                    <a:pt x="36" y="24"/>
                  </a:cubicBezTo>
                  <a:cubicBezTo>
                    <a:pt x="36" y="22"/>
                    <a:pt x="36" y="21"/>
                    <a:pt x="35" y="19"/>
                  </a:cubicBezTo>
                  <a:cubicBezTo>
                    <a:pt x="31" y="17"/>
                    <a:pt x="29" y="20"/>
                    <a:pt x="30" y="24"/>
                  </a:cubicBezTo>
                  <a:close/>
                  <a:moveTo>
                    <a:pt x="19" y="38"/>
                  </a:moveTo>
                  <a:cubicBezTo>
                    <a:pt x="19" y="34"/>
                    <a:pt x="20" y="29"/>
                    <a:pt x="18" y="27"/>
                  </a:cubicBezTo>
                  <a:cubicBezTo>
                    <a:pt x="9" y="26"/>
                    <a:pt x="12" y="39"/>
                    <a:pt x="19" y="3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5" name="is1ïdê">
              <a:extLst>
                <a:ext uri="{FF2B5EF4-FFF2-40B4-BE49-F238E27FC236}">
                  <a16:creationId xmlns:a16="http://schemas.microsoft.com/office/drawing/2014/main" id="{12D16EC0-9061-45B6-98D4-E9F8691A48CD}"/>
                </a:ext>
              </a:extLst>
            </p:cNvPr>
            <p:cNvSpPr/>
            <p:nvPr/>
          </p:nvSpPr>
          <p:spPr bwMode="auto">
            <a:xfrm>
              <a:off x="331788" y="2736850"/>
              <a:ext cx="117475" cy="122238"/>
            </a:xfrm>
            <a:custGeom>
              <a:avLst/>
              <a:gdLst>
                <a:gd name="T0" fmla="*/ 29 w 37"/>
                <a:gd name="T1" fmla="*/ 11 h 39"/>
                <a:gd name="T2" fmla="*/ 16 w 37"/>
                <a:gd name="T3" fmla="*/ 27 h 39"/>
                <a:gd name="T4" fmla="*/ 21 w 37"/>
                <a:gd name="T5" fmla="*/ 29 h 39"/>
                <a:gd name="T6" fmla="*/ 25 w 37"/>
                <a:gd name="T7" fmla="*/ 22 h 39"/>
                <a:gd name="T8" fmla="*/ 31 w 37"/>
                <a:gd name="T9" fmla="*/ 14 h 39"/>
                <a:gd name="T10" fmla="*/ 16 w 37"/>
                <a:gd name="T11" fmla="*/ 39 h 39"/>
                <a:gd name="T12" fmla="*/ 1 w 37"/>
                <a:gd name="T13" fmla="*/ 22 h 39"/>
                <a:gd name="T14" fmla="*/ 29 w 37"/>
                <a:gd name="T15" fmla="*/ 11 h 39"/>
                <a:gd name="T16" fmla="*/ 11 w 37"/>
                <a:gd name="T17" fmla="*/ 24 h 39"/>
                <a:gd name="T18" fmla="*/ 18 w 37"/>
                <a:gd name="T19" fmla="*/ 16 h 39"/>
                <a:gd name="T20" fmla="*/ 11 w 37"/>
                <a:gd name="T21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9">
                  <a:moveTo>
                    <a:pt x="29" y="11"/>
                  </a:moveTo>
                  <a:cubicBezTo>
                    <a:pt x="25" y="17"/>
                    <a:pt x="21" y="22"/>
                    <a:pt x="16" y="27"/>
                  </a:cubicBezTo>
                  <a:cubicBezTo>
                    <a:pt x="17" y="30"/>
                    <a:pt x="20" y="29"/>
                    <a:pt x="21" y="29"/>
                  </a:cubicBezTo>
                  <a:cubicBezTo>
                    <a:pt x="25" y="28"/>
                    <a:pt x="23" y="25"/>
                    <a:pt x="25" y="22"/>
                  </a:cubicBezTo>
                  <a:cubicBezTo>
                    <a:pt x="27" y="18"/>
                    <a:pt x="31" y="17"/>
                    <a:pt x="31" y="14"/>
                  </a:cubicBezTo>
                  <a:cubicBezTo>
                    <a:pt x="37" y="26"/>
                    <a:pt x="27" y="39"/>
                    <a:pt x="16" y="39"/>
                  </a:cubicBezTo>
                  <a:cubicBezTo>
                    <a:pt x="6" y="38"/>
                    <a:pt x="0" y="30"/>
                    <a:pt x="1" y="22"/>
                  </a:cubicBezTo>
                  <a:cubicBezTo>
                    <a:pt x="3" y="9"/>
                    <a:pt x="19" y="0"/>
                    <a:pt x="29" y="11"/>
                  </a:cubicBezTo>
                  <a:close/>
                  <a:moveTo>
                    <a:pt x="11" y="24"/>
                  </a:moveTo>
                  <a:cubicBezTo>
                    <a:pt x="15" y="23"/>
                    <a:pt x="15" y="19"/>
                    <a:pt x="18" y="16"/>
                  </a:cubicBezTo>
                  <a:cubicBezTo>
                    <a:pt x="13" y="13"/>
                    <a:pt x="7" y="19"/>
                    <a:pt x="11" y="2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6" name="íṩḻïḓe">
              <a:extLst>
                <a:ext uri="{FF2B5EF4-FFF2-40B4-BE49-F238E27FC236}">
                  <a16:creationId xmlns:a16="http://schemas.microsoft.com/office/drawing/2014/main" id="{87126463-BD34-4F55-A1B9-4F95D96D6558}"/>
                </a:ext>
              </a:extLst>
            </p:cNvPr>
            <p:cNvSpPr/>
            <p:nvPr/>
          </p:nvSpPr>
          <p:spPr bwMode="auto">
            <a:xfrm>
              <a:off x="257175" y="2827338"/>
              <a:ext cx="109538" cy="104775"/>
            </a:xfrm>
            <a:custGeom>
              <a:avLst/>
              <a:gdLst>
                <a:gd name="T0" fmla="*/ 17 w 35"/>
                <a:gd name="T1" fmla="*/ 0 h 33"/>
                <a:gd name="T2" fmla="*/ 35 w 35"/>
                <a:gd name="T3" fmla="*/ 25 h 33"/>
                <a:gd name="T4" fmla="*/ 30 w 35"/>
                <a:gd name="T5" fmla="*/ 33 h 33"/>
                <a:gd name="T6" fmla="*/ 0 w 35"/>
                <a:gd name="T7" fmla="*/ 28 h 33"/>
                <a:gd name="T8" fmla="*/ 6 w 35"/>
                <a:gd name="T9" fmla="*/ 18 h 33"/>
                <a:gd name="T10" fmla="*/ 22 w 35"/>
                <a:gd name="T11" fmla="*/ 23 h 33"/>
                <a:gd name="T12" fmla="*/ 13 w 35"/>
                <a:gd name="T13" fmla="*/ 10 h 33"/>
                <a:gd name="T14" fmla="*/ 17 w 35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33">
                  <a:moveTo>
                    <a:pt x="17" y="0"/>
                  </a:moveTo>
                  <a:cubicBezTo>
                    <a:pt x="25" y="7"/>
                    <a:pt x="29" y="17"/>
                    <a:pt x="35" y="25"/>
                  </a:cubicBezTo>
                  <a:cubicBezTo>
                    <a:pt x="34" y="28"/>
                    <a:pt x="31" y="30"/>
                    <a:pt x="30" y="33"/>
                  </a:cubicBezTo>
                  <a:cubicBezTo>
                    <a:pt x="20" y="32"/>
                    <a:pt x="11" y="29"/>
                    <a:pt x="0" y="28"/>
                  </a:cubicBezTo>
                  <a:cubicBezTo>
                    <a:pt x="2" y="24"/>
                    <a:pt x="5" y="22"/>
                    <a:pt x="6" y="18"/>
                  </a:cubicBezTo>
                  <a:cubicBezTo>
                    <a:pt x="12" y="19"/>
                    <a:pt x="17" y="21"/>
                    <a:pt x="22" y="23"/>
                  </a:cubicBezTo>
                  <a:cubicBezTo>
                    <a:pt x="21" y="19"/>
                    <a:pt x="16" y="14"/>
                    <a:pt x="13" y="10"/>
                  </a:cubicBezTo>
                  <a:cubicBezTo>
                    <a:pt x="13" y="5"/>
                    <a:pt x="17" y="4"/>
                    <a:pt x="1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7" name="ïşļïḑê">
              <a:extLst>
                <a:ext uri="{FF2B5EF4-FFF2-40B4-BE49-F238E27FC236}">
                  <a16:creationId xmlns:a16="http://schemas.microsoft.com/office/drawing/2014/main" id="{DDC279EC-A9A2-42F3-A1B2-E329FAF29925}"/>
                </a:ext>
              </a:extLst>
            </p:cNvPr>
            <p:cNvSpPr/>
            <p:nvPr/>
          </p:nvSpPr>
          <p:spPr bwMode="auto">
            <a:xfrm>
              <a:off x="1973263" y="2846388"/>
              <a:ext cx="142875" cy="130175"/>
            </a:xfrm>
            <a:custGeom>
              <a:avLst/>
              <a:gdLst>
                <a:gd name="T0" fmla="*/ 45 w 45"/>
                <a:gd name="T1" fmla="*/ 32 h 41"/>
                <a:gd name="T2" fmla="*/ 38 w 45"/>
                <a:gd name="T3" fmla="*/ 35 h 41"/>
                <a:gd name="T4" fmla="*/ 31 w 45"/>
                <a:gd name="T5" fmla="*/ 26 h 41"/>
                <a:gd name="T6" fmla="*/ 6 w 45"/>
                <a:gd name="T7" fmla="*/ 41 h 41"/>
                <a:gd name="T8" fmla="*/ 0 w 45"/>
                <a:gd name="T9" fmla="*/ 30 h 41"/>
                <a:gd name="T10" fmla="*/ 24 w 45"/>
                <a:gd name="T11" fmla="*/ 16 h 41"/>
                <a:gd name="T12" fmla="*/ 18 w 45"/>
                <a:gd name="T13" fmla="*/ 5 h 41"/>
                <a:gd name="T14" fmla="*/ 25 w 45"/>
                <a:gd name="T15" fmla="*/ 0 h 41"/>
                <a:gd name="T16" fmla="*/ 45 w 45"/>
                <a:gd name="T1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1">
                  <a:moveTo>
                    <a:pt x="45" y="32"/>
                  </a:moveTo>
                  <a:cubicBezTo>
                    <a:pt x="42" y="32"/>
                    <a:pt x="40" y="34"/>
                    <a:pt x="38" y="35"/>
                  </a:cubicBezTo>
                  <a:cubicBezTo>
                    <a:pt x="34" y="34"/>
                    <a:pt x="33" y="30"/>
                    <a:pt x="31" y="26"/>
                  </a:cubicBezTo>
                  <a:cubicBezTo>
                    <a:pt x="22" y="30"/>
                    <a:pt x="14" y="35"/>
                    <a:pt x="6" y="41"/>
                  </a:cubicBezTo>
                  <a:cubicBezTo>
                    <a:pt x="3" y="38"/>
                    <a:pt x="1" y="34"/>
                    <a:pt x="0" y="30"/>
                  </a:cubicBezTo>
                  <a:cubicBezTo>
                    <a:pt x="9" y="26"/>
                    <a:pt x="15" y="20"/>
                    <a:pt x="24" y="16"/>
                  </a:cubicBezTo>
                  <a:cubicBezTo>
                    <a:pt x="23" y="12"/>
                    <a:pt x="20" y="9"/>
                    <a:pt x="18" y="5"/>
                  </a:cubicBezTo>
                  <a:cubicBezTo>
                    <a:pt x="21" y="3"/>
                    <a:pt x="23" y="2"/>
                    <a:pt x="25" y="0"/>
                  </a:cubicBezTo>
                  <a:cubicBezTo>
                    <a:pt x="33" y="9"/>
                    <a:pt x="39" y="21"/>
                    <a:pt x="45" y="32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8" name="îṣ1ïḍê">
              <a:extLst>
                <a:ext uri="{FF2B5EF4-FFF2-40B4-BE49-F238E27FC236}">
                  <a16:creationId xmlns:a16="http://schemas.microsoft.com/office/drawing/2014/main" id="{E46DB406-ABBF-477C-B9DC-9AF40CFFAEEB}"/>
                </a:ext>
              </a:extLst>
            </p:cNvPr>
            <p:cNvSpPr/>
            <p:nvPr/>
          </p:nvSpPr>
          <p:spPr bwMode="auto">
            <a:xfrm>
              <a:off x="203200" y="2903538"/>
              <a:ext cx="34925" cy="50800"/>
            </a:xfrm>
            <a:custGeom>
              <a:avLst/>
              <a:gdLst>
                <a:gd name="T0" fmla="*/ 11 w 11"/>
                <a:gd name="T1" fmla="*/ 7 h 16"/>
                <a:gd name="T2" fmla="*/ 7 w 11"/>
                <a:gd name="T3" fmla="*/ 16 h 16"/>
                <a:gd name="T4" fmla="*/ 0 w 11"/>
                <a:gd name="T5" fmla="*/ 14 h 16"/>
                <a:gd name="T6" fmla="*/ 11 w 11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6">
                  <a:moveTo>
                    <a:pt x="11" y="7"/>
                  </a:moveTo>
                  <a:cubicBezTo>
                    <a:pt x="11" y="11"/>
                    <a:pt x="8" y="13"/>
                    <a:pt x="7" y="16"/>
                  </a:cubicBezTo>
                  <a:cubicBezTo>
                    <a:pt x="4" y="16"/>
                    <a:pt x="3" y="14"/>
                    <a:pt x="0" y="14"/>
                  </a:cubicBezTo>
                  <a:cubicBezTo>
                    <a:pt x="2" y="7"/>
                    <a:pt x="6" y="0"/>
                    <a:pt x="11" y="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9" name="íŝlïḓe">
              <a:extLst>
                <a:ext uri="{FF2B5EF4-FFF2-40B4-BE49-F238E27FC236}">
                  <a16:creationId xmlns:a16="http://schemas.microsoft.com/office/drawing/2014/main" id="{B04B16BD-CF06-4D75-989A-D3736D887003}"/>
                </a:ext>
              </a:extLst>
            </p:cNvPr>
            <p:cNvSpPr/>
            <p:nvPr/>
          </p:nvSpPr>
          <p:spPr bwMode="auto">
            <a:xfrm>
              <a:off x="231775" y="2928938"/>
              <a:ext cx="93663" cy="73025"/>
            </a:xfrm>
            <a:custGeom>
              <a:avLst/>
              <a:gdLst>
                <a:gd name="T0" fmla="*/ 30 w 30"/>
                <a:gd name="T1" fmla="*/ 13 h 23"/>
                <a:gd name="T2" fmla="*/ 25 w 30"/>
                <a:gd name="T3" fmla="*/ 23 h 23"/>
                <a:gd name="T4" fmla="*/ 0 w 30"/>
                <a:gd name="T5" fmla="*/ 10 h 23"/>
                <a:gd name="T6" fmla="*/ 6 w 30"/>
                <a:gd name="T7" fmla="*/ 0 h 23"/>
                <a:gd name="T8" fmla="*/ 30 w 30"/>
                <a:gd name="T9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3">
                  <a:moveTo>
                    <a:pt x="30" y="13"/>
                  </a:moveTo>
                  <a:cubicBezTo>
                    <a:pt x="29" y="17"/>
                    <a:pt x="27" y="20"/>
                    <a:pt x="25" y="23"/>
                  </a:cubicBezTo>
                  <a:cubicBezTo>
                    <a:pt x="16" y="19"/>
                    <a:pt x="9" y="14"/>
                    <a:pt x="0" y="10"/>
                  </a:cubicBezTo>
                  <a:cubicBezTo>
                    <a:pt x="2" y="7"/>
                    <a:pt x="4" y="3"/>
                    <a:pt x="6" y="0"/>
                  </a:cubicBezTo>
                  <a:cubicBezTo>
                    <a:pt x="14" y="5"/>
                    <a:pt x="22" y="9"/>
                    <a:pt x="30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0" name="îsľiḓé">
              <a:extLst>
                <a:ext uri="{FF2B5EF4-FFF2-40B4-BE49-F238E27FC236}">
                  <a16:creationId xmlns:a16="http://schemas.microsoft.com/office/drawing/2014/main" id="{9C0B73CB-410E-4E0A-ABFF-5B662BAA0571}"/>
                </a:ext>
              </a:extLst>
            </p:cNvPr>
            <p:cNvSpPr/>
            <p:nvPr/>
          </p:nvSpPr>
          <p:spPr bwMode="auto">
            <a:xfrm>
              <a:off x="2011363" y="2973388"/>
              <a:ext cx="117475" cy="117475"/>
            </a:xfrm>
            <a:custGeom>
              <a:avLst/>
              <a:gdLst>
                <a:gd name="T0" fmla="*/ 22 w 37"/>
                <a:gd name="T1" fmla="*/ 35 h 37"/>
                <a:gd name="T2" fmla="*/ 14 w 37"/>
                <a:gd name="T3" fmla="*/ 17 h 37"/>
                <a:gd name="T4" fmla="*/ 19 w 37"/>
                <a:gd name="T5" fmla="*/ 37 h 37"/>
                <a:gd name="T6" fmla="*/ 4 w 37"/>
                <a:gd name="T7" fmla="*/ 13 h 37"/>
                <a:gd name="T8" fmla="*/ 29 w 37"/>
                <a:gd name="T9" fmla="*/ 8 h 37"/>
                <a:gd name="T10" fmla="*/ 22 w 37"/>
                <a:gd name="T11" fmla="*/ 35 h 37"/>
                <a:gd name="T12" fmla="*/ 23 w 37"/>
                <a:gd name="T13" fmla="*/ 23 h 37"/>
                <a:gd name="T14" fmla="*/ 20 w 37"/>
                <a:gd name="T15" fmla="*/ 14 h 37"/>
                <a:gd name="T16" fmla="*/ 23 w 37"/>
                <a:gd name="T17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0" y="29"/>
                    <a:pt x="17" y="23"/>
                    <a:pt x="14" y="17"/>
                  </a:cubicBezTo>
                  <a:cubicBezTo>
                    <a:pt x="6" y="24"/>
                    <a:pt x="20" y="28"/>
                    <a:pt x="19" y="37"/>
                  </a:cubicBezTo>
                  <a:cubicBezTo>
                    <a:pt x="9" y="36"/>
                    <a:pt x="0" y="24"/>
                    <a:pt x="4" y="13"/>
                  </a:cubicBezTo>
                  <a:cubicBezTo>
                    <a:pt x="7" y="3"/>
                    <a:pt x="22" y="0"/>
                    <a:pt x="29" y="8"/>
                  </a:cubicBezTo>
                  <a:cubicBezTo>
                    <a:pt x="37" y="17"/>
                    <a:pt x="36" y="33"/>
                    <a:pt x="22" y="35"/>
                  </a:cubicBezTo>
                  <a:close/>
                  <a:moveTo>
                    <a:pt x="23" y="23"/>
                  </a:moveTo>
                  <a:cubicBezTo>
                    <a:pt x="29" y="22"/>
                    <a:pt x="27" y="12"/>
                    <a:pt x="20" y="14"/>
                  </a:cubicBezTo>
                  <a:cubicBezTo>
                    <a:pt x="19" y="16"/>
                    <a:pt x="22" y="20"/>
                    <a:pt x="23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1" name="iṣ1íďé">
              <a:extLst>
                <a:ext uri="{FF2B5EF4-FFF2-40B4-BE49-F238E27FC236}">
                  <a16:creationId xmlns:a16="http://schemas.microsoft.com/office/drawing/2014/main" id="{A96AA1BF-D744-4D38-8DA5-C0C449C75228}"/>
                </a:ext>
              </a:extLst>
            </p:cNvPr>
            <p:cNvSpPr/>
            <p:nvPr/>
          </p:nvSpPr>
          <p:spPr bwMode="auto">
            <a:xfrm>
              <a:off x="184150" y="2973388"/>
              <a:ext cx="115888" cy="133350"/>
            </a:xfrm>
            <a:custGeom>
              <a:avLst/>
              <a:gdLst>
                <a:gd name="T0" fmla="*/ 37 w 37"/>
                <a:gd name="T1" fmla="*/ 15 h 42"/>
                <a:gd name="T2" fmla="*/ 33 w 37"/>
                <a:gd name="T3" fmla="*/ 25 h 42"/>
                <a:gd name="T4" fmla="*/ 15 w 37"/>
                <a:gd name="T5" fmla="*/ 19 h 42"/>
                <a:gd name="T6" fmla="*/ 30 w 37"/>
                <a:gd name="T7" fmla="*/ 32 h 42"/>
                <a:gd name="T8" fmla="*/ 26 w 37"/>
                <a:gd name="T9" fmla="*/ 42 h 42"/>
                <a:gd name="T10" fmla="*/ 0 w 37"/>
                <a:gd name="T11" fmla="*/ 32 h 42"/>
                <a:gd name="T12" fmla="*/ 4 w 37"/>
                <a:gd name="T13" fmla="*/ 23 h 42"/>
                <a:gd name="T14" fmla="*/ 7 w 37"/>
                <a:gd name="T15" fmla="*/ 24 h 42"/>
                <a:gd name="T16" fmla="*/ 6 w 37"/>
                <a:gd name="T17" fmla="*/ 18 h 42"/>
                <a:gd name="T18" fmla="*/ 37 w 37"/>
                <a:gd name="T19" fmla="*/ 1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42">
                  <a:moveTo>
                    <a:pt x="37" y="15"/>
                  </a:moveTo>
                  <a:cubicBezTo>
                    <a:pt x="36" y="18"/>
                    <a:pt x="34" y="21"/>
                    <a:pt x="33" y="25"/>
                  </a:cubicBezTo>
                  <a:cubicBezTo>
                    <a:pt x="26" y="24"/>
                    <a:pt x="23" y="19"/>
                    <a:pt x="15" y="19"/>
                  </a:cubicBezTo>
                  <a:cubicBezTo>
                    <a:pt x="9" y="27"/>
                    <a:pt x="24" y="29"/>
                    <a:pt x="30" y="32"/>
                  </a:cubicBezTo>
                  <a:cubicBezTo>
                    <a:pt x="29" y="36"/>
                    <a:pt x="27" y="39"/>
                    <a:pt x="26" y="42"/>
                  </a:cubicBezTo>
                  <a:cubicBezTo>
                    <a:pt x="17" y="39"/>
                    <a:pt x="9" y="36"/>
                    <a:pt x="0" y="32"/>
                  </a:cubicBezTo>
                  <a:cubicBezTo>
                    <a:pt x="1" y="28"/>
                    <a:pt x="2" y="26"/>
                    <a:pt x="4" y="23"/>
                  </a:cubicBezTo>
                  <a:cubicBezTo>
                    <a:pt x="6" y="22"/>
                    <a:pt x="5" y="24"/>
                    <a:pt x="7" y="24"/>
                  </a:cubicBezTo>
                  <a:cubicBezTo>
                    <a:pt x="7" y="22"/>
                    <a:pt x="6" y="20"/>
                    <a:pt x="6" y="18"/>
                  </a:cubicBezTo>
                  <a:cubicBezTo>
                    <a:pt x="7" y="0"/>
                    <a:pt x="28" y="11"/>
                    <a:pt x="37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2" name="iṩlíďe">
              <a:extLst>
                <a:ext uri="{FF2B5EF4-FFF2-40B4-BE49-F238E27FC236}">
                  <a16:creationId xmlns:a16="http://schemas.microsoft.com/office/drawing/2014/main" id="{CE4D09C9-05D7-4ACE-849D-B7C592CB03C7}"/>
                </a:ext>
              </a:extLst>
            </p:cNvPr>
            <p:cNvSpPr/>
            <p:nvPr/>
          </p:nvSpPr>
          <p:spPr bwMode="auto">
            <a:xfrm>
              <a:off x="107950" y="3097213"/>
              <a:ext cx="146050" cy="136525"/>
            </a:xfrm>
            <a:custGeom>
              <a:avLst/>
              <a:gdLst>
                <a:gd name="T0" fmla="*/ 0 w 46"/>
                <a:gd name="T1" fmla="*/ 35 h 43"/>
                <a:gd name="T2" fmla="*/ 4 w 46"/>
                <a:gd name="T3" fmla="*/ 23 h 43"/>
                <a:gd name="T4" fmla="*/ 35 w 46"/>
                <a:gd name="T5" fmla="*/ 22 h 43"/>
                <a:gd name="T6" fmla="*/ 7 w 46"/>
                <a:gd name="T7" fmla="*/ 11 h 43"/>
                <a:gd name="T8" fmla="*/ 10 w 46"/>
                <a:gd name="T9" fmla="*/ 0 h 43"/>
                <a:gd name="T10" fmla="*/ 45 w 46"/>
                <a:gd name="T11" fmla="*/ 18 h 43"/>
                <a:gd name="T12" fmla="*/ 30 w 46"/>
                <a:gd name="T13" fmla="*/ 42 h 43"/>
                <a:gd name="T14" fmla="*/ 0 w 46"/>
                <a:gd name="T15" fmla="*/ 3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43">
                  <a:moveTo>
                    <a:pt x="0" y="35"/>
                  </a:moveTo>
                  <a:cubicBezTo>
                    <a:pt x="1" y="31"/>
                    <a:pt x="3" y="27"/>
                    <a:pt x="4" y="23"/>
                  </a:cubicBezTo>
                  <a:cubicBezTo>
                    <a:pt x="12" y="25"/>
                    <a:pt x="37" y="37"/>
                    <a:pt x="35" y="22"/>
                  </a:cubicBezTo>
                  <a:cubicBezTo>
                    <a:pt x="34" y="13"/>
                    <a:pt x="14" y="16"/>
                    <a:pt x="7" y="11"/>
                  </a:cubicBezTo>
                  <a:cubicBezTo>
                    <a:pt x="8" y="7"/>
                    <a:pt x="9" y="3"/>
                    <a:pt x="10" y="0"/>
                  </a:cubicBezTo>
                  <a:cubicBezTo>
                    <a:pt x="22" y="4"/>
                    <a:pt x="43" y="3"/>
                    <a:pt x="45" y="18"/>
                  </a:cubicBezTo>
                  <a:cubicBezTo>
                    <a:pt x="46" y="28"/>
                    <a:pt x="40" y="41"/>
                    <a:pt x="30" y="42"/>
                  </a:cubicBezTo>
                  <a:cubicBezTo>
                    <a:pt x="19" y="43"/>
                    <a:pt x="11" y="36"/>
                    <a:pt x="0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3" name="íṥliḍè">
              <a:extLst>
                <a:ext uri="{FF2B5EF4-FFF2-40B4-BE49-F238E27FC236}">
                  <a16:creationId xmlns:a16="http://schemas.microsoft.com/office/drawing/2014/main" id="{EC0DF57C-F10B-4F69-9959-0584D45D90E4}"/>
                </a:ext>
              </a:extLst>
            </p:cNvPr>
            <p:cNvSpPr/>
            <p:nvPr/>
          </p:nvSpPr>
          <p:spPr bwMode="auto">
            <a:xfrm>
              <a:off x="2046288" y="3081338"/>
              <a:ext cx="114300" cy="120650"/>
            </a:xfrm>
            <a:custGeom>
              <a:avLst/>
              <a:gdLst>
                <a:gd name="T0" fmla="*/ 29 w 36"/>
                <a:gd name="T1" fmla="*/ 35 h 38"/>
                <a:gd name="T2" fmla="*/ 26 w 36"/>
                <a:gd name="T3" fmla="*/ 27 h 38"/>
                <a:gd name="T4" fmla="*/ 28 w 36"/>
                <a:gd name="T5" fmla="*/ 21 h 38"/>
                <a:gd name="T6" fmla="*/ 20 w 36"/>
                <a:gd name="T7" fmla="*/ 28 h 38"/>
                <a:gd name="T8" fmla="*/ 21 w 36"/>
                <a:gd name="T9" fmla="*/ 38 h 38"/>
                <a:gd name="T10" fmla="*/ 25 w 36"/>
                <a:gd name="T11" fmla="*/ 5 h 38"/>
                <a:gd name="T12" fmla="*/ 36 w 36"/>
                <a:gd name="T13" fmla="*/ 29 h 38"/>
                <a:gd name="T14" fmla="*/ 29 w 36"/>
                <a:gd name="T15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8">
                  <a:moveTo>
                    <a:pt x="29" y="35"/>
                  </a:moveTo>
                  <a:cubicBezTo>
                    <a:pt x="29" y="30"/>
                    <a:pt x="26" y="30"/>
                    <a:pt x="26" y="27"/>
                  </a:cubicBezTo>
                  <a:cubicBezTo>
                    <a:pt x="26" y="25"/>
                    <a:pt x="28" y="23"/>
                    <a:pt x="28" y="21"/>
                  </a:cubicBezTo>
                  <a:cubicBezTo>
                    <a:pt x="25" y="7"/>
                    <a:pt x="3" y="25"/>
                    <a:pt x="20" y="28"/>
                  </a:cubicBezTo>
                  <a:cubicBezTo>
                    <a:pt x="20" y="32"/>
                    <a:pt x="22" y="36"/>
                    <a:pt x="21" y="38"/>
                  </a:cubicBezTo>
                  <a:cubicBezTo>
                    <a:pt x="0" y="37"/>
                    <a:pt x="1" y="0"/>
                    <a:pt x="25" y="5"/>
                  </a:cubicBezTo>
                  <a:cubicBezTo>
                    <a:pt x="33" y="7"/>
                    <a:pt x="36" y="17"/>
                    <a:pt x="36" y="29"/>
                  </a:cubicBezTo>
                  <a:cubicBezTo>
                    <a:pt x="34" y="31"/>
                    <a:pt x="33" y="34"/>
                    <a:pt x="29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4" name="iśḷiḑè">
              <a:extLst>
                <a:ext uri="{FF2B5EF4-FFF2-40B4-BE49-F238E27FC236}">
                  <a16:creationId xmlns:a16="http://schemas.microsoft.com/office/drawing/2014/main" id="{7D801FF7-CD04-4F04-AF53-2D0785894858}"/>
                </a:ext>
              </a:extLst>
            </p:cNvPr>
            <p:cNvSpPr/>
            <p:nvPr/>
          </p:nvSpPr>
          <p:spPr bwMode="auto">
            <a:xfrm>
              <a:off x="2084388" y="3201988"/>
              <a:ext cx="133350" cy="114300"/>
            </a:xfrm>
            <a:custGeom>
              <a:avLst/>
              <a:gdLst>
                <a:gd name="T0" fmla="*/ 41 w 42"/>
                <a:gd name="T1" fmla="*/ 10 h 36"/>
                <a:gd name="T2" fmla="*/ 28 w 42"/>
                <a:gd name="T3" fmla="*/ 12 h 36"/>
                <a:gd name="T4" fmla="*/ 6 w 42"/>
                <a:gd name="T5" fmla="*/ 36 h 36"/>
                <a:gd name="T6" fmla="*/ 4 w 42"/>
                <a:gd name="T7" fmla="*/ 25 h 36"/>
                <a:gd name="T8" fmla="*/ 22 w 42"/>
                <a:gd name="T9" fmla="*/ 16 h 36"/>
                <a:gd name="T10" fmla="*/ 3 w 42"/>
                <a:gd name="T11" fmla="*/ 17 h 36"/>
                <a:gd name="T12" fmla="*/ 1 w 42"/>
                <a:gd name="T13" fmla="*/ 6 h 36"/>
                <a:gd name="T14" fmla="*/ 39 w 42"/>
                <a:gd name="T15" fmla="*/ 0 h 36"/>
                <a:gd name="T16" fmla="*/ 41 w 42"/>
                <a:gd name="T17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6">
                  <a:moveTo>
                    <a:pt x="41" y="10"/>
                  </a:moveTo>
                  <a:cubicBezTo>
                    <a:pt x="37" y="11"/>
                    <a:pt x="33" y="12"/>
                    <a:pt x="28" y="12"/>
                  </a:cubicBezTo>
                  <a:cubicBezTo>
                    <a:pt x="42" y="28"/>
                    <a:pt x="22" y="35"/>
                    <a:pt x="6" y="36"/>
                  </a:cubicBezTo>
                  <a:cubicBezTo>
                    <a:pt x="6" y="32"/>
                    <a:pt x="4" y="29"/>
                    <a:pt x="4" y="25"/>
                  </a:cubicBezTo>
                  <a:cubicBezTo>
                    <a:pt x="11" y="23"/>
                    <a:pt x="25" y="25"/>
                    <a:pt x="22" y="16"/>
                  </a:cubicBezTo>
                  <a:cubicBezTo>
                    <a:pt x="18" y="12"/>
                    <a:pt x="9" y="17"/>
                    <a:pt x="3" y="17"/>
                  </a:cubicBezTo>
                  <a:cubicBezTo>
                    <a:pt x="2" y="14"/>
                    <a:pt x="0" y="9"/>
                    <a:pt x="1" y="6"/>
                  </a:cubicBezTo>
                  <a:cubicBezTo>
                    <a:pt x="14" y="5"/>
                    <a:pt x="27" y="0"/>
                    <a:pt x="39" y="0"/>
                  </a:cubicBezTo>
                  <a:cubicBezTo>
                    <a:pt x="39" y="4"/>
                    <a:pt x="40" y="6"/>
                    <a:pt x="41" y="1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5" name="îṡḷïdé">
              <a:extLst>
                <a:ext uri="{FF2B5EF4-FFF2-40B4-BE49-F238E27FC236}">
                  <a16:creationId xmlns:a16="http://schemas.microsoft.com/office/drawing/2014/main" id="{29936CCE-C838-42E4-A152-46A332115136}"/>
                </a:ext>
              </a:extLst>
            </p:cNvPr>
            <p:cNvSpPr/>
            <p:nvPr/>
          </p:nvSpPr>
          <p:spPr bwMode="auto">
            <a:xfrm>
              <a:off x="114300" y="3300413"/>
              <a:ext cx="101600" cy="111125"/>
            </a:xfrm>
            <a:custGeom>
              <a:avLst/>
              <a:gdLst>
                <a:gd name="T0" fmla="*/ 32 w 32"/>
                <a:gd name="T1" fmla="*/ 6 h 35"/>
                <a:gd name="T2" fmla="*/ 31 w 32"/>
                <a:gd name="T3" fmla="*/ 17 h 35"/>
                <a:gd name="T4" fmla="*/ 11 w 32"/>
                <a:gd name="T5" fmla="*/ 19 h 35"/>
                <a:gd name="T6" fmla="*/ 31 w 32"/>
                <a:gd name="T7" fmla="*/ 25 h 35"/>
                <a:gd name="T8" fmla="*/ 30 w 32"/>
                <a:gd name="T9" fmla="*/ 35 h 35"/>
                <a:gd name="T10" fmla="*/ 2 w 32"/>
                <a:gd name="T11" fmla="*/ 33 h 35"/>
                <a:gd name="T12" fmla="*/ 6 w 32"/>
                <a:gd name="T13" fmla="*/ 23 h 35"/>
                <a:gd name="T14" fmla="*/ 3 w 32"/>
                <a:gd name="T15" fmla="*/ 11 h 35"/>
                <a:gd name="T16" fmla="*/ 32 w 32"/>
                <a:gd name="T17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5">
                  <a:moveTo>
                    <a:pt x="32" y="6"/>
                  </a:moveTo>
                  <a:cubicBezTo>
                    <a:pt x="32" y="10"/>
                    <a:pt x="32" y="14"/>
                    <a:pt x="31" y="17"/>
                  </a:cubicBezTo>
                  <a:cubicBezTo>
                    <a:pt x="24" y="17"/>
                    <a:pt x="11" y="12"/>
                    <a:pt x="11" y="19"/>
                  </a:cubicBezTo>
                  <a:cubicBezTo>
                    <a:pt x="11" y="26"/>
                    <a:pt x="24" y="22"/>
                    <a:pt x="31" y="25"/>
                  </a:cubicBezTo>
                  <a:cubicBezTo>
                    <a:pt x="30" y="28"/>
                    <a:pt x="31" y="33"/>
                    <a:pt x="30" y="35"/>
                  </a:cubicBezTo>
                  <a:cubicBezTo>
                    <a:pt x="20" y="35"/>
                    <a:pt x="11" y="34"/>
                    <a:pt x="2" y="33"/>
                  </a:cubicBezTo>
                  <a:cubicBezTo>
                    <a:pt x="3" y="29"/>
                    <a:pt x="0" y="22"/>
                    <a:pt x="6" y="23"/>
                  </a:cubicBezTo>
                  <a:cubicBezTo>
                    <a:pt x="4" y="19"/>
                    <a:pt x="2" y="15"/>
                    <a:pt x="3" y="11"/>
                  </a:cubicBezTo>
                  <a:cubicBezTo>
                    <a:pt x="5" y="0"/>
                    <a:pt x="22" y="5"/>
                    <a:pt x="32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6" name="ïşlïḓê">
              <a:extLst>
                <a:ext uri="{FF2B5EF4-FFF2-40B4-BE49-F238E27FC236}">
                  <a16:creationId xmlns:a16="http://schemas.microsoft.com/office/drawing/2014/main" id="{E51C20F8-177E-4638-B415-F16DB63A0CE9}"/>
                </a:ext>
              </a:extLst>
            </p:cNvPr>
            <p:cNvSpPr/>
            <p:nvPr/>
          </p:nvSpPr>
          <p:spPr bwMode="auto">
            <a:xfrm>
              <a:off x="2103438" y="3328988"/>
              <a:ext cx="101600" cy="101600"/>
            </a:xfrm>
            <a:custGeom>
              <a:avLst/>
              <a:gdLst>
                <a:gd name="T0" fmla="*/ 28 w 32"/>
                <a:gd name="T1" fmla="*/ 0 h 32"/>
                <a:gd name="T2" fmla="*/ 25 w 32"/>
                <a:gd name="T3" fmla="*/ 10 h 32"/>
                <a:gd name="T4" fmla="*/ 30 w 32"/>
                <a:gd name="T5" fmla="*/ 24 h 32"/>
                <a:gd name="T6" fmla="*/ 3 w 32"/>
                <a:gd name="T7" fmla="*/ 32 h 32"/>
                <a:gd name="T8" fmla="*/ 1 w 32"/>
                <a:gd name="T9" fmla="*/ 21 h 32"/>
                <a:gd name="T10" fmla="*/ 21 w 32"/>
                <a:gd name="T11" fmla="*/ 15 h 32"/>
                <a:gd name="T12" fmla="*/ 1 w 32"/>
                <a:gd name="T13" fmla="*/ 13 h 32"/>
                <a:gd name="T14" fmla="*/ 0 w 32"/>
                <a:gd name="T15" fmla="*/ 2 h 32"/>
                <a:gd name="T16" fmla="*/ 28 w 3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28" y="0"/>
                  </a:moveTo>
                  <a:cubicBezTo>
                    <a:pt x="27" y="4"/>
                    <a:pt x="32" y="11"/>
                    <a:pt x="25" y="10"/>
                  </a:cubicBezTo>
                  <a:cubicBezTo>
                    <a:pt x="28" y="14"/>
                    <a:pt x="31" y="17"/>
                    <a:pt x="30" y="24"/>
                  </a:cubicBezTo>
                  <a:cubicBezTo>
                    <a:pt x="26" y="32"/>
                    <a:pt x="12" y="30"/>
                    <a:pt x="3" y="32"/>
                  </a:cubicBezTo>
                  <a:cubicBezTo>
                    <a:pt x="2" y="29"/>
                    <a:pt x="2" y="24"/>
                    <a:pt x="1" y="21"/>
                  </a:cubicBezTo>
                  <a:cubicBezTo>
                    <a:pt x="7" y="18"/>
                    <a:pt x="22" y="23"/>
                    <a:pt x="21" y="15"/>
                  </a:cubicBezTo>
                  <a:cubicBezTo>
                    <a:pt x="20" y="8"/>
                    <a:pt x="8" y="14"/>
                    <a:pt x="1" y="13"/>
                  </a:cubicBezTo>
                  <a:cubicBezTo>
                    <a:pt x="1" y="9"/>
                    <a:pt x="0" y="6"/>
                    <a:pt x="0" y="2"/>
                  </a:cubicBezTo>
                  <a:cubicBezTo>
                    <a:pt x="9" y="1"/>
                    <a:pt x="18" y="0"/>
                    <a:pt x="2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7" name="ïśḷîḑê">
              <a:extLst>
                <a:ext uri="{FF2B5EF4-FFF2-40B4-BE49-F238E27FC236}">
                  <a16:creationId xmlns:a16="http://schemas.microsoft.com/office/drawing/2014/main" id="{6CA5BEEB-AAD0-43E7-80F0-3CD382DD394D}"/>
                </a:ext>
              </a:extLst>
            </p:cNvPr>
            <p:cNvSpPr/>
            <p:nvPr/>
          </p:nvSpPr>
          <p:spPr bwMode="auto">
            <a:xfrm>
              <a:off x="88900" y="3430588"/>
              <a:ext cx="25400" cy="41275"/>
            </a:xfrm>
            <a:custGeom>
              <a:avLst/>
              <a:gdLst>
                <a:gd name="T0" fmla="*/ 7 w 8"/>
                <a:gd name="T1" fmla="*/ 1 h 13"/>
                <a:gd name="T2" fmla="*/ 8 w 8"/>
                <a:gd name="T3" fmla="*/ 11 h 13"/>
                <a:gd name="T4" fmla="*/ 0 w 8"/>
                <a:gd name="T5" fmla="*/ 12 h 13"/>
                <a:gd name="T6" fmla="*/ 0 w 8"/>
                <a:gd name="T7" fmla="*/ 2 h 13"/>
                <a:gd name="T8" fmla="*/ 7 w 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7" y="1"/>
                  </a:moveTo>
                  <a:cubicBezTo>
                    <a:pt x="7" y="6"/>
                    <a:pt x="7" y="6"/>
                    <a:pt x="8" y="11"/>
                  </a:cubicBezTo>
                  <a:cubicBezTo>
                    <a:pt x="6" y="13"/>
                    <a:pt x="2" y="12"/>
                    <a:pt x="0" y="12"/>
                  </a:cubicBezTo>
                  <a:cubicBezTo>
                    <a:pt x="0" y="9"/>
                    <a:pt x="0" y="5"/>
                    <a:pt x="0" y="2"/>
                  </a:cubicBezTo>
                  <a:cubicBezTo>
                    <a:pt x="1" y="0"/>
                    <a:pt x="5" y="1"/>
                    <a:pt x="7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8" name="ïšḻiḍe">
              <a:extLst>
                <a:ext uri="{FF2B5EF4-FFF2-40B4-BE49-F238E27FC236}">
                  <a16:creationId xmlns:a16="http://schemas.microsoft.com/office/drawing/2014/main" id="{62C6E880-F38E-40E6-AFA5-6D035BED245E}"/>
                </a:ext>
              </a:extLst>
            </p:cNvPr>
            <p:cNvSpPr/>
            <p:nvPr/>
          </p:nvSpPr>
          <p:spPr bwMode="auto">
            <a:xfrm>
              <a:off x="117475" y="3433763"/>
              <a:ext cx="92075" cy="34925"/>
            </a:xfrm>
            <a:custGeom>
              <a:avLst/>
              <a:gdLst>
                <a:gd name="T0" fmla="*/ 29 w 29"/>
                <a:gd name="T1" fmla="*/ 0 h 11"/>
                <a:gd name="T2" fmla="*/ 29 w 29"/>
                <a:gd name="T3" fmla="*/ 10 h 11"/>
                <a:gd name="T4" fmla="*/ 1 w 29"/>
                <a:gd name="T5" fmla="*/ 11 h 11"/>
                <a:gd name="T6" fmla="*/ 2 w 29"/>
                <a:gd name="T7" fmla="*/ 0 h 11"/>
                <a:gd name="T8" fmla="*/ 29 w 2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29" y="0"/>
                  </a:moveTo>
                  <a:cubicBezTo>
                    <a:pt x="29" y="3"/>
                    <a:pt x="29" y="7"/>
                    <a:pt x="29" y="10"/>
                  </a:cubicBezTo>
                  <a:cubicBezTo>
                    <a:pt x="21" y="11"/>
                    <a:pt x="11" y="11"/>
                    <a:pt x="1" y="11"/>
                  </a:cubicBezTo>
                  <a:cubicBezTo>
                    <a:pt x="2" y="7"/>
                    <a:pt x="0" y="2"/>
                    <a:pt x="2" y="0"/>
                  </a:cubicBezTo>
                  <a:cubicBezTo>
                    <a:pt x="11" y="0"/>
                    <a:pt x="20" y="0"/>
                    <a:pt x="29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9" name="ïṣḷidè">
              <a:extLst>
                <a:ext uri="{FF2B5EF4-FFF2-40B4-BE49-F238E27FC236}">
                  <a16:creationId xmlns:a16="http://schemas.microsoft.com/office/drawing/2014/main" id="{A3C5877F-DD54-4657-8E1A-ADC42DA3075D}"/>
                </a:ext>
              </a:extLst>
            </p:cNvPr>
            <p:cNvSpPr/>
            <p:nvPr/>
          </p:nvSpPr>
          <p:spPr bwMode="auto">
            <a:xfrm>
              <a:off x="2087563" y="3436938"/>
              <a:ext cx="133350" cy="127000"/>
            </a:xfrm>
            <a:custGeom>
              <a:avLst/>
              <a:gdLst>
                <a:gd name="T0" fmla="*/ 25 w 42"/>
                <a:gd name="T1" fmla="*/ 35 h 40"/>
                <a:gd name="T2" fmla="*/ 17 w 42"/>
                <a:gd name="T3" fmla="*/ 3 h 40"/>
                <a:gd name="T4" fmla="*/ 25 w 42"/>
                <a:gd name="T5" fmla="*/ 35 h 40"/>
                <a:gd name="T6" fmla="*/ 13 w 42"/>
                <a:gd name="T7" fmla="*/ 20 h 40"/>
                <a:gd name="T8" fmla="*/ 27 w 42"/>
                <a:gd name="T9" fmla="*/ 22 h 40"/>
                <a:gd name="T10" fmla="*/ 27 w 42"/>
                <a:gd name="T11" fmla="*/ 17 h 40"/>
                <a:gd name="T12" fmla="*/ 13 w 42"/>
                <a:gd name="T13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25" y="35"/>
                  </a:moveTo>
                  <a:cubicBezTo>
                    <a:pt x="0" y="40"/>
                    <a:pt x="0" y="6"/>
                    <a:pt x="17" y="3"/>
                  </a:cubicBezTo>
                  <a:cubicBezTo>
                    <a:pt x="34" y="0"/>
                    <a:pt x="42" y="26"/>
                    <a:pt x="25" y="35"/>
                  </a:cubicBezTo>
                  <a:close/>
                  <a:moveTo>
                    <a:pt x="13" y="20"/>
                  </a:moveTo>
                  <a:cubicBezTo>
                    <a:pt x="14" y="25"/>
                    <a:pt x="23" y="25"/>
                    <a:pt x="27" y="22"/>
                  </a:cubicBezTo>
                  <a:cubicBezTo>
                    <a:pt x="27" y="20"/>
                    <a:pt x="27" y="18"/>
                    <a:pt x="27" y="17"/>
                  </a:cubicBezTo>
                  <a:cubicBezTo>
                    <a:pt x="22" y="12"/>
                    <a:pt x="12" y="13"/>
                    <a:pt x="13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0" name="ïş1îḓè">
              <a:extLst>
                <a:ext uri="{FF2B5EF4-FFF2-40B4-BE49-F238E27FC236}">
                  <a16:creationId xmlns:a16="http://schemas.microsoft.com/office/drawing/2014/main" id="{1BD3BD1B-CEC8-4A4C-9B97-09AD5E03CFC3}"/>
                </a:ext>
              </a:extLst>
            </p:cNvPr>
            <p:cNvSpPr/>
            <p:nvPr/>
          </p:nvSpPr>
          <p:spPr bwMode="auto">
            <a:xfrm>
              <a:off x="120650" y="3462338"/>
              <a:ext cx="149225" cy="79375"/>
            </a:xfrm>
            <a:custGeom>
              <a:avLst/>
              <a:gdLst>
                <a:gd name="T0" fmla="*/ 40 w 47"/>
                <a:gd name="T1" fmla="*/ 25 h 25"/>
                <a:gd name="T2" fmla="*/ 32 w 47"/>
                <a:gd name="T3" fmla="*/ 20 h 25"/>
                <a:gd name="T4" fmla="*/ 1 w 47"/>
                <a:gd name="T5" fmla="*/ 21 h 25"/>
                <a:gd name="T6" fmla="*/ 1 w 47"/>
                <a:gd name="T7" fmla="*/ 10 h 25"/>
                <a:gd name="T8" fmla="*/ 40 w 4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5">
                  <a:moveTo>
                    <a:pt x="40" y="25"/>
                  </a:moveTo>
                  <a:cubicBezTo>
                    <a:pt x="36" y="25"/>
                    <a:pt x="31" y="24"/>
                    <a:pt x="32" y="20"/>
                  </a:cubicBezTo>
                  <a:cubicBezTo>
                    <a:pt x="23" y="19"/>
                    <a:pt x="12" y="21"/>
                    <a:pt x="1" y="21"/>
                  </a:cubicBezTo>
                  <a:cubicBezTo>
                    <a:pt x="2" y="17"/>
                    <a:pt x="0" y="15"/>
                    <a:pt x="1" y="10"/>
                  </a:cubicBezTo>
                  <a:cubicBezTo>
                    <a:pt x="16" y="10"/>
                    <a:pt x="47" y="0"/>
                    <a:pt x="40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1" name="ïṡľîḓê">
              <a:extLst>
                <a:ext uri="{FF2B5EF4-FFF2-40B4-BE49-F238E27FC236}">
                  <a16:creationId xmlns:a16="http://schemas.microsoft.com/office/drawing/2014/main" id="{AB858BA7-5B2C-40B6-8C2B-D841C2C8A44F}"/>
                </a:ext>
              </a:extLst>
            </p:cNvPr>
            <p:cNvSpPr/>
            <p:nvPr/>
          </p:nvSpPr>
          <p:spPr bwMode="auto">
            <a:xfrm>
              <a:off x="88900" y="3494088"/>
              <a:ext cx="28575" cy="38100"/>
            </a:xfrm>
            <a:custGeom>
              <a:avLst/>
              <a:gdLst>
                <a:gd name="T0" fmla="*/ 8 w 9"/>
                <a:gd name="T1" fmla="*/ 0 h 12"/>
                <a:gd name="T2" fmla="*/ 9 w 9"/>
                <a:gd name="T3" fmla="*/ 11 h 12"/>
                <a:gd name="T4" fmla="*/ 1 w 9"/>
                <a:gd name="T5" fmla="*/ 12 h 12"/>
                <a:gd name="T6" fmla="*/ 0 w 9"/>
                <a:gd name="T7" fmla="*/ 1 h 12"/>
                <a:gd name="T8" fmla="*/ 8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0"/>
                  </a:moveTo>
                  <a:cubicBezTo>
                    <a:pt x="8" y="4"/>
                    <a:pt x="8" y="8"/>
                    <a:pt x="9" y="11"/>
                  </a:cubicBezTo>
                  <a:cubicBezTo>
                    <a:pt x="7" y="12"/>
                    <a:pt x="2" y="12"/>
                    <a:pt x="1" y="12"/>
                  </a:cubicBezTo>
                  <a:cubicBezTo>
                    <a:pt x="2" y="7"/>
                    <a:pt x="0" y="5"/>
                    <a:pt x="0" y="1"/>
                  </a:cubicBezTo>
                  <a:cubicBezTo>
                    <a:pt x="2" y="0"/>
                    <a:pt x="6" y="1"/>
                    <a:pt x="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2" name="ïṩḷíḋe">
              <a:extLst>
                <a:ext uri="{FF2B5EF4-FFF2-40B4-BE49-F238E27FC236}">
                  <a16:creationId xmlns:a16="http://schemas.microsoft.com/office/drawing/2014/main" id="{BD2675BA-6BA0-40C3-B81D-E96333BDE774}"/>
                </a:ext>
              </a:extLst>
            </p:cNvPr>
            <p:cNvSpPr/>
            <p:nvPr/>
          </p:nvSpPr>
          <p:spPr bwMode="auto">
            <a:xfrm>
              <a:off x="127000" y="3541713"/>
              <a:ext cx="104775" cy="107950"/>
            </a:xfrm>
            <a:custGeom>
              <a:avLst/>
              <a:gdLst>
                <a:gd name="T0" fmla="*/ 27 w 33"/>
                <a:gd name="T1" fmla="*/ 0 h 34"/>
                <a:gd name="T2" fmla="*/ 30 w 33"/>
                <a:gd name="T3" fmla="*/ 12 h 34"/>
                <a:gd name="T4" fmla="*/ 11 w 33"/>
                <a:gd name="T5" fmla="*/ 17 h 34"/>
                <a:gd name="T6" fmla="*/ 31 w 33"/>
                <a:gd name="T7" fmla="*/ 19 h 34"/>
                <a:gd name="T8" fmla="*/ 33 w 33"/>
                <a:gd name="T9" fmla="*/ 30 h 34"/>
                <a:gd name="T10" fmla="*/ 5 w 33"/>
                <a:gd name="T11" fmla="*/ 34 h 34"/>
                <a:gd name="T12" fmla="*/ 3 w 33"/>
                <a:gd name="T13" fmla="*/ 25 h 34"/>
                <a:gd name="T14" fmla="*/ 7 w 33"/>
                <a:gd name="T15" fmla="*/ 24 h 34"/>
                <a:gd name="T16" fmla="*/ 1 w 33"/>
                <a:gd name="T17" fmla="*/ 12 h 34"/>
                <a:gd name="T18" fmla="*/ 27 w 33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4">
                  <a:moveTo>
                    <a:pt x="27" y="0"/>
                  </a:moveTo>
                  <a:cubicBezTo>
                    <a:pt x="29" y="3"/>
                    <a:pt x="29" y="8"/>
                    <a:pt x="30" y="12"/>
                  </a:cubicBezTo>
                  <a:cubicBezTo>
                    <a:pt x="24" y="14"/>
                    <a:pt x="14" y="12"/>
                    <a:pt x="11" y="17"/>
                  </a:cubicBezTo>
                  <a:cubicBezTo>
                    <a:pt x="11" y="27"/>
                    <a:pt x="24" y="19"/>
                    <a:pt x="31" y="19"/>
                  </a:cubicBezTo>
                  <a:cubicBezTo>
                    <a:pt x="32" y="23"/>
                    <a:pt x="32" y="26"/>
                    <a:pt x="33" y="30"/>
                  </a:cubicBezTo>
                  <a:cubicBezTo>
                    <a:pt x="24" y="31"/>
                    <a:pt x="15" y="34"/>
                    <a:pt x="5" y="34"/>
                  </a:cubicBezTo>
                  <a:cubicBezTo>
                    <a:pt x="4" y="32"/>
                    <a:pt x="4" y="28"/>
                    <a:pt x="3" y="25"/>
                  </a:cubicBezTo>
                  <a:cubicBezTo>
                    <a:pt x="5" y="25"/>
                    <a:pt x="5" y="24"/>
                    <a:pt x="7" y="24"/>
                  </a:cubicBezTo>
                  <a:cubicBezTo>
                    <a:pt x="3" y="20"/>
                    <a:pt x="0" y="17"/>
                    <a:pt x="1" y="12"/>
                  </a:cubicBezTo>
                  <a:cubicBezTo>
                    <a:pt x="2" y="2"/>
                    <a:pt x="18" y="4"/>
                    <a:pt x="2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3" name="íṩḷïḍê">
              <a:extLst>
                <a:ext uri="{FF2B5EF4-FFF2-40B4-BE49-F238E27FC236}">
                  <a16:creationId xmlns:a16="http://schemas.microsoft.com/office/drawing/2014/main" id="{CB7186FB-960E-45A9-98C1-55037E31D7EF}"/>
                </a:ext>
              </a:extLst>
            </p:cNvPr>
            <p:cNvSpPr/>
            <p:nvPr/>
          </p:nvSpPr>
          <p:spPr bwMode="auto">
            <a:xfrm>
              <a:off x="2093913" y="3560763"/>
              <a:ext cx="127000" cy="57150"/>
            </a:xfrm>
            <a:custGeom>
              <a:avLst/>
              <a:gdLst>
                <a:gd name="T0" fmla="*/ 2 w 40"/>
                <a:gd name="T1" fmla="*/ 0 h 18"/>
                <a:gd name="T2" fmla="*/ 40 w 40"/>
                <a:gd name="T3" fmla="*/ 7 h 18"/>
                <a:gd name="T4" fmla="*/ 38 w 40"/>
                <a:gd name="T5" fmla="*/ 18 h 18"/>
                <a:gd name="T6" fmla="*/ 0 w 40"/>
                <a:gd name="T7" fmla="*/ 11 h 18"/>
                <a:gd name="T8" fmla="*/ 2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2" y="0"/>
                  </a:moveTo>
                  <a:cubicBezTo>
                    <a:pt x="15" y="2"/>
                    <a:pt x="27" y="5"/>
                    <a:pt x="40" y="7"/>
                  </a:cubicBezTo>
                  <a:cubicBezTo>
                    <a:pt x="40" y="11"/>
                    <a:pt x="39" y="14"/>
                    <a:pt x="38" y="18"/>
                  </a:cubicBezTo>
                  <a:cubicBezTo>
                    <a:pt x="26" y="16"/>
                    <a:pt x="13" y="13"/>
                    <a:pt x="0" y="11"/>
                  </a:cubicBezTo>
                  <a:cubicBezTo>
                    <a:pt x="1" y="8"/>
                    <a:pt x="1" y="4"/>
                    <a:pt x="2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4" name="îṥḻîdè">
              <a:extLst>
                <a:ext uri="{FF2B5EF4-FFF2-40B4-BE49-F238E27FC236}">
                  <a16:creationId xmlns:a16="http://schemas.microsoft.com/office/drawing/2014/main" id="{38EE03A1-4AF7-4CB9-80B2-1FB2426A3F99}"/>
                </a:ext>
              </a:extLst>
            </p:cNvPr>
            <p:cNvSpPr/>
            <p:nvPr/>
          </p:nvSpPr>
          <p:spPr bwMode="auto">
            <a:xfrm>
              <a:off x="2055813" y="3617913"/>
              <a:ext cx="130175" cy="117475"/>
            </a:xfrm>
            <a:custGeom>
              <a:avLst/>
              <a:gdLst>
                <a:gd name="T0" fmla="*/ 21 w 41"/>
                <a:gd name="T1" fmla="*/ 1 h 37"/>
                <a:gd name="T2" fmla="*/ 25 w 41"/>
                <a:gd name="T3" fmla="*/ 33 h 37"/>
                <a:gd name="T4" fmla="*/ 21 w 41"/>
                <a:gd name="T5" fmla="*/ 1 h 37"/>
                <a:gd name="T6" fmla="*/ 14 w 41"/>
                <a:gd name="T7" fmla="*/ 18 h 37"/>
                <a:gd name="T8" fmla="*/ 28 w 41"/>
                <a:gd name="T9" fmla="*/ 20 h 37"/>
                <a:gd name="T10" fmla="*/ 28 w 41"/>
                <a:gd name="T11" fmla="*/ 15 h 37"/>
                <a:gd name="T12" fmla="*/ 14 w 4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7">
                  <a:moveTo>
                    <a:pt x="21" y="1"/>
                  </a:moveTo>
                  <a:cubicBezTo>
                    <a:pt x="39" y="0"/>
                    <a:pt x="41" y="30"/>
                    <a:pt x="25" y="33"/>
                  </a:cubicBezTo>
                  <a:cubicBezTo>
                    <a:pt x="3" y="37"/>
                    <a:pt x="0" y="3"/>
                    <a:pt x="21" y="1"/>
                  </a:cubicBezTo>
                  <a:close/>
                  <a:moveTo>
                    <a:pt x="14" y="18"/>
                  </a:moveTo>
                  <a:cubicBezTo>
                    <a:pt x="15" y="22"/>
                    <a:pt x="24" y="24"/>
                    <a:pt x="28" y="20"/>
                  </a:cubicBezTo>
                  <a:cubicBezTo>
                    <a:pt x="28" y="18"/>
                    <a:pt x="28" y="17"/>
                    <a:pt x="28" y="15"/>
                  </a:cubicBezTo>
                  <a:cubicBezTo>
                    <a:pt x="24" y="10"/>
                    <a:pt x="13" y="11"/>
                    <a:pt x="14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5" name="ïṣḻïdê">
              <a:extLst>
                <a:ext uri="{FF2B5EF4-FFF2-40B4-BE49-F238E27FC236}">
                  <a16:creationId xmlns:a16="http://schemas.microsoft.com/office/drawing/2014/main" id="{15D4C83F-26B5-487B-AE26-2ED650A8511F}"/>
                </a:ext>
              </a:extLst>
            </p:cNvPr>
            <p:cNvSpPr/>
            <p:nvPr/>
          </p:nvSpPr>
          <p:spPr bwMode="auto">
            <a:xfrm>
              <a:off x="155575" y="3649663"/>
              <a:ext cx="111125" cy="117475"/>
            </a:xfrm>
            <a:custGeom>
              <a:avLst/>
              <a:gdLst>
                <a:gd name="T0" fmla="*/ 24 w 35"/>
                <a:gd name="T1" fmla="*/ 0 h 37"/>
                <a:gd name="T2" fmla="*/ 25 w 35"/>
                <a:gd name="T3" fmla="*/ 12 h 37"/>
                <a:gd name="T4" fmla="*/ 21 w 35"/>
                <a:gd name="T5" fmla="*/ 34 h 37"/>
                <a:gd name="T6" fmla="*/ 9 w 35"/>
                <a:gd name="T7" fmla="*/ 17 h 37"/>
                <a:gd name="T8" fmla="*/ 13 w 35"/>
                <a:gd name="T9" fmla="*/ 26 h 37"/>
                <a:gd name="T10" fmla="*/ 14 w 35"/>
                <a:gd name="T11" fmla="*/ 36 h 37"/>
                <a:gd name="T12" fmla="*/ 0 w 35"/>
                <a:gd name="T13" fmla="*/ 12 h 37"/>
                <a:gd name="T14" fmla="*/ 24 w 35"/>
                <a:gd name="T15" fmla="*/ 0 h 37"/>
                <a:gd name="T16" fmla="*/ 16 w 35"/>
                <a:gd name="T17" fmla="*/ 15 h 37"/>
                <a:gd name="T18" fmla="*/ 24 w 35"/>
                <a:gd name="T19" fmla="*/ 23 h 37"/>
                <a:gd name="T20" fmla="*/ 16 w 35"/>
                <a:gd name="T21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7">
                  <a:moveTo>
                    <a:pt x="24" y="0"/>
                  </a:moveTo>
                  <a:cubicBezTo>
                    <a:pt x="26" y="4"/>
                    <a:pt x="29" y="11"/>
                    <a:pt x="25" y="12"/>
                  </a:cubicBezTo>
                  <a:cubicBezTo>
                    <a:pt x="34" y="16"/>
                    <a:pt x="35" y="37"/>
                    <a:pt x="21" y="34"/>
                  </a:cubicBezTo>
                  <a:cubicBezTo>
                    <a:pt x="15" y="32"/>
                    <a:pt x="15" y="21"/>
                    <a:pt x="9" y="17"/>
                  </a:cubicBezTo>
                  <a:cubicBezTo>
                    <a:pt x="5" y="20"/>
                    <a:pt x="10" y="26"/>
                    <a:pt x="13" y="26"/>
                  </a:cubicBezTo>
                  <a:cubicBezTo>
                    <a:pt x="13" y="30"/>
                    <a:pt x="13" y="33"/>
                    <a:pt x="14" y="36"/>
                  </a:cubicBezTo>
                  <a:cubicBezTo>
                    <a:pt x="2" y="36"/>
                    <a:pt x="1" y="24"/>
                    <a:pt x="0" y="12"/>
                  </a:cubicBezTo>
                  <a:cubicBezTo>
                    <a:pt x="5" y="4"/>
                    <a:pt x="18" y="6"/>
                    <a:pt x="24" y="0"/>
                  </a:cubicBezTo>
                  <a:close/>
                  <a:moveTo>
                    <a:pt x="16" y="15"/>
                  </a:moveTo>
                  <a:cubicBezTo>
                    <a:pt x="18" y="18"/>
                    <a:pt x="18" y="24"/>
                    <a:pt x="24" y="23"/>
                  </a:cubicBezTo>
                  <a:cubicBezTo>
                    <a:pt x="26" y="18"/>
                    <a:pt x="21" y="13"/>
                    <a:pt x="16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6" name="ï$ļíḑe">
              <a:extLst>
                <a:ext uri="{FF2B5EF4-FFF2-40B4-BE49-F238E27FC236}">
                  <a16:creationId xmlns:a16="http://schemas.microsoft.com/office/drawing/2014/main" id="{4E3255EF-096C-446D-B2CA-97C96EF563E9}"/>
                </a:ext>
              </a:extLst>
            </p:cNvPr>
            <p:cNvSpPr/>
            <p:nvPr/>
          </p:nvSpPr>
          <p:spPr bwMode="auto">
            <a:xfrm>
              <a:off x="2001838" y="3697288"/>
              <a:ext cx="184150" cy="149225"/>
            </a:xfrm>
            <a:custGeom>
              <a:avLst/>
              <a:gdLst>
                <a:gd name="T0" fmla="*/ 19 w 58"/>
                <a:gd name="T1" fmla="*/ 8 h 47"/>
                <a:gd name="T2" fmla="*/ 16 w 58"/>
                <a:gd name="T3" fmla="*/ 28 h 47"/>
                <a:gd name="T4" fmla="*/ 18 w 58"/>
                <a:gd name="T5" fmla="*/ 17 h 47"/>
                <a:gd name="T6" fmla="*/ 36 w 58"/>
                <a:gd name="T7" fmla="*/ 36 h 47"/>
                <a:gd name="T8" fmla="*/ 39 w 58"/>
                <a:gd name="T9" fmla="*/ 38 h 47"/>
                <a:gd name="T10" fmla="*/ 35 w 58"/>
                <a:gd name="T11" fmla="*/ 47 h 47"/>
                <a:gd name="T12" fmla="*/ 2 w 58"/>
                <a:gd name="T13" fmla="*/ 30 h 47"/>
                <a:gd name="T14" fmla="*/ 19 w 58"/>
                <a:gd name="T15" fmla="*/ 8 h 47"/>
                <a:gd name="T16" fmla="*/ 34 w 58"/>
                <a:gd name="T17" fmla="*/ 27 h 47"/>
                <a:gd name="T18" fmla="*/ 25 w 58"/>
                <a:gd name="T19" fmla="*/ 23 h 47"/>
                <a:gd name="T20" fmla="*/ 34 w 58"/>
                <a:gd name="T21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47">
                  <a:moveTo>
                    <a:pt x="19" y="8"/>
                  </a:moveTo>
                  <a:cubicBezTo>
                    <a:pt x="20" y="16"/>
                    <a:pt x="1" y="23"/>
                    <a:pt x="16" y="28"/>
                  </a:cubicBezTo>
                  <a:cubicBezTo>
                    <a:pt x="16" y="25"/>
                    <a:pt x="16" y="19"/>
                    <a:pt x="18" y="17"/>
                  </a:cubicBezTo>
                  <a:cubicBezTo>
                    <a:pt x="28" y="0"/>
                    <a:pt x="58" y="27"/>
                    <a:pt x="36" y="36"/>
                  </a:cubicBezTo>
                  <a:cubicBezTo>
                    <a:pt x="36" y="37"/>
                    <a:pt x="38" y="36"/>
                    <a:pt x="39" y="38"/>
                  </a:cubicBezTo>
                  <a:cubicBezTo>
                    <a:pt x="37" y="41"/>
                    <a:pt x="36" y="44"/>
                    <a:pt x="35" y="47"/>
                  </a:cubicBezTo>
                  <a:cubicBezTo>
                    <a:pt x="27" y="41"/>
                    <a:pt x="5" y="41"/>
                    <a:pt x="2" y="30"/>
                  </a:cubicBezTo>
                  <a:cubicBezTo>
                    <a:pt x="0" y="22"/>
                    <a:pt x="7" y="3"/>
                    <a:pt x="19" y="8"/>
                  </a:cubicBezTo>
                  <a:close/>
                  <a:moveTo>
                    <a:pt x="34" y="27"/>
                  </a:moveTo>
                  <a:cubicBezTo>
                    <a:pt x="33" y="24"/>
                    <a:pt x="27" y="22"/>
                    <a:pt x="25" y="23"/>
                  </a:cubicBezTo>
                  <a:cubicBezTo>
                    <a:pt x="14" y="29"/>
                    <a:pt x="37" y="39"/>
                    <a:pt x="34" y="2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7" name="í$1ïḋe">
              <a:extLst>
                <a:ext uri="{FF2B5EF4-FFF2-40B4-BE49-F238E27FC236}">
                  <a16:creationId xmlns:a16="http://schemas.microsoft.com/office/drawing/2014/main" id="{F018F622-72A5-4D7A-81C3-60B1FC8DC795}"/>
                </a:ext>
              </a:extLst>
            </p:cNvPr>
            <p:cNvSpPr/>
            <p:nvPr/>
          </p:nvSpPr>
          <p:spPr bwMode="auto">
            <a:xfrm>
              <a:off x="187325" y="3763963"/>
              <a:ext cx="92075" cy="66675"/>
            </a:xfrm>
            <a:custGeom>
              <a:avLst/>
              <a:gdLst>
                <a:gd name="T0" fmla="*/ 29 w 29"/>
                <a:gd name="T1" fmla="*/ 11 h 21"/>
                <a:gd name="T2" fmla="*/ 5 w 29"/>
                <a:gd name="T3" fmla="*/ 21 h 21"/>
                <a:gd name="T4" fmla="*/ 0 w 29"/>
                <a:gd name="T5" fmla="*/ 10 h 21"/>
                <a:gd name="T6" fmla="*/ 25 w 29"/>
                <a:gd name="T7" fmla="*/ 0 h 21"/>
                <a:gd name="T8" fmla="*/ 29 w 29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1">
                  <a:moveTo>
                    <a:pt x="29" y="11"/>
                  </a:moveTo>
                  <a:cubicBezTo>
                    <a:pt x="21" y="14"/>
                    <a:pt x="12" y="17"/>
                    <a:pt x="5" y="21"/>
                  </a:cubicBezTo>
                  <a:cubicBezTo>
                    <a:pt x="2" y="18"/>
                    <a:pt x="1" y="14"/>
                    <a:pt x="0" y="10"/>
                  </a:cubicBezTo>
                  <a:cubicBezTo>
                    <a:pt x="8" y="7"/>
                    <a:pt x="17" y="4"/>
                    <a:pt x="25" y="0"/>
                  </a:cubicBezTo>
                  <a:cubicBezTo>
                    <a:pt x="27" y="3"/>
                    <a:pt x="29" y="7"/>
                    <a:pt x="29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8" name="íṡľîḑé">
              <a:extLst>
                <a:ext uri="{FF2B5EF4-FFF2-40B4-BE49-F238E27FC236}">
                  <a16:creationId xmlns:a16="http://schemas.microsoft.com/office/drawing/2014/main" id="{56E74246-66D0-4EA7-B652-57C6681EB22C}"/>
                </a:ext>
              </a:extLst>
            </p:cNvPr>
            <p:cNvSpPr/>
            <p:nvPr/>
          </p:nvSpPr>
          <p:spPr bwMode="auto">
            <a:xfrm>
              <a:off x="155575" y="3792538"/>
              <a:ext cx="34925" cy="47625"/>
            </a:xfrm>
            <a:custGeom>
              <a:avLst/>
              <a:gdLst>
                <a:gd name="T0" fmla="*/ 11 w 11"/>
                <a:gd name="T1" fmla="*/ 13 h 15"/>
                <a:gd name="T2" fmla="*/ 4 w 11"/>
                <a:gd name="T3" fmla="*/ 15 h 15"/>
                <a:gd name="T4" fmla="*/ 0 w 11"/>
                <a:gd name="T5" fmla="*/ 4 h 15"/>
                <a:gd name="T6" fmla="*/ 11 w 11"/>
                <a:gd name="T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5">
                  <a:moveTo>
                    <a:pt x="11" y="13"/>
                  </a:moveTo>
                  <a:cubicBezTo>
                    <a:pt x="8" y="13"/>
                    <a:pt x="7" y="15"/>
                    <a:pt x="4" y="15"/>
                  </a:cubicBezTo>
                  <a:cubicBezTo>
                    <a:pt x="3" y="11"/>
                    <a:pt x="0" y="9"/>
                    <a:pt x="0" y="4"/>
                  </a:cubicBezTo>
                  <a:cubicBezTo>
                    <a:pt x="8" y="0"/>
                    <a:pt x="9" y="7"/>
                    <a:pt x="11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9" name="îSļíde">
              <a:extLst>
                <a:ext uri="{FF2B5EF4-FFF2-40B4-BE49-F238E27FC236}">
                  <a16:creationId xmlns:a16="http://schemas.microsoft.com/office/drawing/2014/main" id="{E9247334-3C69-4E16-AEEE-D4615BB8C881}"/>
                </a:ext>
              </a:extLst>
            </p:cNvPr>
            <p:cNvSpPr/>
            <p:nvPr/>
          </p:nvSpPr>
          <p:spPr bwMode="auto">
            <a:xfrm>
              <a:off x="1966913" y="3805238"/>
              <a:ext cx="133350" cy="149225"/>
            </a:xfrm>
            <a:custGeom>
              <a:avLst/>
              <a:gdLst>
                <a:gd name="T0" fmla="*/ 14 w 42"/>
                <a:gd name="T1" fmla="*/ 6 h 47"/>
                <a:gd name="T2" fmla="*/ 13 w 42"/>
                <a:gd name="T3" fmla="*/ 17 h 47"/>
                <a:gd name="T4" fmla="*/ 42 w 42"/>
                <a:gd name="T5" fmla="*/ 19 h 47"/>
                <a:gd name="T6" fmla="*/ 38 w 42"/>
                <a:gd name="T7" fmla="*/ 28 h 47"/>
                <a:gd name="T8" fmla="*/ 20 w 42"/>
                <a:gd name="T9" fmla="*/ 26 h 47"/>
                <a:gd name="T10" fmla="*/ 33 w 42"/>
                <a:gd name="T11" fmla="*/ 40 h 47"/>
                <a:gd name="T12" fmla="*/ 28 w 42"/>
                <a:gd name="T13" fmla="*/ 47 h 47"/>
                <a:gd name="T14" fmla="*/ 14 w 42"/>
                <a:gd name="T15" fmla="*/ 34 h 47"/>
                <a:gd name="T16" fmla="*/ 2 w 42"/>
                <a:gd name="T17" fmla="*/ 19 h 47"/>
                <a:gd name="T18" fmla="*/ 14 w 42"/>
                <a:gd name="T1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7">
                  <a:moveTo>
                    <a:pt x="14" y="6"/>
                  </a:moveTo>
                  <a:cubicBezTo>
                    <a:pt x="13" y="9"/>
                    <a:pt x="9" y="13"/>
                    <a:pt x="13" y="17"/>
                  </a:cubicBezTo>
                  <a:cubicBezTo>
                    <a:pt x="23" y="17"/>
                    <a:pt x="33" y="18"/>
                    <a:pt x="42" y="19"/>
                  </a:cubicBezTo>
                  <a:cubicBezTo>
                    <a:pt x="42" y="23"/>
                    <a:pt x="40" y="25"/>
                    <a:pt x="38" y="28"/>
                  </a:cubicBezTo>
                  <a:cubicBezTo>
                    <a:pt x="33" y="29"/>
                    <a:pt x="26" y="27"/>
                    <a:pt x="20" y="26"/>
                  </a:cubicBezTo>
                  <a:cubicBezTo>
                    <a:pt x="23" y="31"/>
                    <a:pt x="30" y="34"/>
                    <a:pt x="33" y="40"/>
                  </a:cubicBezTo>
                  <a:cubicBezTo>
                    <a:pt x="30" y="42"/>
                    <a:pt x="30" y="45"/>
                    <a:pt x="28" y="47"/>
                  </a:cubicBezTo>
                  <a:cubicBezTo>
                    <a:pt x="24" y="44"/>
                    <a:pt x="19" y="39"/>
                    <a:pt x="14" y="34"/>
                  </a:cubicBezTo>
                  <a:cubicBezTo>
                    <a:pt x="10" y="29"/>
                    <a:pt x="3" y="23"/>
                    <a:pt x="2" y="19"/>
                  </a:cubicBezTo>
                  <a:cubicBezTo>
                    <a:pt x="0" y="11"/>
                    <a:pt x="5" y="0"/>
                    <a:pt x="14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0" name="îślïḓe">
              <a:extLst>
                <a:ext uri="{FF2B5EF4-FFF2-40B4-BE49-F238E27FC236}">
                  <a16:creationId xmlns:a16="http://schemas.microsoft.com/office/drawing/2014/main" id="{8CC7DE91-EDA6-4A67-B0AA-9D72DCA4E18A}"/>
                </a:ext>
              </a:extLst>
            </p:cNvPr>
            <p:cNvSpPr/>
            <p:nvPr/>
          </p:nvSpPr>
          <p:spPr bwMode="auto">
            <a:xfrm>
              <a:off x="177800" y="3846513"/>
              <a:ext cx="141288" cy="123825"/>
            </a:xfrm>
            <a:custGeom>
              <a:avLst/>
              <a:gdLst>
                <a:gd name="T0" fmla="*/ 45 w 45"/>
                <a:gd name="T1" fmla="*/ 11 h 39"/>
                <a:gd name="T2" fmla="*/ 20 w 45"/>
                <a:gd name="T3" fmla="*/ 24 h 39"/>
                <a:gd name="T4" fmla="*/ 25 w 45"/>
                <a:gd name="T5" fmla="*/ 34 h 39"/>
                <a:gd name="T6" fmla="*/ 17 w 45"/>
                <a:gd name="T7" fmla="*/ 39 h 39"/>
                <a:gd name="T8" fmla="*/ 0 w 45"/>
                <a:gd name="T9" fmla="*/ 6 h 39"/>
                <a:gd name="T10" fmla="*/ 9 w 45"/>
                <a:gd name="T11" fmla="*/ 2 h 39"/>
                <a:gd name="T12" fmla="*/ 14 w 45"/>
                <a:gd name="T13" fmla="*/ 13 h 39"/>
                <a:gd name="T14" fmla="*/ 40 w 45"/>
                <a:gd name="T15" fmla="*/ 0 h 39"/>
                <a:gd name="T16" fmla="*/ 45 w 45"/>
                <a:gd name="T1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9">
                  <a:moveTo>
                    <a:pt x="45" y="11"/>
                  </a:moveTo>
                  <a:cubicBezTo>
                    <a:pt x="37" y="15"/>
                    <a:pt x="28" y="19"/>
                    <a:pt x="20" y="24"/>
                  </a:cubicBezTo>
                  <a:cubicBezTo>
                    <a:pt x="22" y="27"/>
                    <a:pt x="23" y="31"/>
                    <a:pt x="25" y="34"/>
                  </a:cubicBezTo>
                  <a:cubicBezTo>
                    <a:pt x="24" y="37"/>
                    <a:pt x="19" y="37"/>
                    <a:pt x="17" y="39"/>
                  </a:cubicBezTo>
                  <a:cubicBezTo>
                    <a:pt x="11" y="29"/>
                    <a:pt x="6" y="18"/>
                    <a:pt x="0" y="6"/>
                  </a:cubicBezTo>
                  <a:cubicBezTo>
                    <a:pt x="4" y="5"/>
                    <a:pt x="6" y="3"/>
                    <a:pt x="9" y="2"/>
                  </a:cubicBezTo>
                  <a:cubicBezTo>
                    <a:pt x="11" y="6"/>
                    <a:pt x="12" y="9"/>
                    <a:pt x="14" y="13"/>
                  </a:cubicBezTo>
                  <a:cubicBezTo>
                    <a:pt x="23" y="9"/>
                    <a:pt x="31" y="4"/>
                    <a:pt x="40" y="0"/>
                  </a:cubicBezTo>
                  <a:cubicBezTo>
                    <a:pt x="42" y="4"/>
                    <a:pt x="44" y="7"/>
                    <a:pt x="45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1" name="ïSľïḑe">
              <a:extLst>
                <a:ext uri="{FF2B5EF4-FFF2-40B4-BE49-F238E27FC236}">
                  <a16:creationId xmlns:a16="http://schemas.microsoft.com/office/drawing/2014/main" id="{9526DF39-0F0D-409F-BA61-6B75C410AFA5}"/>
                </a:ext>
              </a:extLst>
            </p:cNvPr>
            <p:cNvSpPr/>
            <p:nvPr/>
          </p:nvSpPr>
          <p:spPr bwMode="auto">
            <a:xfrm>
              <a:off x="347663" y="4086225"/>
              <a:ext cx="203200" cy="158750"/>
            </a:xfrm>
            <a:custGeom>
              <a:avLst/>
              <a:gdLst>
                <a:gd name="T0" fmla="*/ 64 w 64"/>
                <a:gd name="T1" fmla="*/ 14 h 50"/>
                <a:gd name="T2" fmla="*/ 43 w 64"/>
                <a:gd name="T3" fmla="*/ 15 h 50"/>
                <a:gd name="T4" fmla="*/ 51 w 64"/>
                <a:gd name="T5" fmla="*/ 22 h 50"/>
                <a:gd name="T6" fmla="*/ 38 w 64"/>
                <a:gd name="T7" fmla="*/ 20 h 50"/>
                <a:gd name="T8" fmla="*/ 35 w 64"/>
                <a:gd name="T9" fmla="*/ 50 h 50"/>
                <a:gd name="T10" fmla="*/ 22 w 64"/>
                <a:gd name="T11" fmla="*/ 45 h 50"/>
                <a:gd name="T12" fmla="*/ 29 w 64"/>
                <a:gd name="T13" fmla="*/ 23 h 50"/>
                <a:gd name="T14" fmla="*/ 0 w 64"/>
                <a:gd name="T15" fmla="*/ 18 h 50"/>
                <a:gd name="T16" fmla="*/ 8 w 64"/>
                <a:gd name="T17" fmla="*/ 24 h 50"/>
                <a:gd name="T18" fmla="*/ 25 w 64"/>
                <a:gd name="T19" fmla="*/ 18 h 50"/>
                <a:gd name="T20" fmla="*/ 14 w 64"/>
                <a:gd name="T21" fmla="*/ 16 h 50"/>
                <a:gd name="T22" fmla="*/ 14 w 64"/>
                <a:gd name="T23" fmla="*/ 6 h 50"/>
                <a:gd name="T24" fmla="*/ 31 w 64"/>
                <a:gd name="T25" fmla="*/ 13 h 50"/>
                <a:gd name="T26" fmla="*/ 42 w 64"/>
                <a:gd name="T27" fmla="*/ 6 h 50"/>
                <a:gd name="T28" fmla="*/ 45 w 64"/>
                <a:gd name="T29" fmla="*/ 0 h 50"/>
                <a:gd name="T30" fmla="*/ 47 w 64"/>
                <a:gd name="T31" fmla="*/ 0 h 50"/>
                <a:gd name="T32" fmla="*/ 64 w 64"/>
                <a:gd name="T33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50">
                  <a:moveTo>
                    <a:pt x="64" y="14"/>
                  </a:moveTo>
                  <a:cubicBezTo>
                    <a:pt x="59" y="18"/>
                    <a:pt x="48" y="8"/>
                    <a:pt x="43" y="15"/>
                  </a:cubicBezTo>
                  <a:cubicBezTo>
                    <a:pt x="46" y="16"/>
                    <a:pt x="50" y="17"/>
                    <a:pt x="51" y="22"/>
                  </a:cubicBezTo>
                  <a:cubicBezTo>
                    <a:pt x="47" y="25"/>
                    <a:pt x="42" y="20"/>
                    <a:pt x="38" y="20"/>
                  </a:cubicBezTo>
                  <a:cubicBezTo>
                    <a:pt x="30" y="26"/>
                    <a:pt x="28" y="43"/>
                    <a:pt x="35" y="50"/>
                  </a:cubicBezTo>
                  <a:cubicBezTo>
                    <a:pt x="30" y="49"/>
                    <a:pt x="27" y="46"/>
                    <a:pt x="22" y="45"/>
                  </a:cubicBezTo>
                  <a:cubicBezTo>
                    <a:pt x="20" y="34"/>
                    <a:pt x="26" y="29"/>
                    <a:pt x="29" y="23"/>
                  </a:cubicBezTo>
                  <a:cubicBezTo>
                    <a:pt x="22" y="27"/>
                    <a:pt x="1" y="35"/>
                    <a:pt x="0" y="18"/>
                  </a:cubicBezTo>
                  <a:cubicBezTo>
                    <a:pt x="4" y="18"/>
                    <a:pt x="5" y="22"/>
                    <a:pt x="8" y="24"/>
                  </a:cubicBezTo>
                  <a:cubicBezTo>
                    <a:pt x="16" y="24"/>
                    <a:pt x="22" y="21"/>
                    <a:pt x="25" y="18"/>
                  </a:cubicBezTo>
                  <a:cubicBezTo>
                    <a:pt x="24" y="16"/>
                    <a:pt x="18" y="18"/>
                    <a:pt x="14" y="16"/>
                  </a:cubicBezTo>
                  <a:cubicBezTo>
                    <a:pt x="13" y="14"/>
                    <a:pt x="14" y="9"/>
                    <a:pt x="14" y="6"/>
                  </a:cubicBezTo>
                  <a:cubicBezTo>
                    <a:pt x="19" y="9"/>
                    <a:pt x="25" y="13"/>
                    <a:pt x="31" y="13"/>
                  </a:cubicBezTo>
                  <a:cubicBezTo>
                    <a:pt x="37" y="12"/>
                    <a:pt x="38" y="5"/>
                    <a:pt x="42" y="6"/>
                  </a:cubicBezTo>
                  <a:cubicBezTo>
                    <a:pt x="43" y="4"/>
                    <a:pt x="44" y="1"/>
                    <a:pt x="45" y="0"/>
                  </a:cubicBezTo>
                  <a:cubicBezTo>
                    <a:pt x="46" y="0"/>
                    <a:pt x="46" y="0"/>
                    <a:pt x="47" y="0"/>
                  </a:cubicBezTo>
                  <a:cubicBezTo>
                    <a:pt x="50" y="7"/>
                    <a:pt x="63" y="5"/>
                    <a:pt x="64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2" name="îsḻîḍe">
              <a:extLst>
                <a:ext uri="{FF2B5EF4-FFF2-40B4-BE49-F238E27FC236}">
                  <a16:creationId xmlns:a16="http://schemas.microsoft.com/office/drawing/2014/main" id="{379E9A79-D318-4280-A01B-938F79CA2A4A}"/>
                </a:ext>
              </a:extLst>
            </p:cNvPr>
            <p:cNvSpPr/>
            <p:nvPr/>
          </p:nvSpPr>
          <p:spPr bwMode="auto">
            <a:xfrm>
              <a:off x="646113" y="4264025"/>
              <a:ext cx="142875" cy="165100"/>
            </a:xfrm>
            <a:custGeom>
              <a:avLst/>
              <a:gdLst>
                <a:gd name="T0" fmla="*/ 25 w 45"/>
                <a:gd name="T1" fmla="*/ 34 h 52"/>
                <a:gd name="T2" fmla="*/ 30 w 45"/>
                <a:gd name="T3" fmla="*/ 35 h 52"/>
                <a:gd name="T4" fmla="*/ 32 w 45"/>
                <a:gd name="T5" fmla="*/ 30 h 52"/>
                <a:gd name="T6" fmla="*/ 37 w 45"/>
                <a:gd name="T7" fmla="*/ 37 h 52"/>
                <a:gd name="T8" fmla="*/ 23 w 45"/>
                <a:gd name="T9" fmla="*/ 39 h 52"/>
                <a:gd name="T10" fmla="*/ 14 w 45"/>
                <a:gd name="T11" fmla="*/ 52 h 52"/>
                <a:gd name="T12" fmla="*/ 16 w 45"/>
                <a:gd name="T13" fmla="*/ 39 h 52"/>
                <a:gd name="T14" fmla="*/ 10 w 45"/>
                <a:gd name="T15" fmla="*/ 34 h 52"/>
                <a:gd name="T16" fmla="*/ 19 w 45"/>
                <a:gd name="T17" fmla="*/ 34 h 52"/>
                <a:gd name="T18" fmla="*/ 17 w 45"/>
                <a:gd name="T19" fmla="*/ 28 h 52"/>
                <a:gd name="T20" fmla="*/ 21 w 45"/>
                <a:gd name="T21" fmla="*/ 28 h 52"/>
                <a:gd name="T22" fmla="*/ 20 w 45"/>
                <a:gd name="T23" fmla="*/ 25 h 52"/>
                <a:gd name="T24" fmla="*/ 23 w 45"/>
                <a:gd name="T25" fmla="*/ 24 h 52"/>
                <a:gd name="T26" fmla="*/ 20 w 45"/>
                <a:gd name="T27" fmla="*/ 20 h 52"/>
                <a:gd name="T28" fmla="*/ 3 w 45"/>
                <a:gd name="T29" fmla="*/ 37 h 52"/>
                <a:gd name="T30" fmla="*/ 3 w 45"/>
                <a:gd name="T31" fmla="*/ 30 h 52"/>
                <a:gd name="T32" fmla="*/ 16 w 45"/>
                <a:gd name="T33" fmla="*/ 11 h 52"/>
                <a:gd name="T34" fmla="*/ 24 w 45"/>
                <a:gd name="T35" fmla="*/ 0 h 52"/>
                <a:gd name="T36" fmla="*/ 27 w 45"/>
                <a:gd name="T37" fmla="*/ 10 h 52"/>
                <a:gd name="T38" fmla="*/ 37 w 45"/>
                <a:gd name="T39" fmla="*/ 0 h 52"/>
                <a:gd name="T40" fmla="*/ 39 w 45"/>
                <a:gd name="T41" fmla="*/ 8 h 52"/>
                <a:gd name="T42" fmla="*/ 44 w 45"/>
                <a:gd name="T43" fmla="*/ 15 h 52"/>
                <a:gd name="T44" fmla="*/ 35 w 45"/>
                <a:gd name="T45" fmla="*/ 18 h 52"/>
                <a:gd name="T46" fmla="*/ 42 w 45"/>
                <a:gd name="T47" fmla="*/ 18 h 52"/>
                <a:gd name="T48" fmla="*/ 43 w 45"/>
                <a:gd name="T49" fmla="*/ 22 h 52"/>
                <a:gd name="T50" fmla="*/ 31 w 45"/>
                <a:gd name="T51" fmla="*/ 22 h 52"/>
                <a:gd name="T52" fmla="*/ 34 w 45"/>
                <a:gd name="T53" fmla="*/ 26 h 52"/>
                <a:gd name="T54" fmla="*/ 29 w 45"/>
                <a:gd name="T55" fmla="*/ 28 h 52"/>
                <a:gd name="T56" fmla="*/ 31 w 45"/>
                <a:gd name="T57" fmla="*/ 30 h 52"/>
                <a:gd name="T58" fmla="*/ 25 w 45"/>
                <a:gd name="T59" fmla="*/ 34 h 52"/>
                <a:gd name="T60" fmla="*/ 23 w 45"/>
                <a:gd name="T61" fmla="*/ 18 h 52"/>
                <a:gd name="T62" fmla="*/ 28 w 45"/>
                <a:gd name="T63" fmla="*/ 16 h 52"/>
                <a:gd name="T64" fmla="*/ 26 w 45"/>
                <a:gd name="T65" fmla="*/ 9 h 52"/>
                <a:gd name="T66" fmla="*/ 23 w 45"/>
                <a:gd name="T67" fmla="*/ 18 h 52"/>
                <a:gd name="T68" fmla="*/ 36 w 45"/>
                <a:gd name="T69" fmla="*/ 14 h 52"/>
                <a:gd name="T70" fmla="*/ 39 w 45"/>
                <a:gd name="T71" fmla="*/ 13 h 52"/>
                <a:gd name="T72" fmla="*/ 39 w 45"/>
                <a:gd name="T73" fmla="*/ 12 h 52"/>
                <a:gd name="T74" fmla="*/ 38 w 45"/>
                <a:gd name="T75" fmla="*/ 11 h 52"/>
                <a:gd name="T76" fmla="*/ 36 w 45"/>
                <a:gd name="T77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" h="52">
                  <a:moveTo>
                    <a:pt x="25" y="34"/>
                  </a:moveTo>
                  <a:cubicBezTo>
                    <a:pt x="25" y="35"/>
                    <a:pt x="28" y="35"/>
                    <a:pt x="30" y="35"/>
                  </a:cubicBezTo>
                  <a:cubicBezTo>
                    <a:pt x="32" y="35"/>
                    <a:pt x="31" y="31"/>
                    <a:pt x="32" y="30"/>
                  </a:cubicBezTo>
                  <a:cubicBezTo>
                    <a:pt x="34" y="32"/>
                    <a:pt x="35" y="35"/>
                    <a:pt x="37" y="37"/>
                  </a:cubicBezTo>
                  <a:cubicBezTo>
                    <a:pt x="36" y="40"/>
                    <a:pt x="28" y="38"/>
                    <a:pt x="23" y="39"/>
                  </a:cubicBezTo>
                  <a:cubicBezTo>
                    <a:pt x="19" y="42"/>
                    <a:pt x="19" y="49"/>
                    <a:pt x="14" y="52"/>
                  </a:cubicBezTo>
                  <a:cubicBezTo>
                    <a:pt x="8" y="49"/>
                    <a:pt x="14" y="44"/>
                    <a:pt x="16" y="39"/>
                  </a:cubicBezTo>
                  <a:cubicBezTo>
                    <a:pt x="13" y="39"/>
                    <a:pt x="11" y="37"/>
                    <a:pt x="10" y="34"/>
                  </a:cubicBezTo>
                  <a:cubicBezTo>
                    <a:pt x="12" y="33"/>
                    <a:pt x="17" y="35"/>
                    <a:pt x="19" y="34"/>
                  </a:cubicBezTo>
                  <a:cubicBezTo>
                    <a:pt x="19" y="31"/>
                    <a:pt x="17" y="31"/>
                    <a:pt x="17" y="28"/>
                  </a:cubicBezTo>
                  <a:cubicBezTo>
                    <a:pt x="18" y="28"/>
                    <a:pt x="20" y="28"/>
                    <a:pt x="21" y="28"/>
                  </a:cubicBezTo>
                  <a:cubicBezTo>
                    <a:pt x="21" y="27"/>
                    <a:pt x="20" y="26"/>
                    <a:pt x="20" y="25"/>
                  </a:cubicBezTo>
                  <a:cubicBezTo>
                    <a:pt x="20" y="23"/>
                    <a:pt x="22" y="24"/>
                    <a:pt x="23" y="24"/>
                  </a:cubicBezTo>
                  <a:cubicBezTo>
                    <a:pt x="24" y="21"/>
                    <a:pt x="21" y="21"/>
                    <a:pt x="20" y="20"/>
                  </a:cubicBezTo>
                  <a:cubicBezTo>
                    <a:pt x="13" y="24"/>
                    <a:pt x="11" y="34"/>
                    <a:pt x="3" y="37"/>
                  </a:cubicBezTo>
                  <a:cubicBezTo>
                    <a:pt x="0" y="36"/>
                    <a:pt x="2" y="33"/>
                    <a:pt x="3" y="30"/>
                  </a:cubicBezTo>
                  <a:cubicBezTo>
                    <a:pt x="10" y="27"/>
                    <a:pt x="16" y="22"/>
                    <a:pt x="16" y="11"/>
                  </a:cubicBezTo>
                  <a:cubicBezTo>
                    <a:pt x="22" y="11"/>
                    <a:pt x="22" y="4"/>
                    <a:pt x="24" y="0"/>
                  </a:cubicBezTo>
                  <a:cubicBezTo>
                    <a:pt x="28" y="1"/>
                    <a:pt x="30" y="7"/>
                    <a:pt x="27" y="10"/>
                  </a:cubicBezTo>
                  <a:cubicBezTo>
                    <a:pt x="34" y="11"/>
                    <a:pt x="32" y="2"/>
                    <a:pt x="37" y="0"/>
                  </a:cubicBezTo>
                  <a:cubicBezTo>
                    <a:pt x="38" y="3"/>
                    <a:pt x="41" y="5"/>
                    <a:pt x="39" y="8"/>
                  </a:cubicBezTo>
                  <a:cubicBezTo>
                    <a:pt x="42" y="9"/>
                    <a:pt x="45" y="10"/>
                    <a:pt x="44" y="15"/>
                  </a:cubicBezTo>
                  <a:cubicBezTo>
                    <a:pt x="41" y="16"/>
                    <a:pt x="37" y="16"/>
                    <a:pt x="35" y="18"/>
                  </a:cubicBezTo>
                  <a:cubicBezTo>
                    <a:pt x="36" y="19"/>
                    <a:pt x="40" y="18"/>
                    <a:pt x="42" y="18"/>
                  </a:cubicBezTo>
                  <a:cubicBezTo>
                    <a:pt x="42" y="19"/>
                    <a:pt x="43" y="20"/>
                    <a:pt x="43" y="22"/>
                  </a:cubicBezTo>
                  <a:cubicBezTo>
                    <a:pt x="40" y="23"/>
                    <a:pt x="35" y="20"/>
                    <a:pt x="31" y="22"/>
                  </a:cubicBezTo>
                  <a:cubicBezTo>
                    <a:pt x="31" y="24"/>
                    <a:pt x="33" y="24"/>
                    <a:pt x="34" y="26"/>
                  </a:cubicBezTo>
                  <a:cubicBezTo>
                    <a:pt x="33" y="27"/>
                    <a:pt x="32" y="28"/>
                    <a:pt x="29" y="28"/>
                  </a:cubicBezTo>
                  <a:cubicBezTo>
                    <a:pt x="29" y="29"/>
                    <a:pt x="30" y="30"/>
                    <a:pt x="31" y="30"/>
                  </a:cubicBezTo>
                  <a:cubicBezTo>
                    <a:pt x="31" y="33"/>
                    <a:pt x="25" y="31"/>
                    <a:pt x="25" y="34"/>
                  </a:cubicBezTo>
                  <a:close/>
                  <a:moveTo>
                    <a:pt x="23" y="18"/>
                  </a:moveTo>
                  <a:cubicBezTo>
                    <a:pt x="26" y="19"/>
                    <a:pt x="27" y="17"/>
                    <a:pt x="28" y="16"/>
                  </a:cubicBezTo>
                  <a:cubicBezTo>
                    <a:pt x="27" y="13"/>
                    <a:pt x="23" y="13"/>
                    <a:pt x="26" y="9"/>
                  </a:cubicBezTo>
                  <a:cubicBezTo>
                    <a:pt x="20" y="9"/>
                    <a:pt x="21" y="14"/>
                    <a:pt x="23" y="18"/>
                  </a:cubicBezTo>
                  <a:close/>
                  <a:moveTo>
                    <a:pt x="36" y="14"/>
                  </a:moveTo>
                  <a:cubicBezTo>
                    <a:pt x="38" y="14"/>
                    <a:pt x="38" y="13"/>
                    <a:pt x="39" y="13"/>
                  </a:cubicBezTo>
                  <a:cubicBezTo>
                    <a:pt x="39" y="13"/>
                    <a:pt x="39" y="12"/>
                    <a:pt x="39" y="12"/>
                  </a:cubicBezTo>
                  <a:cubicBezTo>
                    <a:pt x="38" y="12"/>
                    <a:pt x="38" y="11"/>
                    <a:pt x="38" y="11"/>
                  </a:cubicBezTo>
                  <a:cubicBezTo>
                    <a:pt x="38" y="13"/>
                    <a:pt x="35" y="12"/>
                    <a:pt x="36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3" name="îŝlïdê">
              <a:extLst>
                <a:ext uri="{FF2B5EF4-FFF2-40B4-BE49-F238E27FC236}">
                  <a16:creationId xmlns:a16="http://schemas.microsoft.com/office/drawing/2014/main" id="{FF93649F-D9F5-4D8D-870A-6AC82C5DC5AF}"/>
                </a:ext>
              </a:extLst>
            </p:cNvPr>
            <p:cNvSpPr/>
            <p:nvPr/>
          </p:nvSpPr>
          <p:spPr bwMode="auto">
            <a:xfrm>
              <a:off x="1565275" y="4292600"/>
              <a:ext cx="66675" cy="123825"/>
            </a:xfrm>
            <a:custGeom>
              <a:avLst/>
              <a:gdLst>
                <a:gd name="T0" fmla="*/ 11 w 21"/>
                <a:gd name="T1" fmla="*/ 1 h 39"/>
                <a:gd name="T2" fmla="*/ 13 w 21"/>
                <a:gd name="T3" fmla="*/ 11 h 39"/>
                <a:gd name="T4" fmla="*/ 13 w 21"/>
                <a:gd name="T5" fmla="*/ 8 h 39"/>
                <a:gd name="T6" fmla="*/ 21 w 21"/>
                <a:gd name="T7" fmla="*/ 8 h 39"/>
                <a:gd name="T8" fmla="*/ 14 w 21"/>
                <a:gd name="T9" fmla="*/ 19 h 39"/>
                <a:gd name="T10" fmla="*/ 15 w 21"/>
                <a:gd name="T11" fmla="*/ 28 h 39"/>
                <a:gd name="T12" fmla="*/ 3 w 21"/>
                <a:gd name="T13" fmla="*/ 39 h 39"/>
                <a:gd name="T14" fmla="*/ 10 w 21"/>
                <a:gd name="T15" fmla="*/ 26 h 39"/>
                <a:gd name="T16" fmla="*/ 6 w 21"/>
                <a:gd name="T17" fmla="*/ 32 h 39"/>
                <a:gd name="T18" fmla="*/ 0 w 21"/>
                <a:gd name="T19" fmla="*/ 28 h 39"/>
                <a:gd name="T20" fmla="*/ 9 w 21"/>
                <a:gd name="T21" fmla="*/ 18 h 39"/>
                <a:gd name="T22" fmla="*/ 3 w 21"/>
                <a:gd name="T23" fmla="*/ 1 h 39"/>
                <a:gd name="T24" fmla="*/ 11 w 21"/>
                <a:gd name="T2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9">
                  <a:moveTo>
                    <a:pt x="11" y="1"/>
                  </a:moveTo>
                  <a:cubicBezTo>
                    <a:pt x="13" y="3"/>
                    <a:pt x="11" y="9"/>
                    <a:pt x="13" y="11"/>
                  </a:cubicBezTo>
                  <a:cubicBezTo>
                    <a:pt x="15" y="10"/>
                    <a:pt x="13" y="9"/>
                    <a:pt x="13" y="8"/>
                  </a:cubicBezTo>
                  <a:cubicBezTo>
                    <a:pt x="16" y="8"/>
                    <a:pt x="19" y="6"/>
                    <a:pt x="21" y="8"/>
                  </a:cubicBezTo>
                  <a:cubicBezTo>
                    <a:pt x="20" y="12"/>
                    <a:pt x="15" y="14"/>
                    <a:pt x="14" y="19"/>
                  </a:cubicBezTo>
                  <a:cubicBezTo>
                    <a:pt x="13" y="22"/>
                    <a:pt x="15" y="25"/>
                    <a:pt x="15" y="28"/>
                  </a:cubicBezTo>
                  <a:cubicBezTo>
                    <a:pt x="14" y="35"/>
                    <a:pt x="10" y="38"/>
                    <a:pt x="3" y="39"/>
                  </a:cubicBezTo>
                  <a:cubicBezTo>
                    <a:pt x="4" y="34"/>
                    <a:pt x="13" y="33"/>
                    <a:pt x="10" y="26"/>
                  </a:cubicBezTo>
                  <a:cubicBezTo>
                    <a:pt x="7" y="27"/>
                    <a:pt x="8" y="31"/>
                    <a:pt x="6" y="32"/>
                  </a:cubicBezTo>
                  <a:cubicBezTo>
                    <a:pt x="3" y="32"/>
                    <a:pt x="1" y="30"/>
                    <a:pt x="0" y="28"/>
                  </a:cubicBezTo>
                  <a:cubicBezTo>
                    <a:pt x="3" y="25"/>
                    <a:pt x="7" y="22"/>
                    <a:pt x="9" y="18"/>
                  </a:cubicBezTo>
                  <a:cubicBezTo>
                    <a:pt x="7" y="12"/>
                    <a:pt x="4" y="7"/>
                    <a:pt x="3" y="1"/>
                  </a:cubicBezTo>
                  <a:cubicBezTo>
                    <a:pt x="5" y="0"/>
                    <a:pt x="9" y="1"/>
                    <a:pt x="11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4" name="i$1ídê">
              <a:extLst>
                <a:ext uri="{FF2B5EF4-FFF2-40B4-BE49-F238E27FC236}">
                  <a16:creationId xmlns:a16="http://schemas.microsoft.com/office/drawing/2014/main" id="{C2B8C9DA-54A3-4AA0-8096-754E78E348EE}"/>
                </a:ext>
              </a:extLst>
            </p:cNvPr>
            <p:cNvSpPr/>
            <p:nvPr/>
          </p:nvSpPr>
          <p:spPr bwMode="auto">
            <a:xfrm>
              <a:off x="969963" y="4359275"/>
              <a:ext cx="61913" cy="31750"/>
            </a:xfrm>
            <a:custGeom>
              <a:avLst/>
              <a:gdLst>
                <a:gd name="T0" fmla="*/ 0 w 20"/>
                <a:gd name="T1" fmla="*/ 9 h 10"/>
                <a:gd name="T2" fmla="*/ 15 w 20"/>
                <a:gd name="T3" fmla="*/ 0 h 10"/>
                <a:gd name="T4" fmla="*/ 0 w 20"/>
                <a:gd name="T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0">
                  <a:moveTo>
                    <a:pt x="0" y="9"/>
                  </a:moveTo>
                  <a:cubicBezTo>
                    <a:pt x="3" y="4"/>
                    <a:pt x="10" y="0"/>
                    <a:pt x="15" y="0"/>
                  </a:cubicBezTo>
                  <a:cubicBezTo>
                    <a:pt x="20" y="10"/>
                    <a:pt x="5" y="6"/>
                    <a:pt x="0" y="9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5" name="iṣlíďè">
              <a:extLst>
                <a:ext uri="{FF2B5EF4-FFF2-40B4-BE49-F238E27FC236}">
                  <a16:creationId xmlns:a16="http://schemas.microsoft.com/office/drawing/2014/main" id="{4F45E667-A854-4BE2-96E8-6422C07DDDF1}"/>
                </a:ext>
              </a:extLst>
            </p:cNvPr>
            <p:cNvSpPr/>
            <p:nvPr/>
          </p:nvSpPr>
          <p:spPr bwMode="auto">
            <a:xfrm>
              <a:off x="1260475" y="4356100"/>
              <a:ext cx="155575" cy="155575"/>
            </a:xfrm>
            <a:custGeom>
              <a:avLst/>
              <a:gdLst>
                <a:gd name="T0" fmla="*/ 26 w 49"/>
                <a:gd name="T1" fmla="*/ 0 h 49"/>
                <a:gd name="T2" fmla="*/ 36 w 49"/>
                <a:gd name="T3" fmla="*/ 6 h 49"/>
                <a:gd name="T4" fmla="*/ 30 w 49"/>
                <a:gd name="T5" fmla="*/ 18 h 49"/>
                <a:gd name="T6" fmla="*/ 33 w 49"/>
                <a:gd name="T7" fmla="*/ 28 h 49"/>
                <a:gd name="T8" fmla="*/ 49 w 49"/>
                <a:gd name="T9" fmla="*/ 32 h 49"/>
                <a:gd name="T10" fmla="*/ 39 w 49"/>
                <a:gd name="T11" fmla="*/ 40 h 49"/>
                <a:gd name="T12" fmla="*/ 32 w 49"/>
                <a:gd name="T13" fmla="*/ 36 h 49"/>
                <a:gd name="T14" fmla="*/ 24 w 49"/>
                <a:gd name="T15" fmla="*/ 46 h 49"/>
                <a:gd name="T16" fmla="*/ 21 w 49"/>
                <a:gd name="T17" fmla="*/ 45 h 49"/>
                <a:gd name="T18" fmla="*/ 18 w 49"/>
                <a:gd name="T19" fmla="*/ 49 h 49"/>
                <a:gd name="T20" fmla="*/ 9 w 49"/>
                <a:gd name="T21" fmla="*/ 46 h 49"/>
                <a:gd name="T22" fmla="*/ 14 w 49"/>
                <a:gd name="T23" fmla="*/ 42 h 49"/>
                <a:gd name="T24" fmla="*/ 13 w 49"/>
                <a:gd name="T25" fmla="*/ 31 h 49"/>
                <a:gd name="T26" fmla="*/ 7 w 49"/>
                <a:gd name="T27" fmla="*/ 42 h 49"/>
                <a:gd name="T28" fmla="*/ 0 w 49"/>
                <a:gd name="T29" fmla="*/ 41 h 49"/>
                <a:gd name="T30" fmla="*/ 11 w 49"/>
                <a:gd name="T31" fmla="*/ 21 h 49"/>
                <a:gd name="T32" fmla="*/ 6 w 49"/>
                <a:gd name="T33" fmla="*/ 18 h 49"/>
                <a:gd name="T34" fmla="*/ 11 w 49"/>
                <a:gd name="T35" fmla="*/ 13 h 49"/>
                <a:gd name="T36" fmla="*/ 10 w 49"/>
                <a:gd name="T37" fmla="*/ 5 h 49"/>
                <a:gd name="T38" fmla="*/ 20 w 49"/>
                <a:gd name="T39" fmla="*/ 10 h 49"/>
                <a:gd name="T40" fmla="*/ 17 w 49"/>
                <a:gd name="T41" fmla="*/ 16 h 49"/>
                <a:gd name="T42" fmla="*/ 27 w 49"/>
                <a:gd name="T43" fmla="*/ 8 h 49"/>
                <a:gd name="T44" fmla="*/ 26 w 49"/>
                <a:gd name="T45" fmla="*/ 0 h 49"/>
                <a:gd name="T46" fmla="*/ 17 w 49"/>
                <a:gd name="T47" fmla="*/ 20 h 49"/>
                <a:gd name="T48" fmla="*/ 19 w 49"/>
                <a:gd name="T49" fmla="*/ 42 h 49"/>
                <a:gd name="T50" fmla="*/ 27 w 49"/>
                <a:gd name="T51" fmla="*/ 32 h 49"/>
                <a:gd name="T52" fmla="*/ 23 w 49"/>
                <a:gd name="T53" fmla="*/ 27 h 49"/>
                <a:gd name="T54" fmla="*/ 30 w 49"/>
                <a:gd name="T55" fmla="*/ 24 h 49"/>
                <a:gd name="T56" fmla="*/ 25 w 49"/>
                <a:gd name="T57" fmla="*/ 21 h 49"/>
                <a:gd name="T58" fmla="*/ 25 w 49"/>
                <a:gd name="T59" fmla="*/ 16 h 49"/>
                <a:gd name="T60" fmla="*/ 17 w 49"/>
                <a:gd name="T61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" h="49">
                  <a:moveTo>
                    <a:pt x="26" y="0"/>
                  </a:moveTo>
                  <a:cubicBezTo>
                    <a:pt x="31" y="0"/>
                    <a:pt x="34" y="2"/>
                    <a:pt x="36" y="6"/>
                  </a:cubicBezTo>
                  <a:cubicBezTo>
                    <a:pt x="32" y="8"/>
                    <a:pt x="31" y="13"/>
                    <a:pt x="30" y="18"/>
                  </a:cubicBezTo>
                  <a:cubicBezTo>
                    <a:pt x="35" y="18"/>
                    <a:pt x="37" y="24"/>
                    <a:pt x="33" y="28"/>
                  </a:cubicBezTo>
                  <a:cubicBezTo>
                    <a:pt x="35" y="33"/>
                    <a:pt x="43" y="33"/>
                    <a:pt x="49" y="32"/>
                  </a:cubicBezTo>
                  <a:cubicBezTo>
                    <a:pt x="46" y="36"/>
                    <a:pt x="42" y="37"/>
                    <a:pt x="39" y="40"/>
                  </a:cubicBezTo>
                  <a:cubicBezTo>
                    <a:pt x="36" y="39"/>
                    <a:pt x="34" y="37"/>
                    <a:pt x="32" y="36"/>
                  </a:cubicBezTo>
                  <a:cubicBezTo>
                    <a:pt x="29" y="39"/>
                    <a:pt x="27" y="43"/>
                    <a:pt x="24" y="46"/>
                  </a:cubicBezTo>
                  <a:cubicBezTo>
                    <a:pt x="22" y="46"/>
                    <a:pt x="21" y="46"/>
                    <a:pt x="21" y="45"/>
                  </a:cubicBezTo>
                  <a:cubicBezTo>
                    <a:pt x="19" y="46"/>
                    <a:pt x="19" y="48"/>
                    <a:pt x="18" y="49"/>
                  </a:cubicBezTo>
                  <a:cubicBezTo>
                    <a:pt x="15" y="48"/>
                    <a:pt x="13" y="46"/>
                    <a:pt x="9" y="46"/>
                  </a:cubicBezTo>
                  <a:cubicBezTo>
                    <a:pt x="9" y="43"/>
                    <a:pt x="13" y="44"/>
                    <a:pt x="14" y="42"/>
                  </a:cubicBezTo>
                  <a:cubicBezTo>
                    <a:pt x="14" y="39"/>
                    <a:pt x="13" y="35"/>
                    <a:pt x="13" y="31"/>
                  </a:cubicBezTo>
                  <a:cubicBezTo>
                    <a:pt x="9" y="34"/>
                    <a:pt x="10" y="40"/>
                    <a:pt x="7" y="42"/>
                  </a:cubicBezTo>
                  <a:cubicBezTo>
                    <a:pt x="4" y="43"/>
                    <a:pt x="3" y="41"/>
                    <a:pt x="0" y="41"/>
                  </a:cubicBezTo>
                  <a:cubicBezTo>
                    <a:pt x="4" y="35"/>
                    <a:pt x="10" y="30"/>
                    <a:pt x="11" y="21"/>
                  </a:cubicBezTo>
                  <a:cubicBezTo>
                    <a:pt x="10" y="20"/>
                    <a:pt x="6" y="21"/>
                    <a:pt x="6" y="18"/>
                  </a:cubicBezTo>
                  <a:cubicBezTo>
                    <a:pt x="6" y="15"/>
                    <a:pt x="10" y="16"/>
                    <a:pt x="11" y="13"/>
                  </a:cubicBezTo>
                  <a:cubicBezTo>
                    <a:pt x="11" y="10"/>
                    <a:pt x="9" y="8"/>
                    <a:pt x="10" y="5"/>
                  </a:cubicBezTo>
                  <a:cubicBezTo>
                    <a:pt x="16" y="5"/>
                    <a:pt x="17" y="8"/>
                    <a:pt x="20" y="10"/>
                  </a:cubicBezTo>
                  <a:cubicBezTo>
                    <a:pt x="20" y="14"/>
                    <a:pt x="17" y="13"/>
                    <a:pt x="17" y="16"/>
                  </a:cubicBezTo>
                  <a:cubicBezTo>
                    <a:pt x="20" y="16"/>
                    <a:pt x="24" y="11"/>
                    <a:pt x="27" y="8"/>
                  </a:cubicBezTo>
                  <a:cubicBezTo>
                    <a:pt x="27" y="5"/>
                    <a:pt x="25" y="3"/>
                    <a:pt x="26" y="0"/>
                  </a:cubicBezTo>
                  <a:close/>
                  <a:moveTo>
                    <a:pt x="17" y="20"/>
                  </a:moveTo>
                  <a:cubicBezTo>
                    <a:pt x="17" y="28"/>
                    <a:pt x="18" y="35"/>
                    <a:pt x="19" y="42"/>
                  </a:cubicBezTo>
                  <a:cubicBezTo>
                    <a:pt x="24" y="41"/>
                    <a:pt x="26" y="37"/>
                    <a:pt x="27" y="32"/>
                  </a:cubicBezTo>
                  <a:cubicBezTo>
                    <a:pt x="26" y="30"/>
                    <a:pt x="24" y="29"/>
                    <a:pt x="23" y="27"/>
                  </a:cubicBezTo>
                  <a:cubicBezTo>
                    <a:pt x="26" y="25"/>
                    <a:pt x="30" y="30"/>
                    <a:pt x="30" y="24"/>
                  </a:cubicBezTo>
                  <a:cubicBezTo>
                    <a:pt x="27" y="25"/>
                    <a:pt x="25" y="24"/>
                    <a:pt x="25" y="21"/>
                  </a:cubicBezTo>
                  <a:cubicBezTo>
                    <a:pt x="24" y="20"/>
                    <a:pt x="28" y="16"/>
                    <a:pt x="25" y="16"/>
                  </a:cubicBezTo>
                  <a:cubicBezTo>
                    <a:pt x="24" y="19"/>
                    <a:pt x="20" y="19"/>
                    <a:pt x="17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6" name="ïṩļiďe">
              <a:extLst>
                <a:ext uri="{FF2B5EF4-FFF2-40B4-BE49-F238E27FC236}">
                  <a16:creationId xmlns:a16="http://schemas.microsoft.com/office/drawing/2014/main" id="{A01E966C-1132-49E5-BE96-6AA5016EF6ED}"/>
                </a:ext>
              </a:extLst>
            </p:cNvPr>
            <p:cNvSpPr/>
            <p:nvPr/>
          </p:nvSpPr>
          <p:spPr bwMode="auto">
            <a:xfrm>
              <a:off x="1616075" y="4356100"/>
              <a:ext cx="55563" cy="25400"/>
            </a:xfrm>
            <a:custGeom>
              <a:avLst/>
              <a:gdLst>
                <a:gd name="T0" fmla="*/ 16 w 18"/>
                <a:gd name="T1" fmla="*/ 0 h 8"/>
                <a:gd name="T2" fmla="*/ 11 w 18"/>
                <a:gd name="T3" fmla="*/ 8 h 8"/>
                <a:gd name="T4" fmla="*/ 0 w 18"/>
                <a:gd name="T5" fmla="*/ 1 h 8"/>
                <a:gd name="T6" fmla="*/ 16 w 1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8">
                  <a:moveTo>
                    <a:pt x="16" y="0"/>
                  </a:moveTo>
                  <a:cubicBezTo>
                    <a:pt x="18" y="2"/>
                    <a:pt x="12" y="6"/>
                    <a:pt x="11" y="8"/>
                  </a:cubicBezTo>
                  <a:cubicBezTo>
                    <a:pt x="5" y="8"/>
                    <a:pt x="1" y="5"/>
                    <a:pt x="0" y="1"/>
                  </a:cubicBezTo>
                  <a:cubicBezTo>
                    <a:pt x="5" y="3"/>
                    <a:pt x="12" y="3"/>
                    <a:pt x="16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7" name="îṩḷídè">
              <a:extLst>
                <a:ext uri="{FF2B5EF4-FFF2-40B4-BE49-F238E27FC236}">
                  <a16:creationId xmlns:a16="http://schemas.microsoft.com/office/drawing/2014/main" id="{AD60C6B3-010A-48BD-B49E-52EBCB01D54B}"/>
                </a:ext>
              </a:extLst>
            </p:cNvPr>
            <p:cNvSpPr/>
            <p:nvPr/>
          </p:nvSpPr>
          <p:spPr bwMode="auto">
            <a:xfrm>
              <a:off x="938213" y="4359275"/>
              <a:ext cx="144463" cy="168275"/>
            </a:xfrm>
            <a:custGeom>
              <a:avLst/>
              <a:gdLst>
                <a:gd name="T0" fmla="*/ 35 w 46"/>
                <a:gd name="T1" fmla="*/ 0 h 53"/>
                <a:gd name="T2" fmla="*/ 40 w 46"/>
                <a:gd name="T3" fmla="*/ 4 h 53"/>
                <a:gd name="T4" fmla="*/ 37 w 46"/>
                <a:gd name="T5" fmla="*/ 22 h 53"/>
                <a:gd name="T6" fmla="*/ 41 w 46"/>
                <a:gd name="T7" fmla="*/ 18 h 53"/>
                <a:gd name="T8" fmla="*/ 36 w 46"/>
                <a:gd name="T9" fmla="*/ 28 h 53"/>
                <a:gd name="T10" fmla="*/ 27 w 46"/>
                <a:gd name="T11" fmla="*/ 53 h 53"/>
                <a:gd name="T12" fmla="*/ 31 w 46"/>
                <a:gd name="T13" fmla="*/ 32 h 53"/>
                <a:gd name="T14" fmla="*/ 23 w 46"/>
                <a:gd name="T15" fmla="*/ 34 h 53"/>
                <a:gd name="T16" fmla="*/ 25 w 46"/>
                <a:gd name="T17" fmla="*/ 22 h 53"/>
                <a:gd name="T18" fmla="*/ 14 w 46"/>
                <a:gd name="T19" fmla="*/ 38 h 53"/>
                <a:gd name="T20" fmla="*/ 11 w 46"/>
                <a:gd name="T21" fmla="*/ 34 h 53"/>
                <a:gd name="T22" fmla="*/ 6 w 46"/>
                <a:gd name="T23" fmla="*/ 36 h 53"/>
                <a:gd name="T24" fmla="*/ 9 w 46"/>
                <a:gd name="T25" fmla="*/ 26 h 53"/>
                <a:gd name="T26" fmla="*/ 12 w 46"/>
                <a:gd name="T27" fmla="*/ 28 h 53"/>
                <a:gd name="T28" fmla="*/ 14 w 46"/>
                <a:gd name="T29" fmla="*/ 20 h 53"/>
                <a:gd name="T30" fmla="*/ 6 w 46"/>
                <a:gd name="T31" fmla="*/ 24 h 53"/>
                <a:gd name="T32" fmla="*/ 0 w 46"/>
                <a:gd name="T33" fmla="*/ 22 h 53"/>
                <a:gd name="T34" fmla="*/ 18 w 46"/>
                <a:gd name="T35" fmla="*/ 9 h 53"/>
                <a:gd name="T36" fmla="*/ 22 w 46"/>
                <a:gd name="T37" fmla="*/ 15 h 53"/>
                <a:gd name="T38" fmla="*/ 18 w 46"/>
                <a:gd name="T39" fmla="*/ 23 h 53"/>
                <a:gd name="T40" fmla="*/ 26 w 46"/>
                <a:gd name="T41" fmla="*/ 17 h 53"/>
                <a:gd name="T42" fmla="*/ 24 w 46"/>
                <a:gd name="T43" fmla="*/ 7 h 53"/>
                <a:gd name="T44" fmla="*/ 29 w 46"/>
                <a:gd name="T45" fmla="*/ 26 h 53"/>
                <a:gd name="T46" fmla="*/ 35 w 46"/>
                <a:gd name="T4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53">
                  <a:moveTo>
                    <a:pt x="35" y="0"/>
                  </a:moveTo>
                  <a:cubicBezTo>
                    <a:pt x="38" y="0"/>
                    <a:pt x="39" y="3"/>
                    <a:pt x="40" y="4"/>
                  </a:cubicBezTo>
                  <a:cubicBezTo>
                    <a:pt x="40" y="11"/>
                    <a:pt x="37" y="15"/>
                    <a:pt x="37" y="22"/>
                  </a:cubicBezTo>
                  <a:cubicBezTo>
                    <a:pt x="40" y="22"/>
                    <a:pt x="40" y="19"/>
                    <a:pt x="41" y="18"/>
                  </a:cubicBezTo>
                  <a:cubicBezTo>
                    <a:pt x="46" y="23"/>
                    <a:pt x="39" y="26"/>
                    <a:pt x="36" y="28"/>
                  </a:cubicBezTo>
                  <a:cubicBezTo>
                    <a:pt x="33" y="37"/>
                    <a:pt x="35" y="50"/>
                    <a:pt x="27" y="53"/>
                  </a:cubicBezTo>
                  <a:cubicBezTo>
                    <a:pt x="27" y="45"/>
                    <a:pt x="29" y="38"/>
                    <a:pt x="31" y="32"/>
                  </a:cubicBezTo>
                  <a:cubicBezTo>
                    <a:pt x="27" y="31"/>
                    <a:pt x="27" y="34"/>
                    <a:pt x="23" y="34"/>
                  </a:cubicBezTo>
                  <a:cubicBezTo>
                    <a:pt x="19" y="30"/>
                    <a:pt x="28" y="27"/>
                    <a:pt x="25" y="22"/>
                  </a:cubicBezTo>
                  <a:cubicBezTo>
                    <a:pt x="19" y="25"/>
                    <a:pt x="16" y="31"/>
                    <a:pt x="14" y="38"/>
                  </a:cubicBezTo>
                  <a:cubicBezTo>
                    <a:pt x="12" y="38"/>
                    <a:pt x="10" y="36"/>
                    <a:pt x="11" y="34"/>
                  </a:cubicBezTo>
                  <a:cubicBezTo>
                    <a:pt x="8" y="33"/>
                    <a:pt x="8" y="38"/>
                    <a:pt x="6" y="36"/>
                  </a:cubicBezTo>
                  <a:cubicBezTo>
                    <a:pt x="2" y="33"/>
                    <a:pt x="7" y="28"/>
                    <a:pt x="9" y="26"/>
                  </a:cubicBezTo>
                  <a:cubicBezTo>
                    <a:pt x="11" y="26"/>
                    <a:pt x="10" y="29"/>
                    <a:pt x="12" y="28"/>
                  </a:cubicBezTo>
                  <a:cubicBezTo>
                    <a:pt x="13" y="26"/>
                    <a:pt x="13" y="22"/>
                    <a:pt x="14" y="20"/>
                  </a:cubicBezTo>
                  <a:cubicBezTo>
                    <a:pt x="12" y="19"/>
                    <a:pt x="8" y="22"/>
                    <a:pt x="6" y="24"/>
                  </a:cubicBezTo>
                  <a:cubicBezTo>
                    <a:pt x="3" y="25"/>
                    <a:pt x="2" y="23"/>
                    <a:pt x="0" y="22"/>
                  </a:cubicBezTo>
                  <a:cubicBezTo>
                    <a:pt x="5" y="17"/>
                    <a:pt x="15" y="17"/>
                    <a:pt x="18" y="9"/>
                  </a:cubicBezTo>
                  <a:cubicBezTo>
                    <a:pt x="21" y="10"/>
                    <a:pt x="21" y="12"/>
                    <a:pt x="22" y="15"/>
                  </a:cubicBezTo>
                  <a:cubicBezTo>
                    <a:pt x="21" y="18"/>
                    <a:pt x="18" y="19"/>
                    <a:pt x="18" y="23"/>
                  </a:cubicBezTo>
                  <a:cubicBezTo>
                    <a:pt x="22" y="22"/>
                    <a:pt x="25" y="20"/>
                    <a:pt x="26" y="17"/>
                  </a:cubicBezTo>
                  <a:cubicBezTo>
                    <a:pt x="26" y="13"/>
                    <a:pt x="23" y="10"/>
                    <a:pt x="24" y="7"/>
                  </a:cubicBezTo>
                  <a:cubicBezTo>
                    <a:pt x="33" y="8"/>
                    <a:pt x="27" y="20"/>
                    <a:pt x="29" y="26"/>
                  </a:cubicBezTo>
                  <a:cubicBezTo>
                    <a:pt x="36" y="22"/>
                    <a:pt x="33" y="9"/>
                    <a:pt x="35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8" name="î$ḷîḑè">
              <a:extLst>
                <a:ext uri="{FF2B5EF4-FFF2-40B4-BE49-F238E27FC236}">
                  <a16:creationId xmlns:a16="http://schemas.microsoft.com/office/drawing/2014/main" id="{7599A1F0-2421-4516-9351-59B70562FFED}"/>
                </a:ext>
              </a:extLst>
            </p:cNvPr>
            <p:cNvSpPr/>
            <p:nvPr/>
          </p:nvSpPr>
          <p:spPr bwMode="auto">
            <a:xfrm>
              <a:off x="322263" y="2597150"/>
              <a:ext cx="1673225" cy="1670050"/>
            </a:xfrm>
            <a:custGeom>
              <a:avLst/>
              <a:gdLst>
                <a:gd name="T0" fmla="*/ 443 w 528"/>
                <a:gd name="T1" fmla="*/ 75 h 527"/>
                <a:gd name="T2" fmla="*/ 453 w 528"/>
                <a:gd name="T3" fmla="*/ 442 h 527"/>
                <a:gd name="T4" fmla="*/ 86 w 528"/>
                <a:gd name="T5" fmla="*/ 453 h 527"/>
                <a:gd name="T6" fmla="*/ 74 w 528"/>
                <a:gd name="T7" fmla="*/ 85 h 527"/>
                <a:gd name="T8" fmla="*/ 170 w 528"/>
                <a:gd name="T9" fmla="*/ 111 h 527"/>
                <a:gd name="T10" fmla="*/ 276 w 528"/>
                <a:gd name="T11" fmla="*/ 111 h 527"/>
                <a:gd name="T12" fmla="*/ 328 w 528"/>
                <a:gd name="T13" fmla="*/ 109 h 527"/>
                <a:gd name="T14" fmla="*/ 159 w 528"/>
                <a:gd name="T15" fmla="*/ 50 h 527"/>
                <a:gd name="T16" fmla="*/ 182 w 528"/>
                <a:gd name="T17" fmla="*/ 144 h 527"/>
                <a:gd name="T18" fmla="*/ 244 w 528"/>
                <a:gd name="T19" fmla="*/ 133 h 527"/>
                <a:gd name="T20" fmla="*/ 176 w 528"/>
                <a:gd name="T21" fmla="*/ 188 h 527"/>
                <a:gd name="T22" fmla="*/ 131 w 528"/>
                <a:gd name="T23" fmla="*/ 232 h 527"/>
                <a:gd name="T24" fmla="*/ 185 w 528"/>
                <a:gd name="T25" fmla="*/ 218 h 527"/>
                <a:gd name="T26" fmla="*/ 240 w 528"/>
                <a:gd name="T27" fmla="*/ 130 h 527"/>
                <a:gd name="T28" fmla="*/ 262 w 528"/>
                <a:gd name="T29" fmla="*/ 176 h 527"/>
                <a:gd name="T30" fmla="*/ 154 w 528"/>
                <a:gd name="T31" fmla="*/ 246 h 527"/>
                <a:gd name="T32" fmla="*/ 127 w 528"/>
                <a:gd name="T33" fmla="*/ 241 h 527"/>
                <a:gd name="T34" fmla="*/ 198 w 528"/>
                <a:gd name="T35" fmla="*/ 258 h 527"/>
                <a:gd name="T36" fmla="*/ 294 w 528"/>
                <a:gd name="T37" fmla="*/ 150 h 527"/>
                <a:gd name="T38" fmla="*/ 262 w 528"/>
                <a:gd name="T39" fmla="*/ 176 h 527"/>
                <a:gd name="T40" fmla="*/ 290 w 528"/>
                <a:gd name="T41" fmla="*/ 203 h 527"/>
                <a:gd name="T42" fmla="*/ 153 w 528"/>
                <a:gd name="T43" fmla="*/ 284 h 527"/>
                <a:gd name="T44" fmla="*/ 164 w 528"/>
                <a:gd name="T45" fmla="*/ 311 h 527"/>
                <a:gd name="T46" fmla="*/ 299 w 528"/>
                <a:gd name="T47" fmla="*/ 216 h 527"/>
                <a:gd name="T48" fmla="*/ 313 w 528"/>
                <a:gd name="T49" fmla="*/ 140 h 527"/>
                <a:gd name="T50" fmla="*/ 317 w 528"/>
                <a:gd name="T51" fmla="*/ 158 h 527"/>
                <a:gd name="T52" fmla="*/ 227 w 528"/>
                <a:gd name="T53" fmla="*/ 294 h 527"/>
                <a:gd name="T54" fmla="*/ 133 w 528"/>
                <a:gd name="T55" fmla="*/ 306 h 527"/>
                <a:gd name="T56" fmla="*/ 178 w 528"/>
                <a:gd name="T57" fmla="*/ 366 h 527"/>
                <a:gd name="T58" fmla="*/ 336 w 528"/>
                <a:gd name="T59" fmla="*/ 342 h 527"/>
                <a:gd name="T60" fmla="*/ 385 w 528"/>
                <a:gd name="T61" fmla="*/ 232 h 527"/>
                <a:gd name="T62" fmla="*/ 314 w 528"/>
                <a:gd name="T63" fmla="*/ 338 h 527"/>
                <a:gd name="T64" fmla="*/ 273 w 528"/>
                <a:gd name="T65" fmla="*/ 355 h 527"/>
                <a:gd name="T66" fmla="*/ 373 w 528"/>
                <a:gd name="T67" fmla="*/ 197 h 527"/>
                <a:gd name="T68" fmla="*/ 351 w 528"/>
                <a:gd name="T69" fmla="*/ 269 h 527"/>
                <a:gd name="T70" fmla="*/ 209 w 528"/>
                <a:gd name="T71" fmla="*/ 358 h 527"/>
                <a:gd name="T72" fmla="*/ 258 w 528"/>
                <a:gd name="T73" fmla="*/ 334 h 527"/>
                <a:gd name="T74" fmla="*/ 360 w 528"/>
                <a:gd name="T75" fmla="*/ 177 h 527"/>
                <a:gd name="T76" fmla="*/ 245 w 528"/>
                <a:gd name="T77" fmla="*/ 318 h 527"/>
                <a:gd name="T78" fmla="*/ 148 w 528"/>
                <a:gd name="T79" fmla="*/ 331 h 527"/>
                <a:gd name="T80" fmla="*/ 322 w 528"/>
                <a:gd name="T81" fmla="*/ 239 h 527"/>
                <a:gd name="T82" fmla="*/ 337 w 528"/>
                <a:gd name="T83" fmla="*/ 154 h 527"/>
                <a:gd name="T84" fmla="*/ 328 w 528"/>
                <a:gd name="T85" fmla="*/ 355 h 527"/>
                <a:gd name="T86" fmla="*/ 337 w 528"/>
                <a:gd name="T87" fmla="*/ 366 h 527"/>
                <a:gd name="T88" fmla="*/ 328 w 528"/>
                <a:gd name="T89" fmla="*/ 355 h 527"/>
                <a:gd name="T90" fmla="*/ 318 w 528"/>
                <a:gd name="T91" fmla="*/ 430 h 527"/>
                <a:gd name="T92" fmla="*/ 67 w 528"/>
                <a:gd name="T93" fmla="*/ 325 h 527"/>
                <a:gd name="T94" fmla="*/ 99 w 528"/>
                <a:gd name="T95" fmla="*/ 352 h 527"/>
                <a:gd name="T96" fmla="*/ 322 w 528"/>
                <a:gd name="T97" fmla="*/ 469 h 527"/>
                <a:gd name="T98" fmla="*/ 375 w 528"/>
                <a:gd name="T99" fmla="*/ 417 h 527"/>
                <a:gd name="T100" fmla="*/ 357 w 528"/>
                <a:gd name="T101" fmla="*/ 418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8" h="527">
                  <a:moveTo>
                    <a:pt x="253" y="4"/>
                  </a:moveTo>
                  <a:cubicBezTo>
                    <a:pt x="336" y="0"/>
                    <a:pt x="401" y="34"/>
                    <a:pt x="443" y="75"/>
                  </a:cubicBezTo>
                  <a:cubicBezTo>
                    <a:pt x="486" y="116"/>
                    <a:pt x="521" y="172"/>
                    <a:pt x="524" y="253"/>
                  </a:cubicBezTo>
                  <a:cubicBezTo>
                    <a:pt x="528" y="336"/>
                    <a:pt x="493" y="399"/>
                    <a:pt x="453" y="442"/>
                  </a:cubicBezTo>
                  <a:cubicBezTo>
                    <a:pt x="411" y="487"/>
                    <a:pt x="351" y="519"/>
                    <a:pt x="274" y="523"/>
                  </a:cubicBezTo>
                  <a:cubicBezTo>
                    <a:pt x="192" y="527"/>
                    <a:pt x="128" y="493"/>
                    <a:pt x="86" y="453"/>
                  </a:cubicBezTo>
                  <a:cubicBezTo>
                    <a:pt x="41" y="410"/>
                    <a:pt x="8" y="353"/>
                    <a:pt x="4" y="274"/>
                  </a:cubicBezTo>
                  <a:cubicBezTo>
                    <a:pt x="0" y="191"/>
                    <a:pt x="34" y="128"/>
                    <a:pt x="74" y="85"/>
                  </a:cubicBezTo>
                  <a:cubicBezTo>
                    <a:pt x="114" y="42"/>
                    <a:pt x="173" y="7"/>
                    <a:pt x="253" y="4"/>
                  </a:cubicBezTo>
                  <a:close/>
                  <a:moveTo>
                    <a:pt x="170" y="111"/>
                  </a:moveTo>
                  <a:cubicBezTo>
                    <a:pt x="172" y="99"/>
                    <a:pt x="187" y="95"/>
                    <a:pt x="202" y="96"/>
                  </a:cubicBezTo>
                  <a:cubicBezTo>
                    <a:pt x="226" y="96"/>
                    <a:pt x="253" y="103"/>
                    <a:pt x="276" y="111"/>
                  </a:cubicBezTo>
                  <a:cubicBezTo>
                    <a:pt x="344" y="132"/>
                    <a:pt x="414" y="166"/>
                    <a:pt x="462" y="201"/>
                  </a:cubicBezTo>
                  <a:cubicBezTo>
                    <a:pt x="424" y="169"/>
                    <a:pt x="377" y="136"/>
                    <a:pt x="328" y="109"/>
                  </a:cubicBezTo>
                  <a:cubicBezTo>
                    <a:pt x="292" y="88"/>
                    <a:pt x="254" y="69"/>
                    <a:pt x="209" y="58"/>
                  </a:cubicBezTo>
                  <a:cubicBezTo>
                    <a:pt x="193" y="54"/>
                    <a:pt x="176" y="49"/>
                    <a:pt x="159" y="50"/>
                  </a:cubicBezTo>
                  <a:cubicBezTo>
                    <a:pt x="143" y="51"/>
                    <a:pt x="130" y="58"/>
                    <a:pt x="134" y="75"/>
                  </a:cubicBezTo>
                  <a:cubicBezTo>
                    <a:pt x="140" y="102"/>
                    <a:pt x="168" y="128"/>
                    <a:pt x="182" y="144"/>
                  </a:cubicBezTo>
                  <a:cubicBezTo>
                    <a:pt x="177" y="134"/>
                    <a:pt x="168" y="126"/>
                    <a:pt x="170" y="111"/>
                  </a:cubicBezTo>
                  <a:close/>
                  <a:moveTo>
                    <a:pt x="244" y="133"/>
                  </a:moveTo>
                  <a:cubicBezTo>
                    <a:pt x="243" y="140"/>
                    <a:pt x="238" y="147"/>
                    <a:pt x="233" y="152"/>
                  </a:cubicBezTo>
                  <a:cubicBezTo>
                    <a:pt x="219" y="166"/>
                    <a:pt x="197" y="179"/>
                    <a:pt x="176" y="188"/>
                  </a:cubicBezTo>
                  <a:cubicBezTo>
                    <a:pt x="167" y="192"/>
                    <a:pt x="149" y="201"/>
                    <a:pt x="146" y="189"/>
                  </a:cubicBezTo>
                  <a:cubicBezTo>
                    <a:pt x="140" y="201"/>
                    <a:pt x="129" y="213"/>
                    <a:pt x="131" y="232"/>
                  </a:cubicBezTo>
                  <a:cubicBezTo>
                    <a:pt x="136" y="237"/>
                    <a:pt x="143" y="238"/>
                    <a:pt x="152" y="235"/>
                  </a:cubicBezTo>
                  <a:cubicBezTo>
                    <a:pt x="163" y="232"/>
                    <a:pt x="174" y="224"/>
                    <a:pt x="185" y="218"/>
                  </a:cubicBezTo>
                  <a:cubicBezTo>
                    <a:pt x="206" y="204"/>
                    <a:pt x="222" y="189"/>
                    <a:pt x="238" y="169"/>
                  </a:cubicBezTo>
                  <a:cubicBezTo>
                    <a:pt x="245" y="159"/>
                    <a:pt x="266" y="129"/>
                    <a:pt x="240" y="130"/>
                  </a:cubicBezTo>
                  <a:cubicBezTo>
                    <a:pt x="242" y="131"/>
                    <a:pt x="243" y="131"/>
                    <a:pt x="244" y="133"/>
                  </a:cubicBezTo>
                  <a:close/>
                  <a:moveTo>
                    <a:pt x="262" y="176"/>
                  </a:moveTo>
                  <a:cubicBezTo>
                    <a:pt x="252" y="188"/>
                    <a:pt x="243" y="197"/>
                    <a:pt x="232" y="205"/>
                  </a:cubicBezTo>
                  <a:cubicBezTo>
                    <a:pt x="206" y="225"/>
                    <a:pt x="183" y="240"/>
                    <a:pt x="154" y="246"/>
                  </a:cubicBezTo>
                  <a:cubicBezTo>
                    <a:pt x="144" y="249"/>
                    <a:pt x="135" y="248"/>
                    <a:pt x="130" y="244"/>
                  </a:cubicBezTo>
                  <a:cubicBezTo>
                    <a:pt x="128" y="244"/>
                    <a:pt x="128" y="238"/>
                    <a:pt x="127" y="241"/>
                  </a:cubicBezTo>
                  <a:cubicBezTo>
                    <a:pt x="123" y="262"/>
                    <a:pt x="125" y="281"/>
                    <a:pt x="150" y="278"/>
                  </a:cubicBezTo>
                  <a:cubicBezTo>
                    <a:pt x="167" y="276"/>
                    <a:pt x="185" y="266"/>
                    <a:pt x="198" y="258"/>
                  </a:cubicBezTo>
                  <a:cubicBezTo>
                    <a:pt x="224" y="242"/>
                    <a:pt x="251" y="219"/>
                    <a:pt x="270" y="195"/>
                  </a:cubicBezTo>
                  <a:cubicBezTo>
                    <a:pt x="279" y="183"/>
                    <a:pt x="292" y="166"/>
                    <a:pt x="294" y="150"/>
                  </a:cubicBezTo>
                  <a:cubicBezTo>
                    <a:pt x="295" y="135"/>
                    <a:pt x="289" y="131"/>
                    <a:pt x="279" y="130"/>
                  </a:cubicBezTo>
                  <a:cubicBezTo>
                    <a:pt x="293" y="144"/>
                    <a:pt x="273" y="165"/>
                    <a:pt x="262" y="176"/>
                  </a:cubicBezTo>
                  <a:close/>
                  <a:moveTo>
                    <a:pt x="317" y="158"/>
                  </a:moveTo>
                  <a:cubicBezTo>
                    <a:pt x="315" y="173"/>
                    <a:pt x="301" y="191"/>
                    <a:pt x="290" y="203"/>
                  </a:cubicBezTo>
                  <a:cubicBezTo>
                    <a:pt x="268" y="227"/>
                    <a:pt x="237" y="250"/>
                    <a:pt x="208" y="266"/>
                  </a:cubicBezTo>
                  <a:cubicBezTo>
                    <a:pt x="192" y="274"/>
                    <a:pt x="172" y="283"/>
                    <a:pt x="153" y="284"/>
                  </a:cubicBezTo>
                  <a:cubicBezTo>
                    <a:pt x="138" y="285"/>
                    <a:pt x="131" y="281"/>
                    <a:pt x="126" y="273"/>
                  </a:cubicBezTo>
                  <a:cubicBezTo>
                    <a:pt x="126" y="298"/>
                    <a:pt x="136" y="314"/>
                    <a:pt x="164" y="311"/>
                  </a:cubicBezTo>
                  <a:cubicBezTo>
                    <a:pt x="183" y="309"/>
                    <a:pt x="202" y="297"/>
                    <a:pt x="217" y="288"/>
                  </a:cubicBezTo>
                  <a:cubicBezTo>
                    <a:pt x="249" y="269"/>
                    <a:pt x="278" y="244"/>
                    <a:pt x="299" y="216"/>
                  </a:cubicBezTo>
                  <a:cubicBezTo>
                    <a:pt x="309" y="203"/>
                    <a:pt x="323" y="184"/>
                    <a:pt x="324" y="165"/>
                  </a:cubicBezTo>
                  <a:cubicBezTo>
                    <a:pt x="326" y="151"/>
                    <a:pt x="321" y="144"/>
                    <a:pt x="313" y="140"/>
                  </a:cubicBezTo>
                  <a:cubicBezTo>
                    <a:pt x="313" y="139"/>
                    <a:pt x="312" y="139"/>
                    <a:pt x="311" y="140"/>
                  </a:cubicBezTo>
                  <a:cubicBezTo>
                    <a:pt x="317" y="144"/>
                    <a:pt x="318" y="148"/>
                    <a:pt x="317" y="158"/>
                  </a:cubicBezTo>
                  <a:close/>
                  <a:moveTo>
                    <a:pt x="317" y="223"/>
                  </a:moveTo>
                  <a:cubicBezTo>
                    <a:pt x="293" y="252"/>
                    <a:pt x="260" y="277"/>
                    <a:pt x="227" y="294"/>
                  </a:cubicBezTo>
                  <a:cubicBezTo>
                    <a:pt x="206" y="304"/>
                    <a:pt x="180" y="319"/>
                    <a:pt x="151" y="315"/>
                  </a:cubicBezTo>
                  <a:cubicBezTo>
                    <a:pt x="142" y="313"/>
                    <a:pt x="138" y="309"/>
                    <a:pt x="133" y="306"/>
                  </a:cubicBezTo>
                  <a:cubicBezTo>
                    <a:pt x="141" y="327"/>
                    <a:pt x="152" y="342"/>
                    <a:pt x="166" y="355"/>
                  </a:cubicBezTo>
                  <a:cubicBezTo>
                    <a:pt x="170" y="359"/>
                    <a:pt x="174" y="362"/>
                    <a:pt x="178" y="366"/>
                  </a:cubicBezTo>
                  <a:cubicBezTo>
                    <a:pt x="193" y="378"/>
                    <a:pt x="211" y="388"/>
                    <a:pt x="238" y="387"/>
                  </a:cubicBezTo>
                  <a:cubicBezTo>
                    <a:pt x="277" y="384"/>
                    <a:pt x="309" y="364"/>
                    <a:pt x="336" y="342"/>
                  </a:cubicBezTo>
                  <a:cubicBezTo>
                    <a:pt x="348" y="331"/>
                    <a:pt x="359" y="318"/>
                    <a:pt x="368" y="303"/>
                  </a:cubicBezTo>
                  <a:cubicBezTo>
                    <a:pt x="380" y="284"/>
                    <a:pt x="391" y="258"/>
                    <a:pt x="385" y="232"/>
                  </a:cubicBezTo>
                  <a:cubicBezTo>
                    <a:pt x="385" y="236"/>
                    <a:pt x="385" y="240"/>
                    <a:pt x="384" y="244"/>
                  </a:cubicBezTo>
                  <a:cubicBezTo>
                    <a:pt x="377" y="285"/>
                    <a:pt x="341" y="317"/>
                    <a:pt x="314" y="338"/>
                  </a:cubicBezTo>
                  <a:cubicBezTo>
                    <a:pt x="283" y="361"/>
                    <a:pt x="241" y="382"/>
                    <a:pt x="193" y="374"/>
                  </a:cubicBezTo>
                  <a:cubicBezTo>
                    <a:pt x="226" y="377"/>
                    <a:pt x="250" y="367"/>
                    <a:pt x="273" y="355"/>
                  </a:cubicBezTo>
                  <a:cubicBezTo>
                    <a:pt x="308" y="337"/>
                    <a:pt x="336" y="312"/>
                    <a:pt x="357" y="280"/>
                  </a:cubicBezTo>
                  <a:cubicBezTo>
                    <a:pt x="371" y="259"/>
                    <a:pt x="389" y="223"/>
                    <a:pt x="373" y="197"/>
                  </a:cubicBezTo>
                  <a:cubicBezTo>
                    <a:pt x="376" y="204"/>
                    <a:pt x="377" y="208"/>
                    <a:pt x="376" y="218"/>
                  </a:cubicBezTo>
                  <a:cubicBezTo>
                    <a:pt x="374" y="237"/>
                    <a:pt x="361" y="255"/>
                    <a:pt x="351" y="269"/>
                  </a:cubicBezTo>
                  <a:cubicBezTo>
                    <a:pt x="339" y="284"/>
                    <a:pt x="327" y="296"/>
                    <a:pt x="312" y="308"/>
                  </a:cubicBezTo>
                  <a:cubicBezTo>
                    <a:pt x="284" y="330"/>
                    <a:pt x="250" y="352"/>
                    <a:pt x="209" y="358"/>
                  </a:cubicBezTo>
                  <a:cubicBezTo>
                    <a:pt x="191" y="361"/>
                    <a:pt x="172" y="360"/>
                    <a:pt x="163" y="351"/>
                  </a:cubicBezTo>
                  <a:cubicBezTo>
                    <a:pt x="195" y="368"/>
                    <a:pt x="235" y="348"/>
                    <a:pt x="258" y="334"/>
                  </a:cubicBezTo>
                  <a:cubicBezTo>
                    <a:pt x="293" y="314"/>
                    <a:pt x="322" y="288"/>
                    <a:pt x="344" y="255"/>
                  </a:cubicBezTo>
                  <a:cubicBezTo>
                    <a:pt x="357" y="235"/>
                    <a:pt x="376" y="198"/>
                    <a:pt x="360" y="177"/>
                  </a:cubicBezTo>
                  <a:cubicBezTo>
                    <a:pt x="369" y="202"/>
                    <a:pt x="350" y="229"/>
                    <a:pt x="337" y="246"/>
                  </a:cubicBezTo>
                  <a:cubicBezTo>
                    <a:pt x="312" y="277"/>
                    <a:pt x="280" y="299"/>
                    <a:pt x="245" y="318"/>
                  </a:cubicBezTo>
                  <a:cubicBezTo>
                    <a:pt x="227" y="328"/>
                    <a:pt x="206" y="337"/>
                    <a:pt x="184" y="339"/>
                  </a:cubicBezTo>
                  <a:cubicBezTo>
                    <a:pt x="170" y="340"/>
                    <a:pt x="155" y="339"/>
                    <a:pt x="148" y="331"/>
                  </a:cubicBezTo>
                  <a:cubicBezTo>
                    <a:pt x="176" y="347"/>
                    <a:pt x="215" y="327"/>
                    <a:pt x="236" y="315"/>
                  </a:cubicBezTo>
                  <a:cubicBezTo>
                    <a:pt x="268" y="296"/>
                    <a:pt x="301" y="268"/>
                    <a:pt x="322" y="239"/>
                  </a:cubicBezTo>
                  <a:cubicBezTo>
                    <a:pt x="332" y="224"/>
                    <a:pt x="346" y="203"/>
                    <a:pt x="348" y="184"/>
                  </a:cubicBezTo>
                  <a:cubicBezTo>
                    <a:pt x="350" y="168"/>
                    <a:pt x="344" y="159"/>
                    <a:pt x="337" y="154"/>
                  </a:cubicBezTo>
                  <a:cubicBezTo>
                    <a:pt x="353" y="175"/>
                    <a:pt x="331" y="206"/>
                    <a:pt x="317" y="223"/>
                  </a:cubicBezTo>
                  <a:close/>
                  <a:moveTo>
                    <a:pt x="328" y="355"/>
                  </a:moveTo>
                  <a:cubicBezTo>
                    <a:pt x="302" y="375"/>
                    <a:pt x="267" y="390"/>
                    <a:pt x="224" y="388"/>
                  </a:cubicBezTo>
                  <a:cubicBezTo>
                    <a:pt x="268" y="400"/>
                    <a:pt x="311" y="386"/>
                    <a:pt x="337" y="366"/>
                  </a:cubicBezTo>
                  <a:cubicBezTo>
                    <a:pt x="364" y="346"/>
                    <a:pt x="384" y="315"/>
                    <a:pt x="388" y="276"/>
                  </a:cubicBezTo>
                  <a:cubicBezTo>
                    <a:pt x="378" y="310"/>
                    <a:pt x="355" y="336"/>
                    <a:pt x="328" y="355"/>
                  </a:cubicBezTo>
                  <a:close/>
                  <a:moveTo>
                    <a:pt x="357" y="418"/>
                  </a:moveTo>
                  <a:cubicBezTo>
                    <a:pt x="353" y="429"/>
                    <a:pt x="334" y="431"/>
                    <a:pt x="318" y="430"/>
                  </a:cubicBezTo>
                  <a:cubicBezTo>
                    <a:pt x="293" y="429"/>
                    <a:pt x="269" y="421"/>
                    <a:pt x="245" y="414"/>
                  </a:cubicBezTo>
                  <a:cubicBezTo>
                    <a:pt x="180" y="393"/>
                    <a:pt x="114" y="359"/>
                    <a:pt x="67" y="325"/>
                  </a:cubicBezTo>
                  <a:cubicBezTo>
                    <a:pt x="65" y="326"/>
                    <a:pt x="67" y="326"/>
                    <a:pt x="67" y="327"/>
                  </a:cubicBezTo>
                  <a:cubicBezTo>
                    <a:pt x="76" y="335"/>
                    <a:pt x="88" y="344"/>
                    <a:pt x="99" y="352"/>
                  </a:cubicBezTo>
                  <a:cubicBezTo>
                    <a:pt x="132" y="377"/>
                    <a:pt x="163" y="398"/>
                    <a:pt x="202" y="419"/>
                  </a:cubicBezTo>
                  <a:cubicBezTo>
                    <a:pt x="238" y="439"/>
                    <a:pt x="276" y="458"/>
                    <a:pt x="322" y="469"/>
                  </a:cubicBezTo>
                  <a:cubicBezTo>
                    <a:pt x="338" y="473"/>
                    <a:pt x="355" y="478"/>
                    <a:pt x="373" y="476"/>
                  </a:cubicBezTo>
                  <a:cubicBezTo>
                    <a:pt x="411" y="472"/>
                    <a:pt x="387" y="433"/>
                    <a:pt x="375" y="417"/>
                  </a:cubicBezTo>
                  <a:cubicBezTo>
                    <a:pt x="365" y="402"/>
                    <a:pt x="355" y="390"/>
                    <a:pt x="345" y="381"/>
                  </a:cubicBezTo>
                  <a:cubicBezTo>
                    <a:pt x="350" y="391"/>
                    <a:pt x="362" y="402"/>
                    <a:pt x="357" y="4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9" name="ïṣlíďé">
              <a:extLst>
                <a:ext uri="{FF2B5EF4-FFF2-40B4-BE49-F238E27FC236}">
                  <a16:creationId xmlns:a16="http://schemas.microsoft.com/office/drawing/2014/main" id="{6E59CA1F-0E97-4BDA-AF59-814F014D55D0}"/>
                </a:ext>
              </a:extLst>
            </p:cNvPr>
            <p:cNvSpPr/>
            <p:nvPr/>
          </p:nvSpPr>
          <p:spPr bwMode="auto">
            <a:xfrm>
              <a:off x="1747838" y="4089400"/>
              <a:ext cx="161925" cy="190500"/>
            </a:xfrm>
            <a:custGeom>
              <a:avLst/>
              <a:gdLst>
                <a:gd name="T0" fmla="*/ 24 w 51"/>
                <a:gd name="T1" fmla="*/ 40 h 60"/>
                <a:gd name="T2" fmla="*/ 34 w 51"/>
                <a:gd name="T3" fmla="*/ 20 h 60"/>
                <a:gd name="T4" fmla="*/ 36 w 51"/>
                <a:gd name="T5" fmla="*/ 37 h 60"/>
                <a:gd name="T6" fmla="*/ 42 w 51"/>
                <a:gd name="T7" fmla="*/ 30 h 60"/>
                <a:gd name="T8" fmla="*/ 45 w 51"/>
                <a:gd name="T9" fmla="*/ 32 h 60"/>
                <a:gd name="T10" fmla="*/ 42 w 51"/>
                <a:gd name="T11" fmla="*/ 40 h 60"/>
                <a:gd name="T12" fmla="*/ 51 w 51"/>
                <a:gd name="T13" fmla="*/ 53 h 60"/>
                <a:gd name="T14" fmla="*/ 39 w 51"/>
                <a:gd name="T15" fmla="*/ 57 h 60"/>
                <a:gd name="T16" fmla="*/ 40 w 51"/>
                <a:gd name="T17" fmla="*/ 44 h 60"/>
                <a:gd name="T18" fmla="*/ 29 w 51"/>
                <a:gd name="T19" fmla="*/ 57 h 60"/>
                <a:gd name="T20" fmla="*/ 33 w 51"/>
                <a:gd name="T21" fmla="*/ 28 h 60"/>
                <a:gd name="T22" fmla="*/ 26 w 51"/>
                <a:gd name="T23" fmla="*/ 54 h 60"/>
                <a:gd name="T24" fmla="*/ 19 w 51"/>
                <a:gd name="T25" fmla="*/ 53 h 60"/>
                <a:gd name="T26" fmla="*/ 25 w 51"/>
                <a:gd name="T27" fmla="*/ 27 h 60"/>
                <a:gd name="T28" fmla="*/ 19 w 51"/>
                <a:gd name="T29" fmla="*/ 24 h 60"/>
                <a:gd name="T30" fmla="*/ 20 w 51"/>
                <a:gd name="T31" fmla="*/ 30 h 60"/>
                <a:gd name="T32" fmla="*/ 17 w 51"/>
                <a:gd name="T33" fmla="*/ 34 h 60"/>
                <a:gd name="T34" fmla="*/ 19 w 51"/>
                <a:gd name="T35" fmla="*/ 40 h 60"/>
                <a:gd name="T36" fmla="*/ 6 w 51"/>
                <a:gd name="T37" fmla="*/ 34 h 60"/>
                <a:gd name="T38" fmla="*/ 12 w 51"/>
                <a:gd name="T39" fmla="*/ 31 h 60"/>
                <a:gd name="T40" fmla="*/ 0 w 51"/>
                <a:gd name="T41" fmla="*/ 23 h 60"/>
                <a:gd name="T42" fmla="*/ 12 w 51"/>
                <a:gd name="T43" fmla="*/ 18 h 60"/>
                <a:gd name="T44" fmla="*/ 6 w 51"/>
                <a:gd name="T45" fmla="*/ 6 h 60"/>
                <a:gd name="T46" fmla="*/ 14 w 51"/>
                <a:gd name="T47" fmla="*/ 4 h 60"/>
                <a:gd name="T48" fmla="*/ 15 w 51"/>
                <a:gd name="T49" fmla="*/ 12 h 60"/>
                <a:gd name="T50" fmla="*/ 17 w 51"/>
                <a:gd name="T51" fmla="*/ 2 h 60"/>
                <a:gd name="T52" fmla="*/ 23 w 51"/>
                <a:gd name="T53" fmla="*/ 1 h 60"/>
                <a:gd name="T54" fmla="*/ 30 w 51"/>
                <a:gd name="T55" fmla="*/ 20 h 60"/>
                <a:gd name="T56" fmla="*/ 24 w 51"/>
                <a:gd name="T57" fmla="*/ 40 h 60"/>
                <a:gd name="T58" fmla="*/ 18 w 51"/>
                <a:gd name="T59" fmla="*/ 17 h 60"/>
                <a:gd name="T60" fmla="*/ 26 w 51"/>
                <a:gd name="T61" fmla="*/ 18 h 60"/>
                <a:gd name="T62" fmla="*/ 22 w 51"/>
                <a:gd name="T63" fmla="*/ 5 h 60"/>
                <a:gd name="T64" fmla="*/ 20 w 51"/>
                <a:gd name="T65" fmla="*/ 5 h 60"/>
                <a:gd name="T66" fmla="*/ 18 w 51"/>
                <a:gd name="T6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60">
                  <a:moveTo>
                    <a:pt x="24" y="40"/>
                  </a:moveTo>
                  <a:cubicBezTo>
                    <a:pt x="29" y="36"/>
                    <a:pt x="27" y="23"/>
                    <a:pt x="34" y="20"/>
                  </a:cubicBezTo>
                  <a:cubicBezTo>
                    <a:pt x="40" y="22"/>
                    <a:pt x="36" y="32"/>
                    <a:pt x="36" y="37"/>
                  </a:cubicBezTo>
                  <a:cubicBezTo>
                    <a:pt x="39" y="37"/>
                    <a:pt x="39" y="32"/>
                    <a:pt x="42" y="30"/>
                  </a:cubicBezTo>
                  <a:cubicBezTo>
                    <a:pt x="43" y="31"/>
                    <a:pt x="44" y="32"/>
                    <a:pt x="45" y="32"/>
                  </a:cubicBezTo>
                  <a:cubicBezTo>
                    <a:pt x="45" y="37"/>
                    <a:pt x="41" y="36"/>
                    <a:pt x="42" y="40"/>
                  </a:cubicBezTo>
                  <a:cubicBezTo>
                    <a:pt x="45" y="44"/>
                    <a:pt x="51" y="46"/>
                    <a:pt x="51" y="53"/>
                  </a:cubicBezTo>
                  <a:cubicBezTo>
                    <a:pt x="46" y="54"/>
                    <a:pt x="44" y="57"/>
                    <a:pt x="39" y="57"/>
                  </a:cubicBezTo>
                  <a:cubicBezTo>
                    <a:pt x="42" y="54"/>
                    <a:pt x="48" y="47"/>
                    <a:pt x="40" y="44"/>
                  </a:cubicBezTo>
                  <a:cubicBezTo>
                    <a:pt x="36" y="48"/>
                    <a:pt x="40" y="60"/>
                    <a:pt x="29" y="57"/>
                  </a:cubicBezTo>
                  <a:cubicBezTo>
                    <a:pt x="34" y="47"/>
                    <a:pt x="34" y="40"/>
                    <a:pt x="33" y="28"/>
                  </a:cubicBezTo>
                  <a:cubicBezTo>
                    <a:pt x="27" y="33"/>
                    <a:pt x="28" y="45"/>
                    <a:pt x="26" y="54"/>
                  </a:cubicBezTo>
                  <a:cubicBezTo>
                    <a:pt x="25" y="55"/>
                    <a:pt x="20" y="55"/>
                    <a:pt x="19" y="53"/>
                  </a:cubicBezTo>
                  <a:cubicBezTo>
                    <a:pt x="20" y="44"/>
                    <a:pt x="23" y="36"/>
                    <a:pt x="25" y="27"/>
                  </a:cubicBezTo>
                  <a:cubicBezTo>
                    <a:pt x="23" y="26"/>
                    <a:pt x="21" y="25"/>
                    <a:pt x="19" y="24"/>
                  </a:cubicBezTo>
                  <a:cubicBezTo>
                    <a:pt x="17" y="26"/>
                    <a:pt x="19" y="29"/>
                    <a:pt x="20" y="30"/>
                  </a:cubicBezTo>
                  <a:cubicBezTo>
                    <a:pt x="20" y="33"/>
                    <a:pt x="18" y="33"/>
                    <a:pt x="17" y="34"/>
                  </a:cubicBezTo>
                  <a:cubicBezTo>
                    <a:pt x="17" y="36"/>
                    <a:pt x="19" y="37"/>
                    <a:pt x="19" y="40"/>
                  </a:cubicBezTo>
                  <a:cubicBezTo>
                    <a:pt x="13" y="39"/>
                    <a:pt x="11" y="35"/>
                    <a:pt x="6" y="34"/>
                  </a:cubicBezTo>
                  <a:cubicBezTo>
                    <a:pt x="6" y="32"/>
                    <a:pt x="10" y="32"/>
                    <a:pt x="12" y="31"/>
                  </a:cubicBezTo>
                  <a:cubicBezTo>
                    <a:pt x="11" y="25"/>
                    <a:pt x="3" y="27"/>
                    <a:pt x="0" y="23"/>
                  </a:cubicBezTo>
                  <a:cubicBezTo>
                    <a:pt x="2" y="20"/>
                    <a:pt x="10" y="22"/>
                    <a:pt x="12" y="18"/>
                  </a:cubicBezTo>
                  <a:cubicBezTo>
                    <a:pt x="12" y="12"/>
                    <a:pt x="8" y="10"/>
                    <a:pt x="6" y="6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15" y="6"/>
                    <a:pt x="16" y="9"/>
                    <a:pt x="15" y="12"/>
                  </a:cubicBezTo>
                  <a:cubicBezTo>
                    <a:pt x="18" y="10"/>
                    <a:pt x="17" y="6"/>
                    <a:pt x="17" y="2"/>
                  </a:cubicBezTo>
                  <a:cubicBezTo>
                    <a:pt x="19" y="1"/>
                    <a:pt x="21" y="0"/>
                    <a:pt x="23" y="1"/>
                  </a:cubicBezTo>
                  <a:cubicBezTo>
                    <a:pt x="26" y="7"/>
                    <a:pt x="28" y="13"/>
                    <a:pt x="30" y="20"/>
                  </a:cubicBezTo>
                  <a:cubicBezTo>
                    <a:pt x="26" y="25"/>
                    <a:pt x="26" y="34"/>
                    <a:pt x="24" y="40"/>
                  </a:cubicBezTo>
                  <a:close/>
                  <a:moveTo>
                    <a:pt x="18" y="17"/>
                  </a:moveTo>
                  <a:cubicBezTo>
                    <a:pt x="21" y="18"/>
                    <a:pt x="22" y="17"/>
                    <a:pt x="26" y="18"/>
                  </a:cubicBezTo>
                  <a:cubicBezTo>
                    <a:pt x="26" y="12"/>
                    <a:pt x="23" y="10"/>
                    <a:pt x="22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19" y="8"/>
                    <a:pt x="17" y="13"/>
                    <a:pt x="18" y="1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</p:grpSp>
      <p:sp>
        <p:nvSpPr>
          <p:cNvPr id="61" name="文本占位符 60">
            <a:extLst>
              <a:ext uri="{FF2B5EF4-FFF2-40B4-BE49-F238E27FC236}">
                <a16:creationId xmlns:a16="http://schemas.microsoft.com/office/drawing/2014/main" id="{747F3016-06B2-40C8-91B8-115F9ABA6C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5888" y="146690"/>
            <a:ext cx="3861588" cy="726517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</a:t>
            </a:r>
          </a:p>
        </p:txBody>
      </p:sp>
      <p:sp>
        <p:nvSpPr>
          <p:cNvPr id="63" name="文本占位符 62">
            <a:extLst>
              <a:ext uri="{FF2B5EF4-FFF2-40B4-BE49-F238E27FC236}">
                <a16:creationId xmlns:a16="http://schemas.microsoft.com/office/drawing/2014/main" id="{6A36E89A-D777-4146-97AE-C1B738B27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03023" y="171240"/>
            <a:ext cx="4270234" cy="70167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143C6D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</a:t>
            </a: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0AC30F2F-D87F-43B6-A7D9-2CF9F43C87BE}"/>
              </a:ext>
            </a:extLst>
          </p:cNvPr>
          <p:cNvGrpSpPr/>
          <p:nvPr userDrawn="1"/>
        </p:nvGrpSpPr>
        <p:grpSpPr>
          <a:xfrm>
            <a:off x="623639" y="1105222"/>
            <a:ext cx="10955791" cy="5493752"/>
            <a:chOff x="623639" y="1105222"/>
            <a:chExt cx="10955791" cy="5493752"/>
          </a:xfrm>
        </p:grpSpPr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E645361D-E0CA-4842-B4D0-FCCDDE7EA059}"/>
                </a:ext>
              </a:extLst>
            </p:cNvPr>
            <p:cNvSpPr/>
            <p:nvPr userDrawn="1"/>
          </p:nvSpPr>
          <p:spPr>
            <a:xfrm>
              <a:off x="623639" y="1130300"/>
              <a:ext cx="10955791" cy="5459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207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 Light" panose="020B0502040204020203" pitchFamily="34" charset="-122"/>
              </a:endParaRPr>
            </a:p>
          </p:txBody>
        </p:sp>
        <p:sp>
          <p:nvSpPr>
            <p:cNvPr id="62" name="直角三角形 61">
              <a:extLst>
                <a:ext uri="{FF2B5EF4-FFF2-40B4-BE49-F238E27FC236}">
                  <a16:creationId xmlns:a16="http://schemas.microsoft.com/office/drawing/2014/main" id="{1809DDD0-FE59-44E6-A928-005AB745DDC6}"/>
                </a:ext>
              </a:extLst>
            </p:cNvPr>
            <p:cNvSpPr/>
            <p:nvPr userDrawn="1"/>
          </p:nvSpPr>
          <p:spPr>
            <a:xfrm flipV="1">
              <a:off x="628612" y="1105222"/>
              <a:ext cx="313417" cy="313417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 Light" panose="020B0502040204020203" pitchFamily="34" charset="-122"/>
              </a:endParaRPr>
            </a:p>
          </p:txBody>
        </p:sp>
        <p:sp>
          <p:nvSpPr>
            <p:cNvPr id="64" name="直角三角形 63">
              <a:extLst>
                <a:ext uri="{FF2B5EF4-FFF2-40B4-BE49-F238E27FC236}">
                  <a16:creationId xmlns:a16="http://schemas.microsoft.com/office/drawing/2014/main" id="{A64E6ABB-89B1-4179-8732-5FF7F22B464F}"/>
                </a:ext>
              </a:extLst>
            </p:cNvPr>
            <p:cNvSpPr/>
            <p:nvPr userDrawn="1"/>
          </p:nvSpPr>
          <p:spPr>
            <a:xfrm flipH="1">
              <a:off x="11251266" y="6285557"/>
              <a:ext cx="313417" cy="313417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8420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B07F4C86-445F-457A-9BAD-1A5AF2BADBFF}"/>
              </a:ext>
            </a:extLst>
          </p:cNvPr>
          <p:cNvSpPr/>
          <p:nvPr userDrawn="1"/>
        </p:nvSpPr>
        <p:spPr>
          <a:xfrm>
            <a:off x="1012371" y="326571"/>
            <a:ext cx="4040414" cy="702129"/>
          </a:xfrm>
          <a:custGeom>
            <a:avLst/>
            <a:gdLst>
              <a:gd name="connsiteX0" fmla="*/ 68492 w 4040414"/>
              <a:gd name="connsiteY0" fmla="*/ 0 h 702129"/>
              <a:gd name="connsiteX1" fmla="*/ 4040414 w 4040414"/>
              <a:gd name="connsiteY1" fmla="*/ 0 h 702129"/>
              <a:gd name="connsiteX2" fmla="*/ 3619951 w 4040414"/>
              <a:gd name="connsiteY2" fmla="*/ 702129 h 702129"/>
              <a:gd name="connsiteX3" fmla="*/ 0 w 4040414"/>
              <a:gd name="connsiteY3" fmla="*/ 702129 h 702129"/>
              <a:gd name="connsiteX4" fmla="*/ 0 w 4040414"/>
              <a:gd name="connsiteY4" fmla="*/ 702037 h 702129"/>
              <a:gd name="connsiteX5" fmla="*/ 69846 w 4040414"/>
              <a:gd name="connsiteY5" fmla="*/ 694996 h 702129"/>
              <a:gd name="connsiteX6" fmla="*/ 350159 w 4040414"/>
              <a:gd name="connsiteY6" fmla="*/ 351063 h 702129"/>
              <a:gd name="connsiteX7" fmla="*/ 69846 w 4040414"/>
              <a:gd name="connsiteY7" fmla="*/ 7130 h 702129"/>
              <a:gd name="connsiteX8" fmla="*/ 64542 w 4040414"/>
              <a:gd name="connsiteY8" fmla="*/ 6596 h 70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0414" h="702129">
                <a:moveTo>
                  <a:pt x="68492" y="0"/>
                </a:moveTo>
                <a:lnTo>
                  <a:pt x="4040414" y="0"/>
                </a:lnTo>
                <a:lnTo>
                  <a:pt x="3619951" y="702129"/>
                </a:lnTo>
                <a:lnTo>
                  <a:pt x="0" y="702129"/>
                </a:lnTo>
                <a:lnTo>
                  <a:pt x="0" y="702037"/>
                </a:lnTo>
                <a:lnTo>
                  <a:pt x="69846" y="694996"/>
                </a:lnTo>
                <a:cubicBezTo>
                  <a:pt x="229820" y="662260"/>
                  <a:pt x="350159" y="520715"/>
                  <a:pt x="350159" y="351063"/>
                </a:cubicBezTo>
                <a:cubicBezTo>
                  <a:pt x="350159" y="181411"/>
                  <a:pt x="229821" y="39866"/>
                  <a:pt x="69846" y="7130"/>
                </a:cubicBezTo>
                <a:lnTo>
                  <a:pt x="64542" y="6596"/>
                </a:lnTo>
                <a:close/>
              </a:path>
            </a:pathLst>
          </a:custGeom>
          <a:solidFill>
            <a:srgbClr val="143C6D"/>
          </a:solidFill>
          <a:ln>
            <a:solidFill>
              <a:srgbClr val="143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 Light" panose="020B0502040204020203" pitchFamily="34" charset="-122"/>
            </a:endParaRPr>
          </a:p>
        </p:txBody>
      </p:sp>
      <p:sp>
        <p:nvSpPr>
          <p:cNvPr id="4" name="平行四边形 3">
            <a:extLst>
              <a:ext uri="{FF2B5EF4-FFF2-40B4-BE49-F238E27FC236}">
                <a16:creationId xmlns:a16="http://schemas.microsoft.com/office/drawing/2014/main" id="{F475F439-FD74-491E-804D-BA22EA160C07}"/>
              </a:ext>
            </a:extLst>
          </p:cNvPr>
          <p:cNvSpPr/>
          <p:nvPr userDrawn="1"/>
        </p:nvSpPr>
        <p:spPr>
          <a:xfrm>
            <a:off x="4604657" y="326570"/>
            <a:ext cx="6926943" cy="702129"/>
          </a:xfrm>
          <a:prstGeom prst="parallelogram">
            <a:avLst>
              <a:gd name="adj" fmla="val 59884"/>
            </a:avLst>
          </a:prstGeom>
          <a:noFill/>
          <a:ln>
            <a:solidFill>
              <a:srgbClr val="143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 Light" panose="020B0502040204020203" pitchFamily="34" charset="-122"/>
            </a:endParaRPr>
          </a:p>
        </p:txBody>
      </p:sp>
      <p:grpSp>
        <p:nvGrpSpPr>
          <p:cNvPr id="9" name="îSlide">
            <a:extLst>
              <a:ext uri="{FF2B5EF4-FFF2-40B4-BE49-F238E27FC236}">
                <a16:creationId xmlns:a16="http://schemas.microsoft.com/office/drawing/2014/main" id="{611D82FC-BCB7-45DA-A73A-872BE63286CF}"/>
              </a:ext>
            </a:extLst>
          </p:cNvPr>
          <p:cNvGrpSpPr/>
          <p:nvPr userDrawn="1"/>
        </p:nvGrpSpPr>
        <p:grpSpPr>
          <a:xfrm>
            <a:off x="562426" y="351120"/>
            <a:ext cx="654050" cy="657148"/>
            <a:chOff x="-15875" y="2251075"/>
            <a:chExt cx="2344738" cy="2355850"/>
          </a:xfrm>
        </p:grpSpPr>
        <p:sp>
          <p:nvSpPr>
            <p:cNvPr id="10" name="isļídê">
              <a:extLst>
                <a:ext uri="{FF2B5EF4-FFF2-40B4-BE49-F238E27FC236}">
                  <a16:creationId xmlns:a16="http://schemas.microsoft.com/office/drawing/2014/main" id="{09000BF9-9B10-4D4F-A941-3815674D6F65}"/>
                </a:ext>
              </a:extLst>
            </p:cNvPr>
            <p:cNvSpPr/>
            <p:nvPr/>
          </p:nvSpPr>
          <p:spPr bwMode="auto">
            <a:xfrm>
              <a:off x="-15875" y="2251075"/>
              <a:ext cx="2344738" cy="2355850"/>
            </a:xfrm>
            <a:custGeom>
              <a:avLst/>
              <a:gdLst>
                <a:gd name="T0" fmla="*/ 357 w 740"/>
                <a:gd name="T1" fmla="*/ 6 h 743"/>
                <a:gd name="T2" fmla="*/ 623 w 740"/>
                <a:gd name="T3" fmla="*/ 106 h 743"/>
                <a:gd name="T4" fmla="*/ 737 w 740"/>
                <a:gd name="T5" fmla="*/ 359 h 743"/>
                <a:gd name="T6" fmla="*/ 710 w 740"/>
                <a:gd name="T7" fmla="*/ 513 h 743"/>
                <a:gd name="T8" fmla="*/ 532 w 740"/>
                <a:gd name="T9" fmla="*/ 702 h 743"/>
                <a:gd name="T10" fmla="*/ 386 w 740"/>
                <a:gd name="T11" fmla="*/ 739 h 743"/>
                <a:gd name="T12" fmla="*/ 119 w 740"/>
                <a:gd name="T13" fmla="*/ 639 h 743"/>
                <a:gd name="T14" fmla="*/ 41 w 740"/>
                <a:gd name="T15" fmla="*/ 533 h 743"/>
                <a:gd name="T16" fmla="*/ 4 w 740"/>
                <a:gd name="T17" fmla="*/ 387 h 743"/>
                <a:gd name="T18" fmla="*/ 104 w 740"/>
                <a:gd name="T19" fmla="*/ 120 h 743"/>
                <a:gd name="T20" fmla="*/ 314 w 740"/>
                <a:gd name="T21" fmla="*/ 9 h 743"/>
                <a:gd name="T22" fmla="*/ 357 w 740"/>
                <a:gd name="T23" fmla="*/ 6 h 743"/>
                <a:gd name="T24" fmla="*/ 118 w 740"/>
                <a:gd name="T25" fmla="*/ 123 h 743"/>
                <a:gd name="T26" fmla="*/ 16 w 740"/>
                <a:gd name="T27" fmla="*/ 376 h 743"/>
                <a:gd name="T28" fmla="*/ 48 w 740"/>
                <a:gd name="T29" fmla="*/ 520 h 743"/>
                <a:gd name="T30" fmla="*/ 122 w 740"/>
                <a:gd name="T31" fmla="*/ 625 h 743"/>
                <a:gd name="T32" fmla="*/ 374 w 740"/>
                <a:gd name="T33" fmla="*/ 727 h 743"/>
                <a:gd name="T34" fmla="*/ 520 w 740"/>
                <a:gd name="T35" fmla="*/ 695 h 743"/>
                <a:gd name="T36" fmla="*/ 623 w 740"/>
                <a:gd name="T37" fmla="*/ 622 h 743"/>
                <a:gd name="T38" fmla="*/ 696 w 740"/>
                <a:gd name="T39" fmla="*/ 516 h 743"/>
                <a:gd name="T40" fmla="*/ 726 w 740"/>
                <a:gd name="T41" fmla="*/ 370 h 743"/>
                <a:gd name="T42" fmla="*/ 694 w 740"/>
                <a:gd name="T43" fmla="*/ 225 h 743"/>
                <a:gd name="T44" fmla="*/ 516 w 740"/>
                <a:gd name="T45" fmla="*/ 48 h 743"/>
                <a:gd name="T46" fmla="*/ 369 w 740"/>
                <a:gd name="T47" fmla="*/ 17 h 743"/>
                <a:gd name="T48" fmla="*/ 118 w 740"/>
                <a:gd name="T49" fmla="*/ 12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40" h="743">
                  <a:moveTo>
                    <a:pt x="357" y="6"/>
                  </a:moveTo>
                  <a:cubicBezTo>
                    <a:pt x="475" y="0"/>
                    <a:pt x="563" y="50"/>
                    <a:pt x="623" y="106"/>
                  </a:cubicBezTo>
                  <a:cubicBezTo>
                    <a:pt x="685" y="163"/>
                    <a:pt x="732" y="246"/>
                    <a:pt x="737" y="359"/>
                  </a:cubicBezTo>
                  <a:cubicBezTo>
                    <a:pt x="740" y="417"/>
                    <a:pt x="728" y="470"/>
                    <a:pt x="710" y="513"/>
                  </a:cubicBezTo>
                  <a:cubicBezTo>
                    <a:pt x="675" y="598"/>
                    <a:pt x="613" y="662"/>
                    <a:pt x="532" y="702"/>
                  </a:cubicBezTo>
                  <a:cubicBezTo>
                    <a:pt x="491" y="722"/>
                    <a:pt x="442" y="737"/>
                    <a:pt x="386" y="739"/>
                  </a:cubicBezTo>
                  <a:cubicBezTo>
                    <a:pt x="267" y="743"/>
                    <a:pt x="182" y="697"/>
                    <a:pt x="119" y="639"/>
                  </a:cubicBezTo>
                  <a:cubicBezTo>
                    <a:pt x="87" y="610"/>
                    <a:pt x="61" y="574"/>
                    <a:pt x="41" y="533"/>
                  </a:cubicBezTo>
                  <a:cubicBezTo>
                    <a:pt x="21" y="492"/>
                    <a:pt x="6" y="444"/>
                    <a:pt x="4" y="387"/>
                  </a:cubicBezTo>
                  <a:cubicBezTo>
                    <a:pt x="0" y="267"/>
                    <a:pt x="47" y="181"/>
                    <a:pt x="104" y="120"/>
                  </a:cubicBezTo>
                  <a:cubicBezTo>
                    <a:pt x="154" y="67"/>
                    <a:pt x="223" y="24"/>
                    <a:pt x="314" y="9"/>
                  </a:cubicBezTo>
                  <a:cubicBezTo>
                    <a:pt x="328" y="7"/>
                    <a:pt x="343" y="6"/>
                    <a:pt x="357" y="6"/>
                  </a:cubicBezTo>
                  <a:close/>
                  <a:moveTo>
                    <a:pt x="118" y="123"/>
                  </a:moveTo>
                  <a:cubicBezTo>
                    <a:pt x="60" y="181"/>
                    <a:pt x="16" y="262"/>
                    <a:pt x="16" y="376"/>
                  </a:cubicBezTo>
                  <a:cubicBezTo>
                    <a:pt x="16" y="432"/>
                    <a:pt x="29" y="479"/>
                    <a:pt x="48" y="520"/>
                  </a:cubicBezTo>
                  <a:cubicBezTo>
                    <a:pt x="67" y="561"/>
                    <a:pt x="91" y="596"/>
                    <a:pt x="122" y="625"/>
                  </a:cubicBezTo>
                  <a:cubicBezTo>
                    <a:pt x="183" y="683"/>
                    <a:pt x="261" y="727"/>
                    <a:pt x="374" y="727"/>
                  </a:cubicBezTo>
                  <a:cubicBezTo>
                    <a:pt x="430" y="727"/>
                    <a:pt x="479" y="714"/>
                    <a:pt x="520" y="695"/>
                  </a:cubicBezTo>
                  <a:cubicBezTo>
                    <a:pt x="560" y="677"/>
                    <a:pt x="594" y="651"/>
                    <a:pt x="623" y="622"/>
                  </a:cubicBezTo>
                  <a:cubicBezTo>
                    <a:pt x="653" y="592"/>
                    <a:pt x="677" y="558"/>
                    <a:pt x="696" y="516"/>
                  </a:cubicBezTo>
                  <a:cubicBezTo>
                    <a:pt x="714" y="476"/>
                    <a:pt x="728" y="424"/>
                    <a:pt x="726" y="370"/>
                  </a:cubicBezTo>
                  <a:cubicBezTo>
                    <a:pt x="725" y="313"/>
                    <a:pt x="712" y="265"/>
                    <a:pt x="694" y="225"/>
                  </a:cubicBezTo>
                  <a:cubicBezTo>
                    <a:pt x="657" y="145"/>
                    <a:pt x="597" y="84"/>
                    <a:pt x="516" y="48"/>
                  </a:cubicBezTo>
                  <a:cubicBezTo>
                    <a:pt x="474" y="30"/>
                    <a:pt x="424" y="17"/>
                    <a:pt x="369" y="17"/>
                  </a:cubicBezTo>
                  <a:cubicBezTo>
                    <a:pt x="255" y="18"/>
                    <a:pt x="175" y="66"/>
                    <a:pt x="118" y="1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1" name="iṥ1iḑé">
              <a:extLst>
                <a:ext uri="{FF2B5EF4-FFF2-40B4-BE49-F238E27FC236}">
                  <a16:creationId xmlns:a16="http://schemas.microsoft.com/office/drawing/2014/main" id="{FAF0194C-8A81-408F-A070-8385E4B4E4FF}"/>
                </a:ext>
              </a:extLst>
            </p:cNvPr>
            <p:cNvSpPr/>
            <p:nvPr/>
          </p:nvSpPr>
          <p:spPr bwMode="auto">
            <a:xfrm>
              <a:off x="1082675" y="2346325"/>
              <a:ext cx="130175" cy="158750"/>
            </a:xfrm>
            <a:custGeom>
              <a:avLst/>
              <a:gdLst>
                <a:gd name="T0" fmla="*/ 37 w 41"/>
                <a:gd name="T1" fmla="*/ 14 h 50"/>
                <a:gd name="T2" fmla="*/ 26 w 41"/>
                <a:gd name="T3" fmla="*/ 16 h 50"/>
                <a:gd name="T4" fmla="*/ 15 w 41"/>
                <a:gd name="T5" fmla="*/ 14 h 50"/>
                <a:gd name="T6" fmla="*/ 38 w 41"/>
                <a:gd name="T7" fmla="*/ 28 h 50"/>
                <a:gd name="T8" fmla="*/ 3 w 41"/>
                <a:gd name="T9" fmla="*/ 30 h 50"/>
                <a:gd name="T10" fmla="*/ 13 w 41"/>
                <a:gd name="T11" fmla="*/ 30 h 50"/>
                <a:gd name="T12" fmla="*/ 26 w 41"/>
                <a:gd name="T13" fmla="*/ 33 h 50"/>
                <a:gd name="T14" fmla="*/ 4 w 41"/>
                <a:gd name="T15" fmla="*/ 12 h 50"/>
                <a:gd name="T16" fmla="*/ 37 w 41"/>
                <a:gd name="T17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50">
                  <a:moveTo>
                    <a:pt x="37" y="14"/>
                  </a:moveTo>
                  <a:cubicBezTo>
                    <a:pt x="35" y="16"/>
                    <a:pt x="30" y="16"/>
                    <a:pt x="26" y="16"/>
                  </a:cubicBezTo>
                  <a:cubicBezTo>
                    <a:pt x="25" y="13"/>
                    <a:pt x="18" y="9"/>
                    <a:pt x="15" y="14"/>
                  </a:cubicBezTo>
                  <a:cubicBezTo>
                    <a:pt x="23" y="20"/>
                    <a:pt x="37" y="18"/>
                    <a:pt x="38" y="28"/>
                  </a:cubicBezTo>
                  <a:cubicBezTo>
                    <a:pt x="41" y="48"/>
                    <a:pt x="3" y="50"/>
                    <a:pt x="3" y="30"/>
                  </a:cubicBezTo>
                  <a:cubicBezTo>
                    <a:pt x="7" y="31"/>
                    <a:pt x="9" y="29"/>
                    <a:pt x="13" y="30"/>
                  </a:cubicBezTo>
                  <a:cubicBezTo>
                    <a:pt x="14" y="34"/>
                    <a:pt x="23" y="39"/>
                    <a:pt x="26" y="33"/>
                  </a:cubicBezTo>
                  <a:cubicBezTo>
                    <a:pt x="22" y="23"/>
                    <a:pt x="0" y="29"/>
                    <a:pt x="4" y="12"/>
                  </a:cubicBezTo>
                  <a:cubicBezTo>
                    <a:pt x="7" y="1"/>
                    <a:pt x="34" y="0"/>
                    <a:pt x="37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2" name="îsḻiḓé">
              <a:extLst>
                <a:ext uri="{FF2B5EF4-FFF2-40B4-BE49-F238E27FC236}">
                  <a16:creationId xmlns:a16="http://schemas.microsoft.com/office/drawing/2014/main" id="{8240A4EF-CA86-4177-B629-78085A3031EE}"/>
                </a:ext>
              </a:extLst>
            </p:cNvPr>
            <p:cNvSpPr/>
            <p:nvPr/>
          </p:nvSpPr>
          <p:spPr bwMode="auto">
            <a:xfrm>
              <a:off x="944563" y="2368550"/>
              <a:ext cx="65088" cy="133350"/>
            </a:xfrm>
            <a:custGeom>
              <a:avLst/>
              <a:gdLst>
                <a:gd name="T0" fmla="*/ 19 w 21"/>
                <a:gd name="T1" fmla="*/ 1 h 42"/>
                <a:gd name="T2" fmla="*/ 20 w 21"/>
                <a:gd name="T3" fmla="*/ 7 h 42"/>
                <a:gd name="T4" fmla="*/ 14 w 21"/>
                <a:gd name="T5" fmla="*/ 11 h 42"/>
                <a:gd name="T6" fmla="*/ 19 w 21"/>
                <a:gd name="T7" fmla="*/ 12 h 42"/>
                <a:gd name="T8" fmla="*/ 21 w 21"/>
                <a:gd name="T9" fmla="*/ 19 h 42"/>
                <a:gd name="T10" fmla="*/ 16 w 21"/>
                <a:gd name="T11" fmla="*/ 20 h 42"/>
                <a:gd name="T12" fmla="*/ 19 w 21"/>
                <a:gd name="T13" fmla="*/ 39 h 42"/>
                <a:gd name="T14" fmla="*/ 8 w 21"/>
                <a:gd name="T15" fmla="*/ 42 h 42"/>
                <a:gd name="T16" fmla="*/ 5 w 21"/>
                <a:gd name="T17" fmla="*/ 22 h 42"/>
                <a:gd name="T18" fmla="*/ 1 w 21"/>
                <a:gd name="T19" fmla="*/ 22 h 42"/>
                <a:gd name="T20" fmla="*/ 0 w 21"/>
                <a:gd name="T21" fmla="*/ 15 h 42"/>
                <a:gd name="T22" fmla="*/ 3 w 21"/>
                <a:gd name="T23" fmla="*/ 14 h 42"/>
                <a:gd name="T24" fmla="*/ 19 w 21"/>
                <a:gd name="T25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2">
                  <a:moveTo>
                    <a:pt x="19" y="1"/>
                  </a:moveTo>
                  <a:cubicBezTo>
                    <a:pt x="21" y="2"/>
                    <a:pt x="20" y="5"/>
                    <a:pt x="20" y="7"/>
                  </a:cubicBezTo>
                  <a:cubicBezTo>
                    <a:pt x="18" y="8"/>
                    <a:pt x="14" y="7"/>
                    <a:pt x="14" y="11"/>
                  </a:cubicBezTo>
                  <a:cubicBezTo>
                    <a:pt x="15" y="14"/>
                    <a:pt x="18" y="10"/>
                    <a:pt x="19" y="12"/>
                  </a:cubicBezTo>
                  <a:cubicBezTo>
                    <a:pt x="20" y="14"/>
                    <a:pt x="20" y="17"/>
                    <a:pt x="21" y="19"/>
                  </a:cubicBezTo>
                  <a:cubicBezTo>
                    <a:pt x="19" y="19"/>
                    <a:pt x="18" y="20"/>
                    <a:pt x="16" y="20"/>
                  </a:cubicBezTo>
                  <a:cubicBezTo>
                    <a:pt x="17" y="27"/>
                    <a:pt x="18" y="33"/>
                    <a:pt x="19" y="39"/>
                  </a:cubicBezTo>
                  <a:cubicBezTo>
                    <a:pt x="17" y="41"/>
                    <a:pt x="12" y="41"/>
                    <a:pt x="8" y="42"/>
                  </a:cubicBezTo>
                  <a:cubicBezTo>
                    <a:pt x="7" y="35"/>
                    <a:pt x="6" y="29"/>
                    <a:pt x="5" y="22"/>
                  </a:cubicBezTo>
                  <a:cubicBezTo>
                    <a:pt x="3" y="22"/>
                    <a:pt x="2" y="24"/>
                    <a:pt x="1" y="22"/>
                  </a:cubicBezTo>
                  <a:cubicBezTo>
                    <a:pt x="1" y="19"/>
                    <a:pt x="0" y="18"/>
                    <a:pt x="0" y="15"/>
                  </a:cubicBezTo>
                  <a:cubicBezTo>
                    <a:pt x="1" y="14"/>
                    <a:pt x="2" y="14"/>
                    <a:pt x="3" y="14"/>
                  </a:cubicBezTo>
                  <a:cubicBezTo>
                    <a:pt x="1" y="2"/>
                    <a:pt x="9" y="0"/>
                    <a:pt x="19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3" name="ïṡľïḋe">
              <a:extLst>
                <a:ext uri="{FF2B5EF4-FFF2-40B4-BE49-F238E27FC236}">
                  <a16:creationId xmlns:a16="http://schemas.microsoft.com/office/drawing/2014/main" id="{499DDBDF-AB9A-4A58-9DC2-93943468368D}"/>
                </a:ext>
              </a:extLst>
            </p:cNvPr>
            <p:cNvSpPr/>
            <p:nvPr/>
          </p:nvSpPr>
          <p:spPr bwMode="auto">
            <a:xfrm>
              <a:off x="1352550" y="2371725"/>
              <a:ext cx="41275" cy="38100"/>
            </a:xfrm>
            <a:custGeom>
              <a:avLst/>
              <a:gdLst>
                <a:gd name="T0" fmla="*/ 13 w 13"/>
                <a:gd name="T1" fmla="*/ 5 h 12"/>
                <a:gd name="T2" fmla="*/ 12 w 13"/>
                <a:gd name="T3" fmla="*/ 12 h 12"/>
                <a:gd name="T4" fmla="*/ 1 w 13"/>
                <a:gd name="T5" fmla="*/ 10 h 12"/>
                <a:gd name="T6" fmla="*/ 13 w 13"/>
                <a:gd name="T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5"/>
                  </a:moveTo>
                  <a:cubicBezTo>
                    <a:pt x="13" y="8"/>
                    <a:pt x="12" y="9"/>
                    <a:pt x="12" y="12"/>
                  </a:cubicBezTo>
                  <a:cubicBezTo>
                    <a:pt x="8" y="12"/>
                    <a:pt x="5" y="10"/>
                    <a:pt x="1" y="10"/>
                  </a:cubicBezTo>
                  <a:cubicBezTo>
                    <a:pt x="0" y="0"/>
                    <a:pt x="8" y="3"/>
                    <a:pt x="13" y="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4" name="iSlïḓè">
              <a:extLst>
                <a:ext uri="{FF2B5EF4-FFF2-40B4-BE49-F238E27FC236}">
                  <a16:creationId xmlns:a16="http://schemas.microsoft.com/office/drawing/2014/main" id="{3FB44ACF-736F-4F07-BB92-5796E8EEDB74}"/>
                </a:ext>
              </a:extLst>
            </p:cNvPr>
            <p:cNvSpPr/>
            <p:nvPr/>
          </p:nvSpPr>
          <p:spPr bwMode="auto">
            <a:xfrm>
              <a:off x="1196975" y="2390775"/>
              <a:ext cx="123825" cy="111125"/>
            </a:xfrm>
            <a:custGeom>
              <a:avLst/>
              <a:gdLst>
                <a:gd name="T0" fmla="*/ 39 w 39"/>
                <a:gd name="T1" fmla="*/ 14 h 35"/>
                <a:gd name="T2" fmla="*/ 30 w 39"/>
                <a:gd name="T3" fmla="*/ 14 h 35"/>
                <a:gd name="T4" fmla="*/ 21 w 39"/>
                <a:gd name="T5" fmla="*/ 24 h 35"/>
                <a:gd name="T6" fmla="*/ 30 w 39"/>
                <a:gd name="T7" fmla="*/ 20 h 35"/>
                <a:gd name="T8" fmla="*/ 39 w 39"/>
                <a:gd name="T9" fmla="*/ 23 h 35"/>
                <a:gd name="T10" fmla="*/ 11 w 39"/>
                <a:gd name="T11" fmla="*/ 27 h 35"/>
                <a:gd name="T12" fmla="*/ 26 w 39"/>
                <a:gd name="T13" fmla="*/ 2 h 35"/>
                <a:gd name="T14" fmla="*/ 39 w 39"/>
                <a:gd name="T15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5">
                  <a:moveTo>
                    <a:pt x="39" y="14"/>
                  </a:moveTo>
                  <a:cubicBezTo>
                    <a:pt x="36" y="14"/>
                    <a:pt x="33" y="14"/>
                    <a:pt x="30" y="14"/>
                  </a:cubicBezTo>
                  <a:cubicBezTo>
                    <a:pt x="25" y="3"/>
                    <a:pt x="12" y="17"/>
                    <a:pt x="21" y="24"/>
                  </a:cubicBezTo>
                  <a:cubicBezTo>
                    <a:pt x="26" y="25"/>
                    <a:pt x="28" y="22"/>
                    <a:pt x="30" y="20"/>
                  </a:cubicBezTo>
                  <a:cubicBezTo>
                    <a:pt x="33" y="22"/>
                    <a:pt x="37" y="21"/>
                    <a:pt x="39" y="23"/>
                  </a:cubicBezTo>
                  <a:cubicBezTo>
                    <a:pt x="35" y="33"/>
                    <a:pt x="19" y="35"/>
                    <a:pt x="11" y="27"/>
                  </a:cubicBezTo>
                  <a:cubicBezTo>
                    <a:pt x="0" y="18"/>
                    <a:pt x="9" y="0"/>
                    <a:pt x="26" y="2"/>
                  </a:cubicBezTo>
                  <a:cubicBezTo>
                    <a:pt x="33" y="3"/>
                    <a:pt x="39" y="6"/>
                    <a:pt x="39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5" name="iṡḷïḓe">
              <a:extLst>
                <a:ext uri="{FF2B5EF4-FFF2-40B4-BE49-F238E27FC236}">
                  <a16:creationId xmlns:a16="http://schemas.microsoft.com/office/drawing/2014/main" id="{4C4B4D25-1DC2-4486-A641-4F8D0E32BF06}"/>
                </a:ext>
              </a:extLst>
            </p:cNvPr>
            <p:cNvSpPr/>
            <p:nvPr/>
          </p:nvSpPr>
          <p:spPr bwMode="auto">
            <a:xfrm>
              <a:off x="1333500" y="2413000"/>
              <a:ext cx="53975" cy="95250"/>
            </a:xfrm>
            <a:custGeom>
              <a:avLst/>
              <a:gdLst>
                <a:gd name="T0" fmla="*/ 7 w 17"/>
                <a:gd name="T1" fmla="*/ 0 h 30"/>
                <a:gd name="T2" fmla="*/ 17 w 17"/>
                <a:gd name="T3" fmla="*/ 2 h 30"/>
                <a:gd name="T4" fmla="*/ 11 w 17"/>
                <a:gd name="T5" fmla="*/ 30 h 30"/>
                <a:gd name="T6" fmla="*/ 0 w 17"/>
                <a:gd name="T7" fmla="*/ 27 h 30"/>
                <a:gd name="T8" fmla="*/ 7 w 17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0">
                  <a:moveTo>
                    <a:pt x="7" y="0"/>
                  </a:moveTo>
                  <a:cubicBezTo>
                    <a:pt x="10" y="1"/>
                    <a:pt x="14" y="1"/>
                    <a:pt x="17" y="2"/>
                  </a:cubicBezTo>
                  <a:cubicBezTo>
                    <a:pt x="15" y="11"/>
                    <a:pt x="13" y="21"/>
                    <a:pt x="11" y="30"/>
                  </a:cubicBezTo>
                  <a:cubicBezTo>
                    <a:pt x="7" y="29"/>
                    <a:pt x="4" y="28"/>
                    <a:pt x="0" y="27"/>
                  </a:cubicBezTo>
                  <a:cubicBezTo>
                    <a:pt x="2" y="18"/>
                    <a:pt x="4" y="8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6" name="ïṥḷíḋè">
              <a:extLst>
                <a:ext uri="{FF2B5EF4-FFF2-40B4-BE49-F238E27FC236}">
                  <a16:creationId xmlns:a16="http://schemas.microsoft.com/office/drawing/2014/main" id="{3FAA1557-6B3B-42E9-A3FC-394EA5574F9D}"/>
                </a:ext>
              </a:extLst>
            </p:cNvPr>
            <p:cNvSpPr/>
            <p:nvPr/>
          </p:nvSpPr>
          <p:spPr bwMode="auto">
            <a:xfrm>
              <a:off x="817563" y="2422525"/>
              <a:ext cx="136525" cy="117475"/>
            </a:xfrm>
            <a:custGeom>
              <a:avLst/>
              <a:gdLst>
                <a:gd name="T0" fmla="*/ 22 w 43"/>
                <a:gd name="T1" fmla="*/ 2 h 37"/>
                <a:gd name="T2" fmla="*/ 39 w 43"/>
                <a:gd name="T3" fmla="*/ 22 h 37"/>
                <a:gd name="T4" fmla="*/ 8 w 43"/>
                <a:gd name="T5" fmla="*/ 11 h 37"/>
                <a:gd name="T6" fmla="*/ 22 w 43"/>
                <a:gd name="T7" fmla="*/ 2 h 37"/>
                <a:gd name="T8" fmla="*/ 24 w 43"/>
                <a:gd name="T9" fmla="*/ 23 h 37"/>
                <a:gd name="T10" fmla="*/ 26 w 43"/>
                <a:gd name="T11" fmla="*/ 10 h 37"/>
                <a:gd name="T12" fmla="*/ 24 w 43"/>
                <a:gd name="T13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7">
                  <a:moveTo>
                    <a:pt x="22" y="2"/>
                  </a:moveTo>
                  <a:cubicBezTo>
                    <a:pt x="33" y="0"/>
                    <a:pt x="43" y="9"/>
                    <a:pt x="39" y="22"/>
                  </a:cubicBezTo>
                  <a:cubicBezTo>
                    <a:pt x="33" y="37"/>
                    <a:pt x="0" y="34"/>
                    <a:pt x="8" y="11"/>
                  </a:cubicBezTo>
                  <a:cubicBezTo>
                    <a:pt x="9" y="7"/>
                    <a:pt x="15" y="3"/>
                    <a:pt x="22" y="2"/>
                  </a:cubicBezTo>
                  <a:close/>
                  <a:moveTo>
                    <a:pt x="24" y="23"/>
                  </a:moveTo>
                  <a:cubicBezTo>
                    <a:pt x="31" y="23"/>
                    <a:pt x="29" y="15"/>
                    <a:pt x="26" y="10"/>
                  </a:cubicBezTo>
                  <a:cubicBezTo>
                    <a:pt x="16" y="5"/>
                    <a:pt x="16" y="24"/>
                    <a:pt x="24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7" name="ïṡlïdé">
              <a:extLst>
                <a:ext uri="{FF2B5EF4-FFF2-40B4-BE49-F238E27FC236}">
                  <a16:creationId xmlns:a16="http://schemas.microsoft.com/office/drawing/2014/main" id="{C07F8F7A-8451-4C5B-AE80-1CC19DB7E55B}"/>
                </a:ext>
              </a:extLst>
            </p:cNvPr>
            <p:cNvSpPr/>
            <p:nvPr/>
          </p:nvSpPr>
          <p:spPr bwMode="auto">
            <a:xfrm>
              <a:off x="1358900" y="2409825"/>
              <a:ext cx="158750" cy="149225"/>
            </a:xfrm>
            <a:custGeom>
              <a:avLst/>
              <a:gdLst>
                <a:gd name="T0" fmla="*/ 42 w 50"/>
                <a:gd name="T1" fmla="*/ 29 h 47"/>
                <a:gd name="T2" fmla="*/ 22 w 50"/>
                <a:gd name="T3" fmla="*/ 23 h 47"/>
                <a:gd name="T4" fmla="*/ 24 w 50"/>
                <a:gd name="T5" fmla="*/ 30 h 47"/>
                <a:gd name="T6" fmla="*/ 40 w 50"/>
                <a:gd name="T7" fmla="*/ 33 h 47"/>
                <a:gd name="T8" fmla="*/ 14 w 50"/>
                <a:gd name="T9" fmla="*/ 11 h 47"/>
                <a:gd name="T10" fmla="*/ 42 w 50"/>
                <a:gd name="T11" fmla="*/ 29 h 47"/>
                <a:gd name="T12" fmla="*/ 23 w 50"/>
                <a:gd name="T13" fmla="*/ 18 h 47"/>
                <a:gd name="T14" fmla="*/ 33 w 50"/>
                <a:gd name="T15" fmla="*/ 20 h 47"/>
                <a:gd name="T16" fmla="*/ 23 w 50"/>
                <a:gd name="T17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47">
                  <a:moveTo>
                    <a:pt x="42" y="29"/>
                  </a:moveTo>
                  <a:cubicBezTo>
                    <a:pt x="35" y="27"/>
                    <a:pt x="28" y="25"/>
                    <a:pt x="22" y="23"/>
                  </a:cubicBezTo>
                  <a:cubicBezTo>
                    <a:pt x="20" y="26"/>
                    <a:pt x="23" y="29"/>
                    <a:pt x="24" y="30"/>
                  </a:cubicBezTo>
                  <a:cubicBezTo>
                    <a:pt x="31" y="28"/>
                    <a:pt x="35" y="30"/>
                    <a:pt x="40" y="33"/>
                  </a:cubicBezTo>
                  <a:cubicBezTo>
                    <a:pt x="25" y="47"/>
                    <a:pt x="0" y="26"/>
                    <a:pt x="14" y="11"/>
                  </a:cubicBezTo>
                  <a:cubicBezTo>
                    <a:pt x="24" y="0"/>
                    <a:pt x="50" y="11"/>
                    <a:pt x="42" y="29"/>
                  </a:cubicBezTo>
                  <a:close/>
                  <a:moveTo>
                    <a:pt x="23" y="18"/>
                  </a:moveTo>
                  <a:cubicBezTo>
                    <a:pt x="26" y="19"/>
                    <a:pt x="30" y="21"/>
                    <a:pt x="33" y="20"/>
                  </a:cubicBezTo>
                  <a:cubicBezTo>
                    <a:pt x="34" y="14"/>
                    <a:pt x="24" y="12"/>
                    <a:pt x="23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8" name="ïšḻïḍé">
              <a:extLst>
                <a:ext uri="{FF2B5EF4-FFF2-40B4-BE49-F238E27FC236}">
                  <a16:creationId xmlns:a16="http://schemas.microsoft.com/office/drawing/2014/main" id="{41095308-304A-450C-A124-E2DBE7D1658B}"/>
                </a:ext>
              </a:extLst>
            </p:cNvPr>
            <p:cNvSpPr/>
            <p:nvPr/>
          </p:nvSpPr>
          <p:spPr bwMode="auto">
            <a:xfrm>
              <a:off x="1498600" y="2460625"/>
              <a:ext cx="136525" cy="117475"/>
            </a:xfrm>
            <a:custGeom>
              <a:avLst/>
              <a:gdLst>
                <a:gd name="T0" fmla="*/ 11 w 43"/>
                <a:gd name="T1" fmla="*/ 0 h 37"/>
                <a:gd name="T2" fmla="*/ 20 w 43"/>
                <a:gd name="T3" fmla="*/ 4 h 37"/>
                <a:gd name="T4" fmla="*/ 19 w 43"/>
                <a:gd name="T5" fmla="*/ 8 h 37"/>
                <a:gd name="T6" fmla="*/ 27 w 43"/>
                <a:gd name="T7" fmla="*/ 7 h 37"/>
                <a:gd name="T8" fmla="*/ 27 w 43"/>
                <a:gd name="T9" fmla="*/ 37 h 37"/>
                <a:gd name="T10" fmla="*/ 17 w 43"/>
                <a:gd name="T11" fmla="*/ 34 h 37"/>
                <a:gd name="T12" fmla="*/ 20 w 43"/>
                <a:gd name="T13" fmla="*/ 13 h 37"/>
                <a:gd name="T14" fmla="*/ 10 w 43"/>
                <a:gd name="T15" fmla="*/ 30 h 37"/>
                <a:gd name="T16" fmla="*/ 0 w 43"/>
                <a:gd name="T17" fmla="*/ 26 h 37"/>
                <a:gd name="T18" fmla="*/ 11 w 4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37">
                  <a:moveTo>
                    <a:pt x="11" y="0"/>
                  </a:moveTo>
                  <a:cubicBezTo>
                    <a:pt x="14" y="1"/>
                    <a:pt x="17" y="3"/>
                    <a:pt x="20" y="4"/>
                  </a:cubicBezTo>
                  <a:cubicBezTo>
                    <a:pt x="20" y="6"/>
                    <a:pt x="19" y="6"/>
                    <a:pt x="19" y="8"/>
                  </a:cubicBezTo>
                  <a:cubicBezTo>
                    <a:pt x="22" y="7"/>
                    <a:pt x="23" y="6"/>
                    <a:pt x="27" y="7"/>
                  </a:cubicBezTo>
                  <a:cubicBezTo>
                    <a:pt x="43" y="9"/>
                    <a:pt x="30" y="29"/>
                    <a:pt x="27" y="37"/>
                  </a:cubicBezTo>
                  <a:cubicBezTo>
                    <a:pt x="23" y="37"/>
                    <a:pt x="20" y="35"/>
                    <a:pt x="17" y="34"/>
                  </a:cubicBezTo>
                  <a:cubicBezTo>
                    <a:pt x="17" y="28"/>
                    <a:pt x="28" y="14"/>
                    <a:pt x="20" y="13"/>
                  </a:cubicBezTo>
                  <a:cubicBezTo>
                    <a:pt x="14" y="12"/>
                    <a:pt x="13" y="25"/>
                    <a:pt x="10" y="30"/>
                  </a:cubicBezTo>
                  <a:cubicBezTo>
                    <a:pt x="5" y="30"/>
                    <a:pt x="4" y="27"/>
                    <a:pt x="0" y="26"/>
                  </a:cubicBezTo>
                  <a:cubicBezTo>
                    <a:pt x="3" y="17"/>
                    <a:pt x="7" y="9"/>
                    <a:pt x="11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19" name="ïSḻîḍe">
              <a:extLst>
                <a:ext uri="{FF2B5EF4-FFF2-40B4-BE49-F238E27FC236}">
                  <a16:creationId xmlns:a16="http://schemas.microsoft.com/office/drawing/2014/main" id="{EC89DDD4-CF9F-4367-A396-56E7F465ED9E}"/>
                </a:ext>
              </a:extLst>
            </p:cNvPr>
            <p:cNvSpPr/>
            <p:nvPr/>
          </p:nvSpPr>
          <p:spPr bwMode="auto">
            <a:xfrm>
              <a:off x="665163" y="2473325"/>
              <a:ext cx="127000" cy="149225"/>
            </a:xfrm>
            <a:custGeom>
              <a:avLst/>
              <a:gdLst>
                <a:gd name="T0" fmla="*/ 30 w 40"/>
                <a:gd name="T1" fmla="*/ 0 h 47"/>
                <a:gd name="T2" fmla="*/ 19 w 40"/>
                <a:gd name="T3" fmla="*/ 47 h 47"/>
                <a:gd name="T4" fmla="*/ 14 w 40"/>
                <a:gd name="T5" fmla="*/ 41 h 47"/>
                <a:gd name="T6" fmla="*/ 0 w 40"/>
                <a:gd name="T7" fmla="*/ 13 h 47"/>
                <a:gd name="T8" fmla="*/ 10 w 40"/>
                <a:gd name="T9" fmla="*/ 9 h 47"/>
                <a:gd name="T10" fmla="*/ 23 w 40"/>
                <a:gd name="T11" fmla="*/ 22 h 47"/>
                <a:gd name="T12" fmla="*/ 21 w 40"/>
                <a:gd name="T13" fmla="*/ 4 h 47"/>
                <a:gd name="T14" fmla="*/ 30 w 40"/>
                <a:gd name="T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7">
                  <a:moveTo>
                    <a:pt x="30" y="0"/>
                  </a:moveTo>
                  <a:cubicBezTo>
                    <a:pt x="30" y="18"/>
                    <a:pt x="40" y="46"/>
                    <a:pt x="19" y="47"/>
                  </a:cubicBezTo>
                  <a:cubicBezTo>
                    <a:pt x="16" y="46"/>
                    <a:pt x="16" y="43"/>
                    <a:pt x="14" y="41"/>
                  </a:cubicBezTo>
                  <a:cubicBezTo>
                    <a:pt x="36" y="36"/>
                    <a:pt x="3" y="21"/>
                    <a:pt x="0" y="13"/>
                  </a:cubicBezTo>
                  <a:cubicBezTo>
                    <a:pt x="4" y="12"/>
                    <a:pt x="7" y="10"/>
                    <a:pt x="10" y="9"/>
                  </a:cubicBezTo>
                  <a:cubicBezTo>
                    <a:pt x="15" y="12"/>
                    <a:pt x="18" y="18"/>
                    <a:pt x="23" y="22"/>
                  </a:cubicBezTo>
                  <a:cubicBezTo>
                    <a:pt x="23" y="15"/>
                    <a:pt x="21" y="10"/>
                    <a:pt x="21" y="4"/>
                  </a:cubicBezTo>
                  <a:cubicBezTo>
                    <a:pt x="24" y="3"/>
                    <a:pt x="27" y="1"/>
                    <a:pt x="30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0" name="îSḷîde">
              <a:extLst>
                <a:ext uri="{FF2B5EF4-FFF2-40B4-BE49-F238E27FC236}">
                  <a16:creationId xmlns:a16="http://schemas.microsoft.com/office/drawing/2014/main" id="{A752ACEA-740A-45AB-AAB0-2763E7B38F70}"/>
                </a:ext>
              </a:extLst>
            </p:cNvPr>
            <p:cNvSpPr/>
            <p:nvPr/>
          </p:nvSpPr>
          <p:spPr bwMode="auto">
            <a:xfrm>
              <a:off x="595313" y="2508250"/>
              <a:ext cx="104775" cy="114300"/>
            </a:xfrm>
            <a:custGeom>
              <a:avLst/>
              <a:gdLst>
                <a:gd name="T0" fmla="*/ 7 w 33"/>
                <a:gd name="T1" fmla="*/ 0 h 36"/>
                <a:gd name="T2" fmla="*/ 13 w 33"/>
                <a:gd name="T3" fmla="*/ 8 h 36"/>
                <a:gd name="T4" fmla="*/ 19 w 33"/>
                <a:gd name="T5" fmla="*/ 5 h 36"/>
                <a:gd name="T6" fmla="*/ 22 w 33"/>
                <a:gd name="T7" fmla="*/ 13 h 36"/>
                <a:gd name="T8" fmla="*/ 18 w 33"/>
                <a:gd name="T9" fmla="*/ 15 h 36"/>
                <a:gd name="T10" fmla="*/ 24 w 33"/>
                <a:gd name="T11" fmla="*/ 25 h 36"/>
                <a:gd name="T12" fmla="*/ 29 w 33"/>
                <a:gd name="T13" fmla="*/ 23 h 36"/>
                <a:gd name="T14" fmla="*/ 33 w 33"/>
                <a:gd name="T15" fmla="*/ 29 h 36"/>
                <a:gd name="T16" fmla="*/ 18 w 33"/>
                <a:gd name="T17" fmla="*/ 35 h 36"/>
                <a:gd name="T18" fmla="*/ 9 w 33"/>
                <a:gd name="T19" fmla="*/ 21 h 36"/>
                <a:gd name="T20" fmla="*/ 4 w 33"/>
                <a:gd name="T21" fmla="*/ 22 h 36"/>
                <a:gd name="T22" fmla="*/ 1 w 33"/>
                <a:gd name="T23" fmla="*/ 17 h 36"/>
                <a:gd name="T24" fmla="*/ 4 w 33"/>
                <a:gd name="T25" fmla="*/ 13 h 36"/>
                <a:gd name="T26" fmla="*/ 2 w 33"/>
                <a:gd name="T27" fmla="*/ 9 h 36"/>
                <a:gd name="T28" fmla="*/ 7 w 33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6">
                  <a:moveTo>
                    <a:pt x="7" y="0"/>
                  </a:moveTo>
                  <a:cubicBezTo>
                    <a:pt x="11" y="1"/>
                    <a:pt x="11" y="5"/>
                    <a:pt x="13" y="8"/>
                  </a:cubicBezTo>
                  <a:cubicBezTo>
                    <a:pt x="16" y="8"/>
                    <a:pt x="17" y="6"/>
                    <a:pt x="19" y="5"/>
                  </a:cubicBezTo>
                  <a:cubicBezTo>
                    <a:pt x="20" y="9"/>
                    <a:pt x="22" y="9"/>
                    <a:pt x="22" y="13"/>
                  </a:cubicBezTo>
                  <a:cubicBezTo>
                    <a:pt x="20" y="13"/>
                    <a:pt x="20" y="15"/>
                    <a:pt x="18" y="15"/>
                  </a:cubicBezTo>
                  <a:cubicBezTo>
                    <a:pt x="19" y="19"/>
                    <a:pt x="21" y="22"/>
                    <a:pt x="24" y="25"/>
                  </a:cubicBezTo>
                  <a:cubicBezTo>
                    <a:pt x="27" y="26"/>
                    <a:pt x="27" y="23"/>
                    <a:pt x="29" y="23"/>
                  </a:cubicBezTo>
                  <a:cubicBezTo>
                    <a:pt x="30" y="26"/>
                    <a:pt x="32" y="27"/>
                    <a:pt x="33" y="29"/>
                  </a:cubicBezTo>
                  <a:cubicBezTo>
                    <a:pt x="29" y="32"/>
                    <a:pt x="26" y="36"/>
                    <a:pt x="18" y="35"/>
                  </a:cubicBezTo>
                  <a:cubicBezTo>
                    <a:pt x="14" y="31"/>
                    <a:pt x="11" y="26"/>
                    <a:pt x="9" y="21"/>
                  </a:cubicBezTo>
                  <a:cubicBezTo>
                    <a:pt x="6" y="20"/>
                    <a:pt x="7" y="23"/>
                    <a:pt x="4" y="22"/>
                  </a:cubicBezTo>
                  <a:cubicBezTo>
                    <a:pt x="4" y="20"/>
                    <a:pt x="2" y="18"/>
                    <a:pt x="1" y="17"/>
                  </a:cubicBezTo>
                  <a:cubicBezTo>
                    <a:pt x="0" y="14"/>
                    <a:pt x="3" y="15"/>
                    <a:pt x="4" y="13"/>
                  </a:cubicBezTo>
                  <a:cubicBezTo>
                    <a:pt x="4" y="11"/>
                    <a:pt x="1" y="11"/>
                    <a:pt x="2" y="9"/>
                  </a:cubicBezTo>
                  <a:cubicBezTo>
                    <a:pt x="4" y="6"/>
                    <a:pt x="6" y="3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1" name="îšľïḋe">
              <a:extLst>
                <a:ext uri="{FF2B5EF4-FFF2-40B4-BE49-F238E27FC236}">
                  <a16:creationId xmlns:a16="http://schemas.microsoft.com/office/drawing/2014/main" id="{353643F0-ABF0-413D-B89A-9819B917748D}"/>
                </a:ext>
              </a:extLst>
            </p:cNvPr>
            <p:cNvSpPr/>
            <p:nvPr/>
          </p:nvSpPr>
          <p:spPr bwMode="auto">
            <a:xfrm>
              <a:off x="1600200" y="2505075"/>
              <a:ext cx="122238" cy="139700"/>
            </a:xfrm>
            <a:custGeom>
              <a:avLst/>
              <a:gdLst>
                <a:gd name="T0" fmla="*/ 36 w 39"/>
                <a:gd name="T1" fmla="*/ 25 h 44"/>
                <a:gd name="T2" fmla="*/ 27 w 39"/>
                <a:gd name="T3" fmla="*/ 22 h 44"/>
                <a:gd name="T4" fmla="*/ 17 w 39"/>
                <a:gd name="T5" fmla="*/ 29 h 44"/>
                <a:gd name="T6" fmla="*/ 31 w 39"/>
                <a:gd name="T7" fmla="*/ 33 h 44"/>
                <a:gd name="T8" fmla="*/ 3 w 39"/>
                <a:gd name="T9" fmla="*/ 23 h 44"/>
                <a:gd name="T10" fmla="*/ 36 w 39"/>
                <a:gd name="T11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4">
                  <a:moveTo>
                    <a:pt x="36" y="25"/>
                  </a:moveTo>
                  <a:cubicBezTo>
                    <a:pt x="32" y="25"/>
                    <a:pt x="30" y="23"/>
                    <a:pt x="27" y="22"/>
                  </a:cubicBezTo>
                  <a:cubicBezTo>
                    <a:pt x="26" y="7"/>
                    <a:pt x="6" y="22"/>
                    <a:pt x="17" y="29"/>
                  </a:cubicBezTo>
                  <a:cubicBezTo>
                    <a:pt x="25" y="27"/>
                    <a:pt x="26" y="29"/>
                    <a:pt x="31" y="33"/>
                  </a:cubicBezTo>
                  <a:cubicBezTo>
                    <a:pt x="22" y="44"/>
                    <a:pt x="4" y="33"/>
                    <a:pt x="3" y="23"/>
                  </a:cubicBezTo>
                  <a:cubicBezTo>
                    <a:pt x="0" y="0"/>
                    <a:pt x="39" y="3"/>
                    <a:pt x="36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2" name="îṡ1idê">
              <a:extLst>
                <a:ext uri="{FF2B5EF4-FFF2-40B4-BE49-F238E27FC236}">
                  <a16:creationId xmlns:a16="http://schemas.microsoft.com/office/drawing/2014/main" id="{5DE61A52-E5AE-47A0-A64B-FE1FA3FF94E4}"/>
                </a:ext>
              </a:extLst>
            </p:cNvPr>
            <p:cNvSpPr/>
            <p:nvPr/>
          </p:nvSpPr>
          <p:spPr bwMode="auto">
            <a:xfrm>
              <a:off x="257175" y="2524125"/>
              <a:ext cx="1808163" cy="1809750"/>
            </a:xfrm>
            <a:custGeom>
              <a:avLst/>
              <a:gdLst>
                <a:gd name="T0" fmla="*/ 276 w 571"/>
                <a:gd name="T1" fmla="*/ 4 h 571"/>
                <a:gd name="T2" fmla="*/ 480 w 571"/>
                <a:gd name="T3" fmla="*/ 82 h 571"/>
                <a:gd name="T4" fmla="*/ 567 w 571"/>
                <a:gd name="T5" fmla="*/ 277 h 571"/>
                <a:gd name="T6" fmla="*/ 489 w 571"/>
                <a:gd name="T7" fmla="*/ 480 h 571"/>
                <a:gd name="T8" fmla="*/ 295 w 571"/>
                <a:gd name="T9" fmla="*/ 568 h 571"/>
                <a:gd name="T10" fmla="*/ 90 w 571"/>
                <a:gd name="T11" fmla="*/ 491 h 571"/>
                <a:gd name="T12" fmla="*/ 3 w 571"/>
                <a:gd name="T13" fmla="*/ 296 h 571"/>
                <a:gd name="T14" fmla="*/ 81 w 571"/>
                <a:gd name="T15" fmla="*/ 92 h 571"/>
                <a:gd name="T16" fmla="*/ 214 w 571"/>
                <a:gd name="T17" fmla="*/ 14 h 571"/>
                <a:gd name="T18" fmla="*/ 276 w 571"/>
                <a:gd name="T19" fmla="*/ 4 h 571"/>
                <a:gd name="T20" fmla="*/ 90 w 571"/>
                <a:gd name="T21" fmla="*/ 96 h 571"/>
                <a:gd name="T22" fmla="*/ 12 w 571"/>
                <a:gd name="T23" fmla="*/ 291 h 571"/>
                <a:gd name="T24" fmla="*/ 94 w 571"/>
                <a:gd name="T25" fmla="*/ 481 h 571"/>
                <a:gd name="T26" fmla="*/ 289 w 571"/>
                <a:gd name="T27" fmla="*/ 559 h 571"/>
                <a:gd name="T28" fmla="*/ 480 w 571"/>
                <a:gd name="T29" fmla="*/ 477 h 571"/>
                <a:gd name="T30" fmla="*/ 558 w 571"/>
                <a:gd name="T31" fmla="*/ 283 h 571"/>
                <a:gd name="T32" fmla="*/ 477 w 571"/>
                <a:gd name="T33" fmla="*/ 92 h 571"/>
                <a:gd name="T34" fmla="*/ 282 w 571"/>
                <a:gd name="T35" fmla="*/ 14 h 571"/>
                <a:gd name="T36" fmla="*/ 90 w 571"/>
                <a:gd name="T37" fmla="*/ 96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1" h="571">
                  <a:moveTo>
                    <a:pt x="276" y="4"/>
                  </a:moveTo>
                  <a:cubicBezTo>
                    <a:pt x="363" y="0"/>
                    <a:pt x="435" y="39"/>
                    <a:pt x="480" y="82"/>
                  </a:cubicBezTo>
                  <a:cubicBezTo>
                    <a:pt x="527" y="126"/>
                    <a:pt x="563" y="190"/>
                    <a:pt x="567" y="277"/>
                  </a:cubicBezTo>
                  <a:cubicBezTo>
                    <a:pt x="571" y="366"/>
                    <a:pt x="533" y="436"/>
                    <a:pt x="489" y="480"/>
                  </a:cubicBezTo>
                  <a:cubicBezTo>
                    <a:pt x="443" y="527"/>
                    <a:pt x="381" y="566"/>
                    <a:pt x="295" y="568"/>
                  </a:cubicBezTo>
                  <a:cubicBezTo>
                    <a:pt x="204" y="571"/>
                    <a:pt x="139" y="536"/>
                    <a:pt x="90" y="491"/>
                  </a:cubicBezTo>
                  <a:cubicBezTo>
                    <a:pt x="44" y="448"/>
                    <a:pt x="5" y="381"/>
                    <a:pt x="3" y="296"/>
                  </a:cubicBezTo>
                  <a:cubicBezTo>
                    <a:pt x="0" y="202"/>
                    <a:pt x="36" y="139"/>
                    <a:pt x="81" y="92"/>
                  </a:cubicBezTo>
                  <a:cubicBezTo>
                    <a:pt x="114" y="56"/>
                    <a:pt x="158" y="28"/>
                    <a:pt x="214" y="14"/>
                  </a:cubicBezTo>
                  <a:cubicBezTo>
                    <a:pt x="233" y="8"/>
                    <a:pt x="254" y="5"/>
                    <a:pt x="276" y="4"/>
                  </a:cubicBezTo>
                  <a:close/>
                  <a:moveTo>
                    <a:pt x="90" y="96"/>
                  </a:moveTo>
                  <a:cubicBezTo>
                    <a:pt x="45" y="141"/>
                    <a:pt x="12" y="204"/>
                    <a:pt x="12" y="291"/>
                  </a:cubicBezTo>
                  <a:cubicBezTo>
                    <a:pt x="12" y="376"/>
                    <a:pt x="52" y="439"/>
                    <a:pt x="94" y="481"/>
                  </a:cubicBezTo>
                  <a:cubicBezTo>
                    <a:pt x="140" y="527"/>
                    <a:pt x="204" y="559"/>
                    <a:pt x="289" y="559"/>
                  </a:cubicBezTo>
                  <a:cubicBezTo>
                    <a:pt x="371" y="559"/>
                    <a:pt x="436" y="522"/>
                    <a:pt x="480" y="477"/>
                  </a:cubicBezTo>
                  <a:cubicBezTo>
                    <a:pt x="522" y="434"/>
                    <a:pt x="560" y="368"/>
                    <a:pt x="558" y="283"/>
                  </a:cubicBezTo>
                  <a:cubicBezTo>
                    <a:pt x="556" y="198"/>
                    <a:pt x="521" y="136"/>
                    <a:pt x="477" y="92"/>
                  </a:cubicBezTo>
                  <a:cubicBezTo>
                    <a:pt x="434" y="49"/>
                    <a:pt x="366" y="11"/>
                    <a:pt x="282" y="14"/>
                  </a:cubicBezTo>
                  <a:cubicBezTo>
                    <a:pt x="194" y="16"/>
                    <a:pt x="134" y="52"/>
                    <a:pt x="90" y="9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3" name="î$ḻîdê">
              <a:extLst>
                <a:ext uri="{FF2B5EF4-FFF2-40B4-BE49-F238E27FC236}">
                  <a16:creationId xmlns:a16="http://schemas.microsoft.com/office/drawing/2014/main" id="{98BE12CD-D48D-45D5-934F-66CB1A92FE6D}"/>
                </a:ext>
              </a:extLst>
            </p:cNvPr>
            <p:cNvSpPr/>
            <p:nvPr/>
          </p:nvSpPr>
          <p:spPr bwMode="auto">
            <a:xfrm>
              <a:off x="531813" y="2536825"/>
              <a:ext cx="38100" cy="47625"/>
            </a:xfrm>
            <a:custGeom>
              <a:avLst/>
              <a:gdLst>
                <a:gd name="T0" fmla="*/ 12 w 12"/>
                <a:gd name="T1" fmla="*/ 8 h 15"/>
                <a:gd name="T2" fmla="*/ 5 w 12"/>
                <a:gd name="T3" fmla="*/ 15 h 15"/>
                <a:gd name="T4" fmla="*/ 0 w 12"/>
                <a:gd name="T5" fmla="*/ 8 h 15"/>
                <a:gd name="T6" fmla="*/ 12 w 12"/>
                <a:gd name="T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5">
                  <a:moveTo>
                    <a:pt x="12" y="8"/>
                  </a:moveTo>
                  <a:cubicBezTo>
                    <a:pt x="11" y="11"/>
                    <a:pt x="7" y="12"/>
                    <a:pt x="5" y="15"/>
                  </a:cubicBezTo>
                  <a:cubicBezTo>
                    <a:pt x="2" y="13"/>
                    <a:pt x="1" y="11"/>
                    <a:pt x="0" y="8"/>
                  </a:cubicBezTo>
                  <a:cubicBezTo>
                    <a:pt x="4" y="5"/>
                    <a:pt x="10" y="0"/>
                    <a:pt x="12" y="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4" name="îśḻiďé">
              <a:extLst>
                <a:ext uri="{FF2B5EF4-FFF2-40B4-BE49-F238E27FC236}">
                  <a16:creationId xmlns:a16="http://schemas.microsoft.com/office/drawing/2014/main" id="{924CC13A-644A-48E8-901D-7EA770D56178}"/>
                </a:ext>
              </a:extLst>
            </p:cNvPr>
            <p:cNvSpPr/>
            <p:nvPr/>
          </p:nvSpPr>
          <p:spPr bwMode="auto">
            <a:xfrm>
              <a:off x="550863" y="2571750"/>
              <a:ext cx="79375" cy="92075"/>
            </a:xfrm>
            <a:custGeom>
              <a:avLst/>
              <a:gdLst>
                <a:gd name="T0" fmla="*/ 25 w 25"/>
                <a:gd name="T1" fmla="*/ 23 h 29"/>
                <a:gd name="T2" fmla="*/ 16 w 25"/>
                <a:gd name="T3" fmla="*/ 29 h 29"/>
                <a:gd name="T4" fmla="*/ 0 w 25"/>
                <a:gd name="T5" fmla="*/ 7 h 29"/>
                <a:gd name="T6" fmla="*/ 8 w 25"/>
                <a:gd name="T7" fmla="*/ 0 h 29"/>
                <a:gd name="T8" fmla="*/ 25 w 25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25" y="23"/>
                  </a:moveTo>
                  <a:cubicBezTo>
                    <a:pt x="22" y="25"/>
                    <a:pt x="19" y="27"/>
                    <a:pt x="16" y="29"/>
                  </a:cubicBezTo>
                  <a:cubicBezTo>
                    <a:pt x="10" y="22"/>
                    <a:pt x="6" y="14"/>
                    <a:pt x="0" y="7"/>
                  </a:cubicBezTo>
                  <a:cubicBezTo>
                    <a:pt x="2" y="4"/>
                    <a:pt x="6" y="3"/>
                    <a:pt x="8" y="0"/>
                  </a:cubicBezTo>
                  <a:cubicBezTo>
                    <a:pt x="15" y="7"/>
                    <a:pt x="19" y="15"/>
                    <a:pt x="25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5" name="i$lïḓe">
              <a:extLst>
                <a:ext uri="{FF2B5EF4-FFF2-40B4-BE49-F238E27FC236}">
                  <a16:creationId xmlns:a16="http://schemas.microsoft.com/office/drawing/2014/main" id="{32E47A90-A3F5-45F5-991D-17930B58562F}"/>
                </a:ext>
              </a:extLst>
            </p:cNvPr>
            <p:cNvSpPr/>
            <p:nvPr/>
          </p:nvSpPr>
          <p:spPr bwMode="auto">
            <a:xfrm>
              <a:off x="1693863" y="2578100"/>
              <a:ext cx="117475" cy="123825"/>
            </a:xfrm>
            <a:custGeom>
              <a:avLst/>
              <a:gdLst>
                <a:gd name="T0" fmla="*/ 32 w 37"/>
                <a:gd name="T1" fmla="*/ 32 h 39"/>
                <a:gd name="T2" fmla="*/ 15 w 37"/>
                <a:gd name="T3" fmla="*/ 19 h 39"/>
                <a:gd name="T4" fmla="*/ 28 w 37"/>
                <a:gd name="T5" fmla="*/ 36 h 39"/>
                <a:gd name="T6" fmla="*/ 4 w 37"/>
                <a:gd name="T7" fmla="*/ 23 h 39"/>
                <a:gd name="T8" fmla="*/ 37 w 37"/>
                <a:gd name="T9" fmla="*/ 20 h 39"/>
                <a:gd name="T10" fmla="*/ 32 w 37"/>
                <a:gd name="T11" fmla="*/ 32 h 39"/>
                <a:gd name="T12" fmla="*/ 19 w 37"/>
                <a:gd name="T13" fmla="*/ 15 h 39"/>
                <a:gd name="T14" fmla="*/ 27 w 37"/>
                <a:gd name="T15" fmla="*/ 21 h 39"/>
                <a:gd name="T16" fmla="*/ 19 w 37"/>
                <a:gd name="T17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2" y="32"/>
                  </a:moveTo>
                  <a:cubicBezTo>
                    <a:pt x="25" y="29"/>
                    <a:pt x="21" y="23"/>
                    <a:pt x="15" y="19"/>
                  </a:cubicBezTo>
                  <a:cubicBezTo>
                    <a:pt x="10" y="29"/>
                    <a:pt x="29" y="28"/>
                    <a:pt x="28" y="36"/>
                  </a:cubicBezTo>
                  <a:cubicBezTo>
                    <a:pt x="17" y="39"/>
                    <a:pt x="6" y="29"/>
                    <a:pt x="4" y="23"/>
                  </a:cubicBezTo>
                  <a:cubicBezTo>
                    <a:pt x="0" y="0"/>
                    <a:pt x="36" y="0"/>
                    <a:pt x="37" y="20"/>
                  </a:cubicBezTo>
                  <a:cubicBezTo>
                    <a:pt x="37" y="25"/>
                    <a:pt x="35" y="28"/>
                    <a:pt x="32" y="32"/>
                  </a:cubicBezTo>
                  <a:close/>
                  <a:moveTo>
                    <a:pt x="19" y="15"/>
                  </a:moveTo>
                  <a:cubicBezTo>
                    <a:pt x="21" y="17"/>
                    <a:pt x="23" y="20"/>
                    <a:pt x="27" y="21"/>
                  </a:cubicBezTo>
                  <a:cubicBezTo>
                    <a:pt x="31" y="15"/>
                    <a:pt x="21" y="9"/>
                    <a:pt x="19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6" name="î$lide">
              <a:extLst>
                <a:ext uri="{FF2B5EF4-FFF2-40B4-BE49-F238E27FC236}">
                  <a16:creationId xmlns:a16="http://schemas.microsoft.com/office/drawing/2014/main" id="{749EBC8F-10A2-46F7-A7F3-BDBCFCC3C784}"/>
                </a:ext>
              </a:extLst>
            </p:cNvPr>
            <p:cNvSpPr/>
            <p:nvPr/>
          </p:nvSpPr>
          <p:spPr bwMode="auto">
            <a:xfrm>
              <a:off x="471488" y="2609850"/>
              <a:ext cx="133350" cy="133350"/>
            </a:xfrm>
            <a:custGeom>
              <a:avLst/>
              <a:gdLst>
                <a:gd name="T0" fmla="*/ 22 w 42"/>
                <a:gd name="T1" fmla="*/ 3 h 42"/>
                <a:gd name="T2" fmla="*/ 16 w 42"/>
                <a:gd name="T3" fmla="*/ 11 h 42"/>
                <a:gd name="T4" fmla="*/ 9 w 42"/>
                <a:gd name="T5" fmla="*/ 16 h 42"/>
                <a:gd name="T6" fmla="*/ 28 w 42"/>
                <a:gd name="T7" fmla="*/ 10 h 42"/>
                <a:gd name="T8" fmla="*/ 9 w 42"/>
                <a:gd name="T9" fmla="*/ 33 h 42"/>
                <a:gd name="T10" fmla="*/ 16 w 42"/>
                <a:gd name="T11" fmla="*/ 26 h 42"/>
                <a:gd name="T12" fmla="*/ 24 w 42"/>
                <a:gd name="T13" fmla="*/ 21 h 42"/>
                <a:gd name="T14" fmla="*/ 9 w 42"/>
                <a:gd name="T15" fmla="*/ 26 h 42"/>
                <a:gd name="T16" fmla="*/ 0 w 42"/>
                <a:gd name="T17" fmla="*/ 17 h 42"/>
                <a:gd name="T18" fmla="*/ 22 w 42"/>
                <a:gd name="T1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2" y="3"/>
                  </a:moveTo>
                  <a:cubicBezTo>
                    <a:pt x="23" y="6"/>
                    <a:pt x="17" y="8"/>
                    <a:pt x="16" y="11"/>
                  </a:cubicBezTo>
                  <a:cubicBezTo>
                    <a:pt x="12" y="10"/>
                    <a:pt x="9" y="12"/>
                    <a:pt x="9" y="16"/>
                  </a:cubicBezTo>
                  <a:cubicBezTo>
                    <a:pt x="16" y="17"/>
                    <a:pt x="18" y="7"/>
                    <a:pt x="28" y="10"/>
                  </a:cubicBezTo>
                  <a:cubicBezTo>
                    <a:pt x="42" y="14"/>
                    <a:pt x="24" y="42"/>
                    <a:pt x="9" y="33"/>
                  </a:cubicBezTo>
                  <a:cubicBezTo>
                    <a:pt x="10" y="29"/>
                    <a:pt x="13" y="28"/>
                    <a:pt x="16" y="26"/>
                  </a:cubicBezTo>
                  <a:cubicBezTo>
                    <a:pt x="18" y="26"/>
                    <a:pt x="24" y="26"/>
                    <a:pt x="24" y="21"/>
                  </a:cubicBezTo>
                  <a:cubicBezTo>
                    <a:pt x="20" y="17"/>
                    <a:pt x="15" y="25"/>
                    <a:pt x="9" y="26"/>
                  </a:cubicBezTo>
                  <a:cubicBezTo>
                    <a:pt x="4" y="26"/>
                    <a:pt x="0" y="23"/>
                    <a:pt x="0" y="17"/>
                  </a:cubicBezTo>
                  <a:cubicBezTo>
                    <a:pt x="1" y="9"/>
                    <a:pt x="12" y="0"/>
                    <a:pt x="22" y="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7" name="iSļïde">
              <a:extLst>
                <a:ext uri="{FF2B5EF4-FFF2-40B4-BE49-F238E27FC236}">
                  <a16:creationId xmlns:a16="http://schemas.microsoft.com/office/drawing/2014/main" id="{536E5C3B-1122-4EA2-ADD7-9683327ADA10}"/>
                </a:ext>
              </a:extLst>
            </p:cNvPr>
            <p:cNvSpPr/>
            <p:nvPr/>
          </p:nvSpPr>
          <p:spPr bwMode="auto">
            <a:xfrm>
              <a:off x="401638" y="2663825"/>
              <a:ext cx="85725" cy="120650"/>
            </a:xfrm>
            <a:custGeom>
              <a:avLst/>
              <a:gdLst>
                <a:gd name="T0" fmla="*/ 18 w 27"/>
                <a:gd name="T1" fmla="*/ 11 h 38"/>
                <a:gd name="T2" fmla="*/ 15 w 27"/>
                <a:gd name="T3" fmla="*/ 15 h 38"/>
                <a:gd name="T4" fmla="*/ 27 w 27"/>
                <a:gd name="T5" fmla="*/ 30 h 38"/>
                <a:gd name="T6" fmla="*/ 19 w 27"/>
                <a:gd name="T7" fmla="*/ 38 h 38"/>
                <a:gd name="T8" fmla="*/ 0 w 27"/>
                <a:gd name="T9" fmla="*/ 19 h 38"/>
                <a:gd name="T10" fmla="*/ 9 w 27"/>
                <a:gd name="T11" fmla="*/ 13 h 38"/>
                <a:gd name="T12" fmla="*/ 18 w 27"/>
                <a:gd name="T13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8">
                  <a:moveTo>
                    <a:pt x="18" y="11"/>
                  </a:moveTo>
                  <a:cubicBezTo>
                    <a:pt x="18" y="13"/>
                    <a:pt x="15" y="13"/>
                    <a:pt x="15" y="15"/>
                  </a:cubicBezTo>
                  <a:cubicBezTo>
                    <a:pt x="16" y="23"/>
                    <a:pt x="23" y="25"/>
                    <a:pt x="27" y="30"/>
                  </a:cubicBezTo>
                  <a:cubicBezTo>
                    <a:pt x="25" y="34"/>
                    <a:pt x="22" y="36"/>
                    <a:pt x="19" y="38"/>
                  </a:cubicBezTo>
                  <a:cubicBezTo>
                    <a:pt x="13" y="31"/>
                    <a:pt x="6" y="26"/>
                    <a:pt x="0" y="19"/>
                  </a:cubicBezTo>
                  <a:cubicBezTo>
                    <a:pt x="2" y="16"/>
                    <a:pt x="5" y="10"/>
                    <a:pt x="9" y="13"/>
                  </a:cubicBezTo>
                  <a:cubicBezTo>
                    <a:pt x="6" y="6"/>
                    <a:pt x="18" y="0"/>
                    <a:pt x="18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8" name="íṧḻïďe">
              <a:extLst>
                <a:ext uri="{FF2B5EF4-FFF2-40B4-BE49-F238E27FC236}">
                  <a16:creationId xmlns:a16="http://schemas.microsoft.com/office/drawing/2014/main" id="{5D805AC6-2BC8-4235-8B69-C87B6E648421}"/>
                </a:ext>
              </a:extLst>
            </p:cNvPr>
            <p:cNvSpPr/>
            <p:nvPr/>
          </p:nvSpPr>
          <p:spPr bwMode="auto">
            <a:xfrm>
              <a:off x="1833563" y="2670175"/>
              <a:ext cx="174625" cy="173038"/>
            </a:xfrm>
            <a:custGeom>
              <a:avLst/>
              <a:gdLst>
                <a:gd name="T0" fmla="*/ 30 w 55"/>
                <a:gd name="T1" fmla="*/ 31 h 55"/>
                <a:gd name="T2" fmla="*/ 29 w 55"/>
                <a:gd name="T3" fmla="*/ 38 h 55"/>
                <a:gd name="T4" fmla="*/ 33 w 55"/>
                <a:gd name="T5" fmla="*/ 38 h 55"/>
                <a:gd name="T6" fmla="*/ 36 w 55"/>
                <a:gd name="T7" fmla="*/ 46 h 55"/>
                <a:gd name="T8" fmla="*/ 29 w 55"/>
                <a:gd name="T9" fmla="*/ 48 h 55"/>
                <a:gd name="T10" fmla="*/ 30 w 55"/>
                <a:gd name="T11" fmla="*/ 54 h 55"/>
                <a:gd name="T12" fmla="*/ 21 w 55"/>
                <a:gd name="T13" fmla="*/ 54 h 55"/>
                <a:gd name="T14" fmla="*/ 20 w 55"/>
                <a:gd name="T15" fmla="*/ 48 h 55"/>
                <a:gd name="T16" fmla="*/ 3 w 55"/>
                <a:gd name="T17" fmla="*/ 32 h 55"/>
                <a:gd name="T18" fmla="*/ 20 w 55"/>
                <a:gd name="T19" fmla="*/ 20 h 55"/>
                <a:gd name="T20" fmla="*/ 24 w 55"/>
                <a:gd name="T21" fmla="*/ 11 h 55"/>
                <a:gd name="T22" fmla="*/ 30 w 55"/>
                <a:gd name="T23" fmla="*/ 31 h 55"/>
                <a:gd name="T24" fmla="*/ 30 w 55"/>
                <a:gd name="T25" fmla="*/ 24 h 55"/>
                <a:gd name="T26" fmla="*/ 36 w 55"/>
                <a:gd name="T27" fmla="*/ 24 h 55"/>
                <a:gd name="T28" fmla="*/ 35 w 55"/>
                <a:gd name="T29" fmla="*/ 19 h 55"/>
                <a:gd name="T30" fmla="*/ 30 w 55"/>
                <a:gd name="T31" fmla="*/ 24 h 55"/>
                <a:gd name="T32" fmla="*/ 19 w 55"/>
                <a:gd name="T33" fmla="*/ 38 h 55"/>
                <a:gd name="T34" fmla="*/ 18 w 55"/>
                <a:gd name="T35" fmla="*/ 27 h 55"/>
                <a:gd name="T36" fmla="*/ 19 w 55"/>
                <a:gd name="T37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5" h="55">
                  <a:moveTo>
                    <a:pt x="30" y="31"/>
                  </a:moveTo>
                  <a:cubicBezTo>
                    <a:pt x="28" y="32"/>
                    <a:pt x="29" y="36"/>
                    <a:pt x="29" y="38"/>
                  </a:cubicBezTo>
                  <a:cubicBezTo>
                    <a:pt x="30" y="40"/>
                    <a:pt x="32" y="36"/>
                    <a:pt x="33" y="38"/>
                  </a:cubicBezTo>
                  <a:cubicBezTo>
                    <a:pt x="33" y="41"/>
                    <a:pt x="36" y="42"/>
                    <a:pt x="36" y="46"/>
                  </a:cubicBezTo>
                  <a:cubicBezTo>
                    <a:pt x="33" y="46"/>
                    <a:pt x="31" y="47"/>
                    <a:pt x="29" y="48"/>
                  </a:cubicBezTo>
                  <a:cubicBezTo>
                    <a:pt x="30" y="50"/>
                    <a:pt x="29" y="53"/>
                    <a:pt x="30" y="54"/>
                  </a:cubicBezTo>
                  <a:cubicBezTo>
                    <a:pt x="28" y="55"/>
                    <a:pt x="23" y="55"/>
                    <a:pt x="21" y="54"/>
                  </a:cubicBezTo>
                  <a:cubicBezTo>
                    <a:pt x="20" y="53"/>
                    <a:pt x="21" y="49"/>
                    <a:pt x="20" y="48"/>
                  </a:cubicBezTo>
                  <a:cubicBezTo>
                    <a:pt x="16" y="46"/>
                    <a:pt x="4" y="40"/>
                    <a:pt x="3" y="32"/>
                  </a:cubicBezTo>
                  <a:cubicBezTo>
                    <a:pt x="0" y="21"/>
                    <a:pt x="10" y="14"/>
                    <a:pt x="20" y="20"/>
                  </a:cubicBezTo>
                  <a:cubicBezTo>
                    <a:pt x="22" y="16"/>
                    <a:pt x="22" y="13"/>
                    <a:pt x="24" y="11"/>
                  </a:cubicBezTo>
                  <a:cubicBezTo>
                    <a:pt x="41" y="0"/>
                    <a:pt x="55" y="41"/>
                    <a:pt x="30" y="31"/>
                  </a:cubicBezTo>
                  <a:close/>
                  <a:moveTo>
                    <a:pt x="30" y="24"/>
                  </a:moveTo>
                  <a:cubicBezTo>
                    <a:pt x="32" y="24"/>
                    <a:pt x="35" y="25"/>
                    <a:pt x="36" y="24"/>
                  </a:cubicBezTo>
                  <a:cubicBezTo>
                    <a:pt x="36" y="22"/>
                    <a:pt x="36" y="21"/>
                    <a:pt x="35" y="19"/>
                  </a:cubicBezTo>
                  <a:cubicBezTo>
                    <a:pt x="31" y="17"/>
                    <a:pt x="29" y="20"/>
                    <a:pt x="30" y="24"/>
                  </a:cubicBezTo>
                  <a:close/>
                  <a:moveTo>
                    <a:pt x="19" y="38"/>
                  </a:moveTo>
                  <a:cubicBezTo>
                    <a:pt x="19" y="34"/>
                    <a:pt x="20" y="29"/>
                    <a:pt x="18" y="27"/>
                  </a:cubicBezTo>
                  <a:cubicBezTo>
                    <a:pt x="9" y="26"/>
                    <a:pt x="12" y="39"/>
                    <a:pt x="19" y="3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29" name="is1ïdê">
              <a:extLst>
                <a:ext uri="{FF2B5EF4-FFF2-40B4-BE49-F238E27FC236}">
                  <a16:creationId xmlns:a16="http://schemas.microsoft.com/office/drawing/2014/main" id="{653C9283-5D71-446A-BB27-FDA083D162F9}"/>
                </a:ext>
              </a:extLst>
            </p:cNvPr>
            <p:cNvSpPr/>
            <p:nvPr/>
          </p:nvSpPr>
          <p:spPr bwMode="auto">
            <a:xfrm>
              <a:off x="331788" y="2736850"/>
              <a:ext cx="117475" cy="122238"/>
            </a:xfrm>
            <a:custGeom>
              <a:avLst/>
              <a:gdLst>
                <a:gd name="T0" fmla="*/ 29 w 37"/>
                <a:gd name="T1" fmla="*/ 11 h 39"/>
                <a:gd name="T2" fmla="*/ 16 w 37"/>
                <a:gd name="T3" fmla="*/ 27 h 39"/>
                <a:gd name="T4" fmla="*/ 21 w 37"/>
                <a:gd name="T5" fmla="*/ 29 h 39"/>
                <a:gd name="T6" fmla="*/ 25 w 37"/>
                <a:gd name="T7" fmla="*/ 22 h 39"/>
                <a:gd name="T8" fmla="*/ 31 w 37"/>
                <a:gd name="T9" fmla="*/ 14 h 39"/>
                <a:gd name="T10" fmla="*/ 16 w 37"/>
                <a:gd name="T11" fmla="*/ 39 h 39"/>
                <a:gd name="T12" fmla="*/ 1 w 37"/>
                <a:gd name="T13" fmla="*/ 22 h 39"/>
                <a:gd name="T14" fmla="*/ 29 w 37"/>
                <a:gd name="T15" fmla="*/ 11 h 39"/>
                <a:gd name="T16" fmla="*/ 11 w 37"/>
                <a:gd name="T17" fmla="*/ 24 h 39"/>
                <a:gd name="T18" fmla="*/ 18 w 37"/>
                <a:gd name="T19" fmla="*/ 16 h 39"/>
                <a:gd name="T20" fmla="*/ 11 w 37"/>
                <a:gd name="T21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9">
                  <a:moveTo>
                    <a:pt x="29" y="11"/>
                  </a:moveTo>
                  <a:cubicBezTo>
                    <a:pt x="25" y="17"/>
                    <a:pt x="21" y="22"/>
                    <a:pt x="16" y="27"/>
                  </a:cubicBezTo>
                  <a:cubicBezTo>
                    <a:pt x="17" y="30"/>
                    <a:pt x="20" y="29"/>
                    <a:pt x="21" y="29"/>
                  </a:cubicBezTo>
                  <a:cubicBezTo>
                    <a:pt x="25" y="28"/>
                    <a:pt x="23" y="25"/>
                    <a:pt x="25" y="22"/>
                  </a:cubicBezTo>
                  <a:cubicBezTo>
                    <a:pt x="27" y="18"/>
                    <a:pt x="31" y="17"/>
                    <a:pt x="31" y="14"/>
                  </a:cubicBezTo>
                  <a:cubicBezTo>
                    <a:pt x="37" y="26"/>
                    <a:pt x="27" y="39"/>
                    <a:pt x="16" y="39"/>
                  </a:cubicBezTo>
                  <a:cubicBezTo>
                    <a:pt x="6" y="38"/>
                    <a:pt x="0" y="30"/>
                    <a:pt x="1" y="22"/>
                  </a:cubicBezTo>
                  <a:cubicBezTo>
                    <a:pt x="3" y="9"/>
                    <a:pt x="19" y="0"/>
                    <a:pt x="29" y="11"/>
                  </a:cubicBezTo>
                  <a:close/>
                  <a:moveTo>
                    <a:pt x="11" y="24"/>
                  </a:moveTo>
                  <a:cubicBezTo>
                    <a:pt x="15" y="23"/>
                    <a:pt x="15" y="19"/>
                    <a:pt x="18" y="16"/>
                  </a:cubicBezTo>
                  <a:cubicBezTo>
                    <a:pt x="13" y="13"/>
                    <a:pt x="7" y="19"/>
                    <a:pt x="11" y="2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0" name="íṩḻïḓe">
              <a:extLst>
                <a:ext uri="{FF2B5EF4-FFF2-40B4-BE49-F238E27FC236}">
                  <a16:creationId xmlns:a16="http://schemas.microsoft.com/office/drawing/2014/main" id="{11AA5123-B101-4300-B11F-412E4752A750}"/>
                </a:ext>
              </a:extLst>
            </p:cNvPr>
            <p:cNvSpPr/>
            <p:nvPr/>
          </p:nvSpPr>
          <p:spPr bwMode="auto">
            <a:xfrm>
              <a:off x="257175" y="2827338"/>
              <a:ext cx="109538" cy="104775"/>
            </a:xfrm>
            <a:custGeom>
              <a:avLst/>
              <a:gdLst>
                <a:gd name="T0" fmla="*/ 17 w 35"/>
                <a:gd name="T1" fmla="*/ 0 h 33"/>
                <a:gd name="T2" fmla="*/ 35 w 35"/>
                <a:gd name="T3" fmla="*/ 25 h 33"/>
                <a:gd name="T4" fmla="*/ 30 w 35"/>
                <a:gd name="T5" fmla="*/ 33 h 33"/>
                <a:gd name="T6" fmla="*/ 0 w 35"/>
                <a:gd name="T7" fmla="*/ 28 h 33"/>
                <a:gd name="T8" fmla="*/ 6 w 35"/>
                <a:gd name="T9" fmla="*/ 18 h 33"/>
                <a:gd name="T10" fmla="*/ 22 w 35"/>
                <a:gd name="T11" fmla="*/ 23 h 33"/>
                <a:gd name="T12" fmla="*/ 13 w 35"/>
                <a:gd name="T13" fmla="*/ 10 h 33"/>
                <a:gd name="T14" fmla="*/ 17 w 35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33">
                  <a:moveTo>
                    <a:pt x="17" y="0"/>
                  </a:moveTo>
                  <a:cubicBezTo>
                    <a:pt x="25" y="7"/>
                    <a:pt x="29" y="17"/>
                    <a:pt x="35" y="25"/>
                  </a:cubicBezTo>
                  <a:cubicBezTo>
                    <a:pt x="34" y="28"/>
                    <a:pt x="31" y="30"/>
                    <a:pt x="30" y="33"/>
                  </a:cubicBezTo>
                  <a:cubicBezTo>
                    <a:pt x="20" y="32"/>
                    <a:pt x="11" y="29"/>
                    <a:pt x="0" y="28"/>
                  </a:cubicBezTo>
                  <a:cubicBezTo>
                    <a:pt x="2" y="24"/>
                    <a:pt x="5" y="22"/>
                    <a:pt x="6" y="18"/>
                  </a:cubicBezTo>
                  <a:cubicBezTo>
                    <a:pt x="12" y="19"/>
                    <a:pt x="17" y="21"/>
                    <a:pt x="22" y="23"/>
                  </a:cubicBezTo>
                  <a:cubicBezTo>
                    <a:pt x="21" y="19"/>
                    <a:pt x="16" y="14"/>
                    <a:pt x="13" y="10"/>
                  </a:cubicBezTo>
                  <a:cubicBezTo>
                    <a:pt x="13" y="5"/>
                    <a:pt x="17" y="4"/>
                    <a:pt x="1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1" name="ïşļïḑê">
              <a:extLst>
                <a:ext uri="{FF2B5EF4-FFF2-40B4-BE49-F238E27FC236}">
                  <a16:creationId xmlns:a16="http://schemas.microsoft.com/office/drawing/2014/main" id="{27A9BEE5-CAD8-4249-B47D-61F1C43B6E33}"/>
                </a:ext>
              </a:extLst>
            </p:cNvPr>
            <p:cNvSpPr/>
            <p:nvPr/>
          </p:nvSpPr>
          <p:spPr bwMode="auto">
            <a:xfrm>
              <a:off x="1973263" y="2846388"/>
              <a:ext cx="142875" cy="130175"/>
            </a:xfrm>
            <a:custGeom>
              <a:avLst/>
              <a:gdLst>
                <a:gd name="T0" fmla="*/ 45 w 45"/>
                <a:gd name="T1" fmla="*/ 32 h 41"/>
                <a:gd name="T2" fmla="*/ 38 w 45"/>
                <a:gd name="T3" fmla="*/ 35 h 41"/>
                <a:gd name="T4" fmla="*/ 31 w 45"/>
                <a:gd name="T5" fmla="*/ 26 h 41"/>
                <a:gd name="T6" fmla="*/ 6 w 45"/>
                <a:gd name="T7" fmla="*/ 41 h 41"/>
                <a:gd name="T8" fmla="*/ 0 w 45"/>
                <a:gd name="T9" fmla="*/ 30 h 41"/>
                <a:gd name="T10" fmla="*/ 24 w 45"/>
                <a:gd name="T11" fmla="*/ 16 h 41"/>
                <a:gd name="T12" fmla="*/ 18 w 45"/>
                <a:gd name="T13" fmla="*/ 5 h 41"/>
                <a:gd name="T14" fmla="*/ 25 w 45"/>
                <a:gd name="T15" fmla="*/ 0 h 41"/>
                <a:gd name="T16" fmla="*/ 45 w 45"/>
                <a:gd name="T1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1">
                  <a:moveTo>
                    <a:pt x="45" y="32"/>
                  </a:moveTo>
                  <a:cubicBezTo>
                    <a:pt x="42" y="32"/>
                    <a:pt x="40" y="34"/>
                    <a:pt x="38" y="35"/>
                  </a:cubicBezTo>
                  <a:cubicBezTo>
                    <a:pt x="34" y="34"/>
                    <a:pt x="33" y="30"/>
                    <a:pt x="31" y="26"/>
                  </a:cubicBezTo>
                  <a:cubicBezTo>
                    <a:pt x="22" y="30"/>
                    <a:pt x="14" y="35"/>
                    <a:pt x="6" y="41"/>
                  </a:cubicBezTo>
                  <a:cubicBezTo>
                    <a:pt x="3" y="38"/>
                    <a:pt x="1" y="34"/>
                    <a:pt x="0" y="30"/>
                  </a:cubicBezTo>
                  <a:cubicBezTo>
                    <a:pt x="9" y="26"/>
                    <a:pt x="15" y="20"/>
                    <a:pt x="24" y="16"/>
                  </a:cubicBezTo>
                  <a:cubicBezTo>
                    <a:pt x="23" y="12"/>
                    <a:pt x="20" y="9"/>
                    <a:pt x="18" y="5"/>
                  </a:cubicBezTo>
                  <a:cubicBezTo>
                    <a:pt x="21" y="3"/>
                    <a:pt x="23" y="2"/>
                    <a:pt x="25" y="0"/>
                  </a:cubicBezTo>
                  <a:cubicBezTo>
                    <a:pt x="33" y="9"/>
                    <a:pt x="39" y="21"/>
                    <a:pt x="45" y="32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2" name="îṣ1ïḍê">
              <a:extLst>
                <a:ext uri="{FF2B5EF4-FFF2-40B4-BE49-F238E27FC236}">
                  <a16:creationId xmlns:a16="http://schemas.microsoft.com/office/drawing/2014/main" id="{D8096E69-BA44-41BF-BF41-CB7C374333C3}"/>
                </a:ext>
              </a:extLst>
            </p:cNvPr>
            <p:cNvSpPr/>
            <p:nvPr/>
          </p:nvSpPr>
          <p:spPr bwMode="auto">
            <a:xfrm>
              <a:off x="203200" y="2903538"/>
              <a:ext cx="34925" cy="50800"/>
            </a:xfrm>
            <a:custGeom>
              <a:avLst/>
              <a:gdLst>
                <a:gd name="T0" fmla="*/ 11 w 11"/>
                <a:gd name="T1" fmla="*/ 7 h 16"/>
                <a:gd name="T2" fmla="*/ 7 w 11"/>
                <a:gd name="T3" fmla="*/ 16 h 16"/>
                <a:gd name="T4" fmla="*/ 0 w 11"/>
                <a:gd name="T5" fmla="*/ 14 h 16"/>
                <a:gd name="T6" fmla="*/ 11 w 11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6">
                  <a:moveTo>
                    <a:pt x="11" y="7"/>
                  </a:moveTo>
                  <a:cubicBezTo>
                    <a:pt x="11" y="11"/>
                    <a:pt x="8" y="13"/>
                    <a:pt x="7" y="16"/>
                  </a:cubicBezTo>
                  <a:cubicBezTo>
                    <a:pt x="4" y="16"/>
                    <a:pt x="3" y="14"/>
                    <a:pt x="0" y="14"/>
                  </a:cubicBezTo>
                  <a:cubicBezTo>
                    <a:pt x="2" y="7"/>
                    <a:pt x="6" y="0"/>
                    <a:pt x="11" y="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3" name="íŝlïḓe">
              <a:extLst>
                <a:ext uri="{FF2B5EF4-FFF2-40B4-BE49-F238E27FC236}">
                  <a16:creationId xmlns:a16="http://schemas.microsoft.com/office/drawing/2014/main" id="{9672FFCC-BFC4-497C-B3DE-6ED0090EB2A0}"/>
                </a:ext>
              </a:extLst>
            </p:cNvPr>
            <p:cNvSpPr/>
            <p:nvPr/>
          </p:nvSpPr>
          <p:spPr bwMode="auto">
            <a:xfrm>
              <a:off x="231775" y="2928938"/>
              <a:ext cx="93663" cy="73025"/>
            </a:xfrm>
            <a:custGeom>
              <a:avLst/>
              <a:gdLst>
                <a:gd name="T0" fmla="*/ 30 w 30"/>
                <a:gd name="T1" fmla="*/ 13 h 23"/>
                <a:gd name="T2" fmla="*/ 25 w 30"/>
                <a:gd name="T3" fmla="*/ 23 h 23"/>
                <a:gd name="T4" fmla="*/ 0 w 30"/>
                <a:gd name="T5" fmla="*/ 10 h 23"/>
                <a:gd name="T6" fmla="*/ 6 w 30"/>
                <a:gd name="T7" fmla="*/ 0 h 23"/>
                <a:gd name="T8" fmla="*/ 30 w 30"/>
                <a:gd name="T9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3">
                  <a:moveTo>
                    <a:pt x="30" y="13"/>
                  </a:moveTo>
                  <a:cubicBezTo>
                    <a:pt x="29" y="17"/>
                    <a:pt x="27" y="20"/>
                    <a:pt x="25" y="23"/>
                  </a:cubicBezTo>
                  <a:cubicBezTo>
                    <a:pt x="16" y="19"/>
                    <a:pt x="9" y="14"/>
                    <a:pt x="0" y="10"/>
                  </a:cubicBezTo>
                  <a:cubicBezTo>
                    <a:pt x="2" y="7"/>
                    <a:pt x="4" y="3"/>
                    <a:pt x="6" y="0"/>
                  </a:cubicBezTo>
                  <a:cubicBezTo>
                    <a:pt x="14" y="5"/>
                    <a:pt x="22" y="9"/>
                    <a:pt x="30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4" name="îsľiḓé">
              <a:extLst>
                <a:ext uri="{FF2B5EF4-FFF2-40B4-BE49-F238E27FC236}">
                  <a16:creationId xmlns:a16="http://schemas.microsoft.com/office/drawing/2014/main" id="{70F2C35A-4BE3-41CD-BBD8-B2820C90194C}"/>
                </a:ext>
              </a:extLst>
            </p:cNvPr>
            <p:cNvSpPr/>
            <p:nvPr/>
          </p:nvSpPr>
          <p:spPr bwMode="auto">
            <a:xfrm>
              <a:off x="2011363" y="2973388"/>
              <a:ext cx="117475" cy="117475"/>
            </a:xfrm>
            <a:custGeom>
              <a:avLst/>
              <a:gdLst>
                <a:gd name="T0" fmla="*/ 22 w 37"/>
                <a:gd name="T1" fmla="*/ 35 h 37"/>
                <a:gd name="T2" fmla="*/ 14 w 37"/>
                <a:gd name="T3" fmla="*/ 17 h 37"/>
                <a:gd name="T4" fmla="*/ 19 w 37"/>
                <a:gd name="T5" fmla="*/ 37 h 37"/>
                <a:gd name="T6" fmla="*/ 4 w 37"/>
                <a:gd name="T7" fmla="*/ 13 h 37"/>
                <a:gd name="T8" fmla="*/ 29 w 37"/>
                <a:gd name="T9" fmla="*/ 8 h 37"/>
                <a:gd name="T10" fmla="*/ 22 w 37"/>
                <a:gd name="T11" fmla="*/ 35 h 37"/>
                <a:gd name="T12" fmla="*/ 23 w 37"/>
                <a:gd name="T13" fmla="*/ 23 h 37"/>
                <a:gd name="T14" fmla="*/ 20 w 37"/>
                <a:gd name="T15" fmla="*/ 14 h 37"/>
                <a:gd name="T16" fmla="*/ 23 w 37"/>
                <a:gd name="T17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0" y="29"/>
                    <a:pt x="17" y="23"/>
                    <a:pt x="14" y="17"/>
                  </a:cubicBezTo>
                  <a:cubicBezTo>
                    <a:pt x="6" y="24"/>
                    <a:pt x="20" y="28"/>
                    <a:pt x="19" y="37"/>
                  </a:cubicBezTo>
                  <a:cubicBezTo>
                    <a:pt x="9" y="36"/>
                    <a:pt x="0" y="24"/>
                    <a:pt x="4" y="13"/>
                  </a:cubicBezTo>
                  <a:cubicBezTo>
                    <a:pt x="7" y="3"/>
                    <a:pt x="22" y="0"/>
                    <a:pt x="29" y="8"/>
                  </a:cubicBezTo>
                  <a:cubicBezTo>
                    <a:pt x="37" y="17"/>
                    <a:pt x="36" y="33"/>
                    <a:pt x="22" y="35"/>
                  </a:cubicBezTo>
                  <a:close/>
                  <a:moveTo>
                    <a:pt x="23" y="23"/>
                  </a:moveTo>
                  <a:cubicBezTo>
                    <a:pt x="29" y="22"/>
                    <a:pt x="27" y="12"/>
                    <a:pt x="20" y="14"/>
                  </a:cubicBezTo>
                  <a:cubicBezTo>
                    <a:pt x="19" y="16"/>
                    <a:pt x="22" y="20"/>
                    <a:pt x="23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5" name="iṣ1íďé">
              <a:extLst>
                <a:ext uri="{FF2B5EF4-FFF2-40B4-BE49-F238E27FC236}">
                  <a16:creationId xmlns:a16="http://schemas.microsoft.com/office/drawing/2014/main" id="{882C792D-9885-4771-8955-961C423E3874}"/>
                </a:ext>
              </a:extLst>
            </p:cNvPr>
            <p:cNvSpPr/>
            <p:nvPr/>
          </p:nvSpPr>
          <p:spPr bwMode="auto">
            <a:xfrm>
              <a:off x="184150" y="2973388"/>
              <a:ext cx="115888" cy="133350"/>
            </a:xfrm>
            <a:custGeom>
              <a:avLst/>
              <a:gdLst>
                <a:gd name="T0" fmla="*/ 37 w 37"/>
                <a:gd name="T1" fmla="*/ 15 h 42"/>
                <a:gd name="T2" fmla="*/ 33 w 37"/>
                <a:gd name="T3" fmla="*/ 25 h 42"/>
                <a:gd name="T4" fmla="*/ 15 w 37"/>
                <a:gd name="T5" fmla="*/ 19 h 42"/>
                <a:gd name="T6" fmla="*/ 30 w 37"/>
                <a:gd name="T7" fmla="*/ 32 h 42"/>
                <a:gd name="T8" fmla="*/ 26 w 37"/>
                <a:gd name="T9" fmla="*/ 42 h 42"/>
                <a:gd name="T10" fmla="*/ 0 w 37"/>
                <a:gd name="T11" fmla="*/ 32 h 42"/>
                <a:gd name="T12" fmla="*/ 4 w 37"/>
                <a:gd name="T13" fmla="*/ 23 h 42"/>
                <a:gd name="T14" fmla="*/ 7 w 37"/>
                <a:gd name="T15" fmla="*/ 24 h 42"/>
                <a:gd name="T16" fmla="*/ 6 w 37"/>
                <a:gd name="T17" fmla="*/ 18 h 42"/>
                <a:gd name="T18" fmla="*/ 37 w 37"/>
                <a:gd name="T19" fmla="*/ 1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42">
                  <a:moveTo>
                    <a:pt x="37" y="15"/>
                  </a:moveTo>
                  <a:cubicBezTo>
                    <a:pt x="36" y="18"/>
                    <a:pt x="34" y="21"/>
                    <a:pt x="33" y="25"/>
                  </a:cubicBezTo>
                  <a:cubicBezTo>
                    <a:pt x="26" y="24"/>
                    <a:pt x="23" y="19"/>
                    <a:pt x="15" y="19"/>
                  </a:cubicBezTo>
                  <a:cubicBezTo>
                    <a:pt x="9" y="27"/>
                    <a:pt x="24" y="29"/>
                    <a:pt x="30" y="32"/>
                  </a:cubicBezTo>
                  <a:cubicBezTo>
                    <a:pt x="29" y="36"/>
                    <a:pt x="27" y="39"/>
                    <a:pt x="26" y="42"/>
                  </a:cubicBezTo>
                  <a:cubicBezTo>
                    <a:pt x="17" y="39"/>
                    <a:pt x="9" y="36"/>
                    <a:pt x="0" y="32"/>
                  </a:cubicBezTo>
                  <a:cubicBezTo>
                    <a:pt x="1" y="28"/>
                    <a:pt x="2" y="26"/>
                    <a:pt x="4" y="23"/>
                  </a:cubicBezTo>
                  <a:cubicBezTo>
                    <a:pt x="6" y="22"/>
                    <a:pt x="5" y="24"/>
                    <a:pt x="7" y="24"/>
                  </a:cubicBezTo>
                  <a:cubicBezTo>
                    <a:pt x="7" y="22"/>
                    <a:pt x="6" y="20"/>
                    <a:pt x="6" y="18"/>
                  </a:cubicBezTo>
                  <a:cubicBezTo>
                    <a:pt x="7" y="0"/>
                    <a:pt x="28" y="11"/>
                    <a:pt x="37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6" name="iṩlíďe">
              <a:extLst>
                <a:ext uri="{FF2B5EF4-FFF2-40B4-BE49-F238E27FC236}">
                  <a16:creationId xmlns:a16="http://schemas.microsoft.com/office/drawing/2014/main" id="{AD5564C9-A338-47A2-A4EB-A19E63F2FBD4}"/>
                </a:ext>
              </a:extLst>
            </p:cNvPr>
            <p:cNvSpPr/>
            <p:nvPr/>
          </p:nvSpPr>
          <p:spPr bwMode="auto">
            <a:xfrm>
              <a:off x="107950" y="3097213"/>
              <a:ext cx="146050" cy="136525"/>
            </a:xfrm>
            <a:custGeom>
              <a:avLst/>
              <a:gdLst>
                <a:gd name="T0" fmla="*/ 0 w 46"/>
                <a:gd name="T1" fmla="*/ 35 h 43"/>
                <a:gd name="T2" fmla="*/ 4 w 46"/>
                <a:gd name="T3" fmla="*/ 23 h 43"/>
                <a:gd name="T4" fmla="*/ 35 w 46"/>
                <a:gd name="T5" fmla="*/ 22 h 43"/>
                <a:gd name="T6" fmla="*/ 7 w 46"/>
                <a:gd name="T7" fmla="*/ 11 h 43"/>
                <a:gd name="T8" fmla="*/ 10 w 46"/>
                <a:gd name="T9" fmla="*/ 0 h 43"/>
                <a:gd name="T10" fmla="*/ 45 w 46"/>
                <a:gd name="T11" fmla="*/ 18 h 43"/>
                <a:gd name="T12" fmla="*/ 30 w 46"/>
                <a:gd name="T13" fmla="*/ 42 h 43"/>
                <a:gd name="T14" fmla="*/ 0 w 46"/>
                <a:gd name="T15" fmla="*/ 3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43">
                  <a:moveTo>
                    <a:pt x="0" y="35"/>
                  </a:moveTo>
                  <a:cubicBezTo>
                    <a:pt x="1" y="31"/>
                    <a:pt x="3" y="27"/>
                    <a:pt x="4" y="23"/>
                  </a:cubicBezTo>
                  <a:cubicBezTo>
                    <a:pt x="12" y="25"/>
                    <a:pt x="37" y="37"/>
                    <a:pt x="35" y="22"/>
                  </a:cubicBezTo>
                  <a:cubicBezTo>
                    <a:pt x="34" y="13"/>
                    <a:pt x="14" y="16"/>
                    <a:pt x="7" y="11"/>
                  </a:cubicBezTo>
                  <a:cubicBezTo>
                    <a:pt x="8" y="7"/>
                    <a:pt x="9" y="3"/>
                    <a:pt x="10" y="0"/>
                  </a:cubicBezTo>
                  <a:cubicBezTo>
                    <a:pt x="22" y="4"/>
                    <a:pt x="43" y="3"/>
                    <a:pt x="45" y="18"/>
                  </a:cubicBezTo>
                  <a:cubicBezTo>
                    <a:pt x="46" y="28"/>
                    <a:pt x="40" y="41"/>
                    <a:pt x="30" y="42"/>
                  </a:cubicBezTo>
                  <a:cubicBezTo>
                    <a:pt x="19" y="43"/>
                    <a:pt x="11" y="36"/>
                    <a:pt x="0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7" name="íṥliḍè">
              <a:extLst>
                <a:ext uri="{FF2B5EF4-FFF2-40B4-BE49-F238E27FC236}">
                  <a16:creationId xmlns:a16="http://schemas.microsoft.com/office/drawing/2014/main" id="{55C114A3-0461-4DEA-B4B0-4CBBF300B18E}"/>
                </a:ext>
              </a:extLst>
            </p:cNvPr>
            <p:cNvSpPr/>
            <p:nvPr/>
          </p:nvSpPr>
          <p:spPr bwMode="auto">
            <a:xfrm>
              <a:off x="2046288" y="3081338"/>
              <a:ext cx="114300" cy="120650"/>
            </a:xfrm>
            <a:custGeom>
              <a:avLst/>
              <a:gdLst>
                <a:gd name="T0" fmla="*/ 29 w 36"/>
                <a:gd name="T1" fmla="*/ 35 h 38"/>
                <a:gd name="T2" fmla="*/ 26 w 36"/>
                <a:gd name="T3" fmla="*/ 27 h 38"/>
                <a:gd name="T4" fmla="*/ 28 w 36"/>
                <a:gd name="T5" fmla="*/ 21 h 38"/>
                <a:gd name="T6" fmla="*/ 20 w 36"/>
                <a:gd name="T7" fmla="*/ 28 h 38"/>
                <a:gd name="T8" fmla="*/ 21 w 36"/>
                <a:gd name="T9" fmla="*/ 38 h 38"/>
                <a:gd name="T10" fmla="*/ 25 w 36"/>
                <a:gd name="T11" fmla="*/ 5 h 38"/>
                <a:gd name="T12" fmla="*/ 36 w 36"/>
                <a:gd name="T13" fmla="*/ 29 h 38"/>
                <a:gd name="T14" fmla="*/ 29 w 36"/>
                <a:gd name="T15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8">
                  <a:moveTo>
                    <a:pt x="29" y="35"/>
                  </a:moveTo>
                  <a:cubicBezTo>
                    <a:pt x="29" y="30"/>
                    <a:pt x="26" y="30"/>
                    <a:pt x="26" y="27"/>
                  </a:cubicBezTo>
                  <a:cubicBezTo>
                    <a:pt x="26" y="25"/>
                    <a:pt x="28" y="23"/>
                    <a:pt x="28" y="21"/>
                  </a:cubicBezTo>
                  <a:cubicBezTo>
                    <a:pt x="25" y="7"/>
                    <a:pt x="3" y="25"/>
                    <a:pt x="20" y="28"/>
                  </a:cubicBezTo>
                  <a:cubicBezTo>
                    <a:pt x="20" y="32"/>
                    <a:pt x="22" y="36"/>
                    <a:pt x="21" y="38"/>
                  </a:cubicBezTo>
                  <a:cubicBezTo>
                    <a:pt x="0" y="37"/>
                    <a:pt x="1" y="0"/>
                    <a:pt x="25" y="5"/>
                  </a:cubicBezTo>
                  <a:cubicBezTo>
                    <a:pt x="33" y="7"/>
                    <a:pt x="36" y="17"/>
                    <a:pt x="36" y="29"/>
                  </a:cubicBezTo>
                  <a:cubicBezTo>
                    <a:pt x="34" y="31"/>
                    <a:pt x="33" y="34"/>
                    <a:pt x="29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8" name="iśḷiḑè">
              <a:extLst>
                <a:ext uri="{FF2B5EF4-FFF2-40B4-BE49-F238E27FC236}">
                  <a16:creationId xmlns:a16="http://schemas.microsoft.com/office/drawing/2014/main" id="{7C3CAAC4-2120-45E8-9C06-8020AA49B7F2}"/>
                </a:ext>
              </a:extLst>
            </p:cNvPr>
            <p:cNvSpPr/>
            <p:nvPr/>
          </p:nvSpPr>
          <p:spPr bwMode="auto">
            <a:xfrm>
              <a:off x="2084388" y="3201988"/>
              <a:ext cx="133350" cy="114300"/>
            </a:xfrm>
            <a:custGeom>
              <a:avLst/>
              <a:gdLst>
                <a:gd name="T0" fmla="*/ 41 w 42"/>
                <a:gd name="T1" fmla="*/ 10 h 36"/>
                <a:gd name="T2" fmla="*/ 28 w 42"/>
                <a:gd name="T3" fmla="*/ 12 h 36"/>
                <a:gd name="T4" fmla="*/ 6 w 42"/>
                <a:gd name="T5" fmla="*/ 36 h 36"/>
                <a:gd name="T6" fmla="*/ 4 w 42"/>
                <a:gd name="T7" fmla="*/ 25 h 36"/>
                <a:gd name="T8" fmla="*/ 22 w 42"/>
                <a:gd name="T9" fmla="*/ 16 h 36"/>
                <a:gd name="T10" fmla="*/ 3 w 42"/>
                <a:gd name="T11" fmla="*/ 17 h 36"/>
                <a:gd name="T12" fmla="*/ 1 w 42"/>
                <a:gd name="T13" fmla="*/ 6 h 36"/>
                <a:gd name="T14" fmla="*/ 39 w 42"/>
                <a:gd name="T15" fmla="*/ 0 h 36"/>
                <a:gd name="T16" fmla="*/ 41 w 42"/>
                <a:gd name="T17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6">
                  <a:moveTo>
                    <a:pt x="41" y="10"/>
                  </a:moveTo>
                  <a:cubicBezTo>
                    <a:pt x="37" y="11"/>
                    <a:pt x="33" y="12"/>
                    <a:pt x="28" y="12"/>
                  </a:cubicBezTo>
                  <a:cubicBezTo>
                    <a:pt x="42" y="28"/>
                    <a:pt x="22" y="35"/>
                    <a:pt x="6" y="36"/>
                  </a:cubicBezTo>
                  <a:cubicBezTo>
                    <a:pt x="6" y="32"/>
                    <a:pt x="4" y="29"/>
                    <a:pt x="4" y="25"/>
                  </a:cubicBezTo>
                  <a:cubicBezTo>
                    <a:pt x="11" y="23"/>
                    <a:pt x="25" y="25"/>
                    <a:pt x="22" y="16"/>
                  </a:cubicBezTo>
                  <a:cubicBezTo>
                    <a:pt x="18" y="12"/>
                    <a:pt x="9" y="17"/>
                    <a:pt x="3" y="17"/>
                  </a:cubicBezTo>
                  <a:cubicBezTo>
                    <a:pt x="2" y="14"/>
                    <a:pt x="0" y="9"/>
                    <a:pt x="1" y="6"/>
                  </a:cubicBezTo>
                  <a:cubicBezTo>
                    <a:pt x="14" y="5"/>
                    <a:pt x="27" y="0"/>
                    <a:pt x="39" y="0"/>
                  </a:cubicBezTo>
                  <a:cubicBezTo>
                    <a:pt x="39" y="4"/>
                    <a:pt x="40" y="6"/>
                    <a:pt x="41" y="1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39" name="îṡḷïdé">
              <a:extLst>
                <a:ext uri="{FF2B5EF4-FFF2-40B4-BE49-F238E27FC236}">
                  <a16:creationId xmlns:a16="http://schemas.microsoft.com/office/drawing/2014/main" id="{7213D458-A98A-4C39-BA59-371BB6F27FFD}"/>
                </a:ext>
              </a:extLst>
            </p:cNvPr>
            <p:cNvSpPr/>
            <p:nvPr/>
          </p:nvSpPr>
          <p:spPr bwMode="auto">
            <a:xfrm>
              <a:off x="114300" y="3300413"/>
              <a:ext cx="101600" cy="111125"/>
            </a:xfrm>
            <a:custGeom>
              <a:avLst/>
              <a:gdLst>
                <a:gd name="T0" fmla="*/ 32 w 32"/>
                <a:gd name="T1" fmla="*/ 6 h 35"/>
                <a:gd name="T2" fmla="*/ 31 w 32"/>
                <a:gd name="T3" fmla="*/ 17 h 35"/>
                <a:gd name="T4" fmla="*/ 11 w 32"/>
                <a:gd name="T5" fmla="*/ 19 h 35"/>
                <a:gd name="T6" fmla="*/ 31 w 32"/>
                <a:gd name="T7" fmla="*/ 25 h 35"/>
                <a:gd name="T8" fmla="*/ 30 w 32"/>
                <a:gd name="T9" fmla="*/ 35 h 35"/>
                <a:gd name="T10" fmla="*/ 2 w 32"/>
                <a:gd name="T11" fmla="*/ 33 h 35"/>
                <a:gd name="T12" fmla="*/ 6 w 32"/>
                <a:gd name="T13" fmla="*/ 23 h 35"/>
                <a:gd name="T14" fmla="*/ 3 w 32"/>
                <a:gd name="T15" fmla="*/ 11 h 35"/>
                <a:gd name="T16" fmla="*/ 32 w 32"/>
                <a:gd name="T17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5">
                  <a:moveTo>
                    <a:pt x="32" y="6"/>
                  </a:moveTo>
                  <a:cubicBezTo>
                    <a:pt x="32" y="10"/>
                    <a:pt x="32" y="14"/>
                    <a:pt x="31" y="17"/>
                  </a:cubicBezTo>
                  <a:cubicBezTo>
                    <a:pt x="24" y="17"/>
                    <a:pt x="11" y="12"/>
                    <a:pt x="11" y="19"/>
                  </a:cubicBezTo>
                  <a:cubicBezTo>
                    <a:pt x="11" y="26"/>
                    <a:pt x="24" y="22"/>
                    <a:pt x="31" y="25"/>
                  </a:cubicBezTo>
                  <a:cubicBezTo>
                    <a:pt x="30" y="28"/>
                    <a:pt x="31" y="33"/>
                    <a:pt x="30" y="35"/>
                  </a:cubicBezTo>
                  <a:cubicBezTo>
                    <a:pt x="20" y="35"/>
                    <a:pt x="11" y="34"/>
                    <a:pt x="2" y="33"/>
                  </a:cubicBezTo>
                  <a:cubicBezTo>
                    <a:pt x="3" y="29"/>
                    <a:pt x="0" y="22"/>
                    <a:pt x="6" y="23"/>
                  </a:cubicBezTo>
                  <a:cubicBezTo>
                    <a:pt x="4" y="19"/>
                    <a:pt x="2" y="15"/>
                    <a:pt x="3" y="11"/>
                  </a:cubicBezTo>
                  <a:cubicBezTo>
                    <a:pt x="5" y="0"/>
                    <a:pt x="22" y="5"/>
                    <a:pt x="32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0" name="ïşlïḓê">
              <a:extLst>
                <a:ext uri="{FF2B5EF4-FFF2-40B4-BE49-F238E27FC236}">
                  <a16:creationId xmlns:a16="http://schemas.microsoft.com/office/drawing/2014/main" id="{800B5461-EAD5-4A12-9649-F4897D48A63F}"/>
                </a:ext>
              </a:extLst>
            </p:cNvPr>
            <p:cNvSpPr/>
            <p:nvPr/>
          </p:nvSpPr>
          <p:spPr bwMode="auto">
            <a:xfrm>
              <a:off x="2103438" y="3328988"/>
              <a:ext cx="101600" cy="101600"/>
            </a:xfrm>
            <a:custGeom>
              <a:avLst/>
              <a:gdLst>
                <a:gd name="T0" fmla="*/ 28 w 32"/>
                <a:gd name="T1" fmla="*/ 0 h 32"/>
                <a:gd name="T2" fmla="*/ 25 w 32"/>
                <a:gd name="T3" fmla="*/ 10 h 32"/>
                <a:gd name="T4" fmla="*/ 30 w 32"/>
                <a:gd name="T5" fmla="*/ 24 h 32"/>
                <a:gd name="T6" fmla="*/ 3 w 32"/>
                <a:gd name="T7" fmla="*/ 32 h 32"/>
                <a:gd name="T8" fmla="*/ 1 w 32"/>
                <a:gd name="T9" fmla="*/ 21 h 32"/>
                <a:gd name="T10" fmla="*/ 21 w 32"/>
                <a:gd name="T11" fmla="*/ 15 h 32"/>
                <a:gd name="T12" fmla="*/ 1 w 32"/>
                <a:gd name="T13" fmla="*/ 13 h 32"/>
                <a:gd name="T14" fmla="*/ 0 w 32"/>
                <a:gd name="T15" fmla="*/ 2 h 32"/>
                <a:gd name="T16" fmla="*/ 28 w 3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28" y="0"/>
                  </a:moveTo>
                  <a:cubicBezTo>
                    <a:pt x="27" y="4"/>
                    <a:pt x="32" y="11"/>
                    <a:pt x="25" y="10"/>
                  </a:cubicBezTo>
                  <a:cubicBezTo>
                    <a:pt x="28" y="14"/>
                    <a:pt x="31" y="17"/>
                    <a:pt x="30" y="24"/>
                  </a:cubicBezTo>
                  <a:cubicBezTo>
                    <a:pt x="26" y="32"/>
                    <a:pt x="12" y="30"/>
                    <a:pt x="3" y="32"/>
                  </a:cubicBezTo>
                  <a:cubicBezTo>
                    <a:pt x="2" y="29"/>
                    <a:pt x="2" y="24"/>
                    <a:pt x="1" y="21"/>
                  </a:cubicBezTo>
                  <a:cubicBezTo>
                    <a:pt x="7" y="18"/>
                    <a:pt x="22" y="23"/>
                    <a:pt x="21" y="15"/>
                  </a:cubicBezTo>
                  <a:cubicBezTo>
                    <a:pt x="20" y="8"/>
                    <a:pt x="8" y="14"/>
                    <a:pt x="1" y="13"/>
                  </a:cubicBezTo>
                  <a:cubicBezTo>
                    <a:pt x="1" y="9"/>
                    <a:pt x="0" y="6"/>
                    <a:pt x="0" y="2"/>
                  </a:cubicBezTo>
                  <a:cubicBezTo>
                    <a:pt x="9" y="1"/>
                    <a:pt x="18" y="0"/>
                    <a:pt x="2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1" name="ïśḷîḑê">
              <a:extLst>
                <a:ext uri="{FF2B5EF4-FFF2-40B4-BE49-F238E27FC236}">
                  <a16:creationId xmlns:a16="http://schemas.microsoft.com/office/drawing/2014/main" id="{93B06461-83F5-4503-83EA-998B2B76476F}"/>
                </a:ext>
              </a:extLst>
            </p:cNvPr>
            <p:cNvSpPr/>
            <p:nvPr/>
          </p:nvSpPr>
          <p:spPr bwMode="auto">
            <a:xfrm>
              <a:off x="88900" y="3430588"/>
              <a:ext cx="25400" cy="41275"/>
            </a:xfrm>
            <a:custGeom>
              <a:avLst/>
              <a:gdLst>
                <a:gd name="T0" fmla="*/ 7 w 8"/>
                <a:gd name="T1" fmla="*/ 1 h 13"/>
                <a:gd name="T2" fmla="*/ 8 w 8"/>
                <a:gd name="T3" fmla="*/ 11 h 13"/>
                <a:gd name="T4" fmla="*/ 0 w 8"/>
                <a:gd name="T5" fmla="*/ 12 h 13"/>
                <a:gd name="T6" fmla="*/ 0 w 8"/>
                <a:gd name="T7" fmla="*/ 2 h 13"/>
                <a:gd name="T8" fmla="*/ 7 w 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7" y="1"/>
                  </a:moveTo>
                  <a:cubicBezTo>
                    <a:pt x="7" y="6"/>
                    <a:pt x="7" y="6"/>
                    <a:pt x="8" y="11"/>
                  </a:cubicBezTo>
                  <a:cubicBezTo>
                    <a:pt x="6" y="13"/>
                    <a:pt x="2" y="12"/>
                    <a:pt x="0" y="12"/>
                  </a:cubicBezTo>
                  <a:cubicBezTo>
                    <a:pt x="0" y="9"/>
                    <a:pt x="0" y="5"/>
                    <a:pt x="0" y="2"/>
                  </a:cubicBezTo>
                  <a:cubicBezTo>
                    <a:pt x="1" y="0"/>
                    <a:pt x="5" y="1"/>
                    <a:pt x="7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2" name="ïšḻiḍe">
              <a:extLst>
                <a:ext uri="{FF2B5EF4-FFF2-40B4-BE49-F238E27FC236}">
                  <a16:creationId xmlns:a16="http://schemas.microsoft.com/office/drawing/2014/main" id="{2D6FF3C4-2902-4C9B-A071-F9554656510C}"/>
                </a:ext>
              </a:extLst>
            </p:cNvPr>
            <p:cNvSpPr/>
            <p:nvPr/>
          </p:nvSpPr>
          <p:spPr bwMode="auto">
            <a:xfrm>
              <a:off x="117475" y="3433763"/>
              <a:ext cx="92075" cy="34925"/>
            </a:xfrm>
            <a:custGeom>
              <a:avLst/>
              <a:gdLst>
                <a:gd name="T0" fmla="*/ 29 w 29"/>
                <a:gd name="T1" fmla="*/ 0 h 11"/>
                <a:gd name="T2" fmla="*/ 29 w 29"/>
                <a:gd name="T3" fmla="*/ 10 h 11"/>
                <a:gd name="T4" fmla="*/ 1 w 29"/>
                <a:gd name="T5" fmla="*/ 11 h 11"/>
                <a:gd name="T6" fmla="*/ 2 w 29"/>
                <a:gd name="T7" fmla="*/ 0 h 11"/>
                <a:gd name="T8" fmla="*/ 29 w 2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29" y="0"/>
                  </a:moveTo>
                  <a:cubicBezTo>
                    <a:pt x="29" y="3"/>
                    <a:pt x="29" y="7"/>
                    <a:pt x="29" y="10"/>
                  </a:cubicBezTo>
                  <a:cubicBezTo>
                    <a:pt x="21" y="11"/>
                    <a:pt x="11" y="11"/>
                    <a:pt x="1" y="11"/>
                  </a:cubicBezTo>
                  <a:cubicBezTo>
                    <a:pt x="2" y="7"/>
                    <a:pt x="0" y="2"/>
                    <a:pt x="2" y="0"/>
                  </a:cubicBezTo>
                  <a:cubicBezTo>
                    <a:pt x="11" y="0"/>
                    <a:pt x="20" y="0"/>
                    <a:pt x="29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3" name="ïṣḷidè">
              <a:extLst>
                <a:ext uri="{FF2B5EF4-FFF2-40B4-BE49-F238E27FC236}">
                  <a16:creationId xmlns:a16="http://schemas.microsoft.com/office/drawing/2014/main" id="{19702121-BA3F-4C7C-A998-0AACFB4B761E}"/>
                </a:ext>
              </a:extLst>
            </p:cNvPr>
            <p:cNvSpPr/>
            <p:nvPr/>
          </p:nvSpPr>
          <p:spPr bwMode="auto">
            <a:xfrm>
              <a:off x="2087563" y="3436938"/>
              <a:ext cx="133350" cy="127000"/>
            </a:xfrm>
            <a:custGeom>
              <a:avLst/>
              <a:gdLst>
                <a:gd name="T0" fmla="*/ 25 w 42"/>
                <a:gd name="T1" fmla="*/ 35 h 40"/>
                <a:gd name="T2" fmla="*/ 17 w 42"/>
                <a:gd name="T3" fmla="*/ 3 h 40"/>
                <a:gd name="T4" fmla="*/ 25 w 42"/>
                <a:gd name="T5" fmla="*/ 35 h 40"/>
                <a:gd name="T6" fmla="*/ 13 w 42"/>
                <a:gd name="T7" fmla="*/ 20 h 40"/>
                <a:gd name="T8" fmla="*/ 27 w 42"/>
                <a:gd name="T9" fmla="*/ 22 h 40"/>
                <a:gd name="T10" fmla="*/ 27 w 42"/>
                <a:gd name="T11" fmla="*/ 17 h 40"/>
                <a:gd name="T12" fmla="*/ 13 w 42"/>
                <a:gd name="T13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25" y="35"/>
                  </a:moveTo>
                  <a:cubicBezTo>
                    <a:pt x="0" y="40"/>
                    <a:pt x="0" y="6"/>
                    <a:pt x="17" y="3"/>
                  </a:cubicBezTo>
                  <a:cubicBezTo>
                    <a:pt x="34" y="0"/>
                    <a:pt x="42" y="26"/>
                    <a:pt x="25" y="35"/>
                  </a:cubicBezTo>
                  <a:close/>
                  <a:moveTo>
                    <a:pt x="13" y="20"/>
                  </a:moveTo>
                  <a:cubicBezTo>
                    <a:pt x="14" y="25"/>
                    <a:pt x="23" y="25"/>
                    <a:pt x="27" y="22"/>
                  </a:cubicBezTo>
                  <a:cubicBezTo>
                    <a:pt x="27" y="20"/>
                    <a:pt x="27" y="18"/>
                    <a:pt x="27" y="17"/>
                  </a:cubicBezTo>
                  <a:cubicBezTo>
                    <a:pt x="22" y="12"/>
                    <a:pt x="12" y="13"/>
                    <a:pt x="13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4" name="ïş1îḓè">
              <a:extLst>
                <a:ext uri="{FF2B5EF4-FFF2-40B4-BE49-F238E27FC236}">
                  <a16:creationId xmlns:a16="http://schemas.microsoft.com/office/drawing/2014/main" id="{6A4F4B10-6540-41B6-8CED-87C3BCABF5B9}"/>
                </a:ext>
              </a:extLst>
            </p:cNvPr>
            <p:cNvSpPr/>
            <p:nvPr/>
          </p:nvSpPr>
          <p:spPr bwMode="auto">
            <a:xfrm>
              <a:off x="120650" y="3462338"/>
              <a:ext cx="149225" cy="79375"/>
            </a:xfrm>
            <a:custGeom>
              <a:avLst/>
              <a:gdLst>
                <a:gd name="T0" fmla="*/ 40 w 47"/>
                <a:gd name="T1" fmla="*/ 25 h 25"/>
                <a:gd name="T2" fmla="*/ 32 w 47"/>
                <a:gd name="T3" fmla="*/ 20 h 25"/>
                <a:gd name="T4" fmla="*/ 1 w 47"/>
                <a:gd name="T5" fmla="*/ 21 h 25"/>
                <a:gd name="T6" fmla="*/ 1 w 47"/>
                <a:gd name="T7" fmla="*/ 10 h 25"/>
                <a:gd name="T8" fmla="*/ 40 w 4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5">
                  <a:moveTo>
                    <a:pt x="40" y="25"/>
                  </a:moveTo>
                  <a:cubicBezTo>
                    <a:pt x="36" y="25"/>
                    <a:pt x="31" y="24"/>
                    <a:pt x="32" y="20"/>
                  </a:cubicBezTo>
                  <a:cubicBezTo>
                    <a:pt x="23" y="19"/>
                    <a:pt x="12" y="21"/>
                    <a:pt x="1" y="21"/>
                  </a:cubicBezTo>
                  <a:cubicBezTo>
                    <a:pt x="2" y="17"/>
                    <a:pt x="0" y="15"/>
                    <a:pt x="1" y="10"/>
                  </a:cubicBezTo>
                  <a:cubicBezTo>
                    <a:pt x="16" y="10"/>
                    <a:pt x="47" y="0"/>
                    <a:pt x="40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5" name="ïṡľîḓê">
              <a:extLst>
                <a:ext uri="{FF2B5EF4-FFF2-40B4-BE49-F238E27FC236}">
                  <a16:creationId xmlns:a16="http://schemas.microsoft.com/office/drawing/2014/main" id="{AE4C7E1D-199E-4A7A-BACC-DD8F58FC9A59}"/>
                </a:ext>
              </a:extLst>
            </p:cNvPr>
            <p:cNvSpPr/>
            <p:nvPr/>
          </p:nvSpPr>
          <p:spPr bwMode="auto">
            <a:xfrm>
              <a:off x="88900" y="3494088"/>
              <a:ext cx="28575" cy="38100"/>
            </a:xfrm>
            <a:custGeom>
              <a:avLst/>
              <a:gdLst>
                <a:gd name="T0" fmla="*/ 8 w 9"/>
                <a:gd name="T1" fmla="*/ 0 h 12"/>
                <a:gd name="T2" fmla="*/ 9 w 9"/>
                <a:gd name="T3" fmla="*/ 11 h 12"/>
                <a:gd name="T4" fmla="*/ 1 w 9"/>
                <a:gd name="T5" fmla="*/ 12 h 12"/>
                <a:gd name="T6" fmla="*/ 0 w 9"/>
                <a:gd name="T7" fmla="*/ 1 h 12"/>
                <a:gd name="T8" fmla="*/ 8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0"/>
                  </a:moveTo>
                  <a:cubicBezTo>
                    <a:pt x="8" y="4"/>
                    <a:pt x="8" y="8"/>
                    <a:pt x="9" y="11"/>
                  </a:cubicBezTo>
                  <a:cubicBezTo>
                    <a:pt x="7" y="12"/>
                    <a:pt x="2" y="12"/>
                    <a:pt x="1" y="12"/>
                  </a:cubicBezTo>
                  <a:cubicBezTo>
                    <a:pt x="2" y="7"/>
                    <a:pt x="0" y="5"/>
                    <a:pt x="0" y="1"/>
                  </a:cubicBezTo>
                  <a:cubicBezTo>
                    <a:pt x="2" y="0"/>
                    <a:pt x="6" y="1"/>
                    <a:pt x="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6" name="ïṩḷíḋe">
              <a:extLst>
                <a:ext uri="{FF2B5EF4-FFF2-40B4-BE49-F238E27FC236}">
                  <a16:creationId xmlns:a16="http://schemas.microsoft.com/office/drawing/2014/main" id="{3A50A160-FDFF-4ED9-8A7C-F6ACFC0A74E8}"/>
                </a:ext>
              </a:extLst>
            </p:cNvPr>
            <p:cNvSpPr/>
            <p:nvPr/>
          </p:nvSpPr>
          <p:spPr bwMode="auto">
            <a:xfrm>
              <a:off x="127000" y="3541713"/>
              <a:ext cx="104775" cy="107950"/>
            </a:xfrm>
            <a:custGeom>
              <a:avLst/>
              <a:gdLst>
                <a:gd name="T0" fmla="*/ 27 w 33"/>
                <a:gd name="T1" fmla="*/ 0 h 34"/>
                <a:gd name="T2" fmla="*/ 30 w 33"/>
                <a:gd name="T3" fmla="*/ 12 h 34"/>
                <a:gd name="T4" fmla="*/ 11 w 33"/>
                <a:gd name="T5" fmla="*/ 17 h 34"/>
                <a:gd name="T6" fmla="*/ 31 w 33"/>
                <a:gd name="T7" fmla="*/ 19 h 34"/>
                <a:gd name="T8" fmla="*/ 33 w 33"/>
                <a:gd name="T9" fmla="*/ 30 h 34"/>
                <a:gd name="T10" fmla="*/ 5 w 33"/>
                <a:gd name="T11" fmla="*/ 34 h 34"/>
                <a:gd name="T12" fmla="*/ 3 w 33"/>
                <a:gd name="T13" fmla="*/ 25 h 34"/>
                <a:gd name="T14" fmla="*/ 7 w 33"/>
                <a:gd name="T15" fmla="*/ 24 h 34"/>
                <a:gd name="T16" fmla="*/ 1 w 33"/>
                <a:gd name="T17" fmla="*/ 12 h 34"/>
                <a:gd name="T18" fmla="*/ 27 w 33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4">
                  <a:moveTo>
                    <a:pt x="27" y="0"/>
                  </a:moveTo>
                  <a:cubicBezTo>
                    <a:pt x="29" y="3"/>
                    <a:pt x="29" y="8"/>
                    <a:pt x="30" y="12"/>
                  </a:cubicBezTo>
                  <a:cubicBezTo>
                    <a:pt x="24" y="14"/>
                    <a:pt x="14" y="12"/>
                    <a:pt x="11" y="17"/>
                  </a:cubicBezTo>
                  <a:cubicBezTo>
                    <a:pt x="11" y="27"/>
                    <a:pt x="24" y="19"/>
                    <a:pt x="31" y="19"/>
                  </a:cubicBezTo>
                  <a:cubicBezTo>
                    <a:pt x="32" y="23"/>
                    <a:pt x="32" y="26"/>
                    <a:pt x="33" y="30"/>
                  </a:cubicBezTo>
                  <a:cubicBezTo>
                    <a:pt x="24" y="31"/>
                    <a:pt x="15" y="34"/>
                    <a:pt x="5" y="34"/>
                  </a:cubicBezTo>
                  <a:cubicBezTo>
                    <a:pt x="4" y="32"/>
                    <a:pt x="4" y="28"/>
                    <a:pt x="3" y="25"/>
                  </a:cubicBezTo>
                  <a:cubicBezTo>
                    <a:pt x="5" y="25"/>
                    <a:pt x="5" y="24"/>
                    <a:pt x="7" y="24"/>
                  </a:cubicBezTo>
                  <a:cubicBezTo>
                    <a:pt x="3" y="20"/>
                    <a:pt x="0" y="17"/>
                    <a:pt x="1" y="12"/>
                  </a:cubicBezTo>
                  <a:cubicBezTo>
                    <a:pt x="2" y="2"/>
                    <a:pt x="18" y="4"/>
                    <a:pt x="2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7" name="íṩḷïḍê">
              <a:extLst>
                <a:ext uri="{FF2B5EF4-FFF2-40B4-BE49-F238E27FC236}">
                  <a16:creationId xmlns:a16="http://schemas.microsoft.com/office/drawing/2014/main" id="{5B355717-776C-42DC-9DDA-1EE6292CC0EF}"/>
                </a:ext>
              </a:extLst>
            </p:cNvPr>
            <p:cNvSpPr/>
            <p:nvPr/>
          </p:nvSpPr>
          <p:spPr bwMode="auto">
            <a:xfrm>
              <a:off x="2093913" y="3560763"/>
              <a:ext cx="127000" cy="57150"/>
            </a:xfrm>
            <a:custGeom>
              <a:avLst/>
              <a:gdLst>
                <a:gd name="T0" fmla="*/ 2 w 40"/>
                <a:gd name="T1" fmla="*/ 0 h 18"/>
                <a:gd name="T2" fmla="*/ 40 w 40"/>
                <a:gd name="T3" fmla="*/ 7 h 18"/>
                <a:gd name="T4" fmla="*/ 38 w 40"/>
                <a:gd name="T5" fmla="*/ 18 h 18"/>
                <a:gd name="T6" fmla="*/ 0 w 40"/>
                <a:gd name="T7" fmla="*/ 11 h 18"/>
                <a:gd name="T8" fmla="*/ 2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2" y="0"/>
                  </a:moveTo>
                  <a:cubicBezTo>
                    <a:pt x="15" y="2"/>
                    <a:pt x="27" y="5"/>
                    <a:pt x="40" y="7"/>
                  </a:cubicBezTo>
                  <a:cubicBezTo>
                    <a:pt x="40" y="11"/>
                    <a:pt x="39" y="14"/>
                    <a:pt x="38" y="18"/>
                  </a:cubicBezTo>
                  <a:cubicBezTo>
                    <a:pt x="26" y="16"/>
                    <a:pt x="13" y="13"/>
                    <a:pt x="0" y="11"/>
                  </a:cubicBezTo>
                  <a:cubicBezTo>
                    <a:pt x="1" y="8"/>
                    <a:pt x="1" y="4"/>
                    <a:pt x="2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8" name="îṥḻîdè">
              <a:extLst>
                <a:ext uri="{FF2B5EF4-FFF2-40B4-BE49-F238E27FC236}">
                  <a16:creationId xmlns:a16="http://schemas.microsoft.com/office/drawing/2014/main" id="{7A71BA1E-0CDE-46F2-83FE-2E7D142B963A}"/>
                </a:ext>
              </a:extLst>
            </p:cNvPr>
            <p:cNvSpPr/>
            <p:nvPr/>
          </p:nvSpPr>
          <p:spPr bwMode="auto">
            <a:xfrm>
              <a:off x="2055813" y="3617913"/>
              <a:ext cx="130175" cy="117475"/>
            </a:xfrm>
            <a:custGeom>
              <a:avLst/>
              <a:gdLst>
                <a:gd name="T0" fmla="*/ 21 w 41"/>
                <a:gd name="T1" fmla="*/ 1 h 37"/>
                <a:gd name="T2" fmla="*/ 25 w 41"/>
                <a:gd name="T3" fmla="*/ 33 h 37"/>
                <a:gd name="T4" fmla="*/ 21 w 41"/>
                <a:gd name="T5" fmla="*/ 1 h 37"/>
                <a:gd name="T6" fmla="*/ 14 w 41"/>
                <a:gd name="T7" fmla="*/ 18 h 37"/>
                <a:gd name="T8" fmla="*/ 28 w 41"/>
                <a:gd name="T9" fmla="*/ 20 h 37"/>
                <a:gd name="T10" fmla="*/ 28 w 41"/>
                <a:gd name="T11" fmla="*/ 15 h 37"/>
                <a:gd name="T12" fmla="*/ 14 w 4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7">
                  <a:moveTo>
                    <a:pt x="21" y="1"/>
                  </a:moveTo>
                  <a:cubicBezTo>
                    <a:pt x="39" y="0"/>
                    <a:pt x="41" y="30"/>
                    <a:pt x="25" y="33"/>
                  </a:cubicBezTo>
                  <a:cubicBezTo>
                    <a:pt x="3" y="37"/>
                    <a:pt x="0" y="3"/>
                    <a:pt x="21" y="1"/>
                  </a:cubicBezTo>
                  <a:close/>
                  <a:moveTo>
                    <a:pt x="14" y="18"/>
                  </a:moveTo>
                  <a:cubicBezTo>
                    <a:pt x="15" y="22"/>
                    <a:pt x="24" y="24"/>
                    <a:pt x="28" y="20"/>
                  </a:cubicBezTo>
                  <a:cubicBezTo>
                    <a:pt x="28" y="18"/>
                    <a:pt x="28" y="17"/>
                    <a:pt x="28" y="15"/>
                  </a:cubicBezTo>
                  <a:cubicBezTo>
                    <a:pt x="24" y="10"/>
                    <a:pt x="13" y="11"/>
                    <a:pt x="14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49" name="ïṣḻïdê">
              <a:extLst>
                <a:ext uri="{FF2B5EF4-FFF2-40B4-BE49-F238E27FC236}">
                  <a16:creationId xmlns:a16="http://schemas.microsoft.com/office/drawing/2014/main" id="{C9174CFF-CD6E-4E0B-A6E0-C9ADFF5F6E34}"/>
                </a:ext>
              </a:extLst>
            </p:cNvPr>
            <p:cNvSpPr/>
            <p:nvPr/>
          </p:nvSpPr>
          <p:spPr bwMode="auto">
            <a:xfrm>
              <a:off x="155575" y="3649663"/>
              <a:ext cx="111125" cy="117475"/>
            </a:xfrm>
            <a:custGeom>
              <a:avLst/>
              <a:gdLst>
                <a:gd name="T0" fmla="*/ 24 w 35"/>
                <a:gd name="T1" fmla="*/ 0 h 37"/>
                <a:gd name="T2" fmla="*/ 25 w 35"/>
                <a:gd name="T3" fmla="*/ 12 h 37"/>
                <a:gd name="T4" fmla="*/ 21 w 35"/>
                <a:gd name="T5" fmla="*/ 34 h 37"/>
                <a:gd name="T6" fmla="*/ 9 w 35"/>
                <a:gd name="T7" fmla="*/ 17 h 37"/>
                <a:gd name="T8" fmla="*/ 13 w 35"/>
                <a:gd name="T9" fmla="*/ 26 h 37"/>
                <a:gd name="T10" fmla="*/ 14 w 35"/>
                <a:gd name="T11" fmla="*/ 36 h 37"/>
                <a:gd name="T12" fmla="*/ 0 w 35"/>
                <a:gd name="T13" fmla="*/ 12 h 37"/>
                <a:gd name="T14" fmla="*/ 24 w 35"/>
                <a:gd name="T15" fmla="*/ 0 h 37"/>
                <a:gd name="T16" fmla="*/ 16 w 35"/>
                <a:gd name="T17" fmla="*/ 15 h 37"/>
                <a:gd name="T18" fmla="*/ 24 w 35"/>
                <a:gd name="T19" fmla="*/ 23 h 37"/>
                <a:gd name="T20" fmla="*/ 16 w 35"/>
                <a:gd name="T21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7">
                  <a:moveTo>
                    <a:pt x="24" y="0"/>
                  </a:moveTo>
                  <a:cubicBezTo>
                    <a:pt x="26" y="4"/>
                    <a:pt x="29" y="11"/>
                    <a:pt x="25" y="12"/>
                  </a:cubicBezTo>
                  <a:cubicBezTo>
                    <a:pt x="34" y="16"/>
                    <a:pt x="35" y="37"/>
                    <a:pt x="21" y="34"/>
                  </a:cubicBezTo>
                  <a:cubicBezTo>
                    <a:pt x="15" y="32"/>
                    <a:pt x="15" y="21"/>
                    <a:pt x="9" y="17"/>
                  </a:cubicBezTo>
                  <a:cubicBezTo>
                    <a:pt x="5" y="20"/>
                    <a:pt x="10" y="26"/>
                    <a:pt x="13" y="26"/>
                  </a:cubicBezTo>
                  <a:cubicBezTo>
                    <a:pt x="13" y="30"/>
                    <a:pt x="13" y="33"/>
                    <a:pt x="14" y="36"/>
                  </a:cubicBezTo>
                  <a:cubicBezTo>
                    <a:pt x="2" y="36"/>
                    <a:pt x="1" y="24"/>
                    <a:pt x="0" y="12"/>
                  </a:cubicBezTo>
                  <a:cubicBezTo>
                    <a:pt x="5" y="4"/>
                    <a:pt x="18" y="6"/>
                    <a:pt x="24" y="0"/>
                  </a:cubicBezTo>
                  <a:close/>
                  <a:moveTo>
                    <a:pt x="16" y="15"/>
                  </a:moveTo>
                  <a:cubicBezTo>
                    <a:pt x="18" y="18"/>
                    <a:pt x="18" y="24"/>
                    <a:pt x="24" y="23"/>
                  </a:cubicBezTo>
                  <a:cubicBezTo>
                    <a:pt x="26" y="18"/>
                    <a:pt x="21" y="13"/>
                    <a:pt x="16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0" name="ï$ļíḑe">
              <a:extLst>
                <a:ext uri="{FF2B5EF4-FFF2-40B4-BE49-F238E27FC236}">
                  <a16:creationId xmlns:a16="http://schemas.microsoft.com/office/drawing/2014/main" id="{EA93B2CC-539A-4789-8FD5-8ACB13058772}"/>
                </a:ext>
              </a:extLst>
            </p:cNvPr>
            <p:cNvSpPr/>
            <p:nvPr/>
          </p:nvSpPr>
          <p:spPr bwMode="auto">
            <a:xfrm>
              <a:off x="2001838" y="3697288"/>
              <a:ext cx="184150" cy="149225"/>
            </a:xfrm>
            <a:custGeom>
              <a:avLst/>
              <a:gdLst>
                <a:gd name="T0" fmla="*/ 19 w 58"/>
                <a:gd name="T1" fmla="*/ 8 h 47"/>
                <a:gd name="T2" fmla="*/ 16 w 58"/>
                <a:gd name="T3" fmla="*/ 28 h 47"/>
                <a:gd name="T4" fmla="*/ 18 w 58"/>
                <a:gd name="T5" fmla="*/ 17 h 47"/>
                <a:gd name="T6" fmla="*/ 36 w 58"/>
                <a:gd name="T7" fmla="*/ 36 h 47"/>
                <a:gd name="T8" fmla="*/ 39 w 58"/>
                <a:gd name="T9" fmla="*/ 38 h 47"/>
                <a:gd name="T10" fmla="*/ 35 w 58"/>
                <a:gd name="T11" fmla="*/ 47 h 47"/>
                <a:gd name="T12" fmla="*/ 2 w 58"/>
                <a:gd name="T13" fmla="*/ 30 h 47"/>
                <a:gd name="T14" fmla="*/ 19 w 58"/>
                <a:gd name="T15" fmla="*/ 8 h 47"/>
                <a:gd name="T16" fmla="*/ 34 w 58"/>
                <a:gd name="T17" fmla="*/ 27 h 47"/>
                <a:gd name="T18" fmla="*/ 25 w 58"/>
                <a:gd name="T19" fmla="*/ 23 h 47"/>
                <a:gd name="T20" fmla="*/ 34 w 58"/>
                <a:gd name="T21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47">
                  <a:moveTo>
                    <a:pt x="19" y="8"/>
                  </a:moveTo>
                  <a:cubicBezTo>
                    <a:pt x="20" y="16"/>
                    <a:pt x="1" y="23"/>
                    <a:pt x="16" y="28"/>
                  </a:cubicBezTo>
                  <a:cubicBezTo>
                    <a:pt x="16" y="25"/>
                    <a:pt x="16" y="19"/>
                    <a:pt x="18" y="17"/>
                  </a:cubicBezTo>
                  <a:cubicBezTo>
                    <a:pt x="28" y="0"/>
                    <a:pt x="58" y="27"/>
                    <a:pt x="36" y="36"/>
                  </a:cubicBezTo>
                  <a:cubicBezTo>
                    <a:pt x="36" y="37"/>
                    <a:pt x="38" y="36"/>
                    <a:pt x="39" y="38"/>
                  </a:cubicBezTo>
                  <a:cubicBezTo>
                    <a:pt x="37" y="41"/>
                    <a:pt x="36" y="44"/>
                    <a:pt x="35" y="47"/>
                  </a:cubicBezTo>
                  <a:cubicBezTo>
                    <a:pt x="27" y="41"/>
                    <a:pt x="5" y="41"/>
                    <a:pt x="2" y="30"/>
                  </a:cubicBezTo>
                  <a:cubicBezTo>
                    <a:pt x="0" y="22"/>
                    <a:pt x="7" y="3"/>
                    <a:pt x="19" y="8"/>
                  </a:cubicBezTo>
                  <a:close/>
                  <a:moveTo>
                    <a:pt x="34" y="27"/>
                  </a:moveTo>
                  <a:cubicBezTo>
                    <a:pt x="33" y="24"/>
                    <a:pt x="27" y="22"/>
                    <a:pt x="25" y="23"/>
                  </a:cubicBezTo>
                  <a:cubicBezTo>
                    <a:pt x="14" y="29"/>
                    <a:pt x="37" y="39"/>
                    <a:pt x="34" y="2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1" name="í$1ïḋe">
              <a:extLst>
                <a:ext uri="{FF2B5EF4-FFF2-40B4-BE49-F238E27FC236}">
                  <a16:creationId xmlns:a16="http://schemas.microsoft.com/office/drawing/2014/main" id="{96D4E31B-9672-4F09-BFB6-155A56D478D5}"/>
                </a:ext>
              </a:extLst>
            </p:cNvPr>
            <p:cNvSpPr/>
            <p:nvPr/>
          </p:nvSpPr>
          <p:spPr bwMode="auto">
            <a:xfrm>
              <a:off x="187325" y="3763963"/>
              <a:ext cx="92075" cy="66675"/>
            </a:xfrm>
            <a:custGeom>
              <a:avLst/>
              <a:gdLst>
                <a:gd name="T0" fmla="*/ 29 w 29"/>
                <a:gd name="T1" fmla="*/ 11 h 21"/>
                <a:gd name="T2" fmla="*/ 5 w 29"/>
                <a:gd name="T3" fmla="*/ 21 h 21"/>
                <a:gd name="T4" fmla="*/ 0 w 29"/>
                <a:gd name="T5" fmla="*/ 10 h 21"/>
                <a:gd name="T6" fmla="*/ 25 w 29"/>
                <a:gd name="T7" fmla="*/ 0 h 21"/>
                <a:gd name="T8" fmla="*/ 29 w 29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1">
                  <a:moveTo>
                    <a:pt x="29" y="11"/>
                  </a:moveTo>
                  <a:cubicBezTo>
                    <a:pt x="21" y="14"/>
                    <a:pt x="12" y="17"/>
                    <a:pt x="5" y="21"/>
                  </a:cubicBezTo>
                  <a:cubicBezTo>
                    <a:pt x="2" y="18"/>
                    <a:pt x="1" y="14"/>
                    <a:pt x="0" y="10"/>
                  </a:cubicBezTo>
                  <a:cubicBezTo>
                    <a:pt x="8" y="7"/>
                    <a:pt x="17" y="4"/>
                    <a:pt x="25" y="0"/>
                  </a:cubicBezTo>
                  <a:cubicBezTo>
                    <a:pt x="27" y="3"/>
                    <a:pt x="29" y="7"/>
                    <a:pt x="29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2" name="íṡľîḑé">
              <a:extLst>
                <a:ext uri="{FF2B5EF4-FFF2-40B4-BE49-F238E27FC236}">
                  <a16:creationId xmlns:a16="http://schemas.microsoft.com/office/drawing/2014/main" id="{FADF327A-5A83-4906-BD5F-2144C01C6121}"/>
                </a:ext>
              </a:extLst>
            </p:cNvPr>
            <p:cNvSpPr/>
            <p:nvPr/>
          </p:nvSpPr>
          <p:spPr bwMode="auto">
            <a:xfrm>
              <a:off x="155575" y="3792538"/>
              <a:ext cx="34925" cy="47625"/>
            </a:xfrm>
            <a:custGeom>
              <a:avLst/>
              <a:gdLst>
                <a:gd name="T0" fmla="*/ 11 w 11"/>
                <a:gd name="T1" fmla="*/ 13 h 15"/>
                <a:gd name="T2" fmla="*/ 4 w 11"/>
                <a:gd name="T3" fmla="*/ 15 h 15"/>
                <a:gd name="T4" fmla="*/ 0 w 11"/>
                <a:gd name="T5" fmla="*/ 4 h 15"/>
                <a:gd name="T6" fmla="*/ 11 w 11"/>
                <a:gd name="T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5">
                  <a:moveTo>
                    <a:pt x="11" y="13"/>
                  </a:moveTo>
                  <a:cubicBezTo>
                    <a:pt x="8" y="13"/>
                    <a:pt x="7" y="15"/>
                    <a:pt x="4" y="15"/>
                  </a:cubicBezTo>
                  <a:cubicBezTo>
                    <a:pt x="3" y="11"/>
                    <a:pt x="0" y="9"/>
                    <a:pt x="0" y="4"/>
                  </a:cubicBezTo>
                  <a:cubicBezTo>
                    <a:pt x="8" y="0"/>
                    <a:pt x="9" y="7"/>
                    <a:pt x="11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3" name="îSļíde">
              <a:extLst>
                <a:ext uri="{FF2B5EF4-FFF2-40B4-BE49-F238E27FC236}">
                  <a16:creationId xmlns:a16="http://schemas.microsoft.com/office/drawing/2014/main" id="{60C04F23-4632-447A-9791-0A50CC7072AB}"/>
                </a:ext>
              </a:extLst>
            </p:cNvPr>
            <p:cNvSpPr/>
            <p:nvPr/>
          </p:nvSpPr>
          <p:spPr bwMode="auto">
            <a:xfrm>
              <a:off x="1966913" y="3805238"/>
              <a:ext cx="133350" cy="149225"/>
            </a:xfrm>
            <a:custGeom>
              <a:avLst/>
              <a:gdLst>
                <a:gd name="T0" fmla="*/ 14 w 42"/>
                <a:gd name="T1" fmla="*/ 6 h 47"/>
                <a:gd name="T2" fmla="*/ 13 w 42"/>
                <a:gd name="T3" fmla="*/ 17 h 47"/>
                <a:gd name="T4" fmla="*/ 42 w 42"/>
                <a:gd name="T5" fmla="*/ 19 h 47"/>
                <a:gd name="T6" fmla="*/ 38 w 42"/>
                <a:gd name="T7" fmla="*/ 28 h 47"/>
                <a:gd name="T8" fmla="*/ 20 w 42"/>
                <a:gd name="T9" fmla="*/ 26 h 47"/>
                <a:gd name="T10" fmla="*/ 33 w 42"/>
                <a:gd name="T11" fmla="*/ 40 h 47"/>
                <a:gd name="T12" fmla="*/ 28 w 42"/>
                <a:gd name="T13" fmla="*/ 47 h 47"/>
                <a:gd name="T14" fmla="*/ 14 w 42"/>
                <a:gd name="T15" fmla="*/ 34 h 47"/>
                <a:gd name="T16" fmla="*/ 2 w 42"/>
                <a:gd name="T17" fmla="*/ 19 h 47"/>
                <a:gd name="T18" fmla="*/ 14 w 42"/>
                <a:gd name="T1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7">
                  <a:moveTo>
                    <a:pt x="14" y="6"/>
                  </a:moveTo>
                  <a:cubicBezTo>
                    <a:pt x="13" y="9"/>
                    <a:pt x="9" y="13"/>
                    <a:pt x="13" y="17"/>
                  </a:cubicBezTo>
                  <a:cubicBezTo>
                    <a:pt x="23" y="17"/>
                    <a:pt x="33" y="18"/>
                    <a:pt x="42" y="19"/>
                  </a:cubicBezTo>
                  <a:cubicBezTo>
                    <a:pt x="42" y="23"/>
                    <a:pt x="40" y="25"/>
                    <a:pt x="38" y="28"/>
                  </a:cubicBezTo>
                  <a:cubicBezTo>
                    <a:pt x="33" y="29"/>
                    <a:pt x="26" y="27"/>
                    <a:pt x="20" y="26"/>
                  </a:cubicBezTo>
                  <a:cubicBezTo>
                    <a:pt x="23" y="31"/>
                    <a:pt x="30" y="34"/>
                    <a:pt x="33" y="40"/>
                  </a:cubicBezTo>
                  <a:cubicBezTo>
                    <a:pt x="30" y="42"/>
                    <a:pt x="30" y="45"/>
                    <a:pt x="28" y="47"/>
                  </a:cubicBezTo>
                  <a:cubicBezTo>
                    <a:pt x="24" y="44"/>
                    <a:pt x="19" y="39"/>
                    <a:pt x="14" y="34"/>
                  </a:cubicBezTo>
                  <a:cubicBezTo>
                    <a:pt x="10" y="29"/>
                    <a:pt x="3" y="23"/>
                    <a:pt x="2" y="19"/>
                  </a:cubicBezTo>
                  <a:cubicBezTo>
                    <a:pt x="0" y="11"/>
                    <a:pt x="5" y="0"/>
                    <a:pt x="14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4" name="îślïḓe">
              <a:extLst>
                <a:ext uri="{FF2B5EF4-FFF2-40B4-BE49-F238E27FC236}">
                  <a16:creationId xmlns:a16="http://schemas.microsoft.com/office/drawing/2014/main" id="{77C695A9-2AB1-4964-90B8-760375511A02}"/>
                </a:ext>
              </a:extLst>
            </p:cNvPr>
            <p:cNvSpPr/>
            <p:nvPr/>
          </p:nvSpPr>
          <p:spPr bwMode="auto">
            <a:xfrm>
              <a:off x="177800" y="3846513"/>
              <a:ext cx="141288" cy="123825"/>
            </a:xfrm>
            <a:custGeom>
              <a:avLst/>
              <a:gdLst>
                <a:gd name="T0" fmla="*/ 45 w 45"/>
                <a:gd name="T1" fmla="*/ 11 h 39"/>
                <a:gd name="T2" fmla="*/ 20 w 45"/>
                <a:gd name="T3" fmla="*/ 24 h 39"/>
                <a:gd name="T4" fmla="*/ 25 w 45"/>
                <a:gd name="T5" fmla="*/ 34 h 39"/>
                <a:gd name="T6" fmla="*/ 17 w 45"/>
                <a:gd name="T7" fmla="*/ 39 h 39"/>
                <a:gd name="T8" fmla="*/ 0 w 45"/>
                <a:gd name="T9" fmla="*/ 6 h 39"/>
                <a:gd name="T10" fmla="*/ 9 w 45"/>
                <a:gd name="T11" fmla="*/ 2 h 39"/>
                <a:gd name="T12" fmla="*/ 14 w 45"/>
                <a:gd name="T13" fmla="*/ 13 h 39"/>
                <a:gd name="T14" fmla="*/ 40 w 45"/>
                <a:gd name="T15" fmla="*/ 0 h 39"/>
                <a:gd name="T16" fmla="*/ 45 w 45"/>
                <a:gd name="T1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9">
                  <a:moveTo>
                    <a:pt x="45" y="11"/>
                  </a:moveTo>
                  <a:cubicBezTo>
                    <a:pt x="37" y="15"/>
                    <a:pt x="28" y="19"/>
                    <a:pt x="20" y="24"/>
                  </a:cubicBezTo>
                  <a:cubicBezTo>
                    <a:pt x="22" y="27"/>
                    <a:pt x="23" y="31"/>
                    <a:pt x="25" y="34"/>
                  </a:cubicBezTo>
                  <a:cubicBezTo>
                    <a:pt x="24" y="37"/>
                    <a:pt x="19" y="37"/>
                    <a:pt x="17" y="39"/>
                  </a:cubicBezTo>
                  <a:cubicBezTo>
                    <a:pt x="11" y="29"/>
                    <a:pt x="6" y="18"/>
                    <a:pt x="0" y="6"/>
                  </a:cubicBezTo>
                  <a:cubicBezTo>
                    <a:pt x="4" y="5"/>
                    <a:pt x="6" y="3"/>
                    <a:pt x="9" y="2"/>
                  </a:cubicBezTo>
                  <a:cubicBezTo>
                    <a:pt x="11" y="6"/>
                    <a:pt x="12" y="9"/>
                    <a:pt x="14" y="13"/>
                  </a:cubicBezTo>
                  <a:cubicBezTo>
                    <a:pt x="23" y="9"/>
                    <a:pt x="31" y="4"/>
                    <a:pt x="40" y="0"/>
                  </a:cubicBezTo>
                  <a:cubicBezTo>
                    <a:pt x="42" y="4"/>
                    <a:pt x="44" y="7"/>
                    <a:pt x="45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5" name="ïSľïḑe">
              <a:extLst>
                <a:ext uri="{FF2B5EF4-FFF2-40B4-BE49-F238E27FC236}">
                  <a16:creationId xmlns:a16="http://schemas.microsoft.com/office/drawing/2014/main" id="{09FE4A25-1388-44EF-AA3D-5802EAE317C1}"/>
                </a:ext>
              </a:extLst>
            </p:cNvPr>
            <p:cNvSpPr/>
            <p:nvPr/>
          </p:nvSpPr>
          <p:spPr bwMode="auto">
            <a:xfrm>
              <a:off x="347663" y="4086225"/>
              <a:ext cx="203200" cy="158750"/>
            </a:xfrm>
            <a:custGeom>
              <a:avLst/>
              <a:gdLst>
                <a:gd name="T0" fmla="*/ 64 w 64"/>
                <a:gd name="T1" fmla="*/ 14 h 50"/>
                <a:gd name="T2" fmla="*/ 43 w 64"/>
                <a:gd name="T3" fmla="*/ 15 h 50"/>
                <a:gd name="T4" fmla="*/ 51 w 64"/>
                <a:gd name="T5" fmla="*/ 22 h 50"/>
                <a:gd name="T6" fmla="*/ 38 w 64"/>
                <a:gd name="T7" fmla="*/ 20 h 50"/>
                <a:gd name="T8" fmla="*/ 35 w 64"/>
                <a:gd name="T9" fmla="*/ 50 h 50"/>
                <a:gd name="T10" fmla="*/ 22 w 64"/>
                <a:gd name="T11" fmla="*/ 45 h 50"/>
                <a:gd name="T12" fmla="*/ 29 w 64"/>
                <a:gd name="T13" fmla="*/ 23 h 50"/>
                <a:gd name="T14" fmla="*/ 0 w 64"/>
                <a:gd name="T15" fmla="*/ 18 h 50"/>
                <a:gd name="T16" fmla="*/ 8 w 64"/>
                <a:gd name="T17" fmla="*/ 24 h 50"/>
                <a:gd name="T18" fmla="*/ 25 w 64"/>
                <a:gd name="T19" fmla="*/ 18 h 50"/>
                <a:gd name="T20" fmla="*/ 14 w 64"/>
                <a:gd name="T21" fmla="*/ 16 h 50"/>
                <a:gd name="T22" fmla="*/ 14 w 64"/>
                <a:gd name="T23" fmla="*/ 6 h 50"/>
                <a:gd name="T24" fmla="*/ 31 w 64"/>
                <a:gd name="T25" fmla="*/ 13 h 50"/>
                <a:gd name="T26" fmla="*/ 42 w 64"/>
                <a:gd name="T27" fmla="*/ 6 h 50"/>
                <a:gd name="T28" fmla="*/ 45 w 64"/>
                <a:gd name="T29" fmla="*/ 0 h 50"/>
                <a:gd name="T30" fmla="*/ 47 w 64"/>
                <a:gd name="T31" fmla="*/ 0 h 50"/>
                <a:gd name="T32" fmla="*/ 64 w 64"/>
                <a:gd name="T33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50">
                  <a:moveTo>
                    <a:pt x="64" y="14"/>
                  </a:moveTo>
                  <a:cubicBezTo>
                    <a:pt x="59" y="18"/>
                    <a:pt x="48" y="8"/>
                    <a:pt x="43" y="15"/>
                  </a:cubicBezTo>
                  <a:cubicBezTo>
                    <a:pt x="46" y="16"/>
                    <a:pt x="50" y="17"/>
                    <a:pt x="51" y="22"/>
                  </a:cubicBezTo>
                  <a:cubicBezTo>
                    <a:pt x="47" y="25"/>
                    <a:pt x="42" y="20"/>
                    <a:pt x="38" y="20"/>
                  </a:cubicBezTo>
                  <a:cubicBezTo>
                    <a:pt x="30" y="26"/>
                    <a:pt x="28" y="43"/>
                    <a:pt x="35" y="50"/>
                  </a:cubicBezTo>
                  <a:cubicBezTo>
                    <a:pt x="30" y="49"/>
                    <a:pt x="27" y="46"/>
                    <a:pt x="22" y="45"/>
                  </a:cubicBezTo>
                  <a:cubicBezTo>
                    <a:pt x="20" y="34"/>
                    <a:pt x="26" y="29"/>
                    <a:pt x="29" y="23"/>
                  </a:cubicBezTo>
                  <a:cubicBezTo>
                    <a:pt x="22" y="27"/>
                    <a:pt x="1" y="35"/>
                    <a:pt x="0" y="18"/>
                  </a:cubicBezTo>
                  <a:cubicBezTo>
                    <a:pt x="4" y="18"/>
                    <a:pt x="5" y="22"/>
                    <a:pt x="8" y="24"/>
                  </a:cubicBezTo>
                  <a:cubicBezTo>
                    <a:pt x="16" y="24"/>
                    <a:pt x="22" y="21"/>
                    <a:pt x="25" y="18"/>
                  </a:cubicBezTo>
                  <a:cubicBezTo>
                    <a:pt x="24" y="16"/>
                    <a:pt x="18" y="18"/>
                    <a:pt x="14" y="16"/>
                  </a:cubicBezTo>
                  <a:cubicBezTo>
                    <a:pt x="13" y="14"/>
                    <a:pt x="14" y="9"/>
                    <a:pt x="14" y="6"/>
                  </a:cubicBezTo>
                  <a:cubicBezTo>
                    <a:pt x="19" y="9"/>
                    <a:pt x="25" y="13"/>
                    <a:pt x="31" y="13"/>
                  </a:cubicBezTo>
                  <a:cubicBezTo>
                    <a:pt x="37" y="12"/>
                    <a:pt x="38" y="5"/>
                    <a:pt x="42" y="6"/>
                  </a:cubicBezTo>
                  <a:cubicBezTo>
                    <a:pt x="43" y="4"/>
                    <a:pt x="44" y="1"/>
                    <a:pt x="45" y="0"/>
                  </a:cubicBezTo>
                  <a:cubicBezTo>
                    <a:pt x="46" y="0"/>
                    <a:pt x="46" y="0"/>
                    <a:pt x="47" y="0"/>
                  </a:cubicBezTo>
                  <a:cubicBezTo>
                    <a:pt x="50" y="7"/>
                    <a:pt x="63" y="5"/>
                    <a:pt x="64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6" name="îsḻîḍe">
              <a:extLst>
                <a:ext uri="{FF2B5EF4-FFF2-40B4-BE49-F238E27FC236}">
                  <a16:creationId xmlns:a16="http://schemas.microsoft.com/office/drawing/2014/main" id="{E31F01E6-7A80-41E0-8695-4BBE956D8FDB}"/>
                </a:ext>
              </a:extLst>
            </p:cNvPr>
            <p:cNvSpPr/>
            <p:nvPr/>
          </p:nvSpPr>
          <p:spPr bwMode="auto">
            <a:xfrm>
              <a:off x="646113" y="4264025"/>
              <a:ext cx="142875" cy="165100"/>
            </a:xfrm>
            <a:custGeom>
              <a:avLst/>
              <a:gdLst>
                <a:gd name="T0" fmla="*/ 25 w 45"/>
                <a:gd name="T1" fmla="*/ 34 h 52"/>
                <a:gd name="T2" fmla="*/ 30 w 45"/>
                <a:gd name="T3" fmla="*/ 35 h 52"/>
                <a:gd name="T4" fmla="*/ 32 w 45"/>
                <a:gd name="T5" fmla="*/ 30 h 52"/>
                <a:gd name="T6" fmla="*/ 37 w 45"/>
                <a:gd name="T7" fmla="*/ 37 h 52"/>
                <a:gd name="T8" fmla="*/ 23 w 45"/>
                <a:gd name="T9" fmla="*/ 39 h 52"/>
                <a:gd name="T10" fmla="*/ 14 w 45"/>
                <a:gd name="T11" fmla="*/ 52 h 52"/>
                <a:gd name="T12" fmla="*/ 16 w 45"/>
                <a:gd name="T13" fmla="*/ 39 h 52"/>
                <a:gd name="T14" fmla="*/ 10 w 45"/>
                <a:gd name="T15" fmla="*/ 34 h 52"/>
                <a:gd name="T16" fmla="*/ 19 w 45"/>
                <a:gd name="T17" fmla="*/ 34 h 52"/>
                <a:gd name="T18" fmla="*/ 17 w 45"/>
                <a:gd name="T19" fmla="*/ 28 h 52"/>
                <a:gd name="T20" fmla="*/ 21 w 45"/>
                <a:gd name="T21" fmla="*/ 28 h 52"/>
                <a:gd name="T22" fmla="*/ 20 w 45"/>
                <a:gd name="T23" fmla="*/ 25 h 52"/>
                <a:gd name="T24" fmla="*/ 23 w 45"/>
                <a:gd name="T25" fmla="*/ 24 h 52"/>
                <a:gd name="T26" fmla="*/ 20 w 45"/>
                <a:gd name="T27" fmla="*/ 20 h 52"/>
                <a:gd name="T28" fmla="*/ 3 w 45"/>
                <a:gd name="T29" fmla="*/ 37 h 52"/>
                <a:gd name="T30" fmla="*/ 3 w 45"/>
                <a:gd name="T31" fmla="*/ 30 h 52"/>
                <a:gd name="T32" fmla="*/ 16 w 45"/>
                <a:gd name="T33" fmla="*/ 11 h 52"/>
                <a:gd name="T34" fmla="*/ 24 w 45"/>
                <a:gd name="T35" fmla="*/ 0 h 52"/>
                <a:gd name="T36" fmla="*/ 27 w 45"/>
                <a:gd name="T37" fmla="*/ 10 h 52"/>
                <a:gd name="T38" fmla="*/ 37 w 45"/>
                <a:gd name="T39" fmla="*/ 0 h 52"/>
                <a:gd name="T40" fmla="*/ 39 w 45"/>
                <a:gd name="T41" fmla="*/ 8 h 52"/>
                <a:gd name="T42" fmla="*/ 44 w 45"/>
                <a:gd name="T43" fmla="*/ 15 h 52"/>
                <a:gd name="T44" fmla="*/ 35 w 45"/>
                <a:gd name="T45" fmla="*/ 18 h 52"/>
                <a:gd name="T46" fmla="*/ 42 w 45"/>
                <a:gd name="T47" fmla="*/ 18 h 52"/>
                <a:gd name="T48" fmla="*/ 43 w 45"/>
                <a:gd name="T49" fmla="*/ 22 h 52"/>
                <a:gd name="T50" fmla="*/ 31 w 45"/>
                <a:gd name="T51" fmla="*/ 22 h 52"/>
                <a:gd name="T52" fmla="*/ 34 w 45"/>
                <a:gd name="T53" fmla="*/ 26 h 52"/>
                <a:gd name="T54" fmla="*/ 29 w 45"/>
                <a:gd name="T55" fmla="*/ 28 h 52"/>
                <a:gd name="T56" fmla="*/ 31 w 45"/>
                <a:gd name="T57" fmla="*/ 30 h 52"/>
                <a:gd name="T58" fmla="*/ 25 w 45"/>
                <a:gd name="T59" fmla="*/ 34 h 52"/>
                <a:gd name="T60" fmla="*/ 23 w 45"/>
                <a:gd name="T61" fmla="*/ 18 h 52"/>
                <a:gd name="T62" fmla="*/ 28 w 45"/>
                <a:gd name="T63" fmla="*/ 16 h 52"/>
                <a:gd name="T64" fmla="*/ 26 w 45"/>
                <a:gd name="T65" fmla="*/ 9 h 52"/>
                <a:gd name="T66" fmla="*/ 23 w 45"/>
                <a:gd name="T67" fmla="*/ 18 h 52"/>
                <a:gd name="T68" fmla="*/ 36 w 45"/>
                <a:gd name="T69" fmla="*/ 14 h 52"/>
                <a:gd name="T70" fmla="*/ 39 w 45"/>
                <a:gd name="T71" fmla="*/ 13 h 52"/>
                <a:gd name="T72" fmla="*/ 39 w 45"/>
                <a:gd name="T73" fmla="*/ 12 h 52"/>
                <a:gd name="T74" fmla="*/ 38 w 45"/>
                <a:gd name="T75" fmla="*/ 11 h 52"/>
                <a:gd name="T76" fmla="*/ 36 w 45"/>
                <a:gd name="T77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" h="52">
                  <a:moveTo>
                    <a:pt x="25" y="34"/>
                  </a:moveTo>
                  <a:cubicBezTo>
                    <a:pt x="25" y="35"/>
                    <a:pt x="28" y="35"/>
                    <a:pt x="30" y="35"/>
                  </a:cubicBezTo>
                  <a:cubicBezTo>
                    <a:pt x="32" y="35"/>
                    <a:pt x="31" y="31"/>
                    <a:pt x="32" y="30"/>
                  </a:cubicBezTo>
                  <a:cubicBezTo>
                    <a:pt x="34" y="32"/>
                    <a:pt x="35" y="35"/>
                    <a:pt x="37" y="37"/>
                  </a:cubicBezTo>
                  <a:cubicBezTo>
                    <a:pt x="36" y="40"/>
                    <a:pt x="28" y="38"/>
                    <a:pt x="23" y="39"/>
                  </a:cubicBezTo>
                  <a:cubicBezTo>
                    <a:pt x="19" y="42"/>
                    <a:pt x="19" y="49"/>
                    <a:pt x="14" y="52"/>
                  </a:cubicBezTo>
                  <a:cubicBezTo>
                    <a:pt x="8" y="49"/>
                    <a:pt x="14" y="44"/>
                    <a:pt x="16" y="39"/>
                  </a:cubicBezTo>
                  <a:cubicBezTo>
                    <a:pt x="13" y="39"/>
                    <a:pt x="11" y="37"/>
                    <a:pt x="10" y="34"/>
                  </a:cubicBezTo>
                  <a:cubicBezTo>
                    <a:pt x="12" y="33"/>
                    <a:pt x="17" y="35"/>
                    <a:pt x="19" y="34"/>
                  </a:cubicBezTo>
                  <a:cubicBezTo>
                    <a:pt x="19" y="31"/>
                    <a:pt x="17" y="31"/>
                    <a:pt x="17" y="28"/>
                  </a:cubicBezTo>
                  <a:cubicBezTo>
                    <a:pt x="18" y="28"/>
                    <a:pt x="20" y="28"/>
                    <a:pt x="21" y="28"/>
                  </a:cubicBezTo>
                  <a:cubicBezTo>
                    <a:pt x="21" y="27"/>
                    <a:pt x="20" y="26"/>
                    <a:pt x="20" y="25"/>
                  </a:cubicBezTo>
                  <a:cubicBezTo>
                    <a:pt x="20" y="23"/>
                    <a:pt x="22" y="24"/>
                    <a:pt x="23" y="24"/>
                  </a:cubicBezTo>
                  <a:cubicBezTo>
                    <a:pt x="24" y="21"/>
                    <a:pt x="21" y="21"/>
                    <a:pt x="20" y="20"/>
                  </a:cubicBezTo>
                  <a:cubicBezTo>
                    <a:pt x="13" y="24"/>
                    <a:pt x="11" y="34"/>
                    <a:pt x="3" y="37"/>
                  </a:cubicBezTo>
                  <a:cubicBezTo>
                    <a:pt x="0" y="36"/>
                    <a:pt x="2" y="33"/>
                    <a:pt x="3" y="30"/>
                  </a:cubicBezTo>
                  <a:cubicBezTo>
                    <a:pt x="10" y="27"/>
                    <a:pt x="16" y="22"/>
                    <a:pt x="16" y="11"/>
                  </a:cubicBezTo>
                  <a:cubicBezTo>
                    <a:pt x="22" y="11"/>
                    <a:pt x="22" y="4"/>
                    <a:pt x="24" y="0"/>
                  </a:cubicBezTo>
                  <a:cubicBezTo>
                    <a:pt x="28" y="1"/>
                    <a:pt x="30" y="7"/>
                    <a:pt x="27" y="10"/>
                  </a:cubicBezTo>
                  <a:cubicBezTo>
                    <a:pt x="34" y="11"/>
                    <a:pt x="32" y="2"/>
                    <a:pt x="37" y="0"/>
                  </a:cubicBezTo>
                  <a:cubicBezTo>
                    <a:pt x="38" y="3"/>
                    <a:pt x="41" y="5"/>
                    <a:pt x="39" y="8"/>
                  </a:cubicBezTo>
                  <a:cubicBezTo>
                    <a:pt x="42" y="9"/>
                    <a:pt x="45" y="10"/>
                    <a:pt x="44" y="15"/>
                  </a:cubicBezTo>
                  <a:cubicBezTo>
                    <a:pt x="41" y="16"/>
                    <a:pt x="37" y="16"/>
                    <a:pt x="35" y="18"/>
                  </a:cubicBezTo>
                  <a:cubicBezTo>
                    <a:pt x="36" y="19"/>
                    <a:pt x="40" y="18"/>
                    <a:pt x="42" y="18"/>
                  </a:cubicBezTo>
                  <a:cubicBezTo>
                    <a:pt x="42" y="19"/>
                    <a:pt x="43" y="20"/>
                    <a:pt x="43" y="22"/>
                  </a:cubicBezTo>
                  <a:cubicBezTo>
                    <a:pt x="40" y="23"/>
                    <a:pt x="35" y="20"/>
                    <a:pt x="31" y="22"/>
                  </a:cubicBezTo>
                  <a:cubicBezTo>
                    <a:pt x="31" y="24"/>
                    <a:pt x="33" y="24"/>
                    <a:pt x="34" y="26"/>
                  </a:cubicBezTo>
                  <a:cubicBezTo>
                    <a:pt x="33" y="27"/>
                    <a:pt x="32" y="28"/>
                    <a:pt x="29" y="28"/>
                  </a:cubicBezTo>
                  <a:cubicBezTo>
                    <a:pt x="29" y="29"/>
                    <a:pt x="30" y="30"/>
                    <a:pt x="31" y="30"/>
                  </a:cubicBezTo>
                  <a:cubicBezTo>
                    <a:pt x="31" y="33"/>
                    <a:pt x="25" y="31"/>
                    <a:pt x="25" y="34"/>
                  </a:cubicBezTo>
                  <a:close/>
                  <a:moveTo>
                    <a:pt x="23" y="18"/>
                  </a:moveTo>
                  <a:cubicBezTo>
                    <a:pt x="26" y="19"/>
                    <a:pt x="27" y="17"/>
                    <a:pt x="28" y="16"/>
                  </a:cubicBezTo>
                  <a:cubicBezTo>
                    <a:pt x="27" y="13"/>
                    <a:pt x="23" y="13"/>
                    <a:pt x="26" y="9"/>
                  </a:cubicBezTo>
                  <a:cubicBezTo>
                    <a:pt x="20" y="9"/>
                    <a:pt x="21" y="14"/>
                    <a:pt x="23" y="18"/>
                  </a:cubicBezTo>
                  <a:close/>
                  <a:moveTo>
                    <a:pt x="36" y="14"/>
                  </a:moveTo>
                  <a:cubicBezTo>
                    <a:pt x="38" y="14"/>
                    <a:pt x="38" y="13"/>
                    <a:pt x="39" y="13"/>
                  </a:cubicBezTo>
                  <a:cubicBezTo>
                    <a:pt x="39" y="13"/>
                    <a:pt x="39" y="12"/>
                    <a:pt x="39" y="12"/>
                  </a:cubicBezTo>
                  <a:cubicBezTo>
                    <a:pt x="38" y="12"/>
                    <a:pt x="38" y="11"/>
                    <a:pt x="38" y="11"/>
                  </a:cubicBezTo>
                  <a:cubicBezTo>
                    <a:pt x="38" y="13"/>
                    <a:pt x="35" y="12"/>
                    <a:pt x="36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7" name="îŝlïdê">
              <a:extLst>
                <a:ext uri="{FF2B5EF4-FFF2-40B4-BE49-F238E27FC236}">
                  <a16:creationId xmlns:a16="http://schemas.microsoft.com/office/drawing/2014/main" id="{F698872C-E71F-42B4-9738-976B19E3969D}"/>
                </a:ext>
              </a:extLst>
            </p:cNvPr>
            <p:cNvSpPr/>
            <p:nvPr/>
          </p:nvSpPr>
          <p:spPr bwMode="auto">
            <a:xfrm>
              <a:off x="1565275" y="4292600"/>
              <a:ext cx="66675" cy="123825"/>
            </a:xfrm>
            <a:custGeom>
              <a:avLst/>
              <a:gdLst>
                <a:gd name="T0" fmla="*/ 11 w 21"/>
                <a:gd name="T1" fmla="*/ 1 h 39"/>
                <a:gd name="T2" fmla="*/ 13 w 21"/>
                <a:gd name="T3" fmla="*/ 11 h 39"/>
                <a:gd name="T4" fmla="*/ 13 w 21"/>
                <a:gd name="T5" fmla="*/ 8 h 39"/>
                <a:gd name="T6" fmla="*/ 21 w 21"/>
                <a:gd name="T7" fmla="*/ 8 h 39"/>
                <a:gd name="T8" fmla="*/ 14 w 21"/>
                <a:gd name="T9" fmla="*/ 19 h 39"/>
                <a:gd name="T10" fmla="*/ 15 w 21"/>
                <a:gd name="T11" fmla="*/ 28 h 39"/>
                <a:gd name="T12" fmla="*/ 3 w 21"/>
                <a:gd name="T13" fmla="*/ 39 h 39"/>
                <a:gd name="T14" fmla="*/ 10 w 21"/>
                <a:gd name="T15" fmla="*/ 26 h 39"/>
                <a:gd name="T16" fmla="*/ 6 w 21"/>
                <a:gd name="T17" fmla="*/ 32 h 39"/>
                <a:gd name="T18" fmla="*/ 0 w 21"/>
                <a:gd name="T19" fmla="*/ 28 h 39"/>
                <a:gd name="T20" fmla="*/ 9 w 21"/>
                <a:gd name="T21" fmla="*/ 18 h 39"/>
                <a:gd name="T22" fmla="*/ 3 w 21"/>
                <a:gd name="T23" fmla="*/ 1 h 39"/>
                <a:gd name="T24" fmla="*/ 11 w 21"/>
                <a:gd name="T2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9">
                  <a:moveTo>
                    <a:pt x="11" y="1"/>
                  </a:moveTo>
                  <a:cubicBezTo>
                    <a:pt x="13" y="3"/>
                    <a:pt x="11" y="9"/>
                    <a:pt x="13" y="11"/>
                  </a:cubicBezTo>
                  <a:cubicBezTo>
                    <a:pt x="15" y="10"/>
                    <a:pt x="13" y="9"/>
                    <a:pt x="13" y="8"/>
                  </a:cubicBezTo>
                  <a:cubicBezTo>
                    <a:pt x="16" y="8"/>
                    <a:pt x="19" y="6"/>
                    <a:pt x="21" y="8"/>
                  </a:cubicBezTo>
                  <a:cubicBezTo>
                    <a:pt x="20" y="12"/>
                    <a:pt x="15" y="14"/>
                    <a:pt x="14" y="19"/>
                  </a:cubicBezTo>
                  <a:cubicBezTo>
                    <a:pt x="13" y="22"/>
                    <a:pt x="15" y="25"/>
                    <a:pt x="15" y="28"/>
                  </a:cubicBezTo>
                  <a:cubicBezTo>
                    <a:pt x="14" y="35"/>
                    <a:pt x="10" y="38"/>
                    <a:pt x="3" y="39"/>
                  </a:cubicBezTo>
                  <a:cubicBezTo>
                    <a:pt x="4" y="34"/>
                    <a:pt x="13" y="33"/>
                    <a:pt x="10" y="26"/>
                  </a:cubicBezTo>
                  <a:cubicBezTo>
                    <a:pt x="7" y="27"/>
                    <a:pt x="8" y="31"/>
                    <a:pt x="6" y="32"/>
                  </a:cubicBezTo>
                  <a:cubicBezTo>
                    <a:pt x="3" y="32"/>
                    <a:pt x="1" y="30"/>
                    <a:pt x="0" y="28"/>
                  </a:cubicBezTo>
                  <a:cubicBezTo>
                    <a:pt x="3" y="25"/>
                    <a:pt x="7" y="22"/>
                    <a:pt x="9" y="18"/>
                  </a:cubicBezTo>
                  <a:cubicBezTo>
                    <a:pt x="7" y="12"/>
                    <a:pt x="4" y="7"/>
                    <a:pt x="3" y="1"/>
                  </a:cubicBezTo>
                  <a:cubicBezTo>
                    <a:pt x="5" y="0"/>
                    <a:pt x="9" y="1"/>
                    <a:pt x="11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8" name="i$1ídê">
              <a:extLst>
                <a:ext uri="{FF2B5EF4-FFF2-40B4-BE49-F238E27FC236}">
                  <a16:creationId xmlns:a16="http://schemas.microsoft.com/office/drawing/2014/main" id="{32C45661-2DBF-4F93-8112-BFAF1F9E250D}"/>
                </a:ext>
              </a:extLst>
            </p:cNvPr>
            <p:cNvSpPr/>
            <p:nvPr/>
          </p:nvSpPr>
          <p:spPr bwMode="auto">
            <a:xfrm>
              <a:off x="969963" y="4359275"/>
              <a:ext cx="61913" cy="31750"/>
            </a:xfrm>
            <a:custGeom>
              <a:avLst/>
              <a:gdLst>
                <a:gd name="T0" fmla="*/ 0 w 20"/>
                <a:gd name="T1" fmla="*/ 9 h 10"/>
                <a:gd name="T2" fmla="*/ 15 w 20"/>
                <a:gd name="T3" fmla="*/ 0 h 10"/>
                <a:gd name="T4" fmla="*/ 0 w 20"/>
                <a:gd name="T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0">
                  <a:moveTo>
                    <a:pt x="0" y="9"/>
                  </a:moveTo>
                  <a:cubicBezTo>
                    <a:pt x="3" y="4"/>
                    <a:pt x="10" y="0"/>
                    <a:pt x="15" y="0"/>
                  </a:cubicBezTo>
                  <a:cubicBezTo>
                    <a:pt x="20" y="10"/>
                    <a:pt x="5" y="6"/>
                    <a:pt x="0" y="9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59" name="iṣlíďè">
              <a:extLst>
                <a:ext uri="{FF2B5EF4-FFF2-40B4-BE49-F238E27FC236}">
                  <a16:creationId xmlns:a16="http://schemas.microsoft.com/office/drawing/2014/main" id="{BEF52ECC-474A-480E-B9B9-AC4E39430932}"/>
                </a:ext>
              </a:extLst>
            </p:cNvPr>
            <p:cNvSpPr/>
            <p:nvPr/>
          </p:nvSpPr>
          <p:spPr bwMode="auto">
            <a:xfrm>
              <a:off x="1260475" y="4356100"/>
              <a:ext cx="155575" cy="155575"/>
            </a:xfrm>
            <a:custGeom>
              <a:avLst/>
              <a:gdLst>
                <a:gd name="T0" fmla="*/ 26 w 49"/>
                <a:gd name="T1" fmla="*/ 0 h 49"/>
                <a:gd name="T2" fmla="*/ 36 w 49"/>
                <a:gd name="T3" fmla="*/ 6 h 49"/>
                <a:gd name="T4" fmla="*/ 30 w 49"/>
                <a:gd name="T5" fmla="*/ 18 h 49"/>
                <a:gd name="T6" fmla="*/ 33 w 49"/>
                <a:gd name="T7" fmla="*/ 28 h 49"/>
                <a:gd name="T8" fmla="*/ 49 w 49"/>
                <a:gd name="T9" fmla="*/ 32 h 49"/>
                <a:gd name="T10" fmla="*/ 39 w 49"/>
                <a:gd name="T11" fmla="*/ 40 h 49"/>
                <a:gd name="T12" fmla="*/ 32 w 49"/>
                <a:gd name="T13" fmla="*/ 36 h 49"/>
                <a:gd name="T14" fmla="*/ 24 w 49"/>
                <a:gd name="T15" fmla="*/ 46 h 49"/>
                <a:gd name="T16" fmla="*/ 21 w 49"/>
                <a:gd name="T17" fmla="*/ 45 h 49"/>
                <a:gd name="T18" fmla="*/ 18 w 49"/>
                <a:gd name="T19" fmla="*/ 49 h 49"/>
                <a:gd name="T20" fmla="*/ 9 w 49"/>
                <a:gd name="T21" fmla="*/ 46 h 49"/>
                <a:gd name="T22" fmla="*/ 14 w 49"/>
                <a:gd name="T23" fmla="*/ 42 h 49"/>
                <a:gd name="T24" fmla="*/ 13 w 49"/>
                <a:gd name="T25" fmla="*/ 31 h 49"/>
                <a:gd name="T26" fmla="*/ 7 w 49"/>
                <a:gd name="T27" fmla="*/ 42 h 49"/>
                <a:gd name="T28" fmla="*/ 0 w 49"/>
                <a:gd name="T29" fmla="*/ 41 h 49"/>
                <a:gd name="T30" fmla="*/ 11 w 49"/>
                <a:gd name="T31" fmla="*/ 21 h 49"/>
                <a:gd name="T32" fmla="*/ 6 w 49"/>
                <a:gd name="T33" fmla="*/ 18 h 49"/>
                <a:gd name="T34" fmla="*/ 11 w 49"/>
                <a:gd name="T35" fmla="*/ 13 h 49"/>
                <a:gd name="T36" fmla="*/ 10 w 49"/>
                <a:gd name="T37" fmla="*/ 5 h 49"/>
                <a:gd name="T38" fmla="*/ 20 w 49"/>
                <a:gd name="T39" fmla="*/ 10 h 49"/>
                <a:gd name="T40" fmla="*/ 17 w 49"/>
                <a:gd name="T41" fmla="*/ 16 h 49"/>
                <a:gd name="T42" fmla="*/ 27 w 49"/>
                <a:gd name="T43" fmla="*/ 8 h 49"/>
                <a:gd name="T44" fmla="*/ 26 w 49"/>
                <a:gd name="T45" fmla="*/ 0 h 49"/>
                <a:gd name="T46" fmla="*/ 17 w 49"/>
                <a:gd name="T47" fmla="*/ 20 h 49"/>
                <a:gd name="T48" fmla="*/ 19 w 49"/>
                <a:gd name="T49" fmla="*/ 42 h 49"/>
                <a:gd name="T50" fmla="*/ 27 w 49"/>
                <a:gd name="T51" fmla="*/ 32 h 49"/>
                <a:gd name="T52" fmla="*/ 23 w 49"/>
                <a:gd name="T53" fmla="*/ 27 h 49"/>
                <a:gd name="T54" fmla="*/ 30 w 49"/>
                <a:gd name="T55" fmla="*/ 24 h 49"/>
                <a:gd name="T56" fmla="*/ 25 w 49"/>
                <a:gd name="T57" fmla="*/ 21 h 49"/>
                <a:gd name="T58" fmla="*/ 25 w 49"/>
                <a:gd name="T59" fmla="*/ 16 h 49"/>
                <a:gd name="T60" fmla="*/ 17 w 49"/>
                <a:gd name="T61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" h="49">
                  <a:moveTo>
                    <a:pt x="26" y="0"/>
                  </a:moveTo>
                  <a:cubicBezTo>
                    <a:pt x="31" y="0"/>
                    <a:pt x="34" y="2"/>
                    <a:pt x="36" y="6"/>
                  </a:cubicBezTo>
                  <a:cubicBezTo>
                    <a:pt x="32" y="8"/>
                    <a:pt x="31" y="13"/>
                    <a:pt x="30" y="18"/>
                  </a:cubicBezTo>
                  <a:cubicBezTo>
                    <a:pt x="35" y="18"/>
                    <a:pt x="37" y="24"/>
                    <a:pt x="33" y="28"/>
                  </a:cubicBezTo>
                  <a:cubicBezTo>
                    <a:pt x="35" y="33"/>
                    <a:pt x="43" y="33"/>
                    <a:pt x="49" y="32"/>
                  </a:cubicBezTo>
                  <a:cubicBezTo>
                    <a:pt x="46" y="36"/>
                    <a:pt x="42" y="37"/>
                    <a:pt x="39" y="40"/>
                  </a:cubicBezTo>
                  <a:cubicBezTo>
                    <a:pt x="36" y="39"/>
                    <a:pt x="34" y="37"/>
                    <a:pt x="32" y="36"/>
                  </a:cubicBezTo>
                  <a:cubicBezTo>
                    <a:pt x="29" y="39"/>
                    <a:pt x="27" y="43"/>
                    <a:pt x="24" y="46"/>
                  </a:cubicBezTo>
                  <a:cubicBezTo>
                    <a:pt x="22" y="46"/>
                    <a:pt x="21" y="46"/>
                    <a:pt x="21" y="45"/>
                  </a:cubicBezTo>
                  <a:cubicBezTo>
                    <a:pt x="19" y="46"/>
                    <a:pt x="19" y="48"/>
                    <a:pt x="18" y="49"/>
                  </a:cubicBezTo>
                  <a:cubicBezTo>
                    <a:pt x="15" y="48"/>
                    <a:pt x="13" y="46"/>
                    <a:pt x="9" y="46"/>
                  </a:cubicBezTo>
                  <a:cubicBezTo>
                    <a:pt x="9" y="43"/>
                    <a:pt x="13" y="44"/>
                    <a:pt x="14" y="42"/>
                  </a:cubicBezTo>
                  <a:cubicBezTo>
                    <a:pt x="14" y="39"/>
                    <a:pt x="13" y="35"/>
                    <a:pt x="13" y="31"/>
                  </a:cubicBezTo>
                  <a:cubicBezTo>
                    <a:pt x="9" y="34"/>
                    <a:pt x="10" y="40"/>
                    <a:pt x="7" y="42"/>
                  </a:cubicBezTo>
                  <a:cubicBezTo>
                    <a:pt x="4" y="43"/>
                    <a:pt x="3" y="41"/>
                    <a:pt x="0" y="41"/>
                  </a:cubicBezTo>
                  <a:cubicBezTo>
                    <a:pt x="4" y="35"/>
                    <a:pt x="10" y="30"/>
                    <a:pt x="11" y="21"/>
                  </a:cubicBezTo>
                  <a:cubicBezTo>
                    <a:pt x="10" y="20"/>
                    <a:pt x="6" y="21"/>
                    <a:pt x="6" y="18"/>
                  </a:cubicBezTo>
                  <a:cubicBezTo>
                    <a:pt x="6" y="15"/>
                    <a:pt x="10" y="16"/>
                    <a:pt x="11" y="13"/>
                  </a:cubicBezTo>
                  <a:cubicBezTo>
                    <a:pt x="11" y="10"/>
                    <a:pt x="9" y="8"/>
                    <a:pt x="10" y="5"/>
                  </a:cubicBezTo>
                  <a:cubicBezTo>
                    <a:pt x="16" y="5"/>
                    <a:pt x="17" y="8"/>
                    <a:pt x="20" y="10"/>
                  </a:cubicBezTo>
                  <a:cubicBezTo>
                    <a:pt x="20" y="14"/>
                    <a:pt x="17" y="13"/>
                    <a:pt x="17" y="16"/>
                  </a:cubicBezTo>
                  <a:cubicBezTo>
                    <a:pt x="20" y="16"/>
                    <a:pt x="24" y="11"/>
                    <a:pt x="27" y="8"/>
                  </a:cubicBezTo>
                  <a:cubicBezTo>
                    <a:pt x="27" y="5"/>
                    <a:pt x="25" y="3"/>
                    <a:pt x="26" y="0"/>
                  </a:cubicBezTo>
                  <a:close/>
                  <a:moveTo>
                    <a:pt x="17" y="20"/>
                  </a:moveTo>
                  <a:cubicBezTo>
                    <a:pt x="17" y="28"/>
                    <a:pt x="18" y="35"/>
                    <a:pt x="19" y="42"/>
                  </a:cubicBezTo>
                  <a:cubicBezTo>
                    <a:pt x="24" y="41"/>
                    <a:pt x="26" y="37"/>
                    <a:pt x="27" y="32"/>
                  </a:cubicBezTo>
                  <a:cubicBezTo>
                    <a:pt x="26" y="30"/>
                    <a:pt x="24" y="29"/>
                    <a:pt x="23" y="27"/>
                  </a:cubicBezTo>
                  <a:cubicBezTo>
                    <a:pt x="26" y="25"/>
                    <a:pt x="30" y="30"/>
                    <a:pt x="30" y="24"/>
                  </a:cubicBezTo>
                  <a:cubicBezTo>
                    <a:pt x="27" y="25"/>
                    <a:pt x="25" y="24"/>
                    <a:pt x="25" y="21"/>
                  </a:cubicBezTo>
                  <a:cubicBezTo>
                    <a:pt x="24" y="20"/>
                    <a:pt x="28" y="16"/>
                    <a:pt x="25" y="16"/>
                  </a:cubicBezTo>
                  <a:cubicBezTo>
                    <a:pt x="24" y="19"/>
                    <a:pt x="20" y="19"/>
                    <a:pt x="17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60" name="ïṩļiďe">
              <a:extLst>
                <a:ext uri="{FF2B5EF4-FFF2-40B4-BE49-F238E27FC236}">
                  <a16:creationId xmlns:a16="http://schemas.microsoft.com/office/drawing/2014/main" id="{C34C3E8A-BBD5-4D91-B71E-E08309581B56}"/>
                </a:ext>
              </a:extLst>
            </p:cNvPr>
            <p:cNvSpPr/>
            <p:nvPr/>
          </p:nvSpPr>
          <p:spPr bwMode="auto">
            <a:xfrm>
              <a:off x="1616075" y="4356100"/>
              <a:ext cx="55563" cy="25400"/>
            </a:xfrm>
            <a:custGeom>
              <a:avLst/>
              <a:gdLst>
                <a:gd name="T0" fmla="*/ 16 w 18"/>
                <a:gd name="T1" fmla="*/ 0 h 8"/>
                <a:gd name="T2" fmla="*/ 11 w 18"/>
                <a:gd name="T3" fmla="*/ 8 h 8"/>
                <a:gd name="T4" fmla="*/ 0 w 18"/>
                <a:gd name="T5" fmla="*/ 1 h 8"/>
                <a:gd name="T6" fmla="*/ 16 w 1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8">
                  <a:moveTo>
                    <a:pt x="16" y="0"/>
                  </a:moveTo>
                  <a:cubicBezTo>
                    <a:pt x="18" y="2"/>
                    <a:pt x="12" y="6"/>
                    <a:pt x="11" y="8"/>
                  </a:cubicBezTo>
                  <a:cubicBezTo>
                    <a:pt x="5" y="8"/>
                    <a:pt x="1" y="5"/>
                    <a:pt x="0" y="1"/>
                  </a:cubicBezTo>
                  <a:cubicBezTo>
                    <a:pt x="5" y="3"/>
                    <a:pt x="12" y="3"/>
                    <a:pt x="16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61" name="îṩḷídè">
              <a:extLst>
                <a:ext uri="{FF2B5EF4-FFF2-40B4-BE49-F238E27FC236}">
                  <a16:creationId xmlns:a16="http://schemas.microsoft.com/office/drawing/2014/main" id="{8C39FEFE-1B40-4ABF-BDC8-70D9569C03E5}"/>
                </a:ext>
              </a:extLst>
            </p:cNvPr>
            <p:cNvSpPr/>
            <p:nvPr/>
          </p:nvSpPr>
          <p:spPr bwMode="auto">
            <a:xfrm>
              <a:off x="938213" y="4359275"/>
              <a:ext cx="144463" cy="168275"/>
            </a:xfrm>
            <a:custGeom>
              <a:avLst/>
              <a:gdLst>
                <a:gd name="T0" fmla="*/ 35 w 46"/>
                <a:gd name="T1" fmla="*/ 0 h 53"/>
                <a:gd name="T2" fmla="*/ 40 w 46"/>
                <a:gd name="T3" fmla="*/ 4 h 53"/>
                <a:gd name="T4" fmla="*/ 37 w 46"/>
                <a:gd name="T5" fmla="*/ 22 h 53"/>
                <a:gd name="T6" fmla="*/ 41 w 46"/>
                <a:gd name="T7" fmla="*/ 18 h 53"/>
                <a:gd name="T8" fmla="*/ 36 w 46"/>
                <a:gd name="T9" fmla="*/ 28 h 53"/>
                <a:gd name="T10" fmla="*/ 27 w 46"/>
                <a:gd name="T11" fmla="*/ 53 h 53"/>
                <a:gd name="T12" fmla="*/ 31 w 46"/>
                <a:gd name="T13" fmla="*/ 32 h 53"/>
                <a:gd name="T14" fmla="*/ 23 w 46"/>
                <a:gd name="T15" fmla="*/ 34 h 53"/>
                <a:gd name="T16" fmla="*/ 25 w 46"/>
                <a:gd name="T17" fmla="*/ 22 h 53"/>
                <a:gd name="T18" fmla="*/ 14 w 46"/>
                <a:gd name="T19" fmla="*/ 38 h 53"/>
                <a:gd name="T20" fmla="*/ 11 w 46"/>
                <a:gd name="T21" fmla="*/ 34 h 53"/>
                <a:gd name="T22" fmla="*/ 6 w 46"/>
                <a:gd name="T23" fmla="*/ 36 h 53"/>
                <a:gd name="T24" fmla="*/ 9 w 46"/>
                <a:gd name="T25" fmla="*/ 26 h 53"/>
                <a:gd name="T26" fmla="*/ 12 w 46"/>
                <a:gd name="T27" fmla="*/ 28 h 53"/>
                <a:gd name="T28" fmla="*/ 14 w 46"/>
                <a:gd name="T29" fmla="*/ 20 h 53"/>
                <a:gd name="T30" fmla="*/ 6 w 46"/>
                <a:gd name="T31" fmla="*/ 24 h 53"/>
                <a:gd name="T32" fmla="*/ 0 w 46"/>
                <a:gd name="T33" fmla="*/ 22 h 53"/>
                <a:gd name="T34" fmla="*/ 18 w 46"/>
                <a:gd name="T35" fmla="*/ 9 h 53"/>
                <a:gd name="T36" fmla="*/ 22 w 46"/>
                <a:gd name="T37" fmla="*/ 15 h 53"/>
                <a:gd name="T38" fmla="*/ 18 w 46"/>
                <a:gd name="T39" fmla="*/ 23 h 53"/>
                <a:gd name="T40" fmla="*/ 26 w 46"/>
                <a:gd name="T41" fmla="*/ 17 h 53"/>
                <a:gd name="T42" fmla="*/ 24 w 46"/>
                <a:gd name="T43" fmla="*/ 7 h 53"/>
                <a:gd name="T44" fmla="*/ 29 w 46"/>
                <a:gd name="T45" fmla="*/ 26 h 53"/>
                <a:gd name="T46" fmla="*/ 35 w 46"/>
                <a:gd name="T4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53">
                  <a:moveTo>
                    <a:pt x="35" y="0"/>
                  </a:moveTo>
                  <a:cubicBezTo>
                    <a:pt x="38" y="0"/>
                    <a:pt x="39" y="3"/>
                    <a:pt x="40" y="4"/>
                  </a:cubicBezTo>
                  <a:cubicBezTo>
                    <a:pt x="40" y="11"/>
                    <a:pt x="37" y="15"/>
                    <a:pt x="37" y="22"/>
                  </a:cubicBezTo>
                  <a:cubicBezTo>
                    <a:pt x="40" y="22"/>
                    <a:pt x="40" y="19"/>
                    <a:pt x="41" y="18"/>
                  </a:cubicBezTo>
                  <a:cubicBezTo>
                    <a:pt x="46" y="23"/>
                    <a:pt x="39" y="26"/>
                    <a:pt x="36" y="28"/>
                  </a:cubicBezTo>
                  <a:cubicBezTo>
                    <a:pt x="33" y="37"/>
                    <a:pt x="35" y="50"/>
                    <a:pt x="27" y="53"/>
                  </a:cubicBezTo>
                  <a:cubicBezTo>
                    <a:pt x="27" y="45"/>
                    <a:pt x="29" y="38"/>
                    <a:pt x="31" y="32"/>
                  </a:cubicBezTo>
                  <a:cubicBezTo>
                    <a:pt x="27" y="31"/>
                    <a:pt x="27" y="34"/>
                    <a:pt x="23" y="34"/>
                  </a:cubicBezTo>
                  <a:cubicBezTo>
                    <a:pt x="19" y="30"/>
                    <a:pt x="28" y="27"/>
                    <a:pt x="25" y="22"/>
                  </a:cubicBezTo>
                  <a:cubicBezTo>
                    <a:pt x="19" y="25"/>
                    <a:pt x="16" y="31"/>
                    <a:pt x="14" y="38"/>
                  </a:cubicBezTo>
                  <a:cubicBezTo>
                    <a:pt x="12" y="38"/>
                    <a:pt x="10" y="36"/>
                    <a:pt x="11" y="34"/>
                  </a:cubicBezTo>
                  <a:cubicBezTo>
                    <a:pt x="8" y="33"/>
                    <a:pt x="8" y="38"/>
                    <a:pt x="6" y="36"/>
                  </a:cubicBezTo>
                  <a:cubicBezTo>
                    <a:pt x="2" y="33"/>
                    <a:pt x="7" y="28"/>
                    <a:pt x="9" y="26"/>
                  </a:cubicBezTo>
                  <a:cubicBezTo>
                    <a:pt x="11" y="26"/>
                    <a:pt x="10" y="29"/>
                    <a:pt x="12" y="28"/>
                  </a:cubicBezTo>
                  <a:cubicBezTo>
                    <a:pt x="13" y="26"/>
                    <a:pt x="13" y="22"/>
                    <a:pt x="14" y="20"/>
                  </a:cubicBezTo>
                  <a:cubicBezTo>
                    <a:pt x="12" y="19"/>
                    <a:pt x="8" y="22"/>
                    <a:pt x="6" y="24"/>
                  </a:cubicBezTo>
                  <a:cubicBezTo>
                    <a:pt x="3" y="25"/>
                    <a:pt x="2" y="23"/>
                    <a:pt x="0" y="22"/>
                  </a:cubicBezTo>
                  <a:cubicBezTo>
                    <a:pt x="5" y="17"/>
                    <a:pt x="15" y="17"/>
                    <a:pt x="18" y="9"/>
                  </a:cubicBezTo>
                  <a:cubicBezTo>
                    <a:pt x="21" y="10"/>
                    <a:pt x="21" y="12"/>
                    <a:pt x="22" y="15"/>
                  </a:cubicBezTo>
                  <a:cubicBezTo>
                    <a:pt x="21" y="18"/>
                    <a:pt x="18" y="19"/>
                    <a:pt x="18" y="23"/>
                  </a:cubicBezTo>
                  <a:cubicBezTo>
                    <a:pt x="22" y="22"/>
                    <a:pt x="25" y="20"/>
                    <a:pt x="26" y="17"/>
                  </a:cubicBezTo>
                  <a:cubicBezTo>
                    <a:pt x="26" y="13"/>
                    <a:pt x="23" y="10"/>
                    <a:pt x="24" y="7"/>
                  </a:cubicBezTo>
                  <a:cubicBezTo>
                    <a:pt x="33" y="8"/>
                    <a:pt x="27" y="20"/>
                    <a:pt x="29" y="26"/>
                  </a:cubicBezTo>
                  <a:cubicBezTo>
                    <a:pt x="36" y="22"/>
                    <a:pt x="33" y="9"/>
                    <a:pt x="35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62" name="î$ḷîḑè">
              <a:extLst>
                <a:ext uri="{FF2B5EF4-FFF2-40B4-BE49-F238E27FC236}">
                  <a16:creationId xmlns:a16="http://schemas.microsoft.com/office/drawing/2014/main" id="{03680E60-5316-406D-A117-AF8D2C1CD125}"/>
                </a:ext>
              </a:extLst>
            </p:cNvPr>
            <p:cNvSpPr/>
            <p:nvPr/>
          </p:nvSpPr>
          <p:spPr bwMode="auto">
            <a:xfrm>
              <a:off x="322263" y="2597150"/>
              <a:ext cx="1673225" cy="1670050"/>
            </a:xfrm>
            <a:custGeom>
              <a:avLst/>
              <a:gdLst>
                <a:gd name="T0" fmla="*/ 443 w 528"/>
                <a:gd name="T1" fmla="*/ 75 h 527"/>
                <a:gd name="T2" fmla="*/ 453 w 528"/>
                <a:gd name="T3" fmla="*/ 442 h 527"/>
                <a:gd name="T4" fmla="*/ 86 w 528"/>
                <a:gd name="T5" fmla="*/ 453 h 527"/>
                <a:gd name="T6" fmla="*/ 74 w 528"/>
                <a:gd name="T7" fmla="*/ 85 h 527"/>
                <a:gd name="T8" fmla="*/ 170 w 528"/>
                <a:gd name="T9" fmla="*/ 111 h 527"/>
                <a:gd name="T10" fmla="*/ 276 w 528"/>
                <a:gd name="T11" fmla="*/ 111 h 527"/>
                <a:gd name="T12" fmla="*/ 328 w 528"/>
                <a:gd name="T13" fmla="*/ 109 h 527"/>
                <a:gd name="T14" fmla="*/ 159 w 528"/>
                <a:gd name="T15" fmla="*/ 50 h 527"/>
                <a:gd name="T16" fmla="*/ 182 w 528"/>
                <a:gd name="T17" fmla="*/ 144 h 527"/>
                <a:gd name="T18" fmla="*/ 244 w 528"/>
                <a:gd name="T19" fmla="*/ 133 h 527"/>
                <a:gd name="T20" fmla="*/ 176 w 528"/>
                <a:gd name="T21" fmla="*/ 188 h 527"/>
                <a:gd name="T22" fmla="*/ 131 w 528"/>
                <a:gd name="T23" fmla="*/ 232 h 527"/>
                <a:gd name="T24" fmla="*/ 185 w 528"/>
                <a:gd name="T25" fmla="*/ 218 h 527"/>
                <a:gd name="T26" fmla="*/ 240 w 528"/>
                <a:gd name="T27" fmla="*/ 130 h 527"/>
                <a:gd name="T28" fmla="*/ 262 w 528"/>
                <a:gd name="T29" fmla="*/ 176 h 527"/>
                <a:gd name="T30" fmla="*/ 154 w 528"/>
                <a:gd name="T31" fmla="*/ 246 h 527"/>
                <a:gd name="T32" fmla="*/ 127 w 528"/>
                <a:gd name="T33" fmla="*/ 241 h 527"/>
                <a:gd name="T34" fmla="*/ 198 w 528"/>
                <a:gd name="T35" fmla="*/ 258 h 527"/>
                <a:gd name="T36" fmla="*/ 294 w 528"/>
                <a:gd name="T37" fmla="*/ 150 h 527"/>
                <a:gd name="T38" fmla="*/ 262 w 528"/>
                <a:gd name="T39" fmla="*/ 176 h 527"/>
                <a:gd name="T40" fmla="*/ 290 w 528"/>
                <a:gd name="T41" fmla="*/ 203 h 527"/>
                <a:gd name="T42" fmla="*/ 153 w 528"/>
                <a:gd name="T43" fmla="*/ 284 h 527"/>
                <a:gd name="T44" fmla="*/ 164 w 528"/>
                <a:gd name="T45" fmla="*/ 311 h 527"/>
                <a:gd name="T46" fmla="*/ 299 w 528"/>
                <a:gd name="T47" fmla="*/ 216 h 527"/>
                <a:gd name="T48" fmla="*/ 313 w 528"/>
                <a:gd name="T49" fmla="*/ 140 h 527"/>
                <a:gd name="T50" fmla="*/ 317 w 528"/>
                <a:gd name="T51" fmla="*/ 158 h 527"/>
                <a:gd name="T52" fmla="*/ 227 w 528"/>
                <a:gd name="T53" fmla="*/ 294 h 527"/>
                <a:gd name="T54" fmla="*/ 133 w 528"/>
                <a:gd name="T55" fmla="*/ 306 h 527"/>
                <a:gd name="T56" fmla="*/ 178 w 528"/>
                <a:gd name="T57" fmla="*/ 366 h 527"/>
                <a:gd name="T58" fmla="*/ 336 w 528"/>
                <a:gd name="T59" fmla="*/ 342 h 527"/>
                <a:gd name="T60" fmla="*/ 385 w 528"/>
                <a:gd name="T61" fmla="*/ 232 h 527"/>
                <a:gd name="T62" fmla="*/ 314 w 528"/>
                <a:gd name="T63" fmla="*/ 338 h 527"/>
                <a:gd name="T64" fmla="*/ 273 w 528"/>
                <a:gd name="T65" fmla="*/ 355 h 527"/>
                <a:gd name="T66" fmla="*/ 373 w 528"/>
                <a:gd name="T67" fmla="*/ 197 h 527"/>
                <a:gd name="T68" fmla="*/ 351 w 528"/>
                <a:gd name="T69" fmla="*/ 269 h 527"/>
                <a:gd name="T70" fmla="*/ 209 w 528"/>
                <a:gd name="T71" fmla="*/ 358 h 527"/>
                <a:gd name="T72" fmla="*/ 258 w 528"/>
                <a:gd name="T73" fmla="*/ 334 h 527"/>
                <a:gd name="T74" fmla="*/ 360 w 528"/>
                <a:gd name="T75" fmla="*/ 177 h 527"/>
                <a:gd name="T76" fmla="*/ 245 w 528"/>
                <a:gd name="T77" fmla="*/ 318 h 527"/>
                <a:gd name="T78" fmla="*/ 148 w 528"/>
                <a:gd name="T79" fmla="*/ 331 h 527"/>
                <a:gd name="T80" fmla="*/ 322 w 528"/>
                <a:gd name="T81" fmla="*/ 239 h 527"/>
                <a:gd name="T82" fmla="*/ 337 w 528"/>
                <a:gd name="T83" fmla="*/ 154 h 527"/>
                <a:gd name="T84" fmla="*/ 328 w 528"/>
                <a:gd name="T85" fmla="*/ 355 h 527"/>
                <a:gd name="T86" fmla="*/ 337 w 528"/>
                <a:gd name="T87" fmla="*/ 366 h 527"/>
                <a:gd name="T88" fmla="*/ 328 w 528"/>
                <a:gd name="T89" fmla="*/ 355 h 527"/>
                <a:gd name="T90" fmla="*/ 318 w 528"/>
                <a:gd name="T91" fmla="*/ 430 h 527"/>
                <a:gd name="T92" fmla="*/ 67 w 528"/>
                <a:gd name="T93" fmla="*/ 325 h 527"/>
                <a:gd name="T94" fmla="*/ 99 w 528"/>
                <a:gd name="T95" fmla="*/ 352 h 527"/>
                <a:gd name="T96" fmla="*/ 322 w 528"/>
                <a:gd name="T97" fmla="*/ 469 h 527"/>
                <a:gd name="T98" fmla="*/ 375 w 528"/>
                <a:gd name="T99" fmla="*/ 417 h 527"/>
                <a:gd name="T100" fmla="*/ 357 w 528"/>
                <a:gd name="T101" fmla="*/ 418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8" h="527">
                  <a:moveTo>
                    <a:pt x="253" y="4"/>
                  </a:moveTo>
                  <a:cubicBezTo>
                    <a:pt x="336" y="0"/>
                    <a:pt x="401" y="34"/>
                    <a:pt x="443" y="75"/>
                  </a:cubicBezTo>
                  <a:cubicBezTo>
                    <a:pt x="486" y="116"/>
                    <a:pt x="521" y="172"/>
                    <a:pt x="524" y="253"/>
                  </a:cubicBezTo>
                  <a:cubicBezTo>
                    <a:pt x="528" y="336"/>
                    <a:pt x="493" y="399"/>
                    <a:pt x="453" y="442"/>
                  </a:cubicBezTo>
                  <a:cubicBezTo>
                    <a:pt x="411" y="487"/>
                    <a:pt x="351" y="519"/>
                    <a:pt x="274" y="523"/>
                  </a:cubicBezTo>
                  <a:cubicBezTo>
                    <a:pt x="192" y="527"/>
                    <a:pt x="128" y="493"/>
                    <a:pt x="86" y="453"/>
                  </a:cubicBezTo>
                  <a:cubicBezTo>
                    <a:pt x="41" y="410"/>
                    <a:pt x="8" y="353"/>
                    <a:pt x="4" y="274"/>
                  </a:cubicBezTo>
                  <a:cubicBezTo>
                    <a:pt x="0" y="191"/>
                    <a:pt x="34" y="128"/>
                    <a:pt x="74" y="85"/>
                  </a:cubicBezTo>
                  <a:cubicBezTo>
                    <a:pt x="114" y="42"/>
                    <a:pt x="173" y="7"/>
                    <a:pt x="253" y="4"/>
                  </a:cubicBezTo>
                  <a:close/>
                  <a:moveTo>
                    <a:pt x="170" y="111"/>
                  </a:moveTo>
                  <a:cubicBezTo>
                    <a:pt x="172" y="99"/>
                    <a:pt x="187" y="95"/>
                    <a:pt x="202" y="96"/>
                  </a:cubicBezTo>
                  <a:cubicBezTo>
                    <a:pt x="226" y="96"/>
                    <a:pt x="253" y="103"/>
                    <a:pt x="276" y="111"/>
                  </a:cubicBezTo>
                  <a:cubicBezTo>
                    <a:pt x="344" y="132"/>
                    <a:pt x="414" y="166"/>
                    <a:pt x="462" y="201"/>
                  </a:cubicBezTo>
                  <a:cubicBezTo>
                    <a:pt x="424" y="169"/>
                    <a:pt x="377" y="136"/>
                    <a:pt x="328" y="109"/>
                  </a:cubicBezTo>
                  <a:cubicBezTo>
                    <a:pt x="292" y="88"/>
                    <a:pt x="254" y="69"/>
                    <a:pt x="209" y="58"/>
                  </a:cubicBezTo>
                  <a:cubicBezTo>
                    <a:pt x="193" y="54"/>
                    <a:pt x="176" y="49"/>
                    <a:pt x="159" y="50"/>
                  </a:cubicBezTo>
                  <a:cubicBezTo>
                    <a:pt x="143" y="51"/>
                    <a:pt x="130" y="58"/>
                    <a:pt x="134" y="75"/>
                  </a:cubicBezTo>
                  <a:cubicBezTo>
                    <a:pt x="140" y="102"/>
                    <a:pt x="168" y="128"/>
                    <a:pt x="182" y="144"/>
                  </a:cubicBezTo>
                  <a:cubicBezTo>
                    <a:pt x="177" y="134"/>
                    <a:pt x="168" y="126"/>
                    <a:pt x="170" y="111"/>
                  </a:cubicBezTo>
                  <a:close/>
                  <a:moveTo>
                    <a:pt x="244" y="133"/>
                  </a:moveTo>
                  <a:cubicBezTo>
                    <a:pt x="243" y="140"/>
                    <a:pt x="238" y="147"/>
                    <a:pt x="233" y="152"/>
                  </a:cubicBezTo>
                  <a:cubicBezTo>
                    <a:pt x="219" y="166"/>
                    <a:pt x="197" y="179"/>
                    <a:pt x="176" y="188"/>
                  </a:cubicBezTo>
                  <a:cubicBezTo>
                    <a:pt x="167" y="192"/>
                    <a:pt x="149" y="201"/>
                    <a:pt x="146" y="189"/>
                  </a:cubicBezTo>
                  <a:cubicBezTo>
                    <a:pt x="140" y="201"/>
                    <a:pt x="129" y="213"/>
                    <a:pt x="131" y="232"/>
                  </a:cubicBezTo>
                  <a:cubicBezTo>
                    <a:pt x="136" y="237"/>
                    <a:pt x="143" y="238"/>
                    <a:pt x="152" y="235"/>
                  </a:cubicBezTo>
                  <a:cubicBezTo>
                    <a:pt x="163" y="232"/>
                    <a:pt x="174" y="224"/>
                    <a:pt x="185" y="218"/>
                  </a:cubicBezTo>
                  <a:cubicBezTo>
                    <a:pt x="206" y="204"/>
                    <a:pt x="222" y="189"/>
                    <a:pt x="238" y="169"/>
                  </a:cubicBezTo>
                  <a:cubicBezTo>
                    <a:pt x="245" y="159"/>
                    <a:pt x="266" y="129"/>
                    <a:pt x="240" y="130"/>
                  </a:cubicBezTo>
                  <a:cubicBezTo>
                    <a:pt x="242" y="131"/>
                    <a:pt x="243" y="131"/>
                    <a:pt x="244" y="133"/>
                  </a:cubicBezTo>
                  <a:close/>
                  <a:moveTo>
                    <a:pt x="262" y="176"/>
                  </a:moveTo>
                  <a:cubicBezTo>
                    <a:pt x="252" y="188"/>
                    <a:pt x="243" y="197"/>
                    <a:pt x="232" y="205"/>
                  </a:cubicBezTo>
                  <a:cubicBezTo>
                    <a:pt x="206" y="225"/>
                    <a:pt x="183" y="240"/>
                    <a:pt x="154" y="246"/>
                  </a:cubicBezTo>
                  <a:cubicBezTo>
                    <a:pt x="144" y="249"/>
                    <a:pt x="135" y="248"/>
                    <a:pt x="130" y="244"/>
                  </a:cubicBezTo>
                  <a:cubicBezTo>
                    <a:pt x="128" y="244"/>
                    <a:pt x="128" y="238"/>
                    <a:pt x="127" y="241"/>
                  </a:cubicBezTo>
                  <a:cubicBezTo>
                    <a:pt x="123" y="262"/>
                    <a:pt x="125" y="281"/>
                    <a:pt x="150" y="278"/>
                  </a:cubicBezTo>
                  <a:cubicBezTo>
                    <a:pt x="167" y="276"/>
                    <a:pt x="185" y="266"/>
                    <a:pt x="198" y="258"/>
                  </a:cubicBezTo>
                  <a:cubicBezTo>
                    <a:pt x="224" y="242"/>
                    <a:pt x="251" y="219"/>
                    <a:pt x="270" y="195"/>
                  </a:cubicBezTo>
                  <a:cubicBezTo>
                    <a:pt x="279" y="183"/>
                    <a:pt x="292" y="166"/>
                    <a:pt x="294" y="150"/>
                  </a:cubicBezTo>
                  <a:cubicBezTo>
                    <a:pt x="295" y="135"/>
                    <a:pt x="289" y="131"/>
                    <a:pt x="279" y="130"/>
                  </a:cubicBezTo>
                  <a:cubicBezTo>
                    <a:pt x="293" y="144"/>
                    <a:pt x="273" y="165"/>
                    <a:pt x="262" y="176"/>
                  </a:cubicBezTo>
                  <a:close/>
                  <a:moveTo>
                    <a:pt x="317" y="158"/>
                  </a:moveTo>
                  <a:cubicBezTo>
                    <a:pt x="315" y="173"/>
                    <a:pt x="301" y="191"/>
                    <a:pt x="290" y="203"/>
                  </a:cubicBezTo>
                  <a:cubicBezTo>
                    <a:pt x="268" y="227"/>
                    <a:pt x="237" y="250"/>
                    <a:pt x="208" y="266"/>
                  </a:cubicBezTo>
                  <a:cubicBezTo>
                    <a:pt x="192" y="274"/>
                    <a:pt x="172" y="283"/>
                    <a:pt x="153" y="284"/>
                  </a:cubicBezTo>
                  <a:cubicBezTo>
                    <a:pt x="138" y="285"/>
                    <a:pt x="131" y="281"/>
                    <a:pt x="126" y="273"/>
                  </a:cubicBezTo>
                  <a:cubicBezTo>
                    <a:pt x="126" y="298"/>
                    <a:pt x="136" y="314"/>
                    <a:pt x="164" y="311"/>
                  </a:cubicBezTo>
                  <a:cubicBezTo>
                    <a:pt x="183" y="309"/>
                    <a:pt x="202" y="297"/>
                    <a:pt x="217" y="288"/>
                  </a:cubicBezTo>
                  <a:cubicBezTo>
                    <a:pt x="249" y="269"/>
                    <a:pt x="278" y="244"/>
                    <a:pt x="299" y="216"/>
                  </a:cubicBezTo>
                  <a:cubicBezTo>
                    <a:pt x="309" y="203"/>
                    <a:pt x="323" y="184"/>
                    <a:pt x="324" y="165"/>
                  </a:cubicBezTo>
                  <a:cubicBezTo>
                    <a:pt x="326" y="151"/>
                    <a:pt x="321" y="144"/>
                    <a:pt x="313" y="140"/>
                  </a:cubicBezTo>
                  <a:cubicBezTo>
                    <a:pt x="313" y="139"/>
                    <a:pt x="312" y="139"/>
                    <a:pt x="311" y="140"/>
                  </a:cubicBezTo>
                  <a:cubicBezTo>
                    <a:pt x="317" y="144"/>
                    <a:pt x="318" y="148"/>
                    <a:pt x="317" y="158"/>
                  </a:cubicBezTo>
                  <a:close/>
                  <a:moveTo>
                    <a:pt x="317" y="223"/>
                  </a:moveTo>
                  <a:cubicBezTo>
                    <a:pt x="293" y="252"/>
                    <a:pt x="260" y="277"/>
                    <a:pt x="227" y="294"/>
                  </a:cubicBezTo>
                  <a:cubicBezTo>
                    <a:pt x="206" y="304"/>
                    <a:pt x="180" y="319"/>
                    <a:pt x="151" y="315"/>
                  </a:cubicBezTo>
                  <a:cubicBezTo>
                    <a:pt x="142" y="313"/>
                    <a:pt x="138" y="309"/>
                    <a:pt x="133" y="306"/>
                  </a:cubicBezTo>
                  <a:cubicBezTo>
                    <a:pt x="141" y="327"/>
                    <a:pt x="152" y="342"/>
                    <a:pt x="166" y="355"/>
                  </a:cubicBezTo>
                  <a:cubicBezTo>
                    <a:pt x="170" y="359"/>
                    <a:pt x="174" y="362"/>
                    <a:pt x="178" y="366"/>
                  </a:cubicBezTo>
                  <a:cubicBezTo>
                    <a:pt x="193" y="378"/>
                    <a:pt x="211" y="388"/>
                    <a:pt x="238" y="387"/>
                  </a:cubicBezTo>
                  <a:cubicBezTo>
                    <a:pt x="277" y="384"/>
                    <a:pt x="309" y="364"/>
                    <a:pt x="336" y="342"/>
                  </a:cubicBezTo>
                  <a:cubicBezTo>
                    <a:pt x="348" y="331"/>
                    <a:pt x="359" y="318"/>
                    <a:pt x="368" y="303"/>
                  </a:cubicBezTo>
                  <a:cubicBezTo>
                    <a:pt x="380" y="284"/>
                    <a:pt x="391" y="258"/>
                    <a:pt x="385" y="232"/>
                  </a:cubicBezTo>
                  <a:cubicBezTo>
                    <a:pt x="385" y="236"/>
                    <a:pt x="385" y="240"/>
                    <a:pt x="384" y="244"/>
                  </a:cubicBezTo>
                  <a:cubicBezTo>
                    <a:pt x="377" y="285"/>
                    <a:pt x="341" y="317"/>
                    <a:pt x="314" y="338"/>
                  </a:cubicBezTo>
                  <a:cubicBezTo>
                    <a:pt x="283" y="361"/>
                    <a:pt x="241" y="382"/>
                    <a:pt x="193" y="374"/>
                  </a:cubicBezTo>
                  <a:cubicBezTo>
                    <a:pt x="226" y="377"/>
                    <a:pt x="250" y="367"/>
                    <a:pt x="273" y="355"/>
                  </a:cubicBezTo>
                  <a:cubicBezTo>
                    <a:pt x="308" y="337"/>
                    <a:pt x="336" y="312"/>
                    <a:pt x="357" y="280"/>
                  </a:cubicBezTo>
                  <a:cubicBezTo>
                    <a:pt x="371" y="259"/>
                    <a:pt x="389" y="223"/>
                    <a:pt x="373" y="197"/>
                  </a:cubicBezTo>
                  <a:cubicBezTo>
                    <a:pt x="376" y="204"/>
                    <a:pt x="377" y="208"/>
                    <a:pt x="376" y="218"/>
                  </a:cubicBezTo>
                  <a:cubicBezTo>
                    <a:pt x="374" y="237"/>
                    <a:pt x="361" y="255"/>
                    <a:pt x="351" y="269"/>
                  </a:cubicBezTo>
                  <a:cubicBezTo>
                    <a:pt x="339" y="284"/>
                    <a:pt x="327" y="296"/>
                    <a:pt x="312" y="308"/>
                  </a:cubicBezTo>
                  <a:cubicBezTo>
                    <a:pt x="284" y="330"/>
                    <a:pt x="250" y="352"/>
                    <a:pt x="209" y="358"/>
                  </a:cubicBezTo>
                  <a:cubicBezTo>
                    <a:pt x="191" y="361"/>
                    <a:pt x="172" y="360"/>
                    <a:pt x="163" y="351"/>
                  </a:cubicBezTo>
                  <a:cubicBezTo>
                    <a:pt x="195" y="368"/>
                    <a:pt x="235" y="348"/>
                    <a:pt x="258" y="334"/>
                  </a:cubicBezTo>
                  <a:cubicBezTo>
                    <a:pt x="293" y="314"/>
                    <a:pt x="322" y="288"/>
                    <a:pt x="344" y="255"/>
                  </a:cubicBezTo>
                  <a:cubicBezTo>
                    <a:pt x="357" y="235"/>
                    <a:pt x="376" y="198"/>
                    <a:pt x="360" y="177"/>
                  </a:cubicBezTo>
                  <a:cubicBezTo>
                    <a:pt x="369" y="202"/>
                    <a:pt x="350" y="229"/>
                    <a:pt x="337" y="246"/>
                  </a:cubicBezTo>
                  <a:cubicBezTo>
                    <a:pt x="312" y="277"/>
                    <a:pt x="280" y="299"/>
                    <a:pt x="245" y="318"/>
                  </a:cubicBezTo>
                  <a:cubicBezTo>
                    <a:pt x="227" y="328"/>
                    <a:pt x="206" y="337"/>
                    <a:pt x="184" y="339"/>
                  </a:cubicBezTo>
                  <a:cubicBezTo>
                    <a:pt x="170" y="340"/>
                    <a:pt x="155" y="339"/>
                    <a:pt x="148" y="331"/>
                  </a:cubicBezTo>
                  <a:cubicBezTo>
                    <a:pt x="176" y="347"/>
                    <a:pt x="215" y="327"/>
                    <a:pt x="236" y="315"/>
                  </a:cubicBezTo>
                  <a:cubicBezTo>
                    <a:pt x="268" y="296"/>
                    <a:pt x="301" y="268"/>
                    <a:pt x="322" y="239"/>
                  </a:cubicBezTo>
                  <a:cubicBezTo>
                    <a:pt x="332" y="224"/>
                    <a:pt x="346" y="203"/>
                    <a:pt x="348" y="184"/>
                  </a:cubicBezTo>
                  <a:cubicBezTo>
                    <a:pt x="350" y="168"/>
                    <a:pt x="344" y="159"/>
                    <a:pt x="337" y="154"/>
                  </a:cubicBezTo>
                  <a:cubicBezTo>
                    <a:pt x="353" y="175"/>
                    <a:pt x="331" y="206"/>
                    <a:pt x="317" y="223"/>
                  </a:cubicBezTo>
                  <a:close/>
                  <a:moveTo>
                    <a:pt x="328" y="355"/>
                  </a:moveTo>
                  <a:cubicBezTo>
                    <a:pt x="302" y="375"/>
                    <a:pt x="267" y="390"/>
                    <a:pt x="224" y="388"/>
                  </a:cubicBezTo>
                  <a:cubicBezTo>
                    <a:pt x="268" y="400"/>
                    <a:pt x="311" y="386"/>
                    <a:pt x="337" y="366"/>
                  </a:cubicBezTo>
                  <a:cubicBezTo>
                    <a:pt x="364" y="346"/>
                    <a:pt x="384" y="315"/>
                    <a:pt x="388" y="276"/>
                  </a:cubicBezTo>
                  <a:cubicBezTo>
                    <a:pt x="378" y="310"/>
                    <a:pt x="355" y="336"/>
                    <a:pt x="328" y="355"/>
                  </a:cubicBezTo>
                  <a:close/>
                  <a:moveTo>
                    <a:pt x="357" y="418"/>
                  </a:moveTo>
                  <a:cubicBezTo>
                    <a:pt x="353" y="429"/>
                    <a:pt x="334" y="431"/>
                    <a:pt x="318" y="430"/>
                  </a:cubicBezTo>
                  <a:cubicBezTo>
                    <a:pt x="293" y="429"/>
                    <a:pt x="269" y="421"/>
                    <a:pt x="245" y="414"/>
                  </a:cubicBezTo>
                  <a:cubicBezTo>
                    <a:pt x="180" y="393"/>
                    <a:pt x="114" y="359"/>
                    <a:pt x="67" y="325"/>
                  </a:cubicBezTo>
                  <a:cubicBezTo>
                    <a:pt x="65" y="326"/>
                    <a:pt x="67" y="326"/>
                    <a:pt x="67" y="327"/>
                  </a:cubicBezTo>
                  <a:cubicBezTo>
                    <a:pt x="76" y="335"/>
                    <a:pt x="88" y="344"/>
                    <a:pt x="99" y="352"/>
                  </a:cubicBezTo>
                  <a:cubicBezTo>
                    <a:pt x="132" y="377"/>
                    <a:pt x="163" y="398"/>
                    <a:pt x="202" y="419"/>
                  </a:cubicBezTo>
                  <a:cubicBezTo>
                    <a:pt x="238" y="439"/>
                    <a:pt x="276" y="458"/>
                    <a:pt x="322" y="469"/>
                  </a:cubicBezTo>
                  <a:cubicBezTo>
                    <a:pt x="338" y="473"/>
                    <a:pt x="355" y="478"/>
                    <a:pt x="373" y="476"/>
                  </a:cubicBezTo>
                  <a:cubicBezTo>
                    <a:pt x="411" y="472"/>
                    <a:pt x="387" y="433"/>
                    <a:pt x="375" y="417"/>
                  </a:cubicBezTo>
                  <a:cubicBezTo>
                    <a:pt x="365" y="402"/>
                    <a:pt x="355" y="390"/>
                    <a:pt x="345" y="381"/>
                  </a:cubicBezTo>
                  <a:cubicBezTo>
                    <a:pt x="350" y="391"/>
                    <a:pt x="362" y="402"/>
                    <a:pt x="357" y="4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  <p:sp>
          <p:nvSpPr>
            <p:cNvPr id="63" name="ïṣlíďé">
              <a:extLst>
                <a:ext uri="{FF2B5EF4-FFF2-40B4-BE49-F238E27FC236}">
                  <a16:creationId xmlns:a16="http://schemas.microsoft.com/office/drawing/2014/main" id="{D2937EC4-0615-4343-8FA9-137A238B4CE7}"/>
                </a:ext>
              </a:extLst>
            </p:cNvPr>
            <p:cNvSpPr/>
            <p:nvPr/>
          </p:nvSpPr>
          <p:spPr bwMode="auto">
            <a:xfrm>
              <a:off x="1747838" y="4089400"/>
              <a:ext cx="161925" cy="190500"/>
            </a:xfrm>
            <a:custGeom>
              <a:avLst/>
              <a:gdLst>
                <a:gd name="T0" fmla="*/ 24 w 51"/>
                <a:gd name="T1" fmla="*/ 40 h 60"/>
                <a:gd name="T2" fmla="*/ 34 w 51"/>
                <a:gd name="T3" fmla="*/ 20 h 60"/>
                <a:gd name="T4" fmla="*/ 36 w 51"/>
                <a:gd name="T5" fmla="*/ 37 h 60"/>
                <a:gd name="T6" fmla="*/ 42 w 51"/>
                <a:gd name="T7" fmla="*/ 30 h 60"/>
                <a:gd name="T8" fmla="*/ 45 w 51"/>
                <a:gd name="T9" fmla="*/ 32 h 60"/>
                <a:gd name="T10" fmla="*/ 42 w 51"/>
                <a:gd name="T11" fmla="*/ 40 h 60"/>
                <a:gd name="T12" fmla="*/ 51 w 51"/>
                <a:gd name="T13" fmla="*/ 53 h 60"/>
                <a:gd name="T14" fmla="*/ 39 w 51"/>
                <a:gd name="T15" fmla="*/ 57 h 60"/>
                <a:gd name="T16" fmla="*/ 40 w 51"/>
                <a:gd name="T17" fmla="*/ 44 h 60"/>
                <a:gd name="T18" fmla="*/ 29 w 51"/>
                <a:gd name="T19" fmla="*/ 57 h 60"/>
                <a:gd name="T20" fmla="*/ 33 w 51"/>
                <a:gd name="T21" fmla="*/ 28 h 60"/>
                <a:gd name="T22" fmla="*/ 26 w 51"/>
                <a:gd name="T23" fmla="*/ 54 h 60"/>
                <a:gd name="T24" fmla="*/ 19 w 51"/>
                <a:gd name="T25" fmla="*/ 53 h 60"/>
                <a:gd name="T26" fmla="*/ 25 w 51"/>
                <a:gd name="T27" fmla="*/ 27 h 60"/>
                <a:gd name="T28" fmla="*/ 19 w 51"/>
                <a:gd name="T29" fmla="*/ 24 h 60"/>
                <a:gd name="T30" fmla="*/ 20 w 51"/>
                <a:gd name="T31" fmla="*/ 30 h 60"/>
                <a:gd name="T32" fmla="*/ 17 w 51"/>
                <a:gd name="T33" fmla="*/ 34 h 60"/>
                <a:gd name="T34" fmla="*/ 19 w 51"/>
                <a:gd name="T35" fmla="*/ 40 h 60"/>
                <a:gd name="T36" fmla="*/ 6 w 51"/>
                <a:gd name="T37" fmla="*/ 34 h 60"/>
                <a:gd name="T38" fmla="*/ 12 w 51"/>
                <a:gd name="T39" fmla="*/ 31 h 60"/>
                <a:gd name="T40" fmla="*/ 0 w 51"/>
                <a:gd name="T41" fmla="*/ 23 h 60"/>
                <a:gd name="T42" fmla="*/ 12 w 51"/>
                <a:gd name="T43" fmla="*/ 18 h 60"/>
                <a:gd name="T44" fmla="*/ 6 w 51"/>
                <a:gd name="T45" fmla="*/ 6 h 60"/>
                <a:gd name="T46" fmla="*/ 14 w 51"/>
                <a:gd name="T47" fmla="*/ 4 h 60"/>
                <a:gd name="T48" fmla="*/ 15 w 51"/>
                <a:gd name="T49" fmla="*/ 12 h 60"/>
                <a:gd name="T50" fmla="*/ 17 w 51"/>
                <a:gd name="T51" fmla="*/ 2 h 60"/>
                <a:gd name="T52" fmla="*/ 23 w 51"/>
                <a:gd name="T53" fmla="*/ 1 h 60"/>
                <a:gd name="T54" fmla="*/ 30 w 51"/>
                <a:gd name="T55" fmla="*/ 20 h 60"/>
                <a:gd name="T56" fmla="*/ 24 w 51"/>
                <a:gd name="T57" fmla="*/ 40 h 60"/>
                <a:gd name="T58" fmla="*/ 18 w 51"/>
                <a:gd name="T59" fmla="*/ 17 h 60"/>
                <a:gd name="T60" fmla="*/ 26 w 51"/>
                <a:gd name="T61" fmla="*/ 18 h 60"/>
                <a:gd name="T62" fmla="*/ 22 w 51"/>
                <a:gd name="T63" fmla="*/ 5 h 60"/>
                <a:gd name="T64" fmla="*/ 20 w 51"/>
                <a:gd name="T65" fmla="*/ 5 h 60"/>
                <a:gd name="T66" fmla="*/ 18 w 51"/>
                <a:gd name="T6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60">
                  <a:moveTo>
                    <a:pt x="24" y="40"/>
                  </a:moveTo>
                  <a:cubicBezTo>
                    <a:pt x="29" y="36"/>
                    <a:pt x="27" y="23"/>
                    <a:pt x="34" y="20"/>
                  </a:cubicBezTo>
                  <a:cubicBezTo>
                    <a:pt x="40" y="22"/>
                    <a:pt x="36" y="32"/>
                    <a:pt x="36" y="37"/>
                  </a:cubicBezTo>
                  <a:cubicBezTo>
                    <a:pt x="39" y="37"/>
                    <a:pt x="39" y="32"/>
                    <a:pt x="42" y="30"/>
                  </a:cubicBezTo>
                  <a:cubicBezTo>
                    <a:pt x="43" y="31"/>
                    <a:pt x="44" y="32"/>
                    <a:pt x="45" y="32"/>
                  </a:cubicBezTo>
                  <a:cubicBezTo>
                    <a:pt x="45" y="37"/>
                    <a:pt x="41" y="36"/>
                    <a:pt x="42" y="40"/>
                  </a:cubicBezTo>
                  <a:cubicBezTo>
                    <a:pt x="45" y="44"/>
                    <a:pt x="51" y="46"/>
                    <a:pt x="51" y="53"/>
                  </a:cubicBezTo>
                  <a:cubicBezTo>
                    <a:pt x="46" y="54"/>
                    <a:pt x="44" y="57"/>
                    <a:pt x="39" y="57"/>
                  </a:cubicBezTo>
                  <a:cubicBezTo>
                    <a:pt x="42" y="54"/>
                    <a:pt x="48" y="47"/>
                    <a:pt x="40" y="44"/>
                  </a:cubicBezTo>
                  <a:cubicBezTo>
                    <a:pt x="36" y="48"/>
                    <a:pt x="40" y="60"/>
                    <a:pt x="29" y="57"/>
                  </a:cubicBezTo>
                  <a:cubicBezTo>
                    <a:pt x="34" y="47"/>
                    <a:pt x="34" y="40"/>
                    <a:pt x="33" y="28"/>
                  </a:cubicBezTo>
                  <a:cubicBezTo>
                    <a:pt x="27" y="33"/>
                    <a:pt x="28" y="45"/>
                    <a:pt x="26" y="54"/>
                  </a:cubicBezTo>
                  <a:cubicBezTo>
                    <a:pt x="25" y="55"/>
                    <a:pt x="20" y="55"/>
                    <a:pt x="19" y="53"/>
                  </a:cubicBezTo>
                  <a:cubicBezTo>
                    <a:pt x="20" y="44"/>
                    <a:pt x="23" y="36"/>
                    <a:pt x="25" y="27"/>
                  </a:cubicBezTo>
                  <a:cubicBezTo>
                    <a:pt x="23" y="26"/>
                    <a:pt x="21" y="25"/>
                    <a:pt x="19" y="24"/>
                  </a:cubicBezTo>
                  <a:cubicBezTo>
                    <a:pt x="17" y="26"/>
                    <a:pt x="19" y="29"/>
                    <a:pt x="20" y="30"/>
                  </a:cubicBezTo>
                  <a:cubicBezTo>
                    <a:pt x="20" y="33"/>
                    <a:pt x="18" y="33"/>
                    <a:pt x="17" y="34"/>
                  </a:cubicBezTo>
                  <a:cubicBezTo>
                    <a:pt x="17" y="36"/>
                    <a:pt x="19" y="37"/>
                    <a:pt x="19" y="40"/>
                  </a:cubicBezTo>
                  <a:cubicBezTo>
                    <a:pt x="13" y="39"/>
                    <a:pt x="11" y="35"/>
                    <a:pt x="6" y="34"/>
                  </a:cubicBezTo>
                  <a:cubicBezTo>
                    <a:pt x="6" y="32"/>
                    <a:pt x="10" y="32"/>
                    <a:pt x="12" y="31"/>
                  </a:cubicBezTo>
                  <a:cubicBezTo>
                    <a:pt x="11" y="25"/>
                    <a:pt x="3" y="27"/>
                    <a:pt x="0" y="23"/>
                  </a:cubicBezTo>
                  <a:cubicBezTo>
                    <a:pt x="2" y="20"/>
                    <a:pt x="10" y="22"/>
                    <a:pt x="12" y="18"/>
                  </a:cubicBezTo>
                  <a:cubicBezTo>
                    <a:pt x="12" y="12"/>
                    <a:pt x="8" y="10"/>
                    <a:pt x="6" y="6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15" y="6"/>
                    <a:pt x="16" y="9"/>
                    <a:pt x="15" y="12"/>
                  </a:cubicBezTo>
                  <a:cubicBezTo>
                    <a:pt x="18" y="10"/>
                    <a:pt x="17" y="6"/>
                    <a:pt x="17" y="2"/>
                  </a:cubicBezTo>
                  <a:cubicBezTo>
                    <a:pt x="19" y="1"/>
                    <a:pt x="21" y="0"/>
                    <a:pt x="23" y="1"/>
                  </a:cubicBezTo>
                  <a:cubicBezTo>
                    <a:pt x="26" y="7"/>
                    <a:pt x="28" y="13"/>
                    <a:pt x="30" y="20"/>
                  </a:cubicBezTo>
                  <a:cubicBezTo>
                    <a:pt x="26" y="25"/>
                    <a:pt x="26" y="34"/>
                    <a:pt x="24" y="40"/>
                  </a:cubicBezTo>
                  <a:close/>
                  <a:moveTo>
                    <a:pt x="18" y="17"/>
                  </a:moveTo>
                  <a:cubicBezTo>
                    <a:pt x="21" y="18"/>
                    <a:pt x="22" y="17"/>
                    <a:pt x="26" y="18"/>
                  </a:cubicBezTo>
                  <a:cubicBezTo>
                    <a:pt x="26" y="12"/>
                    <a:pt x="23" y="10"/>
                    <a:pt x="22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19" y="8"/>
                    <a:pt x="17" y="13"/>
                    <a:pt x="18" y="1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>
                <a:latin typeface="微软雅黑 Light" panose="020B0502040204020203" pitchFamily="34" charset="-122"/>
              </a:endParaRPr>
            </a:p>
          </p:txBody>
        </p:sp>
      </p:grpSp>
      <p:sp>
        <p:nvSpPr>
          <p:cNvPr id="73" name="内容占位符 72">
            <a:extLst>
              <a:ext uri="{FF2B5EF4-FFF2-40B4-BE49-F238E27FC236}">
                <a16:creationId xmlns:a16="http://schemas.microsoft.com/office/drawing/2014/main" id="{9DEC2649-1A7B-4241-A251-CA0CD5E7ED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551054" y="422857"/>
            <a:ext cx="3593395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论文研究背景</a:t>
            </a:r>
          </a:p>
        </p:txBody>
      </p:sp>
      <p:sp>
        <p:nvSpPr>
          <p:cNvPr id="74" name="内容占位符 72">
            <a:extLst>
              <a:ext uri="{FF2B5EF4-FFF2-40B4-BE49-F238E27FC236}">
                <a16:creationId xmlns:a16="http://schemas.microsoft.com/office/drawing/2014/main" id="{EA16D563-8DD6-4CE9-8814-DE99FD686E8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80916" y="405680"/>
            <a:ext cx="3593395" cy="93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143C6D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国内研究背景</a:t>
            </a:r>
          </a:p>
        </p:txBody>
      </p:sp>
    </p:spTree>
    <p:extLst>
      <p:ext uri="{BB962C8B-B14F-4D97-AF65-F5344CB8AC3E}">
        <p14:creationId xmlns:p14="http://schemas.microsoft.com/office/powerpoint/2010/main" val="3335256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97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251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253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8FA0EA2-B3F1-4F55-82B0-DCD2A955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71410-088D-45AB-BB40-60706E19201E}" type="datetimeFigureOut">
              <a:rPr lang="zh-CN" altLang="en-US" smtClean="0"/>
              <a:t>2019/4/19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392888-B9BD-47B8-90B0-CAA558E0B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06EDE2-1491-475A-A69B-5300BBC70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FF0E-FDFD-4E05-B110-361D41F52C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439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49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677578-EE5C-4EF4-B0AD-2C9F9C6AC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7993"/>
          <a:stretch/>
        </p:blipFill>
        <p:spPr>
          <a:xfrm>
            <a:off x="1" y="-5557"/>
            <a:ext cx="12192000" cy="686355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16A5A6-7707-4E8A-942A-139653FAB1BC}"/>
              </a:ext>
            </a:extLst>
          </p:cNvPr>
          <p:cNvSpPr/>
          <p:nvPr userDrawn="1"/>
        </p:nvSpPr>
        <p:spPr>
          <a:xfrm>
            <a:off x="-3" y="2077796"/>
            <a:ext cx="12192000" cy="478020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>
                  <a:alpha val="8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740F69A-19BB-4AA3-A265-5AB4D0D430F4}"/>
              </a:ext>
            </a:extLst>
          </p:cNvPr>
          <p:cNvSpPr/>
          <p:nvPr userDrawn="1"/>
        </p:nvSpPr>
        <p:spPr>
          <a:xfrm rot="10800000">
            <a:off x="-1" y="-5557"/>
            <a:ext cx="12191999" cy="321776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DA7112-A044-49CE-B9CA-A72126AA67B4}"/>
              </a:ext>
            </a:extLst>
          </p:cNvPr>
          <p:cNvSpPr/>
          <p:nvPr userDrawn="1"/>
        </p:nvSpPr>
        <p:spPr>
          <a:xfrm>
            <a:off x="-1" y="0"/>
            <a:ext cx="12192001" cy="6811864"/>
          </a:xfrm>
          <a:prstGeom prst="rect">
            <a:avLst/>
          </a:prstGeom>
          <a:solidFill>
            <a:srgbClr val="080304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444A070-E8CF-4E44-B7E5-DA7C47A7E6A7}"/>
              </a:ext>
            </a:extLst>
          </p:cNvPr>
          <p:cNvSpPr txBox="1"/>
          <p:nvPr userDrawn="1"/>
        </p:nvSpPr>
        <p:spPr>
          <a:xfrm>
            <a:off x="4760680" y="564634"/>
            <a:ext cx="267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1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本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模板正参与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5858290-D261-4C60-BB99-630C19F3840C}"/>
              </a:ext>
            </a:extLst>
          </p:cNvPr>
          <p:cNvSpPr/>
          <p:nvPr userDrawn="1"/>
        </p:nvSpPr>
        <p:spPr>
          <a:xfrm>
            <a:off x="3602350" y="2482543"/>
            <a:ext cx="4987300" cy="400109"/>
          </a:xfrm>
          <a:prstGeom prst="rect">
            <a:avLst/>
          </a:prstGeom>
          <a:gradFill flip="none" rotWithShape="1">
            <a:gsLst>
              <a:gs pos="100000">
                <a:srgbClr val="CB9B53">
                  <a:alpha val="0"/>
                </a:srgbClr>
              </a:gs>
              <a:gs pos="0">
                <a:srgbClr val="CB9B53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E5177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7DC30B4-F006-4610-BE34-27B2068262E4}"/>
              </a:ext>
            </a:extLst>
          </p:cNvPr>
          <p:cNvSpPr txBox="1"/>
          <p:nvPr userDrawn="1"/>
        </p:nvSpPr>
        <p:spPr>
          <a:xfrm>
            <a:off x="4049486" y="2517885"/>
            <a:ext cx="4093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第一届高校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模板设计大赛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DC88D0E-6AEB-4B0D-AE77-4A1F31C8C366}"/>
              </a:ext>
            </a:extLst>
          </p:cNvPr>
          <p:cNvSpPr txBox="1"/>
          <p:nvPr userDrawn="1"/>
        </p:nvSpPr>
        <p:spPr>
          <a:xfrm>
            <a:off x="6133678" y="4824918"/>
            <a:ext cx="254586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微信扫码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来聆听模板作者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设计灵感、制作思路</a:t>
            </a:r>
            <a:endParaRPr kumimoji="0" lang="en-US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791EC9B-5DBA-40F6-9696-4F391A93B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15419" y="3771974"/>
            <a:ext cx="13817069" cy="39964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337B091-14D1-40FD-B8AD-B9A9687411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3657" y="716939"/>
            <a:ext cx="8824686" cy="184470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60EA93C-471D-411C-A976-09210F7DFE72}"/>
              </a:ext>
            </a:extLst>
          </p:cNvPr>
          <p:cNvSpPr txBox="1"/>
          <p:nvPr userDrawn="1"/>
        </p:nvSpPr>
        <p:spPr>
          <a:xfrm>
            <a:off x="3742050" y="2971888"/>
            <a:ext cx="1983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活动主办：秋叶</a:t>
            </a: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36416E4-5D2E-4F0B-8673-534B0C96E10E}"/>
              </a:ext>
            </a:extLst>
          </p:cNvPr>
          <p:cNvSpPr txBox="1"/>
          <p:nvPr userDrawn="1"/>
        </p:nvSpPr>
        <p:spPr>
          <a:xfrm>
            <a:off x="6079638" y="2971888"/>
            <a:ext cx="2492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技术支持：微软听听文档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0FAAB6E-BB88-4DC1-B3F2-030FD2561703}"/>
              </a:ext>
            </a:extLst>
          </p:cNvPr>
          <p:cNvSpPr/>
          <p:nvPr userDrawn="1"/>
        </p:nvSpPr>
        <p:spPr>
          <a:xfrm>
            <a:off x="3600610" y="3494767"/>
            <a:ext cx="2318400" cy="2318400"/>
          </a:xfrm>
          <a:prstGeom prst="rect">
            <a:avLst/>
          </a:prstGeom>
          <a:solidFill>
            <a:schemeClr val="bg1"/>
          </a:solidFill>
          <a:ln w="57150">
            <a:solidFill>
              <a:srgbClr val="CB9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634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202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使用说明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模板为作者原创，著作权归作者所有。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您仅可以个人非商业用途使用本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charset="0"/>
                <a:cs typeface="+mn-cs"/>
              </a:rPr>
              <a:t>未经权利人书面明确授权，不可将信息内容的全部或部分用于出售，或以出租、出借、转让、分销、发布等其他任何方式供他人使用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charset="0"/>
                <a:cs typeface="+mn-cs"/>
              </a:rPr>
              <a:t>否则将承担法律责任。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尊重知识产权并注重保护用户享有的各项权利。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拥有对本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模板进行展示、报道、宣传及用于市场活动的权利，若在比赛或商业应用过程中发生版权纠纷，其法律责任由作者本人承担。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60562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1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723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684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51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1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419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46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0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75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28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88">
          <p15:clr>
            <a:srgbClr val="F26B43"/>
          </p15:clr>
        </p15:guide>
        <p15:guide id="2" pos="3840">
          <p15:clr>
            <a:srgbClr val="F26B43"/>
          </p15:clr>
        </p15:guide>
        <p15:guide id="3" pos="416">
          <p15:clr>
            <a:srgbClr val="F26B43"/>
          </p15:clr>
        </p15:guide>
        <p15:guide id="4" pos="7256">
          <p15:clr>
            <a:srgbClr val="F26B43"/>
          </p15:clr>
        </p15:guide>
        <p15:guide id="5" orient="horz" pos="648">
          <p15:clr>
            <a:srgbClr val="F26B43"/>
          </p15:clr>
        </p15:guide>
        <p15:guide id="6" orient="horz" pos="712">
          <p15:clr>
            <a:srgbClr val="F26B43"/>
          </p15:clr>
        </p15:guide>
        <p15:guide id="7" orient="horz" pos="3928">
          <p15:clr>
            <a:srgbClr val="F26B43"/>
          </p15:clr>
        </p15:guide>
        <p15:guide id="8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56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88">
          <p15:clr>
            <a:srgbClr val="F26B43"/>
          </p15:clr>
        </p15:guide>
        <p15:guide id="2" pos="3840">
          <p15:clr>
            <a:srgbClr val="F26B43"/>
          </p15:clr>
        </p15:guide>
        <p15:guide id="3" pos="416">
          <p15:clr>
            <a:srgbClr val="F26B43"/>
          </p15:clr>
        </p15:guide>
        <p15:guide id="4" pos="7256">
          <p15:clr>
            <a:srgbClr val="F26B43"/>
          </p15:clr>
        </p15:guide>
        <p15:guide id="5" orient="horz" pos="648">
          <p15:clr>
            <a:srgbClr val="F26B43"/>
          </p15:clr>
        </p15:guide>
        <p15:guide id="6" orient="horz" pos="712">
          <p15:clr>
            <a:srgbClr val="F26B43"/>
          </p15:clr>
        </p15:guide>
        <p15:guide id="7" orient="horz" pos="3928">
          <p15:clr>
            <a:srgbClr val="F26B43"/>
          </p15:clr>
        </p15:guide>
        <p15:guide id="8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1987E68-8BD9-497E-857B-456C37EF3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39F572-1021-4B59-B1F4-540A773E7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BE0585-CEBD-469F-8089-4B3CE4701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0A71410-088D-45AB-BB40-60706E19201E}" type="datetimeFigureOut">
              <a:rPr lang="zh-CN" altLang="en-US" smtClean="0"/>
              <a:pPr/>
              <a:t>2019/4/19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D81952-F7FA-4560-92F9-C01E1D7A3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6425DC-DDC4-4BCF-8453-CCBE7C029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2A4FF0E-FDFD-4E05-B110-361D41F52C6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320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 Light" panose="020B0502040204020203" pitchFamily="34" charset="-122"/>
          <a:ea typeface="微软雅黑 Light" panose="020B0502040204020203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97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73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4">
          <p15:clr>
            <a:srgbClr val="F26B43"/>
          </p15:clr>
        </p15:guide>
        <p15:guide id="2" pos="3840">
          <p15:clr>
            <a:srgbClr val="F26B43"/>
          </p15:clr>
        </p15:guide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472">
          <p15:clr>
            <a:srgbClr val="F26B43"/>
          </p15:clr>
        </p15:guide>
        <p15:guide id="7" orient="horz" pos="4104">
          <p15:clr>
            <a:srgbClr val="F26B43"/>
          </p15:clr>
        </p15:guide>
        <p15:guide id="8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2.wdp"/><Relationship Id="rId2" Type="http://schemas.openxmlformats.org/officeDocument/2006/relationships/tags" Target="../tags/tag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10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11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12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14.xml"/><Relationship Id="rId1" Type="http://schemas.openxmlformats.org/officeDocument/2006/relationships/themeOverride" Target="../theme/themeOverr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15.xml"/><Relationship Id="rId1" Type="http://schemas.openxmlformats.org/officeDocument/2006/relationships/themeOverride" Target="../theme/themeOverr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16.xml"/><Relationship Id="rId1" Type="http://schemas.openxmlformats.org/officeDocument/2006/relationships/themeOverride" Target="../theme/themeOverr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3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85F3470-B50D-4ED2-9224-757A2F341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9ACABF5-CCAD-4CC3-9B86-D5FFB562D3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8000">
                <a:schemeClr val="bg1"/>
              </a:gs>
              <a:gs pos="77000">
                <a:schemeClr val="bg1">
                  <a:alpha val="81000"/>
                </a:schemeClr>
              </a:gs>
              <a:gs pos="93000">
                <a:schemeClr val="bg1">
                  <a:alpha val="48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grpSp>
        <p:nvGrpSpPr>
          <p:cNvPr id="8" name="îSlide">
            <a:extLst>
              <a:ext uri="{FF2B5EF4-FFF2-40B4-BE49-F238E27FC236}">
                <a16:creationId xmlns:a16="http://schemas.microsoft.com/office/drawing/2014/main" id="{89847AEF-C760-4450-88F8-E408F65A1B7B}"/>
              </a:ext>
            </a:extLst>
          </p:cNvPr>
          <p:cNvGrpSpPr/>
          <p:nvPr/>
        </p:nvGrpSpPr>
        <p:grpSpPr>
          <a:xfrm>
            <a:off x="5595257" y="579247"/>
            <a:ext cx="1001486" cy="1006232"/>
            <a:chOff x="-15875" y="2251075"/>
            <a:chExt cx="2344738" cy="2355850"/>
          </a:xfrm>
        </p:grpSpPr>
        <p:sp>
          <p:nvSpPr>
            <p:cNvPr id="56" name="isļídê">
              <a:extLst>
                <a:ext uri="{FF2B5EF4-FFF2-40B4-BE49-F238E27FC236}">
                  <a16:creationId xmlns:a16="http://schemas.microsoft.com/office/drawing/2014/main" id="{CFE19823-9FE6-4BD9-9B9F-A15D10043DA2}"/>
                </a:ext>
              </a:extLst>
            </p:cNvPr>
            <p:cNvSpPr/>
            <p:nvPr/>
          </p:nvSpPr>
          <p:spPr bwMode="auto">
            <a:xfrm>
              <a:off x="-15875" y="2251075"/>
              <a:ext cx="2344738" cy="2355850"/>
            </a:xfrm>
            <a:custGeom>
              <a:avLst/>
              <a:gdLst>
                <a:gd name="T0" fmla="*/ 357 w 740"/>
                <a:gd name="T1" fmla="*/ 6 h 743"/>
                <a:gd name="T2" fmla="*/ 623 w 740"/>
                <a:gd name="T3" fmla="*/ 106 h 743"/>
                <a:gd name="T4" fmla="*/ 737 w 740"/>
                <a:gd name="T5" fmla="*/ 359 h 743"/>
                <a:gd name="T6" fmla="*/ 710 w 740"/>
                <a:gd name="T7" fmla="*/ 513 h 743"/>
                <a:gd name="T8" fmla="*/ 532 w 740"/>
                <a:gd name="T9" fmla="*/ 702 h 743"/>
                <a:gd name="T10" fmla="*/ 386 w 740"/>
                <a:gd name="T11" fmla="*/ 739 h 743"/>
                <a:gd name="T12" fmla="*/ 119 w 740"/>
                <a:gd name="T13" fmla="*/ 639 h 743"/>
                <a:gd name="T14" fmla="*/ 41 w 740"/>
                <a:gd name="T15" fmla="*/ 533 h 743"/>
                <a:gd name="T16" fmla="*/ 4 w 740"/>
                <a:gd name="T17" fmla="*/ 387 h 743"/>
                <a:gd name="T18" fmla="*/ 104 w 740"/>
                <a:gd name="T19" fmla="*/ 120 h 743"/>
                <a:gd name="T20" fmla="*/ 314 w 740"/>
                <a:gd name="T21" fmla="*/ 9 h 743"/>
                <a:gd name="T22" fmla="*/ 357 w 740"/>
                <a:gd name="T23" fmla="*/ 6 h 743"/>
                <a:gd name="T24" fmla="*/ 118 w 740"/>
                <a:gd name="T25" fmla="*/ 123 h 743"/>
                <a:gd name="T26" fmla="*/ 16 w 740"/>
                <a:gd name="T27" fmla="*/ 376 h 743"/>
                <a:gd name="T28" fmla="*/ 48 w 740"/>
                <a:gd name="T29" fmla="*/ 520 h 743"/>
                <a:gd name="T30" fmla="*/ 122 w 740"/>
                <a:gd name="T31" fmla="*/ 625 h 743"/>
                <a:gd name="T32" fmla="*/ 374 w 740"/>
                <a:gd name="T33" fmla="*/ 727 h 743"/>
                <a:gd name="T34" fmla="*/ 520 w 740"/>
                <a:gd name="T35" fmla="*/ 695 h 743"/>
                <a:gd name="T36" fmla="*/ 623 w 740"/>
                <a:gd name="T37" fmla="*/ 622 h 743"/>
                <a:gd name="T38" fmla="*/ 696 w 740"/>
                <a:gd name="T39" fmla="*/ 516 h 743"/>
                <a:gd name="T40" fmla="*/ 726 w 740"/>
                <a:gd name="T41" fmla="*/ 370 h 743"/>
                <a:gd name="T42" fmla="*/ 694 w 740"/>
                <a:gd name="T43" fmla="*/ 225 h 743"/>
                <a:gd name="T44" fmla="*/ 516 w 740"/>
                <a:gd name="T45" fmla="*/ 48 h 743"/>
                <a:gd name="T46" fmla="*/ 369 w 740"/>
                <a:gd name="T47" fmla="*/ 17 h 743"/>
                <a:gd name="T48" fmla="*/ 118 w 740"/>
                <a:gd name="T49" fmla="*/ 12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40" h="743">
                  <a:moveTo>
                    <a:pt x="357" y="6"/>
                  </a:moveTo>
                  <a:cubicBezTo>
                    <a:pt x="475" y="0"/>
                    <a:pt x="563" y="50"/>
                    <a:pt x="623" y="106"/>
                  </a:cubicBezTo>
                  <a:cubicBezTo>
                    <a:pt x="685" y="163"/>
                    <a:pt x="732" y="246"/>
                    <a:pt x="737" y="359"/>
                  </a:cubicBezTo>
                  <a:cubicBezTo>
                    <a:pt x="740" y="417"/>
                    <a:pt x="728" y="470"/>
                    <a:pt x="710" y="513"/>
                  </a:cubicBezTo>
                  <a:cubicBezTo>
                    <a:pt x="675" y="598"/>
                    <a:pt x="613" y="662"/>
                    <a:pt x="532" y="702"/>
                  </a:cubicBezTo>
                  <a:cubicBezTo>
                    <a:pt x="491" y="722"/>
                    <a:pt x="442" y="737"/>
                    <a:pt x="386" y="739"/>
                  </a:cubicBezTo>
                  <a:cubicBezTo>
                    <a:pt x="267" y="743"/>
                    <a:pt x="182" y="697"/>
                    <a:pt x="119" y="639"/>
                  </a:cubicBezTo>
                  <a:cubicBezTo>
                    <a:pt x="87" y="610"/>
                    <a:pt x="61" y="574"/>
                    <a:pt x="41" y="533"/>
                  </a:cubicBezTo>
                  <a:cubicBezTo>
                    <a:pt x="21" y="492"/>
                    <a:pt x="6" y="444"/>
                    <a:pt x="4" y="387"/>
                  </a:cubicBezTo>
                  <a:cubicBezTo>
                    <a:pt x="0" y="267"/>
                    <a:pt x="47" y="181"/>
                    <a:pt x="104" y="120"/>
                  </a:cubicBezTo>
                  <a:cubicBezTo>
                    <a:pt x="154" y="67"/>
                    <a:pt x="223" y="24"/>
                    <a:pt x="314" y="9"/>
                  </a:cubicBezTo>
                  <a:cubicBezTo>
                    <a:pt x="328" y="7"/>
                    <a:pt x="343" y="6"/>
                    <a:pt x="357" y="6"/>
                  </a:cubicBezTo>
                  <a:close/>
                  <a:moveTo>
                    <a:pt x="118" y="123"/>
                  </a:moveTo>
                  <a:cubicBezTo>
                    <a:pt x="60" y="181"/>
                    <a:pt x="16" y="262"/>
                    <a:pt x="16" y="376"/>
                  </a:cubicBezTo>
                  <a:cubicBezTo>
                    <a:pt x="16" y="432"/>
                    <a:pt x="29" y="479"/>
                    <a:pt x="48" y="520"/>
                  </a:cubicBezTo>
                  <a:cubicBezTo>
                    <a:pt x="67" y="561"/>
                    <a:pt x="91" y="596"/>
                    <a:pt x="122" y="625"/>
                  </a:cubicBezTo>
                  <a:cubicBezTo>
                    <a:pt x="183" y="683"/>
                    <a:pt x="261" y="727"/>
                    <a:pt x="374" y="727"/>
                  </a:cubicBezTo>
                  <a:cubicBezTo>
                    <a:pt x="430" y="727"/>
                    <a:pt x="479" y="714"/>
                    <a:pt x="520" y="695"/>
                  </a:cubicBezTo>
                  <a:cubicBezTo>
                    <a:pt x="560" y="677"/>
                    <a:pt x="594" y="651"/>
                    <a:pt x="623" y="622"/>
                  </a:cubicBezTo>
                  <a:cubicBezTo>
                    <a:pt x="653" y="592"/>
                    <a:pt x="677" y="558"/>
                    <a:pt x="696" y="516"/>
                  </a:cubicBezTo>
                  <a:cubicBezTo>
                    <a:pt x="714" y="476"/>
                    <a:pt x="728" y="424"/>
                    <a:pt x="726" y="370"/>
                  </a:cubicBezTo>
                  <a:cubicBezTo>
                    <a:pt x="725" y="313"/>
                    <a:pt x="712" y="265"/>
                    <a:pt x="694" y="225"/>
                  </a:cubicBezTo>
                  <a:cubicBezTo>
                    <a:pt x="657" y="145"/>
                    <a:pt x="597" y="84"/>
                    <a:pt x="516" y="48"/>
                  </a:cubicBezTo>
                  <a:cubicBezTo>
                    <a:pt x="474" y="30"/>
                    <a:pt x="424" y="17"/>
                    <a:pt x="369" y="17"/>
                  </a:cubicBezTo>
                  <a:cubicBezTo>
                    <a:pt x="255" y="18"/>
                    <a:pt x="175" y="66"/>
                    <a:pt x="118" y="1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7" name="iṥ1iḑé">
              <a:extLst>
                <a:ext uri="{FF2B5EF4-FFF2-40B4-BE49-F238E27FC236}">
                  <a16:creationId xmlns:a16="http://schemas.microsoft.com/office/drawing/2014/main" id="{3BD95004-FE37-4ECC-BC9D-A53BA6C62C55}"/>
                </a:ext>
              </a:extLst>
            </p:cNvPr>
            <p:cNvSpPr/>
            <p:nvPr/>
          </p:nvSpPr>
          <p:spPr bwMode="auto">
            <a:xfrm>
              <a:off x="1082675" y="2346325"/>
              <a:ext cx="130175" cy="158750"/>
            </a:xfrm>
            <a:custGeom>
              <a:avLst/>
              <a:gdLst>
                <a:gd name="T0" fmla="*/ 37 w 41"/>
                <a:gd name="T1" fmla="*/ 14 h 50"/>
                <a:gd name="T2" fmla="*/ 26 w 41"/>
                <a:gd name="T3" fmla="*/ 16 h 50"/>
                <a:gd name="T4" fmla="*/ 15 w 41"/>
                <a:gd name="T5" fmla="*/ 14 h 50"/>
                <a:gd name="T6" fmla="*/ 38 w 41"/>
                <a:gd name="T7" fmla="*/ 28 h 50"/>
                <a:gd name="T8" fmla="*/ 3 w 41"/>
                <a:gd name="T9" fmla="*/ 30 h 50"/>
                <a:gd name="T10" fmla="*/ 13 w 41"/>
                <a:gd name="T11" fmla="*/ 30 h 50"/>
                <a:gd name="T12" fmla="*/ 26 w 41"/>
                <a:gd name="T13" fmla="*/ 33 h 50"/>
                <a:gd name="T14" fmla="*/ 4 w 41"/>
                <a:gd name="T15" fmla="*/ 12 h 50"/>
                <a:gd name="T16" fmla="*/ 37 w 41"/>
                <a:gd name="T17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50">
                  <a:moveTo>
                    <a:pt x="37" y="14"/>
                  </a:moveTo>
                  <a:cubicBezTo>
                    <a:pt x="35" y="16"/>
                    <a:pt x="30" y="16"/>
                    <a:pt x="26" y="16"/>
                  </a:cubicBezTo>
                  <a:cubicBezTo>
                    <a:pt x="25" y="13"/>
                    <a:pt x="18" y="9"/>
                    <a:pt x="15" y="14"/>
                  </a:cubicBezTo>
                  <a:cubicBezTo>
                    <a:pt x="23" y="20"/>
                    <a:pt x="37" y="18"/>
                    <a:pt x="38" y="28"/>
                  </a:cubicBezTo>
                  <a:cubicBezTo>
                    <a:pt x="41" y="48"/>
                    <a:pt x="3" y="50"/>
                    <a:pt x="3" y="30"/>
                  </a:cubicBezTo>
                  <a:cubicBezTo>
                    <a:pt x="7" y="31"/>
                    <a:pt x="9" y="29"/>
                    <a:pt x="13" y="30"/>
                  </a:cubicBezTo>
                  <a:cubicBezTo>
                    <a:pt x="14" y="34"/>
                    <a:pt x="23" y="39"/>
                    <a:pt x="26" y="33"/>
                  </a:cubicBezTo>
                  <a:cubicBezTo>
                    <a:pt x="22" y="23"/>
                    <a:pt x="0" y="29"/>
                    <a:pt x="4" y="12"/>
                  </a:cubicBezTo>
                  <a:cubicBezTo>
                    <a:pt x="7" y="1"/>
                    <a:pt x="34" y="0"/>
                    <a:pt x="37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8" name="îsḻiḓé">
              <a:extLst>
                <a:ext uri="{FF2B5EF4-FFF2-40B4-BE49-F238E27FC236}">
                  <a16:creationId xmlns:a16="http://schemas.microsoft.com/office/drawing/2014/main" id="{ACB06C85-B94E-4B5E-812A-D6D8DE9D71AE}"/>
                </a:ext>
              </a:extLst>
            </p:cNvPr>
            <p:cNvSpPr/>
            <p:nvPr/>
          </p:nvSpPr>
          <p:spPr bwMode="auto">
            <a:xfrm>
              <a:off x="944563" y="2368550"/>
              <a:ext cx="65088" cy="133350"/>
            </a:xfrm>
            <a:custGeom>
              <a:avLst/>
              <a:gdLst>
                <a:gd name="T0" fmla="*/ 19 w 21"/>
                <a:gd name="T1" fmla="*/ 1 h 42"/>
                <a:gd name="T2" fmla="*/ 20 w 21"/>
                <a:gd name="T3" fmla="*/ 7 h 42"/>
                <a:gd name="T4" fmla="*/ 14 w 21"/>
                <a:gd name="T5" fmla="*/ 11 h 42"/>
                <a:gd name="T6" fmla="*/ 19 w 21"/>
                <a:gd name="T7" fmla="*/ 12 h 42"/>
                <a:gd name="T8" fmla="*/ 21 w 21"/>
                <a:gd name="T9" fmla="*/ 19 h 42"/>
                <a:gd name="T10" fmla="*/ 16 w 21"/>
                <a:gd name="T11" fmla="*/ 20 h 42"/>
                <a:gd name="T12" fmla="*/ 19 w 21"/>
                <a:gd name="T13" fmla="*/ 39 h 42"/>
                <a:gd name="T14" fmla="*/ 8 w 21"/>
                <a:gd name="T15" fmla="*/ 42 h 42"/>
                <a:gd name="T16" fmla="*/ 5 w 21"/>
                <a:gd name="T17" fmla="*/ 22 h 42"/>
                <a:gd name="T18" fmla="*/ 1 w 21"/>
                <a:gd name="T19" fmla="*/ 22 h 42"/>
                <a:gd name="T20" fmla="*/ 0 w 21"/>
                <a:gd name="T21" fmla="*/ 15 h 42"/>
                <a:gd name="T22" fmla="*/ 3 w 21"/>
                <a:gd name="T23" fmla="*/ 14 h 42"/>
                <a:gd name="T24" fmla="*/ 19 w 21"/>
                <a:gd name="T25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2">
                  <a:moveTo>
                    <a:pt x="19" y="1"/>
                  </a:moveTo>
                  <a:cubicBezTo>
                    <a:pt x="21" y="2"/>
                    <a:pt x="20" y="5"/>
                    <a:pt x="20" y="7"/>
                  </a:cubicBezTo>
                  <a:cubicBezTo>
                    <a:pt x="18" y="8"/>
                    <a:pt x="14" y="7"/>
                    <a:pt x="14" y="11"/>
                  </a:cubicBezTo>
                  <a:cubicBezTo>
                    <a:pt x="15" y="14"/>
                    <a:pt x="18" y="10"/>
                    <a:pt x="19" y="12"/>
                  </a:cubicBezTo>
                  <a:cubicBezTo>
                    <a:pt x="20" y="14"/>
                    <a:pt x="20" y="17"/>
                    <a:pt x="21" y="19"/>
                  </a:cubicBezTo>
                  <a:cubicBezTo>
                    <a:pt x="19" y="19"/>
                    <a:pt x="18" y="20"/>
                    <a:pt x="16" y="20"/>
                  </a:cubicBezTo>
                  <a:cubicBezTo>
                    <a:pt x="17" y="27"/>
                    <a:pt x="18" y="33"/>
                    <a:pt x="19" y="39"/>
                  </a:cubicBezTo>
                  <a:cubicBezTo>
                    <a:pt x="17" y="41"/>
                    <a:pt x="12" y="41"/>
                    <a:pt x="8" y="42"/>
                  </a:cubicBezTo>
                  <a:cubicBezTo>
                    <a:pt x="7" y="35"/>
                    <a:pt x="6" y="29"/>
                    <a:pt x="5" y="22"/>
                  </a:cubicBezTo>
                  <a:cubicBezTo>
                    <a:pt x="3" y="22"/>
                    <a:pt x="2" y="24"/>
                    <a:pt x="1" y="22"/>
                  </a:cubicBezTo>
                  <a:cubicBezTo>
                    <a:pt x="1" y="19"/>
                    <a:pt x="0" y="18"/>
                    <a:pt x="0" y="15"/>
                  </a:cubicBezTo>
                  <a:cubicBezTo>
                    <a:pt x="1" y="14"/>
                    <a:pt x="2" y="14"/>
                    <a:pt x="3" y="14"/>
                  </a:cubicBezTo>
                  <a:cubicBezTo>
                    <a:pt x="1" y="2"/>
                    <a:pt x="9" y="0"/>
                    <a:pt x="19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9" name="ïṡľïḋe">
              <a:extLst>
                <a:ext uri="{FF2B5EF4-FFF2-40B4-BE49-F238E27FC236}">
                  <a16:creationId xmlns:a16="http://schemas.microsoft.com/office/drawing/2014/main" id="{099B9CDB-E6E1-4CB6-A1D0-2674B5F53365}"/>
                </a:ext>
              </a:extLst>
            </p:cNvPr>
            <p:cNvSpPr/>
            <p:nvPr/>
          </p:nvSpPr>
          <p:spPr bwMode="auto">
            <a:xfrm>
              <a:off x="1352550" y="2371725"/>
              <a:ext cx="41275" cy="38100"/>
            </a:xfrm>
            <a:custGeom>
              <a:avLst/>
              <a:gdLst>
                <a:gd name="T0" fmla="*/ 13 w 13"/>
                <a:gd name="T1" fmla="*/ 5 h 12"/>
                <a:gd name="T2" fmla="*/ 12 w 13"/>
                <a:gd name="T3" fmla="*/ 12 h 12"/>
                <a:gd name="T4" fmla="*/ 1 w 13"/>
                <a:gd name="T5" fmla="*/ 10 h 12"/>
                <a:gd name="T6" fmla="*/ 13 w 13"/>
                <a:gd name="T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5"/>
                  </a:moveTo>
                  <a:cubicBezTo>
                    <a:pt x="13" y="8"/>
                    <a:pt x="12" y="9"/>
                    <a:pt x="12" y="12"/>
                  </a:cubicBezTo>
                  <a:cubicBezTo>
                    <a:pt x="8" y="12"/>
                    <a:pt x="5" y="10"/>
                    <a:pt x="1" y="10"/>
                  </a:cubicBezTo>
                  <a:cubicBezTo>
                    <a:pt x="0" y="0"/>
                    <a:pt x="8" y="3"/>
                    <a:pt x="13" y="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0" name="iSlïḓè">
              <a:extLst>
                <a:ext uri="{FF2B5EF4-FFF2-40B4-BE49-F238E27FC236}">
                  <a16:creationId xmlns:a16="http://schemas.microsoft.com/office/drawing/2014/main" id="{F59D826F-5BB1-4764-84D6-224382E98ADE}"/>
                </a:ext>
              </a:extLst>
            </p:cNvPr>
            <p:cNvSpPr/>
            <p:nvPr/>
          </p:nvSpPr>
          <p:spPr bwMode="auto">
            <a:xfrm>
              <a:off x="1196975" y="2390775"/>
              <a:ext cx="123825" cy="111125"/>
            </a:xfrm>
            <a:custGeom>
              <a:avLst/>
              <a:gdLst>
                <a:gd name="T0" fmla="*/ 39 w 39"/>
                <a:gd name="T1" fmla="*/ 14 h 35"/>
                <a:gd name="T2" fmla="*/ 30 w 39"/>
                <a:gd name="T3" fmla="*/ 14 h 35"/>
                <a:gd name="T4" fmla="*/ 21 w 39"/>
                <a:gd name="T5" fmla="*/ 24 h 35"/>
                <a:gd name="T6" fmla="*/ 30 w 39"/>
                <a:gd name="T7" fmla="*/ 20 h 35"/>
                <a:gd name="T8" fmla="*/ 39 w 39"/>
                <a:gd name="T9" fmla="*/ 23 h 35"/>
                <a:gd name="T10" fmla="*/ 11 w 39"/>
                <a:gd name="T11" fmla="*/ 27 h 35"/>
                <a:gd name="T12" fmla="*/ 26 w 39"/>
                <a:gd name="T13" fmla="*/ 2 h 35"/>
                <a:gd name="T14" fmla="*/ 39 w 39"/>
                <a:gd name="T15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5">
                  <a:moveTo>
                    <a:pt x="39" y="14"/>
                  </a:moveTo>
                  <a:cubicBezTo>
                    <a:pt x="36" y="14"/>
                    <a:pt x="33" y="14"/>
                    <a:pt x="30" y="14"/>
                  </a:cubicBezTo>
                  <a:cubicBezTo>
                    <a:pt x="25" y="3"/>
                    <a:pt x="12" y="17"/>
                    <a:pt x="21" y="24"/>
                  </a:cubicBezTo>
                  <a:cubicBezTo>
                    <a:pt x="26" y="25"/>
                    <a:pt x="28" y="22"/>
                    <a:pt x="30" y="20"/>
                  </a:cubicBezTo>
                  <a:cubicBezTo>
                    <a:pt x="33" y="22"/>
                    <a:pt x="37" y="21"/>
                    <a:pt x="39" y="23"/>
                  </a:cubicBezTo>
                  <a:cubicBezTo>
                    <a:pt x="35" y="33"/>
                    <a:pt x="19" y="35"/>
                    <a:pt x="11" y="27"/>
                  </a:cubicBezTo>
                  <a:cubicBezTo>
                    <a:pt x="0" y="18"/>
                    <a:pt x="9" y="0"/>
                    <a:pt x="26" y="2"/>
                  </a:cubicBezTo>
                  <a:cubicBezTo>
                    <a:pt x="33" y="3"/>
                    <a:pt x="39" y="6"/>
                    <a:pt x="39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1" name="iṡḷïḓe">
              <a:extLst>
                <a:ext uri="{FF2B5EF4-FFF2-40B4-BE49-F238E27FC236}">
                  <a16:creationId xmlns:a16="http://schemas.microsoft.com/office/drawing/2014/main" id="{34B192C3-7A79-406E-814A-F7BC93054229}"/>
                </a:ext>
              </a:extLst>
            </p:cNvPr>
            <p:cNvSpPr/>
            <p:nvPr/>
          </p:nvSpPr>
          <p:spPr bwMode="auto">
            <a:xfrm>
              <a:off x="1333500" y="2413000"/>
              <a:ext cx="53975" cy="95250"/>
            </a:xfrm>
            <a:custGeom>
              <a:avLst/>
              <a:gdLst>
                <a:gd name="T0" fmla="*/ 7 w 17"/>
                <a:gd name="T1" fmla="*/ 0 h 30"/>
                <a:gd name="T2" fmla="*/ 17 w 17"/>
                <a:gd name="T3" fmla="*/ 2 h 30"/>
                <a:gd name="T4" fmla="*/ 11 w 17"/>
                <a:gd name="T5" fmla="*/ 30 h 30"/>
                <a:gd name="T6" fmla="*/ 0 w 17"/>
                <a:gd name="T7" fmla="*/ 27 h 30"/>
                <a:gd name="T8" fmla="*/ 7 w 17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0">
                  <a:moveTo>
                    <a:pt x="7" y="0"/>
                  </a:moveTo>
                  <a:cubicBezTo>
                    <a:pt x="10" y="1"/>
                    <a:pt x="14" y="1"/>
                    <a:pt x="17" y="2"/>
                  </a:cubicBezTo>
                  <a:cubicBezTo>
                    <a:pt x="15" y="11"/>
                    <a:pt x="13" y="21"/>
                    <a:pt x="11" y="30"/>
                  </a:cubicBezTo>
                  <a:cubicBezTo>
                    <a:pt x="7" y="29"/>
                    <a:pt x="4" y="28"/>
                    <a:pt x="0" y="27"/>
                  </a:cubicBezTo>
                  <a:cubicBezTo>
                    <a:pt x="2" y="18"/>
                    <a:pt x="4" y="8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2" name="ïṥḷíḋè">
              <a:extLst>
                <a:ext uri="{FF2B5EF4-FFF2-40B4-BE49-F238E27FC236}">
                  <a16:creationId xmlns:a16="http://schemas.microsoft.com/office/drawing/2014/main" id="{0B35A237-EE57-44DE-A0C2-0FD6B438BED5}"/>
                </a:ext>
              </a:extLst>
            </p:cNvPr>
            <p:cNvSpPr/>
            <p:nvPr/>
          </p:nvSpPr>
          <p:spPr bwMode="auto">
            <a:xfrm>
              <a:off x="817563" y="2422525"/>
              <a:ext cx="136525" cy="117475"/>
            </a:xfrm>
            <a:custGeom>
              <a:avLst/>
              <a:gdLst>
                <a:gd name="T0" fmla="*/ 22 w 43"/>
                <a:gd name="T1" fmla="*/ 2 h 37"/>
                <a:gd name="T2" fmla="*/ 39 w 43"/>
                <a:gd name="T3" fmla="*/ 22 h 37"/>
                <a:gd name="T4" fmla="*/ 8 w 43"/>
                <a:gd name="T5" fmla="*/ 11 h 37"/>
                <a:gd name="T6" fmla="*/ 22 w 43"/>
                <a:gd name="T7" fmla="*/ 2 h 37"/>
                <a:gd name="T8" fmla="*/ 24 w 43"/>
                <a:gd name="T9" fmla="*/ 23 h 37"/>
                <a:gd name="T10" fmla="*/ 26 w 43"/>
                <a:gd name="T11" fmla="*/ 10 h 37"/>
                <a:gd name="T12" fmla="*/ 24 w 43"/>
                <a:gd name="T13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7">
                  <a:moveTo>
                    <a:pt x="22" y="2"/>
                  </a:moveTo>
                  <a:cubicBezTo>
                    <a:pt x="33" y="0"/>
                    <a:pt x="43" y="9"/>
                    <a:pt x="39" y="22"/>
                  </a:cubicBezTo>
                  <a:cubicBezTo>
                    <a:pt x="33" y="37"/>
                    <a:pt x="0" y="34"/>
                    <a:pt x="8" y="11"/>
                  </a:cubicBezTo>
                  <a:cubicBezTo>
                    <a:pt x="9" y="7"/>
                    <a:pt x="15" y="3"/>
                    <a:pt x="22" y="2"/>
                  </a:cubicBezTo>
                  <a:close/>
                  <a:moveTo>
                    <a:pt x="24" y="23"/>
                  </a:moveTo>
                  <a:cubicBezTo>
                    <a:pt x="31" y="23"/>
                    <a:pt x="29" y="15"/>
                    <a:pt x="26" y="10"/>
                  </a:cubicBezTo>
                  <a:cubicBezTo>
                    <a:pt x="16" y="5"/>
                    <a:pt x="16" y="24"/>
                    <a:pt x="24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3" name="ïṡlïdé">
              <a:extLst>
                <a:ext uri="{FF2B5EF4-FFF2-40B4-BE49-F238E27FC236}">
                  <a16:creationId xmlns:a16="http://schemas.microsoft.com/office/drawing/2014/main" id="{844F327D-B047-4838-B77D-9708959812C9}"/>
                </a:ext>
              </a:extLst>
            </p:cNvPr>
            <p:cNvSpPr/>
            <p:nvPr/>
          </p:nvSpPr>
          <p:spPr bwMode="auto">
            <a:xfrm>
              <a:off x="1358900" y="2409825"/>
              <a:ext cx="158750" cy="149225"/>
            </a:xfrm>
            <a:custGeom>
              <a:avLst/>
              <a:gdLst>
                <a:gd name="T0" fmla="*/ 42 w 50"/>
                <a:gd name="T1" fmla="*/ 29 h 47"/>
                <a:gd name="T2" fmla="*/ 22 w 50"/>
                <a:gd name="T3" fmla="*/ 23 h 47"/>
                <a:gd name="T4" fmla="*/ 24 w 50"/>
                <a:gd name="T5" fmla="*/ 30 h 47"/>
                <a:gd name="T6" fmla="*/ 40 w 50"/>
                <a:gd name="T7" fmla="*/ 33 h 47"/>
                <a:gd name="T8" fmla="*/ 14 w 50"/>
                <a:gd name="T9" fmla="*/ 11 h 47"/>
                <a:gd name="T10" fmla="*/ 42 w 50"/>
                <a:gd name="T11" fmla="*/ 29 h 47"/>
                <a:gd name="T12" fmla="*/ 23 w 50"/>
                <a:gd name="T13" fmla="*/ 18 h 47"/>
                <a:gd name="T14" fmla="*/ 33 w 50"/>
                <a:gd name="T15" fmla="*/ 20 h 47"/>
                <a:gd name="T16" fmla="*/ 23 w 50"/>
                <a:gd name="T17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47">
                  <a:moveTo>
                    <a:pt x="42" y="29"/>
                  </a:moveTo>
                  <a:cubicBezTo>
                    <a:pt x="35" y="27"/>
                    <a:pt x="28" y="25"/>
                    <a:pt x="22" y="23"/>
                  </a:cubicBezTo>
                  <a:cubicBezTo>
                    <a:pt x="20" y="26"/>
                    <a:pt x="23" y="29"/>
                    <a:pt x="24" y="30"/>
                  </a:cubicBezTo>
                  <a:cubicBezTo>
                    <a:pt x="31" y="28"/>
                    <a:pt x="35" y="30"/>
                    <a:pt x="40" y="33"/>
                  </a:cubicBezTo>
                  <a:cubicBezTo>
                    <a:pt x="25" y="47"/>
                    <a:pt x="0" y="26"/>
                    <a:pt x="14" y="11"/>
                  </a:cubicBezTo>
                  <a:cubicBezTo>
                    <a:pt x="24" y="0"/>
                    <a:pt x="50" y="11"/>
                    <a:pt x="42" y="29"/>
                  </a:cubicBezTo>
                  <a:close/>
                  <a:moveTo>
                    <a:pt x="23" y="18"/>
                  </a:moveTo>
                  <a:cubicBezTo>
                    <a:pt x="26" y="19"/>
                    <a:pt x="30" y="21"/>
                    <a:pt x="33" y="20"/>
                  </a:cubicBezTo>
                  <a:cubicBezTo>
                    <a:pt x="34" y="14"/>
                    <a:pt x="24" y="12"/>
                    <a:pt x="23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4" name="ïšḻïḍé">
              <a:extLst>
                <a:ext uri="{FF2B5EF4-FFF2-40B4-BE49-F238E27FC236}">
                  <a16:creationId xmlns:a16="http://schemas.microsoft.com/office/drawing/2014/main" id="{AF74DA80-0247-46F8-B71B-CCB5FFE724BB}"/>
                </a:ext>
              </a:extLst>
            </p:cNvPr>
            <p:cNvSpPr/>
            <p:nvPr/>
          </p:nvSpPr>
          <p:spPr bwMode="auto">
            <a:xfrm>
              <a:off x="1498600" y="2460625"/>
              <a:ext cx="136525" cy="117475"/>
            </a:xfrm>
            <a:custGeom>
              <a:avLst/>
              <a:gdLst>
                <a:gd name="T0" fmla="*/ 11 w 43"/>
                <a:gd name="T1" fmla="*/ 0 h 37"/>
                <a:gd name="T2" fmla="*/ 20 w 43"/>
                <a:gd name="T3" fmla="*/ 4 h 37"/>
                <a:gd name="T4" fmla="*/ 19 w 43"/>
                <a:gd name="T5" fmla="*/ 8 h 37"/>
                <a:gd name="T6" fmla="*/ 27 w 43"/>
                <a:gd name="T7" fmla="*/ 7 h 37"/>
                <a:gd name="T8" fmla="*/ 27 w 43"/>
                <a:gd name="T9" fmla="*/ 37 h 37"/>
                <a:gd name="T10" fmla="*/ 17 w 43"/>
                <a:gd name="T11" fmla="*/ 34 h 37"/>
                <a:gd name="T12" fmla="*/ 20 w 43"/>
                <a:gd name="T13" fmla="*/ 13 h 37"/>
                <a:gd name="T14" fmla="*/ 10 w 43"/>
                <a:gd name="T15" fmla="*/ 30 h 37"/>
                <a:gd name="T16" fmla="*/ 0 w 43"/>
                <a:gd name="T17" fmla="*/ 26 h 37"/>
                <a:gd name="T18" fmla="*/ 11 w 4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37">
                  <a:moveTo>
                    <a:pt x="11" y="0"/>
                  </a:moveTo>
                  <a:cubicBezTo>
                    <a:pt x="14" y="1"/>
                    <a:pt x="17" y="3"/>
                    <a:pt x="20" y="4"/>
                  </a:cubicBezTo>
                  <a:cubicBezTo>
                    <a:pt x="20" y="6"/>
                    <a:pt x="19" y="6"/>
                    <a:pt x="19" y="8"/>
                  </a:cubicBezTo>
                  <a:cubicBezTo>
                    <a:pt x="22" y="7"/>
                    <a:pt x="23" y="6"/>
                    <a:pt x="27" y="7"/>
                  </a:cubicBezTo>
                  <a:cubicBezTo>
                    <a:pt x="43" y="9"/>
                    <a:pt x="30" y="29"/>
                    <a:pt x="27" y="37"/>
                  </a:cubicBezTo>
                  <a:cubicBezTo>
                    <a:pt x="23" y="37"/>
                    <a:pt x="20" y="35"/>
                    <a:pt x="17" y="34"/>
                  </a:cubicBezTo>
                  <a:cubicBezTo>
                    <a:pt x="17" y="28"/>
                    <a:pt x="28" y="14"/>
                    <a:pt x="20" y="13"/>
                  </a:cubicBezTo>
                  <a:cubicBezTo>
                    <a:pt x="14" y="12"/>
                    <a:pt x="13" y="25"/>
                    <a:pt x="10" y="30"/>
                  </a:cubicBezTo>
                  <a:cubicBezTo>
                    <a:pt x="5" y="30"/>
                    <a:pt x="4" y="27"/>
                    <a:pt x="0" y="26"/>
                  </a:cubicBezTo>
                  <a:cubicBezTo>
                    <a:pt x="3" y="17"/>
                    <a:pt x="7" y="9"/>
                    <a:pt x="11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5" name="ïSḻîḍe">
              <a:extLst>
                <a:ext uri="{FF2B5EF4-FFF2-40B4-BE49-F238E27FC236}">
                  <a16:creationId xmlns:a16="http://schemas.microsoft.com/office/drawing/2014/main" id="{E8CE92C1-C65F-4719-8D4D-294939DB487A}"/>
                </a:ext>
              </a:extLst>
            </p:cNvPr>
            <p:cNvSpPr/>
            <p:nvPr/>
          </p:nvSpPr>
          <p:spPr bwMode="auto">
            <a:xfrm>
              <a:off x="665163" y="2473325"/>
              <a:ext cx="127000" cy="149225"/>
            </a:xfrm>
            <a:custGeom>
              <a:avLst/>
              <a:gdLst>
                <a:gd name="T0" fmla="*/ 30 w 40"/>
                <a:gd name="T1" fmla="*/ 0 h 47"/>
                <a:gd name="T2" fmla="*/ 19 w 40"/>
                <a:gd name="T3" fmla="*/ 47 h 47"/>
                <a:gd name="T4" fmla="*/ 14 w 40"/>
                <a:gd name="T5" fmla="*/ 41 h 47"/>
                <a:gd name="T6" fmla="*/ 0 w 40"/>
                <a:gd name="T7" fmla="*/ 13 h 47"/>
                <a:gd name="T8" fmla="*/ 10 w 40"/>
                <a:gd name="T9" fmla="*/ 9 h 47"/>
                <a:gd name="T10" fmla="*/ 23 w 40"/>
                <a:gd name="T11" fmla="*/ 22 h 47"/>
                <a:gd name="T12" fmla="*/ 21 w 40"/>
                <a:gd name="T13" fmla="*/ 4 h 47"/>
                <a:gd name="T14" fmla="*/ 30 w 40"/>
                <a:gd name="T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7">
                  <a:moveTo>
                    <a:pt x="30" y="0"/>
                  </a:moveTo>
                  <a:cubicBezTo>
                    <a:pt x="30" y="18"/>
                    <a:pt x="40" y="46"/>
                    <a:pt x="19" y="47"/>
                  </a:cubicBezTo>
                  <a:cubicBezTo>
                    <a:pt x="16" y="46"/>
                    <a:pt x="16" y="43"/>
                    <a:pt x="14" y="41"/>
                  </a:cubicBezTo>
                  <a:cubicBezTo>
                    <a:pt x="36" y="36"/>
                    <a:pt x="3" y="21"/>
                    <a:pt x="0" y="13"/>
                  </a:cubicBezTo>
                  <a:cubicBezTo>
                    <a:pt x="4" y="12"/>
                    <a:pt x="7" y="10"/>
                    <a:pt x="10" y="9"/>
                  </a:cubicBezTo>
                  <a:cubicBezTo>
                    <a:pt x="15" y="12"/>
                    <a:pt x="18" y="18"/>
                    <a:pt x="23" y="22"/>
                  </a:cubicBezTo>
                  <a:cubicBezTo>
                    <a:pt x="23" y="15"/>
                    <a:pt x="21" y="10"/>
                    <a:pt x="21" y="4"/>
                  </a:cubicBezTo>
                  <a:cubicBezTo>
                    <a:pt x="24" y="3"/>
                    <a:pt x="27" y="1"/>
                    <a:pt x="30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6" name="îSḷîde">
              <a:extLst>
                <a:ext uri="{FF2B5EF4-FFF2-40B4-BE49-F238E27FC236}">
                  <a16:creationId xmlns:a16="http://schemas.microsoft.com/office/drawing/2014/main" id="{C7565D4B-94B0-4479-A25F-34027473E8D8}"/>
                </a:ext>
              </a:extLst>
            </p:cNvPr>
            <p:cNvSpPr/>
            <p:nvPr/>
          </p:nvSpPr>
          <p:spPr bwMode="auto">
            <a:xfrm>
              <a:off x="595313" y="2508250"/>
              <a:ext cx="104775" cy="114300"/>
            </a:xfrm>
            <a:custGeom>
              <a:avLst/>
              <a:gdLst>
                <a:gd name="T0" fmla="*/ 7 w 33"/>
                <a:gd name="T1" fmla="*/ 0 h 36"/>
                <a:gd name="T2" fmla="*/ 13 w 33"/>
                <a:gd name="T3" fmla="*/ 8 h 36"/>
                <a:gd name="T4" fmla="*/ 19 w 33"/>
                <a:gd name="T5" fmla="*/ 5 h 36"/>
                <a:gd name="T6" fmla="*/ 22 w 33"/>
                <a:gd name="T7" fmla="*/ 13 h 36"/>
                <a:gd name="T8" fmla="*/ 18 w 33"/>
                <a:gd name="T9" fmla="*/ 15 h 36"/>
                <a:gd name="T10" fmla="*/ 24 w 33"/>
                <a:gd name="T11" fmla="*/ 25 h 36"/>
                <a:gd name="T12" fmla="*/ 29 w 33"/>
                <a:gd name="T13" fmla="*/ 23 h 36"/>
                <a:gd name="T14" fmla="*/ 33 w 33"/>
                <a:gd name="T15" fmla="*/ 29 h 36"/>
                <a:gd name="T16" fmla="*/ 18 w 33"/>
                <a:gd name="T17" fmla="*/ 35 h 36"/>
                <a:gd name="T18" fmla="*/ 9 w 33"/>
                <a:gd name="T19" fmla="*/ 21 h 36"/>
                <a:gd name="T20" fmla="*/ 4 w 33"/>
                <a:gd name="T21" fmla="*/ 22 h 36"/>
                <a:gd name="T22" fmla="*/ 1 w 33"/>
                <a:gd name="T23" fmla="*/ 17 h 36"/>
                <a:gd name="T24" fmla="*/ 4 w 33"/>
                <a:gd name="T25" fmla="*/ 13 h 36"/>
                <a:gd name="T26" fmla="*/ 2 w 33"/>
                <a:gd name="T27" fmla="*/ 9 h 36"/>
                <a:gd name="T28" fmla="*/ 7 w 33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6">
                  <a:moveTo>
                    <a:pt x="7" y="0"/>
                  </a:moveTo>
                  <a:cubicBezTo>
                    <a:pt x="11" y="1"/>
                    <a:pt x="11" y="5"/>
                    <a:pt x="13" y="8"/>
                  </a:cubicBezTo>
                  <a:cubicBezTo>
                    <a:pt x="16" y="8"/>
                    <a:pt x="17" y="6"/>
                    <a:pt x="19" y="5"/>
                  </a:cubicBezTo>
                  <a:cubicBezTo>
                    <a:pt x="20" y="9"/>
                    <a:pt x="22" y="9"/>
                    <a:pt x="22" y="13"/>
                  </a:cubicBezTo>
                  <a:cubicBezTo>
                    <a:pt x="20" y="13"/>
                    <a:pt x="20" y="15"/>
                    <a:pt x="18" y="15"/>
                  </a:cubicBezTo>
                  <a:cubicBezTo>
                    <a:pt x="19" y="19"/>
                    <a:pt x="21" y="22"/>
                    <a:pt x="24" y="25"/>
                  </a:cubicBezTo>
                  <a:cubicBezTo>
                    <a:pt x="27" y="26"/>
                    <a:pt x="27" y="23"/>
                    <a:pt x="29" y="23"/>
                  </a:cubicBezTo>
                  <a:cubicBezTo>
                    <a:pt x="30" y="26"/>
                    <a:pt x="32" y="27"/>
                    <a:pt x="33" y="29"/>
                  </a:cubicBezTo>
                  <a:cubicBezTo>
                    <a:pt x="29" y="32"/>
                    <a:pt x="26" y="36"/>
                    <a:pt x="18" y="35"/>
                  </a:cubicBezTo>
                  <a:cubicBezTo>
                    <a:pt x="14" y="31"/>
                    <a:pt x="11" y="26"/>
                    <a:pt x="9" y="21"/>
                  </a:cubicBezTo>
                  <a:cubicBezTo>
                    <a:pt x="6" y="20"/>
                    <a:pt x="7" y="23"/>
                    <a:pt x="4" y="22"/>
                  </a:cubicBezTo>
                  <a:cubicBezTo>
                    <a:pt x="4" y="20"/>
                    <a:pt x="2" y="18"/>
                    <a:pt x="1" y="17"/>
                  </a:cubicBezTo>
                  <a:cubicBezTo>
                    <a:pt x="0" y="14"/>
                    <a:pt x="3" y="15"/>
                    <a:pt x="4" y="13"/>
                  </a:cubicBezTo>
                  <a:cubicBezTo>
                    <a:pt x="4" y="11"/>
                    <a:pt x="1" y="11"/>
                    <a:pt x="2" y="9"/>
                  </a:cubicBezTo>
                  <a:cubicBezTo>
                    <a:pt x="4" y="6"/>
                    <a:pt x="6" y="3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7" name="îšľïḋe">
              <a:extLst>
                <a:ext uri="{FF2B5EF4-FFF2-40B4-BE49-F238E27FC236}">
                  <a16:creationId xmlns:a16="http://schemas.microsoft.com/office/drawing/2014/main" id="{76797BFF-9CDE-414D-95AF-0E0429ADF3C4}"/>
                </a:ext>
              </a:extLst>
            </p:cNvPr>
            <p:cNvSpPr/>
            <p:nvPr/>
          </p:nvSpPr>
          <p:spPr bwMode="auto">
            <a:xfrm>
              <a:off x="1600200" y="2505075"/>
              <a:ext cx="122238" cy="139700"/>
            </a:xfrm>
            <a:custGeom>
              <a:avLst/>
              <a:gdLst>
                <a:gd name="T0" fmla="*/ 36 w 39"/>
                <a:gd name="T1" fmla="*/ 25 h 44"/>
                <a:gd name="T2" fmla="*/ 27 w 39"/>
                <a:gd name="T3" fmla="*/ 22 h 44"/>
                <a:gd name="T4" fmla="*/ 17 w 39"/>
                <a:gd name="T5" fmla="*/ 29 h 44"/>
                <a:gd name="T6" fmla="*/ 31 w 39"/>
                <a:gd name="T7" fmla="*/ 33 h 44"/>
                <a:gd name="T8" fmla="*/ 3 w 39"/>
                <a:gd name="T9" fmla="*/ 23 h 44"/>
                <a:gd name="T10" fmla="*/ 36 w 39"/>
                <a:gd name="T11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4">
                  <a:moveTo>
                    <a:pt x="36" y="25"/>
                  </a:moveTo>
                  <a:cubicBezTo>
                    <a:pt x="32" y="25"/>
                    <a:pt x="30" y="23"/>
                    <a:pt x="27" y="22"/>
                  </a:cubicBezTo>
                  <a:cubicBezTo>
                    <a:pt x="26" y="7"/>
                    <a:pt x="6" y="22"/>
                    <a:pt x="17" y="29"/>
                  </a:cubicBezTo>
                  <a:cubicBezTo>
                    <a:pt x="25" y="27"/>
                    <a:pt x="26" y="29"/>
                    <a:pt x="31" y="33"/>
                  </a:cubicBezTo>
                  <a:cubicBezTo>
                    <a:pt x="22" y="44"/>
                    <a:pt x="4" y="33"/>
                    <a:pt x="3" y="23"/>
                  </a:cubicBezTo>
                  <a:cubicBezTo>
                    <a:pt x="0" y="0"/>
                    <a:pt x="39" y="3"/>
                    <a:pt x="36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8" name="îṡ1idê">
              <a:extLst>
                <a:ext uri="{FF2B5EF4-FFF2-40B4-BE49-F238E27FC236}">
                  <a16:creationId xmlns:a16="http://schemas.microsoft.com/office/drawing/2014/main" id="{579C5ABE-1582-4091-9C71-403453275478}"/>
                </a:ext>
              </a:extLst>
            </p:cNvPr>
            <p:cNvSpPr/>
            <p:nvPr/>
          </p:nvSpPr>
          <p:spPr bwMode="auto">
            <a:xfrm>
              <a:off x="257175" y="2524125"/>
              <a:ext cx="1808163" cy="1809750"/>
            </a:xfrm>
            <a:custGeom>
              <a:avLst/>
              <a:gdLst>
                <a:gd name="T0" fmla="*/ 276 w 571"/>
                <a:gd name="T1" fmla="*/ 4 h 571"/>
                <a:gd name="T2" fmla="*/ 480 w 571"/>
                <a:gd name="T3" fmla="*/ 82 h 571"/>
                <a:gd name="T4" fmla="*/ 567 w 571"/>
                <a:gd name="T5" fmla="*/ 277 h 571"/>
                <a:gd name="T6" fmla="*/ 489 w 571"/>
                <a:gd name="T7" fmla="*/ 480 h 571"/>
                <a:gd name="T8" fmla="*/ 295 w 571"/>
                <a:gd name="T9" fmla="*/ 568 h 571"/>
                <a:gd name="T10" fmla="*/ 90 w 571"/>
                <a:gd name="T11" fmla="*/ 491 h 571"/>
                <a:gd name="T12" fmla="*/ 3 w 571"/>
                <a:gd name="T13" fmla="*/ 296 h 571"/>
                <a:gd name="T14" fmla="*/ 81 w 571"/>
                <a:gd name="T15" fmla="*/ 92 h 571"/>
                <a:gd name="T16" fmla="*/ 214 w 571"/>
                <a:gd name="T17" fmla="*/ 14 h 571"/>
                <a:gd name="T18" fmla="*/ 276 w 571"/>
                <a:gd name="T19" fmla="*/ 4 h 571"/>
                <a:gd name="T20" fmla="*/ 90 w 571"/>
                <a:gd name="T21" fmla="*/ 96 h 571"/>
                <a:gd name="T22" fmla="*/ 12 w 571"/>
                <a:gd name="T23" fmla="*/ 291 h 571"/>
                <a:gd name="T24" fmla="*/ 94 w 571"/>
                <a:gd name="T25" fmla="*/ 481 h 571"/>
                <a:gd name="T26" fmla="*/ 289 w 571"/>
                <a:gd name="T27" fmla="*/ 559 h 571"/>
                <a:gd name="T28" fmla="*/ 480 w 571"/>
                <a:gd name="T29" fmla="*/ 477 h 571"/>
                <a:gd name="T30" fmla="*/ 558 w 571"/>
                <a:gd name="T31" fmla="*/ 283 h 571"/>
                <a:gd name="T32" fmla="*/ 477 w 571"/>
                <a:gd name="T33" fmla="*/ 92 h 571"/>
                <a:gd name="T34" fmla="*/ 282 w 571"/>
                <a:gd name="T35" fmla="*/ 14 h 571"/>
                <a:gd name="T36" fmla="*/ 90 w 571"/>
                <a:gd name="T37" fmla="*/ 96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1" h="571">
                  <a:moveTo>
                    <a:pt x="276" y="4"/>
                  </a:moveTo>
                  <a:cubicBezTo>
                    <a:pt x="363" y="0"/>
                    <a:pt x="435" y="39"/>
                    <a:pt x="480" y="82"/>
                  </a:cubicBezTo>
                  <a:cubicBezTo>
                    <a:pt x="527" y="126"/>
                    <a:pt x="563" y="190"/>
                    <a:pt x="567" y="277"/>
                  </a:cubicBezTo>
                  <a:cubicBezTo>
                    <a:pt x="571" y="366"/>
                    <a:pt x="533" y="436"/>
                    <a:pt x="489" y="480"/>
                  </a:cubicBezTo>
                  <a:cubicBezTo>
                    <a:pt x="443" y="527"/>
                    <a:pt x="381" y="566"/>
                    <a:pt x="295" y="568"/>
                  </a:cubicBezTo>
                  <a:cubicBezTo>
                    <a:pt x="204" y="571"/>
                    <a:pt x="139" y="536"/>
                    <a:pt x="90" y="491"/>
                  </a:cubicBezTo>
                  <a:cubicBezTo>
                    <a:pt x="44" y="448"/>
                    <a:pt x="5" y="381"/>
                    <a:pt x="3" y="296"/>
                  </a:cubicBezTo>
                  <a:cubicBezTo>
                    <a:pt x="0" y="202"/>
                    <a:pt x="36" y="139"/>
                    <a:pt x="81" y="92"/>
                  </a:cubicBezTo>
                  <a:cubicBezTo>
                    <a:pt x="114" y="56"/>
                    <a:pt x="158" y="28"/>
                    <a:pt x="214" y="14"/>
                  </a:cubicBezTo>
                  <a:cubicBezTo>
                    <a:pt x="233" y="8"/>
                    <a:pt x="254" y="5"/>
                    <a:pt x="276" y="4"/>
                  </a:cubicBezTo>
                  <a:close/>
                  <a:moveTo>
                    <a:pt x="90" y="96"/>
                  </a:moveTo>
                  <a:cubicBezTo>
                    <a:pt x="45" y="141"/>
                    <a:pt x="12" y="204"/>
                    <a:pt x="12" y="291"/>
                  </a:cubicBezTo>
                  <a:cubicBezTo>
                    <a:pt x="12" y="376"/>
                    <a:pt x="52" y="439"/>
                    <a:pt x="94" y="481"/>
                  </a:cubicBezTo>
                  <a:cubicBezTo>
                    <a:pt x="140" y="527"/>
                    <a:pt x="204" y="559"/>
                    <a:pt x="289" y="559"/>
                  </a:cubicBezTo>
                  <a:cubicBezTo>
                    <a:pt x="371" y="559"/>
                    <a:pt x="436" y="522"/>
                    <a:pt x="480" y="477"/>
                  </a:cubicBezTo>
                  <a:cubicBezTo>
                    <a:pt x="522" y="434"/>
                    <a:pt x="560" y="368"/>
                    <a:pt x="558" y="283"/>
                  </a:cubicBezTo>
                  <a:cubicBezTo>
                    <a:pt x="556" y="198"/>
                    <a:pt x="521" y="136"/>
                    <a:pt x="477" y="92"/>
                  </a:cubicBezTo>
                  <a:cubicBezTo>
                    <a:pt x="434" y="49"/>
                    <a:pt x="366" y="11"/>
                    <a:pt x="282" y="14"/>
                  </a:cubicBezTo>
                  <a:cubicBezTo>
                    <a:pt x="194" y="16"/>
                    <a:pt x="134" y="52"/>
                    <a:pt x="90" y="9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9" name="î$ḻîdê">
              <a:extLst>
                <a:ext uri="{FF2B5EF4-FFF2-40B4-BE49-F238E27FC236}">
                  <a16:creationId xmlns:a16="http://schemas.microsoft.com/office/drawing/2014/main" id="{2E2AC9BD-E2B1-4F2F-9E74-ED54A9FDB336}"/>
                </a:ext>
              </a:extLst>
            </p:cNvPr>
            <p:cNvSpPr/>
            <p:nvPr/>
          </p:nvSpPr>
          <p:spPr bwMode="auto">
            <a:xfrm>
              <a:off x="531813" y="2536825"/>
              <a:ext cx="38100" cy="47625"/>
            </a:xfrm>
            <a:custGeom>
              <a:avLst/>
              <a:gdLst>
                <a:gd name="T0" fmla="*/ 12 w 12"/>
                <a:gd name="T1" fmla="*/ 8 h 15"/>
                <a:gd name="T2" fmla="*/ 5 w 12"/>
                <a:gd name="T3" fmla="*/ 15 h 15"/>
                <a:gd name="T4" fmla="*/ 0 w 12"/>
                <a:gd name="T5" fmla="*/ 8 h 15"/>
                <a:gd name="T6" fmla="*/ 12 w 12"/>
                <a:gd name="T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5">
                  <a:moveTo>
                    <a:pt x="12" y="8"/>
                  </a:moveTo>
                  <a:cubicBezTo>
                    <a:pt x="11" y="11"/>
                    <a:pt x="7" y="12"/>
                    <a:pt x="5" y="15"/>
                  </a:cubicBezTo>
                  <a:cubicBezTo>
                    <a:pt x="2" y="13"/>
                    <a:pt x="1" y="11"/>
                    <a:pt x="0" y="8"/>
                  </a:cubicBezTo>
                  <a:cubicBezTo>
                    <a:pt x="4" y="5"/>
                    <a:pt x="10" y="0"/>
                    <a:pt x="12" y="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0" name="îśḻiďé">
              <a:extLst>
                <a:ext uri="{FF2B5EF4-FFF2-40B4-BE49-F238E27FC236}">
                  <a16:creationId xmlns:a16="http://schemas.microsoft.com/office/drawing/2014/main" id="{C039DC4A-F4AC-4CAC-8A96-C321FE7DA279}"/>
                </a:ext>
              </a:extLst>
            </p:cNvPr>
            <p:cNvSpPr/>
            <p:nvPr/>
          </p:nvSpPr>
          <p:spPr bwMode="auto">
            <a:xfrm>
              <a:off x="550863" y="2571750"/>
              <a:ext cx="79375" cy="92075"/>
            </a:xfrm>
            <a:custGeom>
              <a:avLst/>
              <a:gdLst>
                <a:gd name="T0" fmla="*/ 25 w 25"/>
                <a:gd name="T1" fmla="*/ 23 h 29"/>
                <a:gd name="T2" fmla="*/ 16 w 25"/>
                <a:gd name="T3" fmla="*/ 29 h 29"/>
                <a:gd name="T4" fmla="*/ 0 w 25"/>
                <a:gd name="T5" fmla="*/ 7 h 29"/>
                <a:gd name="T6" fmla="*/ 8 w 25"/>
                <a:gd name="T7" fmla="*/ 0 h 29"/>
                <a:gd name="T8" fmla="*/ 25 w 25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25" y="23"/>
                  </a:moveTo>
                  <a:cubicBezTo>
                    <a:pt x="22" y="25"/>
                    <a:pt x="19" y="27"/>
                    <a:pt x="16" y="29"/>
                  </a:cubicBezTo>
                  <a:cubicBezTo>
                    <a:pt x="10" y="22"/>
                    <a:pt x="6" y="14"/>
                    <a:pt x="0" y="7"/>
                  </a:cubicBezTo>
                  <a:cubicBezTo>
                    <a:pt x="2" y="4"/>
                    <a:pt x="6" y="3"/>
                    <a:pt x="8" y="0"/>
                  </a:cubicBezTo>
                  <a:cubicBezTo>
                    <a:pt x="15" y="7"/>
                    <a:pt x="19" y="15"/>
                    <a:pt x="25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1" name="i$lïḓe">
              <a:extLst>
                <a:ext uri="{FF2B5EF4-FFF2-40B4-BE49-F238E27FC236}">
                  <a16:creationId xmlns:a16="http://schemas.microsoft.com/office/drawing/2014/main" id="{AC964896-2B4A-4502-845A-16EDF64033F5}"/>
                </a:ext>
              </a:extLst>
            </p:cNvPr>
            <p:cNvSpPr/>
            <p:nvPr/>
          </p:nvSpPr>
          <p:spPr bwMode="auto">
            <a:xfrm>
              <a:off x="1693863" y="2578100"/>
              <a:ext cx="117475" cy="123825"/>
            </a:xfrm>
            <a:custGeom>
              <a:avLst/>
              <a:gdLst>
                <a:gd name="T0" fmla="*/ 32 w 37"/>
                <a:gd name="T1" fmla="*/ 32 h 39"/>
                <a:gd name="T2" fmla="*/ 15 w 37"/>
                <a:gd name="T3" fmla="*/ 19 h 39"/>
                <a:gd name="T4" fmla="*/ 28 w 37"/>
                <a:gd name="T5" fmla="*/ 36 h 39"/>
                <a:gd name="T6" fmla="*/ 4 w 37"/>
                <a:gd name="T7" fmla="*/ 23 h 39"/>
                <a:gd name="T8" fmla="*/ 37 w 37"/>
                <a:gd name="T9" fmla="*/ 20 h 39"/>
                <a:gd name="T10" fmla="*/ 32 w 37"/>
                <a:gd name="T11" fmla="*/ 32 h 39"/>
                <a:gd name="T12" fmla="*/ 19 w 37"/>
                <a:gd name="T13" fmla="*/ 15 h 39"/>
                <a:gd name="T14" fmla="*/ 27 w 37"/>
                <a:gd name="T15" fmla="*/ 21 h 39"/>
                <a:gd name="T16" fmla="*/ 19 w 37"/>
                <a:gd name="T17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2" y="32"/>
                  </a:moveTo>
                  <a:cubicBezTo>
                    <a:pt x="25" y="29"/>
                    <a:pt x="21" y="23"/>
                    <a:pt x="15" y="19"/>
                  </a:cubicBezTo>
                  <a:cubicBezTo>
                    <a:pt x="10" y="29"/>
                    <a:pt x="29" y="28"/>
                    <a:pt x="28" y="36"/>
                  </a:cubicBezTo>
                  <a:cubicBezTo>
                    <a:pt x="17" y="39"/>
                    <a:pt x="6" y="29"/>
                    <a:pt x="4" y="23"/>
                  </a:cubicBezTo>
                  <a:cubicBezTo>
                    <a:pt x="0" y="0"/>
                    <a:pt x="36" y="0"/>
                    <a:pt x="37" y="20"/>
                  </a:cubicBezTo>
                  <a:cubicBezTo>
                    <a:pt x="37" y="25"/>
                    <a:pt x="35" y="28"/>
                    <a:pt x="32" y="32"/>
                  </a:cubicBezTo>
                  <a:close/>
                  <a:moveTo>
                    <a:pt x="19" y="15"/>
                  </a:moveTo>
                  <a:cubicBezTo>
                    <a:pt x="21" y="17"/>
                    <a:pt x="23" y="20"/>
                    <a:pt x="27" y="21"/>
                  </a:cubicBezTo>
                  <a:cubicBezTo>
                    <a:pt x="31" y="15"/>
                    <a:pt x="21" y="9"/>
                    <a:pt x="19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2" name="î$lide">
              <a:extLst>
                <a:ext uri="{FF2B5EF4-FFF2-40B4-BE49-F238E27FC236}">
                  <a16:creationId xmlns:a16="http://schemas.microsoft.com/office/drawing/2014/main" id="{692E9FB7-2480-4538-8115-1DFF9ABBA4CF}"/>
                </a:ext>
              </a:extLst>
            </p:cNvPr>
            <p:cNvSpPr/>
            <p:nvPr/>
          </p:nvSpPr>
          <p:spPr bwMode="auto">
            <a:xfrm>
              <a:off x="471488" y="2609850"/>
              <a:ext cx="133350" cy="133350"/>
            </a:xfrm>
            <a:custGeom>
              <a:avLst/>
              <a:gdLst>
                <a:gd name="T0" fmla="*/ 22 w 42"/>
                <a:gd name="T1" fmla="*/ 3 h 42"/>
                <a:gd name="T2" fmla="*/ 16 w 42"/>
                <a:gd name="T3" fmla="*/ 11 h 42"/>
                <a:gd name="T4" fmla="*/ 9 w 42"/>
                <a:gd name="T5" fmla="*/ 16 h 42"/>
                <a:gd name="T6" fmla="*/ 28 w 42"/>
                <a:gd name="T7" fmla="*/ 10 h 42"/>
                <a:gd name="T8" fmla="*/ 9 w 42"/>
                <a:gd name="T9" fmla="*/ 33 h 42"/>
                <a:gd name="T10" fmla="*/ 16 w 42"/>
                <a:gd name="T11" fmla="*/ 26 h 42"/>
                <a:gd name="T12" fmla="*/ 24 w 42"/>
                <a:gd name="T13" fmla="*/ 21 h 42"/>
                <a:gd name="T14" fmla="*/ 9 w 42"/>
                <a:gd name="T15" fmla="*/ 26 h 42"/>
                <a:gd name="T16" fmla="*/ 0 w 42"/>
                <a:gd name="T17" fmla="*/ 17 h 42"/>
                <a:gd name="T18" fmla="*/ 22 w 42"/>
                <a:gd name="T1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2" y="3"/>
                  </a:moveTo>
                  <a:cubicBezTo>
                    <a:pt x="23" y="6"/>
                    <a:pt x="17" y="8"/>
                    <a:pt x="16" y="11"/>
                  </a:cubicBezTo>
                  <a:cubicBezTo>
                    <a:pt x="12" y="10"/>
                    <a:pt x="9" y="12"/>
                    <a:pt x="9" y="16"/>
                  </a:cubicBezTo>
                  <a:cubicBezTo>
                    <a:pt x="16" y="17"/>
                    <a:pt x="18" y="7"/>
                    <a:pt x="28" y="10"/>
                  </a:cubicBezTo>
                  <a:cubicBezTo>
                    <a:pt x="42" y="14"/>
                    <a:pt x="24" y="42"/>
                    <a:pt x="9" y="33"/>
                  </a:cubicBezTo>
                  <a:cubicBezTo>
                    <a:pt x="10" y="29"/>
                    <a:pt x="13" y="28"/>
                    <a:pt x="16" y="26"/>
                  </a:cubicBezTo>
                  <a:cubicBezTo>
                    <a:pt x="18" y="26"/>
                    <a:pt x="24" y="26"/>
                    <a:pt x="24" y="21"/>
                  </a:cubicBezTo>
                  <a:cubicBezTo>
                    <a:pt x="20" y="17"/>
                    <a:pt x="15" y="25"/>
                    <a:pt x="9" y="26"/>
                  </a:cubicBezTo>
                  <a:cubicBezTo>
                    <a:pt x="4" y="26"/>
                    <a:pt x="0" y="23"/>
                    <a:pt x="0" y="17"/>
                  </a:cubicBezTo>
                  <a:cubicBezTo>
                    <a:pt x="1" y="9"/>
                    <a:pt x="12" y="0"/>
                    <a:pt x="22" y="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3" name="iSļïde">
              <a:extLst>
                <a:ext uri="{FF2B5EF4-FFF2-40B4-BE49-F238E27FC236}">
                  <a16:creationId xmlns:a16="http://schemas.microsoft.com/office/drawing/2014/main" id="{4311F079-CB1B-4838-ACCE-FFD4B4154580}"/>
                </a:ext>
              </a:extLst>
            </p:cNvPr>
            <p:cNvSpPr/>
            <p:nvPr/>
          </p:nvSpPr>
          <p:spPr bwMode="auto">
            <a:xfrm>
              <a:off x="401638" y="2663825"/>
              <a:ext cx="85725" cy="120650"/>
            </a:xfrm>
            <a:custGeom>
              <a:avLst/>
              <a:gdLst>
                <a:gd name="T0" fmla="*/ 18 w 27"/>
                <a:gd name="T1" fmla="*/ 11 h 38"/>
                <a:gd name="T2" fmla="*/ 15 w 27"/>
                <a:gd name="T3" fmla="*/ 15 h 38"/>
                <a:gd name="T4" fmla="*/ 27 w 27"/>
                <a:gd name="T5" fmla="*/ 30 h 38"/>
                <a:gd name="T6" fmla="*/ 19 w 27"/>
                <a:gd name="T7" fmla="*/ 38 h 38"/>
                <a:gd name="T8" fmla="*/ 0 w 27"/>
                <a:gd name="T9" fmla="*/ 19 h 38"/>
                <a:gd name="T10" fmla="*/ 9 w 27"/>
                <a:gd name="T11" fmla="*/ 13 h 38"/>
                <a:gd name="T12" fmla="*/ 18 w 27"/>
                <a:gd name="T13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8">
                  <a:moveTo>
                    <a:pt x="18" y="11"/>
                  </a:moveTo>
                  <a:cubicBezTo>
                    <a:pt x="18" y="13"/>
                    <a:pt x="15" y="13"/>
                    <a:pt x="15" y="15"/>
                  </a:cubicBezTo>
                  <a:cubicBezTo>
                    <a:pt x="16" y="23"/>
                    <a:pt x="23" y="25"/>
                    <a:pt x="27" y="30"/>
                  </a:cubicBezTo>
                  <a:cubicBezTo>
                    <a:pt x="25" y="34"/>
                    <a:pt x="22" y="36"/>
                    <a:pt x="19" y="38"/>
                  </a:cubicBezTo>
                  <a:cubicBezTo>
                    <a:pt x="13" y="31"/>
                    <a:pt x="6" y="26"/>
                    <a:pt x="0" y="19"/>
                  </a:cubicBezTo>
                  <a:cubicBezTo>
                    <a:pt x="2" y="16"/>
                    <a:pt x="5" y="10"/>
                    <a:pt x="9" y="13"/>
                  </a:cubicBezTo>
                  <a:cubicBezTo>
                    <a:pt x="6" y="6"/>
                    <a:pt x="18" y="0"/>
                    <a:pt x="18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4" name="íṧḻïďe">
              <a:extLst>
                <a:ext uri="{FF2B5EF4-FFF2-40B4-BE49-F238E27FC236}">
                  <a16:creationId xmlns:a16="http://schemas.microsoft.com/office/drawing/2014/main" id="{EA042946-FC35-4D95-B31A-99C9F164FF09}"/>
                </a:ext>
              </a:extLst>
            </p:cNvPr>
            <p:cNvSpPr/>
            <p:nvPr/>
          </p:nvSpPr>
          <p:spPr bwMode="auto">
            <a:xfrm>
              <a:off x="1833563" y="2670175"/>
              <a:ext cx="174625" cy="173038"/>
            </a:xfrm>
            <a:custGeom>
              <a:avLst/>
              <a:gdLst>
                <a:gd name="T0" fmla="*/ 30 w 55"/>
                <a:gd name="T1" fmla="*/ 31 h 55"/>
                <a:gd name="T2" fmla="*/ 29 w 55"/>
                <a:gd name="T3" fmla="*/ 38 h 55"/>
                <a:gd name="T4" fmla="*/ 33 w 55"/>
                <a:gd name="T5" fmla="*/ 38 h 55"/>
                <a:gd name="T6" fmla="*/ 36 w 55"/>
                <a:gd name="T7" fmla="*/ 46 h 55"/>
                <a:gd name="T8" fmla="*/ 29 w 55"/>
                <a:gd name="T9" fmla="*/ 48 h 55"/>
                <a:gd name="T10" fmla="*/ 30 w 55"/>
                <a:gd name="T11" fmla="*/ 54 h 55"/>
                <a:gd name="T12" fmla="*/ 21 w 55"/>
                <a:gd name="T13" fmla="*/ 54 h 55"/>
                <a:gd name="T14" fmla="*/ 20 w 55"/>
                <a:gd name="T15" fmla="*/ 48 h 55"/>
                <a:gd name="T16" fmla="*/ 3 w 55"/>
                <a:gd name="T17" fmla="*/ 32 h 55"/>
                <a:gd name="T18" fmla="*/ 20 w 55"/>
                <a:gd name="T19" fmla="*/ 20 h 55"/>
                <a:gd name="T20" fmla="*/ 24 w 55"/>
                <a:gd name="T21" fmla="*/ 11 h 55"/>
                <a:gd name="T22" fmla="*/ 30 w 55"/>
                <a:gd name="T23" fmla="*/ 31 h 55"/>
                <a:gd name="T24" fmla="*/ 30 w 55"/>
                <a:gd name="T25" fmla="*/ 24 h 55"/>
                <a:gd name="T26" fmla="*/ 36 w 55"/>
                <a:gd name="T27" fmla="*/ 24 h 55"/>
                <a:gd name="T28" fmla="*/ 35 w 55"/>
                <a:gd name="T29" fmla="*/ 19 h 55"/>
                <a:gd name="T30" fmla="*/ 30 w 55"/>
                <a:gd name="T31" fmla="*/ 24 h 55"/>
                <a:gd name="T32" fmla="*/ 19 w 55"/>
                <a:gd name="T33" fmla="*/ 38 h 55"/>
                <a:gd name="T34" fmla="*/ 18 w 55"/>
                <a:gd name="T35" fmla="*/ 27 h 55"/>
                <a:gd name="T36" fmla="*/ 19 w 55"/>
                <a:gd name="T37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5" h="55">
                  <a:moveTo>
                    <a:pt x="30" y="31"/>
                  </a:moveTo>
                  <a:cubicBezTo>
                    <a:pt x="28" y="32"/>
                    <a:pt x="29" y="36"/>
                    <a:pt x="29" y="38"/>
                  </a:cubicBezTo>
                  <a:cubicBezTo>
                    <a:pt x="30" y="40"/>
                    <a:pt x="32" y="36"/>
                    <a:pt x="33" y="38"/>
                  </a:cubicBezTo>
                  <a:cubicBezTo>
                    <a:pt x="33" y="41"/>
                    <a:pt x="36" y="42"/>
                    <a:pt x="36" y="46"/>
                  </a:cubicBezTo>
                  <a:cubicBezTo>
                    <a:pt x="33" y="46"/>
                    <a:pt x="31" y="47"/>
                    <a:pt x="29" y="48"/>
                  </a:cubicBezTo>
                  <a:cubicBezTo>
                    <a:pt x="30" y="50"/>
                    <a:pt x="29" y="53"/>
                    <a:pt x="30" y="54"/>
                  </a:cubicBezTo>
                  <a:cubicBezTo>
                    <a:pt x="28" y="55"/>
                    <a:pt x="23" y="55"/>
                    <a:pt x="21" y="54"/>
                  </a:cubicBezTo>
                  <a:cubicBezTo>
                    <a:pt x="20" y="53"/>
                    <a:pt x="21" y="49"/>
                    <a:pt x="20" y="48"/>
                  </a:cubicBezTo>
                  <a:cubicBezTo>
                    <a:pt x="16" y="46"/>
                    <a:pt x="4" y="40"/>
                    <a:pt x="3" y="32"/>
                  </a:cubicBezTo>
                  <a:cubicBezTo>
                    <a:pt x="0" y="21"/>
                    <a:pt x="10" y="14"/>
                    <a:pt x="20" y="20"/>
                  </a:cubicBezTo>
                  <a:cubicBezTo>
                    <a:pt x="22" y="16"/>
                    <a:pt x="22" y="13"/>
                    <a:pt x="24" y="11"/>
                  </a:cubicBezTo>
                  <a:cubicBezTo>
                    <a:pt x="41" y="0"/>
                    <a:pt x="55" y="41"/>
                    <a:pt x="30" y="31"/>
                  </a:cubicBezTo>
                  <a:close/>
                  <a:moveTo>
                    <a:pt x="30" y="24"/>
                  </a:moveTo>
                  <a:cubicBezTo>
                    <a:pt x="32" y="24"/>
                    <a:pt x="35" y="25"/>
                    <a:pt x="36" y="24"/>
                  </a:cubicBezTo>
                  <a:cubicBezTo>
                    <a:pt x="36" y="22"/>
                    <a:pt x="36" y="21"/>
                    <a:pt x="35" y="19"/>
                  </a:cubicBezTo>
                  <a:cubicBezTo>
                    <a:pt x="31" y="17"/>
                    <a:pt x="29" y="20"/>
                    <a:pt x="30" y="24"/>
                  </a:cubicBezTo>
                  <a:close/>
                  <a:moveTo>
                    <a:pt x="19" y="38"/>
                  </a:moveTo>
                  <a:cubicBezTo>
                    <a:pt x="19" y="34"/>
                    <a:pt x="20" y="29"/>
                    <a:pt x="18" y="27"/>
                  </a:cubicBezTo>
                  <a:cubicBezTo>
                    <a:pt x="9" y="26"/>
                    <a:pt x="12" y="39"/>
                    <a:pt x="19" y="3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5" name="is1ïdê">
              <a:extLst>
                <a:ext uri="{FF2B5EF4-FFF2-40B4-BE49-F238E27FC236}">
                  <a16:creationId xmlns:a16="http://schemas.microsoft.com/office/drawing/2014/main" id="{68C6E375-ECF1-42CD-AFAA-F053CEC4E3F7}"/>
                </a:ext>
              </a:extLst>
            </p:cNvPr>
            <p:cNvSpPr/>
            <p:nvPr/>
          </p:nvSpPr>
          <p:spPr bwMode="auto">
            <a:xfrm>
              <a:off x="331788" y="2736850"/>
              <a:ext cx="117475" cy="122238"/>
            </a:xfrm>
            <a:custGeom>
              <a:avLst/>
              <a:gdLst>
                <a:gd name="T0" fmla="*/ 29 w 37"/>
                <a:gd name="T1" fmla="*/ 11 h 39"/>
                <a:gd name="T2" fmla="*/ 16 w 37"/>
                <a:gd name="T3" fmla="*/ 27 h 39"/>
                <a:gd name="T4" fmla="*/ 21 w 37"/>
                <a:gd name="T5" fmla="*/ 29 h 39"/>
                <a:gd name="T6" fmla="*/ 25 w 37"/>
                <a:gd name="T7" fmla="*/ 22 h 39"/>
                <a:gd name="T8" fmla="*/ 31 w 37"/>
                <a:gd name="T9" fmla="*/ 14 h 39"/>
                <a:gd name="T10" fmla="*/ 16 w 37"/>
                <a:gd name="T11" fmla="*/ 39 h 39"/>
                <a:gd name="T12" fmla="*/ 1 w 37"/>
                <a:gd name="T13" fmla="*/ 22 h 39"/>
                <a:gd name="T14" fmla="*/ 29 w 37"/>
                <a:gd name="T15" fmla="*/ 11 h 39"/>
                <a:gd name="T16" fmla="*/ 11 w 37"/>
                <a:gd name="T17" fmla="*/ 24 h 39"/>
                <a:gd name="T18" fmla="*/ 18 w 37"/>
                <a:gd name="T19" fmla="*/ 16 h 39"/>
                <a:gd name="T20" fmla="*/ 11 w 37"/>
                <a:gd name="T21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9">
                  <a:moveTo>
                    <a:pt x="29" y="11"/>
                  </a:moveTo>
                  <a:cubicBezTo>
                    <a:pt x="25" y="17"/>
                    <a:pt x="21" y="22"/>
                    <a:pt x="16" y="27"/>
                  </a:cubicBezTo>
                  <a:cubicBezTo>
                    <a:pt x="17" y="30"/>
                    <a:pt x="20" y="29"/>
                    <a:pt x="21" y="29"/>
                  </a:cubicBezTo>
                  <a:cubicBezTo>
                    <a:pt x="25" y="28"/>
                    <a:pt x="23" y="25"/>
                    <a:pt x="25" y="22"/>
                  </a:cubicBezTo>
                  <a:cubicBezTo>
                    <a:pt x="27" y="18"/>
                    <a:pt x="31" y="17"/>
                    <a:pt x="31" y="14"/>
                  </a:cubicBezTo>
                  <a:cubicBezTo>
                    <a:pt x="37" y="26"/>
                    <a:pt x="27" y="39"/>
                    <a:pt x="16" y="39"/>
                  </a:cubicBezTo>
                  <a:cubicBezTo>
                    <a:pt x="6" y="38"/>
                    <a:pt x="0" y="30"/>
                    <a:pt x="1" y="22"/>
                  </a:cubicBezTo>
                  <a:cubicBezTo>
                    <a:pt x="3" y="9"/>
                    <a:pt x="19" y="0"/>
                    <a:pt x="29" y="11"/>
                  </a:cubicBezTo>
                  <a:close/>
                  <a:moveTo>
                    <a:pt x="11" y="24"/>
                  </a:moveTo>
                  <a:cubicBezTo>
                    <a:pt x="15" y="23"/>
                    <a:pt x="15" y="19"/>
                    <a:pt x="18" y="16"/>
                  </a:cubicBezTo>
                  <a:cubicBezTo>
                    <a:pt x="13" y="13"/>
                    <a:pt x="7" y="19"/>
                    <a:pt x="11" y="2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6" name="íṩḻïḓe">
              <a:extLst>
                <a:ext uri="{FF2B5EF4-FFF2-40B4-BE49-F238E27FC236}">
                  <a16:creationId xmlns:a16="http://schemas.microsoft.com/office/drawing/2014/main" id="{63386772-2B19-47C2-852E-0DEB83A4E836}"/>
                </a:ext>
              </a:extLst>
            </p:cNvPr>
            <p:cNvSpPr/>
            <p:nvPr/>
          </p:nvSpPr>
          <p:spPr bwMode="auto">
            <a:xfrm>
              <a:off x="257175" y="2827338"/>
              <a:ext cx="109538" cy="104775"/>
            </a:xfrm>
            <a:custGeom>
              <a:avLst/>
              <a:gdLst>
                <a:gd name="T0" fmla="*/ 17 w 35"/>
                <a:gd name="T1" fmla="*/ 0 h 33"/>
                <a:gd name="T2" fmla="*/ 35 w 35"/>
                <a:gd name="T3" fmla="*/ 25 h 33"/>
                <a:gd name="T4" fmla="*/ 30 w 35"/>
                <a:gd name="T5" fmla="*/ 33 h 33"/>
                <a:gd name="T6" fmla="*/ 0 w 35"/>
                <a:gd name="T7" fmla="*/ 28 h 33"/>
                <a:gd name="T8" fmla="*/ 6 w 35"/>
                <a:gd name="T9" fmla="*/ 18 h 33"/>
                <a:gd name="T10" fmla="*/ 22 w 35"/>
                <a:gd name="T11" fmla="*/ 23 h 33"/>
                <a:gd name="T12" fmla="*/ 13 w 35"/>
                <a:gd name="T13" fmla="*/ 10 h 33"/>
                <a:gd name="T14" fmla="*/ 17 w 35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33">
                  <a:moveTo>
                    <a:pt x="17" y="0"/>
                  </a:moveTo>
                  <a:cubicBezTo>
                    <a:pt x="25" y="7"/>
                    <a:pt x="29" y="17"/>
                    <a:pt x="35" y="25"/>
                  </a:cubicBezTo>
                  <a:cubicBezTo>
                    <a:pt x="34" y="28"/>
                    <a:pt x="31" y="30"/>
                    <a:pt x="30" y="33"/>
                  </a:cubicBezTo>
                  <a:cubicBezTo>
                    <a:pt x="20" y="32"/>
                    <a:pt x="11" y="29"/>
                    <a:pt x="0" y="28"/>
                  </a:cubicBezTo>
                  <a:cubicBezTo>
                    <a:pt x="2" y="24"/>
                    <a:pt x="5" y="22"/>
                    <a:pt x="6" y="18"/>
                  </a:cubicBezTo>
                  <a:cubicBezTo>
                    <a:pt x="12" y="19"/>
                    <a:pt x="17" y="21"/>
                    <a:pt x="22" y="23"/>
                  </a:cubicBezTo>
                  <a:cubicBezTo>
                    <a:pt x="21" y="19"/>
                    <a:pt x="16" y="14"/>
                    <a:pt x="13" y="10"/>
                  </a:cubicBezTo>
                  <a:cubicBezTo>
                    <a:pt x="13" y="5"/>
                    <a:pt x="17" y="4"/>
                    <a:pt x="1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7" name="ïşļïḑê">
              <a:extLst>
                <a:ext uri="{FF2B5EF4-FFF2-40B4-BE49-F238E27FC236}">
                  <a16:creationId xmlns:a16="http://schemas.microsoft.com/office/drawing/2014/main" id="{0052BB91-1897-4CAE-8B9E-5998DE347175}"/>
                </a:ext>
              </a:extLst>
            </p:cNvPr>
            <p:cNvSpPr/>
            <p:nvPr/>
          </p:nvSpPr>
          <p:spPr bwMode="auto">
            <a:xfrm>
              <a:off x="1973263" y="2846388"/>
              <a:ext cx="142875" cy="130175"/>
            </a:xfrm>
            <a:custGeom>
              <a:avLst/>
              <a:gdLst>
                <a:gd name="T0" fmla="*/ 45 w 45"/>
                <a:gd name="T1" fmla="*/ 32 h 41"/>
                <a:gd name="T2" fmla="*/ 38 w 45"/>
                <a:gd name="T3" fmla="*/ 35 h 41"/>
                <a:gd name="T4" fmla="*/ 31 w 45"/>
                <a:gd name="T5" fmla="*/ 26 h 41"/>
                <a:gd name="T6" fmla="*/ 6 w 45"/>
                <a:gd name="T7" fmla="*/ 41 h 41"/>
                <a:gd name="T8" fmla="*/ 0 w 45"/>
                <a:gd name="T9" fmla="*/ 30 h 41"/>
                <a:gd name="T10" fmla="*/ 24 w 45"/>
                <a:gd name="T11" fmla="*/ 16 h 41"/>
                <a:gd name="T12" fmla="*/ 18 w 45"/>
                <a:gd name="T13" fmla="*/ 5 h 41"/>
                <a:gd name="T14" fmla="*/ 25 w 45"/>
                <a:gd name="T15" fmla="*/ 0 h 41"/>
                <a:gd name="T16" fmla="*/ 45 w 45"/>
                <a:gd name="T1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1">
                  <a:moveTo>
                    <a:pt x="45" y="32"/>
                  </a:moveTo>
                  <a:cubicBezTo>
                    <a:pt x="42" y="32"/>
                    <a:pt x="40" y="34"/>
                    <a:pt x="38" y="35"/>
                  </a:cubicBezTo>
                  <a:cubicBezTo>
                    <a:pt x="34" y="34"/>
                    <a:pt x="33" y="30"/>
                    <a:pt x="31" y="26"/>
                  </a:cubicBezTo>
                  <a:cubicBezTo>
                    <a:pt x="22" y="30"/>
                    <a:pt x="14" y="35"/>
                    <a:pt x="6" y="41"/>
                  </a:cubicBezTo>
                  <a:cubicBezTo>
                    <a:pt x="3" y="38"/>
                    <a:pt x="1" y="34"/>
                    <a:pt x="0" y="30"/>
                  </a:cubicBezTo>
                  <a:cubicBezTo>
                    <a:pt x="9" y="26"/>
                    <a:pt x="15" y="20"/>
                    <a:pt x="24" y="16"/>
                  </a:cubicBezTo>
                  <a:cubicBezTo>
                    <a:pt x="23" y="12"/>
                    <a:pt x="20" y="9"/>
                    <a:pt x="18" y="5"/>
                  </a:cubicBezTo>
                  <a:cubicBezTo>
                    <a:pt x="21" y="3"/>
                    <a:pt x="23" y="2"/>
                    <a:pt x="25" y="0"/>
                  </a:cubicBezTo>
                  <a:cubicBezTo>
                    <a:pt x="33" y="9"/>
                    <a:pt x="39" y="21"/>
                    <a:pt x="45" y="32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8" name="îṣ1ïḍê">
              <a:extLst>
                <a:ext uri="{FF2B5EF4-FFF2-40B4-BE49-F238E27FC236}">
                  <a16:creationId xmlns:a16="http://schemas.microsoft.com/office/drawing/2014/main" id="{1926E783-4748-4674-89F3-9CB79358C74A}"/>
                </a:ext>
              </a:extLst>
            </p:cNvPr>
            <p:cNvSpPr/>
            <p:nvPr/>
          </p:nvSpPr>
          <p:spPr bwMode="auto">
            <a:xfrm>
              <a:off x="203200" y="2903538"/>
              <a:ext cx="34925" cy="50800"/>
            </a:xfrm>
            <a:custGeom>
              <a:avLst/>
              <a:gdLst>
                <a:gd name="T0" fmla="*/ 11 w 11"/>
                <a:gd name="T1" fmla="*/ 7 h 16"/>
                <a:gd name="T2" fmla="*/ 7 w 11"/>
                <a:gd name="T3" fmla="*/ 16 h 16"/>
                <a:gd name="T4" fmla="*/ 0 w 11"/>
                <a:gd name="T5" fmla="*/ 14 h 16"/>
                <a:gd name="T6" fmla="*/ 11 w 11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6">
                  <a:moveTo>
                    <a:pt x="11" y="7"/>
                  </a:moveTo>
                  <a:cubicBezTo>
                    <a:pt x="11" y="11"/>
                    <a:pt x="8" y="13"/>
                    <a:pt x="7" y="16"/>
                  </a:cubicBezTo>
                  <a:cubicBezTo>
                    <a:pt x="4" y="16"/>
                    <a:pt x="3" y="14"/>
                    <a:pt x="0" y="14"/>
                  </a:cubicBezTo>
                  <a:cubicBezTo>
                    <a:pt x="2" y="7"/>
                    <a:pt x="6" y="0"/>
                    <a:pt x="11" y="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9" name="íŝlïḓe">
              <a:extLst>
                <a:ext uri="{FF2B5EF4-FFF2-40B4-BE49-F238E27FC236}">
                  <a16:creationId xmlns:a16="http://schemas.microsoft.com/office/drawing/2014/main" id="{3FE9734A-A944-4069-9E2F-7C9651AB2071}"/>
                </a:ext>
              </a:extLst>
            </p:cNvPr>
            <p:cNvSpPr/>
            <p:nvPr/>
          </p:nvSpPr>
          <p:spPr bwMode="auto">
            <a:xfrm>
              <a:off x="231775" y="2928938"/>
              <a:ext cx="93663" cy="73025"/>
            </a:xfrm>
            <a:custGeom>
              <a:avLst/>
              <a:gdLst>
                <a:gd name="T0" fmla="*/ 30 w 30"/>
                <a:gd name="T1" fmla="*/ 13 h 23"/>
                <a:gd name="T2" fmla="*/ 25 w 30"/>
                <a:gd name="T3" fmla="*/ 23 h 23"/>
                <a:gd name="T4" fmla="*/ 0 w 30"/>
                <a:gd name="T5" fmla="*/ 10 h 23"/>
                <a:gd name="T6" fmla="*/ 6 w 30"/>
                <a:gd name="T7" fmla="*/ 0 h 23"/>
                <a:gd name="T8" fmla="*/ 30 w 30"/>
                <a:gd name="T9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3">
                  <a:moveTo>
                    <a:pt x="30" y="13"/>
                  </a:moveTo>
                  <a:cubicBezTo>
                    <a:pt x="29" y="17"/>
                    <a:pt x="27" y="20"/>
                    <a:pt x="25" y="23"/>
                  </a:cubicBezTo>
                  <a:cubicBezTo>
                    <a:pt x="16" y="19"/>
                    <a:pt x="9" y="14"/>
                    <a:pt x="0" y="10"/>
                  </a:cubicBezTo>
                  <a:cubicBezTo>
                    <a:pt x="2" y="7"/>
                    <a:pt x="4" y="3"/>
                    <a:pt x="6" y="0"/>
                  </a:cubicBezTo>
                  <a:cubicBezTo>
                    <a:pt x="14" y="5"/>
                    <a:pt x="22" y="9"/>
                    <a:pt x="30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0" name="îsľiḓé">
              <a:extLst>
                <a:ext uri="{FF2B5EF4-FFF2-40B4-BE49-F238E27FC236}">
                  <a16:creationId xmlns:a16="http://schemas.microsoft.com/office/drawing/2014/main" id="{31FCE460-DA45-4D92-A03D-F348C430A782}"/>
                </a:ext>
              </a:extLst>
            </p:cNvPr>
            <p:cNvSpPr/>
            <p:nvPr/>
          </p:nvSpPr>
          <p:spPr bwMode="auto">
            <a:xfrm>
              <a:off x="2011363" y="2973388"/>
              <a:ext cx="117475" cy="117475"/>
            </a:xfrm>
            <a:custGeom>
              <a:avLst/>
              <a:gdLst>
                <a:gd name="T0" fmla="*/ 22 w 37"/>
                <a:gd name="T1" fmla="*/ 35 h 37"/>
                <a:gd name="T2" fmla="*/ 14 w 37"/>
                <a:gd name="T3" fmla="*/ 17 h 37"/>
                <a:gd name="T4" fmla="*/ 19 w 37"/>
                <a:gd name="T5" fmla="*/ 37 h 37"/>
                <a:gd name="T6" fmla="*/ 4 w 37"/>
                <a:gd name="T7" fmla="*/ 13 h 37"/>
                <a:gd name="T8" fmla="*/ 29 w 37"/>
                <a:gd name="T9" fmla="*/ 8 h 37"/>
                <a:gd name="T10" fmla="*/ 22 w 37"/>
                <a:gd name="T11" fmla="*/ 35 h 37"/>
                <a:gd name="T12" fmla="*/ 23 w 37"/>
                <a:gd name="T13" fmla="*/ 23 h 37"/>
                <a:gd name="T14" fmla="*/ 20 w 37"/>
                <a:gd name="T15" fmla="*/ 14 h 37"/>
                <a:gd name="T16" fmla="*/ 23 w 37"/>
                <a:gd name="T17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0" y="29"/>
                    <a:pt x="17" y="23"/>
                    <a:pt x="14" y="17"/>
                  </a:cubicBezTo>
                  <a:cubicBezTo>
                    <a:pt x="6" y="24"/>
                    <a:pt x="20" y="28"/>
                    <a:pt x="19" y="37"/>
                  </a:cubicBezTo>
                  <a:cubicBezTo>
                    <a:pt x="9" y="36"/>
                    <a:pt x="0" y="24"/>
                    <a:pt x="4" y="13"/>
                  </a:cubicBezTo>
                  <a:cubicBezTo>
                    <a:pt x="7" y="3"/>
                    <a:pt x="22" y="0"/>
                    <a:pt x="29" y="8"/>
                  </a:cubicBezTo>
                  <a:cubicBezTo>
                    <a:pt x="37" y="17"/>
                    <a:pt x="36" y="33"/>
                    <a:pt x="22" y="35"/>
                  </a:cubicBezTo>
                  <a:close/>
                  <a:moveTo>
                    <a:pt x="23" y="23"/>
                  </a:moveTo>
                  <a:cubicBezTo>
                    <a:pt x="29" y="22"/>
                    <a:pt x="27" y="12"/>
                    <a:pt x="20" y="14"/>
                  </a:cubicBezTo>
                  <a:cubicBezTo>
                    <a:pt x="19" y="16"/>
                    <a:pt x="22" y="20"/>
                    <a:pt x="23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1" name="iṣ1íďé">
              <a:extLst>
                <a:ext uri="{FF2B5EF4-FFF2-40B4-BE49-F238E27FC236}">
                  <a16:creationId xmlns:a16="http://schemas.microsoft.com/office/drawing/2014/main" id="{91E29AF9-03F1-49F3-933E-980C86DB75E3}"/>
                </a:ext>
              </a:extLst>
            </p:cNvPr>
            <p:cNvSpPr/>
            <p:nvPr/>
          </p:nvSpPr>
          <p:spPr bwMode="auto">
            <a:xfrm>
              <a:off x="184150" y="2973388"/>
              <a:ext cx="115888" cy="133350"/>
            </a:xfrm>
            <a:custGeom>
              <a:avLst/>
              <a:gdLst>
                <a:gd name="T0" fmla="*/ 37 w 37"/>
                <a:gd name="T1" fmla="*/ 15 h 42"/>
                <a:gd name="T2" fmla="*/ 33 w 37"/>
                <a:gd name="T3" fmla="*/ 25 h 42"/>
                <a:gd name="T4" fmla="*/ 15 w 37"/>
                <a:gd name="T5" fmla="*/ 19 h 42"/>
                <a:gd name="T6" fmla="*/ 30 w 37"/>
                <a:gd name="T7" fmla="*/ 32 h 42"/>
                <a:gd name="T8" fmla="*/ 26 w 37"/>
                <a:gd name="T9" fmla="*/ 42 h 42"/>
                <a:gd name="T10" fmla="*/ 0 w 37"/>
                <a:gd name="T11" fmla="*/ 32 h 42"/>
                <a:gd name="T12" fmla="*/ 4 w 37"/>
                <a:gd name="T13" fmla="*/ 23 h 42"/>
                <a:gd name="T14" fmla="*/ 7 w 37"/>
                <a:gd name="T15" fmla="*/ 24 h 42"/>
                <a:gd name="T16" fmla="*/ 6 w 37"/>
                <a:gd name="T17" fmla="*/ 18 h 42"/>
                <a:gd name="T18" fmla="*/ 37 w 37"/>
                <a:gd name="T19" fmla="*/ 1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42">
                  <a:moveTo>
                    <a:pt x="37" y="15"/>
                  </a:moveTo>
                  <a:cubicBezTo>
                    <a:pt x="36" y="18"/>
                    <a:pt x="34" y="21"/>
                    <a:pt x="33" y="25"/>
                  </a:cubicBezTo>
                  <a:cubicBezTo>
                    <a:pt x="26" y="24"/>
                    <a:pt x="23" y="19"/>
                    <a:pt x="15" y="19"/>
                  </a:cubicBezTo>
                  <a:cubicBezTo>
                    <a:pt x="9" y="27"/>
                    <a:pt x="24" y="29"/>
                    <a:pt x="30" y="32"/>
                  </a:cubicBezTo>
                  <a:cubicBezTo>
                    <a:pt x="29" y="36"/>
                    <a:pt x="27" y="39"/>
                    <a:pt x="26" y="42"/>
                  </a:cubicBezTo>
                  <a:cubicBezTo>
                    <a:pt x="17" y="39"/>
                    <a:pt x="9" y="36"/>
                    <a:pt x="0" y="32"/>
                  </a:cubicBezTo>
                  <a:cubicBezTo>
                    <a:pt x="1" y="28"/>
                    <a:pt x="2" y="26"/>
                    <a:pt x="4" y="23"/>
                  </a:cubicBezTo>
                  <a:cubicBezTo>
                    <a:pt x="6" y="22"/>
                    <a:pt x="5" y="24"/>
                    <a:pt x="7" y="24"/>
                  </a:cubicBezTo>
                  <a:cubicBezTo>
                    <a:pt x="7" y="22"/>
                    <a:pt x="6" y="20"/>
                    <a:pt x="6" y="18"/>
                  </a:cubicBezTo>
                  <a:cubicBezTo>
                    <a:pt x="7" y="0"/>
                    <a:pt x="28" y="11"/>
                    <a:pt x="37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2" name="iṩlíďe">
              <a:extLst>
                <a:ext uri="{FF2B5EF4-FFF2-40B4-BE49-F238E27FC236}">
                  <a16:creationId xmlns:a16="http://schemas.microsoft.com/office/drawing/2014/main" id="{DECF2D80-EAF9-4BE5-9929-84DAB53C221A}"/>
                </a:ext>
              </a:extLst>
            </p:cNvPr>
            <p:cNvSpPr/>
            <p:nvPr/>
          </p:nvSpPr>
          <p:spPr bwMode="auto">
            <a:xfrm>
              <a:off x="107950" y="3097213"/>
              <a:ext cx="146050" cy="136525"/>
            </a:xfrm>
            <a:custGeom>
              <a:avLst/>
              <a:gdLst>
                <a:gd name="T0" fmla="*/ 0 w 46"/>
                <a:gd name="T1" fmla="*/ 35 h 43"/>
                <a:gd name="T2" fmla="*/ 4 w 46"/>
                <a:gd name="T3" fmla="*/ 23 h 43"/>
                <a:gd name="T4" fmla="*/ 35 w 46"/>
                <a:gd name="T5" fmla="*/ 22 h 43"/>
                <a:gd name="T6" fmla="*/ 7 w 46"/>
                <a:gd name="T7" fmla="*/ 11 h 43"/>
                <a:gd name="T8" fmla="*/ 10 w 46"/>
                <a:gd name="T9" fmla="*/ 0 h 43"/>
                <a:gd name="T10" fmla="*/ 45 w 46"/>
                <a:gd name="T11" fmla="*/ 18 h 43"/>
                <a:gd name="T12" fmla="*/ 30 w 46"/>
                <a:gd name="T13" fmla="*/ 42 h 43"/>
                <a:gd name="T14" fmla="*/ 0 w 46"/>
                <a:gd name="T15" fmla="*/ 3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43">
                  <a:moveTo>
                    <a:pt x="0" y="35"/>
                  </a:moveTo>
                  <a:cubicBezTo>
                    <a:pt x="1" y="31"/>
                    <a:pt x="3" y="27"/>
                    <a:pt x="4" y="23"/>
                  </a:cubicBezTo>
                  <a:cubicBezTo>
                    <a:pt x="12" y="25"/>
                    <a:pt x="37" y="37"/>
                    <a:pt x="35" y="22"/>
                  </a:cubicBezTo>
                  <a:cubicBezTo>
                    <a:pt x="34" y="13"/>
                    <a:pt x="14" y="16"/>
                    <a:pt x="7" y="11"/>
                  </a:cubicBezTo>
                  <a:cubicBezTo>
                    <a:pt x="8" y="7"/>
                    <a:pt x="9" y="3"/>
                    <a:pt x="10" y="0"/>
                  </a:cubicBezTo>
                  <a:cubicBezTo>
                    <a:pt x="22" y="4"/>
                    <a:pt x="43" y="3"/>
                    <a:pt x="45" y="18"/>
                  </a:cubicBezTo>
                  <a:cubicBezTo>
                    <a:pt x="46" y="28"/>
                    <a:pt x="40" y="41"/>
                    <a:pt x="30" y="42"/>
                  </a:cubicBezTo>
                  <a:cubicBezTo>
                    <a:pt x="19" y="43"/>
                    <a:pt x="11" y="36"/>
                    <a:pt x="0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3" name="íṥliḍè">
              <a:extLst>
                <a:ext uri="{FF2B5EF4-FFF2-40B4-BE49-F238E27FC236}">
                  <a16:creationId xmlns:a16="http://schemas.microsoft.com/office/drawing/2014/main" id="{EA171EB1-BC76-4CBF-9151-691B0F1686E2}"/>
                </a:ext>
              </a:extLst>
            </p:cNvPr>
            <p:cNvSpPr/>
            <p:nvPr/>
          </p:nvSpPr>
          <p:spPr bwMode="auto">
            <a:xfrm>
              <a:off x="2046288" y="3081338"/>
              <a:ext cx="114300" cy="120650"/>
            </a:xfrm>
            <a:custGeom>
              <a:avLst/>
              <a:gdLst>
                <a:gd name="T0" fmla="*/ 29 w 36"/>
                <a:gd name="T1" fmla="*/ 35 h 38"/>
                <a:gd name="T2" fmla="*/ 26 w 36"/>
                <a:gd name="T3" fmla="*/ 27 h 38"/>
                <a:gd name="T4" fmla="*/ 28 w 36"/>
                <a:gd name="T5" fmla="*/ 21 h 38"/>
                <a:gd name="T6" fmla="*/ 20 w 36"/>
                <a:gd name="T7" fmla="*/ 28 h 38"/>
                <a:gd name="T8" fmla="*/ 21 w 36"/>
                <a:gd name="T9" fmla="*/ 38 h 38"/>
                <a:gd name="T10" fmla="*/ 25 w 36"/>
                <a:gd name="T11" fmla="*/ 5 h 38"/>
                <a:gd name="T12" fmla="*/ 36 w 36"/>
                <a:gd name="T13" fmla="*/ 29 h 38"/>
                <a:gd name="T14" fmla="*/ 29 w 36"/>
                <a:gd name="T15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8">
                  <a:moveTo>
                    <a:pt x="29" y="35"/>
                  </a:moveTo>
                  <a:cubicBezTo>
                    <a:pt x="29" y="30"/>
                    <a:pt x="26" y="30"/>
                    <a:pt x="26" y="27"/>
                  </a:cubicBezTo>
                  <a:cubicBezTo>
                    <a:pt x="26" y="25"/>
                    <a:pt x="28" y="23"/>
                    <a:pt x="28" y="21"/>
                  </a:cubicBezTo>
                  <a:cubicBezTo>
                    <a:pt x="25" y="7"/>
                    <a:pt x="3" y="25"/>
                    <a:pt x="20" y="28"/>
                  </a:cubicBezTo>
                  <a:cubicBezTo>
                    <a:pt x="20" y="32"/>
                    <a:pt x="22" y="36"/>
                    <a:pt x="21" y="38"/>
                  </a:cubicBezTo>
                  <a:cubicBezTo>
                    <a:pt x="0" y="37"/>
                    <a:pt x="1" y="0"/>
                    <a:pt x="25" y="5"/>
                  </a:cubicBezTo>
                  <a:cubicBezTo>
                    <a:pt x="33" y="7"/>
                    <a:pt x="36" y="17"/>
                    <a:pt x="36" y="29"/>
                  </a:cubicBezTo>
                  <a:cubicBezTo>
                    <a:pt x="34" y="31"/>
                    <a:pt x="33" y="34"/>
                    <a:pt x="29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4" name="iśḷiḑè">
              <a:extLst>
                <a:ext uri="{FF2B5EF4-FFF2-40B4-BE49-F238E27FC236}">
                  <a16:creationId xmlns:a16="http://schemas.microsoft.com/office/drawing/2014/main" id="{834921A3-1158-4ABB-AF1F-1E4E28CFF6CC}"/>
                </a:ext>
              </a:extLst>
            </p:cNvPr>
            <p:cNvSpPr/>
            <p:nvPr/>
          </p:nvSpPr>
          <p:spPr bwMode="auto">
            <a:xfrm>
              <a:off x="2084388" y="3201988"/>
              <a:ext cx="133350" cy="114300"/>
            </a:xfrm>
            <a:custGeom>
              <a:avLst/>
              <a:gdLst>
                <a:gd name="T0" fmla="*/ 41 w 42"/>
                <a:gd name="T1" fmla="*/ 10 h 36"/>
                <a:gd name="T2" fmla="*/ 28 w 42"/>
                <a:gd name="T3" fmla="*/ 12 h 36"/>
                <a:gd name="T4" fmla="*/ 6 w 42"/>
                <a:gd name="T5" fmla="*/ 36 h 36"/>
                <a:gd name="T6" fmla="*/ 4 w 42"/>
                <a:gd name="T7" fmla="*/ 25 h 36"/>
                <a:gd name="T8" fmla="*/ 22 w 42"/>
                <a:gd name="T9" fmla="*/ 16 h 36"/>
                <a:gd name="T10" fmla="*/ 3 w 42"/>
                <a:gd name="T11" fmla="*/ 17 h 36"/>
                <a:gd name="T12" fmla="*/ 1 w 42"/>
                <a:gd name="T13" fmla="*/ 6 h 36"/>
                <a:gd name="T14" fmla="*/ 39 w 42"/>
                <a:gd name="T15" fmla="*/ 0 h 36"/>
                <a:gd name="T16" fmla="*/ 41 w 42"/>
                <a:gd name="T17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6">
                  <a:moveTo>
                    <a:pt x="41" y="10"/>
                  </a:moveTo>
                  <a:cubicBezTo>
                    <a:pt x="37" y="11"/>
                    <a:pt x="33" y="12"/>
                    <a:pt x="28" y="12"/>
                  </a:cubicBezTo>
                  <a:cubicBezTo>
                    <a:pt x="42" y="28"/>
                    <a:pt x="22" y="35"/>
                    <a:pt x="6" y="36"/>
                  </a:cubicBezTo>
                  <a:cubicBezTo>
                    <a:pt x="6" y="32"/>
                    <a:pt x="4" y="29"/>
                    <a:pt x="4" y="25"/>
                  </a:cubicBezTo>
                  <a:cubicBezTo>
                    <a:pt x="11" y="23"/>
                    <a:pt x="25" y="25"/>
                    <a:pt x="22" y="16"/>
                  </a:cubicBezTo>
                  <a:cubicBezTo>
                    <a:pt x="18" y="12"/>
                    <a:pt x="9" y="17"/>
                    <a:pt x="3" y="17"/>
                  </a:cubicBezTo>
                  <a:cubicBezTo>
                    <a:pt x="2" y="14"/>
                    <a:pt x="0" y="9"/>
                    <a:pt x="1" y="6"/>
                  </a:cubicBezTo>
                  <a:cubicBezTo>
                    <a:pt x="14" y="5"/>
                    <a:pt x="27" y="0"/>
                    <a:pt x="39" y="0"/>
                  </a:cubicBezTo>
                  <a:cubicBezTo>
                    <a:pt x="39" y="4"/>
                    <a:pt x="40" y="6"/>
                    <a:pt x="41" y="1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5" name="îṡḷïdé">
              <a:extLst>
                <a:ext uri="{FF2B5EF4-FFF2-40B4-BE49-F238E27FC236}">
                  <a16:creationId xmlns:a16="http://schemas.microsoft.com/office/drawing/2014/main" id="{DEEF4CEB-9641-4060-AFE1-E8D85602B802}"/>
                </a:ext>
              </a:extLst>
            </p:cNvPr>
            <p:cNvSpPr/>
            <p:nvPr/>
          </p:nvSpPr>
          <p:spPr bwMode="auto">
            <a:xfrm>
              <a:off x="114300" y="3300413"/>
              <a:ext cx="101600" cy="111125"/>
            </a:xfrm>
            <a:custGeom>
              <a:avLst/>
              <a:gdLst>
                <a:gd name="T0" fmla="*/ 32 w 32"/>
                <a:gd name="T1" fmla="*/ 6 h 35"/>
                <a:gd name="T2" fmla="*/ 31 w 32"/>
                <a:gd name="T3" fmla="*/ 17 h 35"/>
                <a:gd name="T4" fmla="*/ 11 w 32"/>
                <a:gd name="T5" fmla="*/ 19 h 35"/>
                <a:gd name="T6" fmla="*/ 31 w 32"/>
                <a:gd name="T7" fmla="*/ 25 h 35"/>
                <a:gd name="T8" fmla="*/ 30 w 32"/>
                <a:gd name="T9" fmla="*/ 35 h 35"/>
                <a:gd name="T10" fmla="*/ 2 w 32"/>
                <a:gd name="T11" fmla="*/ 33 h 35"/>
                <a:gd name="T12" fmla="*/ 6 w 32"/>
                <a:gd name="T13" fmla="*/ 23 h 35"/>
                <a:gd name="T14" fmla="*/ 3 w 32"/>
                <a:gd name="T15" fmla="*/ 11 h 35"/>
                <a:gd name="T16" fmla="*/ 32 w 32"/>
                <a:gd name="T17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5">
                  <a:moveTo>
                    <a:pt x="32" y="6"/>
                  </a:moveTo>
                  <a:cubicBezTo>
                    <a:pt x="32" y="10"/>
                    <a:pt x="32" y="14"/>
                    <a:pt x="31" y="17"/>
                  </a:cubicBezTo>
                  <a:cubicBezTo>
                    <a:pt x="24" y="17"/>
                    <a:pt x="11" y="12"/>
                    <a:pt x="11" y="19"/>
                  </a:cubicBezTo>
                  <a:cubicBezTo>
                    <a:pt x="11" y="26"/>
                    <a:pt x="24" y="22"/>
                    <a:pt x="31" y="25"/>
                  </a:cubicBezTo>
                  <a:cubicBezTo>
                    <a:pt x="30" y="28"/>
                    <a:pt x="31" y="33"/>
                    <a:pt x="30" y="35"/>
                  </a:cubicBezTo>
                  <a:cubicBezTo>
                    <a:pt x="20" y="35"/>
                    <a:pt x="11" y="34"/>
                    <a:pt x="2" y="33"/>
                  </a:cubicBezTo>
                  <a:cubicBezTo>
                    <a:pt x="3" y="29"/>
                    <a:pt x="0" y="22"/>
                    <a:pt x="6" y="23"/>
                  </a:cubicBezTo>
                  <a:cubicBezTo>
                    <a:pt x="4" y="19"/>
                    <a:pt x="2" y="15"/>
                    <a:pt x="3" y="11"/>
                  </a:cubicBezTo>
                  <a:cubicBezTo>
                    <a:pt x="5" y="0"/>
                    <a:pt x="22" y="5"/>
                    <a:pt x="32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6" name="ïşlïḓê">
              <a:extLst>
                <a:ext uri="{FF2B5EF4-FFF2-40B4-BE49-F238E27FC236}">
                  <a16:creationId xmlns:a16="http://schemas.microsoft.com/office/drawing/2014/main" id="{CF4E6A0D-70BA-4B1F-9D27-777D1A69E0BD}"/>
                </a:ext>
              </a:extLst>
            </p:cNvPr>
            <p:cNvSpPr/>
            <p:nvPr/>
          </p:nvSpPr>
          <p:spPr bwMode="auto">
            <a:xfrm>
              <a:off x="2103438" y="3328988"/>
              <a:ext cx="101600" cy="101600"/>
            </a:xfrm>
            <a:custGeom>
              <a:avLst/>
              <a:gdLst>
                <a:gd name="T0" fmla="*/ 28 w 32"/>
                <a:gd name="T1" fmla="*/ 0 h 32"/>
                <a:gd name="T2" fmla="*/ 25 w 32"/>
                <a:gd name="T3" fmla="*/ 10 h 32"/>
                <a:gd name="T4" fmla="*/ 30 w 32"/>
                <a:gd name="T5" fmla="*/ 24 h 32"/>
                <a:gd name="T6" fmla="*/ 3 w 32"/>
                <a:gd name="T7" fmla="*/ 32 h 32"/>
                <a:gd name="T8" fmla="*/ 1 w 32"/>
                <a:gd name="T9" fmla="*/ 21 h 32"/>
                <a:gd name="T10" fmla="*/ 21 w 32"/>
                <a:gd name="T11" fmla="*/ 15 h 32"/>
                <a:gd name="T12" fmla="*/ 1 w 32"/>
                <a:gd name="T13" fmla="*/ 13 h 32"/>
                <a:gd name="T14" fmla="*/ 0 w 32"/>
                <a:gd name="T15" fmla="*/ 2 h 32"/>
                <a:gd name="T16" fmla="*/ 28 w 3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28" y="0"/>
                  </a:moveTo>
                  <a:cubicBezTo>
                    <a:pt x="27" y="4"/>
                    <a:pt x="32" y="11"/>
                    <a:pt x="25" y="10"/>
                  </a:cubicBezTo>
                  <a:cubicBezTo>
                    <a:pt x="28" y="14"/>
                    <a:pt x="31" y="17"/>
                    <a:pt x="30" y="24"/>
                  </a:cubicBezTo>
                  <a:cubicBezTo>
                    <a:pt x="26" y="32"/>
                    <a:pt x="12" y="30"/>
                    <a:pt x="3" y="32"/>
                  </a:cubicBezTo>
                  <a:cubicBezTo>
                    <a:pt x="2" y="29"/>
                    <a:pt x="2" y="24"/>
                    <a:pt x="1" y="21"/>
                  </a:cubicBezTo>
                  <a:cubicBezTo>
                    <a:pt x="7" y="18"/>
                    <a:pt x="22" y="23"/>
                    <a:pt x="21" y="15"/>
                  </a:cubicBezTo>
                  <a:cubicBezTo>
                    <a:pt x="20" y="8"/>
                    <a:pt x="8" y="14"/>
                    <a:pt x="1" y="13"/>
                  </a:cubicBezTo>
                  <a:cubicBezTo>
                    <a:pt x="1" y="9"/>
                    <a:pt x="0" y="6"/>
                    <a:pt x="0" y="2"/>
                  </a:cubicBezTo>
                  <a:cubicBezTo>
                    <a:pt x="9" y="1"/>
                    <a:pt x="18" y="0"/>
                    <a:pt x="2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7" name="ïśḷîḑê">
              <a:extLst>
                <a:ext uri="{FF2B5EF4-FFF2-40B4-BE49-F238E27FC236}">
                  <a16:creationId xmlns:a16="http://schemas.microsoft.com/office/drawing/2014/main" id="{505B7764-37C5-4780-B54A-6D30876CBF48}"/>
                </a:ext>
              </a:extLst>
            </p:cNvPr>
            <p:cNvSpPr/>
            <p:nvPr/>
          </p:nvSpPr>
          <p:spPr bwMode="auto">
            <a:xfrm>
              <a:off x="88900" y="3430588"/>
              <a:ext cx="25400" cy="41275"/>
            </a:xfrm>
            <a:custGeom>
              <a:avLst/>
              <a:gdLst>
                <a:gd name="T0" fmla="*/ 7 w 8"/>
                <a:gd name="T1" fmla="*/ 1 h 13"/>
                <a:gd name="T2" fmla="*/ 8 w 8"/>
                <a:gd name="T3" fmla="*/ 11 h 13"/>
                <a:gd name="T4" fmla="*/ 0 w 8"/>
                <a:gd name="T5" fmla="*/ 12 h 13"/>
                <a:gd name="T6" fmla="*/ 0 w 8"/>
                <a:gd name="T7" fmla="*/ 2 h 13"/>
                <a:gd name="T8" fmla="*/ 7 w 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7" y="1"/>
                  </a:moveTo>
                  <a:cubicBezTo>
                    <a:pt x="7" y="6"/>
                    <a:pt x="7" y="6"/>
                    <a:pt x="8" y="11"/>
                  </a:cubicBezTo>
                  <a:cubicBezTo>
                    <a:pt x="6" y="13"/>
                    <a:pt x="2" y="12"/>
                    <a:pt x="0" y="12"/>
                  </a:cubicBezTo>
                  <a:cubicBezTo>
                    <a:pt x="0" y="9"/>
                    <a:pt x="0" y="5"/>
                    <a:pt x="0" y="2"/>
                  </a:cubicBezTo>
                  <a:cubicBezTo>
                    <a:pt x="1" y="0"/>
                    <a:pt x="5" y="1"/>
                    <a:pt x="7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8" name="ïšḻiḍe">
              <a:extLst>
                <a:ext uri="{FF2B5EF4-FFF2-40B4-BE49-F238E27FC236}">
                  <a16:creationId xmlns:a16="http://schemas.microsoft.com/office/drawing/2014/main" id="{3520CDA0-CC56-42BB-AA6E-CDBF4FB46607}"/>
                </a:ext>
              </a:extLst>
            </p:cNvPr>
            <p:cNvSpPr/>
            <p:nvPr/>
          </p:nvSpPr>
          <p:spPr bwMode="auto">
            <a:xfrm>
              <a:off x="117475" y="3433763"/>
              <a:ext cx="92075" cy="34925"/>
            </a:xfrm>
            <a:custGeom>
              <a:avLst/>
              <a:gdLst>
                <a:gd name="T0" fmla="*/ 29 w 29"/>
                <a:gd name="T1" fmla="*/ 0 h 11"/>
                <a:gd name="T2" fmla="*/ 29 w 29"/>
                <a:gd name="T3" fmla="*/ 10 h 11"/>
                <a:gd name="T4" fmla="*/ 1 w 29"/>
                <a:gd name="T5" fmla="*/ 11 h 11"/>
                <a:gd name="T6" fmla="*/ 2 w 29"/>
                <a:gd name="T7" fmla="*/ 0 h 11"/>
                <a:gd name="T8" fmla="*/ 29 w 2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29" y="0"/>
                  </a:moveTo>
                  <a:cubicBezTo>
                    <a:pt x="29" y="3"/>
                    <a:pt x="29" y="7"/>
                    <a:pt x="29" y="10"/>
                  </a:cubicBezTo>
                  <a:cubicBezTo>
                    <a:pt x="21" y="11"/>
                    <a:pt x="11" y="11"/>
                    <a:pt x="1" y="11"/>
                  </a:cubicBezTo>
                  <a:cubicBezTo>
                    <a:pt x="2" y="7"/>
                    <a:pt x="0" y="2"/>
                    <a:pt x="2" y="0"/>
                  </a:cubicBezTo>
                  <a:cubicBezTo>
                    <a:pt x="11" y="0"/>
                    <a:pt x="20" y="0"/>
                    <a:pt x="29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9" name="ïṣḷidè">
              <a:extLst>
                <a:ext uri="{FF2B5EF4-FFF2-40B4-BE49-F238E27FC236}">
                  <a16:creationId xmlns:a16="http://schemas.microsoft.com/office/drawing/2014/main" id="{B1CBDEDB-0087-44C2-8CA0-E56526DBD258}"/>
                </a:ext>
              </a:extLst>
            </p:cNvPr>
            <p:cNvSpPr/>
            <p:nvPr/>
          </p:nvSpPr>
          <p:spPr bwMode="auto">
            <a:xfrm>
              <a:off x="2087563" y="3436938"/>
              <a:ext cx="133350" cy="127000"/>
            </a:xfrm>
            <a:custGeom>
              <a:avLst/>
              <a:gdLst>
                <a:gd name="T0" fmla="*/ 25 w 42"/>
                <a:gd name="T1" fmla="*/ 35 h 40"/>
                <a:gd name="T2" fmla="*/ 17 w 42"/>
                <a:gd name="T3" fmla="*/ 3 h 40"/>
                <a:gd name="T4" fmla="*/ 25 w 42"/>
                <a:gd name="T5" fmla="*/ 35 h 40"/>
                <a:gd name="T6" fmla="*/ 13 w 42"/>
                <a:gd name="T7" fmla="*/ 20 h 40"/>
                <a:gd name="T8" fmla="*/ 27 w 42"/>
                <a:gd name="T9" fmla="*/ 22 h 40"/>
                <a:gd name="T10" fmla="*/ 27 w 42"/>
                <a:gd name="T11" fmla="*/ 17 h 40"/>
                <a:gd name="T12" fmla="*/ 13 w 42"/>
                <a:gd name="T13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25" y="35"/>
                  </a:moveTo>
                  <a:cubicBezTo>
                    <a:pt x="0" y="40"/>
                    <a:pt x="0" y="6"/>
                    <a:pt x="17" y="3"/>
                  </a:cubicBezTo>
                  <a:cubicBezTo>
                    <a:pt x="34" y="0"/>
                    <a:pt x="42" y="26"/>
                    <a:pt x="25" y="35"/>
                  </a:cubicBezTo>
                  <a:close/>
                  <a:moveTo>
                    <a:pt x="13" y="20"/>
                  </a:moveTo>
                  <a:cubicBezTo>
                    <a:pt x="14" y="25"/>
                    <a:pt x="23" y="25"/>
                    <a:pt x="27" y="22"/>
                  </a:cubicBezTo>
                  <a:cubicBezTo>
                    <a:pt x="27" y="20"/>
                    <a:pt x="27" y="18"/>
                    <a:pt x="27" y="17"/>
                  </a:cubicBezTo>
                  <a:cubicBezTo>
                    <a:pt x="22" y="12"/>
                    <a:pt x="12" y="13"/>
                    <a:pt x="13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0" name="ïş1îḓè">
              <a:extLst>
                <a:ext uri="{FF2B5EF4-FFF2-40B4-BE49-F238E27FC236}">
                  <a16:creationId xmlns:a16="http://schemas.microsoft.com/office/drawing/2014/main" id="{CC0CD191-531A-4B1E-B77E-50CBB0F39B5B}"/>
                </a:ext>
              </a:extLst>
            </p:cNvPr>
            <p:cNvSpPr/>
            <p:nvPr/>
          </p:nvSpPr>
          <p:spPr bwMode="auto">
            <a:xfrm>
              <a:off x="120650" y="3462338"/>
              <a:ext cx="149225" cy="79375"/>
            </a:xfrm>
            <a:custGeom>
              <a:avLst/>
              <a:gdLst>
                <a:gd name="T0" fmla="*/ 40 w 47"/>
                <a:gd name="T1" fmla="*/ 25 h 25"/>
                <a:gd name="T2" fmla="*/ 32 w 47"/>
                <a:gd name="T3" fmla="*/ 20 h 25"/>
                <a:gd name="T4" fmla="*/ 1 w 47"/>
                <a:gd name="T5" fmla="*/ 21 h 25"/>
                <a:gd name="T6" fmla="*/ 1 w 47"/>
                <a:gd name="T7" fmla="*/ 10 h 25"/>
                <a:gd name="T8" fmla="*/ 40 w 4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5">
                  <a:moveTo>
                    <a:pt x="40" y="25"/>
                  </a:moveTo>
                  <a:cubicBezTo>
                    <a:pt x="36" y="25"/>
                    <a:pt x="31" y="24"/>
                    <a:pt x="32" y="20"/>
                  </a:cubicBezTo>
                  <a:cubicBezTo>
                    <a:pt x="23" y="19"/>
                    <a:pt x="12" y="21"/>
                    <a:pt x="1" y="21"/>
                  </a:cubicBezTo>
                  <a:cubicBezTo>
                    <a:pt x="2" y="17"/>
                    <a:pt x="0" y="15"/>
                    <a:pt x="1" y="10"/>
                  </a:cubicBezTo>
                  <a:cubicBezTo>
                    <a:pt x="16" y="10"/>
                    <a:pt x="47" y="0"/>
                    <a:pt x="40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1" name="ïṡľîḓê">
              <a:extLst>
                <a:ext uri="{FF2B5EF4-FFF2-40B4-BE49-F238E27FC236}">
                  <a16:creationId xmlns:a16="http://schemas.microsoft.com/office/drawing/2014/main" id="{DBB46C3E-F25C-41C2-9CEB-7FCA9DA58044}"/>
                </a:ext>
              </a:extLst>
            </p:cNvPr>
            <p:cNvSpPr/>
            <p:nvPr/>
          </p:nvSpPr>
          <p:spPr bwMode="auto">
            <a:xfrm>
              <a:off x="88900" y="3494088"/>
              <a:ext cx="28575" cy="38100"/>
            </a:xfrm>
            <a:custGeom>
              <a:avLst/>
              <a:gdLst>
                <a:gd name="T0" fmla="*/ 8 w 9"/>
                <a:gd name="T1" fmla="*/ 0 h 12"/>
                <a:gd name="T2" fmla="*/ 9 w 9"/>
                <a:gd name="T3" fmla="*/ 11 h 12"/>
                <a:gd name="T4" fmla="*/ 1 w 9"/>
                <a:gd name="T5" fmla="*/ 12 h 12"/>
                <a:gd name="T6" fmla="*/ 0 w 9"/>
                <a:gd name="T7" fmla="*/ 1 h 12"/>
                <a:gd name="T8" fmla="*/ 8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0"/>
                  </a:moveTo>
                  <a:cubicBezTo>
                    <a:pt x="8" y="4"/>
                    <a:pt x="8" y="8"/>
                    <a:pt x="9" y="11"/>
                  </a:cubicBezTo>
                  <a:cubicBezTo>
                    <a:pt x="7" y="12"/>
                    <a:pt x="2" y="12"/>
                    <a:pt x="1" y="12"/>
                  </a:cubicBezTo>
                  <a:cubicBezTo>
                    <a:pt x="2" y="7"/>
                    <a:pt x="0" y="5"/>
                    <a:pt x="0" y="1"/>
                  </a:cubicBezTo>
                  <a:cubicBezTo>
                    <a:pt x="2" y="0"/>
                    <a:pt x="6" y="1"/>
                    <a:pt x="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2" name="ïṩḷíḋe">
              <a:extLst>
                <a:ext uri="{FF2B5EF4-FFF2-40B4-BE49-F238E27FC236}">
                  <a16:creationId xmlns:a16="http://schemas.microsoft.com/office/drawing/2014/main" id="{D4B4C47D-104B-4E0D-8CFE-7CD9ACC032F6}"/>
                </a:ext>
              </a:extLst>
            </p:cNvPr>
            <p:cNvSpPr/>
            <p:nvPr/>
          </p:nvSpPr>
          <p:spPr bwMode="auto">
            <a:xfrm>
              <a:off x="127000" y="3541713"/>
              <a:ext cx="104775" cy="107950"/>
            </a:xfrm>
            <a:custGeom>
              <a:avLst/>
              <a:gdLst>
                <a:gd name="T0" fmla="*/ 27 w 33"/>
                <a:gd name="T1" fmla="*/ 0 h 34"/>
                <a:gd name="T2" fmla="*/ 30 w 33"/>
                <a:gd name="T3" fmla="*/ 12 h 34"/>
                <a:gd name="T4" fmla="*/ 11 w 33"/>
                <a:gd name="T5" fmla="*/ 17 h 34"/>
                <a:gd name="T6" fmla="*/ 31 w 33"/>
                <a:gd name="T7" fmla="*/ 19 h 34"/>
                <a:gd name="T8" fmla="*/ 33 w 33"/>
                <a:gd name="T9" fmla="*/ 30 h 34"/>
                <a:gd name="T10" fmla="*/ 5 w 33"/>
                <a:gd name="T11" fmla="*/ 34 h 34"/>
                <a:gd name="T12" fmla="*/ 3 w 33"/>
                <a:gd name="T13" fmla="*/ 25 h 34"/>
                <a:gd name="T14" fmla="*/ 7 w 33"/>
                <a:gd name="T15" fmla="*/ 24 h 34"/>
                <a:gd name="T16" fmla="*/ 1 w 33"/>
                <a:gd name="T17" fmla="*/ 12 h 34"/>
                <a:gd name="T18" fmla="*/ 27 w 33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4">
                  <a:moveTo>
                    <a:pt x="27" y="0"/>
                  </a:moveTo>
                  <a:cubicBezTo>
                    <a:pt x="29" y="3"/>
                    <a:pt x="29" y="8"/>
                    <a:pt x="30" y="12"/>
                  </a:cubicBezTo>
                  <a:cubicBezTo>
                    <a:pt x="24" y="14"/>
                    <a:pt x="14" y="12"/>
                    <a:pt x="11" y="17"/>
                  </a:cubicBezTo>
                  <a:cubicBezTo>
                    <a:pt x="11" y="27"/>
                    <a:pt x="24" y="19"/>
                    <a:pt x="31" y="19"/>
                  </a:cubicBezTo>
                  <a:cubicBezTo>
                    <a:pt x="32" y="23"/>
                    <a:pt x="32" y="26"/>
                    <a:pt x="33" y="30"/>
                  </a:cubicBezTo>
                  <a:cubicBezTo>
                    <a:pt x="24" y="31"/>
                    <a:pt x="15" y="34"/>
                    <a:pt x="5" y="34"/>
                  </a:cubicBezTo>
                  <a:cubicBezTo>
                    <a:pt x="4" y="32"/>
                    <a:pt x="4" y="28"/>
                    <a:pt x="3" y="25"/>
                  </a:cubicBezTo>
                  <a:cubicBezTo>
                    <a:pt x="5" y="25"/>
                    <a:pt x="5" y="24"/>
                    <a:pt x="7" y="24"/>
                  </a:cubicBezTo>
                  <a:cubicBezTo>
                    <a:pt x="3" y="20"/>
                    <a:pt x="0" y="17"/>
                    <a:pt x="1" y="12"/>
                  </a:cubicBezTo>
                  <a:cubicBezTo>
                    <a:pt x="2" y="2"/>
                    <a:pt x="18" y="4"/>
                    <a:pt x="2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3" name="íṩḷïḍê">
              <a:extLst>
                <a:ext uri="{FF2B5EF4-FFF2-40B4-BE49-F238E27FC236}">
                  <a16:creationId xmlns:a16="http://schemas.microsoft.com/office/drawing/2014/main" id="{5CE4C9C0-891D-4938-89B2-1EB278C11223}"/>
                </a:ext>
              </a:extLst>
            </p:cNvPr>
            <p:cNvSpPr/>
            <p:nvPr/>
          </p:nvSpPr>
          <p:spPr bwMode="auto">
            <a:xfrm>
              <a:off x="2093913" y="3560763"/>
              <a:ext cx="127000" cy="57150"/>
            </a:xfrm>
            <a:custGeom>
              <a:avLst/>
              <a:gdLst>
                <a:gd name="T0" fmla="*/ 2 w 40"/>
                <a:gd name="T1" fmla="*/ 0 h 18"/>
                <a:gd name="T2" fmla="*/ 40 w 40"/>
                <a:gd name="T3" fmla="*/ 7 h 18"/>
                <a:gd name="T4" fmla="*/ 38 w 40"/>
                <a:gd name="T5" fmla="*/ 18 h 18"/>
                <a:gd name="T6" fmla="*/ 0 w 40"/>
                <a:gd name="T7" fmla="*/ 11 h 18"/>
                <a:gd name="T8" fmla="*/ 2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2" y="0"/>
                  </a:moveTo>
                  <a:cubicBezTo>
                    <a:pt x="15" y="2"/>
                    <a:pt x="27" y="5"/>
                    <a:pt x="40" y="7"/>
                  </a:cubicBezTo>
                  <a:cubicBezTo>
                    <a:pt x="40" y="11"/>
                    <a:pt x="39" y="14"/>
                    <a:pt x="38" y="18"/>
                  </a:cubicBezTo>
                  <a:cubicBezTo>
                    <a:pt x="26" y="16"/>
                    <a:pt x="13" y="13"/>
                    <a:pt x="0" y="11"/>
                  </a:cubicBezTo>
                  <a:cubicBezTo>
                    <a:pt x="1" y="8"/>
                    <a:pt x="1" y="4"/>
                    <a:pt x="2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4" name="îṥḻîdè">
              <a:extLst>
                <a:ext uri="{FF2B5EF4-FFF2-40B4-BE49-F238E27FC236}">
                  <a16:creationId xmlns:a16="http://schemas.microsoft.com/office/drawing/2014/main" id="{486FCABA-B62E-4B61-AA62-FC6BFA359A6E}"/>
                </a:ext>
              </a:extLst>
            </p:cNvPr>
            <p:cNvSpPr/>
            <p:nvPr/>
          </p:nvSpPr>
          <p:spPr bwMode="auto">
            <a:xfrm>
              <a:off x="2055813" y="3617913"/>
              <a:ext cx="130175" cy="117475"/>
            </a:xfrm>
            <a:custGeom>
              <a:avLst/>
              <a:gdLst>
                <a:gd name="T0" fmla="*/ 21 w 41"/>
                <a:gd name="T1" fmla="*/ 1 h 37"/>
                <a:gd name="T2" fmla="*/ 25 w 41"/>
                <a:gd name="T3" fmla="*/ 33 h 37"/>
                <a:gd name="T4" fmla="*/ 21 w 41"/>
                <a:gd name="T5" fmla="*/ 1 h 37"/>
                <a:gd name="T6" fmla="*/ 14 w 41"/>
                <a:gd name="T7" fmla="*/ 18 h 37"/>
                <a:gd name="T8" fmla="*/ 28 w 41"/>
                <a:gd name="T9" fmla="*/ 20 h 37"/>
                <a:gd name="T10" fmla="*/ 28 w 41"/>
                <a:gd name="T11" fmla="*/ 15 h 37"/>
                <a:gd name="T12" fmla="*/ 14 w 4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7">
                  <a:moveTo>
                    <a:pt x="21" y="1"/>
                  </a:moveTo>
                  <a:cubicBezTo>
                    <a:pt x="39" y="0"/>
                    <a:pt x="41" y="30"/>
                    <a:pt x="25" y="33"/>
                  </a:cubicBezTo>
                  <a:cubicBezTo>
                    <a:pt x="3" y="37"/>
                    <a:pt x="0" y="3"/>
                    <a:pt x="21" y="1"/>
                  </a:cubicBezTo>
                  <a:close/>
                  <a:moveTo>
                    <a:pt x="14" y="18"/>
                  </a:moveTo>
                  <a:cubicBezTo>
                    <a:pt x="15" y="22"/>
                    <a:pt x="24" y="24"/>
                    <a:pt x="28" y="20"/>
                  </a:cubicBezTo>
                  <a:cubicBezTo>
                    <a:pt x="28" y="18"/>
                    <a:pt x="28" y="17"/>
                    <a:pt x="28" y="15"/>
                  </a:cubicBezTo>
                  <a:cubicBezTo>
                    <a:pt x="24" y="10"/>
                    <a:pt x="13" y="11"/>
                    <a:pt x="14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5" name="ïṣḻïdê">
              <a:extLst>
                <a:ext uri="{FF2B5EF4-FFF2-40B4-BE49-F238E27FC236}">
                  <a16:creationId xmlns:a16="http://schemas.microsoft.com/office/drawing/2014/main" id="{022942B9-87E2-4973-AFB2-A5242136E00F}"/>
                </a:ext>
              </a:extLst>
            </p:cNvPr>
            <p:cNvSpPr/>
            <p:nvPr/>
          </p:nvSpPr>
          <p:spPr bwMode="auto">
            <a:xfrm>
              <a:off x="155575" y="3649663"/>
              <a:ext cx="111125" cy="117475"/>
            </a:xfrm>
            <a:custGeom>
              <a:avLst/>
              <a:gdLst>
                <a:gd name="T0" fmla="*/ 24 w 35"/>
                <a:gd name="T1" fmla="*/ 0 h 37"/>
                <a:gd name="T2" fmla="*/ 25 w 35"/>
                <a:gd name="T3" fmla="*/ 12 h 37"/>
                <a:gd name="T4" fmla="*/ 21 w 35"/>
                <a:gd name="T5" fmla="*/ 34 h 37"/>
                <a:gd name="T6" fmla="*/ 9 w 35"/>
                <a:gd name="T7" fmla="*/ 17 h 37"/>
                <a:gd name="T8" fmla="*/ 13 w 35"/>
                <a:gd name="T9" fmla="*/ 26 h 37"/>
                <a:gd name="T10" fmla="*/ 14 w 35"/>
                <a:gd name="T11" fmla="*/ 36 h 37"/>
                <a:gd name="T12" fmla="*/ 0 w 35"/>
                <a:gd name="T13" fmla="*/ 12 h 37"/>
                <a:gd name="T14" fmla="*/ 24 w 35"/>
                <a:gd name="T15" fmla="*/ 0 h 37"/>
                <a:gd name="T16" fmla="*/ 16 w 35"/>
                <a:gd name="T17" fmla="*/ 15 h 37"/>
                <a:gd name="T18" fmla="*/ 24 w 35"/>
                <a:gd name="T19" fmla="*/ 23 h 37"/>
                <a:gd name="T20" fmla="*/ 16 w 35"/>
                <a:gd name="T21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7">
                  <a:moveTo>
                    <a:pt x="24" y="0"/>
                  </a:moveTo>
                  <a:cubicBezTo>
                    <a:pt x="26" y="4"/>
                    <a:pt x="29" y="11"/>
                    <a:pt x="25" y="12"/>
                  </a:cubicBezTo>
                  <a:cubicBezTo>
                    <a:pt x="34" y="16"/>
                    <a:pt x="35" y="37"/>
                    <a:pt x="21" y="34"/>
                  </a:cubicBezTo>
                  <a:cubicBezTo>
                    <a:pt x="15" y="32"/>
                    <a:pt x="15" y="21"/>
                    <a:pt x="9" y="17"/>
                  </a:cubicBezTo>
                  <a:cubicBezTo>
                    <a:pt x="5" y="20"/>
                    <a:pt x="10" y="26"/>
                    <a:pt x="13" y="26"/>
                  </a:cubicBezTo>
                  <a:cubicBezTo>
                    <a:pt x="13" y="30"/>
                    <a:pt x="13" y="33"/>
                    <a:pt x="14" y="36"/>
                  </a:cubicBezTo>
                  <a:cubicBezTo>
                    <a:pt x="2" y="36"/>
                    <a:pt x="1" y="24"/>
                    <a:pt x="0" y="12"/>
                  </a:cubicBezTo>
                  <a:cubicBezTo>
                    <a:pt x="5" y="4"/>
                    <a:pt x="18" y="6"/>
                    <a:pt x="24" y="0"/>
                  </a:cubicBezTo>
                  <a:close/>
                  <a:moveTo>
                    <a:pt x="16" y="15"/>
                  </a:moveTo>
                  <a:cubicBezTo>
                    <a:pt x="18" y="18"/>
                    <a:pt x="18" y="24"/>
                    <a:pt x="24" y="23"/>
                  </a:cubicBezTo>
                  <a:cubicBezTo>
                    <a:pt x="26" y="18"/>
                    <a:pt x="21" y="13"/>
                    <a:pt x="16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6" name="ï$ļíḑe">
              <a:extLst>
                <a:ext uri="{FF2B5EF4-FFF2-40B4-BE49-F238E27FC236}">
                  <a16:creationId xmlns:a16="http://schemas.microsoft.com/office/drawing/2014/main" id="{883CBF34-E2FD-4979-AC86-8DB5653B0B12}"/>
                </a:ext>
              </a:extLst>
            </p:cNvPr>
            <p:cNvSpPr/>
            <p:nvPr/>
          </p:nvSpPr>
          <p:spPr bwMode="auto">
            <a:xfrm>
              <a:off x="2001838" y="3697288"/>
              <a:ext cx="184150" cy="149225"/>
            </a:xfrm>
            <a:custGeom>
              <a:avLst/>
              <a:gdLst>
                <a:gd name="T0" fmla="*/ 19 w 58"/>
                <a:gd name="T1" fmla="*/ 8 h 47"/>
                <a:gd name="T2" fmla="*/ 16 w 58"/>
                <a:gd name="T3" fmla="*/ 28 h 47"/>
                <a:gd name="T4" fmla="*/ 18 w 58"/>
                <a:gd name="T5" fmla="*/ 17 h 47"/>
                <a:gd name="T6" fmla="*/ 36 w 58"/>
                <a:gd name="T7" fmla="*/ 36 h 47"/>
                <a:gd name="T8" fmla="*/ 39 w 58"/>
                <a:gd name="T9" fmla="*/ 38 h 47"/>
                <a:gd name="T10" fmla="*/ 35 w 58"/>
                <a:gd name="T11" fmla="*/ 47 h 47"/>
                <a:gd name="T12" fmla="*/ 2 w 58"/>
                <a:gd name="T13" fmla="*/ 30 h 47"/>
                <a:gd name="T14" fmla="*/ 19 w 58"/>
                <a:gd name="T15" fmla="*/ 8 h 47"/>
                <a:gd name="T16" fmla="*/ 34 w 58"/>
                <a:gd name="T17" fmla="*/ 27 h 47"/>
                <a:gd name="T18" fmla="*/ 25 w 58"/>
                <a:gd name="T19" fmla="*/ 23 h 47"/>
                <a:gd name="T20" fmla="*/ 34 w 58"/>
                <a:gd name="T21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47">
                  <a:moveTo>
                    <a:pt x="19" y="8"/>
                  </a:moveTo>
                  <a:cubicBezTo>
                    <a:pt x="20" y="16"/>
                    <a:pt x="1" y="23"/>
                    <a:pt x="16" y="28"/>
                  </a:cubicBezTo>
                  <a:cubicBezTo>
                    <a:pt x="16" y="25"/>
                    <a:pt x="16" y="19"/>
                    <a:pt x="18" y="17"/>
                  </a:cubicBezTo>
                  <a:cubicBezTo>
                    <a:pt x="28" y="0"/>
                    <a:pt x="58" y="27"/>
                    <a:pt x="36" y="36"/>
                  </a:cubicBezTo>
                  <a:cubicBezTo>
                    <a:pt x="36" y="37"/>
                    <a:pt x="38" y="36"/>
                    <a:pt x="39" y="38"/>
                  </a:cubicBezTo>
                  <a:cubicBezTo>
                    <a:pt x="37" y="41"/>
                    <a:pt x="36" y="44"/>
                    <a:pt x="35" y="47"/>
                  </a:cubicBezTo>
                  <a:cubicBezTo>
                    <a:pt x="27" y="41"/>
                    <a:pt x="5" y="41"/>
                    <a:pt x="2" y="30"/>
                  </a:cubicBezTo>
                  <a:cubicBezTo>
                    <a:pt x="0" y="22"/>
                    <a:pt x="7" y="3"/>
                    <a:pt x="19" y="8"/>
                  </a:cubicBezTo>
                  <a:close/>
                  <a:moveTo>
                    <a:pt x="34" y="27"/>
                  </a:moveTo>
                  <a:cubicBezTo>
                    <a:pt x="33" y="24"/>
                    <a:pt x="27" y="22"/>
                    <a:pt x="25" y="23"/>
                  </a:cubicBezTo>
                  <a:cubicBezTo>
                    <a:pt x="14" y="29"/>
                    <a:pt x="37" y="39"/>
                    <a:pt x="34" y="2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7" name="í$1ïḋe">
              <a:extLst>
                <a:ext uri="{FF2B5EF4-FFF2-40B4-BE49-F238E27FC236}">
                  <a16:creationId xmlns:a16="http://schemas.microsoft.com/office/drawing/2014/main" id="{2DF07E98-2E5F-4B96-B867-B0C845C31168}"/>
                </a:ext>
              </a:extLst>
            </p:cNvPr>
            <p:cNvSpPr/>
            <p:nvPr/>
          </p:nvSpPr>
          <p:spPr bwMode="auto">
            <a:xfrm>
              <a:off x="187325" y="3763963"/>
              <a:ext cx="92075" cy="66675"/>
            </a:xfrm>
            <a:custGeom>
              <a:avLst/>
              <a:gdLst>
                <a:gd name="T0" fmla="*/ 29 w 29"/>
                <a:gd name="T1" fmla="*/ 11 h 21"/>
                <a:gd name="T2" fmla="*/ 5 w 29"/>
                <a:gd name="T3" fmla="*/ 21 h 21"/>
                <a:gd name="T4" fmla="*/ 0 w 29"/>
                <a:gd name="T5" fmla="*/ 10 h 21"/>
                <a:gd name="T6" fmla="*/ 25 w 29"/>
                <a:gd name="T7" fmla="*/ 0 h 21"/>
                <a:gd name="T8" fmla="*/ 29 w 29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1">
                  <a:moveTo>
                    <a:pt x="29" y="11"/>
                  </a:moveTo>
                  <a:cubicBezTo>
                    <a:pt x="21" y="14"/>
                    <a:pt x="12" y="17"/>
                    <a:pt x="5" y="21"/>
                  </a:cubicBezTo>
                  <a:cubicBezTo>
                    <a:pt x="2" y="18"/>
                    <a:pt x="1" y="14"/>
                    <a:pt x="0" y="10"/>
                  </a:cubicBezTo>
                  <a:cubicBezTo>
                    <a:pt x="8" y="7"/>
                    <a:pt x="17" y="4"/>
                    <a:pt x="25" y="0"/>
                  </a:cubicBezTo>
                  <a:cubicBezTo>
                    <a:pt x="27" y="3"/>
                    <a:pt x="29" y="7"/>
                    <a:pt x="29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8" name="íṡľîḑé">
              <a:extLst>
                <a:ext uri="{FF2B5EF4-FFF2-40B4-BE49-F238E27FC236}">
                  <a16:creationId xmlns:a16="http://schemas.microsoft.com/office/drawing/2014/main" id="{8A054616-345D-4C8F-968E-6019829F3503}"/>
                </a:ext>
              </a:extLst>
            </p:cNvPr>
            <p:cNvSpPr/>
            <p:nvPr/>
          </p:nvSpPr>
          <p:spPr bwMode="auto">
            <a:xfrm>
              <a:off x="155575" y="3792538"/>
              <a:ext cx="34925" cy="47625"/>
            </a:xfrm>
            <a:custGeom>
              <a:avLst/>
              <a:gdLst>
                <a:gd name="T0" fmla="*/ 11 w 11"/>
                <a:gd name="T1" fmla="*/ 13 h 15"/>
                <a:gd name="T2" fmla="*/ 4 w 11"/>
                <a:gd name="T3" fmla="*/ 15 h 15"/>
                <a:gd name="T4" fmla="*/ 0 w 11"/>
                <a:gd name="T5" fmla="*/ 4 h 15"/>
                <a:gd name="T6" fmla="*/ 11 w 11"/>
                <a:gd name="T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5">
                  <a:moveTo>
                    <a:pt x="11" y="13"/>
                  </a:moveTo>
                  <a:cubicBezTo>
                    <a:pt x="8" y="13"/>
                    <a:pt x="7" y="15"/>
                    <a:pt x="4" y="15"/>
                  </a:cubicBezTo>
                  <a:cubicBezTo>
                    <a:pt x="3" y="11"/>
                    <a:pt x="0" y="9"/>
                    <a:pt x="0" y="4"/>
                  </a:cubicBezTo>
                  <a:cubicBezTo>
                    <a:pt x="8" y="0"/>
                    <a:pt x="9" y="7"/>
                    <a:pt x="11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9" name="îSļíde">
              <a:extLst>
                <a:ext uri="{FF2B5EF4-FFF2-40B4-BE49-F238E27FC236}">
                  <a16:creationId xmlns:a16="http://schemas.microsoft.com/office/drawing/2014/main" id="{724A2B6A-3D77-478B-9C93-10263799A7ED}"/>
                </a:ext>
              </a:extLst>
            </p:cNvPr>
            <p:cNvSpPr/>
            <p:nvPr/>
          </p:nvSpPr>
          <p:spPr bwMode="auto">
            <a:xfrm>
              <a:off x="1966913" y="3805238"/>
              <a:ext cx="133350" cy="149225"/>
            </a:xfrm>
            <a:custGeom>
              <a:avLst/>
              <a:gdLst>
                <a:gd name="T0" fmla="*/ 14 w 42"/>
                <a:gd name="T1" fmla="*/ 6 h 47"/>
                <a:gd name="T2" fmla="*/ 13 w 42"/>
                <a:gd name="T3" fmla="*/ 17 h 47"/>
                <a:gd name="T4" fmla="*/ 42 w 42"/>
                <a:gd name="T5" fmla="*/ 19 h 47"/>
                <a:gd name="T6" fmla="*/ 38 w 42"/>
                <a:gd name="T7" fmla="*/ 28 h 47"/>
                <a:gd name="T8" fmla="*/ 20 w 42"/>
                <a:gd name="T9" fmla="*/ 26 h 47"/>
                <a:gd name="T10" fmla="*/ 33 w 42"/>
                <a:gd name="T11" fmla="*/ 40 h 47"/>
                <a:gd name="T12" fmla="*/ 28 w 42"/>
                <a:gd name="T13" fmla="*/ 47 h 47"/>
                <a:gd name="T14" fmla="*/ 14 w 42"/>
                <a:gd name="T15" fmla="*/ 34 h 47"/>
                <a:gd name="T16" fmla="*/ 2 w 42"/>
                <a:gd name="T17" fmla="*/ 19 h 47"/>
                <a:gd name="T18" fmla="*/ 14 w 42"/>
                <a:gd name="T1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7">
                  <a:moveTo>
                    <a:pt x="14" y="6"/>
                  </a:moveTo>
                  <a:cubicBezTo>
                    <a:pt x="13" y="9"/>
                    <a:pt x="9" y="13"/>
                    <a:pt x="13" y="17"/>
                  </a:cubicBezTo>
                  <a:cubicBezTo>
                    <a:pt x="23" y="17"/>
                    <a:pt x="33" y="18"/>
                    <a:pt x="42" y="19"/>
                  </a:cubicBezTo>
                  <a:cubicBezTo>
                    <a:pt x="42" y="23"/>
                    <a:pt x="40" y="25"/>
                    <a:pt x="38" y="28"/>
                  </a:cubicBezTo>
                  <a:cubicBezTo>
                    <a:pt x="33" y="29"/>
                    <a:pt x="26" y="27"/>
                    <a:pt x="20" y="26"/>
                  </a:cubicBezTo>
                  <a:cubicBezTo>
                    <a:pt x="23" y="31"/>
                    <a:pt x="30" y="34"/>
                    <a:pt x="33" y="40"/>
                  </a:cubicBezTo>
                  <a:cubicBezTo>
                    <a:pt x="30" y="42"/>
                    <a:pt x="30" y="45"/>
                    <a:pt x="28" y="47"/>
                  </a:cubicBezTo>
                  <a:cubicBezTo>
                    <a:pt x="24" y="44"/>
                    <a:pt x="19" y="39"/>
                    <a:pt x="14" y="34"/>
                  </a:cubicBezTo>
                  <a:cubicBezTo>
                    <a:pt x="10" y="29"/>
                    <a:pt x="3" y="23"/>
                    <a:pt x="2" y="19"/>
                  </a:cubicBezTo>
                  <a:cubicBezTo>
                    <a:pt x="0" y="11"/>
                    <a:pt x="5" y="0"/>
                    <a:pt x="14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0" name="îślïḓe">
              <a:extLst>
                <a:ext uri="{FF2B5EF4-FFF2-40B4-BE49-F238E27FC236}">
                  <a16:creationId xmlns:a16="http://schemas.microsoft.com/office/drawing/2014/main" id="{D5FA0E6C-6A7B-4B2C-9A7D-74E8B6A81E52}"/>
                </a:ext>
              </a:extLst>
            </p:cNvPr>
            <p:cNvSpPr/>
            <p:nvPr/>
          </p:nvSpPr>
          <p:spPr bwMode="auto">
            <a:xfrm>
              <a:off x="177800" y="3846513"/>
              <a:ext cx="141288" cy="123825"/>
            </a:xfrm>
            <a:custGeom>
              <a:avLst/>
              <a:gdLst>
                <a:gd name="T0" fmla="*/ 45 w 45"/>
                <a:gd name="T1" fmla="*/ 11 h 39"/>
                <a:gd name="T2" fmla="*/ 20 w 45"/>
                <a:gd name="T3" fmla="*/ 24 h 39"/>
                <a:gd name="T4" fmla="*/ 25 w 45"/>
                <a:gd name="T5" fmla="*/ 34 h 39"/>
                <a:gd name="T6" fmla="*/ 17 w 45"/>
                <a:gd name="T7" fmla="*/ 39 h 39"/>
                <a:gd name="T8" fmla="*/ 0 w 45"/>
                <a:gd name="T9" fmla="*/ 6 h 39"/>
                <a:gd name="T10" fmla="*/ 9 w 45"/>
                <a:gd name="T11" fmla="*/ 2 h 39"/>
                <a:gd name="T12" fmla="*/ 14 w 45"/>
                <a:gd name="T13" fmla="*/ 13 h 39"/>
                <a:gd name="T14" fmla="*/ 40 w 45"/>
                <a:gd name="T15" fmla="*/ 0 h 39"/>
                <a:gd name="T16" fmla="*/ 45 w 45"/>
                <a:gd name="T1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9">
                  <a:moveTo>
                    <a:pt x="45" y="11"/>
                  </a:moveTo>
                  <a:cubicBezTo>
                    <a:pt x="37" y="15"/>
                    <a:pt x="28" y="19"/>
                    <a:pt x="20" y="24"/>
                  </a:cubicBezTo>
                  <a:cubicBezTo>
                    <a:pt x="22" y="27"/>
                    <a:pt x="23" y="31"/>
                    <a:pt x="25" y="34"/>
                  </a:cubicBezTo>
                  <a:cubicBezTo>
                    <a:pt x="24" y="37"/>
                    <a:pt x="19" y="37"/>
                    <a:pt x="17" y="39"/>
                  </a:cubicBezTo>
                  <a:cubicBezTo>
                    <a:pt x="11" y="29"/>
                    <a:pt x="6" y="18"/>
                    <a:pt x="0" y="6"/>
                  </a:cubicBezTo>
                  <a:cubicBezTo>
                    <a:pt x="4" y="5"/>
                    <a:pt x="6" y="3"/>
                    <a:pt x="9" y="2"/>
                  </a:cubicBezTo>
                  <a:cubicBezTo>
                    <a:pt x="11" y="6"/>
                    <a:pt x="12" y="9"/>
                    <a:pt x="14" y="13"/>
                  </a:cubicBezTo>
                  <a:cubicBezTo>
                    <a:pt x="23" y="9"/>
                    <a:pt x="31" y="4"/>
                    <a:pt x="40" y="0"/>
                  </a:cubicBezTo>
                  <a:cubicBezTo>
                    <a:pt x="42" y="4"/>
                    <a:pt x="44" y="7"/>
                    <a:pt x="45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1" name="ïSľïḑe">
              <a:extLst>
                <a:ext uri="{FF2B5EF4-FFF2-40B4-BE49-F238E27FC236}">
                  <a16:creationId xmlns:a16="http://schemas.microsoft.com/office/drawing/2014/main" id="{D38B189C-DE8D-4A8D-A3C3-ACC671904AE6}"/>
                </a:ext>
              </a:extLst>
            </p:cNvPr>
            <p:cNvSpPr/>
            <p:nvPr/>
          </p:nvSpPr>
          <p:spPr bwMode="auto">
            <a:xfrm>
              <a:off x="347663" y="4086225"/>
              <a:ext cx="203200" cy="158750"/>
            </a:xfrm>
            <a:custGeom>
              <a:avLst/>
              <a:gdLst>
                <a:gd name="T0" fmla="*/ 64 w 64"/>
                <a:gd name="T1" fmla="*/ 14 h 50"/>
                <a:gd name="T2" fmla="*/ 43 w 64"/>
                <a:gd name="T3" fmla="*/ 15 h 50"/>
                <a:gd name="T4" fmla="*/ 51 w 64"/>
                <a:gd name="T5" fmla="*/ 22 h 50"/>
                <a:gd name="T6" fmla="*/ 38 w 64"/>
                <a:gd name="T7" fmla="*/ 20 h 50"/>
                <a:gd name="T8" fmla="*/ 35 w 64"/>
                <a:gd name="T9" fmla="*/ 50 h 50"/>
                <a:gd name="T10" fmla="*/ 22 w 64"/>
                <a:gd name="T11" fmla="*/ 45 h 50"/>
                <a:gd name="T12" fmla="*/ 29 w 64"/>
                <a:gd name="T13" fmla="*/ 23 h 50"/>
                <a:gd name="T14" fmla="*/ 0 w 64"/>
                <a:gd name="T15" fmla="*/ 18 h 50"/>
                <a:gd name="T16" fmla="*/ 8 w 64"/>
                <a:gd name="T17" fmla="*/ 24 h 50"/>
                <a:gd name="T18" fmla="*/ 25 w 64"/>
                <a:gd name="T19" fmla="*/ 18 h 50"/>
                <a:gd name="T20" fmla="*/ 14 w 64"/>
                <a:gd name="T21" fmla="*/ 16 h 50"/>
                <a:gd name="T22" fmla="*/ 14 w 64"/>
                <a:gd name="T23" fmla="*/ 6 h 50"/>
                <a:gd name="T24" fmla="*/ 31 w 64"/>
                <a:gd name="T25" fmla="*/ 13 h 50"/>
                <a:gd name="T26" fmla="*/ 42 w 64"/>
                <a:gd name="T27" fmla="*/ 6 h 50"/>
                <a:gd name="T28" fmla="*/ 45 w 64"/>
                <a:gd name="T29" fmla="*/ 0 h 50"/>
                <a:gd name="T30" fmla="*/ 47 w 64"/>
                <a:gd name="T31" fmla="*/ 0 h 50"/>
                <a:gd name="T32" fmla="*/ 64 w 64"/>
                <a:gd name="T33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50">
                  <a:moveTo>
                    <a:pt x="64" y="14"/>
                  </a:moveTo>
                  <a:cubicBezTo>
                    <a:pt x="59" y="18"/>
                    <a:pt x="48" y="8"/>
                    <a:pt x="43" y="15"/>
                  </a:cubicBezTo>
                  <a:cubicBezTo>
                    <a:pt x="46" y="16"/>
                    <a:pt x="50" y="17"/>
                    <a:pt x="51" y="22"/>
                  </a:cubicBezTo>
                  <a:cubicBezTo>
                    <a:pt x="47" y="25"/>
                    <a:pt x="42" y="20"/>
                    <a:pt x="38" y="20"/>
                  </a:cubicBezTo>
                  <a:cubicBezTo>
                    <a:pt x="30" y="26"/>
                    <a:pt x="28" y="43"/>
                    <a:pt x="35" y="50"/>
                  </a:cubicBezTo>
                  <a:cubicBezTo>
                    <a:pt x="30" y="49"/>
                    <a:pt x="27" y="46"/>
                    <a:pt x="22" y="45"/>
                  </a:cubicBezTo>
                  <a:cubicBezTo>
                    <a:pt x="20" y="34"/>
                    <a:pt x="26" y="29"/>
                    <a:pt x="29" y="23"/>
                  </a:cubicBezTo>
                  <a:cubicBezTo>
                    <a:pt x="22" y="27"/>
                    <a:pt x="1" y="35"/>
                    <a:pt x="0" y="18"/>
                  </a:cubicBezTo>
                  <a:cubicBezTo>
                    <a:pt x="4" y="18"/>
                    <a:pt x="5" y="22"/>
                    <a:pt x="8" y="24"/>
                  </a:cubicBezTo>
                  <a:cubicBezTo>
                    <a:pt x="16" y="24"/>
                    <a:pt x="22" y="21"/>
                    <a:pt x="25" y="18"/>
                  </a:cubicBezTo>
                  <a:cubicBezTo>
                    <a:pt x="24" y="16"/>
                    <a:pt x="18" y="18"/>
                    <a:pt x="14" y="16"/>
                  </a:cubicBezTo>
                  <a:cubicBezTo>
                    <a:pt x="13" y="14"/>
                    <a:pt x="14" y="9"/>
                    <a:pt x="14" y="6"/>
                  </a:cubicBezTo>
                  <a:cubicBezTo>
                    <a:pt x="19" y="9"/>
                    <a:pt x="25" y="13"/>
                    <a:pt x="31" y="13"/>
                  </a:cubicBezTo>
                  <a:cubicBezTo>
                    <a:pt x="37" y="12"/>
                    <a:pt x="38" y="5"/>
                    <a:pt x="42" y="6"/>
                  </a:cubicBezTo>
                  <a:cubicBezTo>
                    <a:pt x="43" y="4"/>
                    <a:pt x="44" y="1"/>
                    <a:pt x="45" y="0"/>
                  </a:cubicBezTo>
                  <a:cubicBezTo>
                    <a:pt x="46" y="0"/>
                    <a:pt x="46" y="0"/>
                    <a:pt x="47" y="0"/>
                  </a:cubicBezTo>
                  <a:cubicBezTo>
                    <a:pt x="50" y="7"/>
                    <a:pt x="63" y="5"/>
                    <a:pt x="64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2" name="îsḻîḍe">
              <a:extLst>
                <a:ext uri="{FF2B5EF4-FFF2-40B4-BE49-F238E27FC236}">
                  <a16:creationId xmlns:a16="http://schemas.microsoft.com/office/drawing/2014/main" id="{43803B2E-B5DD-45BD-A7B6-5B9FF6FB4B42}"/>
                </a:ext>
              </a:extLst>
            </p:cNvPr>
            <p:cNvSpPr/>
            <p:nvPr/>
          </p:nvSpPr>
          <p:spPr bwMode="auto">
            <a:xfrm>
              <a:off x="646113" y="4264025"/>
              <a:ext cx="142875" cy="165100"/>
            </a:xfrm>
            <a:custGeom>
              <a:avLst/>
              <a:gdLst>
                <a:gd name="T0" fmla="*/ 25 w 45"/>
                <a:gd name="T1" fmla="*/ 34 h 52"/>
                <a:gd name="T2" fmla="*/ 30 w 45"/>
                <a:gd name="T3" fmla="*/ 35 h 52"/>
                <a:gd name="T4" fmla="*/ 32 w 45"/>
                <a:gd name="T5" fmla="*/ 30 h 52"/>
                <a:gd name="T6" fmla="*/ 37 w 45"/>
                <a:gd name="T7" fmla="*/ 37 h 52"/>
                <a:gd name="T8" fmla="*/ 23 w 45"/>
                <a:gd name="T9" fmla="*/ 39 h 52"/>
                <a:gd name="T10" fmla="*/ 14 w 45"/>
                <a:gd name="T11" fmla="*/ 52 h 52"/>
                <a:gd name="T12" fmla="*/ 16 w 45"/>
                <a:gd name="T13" fmla="*/ 39 h 52"/>
                <a:gd name="T14" fmla="*/ 10 w 45"/>
                <a:gd name="T15" fmla="*/ 34 h 52"/>
                <a:gd name="T16" fmla="*/ 19 w 45"/>
                <a:gd name="T17" fmla="*/ 34 h 52"/>
                <a:gd name="T18" fmla="*/ 17 w 45"/>
                <a:gd name="T19" fmla="*/ 28 h 52"/>
                <a:gd name="T20" fmla="*/ 21 w 45"/>
                <a:gd name="T21" fmla="*/ 28 h 52"/>
                <a:gd name="T22" fmla="*/ 20 w 45"/>
                <a:gd name="T23" fmla="*/ 25 h 52"/>
                <a:gd name="T24" fmla="*/ 23 w 45"/>
                <a:gd name="T25" fmla="*/ 24 h 52"/>
                <a:gd name="T26" fmla="*/ 20 w 45"/>
                <a:gd name="T27" fmla="*/ 20 h 52"/>
                <a:gd name="T28" fmla="*/ 3 w 45"/>
                <a:gd name="T29" fmla="*/ 37 h 52"/>
                <a:gd name="T30" fmla="*/ 3 w 45"/>
                <a:gd name="T31" fmla="*/ 30 h 52"/>
                <a:gd name="T32" fmla="*/ 16 w 45"/>
                <a:gd name="T33" fmla="*/ 11 h 52"/>
                <a:gd name="T34" fmla="*/ 24 w 45"/>
                <a:gd name="T35" fmla="*/ 0 h 52"/>
                <a:gd name="T36" fmla="*/ 27 w 45"/>
                <a:gd name="T37" fmla="*/ 10 h 52"/>
                <a:gd name="T38" fmla="*/ 37 w 45"/>
                <a:gd name="T39" fmla="*/ 0 h 52"/>
                <a:gd name="T40" fmla="*/ 39 w 45"/>
                <a:gd name="T41" fmla="*/ 8 h 52"/>
                <a:gd name="T42" fmla="*/ 44 w 45"/>
                <a:gd name="T43" fmla="*/ 15 h 52"/>
                <a:gd name="T44" fmla="*/ 35 w 45"/>
                <a:gd name="T45" fmla="*/ 18 h 52"/>
                <a:gd name="T46" fmla="*/ 42 w 45"/>
                <a:gd name="T47" fmla="*/ 18 h 52"/>
                <a:gd name="T48" fmla="*/ 43 w 45"/>
                <a:gd name="T49" fmla="*/ 22 h 52"/>
                <a:gd name="T50" fmla="*/ 31 w 45"/>
                <a:gd name="T51" fmla="*/ 22 h 52"/>
                <a:gd name="T52" fmla="*/ 34 w 45"/>
                <a:gd name="T53" fmla="*/ 26 h 52"/>
                <a:gd name="T54" fmla="*/ 29 w 45"/>
                <a:gd name="T55" fmla="*/ 28 h 52"/>
                <a:gd name="T56" fmla="*/ 31 w 45"/>
                <a:gd name="T57" fmla="*/ 30 h 52"/>
                <a:gd name="T58" fmla="*/ 25 w 45"/>
                <a:gd name="T59" fmla="*/ 34 h 52"/>
                <a:gd name="T60" fmla="*/ 23 w 45"/>
                <a:gd name="T61" fmla="*/ 18 h 52"/>
                <a:gd name="T62" fmla="*/ 28 w 45"/>
                <a:gd name="T63" fmla="*/ 16 h 52"/>
                <a:gd name="T64" fmla="*/ 26 w 45"/>
                <a:gd name="T65" fmla="*/ 9 h 52"/>
                <a:gd name="T66" fmla="*/ 23 w 45"/>
                <a:gd name="T67" fmla="*/ 18 h 52"/>
                <a:gd name="T68" fmla="*/ 36 w 45"/>
                <a:gd name="T69" fmla="*/ 14 h 52"/>
                <a:gd name="T70" fmla="*/ 39 w 45"/>
                <a:gd name="T71" fmla="*/ 13 h 52"/>
                <a:gd name="T72" fmla="*/ 39 w 45"/>
                <a:gd name="T73" fmla="*/ 12 h 52"/>
                <a:gd name="T74" fmla="*/ 38 w 45"/>
                <a:gd name="T75" fmla="*/ 11 h 52"/>
                <a:gd name="T76" fmla="*/ 36 w 45"/>
                <a:gd name="T77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" h="52">
                  <a:moveTo>
                    <a:pt x="25" y="34"/>
                  </a:moveTo>
                  <a:cubicBezTo>
                    <a:pt x="25" y="35"/>
                    <a:pt x="28" y="35"/>
                    <a:pt x="30" y="35"/>
                  </a:cubicBezTo>
                  <a:cubicBezTo>
                    <a:pt x="32" y="35"/>
                    <a:pt x="31" y="31"/>
                    <a:pt x="32" y="30"/>
                  </a:cubicBezTo>
                  <a:cubicBezTo>
                    <a:pt x="34" y="32"/>
                    <a:pt x="35" y="35"/>
                    <a:pt x="37" y="37"/>
                  </a:cubicBezTo>
                  <a:cubicBezTo>
                    <a:pt x="36" y="40"/>
                    <a:pt x="28" y="38"/>
                    <a:pt x="23" y="39"/>
                  </a:cubicBezTo>
                  <a:cubicBezTo>
                    <a:pt x="19" y="42"/>
                    <a:pt x="19" y="49"/>
                    <a:pt x="14" y="52"/>
                  </a:cubicBezTo>
                  <a:cubicBezTo>
                    <a:pt x="8" y="49"/>
                    <a:pt x="14" y="44"/>
                    <a:pt x="16" y="39"/>
                  </a:cubicBezTo>
                  <a:cubicBezTo>
                    <a:pt x="13" y="39"/>
                    <a:pt x="11" y="37"/>
                    <a:pt x="10" y="34"/>
                  </a:cubicBezTo>
                  <a:cubicBezTo>
                    <a:pt x="12" y="33"/>
                    <a:pt x="17" y="35"/>
                    <a:pt x="19" y="34"/>
                  </a:cubicBezTo>
                  <a:cubicBezTo>
                    <a:pt x="19" y="31"/>
                    <a:pt x="17" y="31"/>
                    <a:pt x="17" y="28"/>
                  </a:cubicBezTo>
                  <a:cubicBezTo>
                    <a:pt x="18" y="28"/>
                    <a:pt x="20" y="28"/>
                    <a:pt x="21" y="28"/>
                  </a:cubicBezTo>
                  <a:cubicBezTo>
                    <a:pt x="21" y="27"/>
                    <a:pt x="20" y="26"/>
                    <a:pt x="20" y="25"/>
                  </a:cubicBezTo>
                  <a:cubicBezTo>
                    <a:pt x="20" y="23"/>
                    <a:pt x="22" y="24"/>
                    <a:pt x="23" y="24"/>
                  </a:cubicBezTo>
                  <a:cubicBezTo>
                    <a:pt x="24" y="21"/>
                    <a:pt x="21" y="21"/>
                    <a:pt x="20" y="20"/>
                  </a:cubicBezTo>
                  <a:cubicBezTo>
                    <a:pt x="13" y="24"/>
                    <a:pt x="11" y="34"/>
                    <a:pt x="3" y="37"/>
                  </a:cubicBezTo>
                  <a:cubicBezTo>
                    <a:pt x="0" y="36"/>
                    <a:pt x="2" y="33"/>
                    <a:pt x="3" y="30"/>
                  </a:cubicBezTo>
                  <a:cubicBezTo>
                    <a:pt x="10" y="27"/>
                    <a:pt x="16" y="22"/>
                    <a:pt x="16" y="11"/>
                  </a:cubicBezTo>
                  <a:cubicBezTo>
                    <a:pt x="22" y="11"/>
                    <a:pt x="22" y="4"/>
                    <a:pt x="24" y="0"/>
                  </a:cubicBezTo>
                  <a:cubicBezTo>
                    <a:pt x="28" y="1"/>
                    <a:pt x="30" y="7"/>
                    <a:pt x="27" y="10"/>
                  </a:cubicBezTo>
                  <a:cubicBezTo>
                    <a:pt x="34" y="11"/>
                    <a:pt x="32" y="2"/>
                    <a:pt x="37" y="0"/>
                  </a:cubicBezTo>
                  <a:cubicBezTo>
                    <a:pt x="38" y="3"/>
                    <a:pt x="41" y="5"/>
                    <a:pt x="39" y="8"/>
                  </a:cubicBezTo>
                  <a:cubicBezTo>
                    <a:pt x="42" y="9"/>
                    <a:pt x="45" y="10"/>
                    <a:pt x="44" y="15"/>
                  </a:cubicBezTo>
                  <a:cubicBezTo>
                    <a:pt x="41" y="16"/>
                    <a:pt x="37" y="16"/>
                    <a:pt x="35" y="18"/>
                  </a:cubicBezTo>
                  <a:cubicBezTo>
                    <a:pt x="36" y="19"/>
                    <a:pt x="40" y="18"/>
                    <a:pt x="42" y="18"/>
                  </a:cubicBezTo>
                  <a:cubicBezTo>
                    <a:pt x="42" y="19"/>
                    <a:pt x="43" y="20"/>
                    <a:pt x="43" y="22"/>
                  </a:cubicBezTo>
                  <a:cubicBezTo>
                    <a:pt x="40" y="23"/>
                    <a:pt x="35" y="20"/>
                    <a:pt x="31" y="22"/>
                  </a:cubicBezTo>
                  <a:cubicBezTo>
                    <a:pt x="31" y="24"/>
                    <a:pt x="33" y="24"/>
                    <a:pt x="34" y="26"/>
                  </a:cubicBezTo>
                  <a:cubicBezTo>
                    <a:pt x="33" y="27"/>
                    <a:pt x="32" y="28"/>
                    <a:pt x="29" y="28"/>
                  </a:cubicBezTo>
                  <a:cubicBezTo>
                    <a:pt x="29" y="29"/>
                    <a:pt x="30" y="30"/>
                    <a:pt x="31" y="30"/>
                  </a:cubicBezTo>
                  <a:cubicBezTo>
                    <a:pt x="31" y="33"/>
                    <a:pt x="25" y="31"/>
                    <a:pt x="25" y="34"/>
                  </a:cubicBezTo>
                  <a:close/>
                  <a:moveTo>
                    <a:pt x="23" y="18"/>
                  </a:moveTo>
                  <a:cubicBezTo>
                    <a:pt x="26" y="19"/>
                    <a:pt x="27" y="17"/>
                    <a:pt x="28" y="16"/>
                  </a:cubicBezTo>
                  <a:cubicBezTo>
                    <a:pt x="27" y="13"/>
                    <a:pt x="23" y="13"/>
                    <a:pt x="26" y="9"/>
                  </a:cubicBezTo>
                  <a:cubicBezTo>
                    <a:pt x="20" y="9"/>
                    <a:pt x="21" y="14"/>
                    <a:pt x="23" y="18"/>
                  </a:cubicBezTo>
                  <a:close/>
                  <a:moveTo>
                    <a:pt x="36" y="14"/>
                  </a:moveTo>
                  <a:cubicBezTo>
                    <a:pt x="38" y="14"/>
                    <a:pt x="38" y="13"/>
                    <a:pt x="39" y="13"/>
                  </a:cubicBezTo>
                  <a:cubicBezTo>
                    <a:pt x="39" y="13"/>
                    <a:pt x="39" y="12"/>
                    <a:pt x="39" y="12"/>
                  </a:cubicBezTo>
                  <a:cubicBezTo>
                    <a:pt x="38" y="12"/>
                    <a:pt x="38" y="11"/>
                    <a:pt x="38" y="11"/>
                  </a:cubicBezTo>
                  <a:cubicBezTo>
                    <a:pt x="38" y="13"/>
                    <a:pt x="35" y="12"/>
                    <a:pt x="36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3" name="îŝlïdê">
              <a:extLst>
                <a:ext uri="{FF2B5EF4-FFF2-40B4-BE49-F238E27FC236}">
                  <a16:creationId xmlns:a16="http://schemas.microsoft.com/office/drawing/2014/main" id="{4A00462F-FB56-4F0A-AF1C-B00843D79A7A}"/>
                </a:ext>
              </a:extLst>
            </p:cNvPr>
            <p:cNvSpPr/>
            <p:nvPr/>
          </p:nvSpPr>
          <p:spPr bwMode="auto">
            <a:xfrm>
              <a:off x="1565275" y="4292600"/>
              <a:ext cx="66675" cy="123825"/>
            </a:xfrm>
            <a:custGeom>
              <a:avLst/>
              <a:gdLst>
                <a:gd name="T0" fmla="*/ 11 w 21"/>
                <a:gd name="T1" fmla="*/ 1 h 39"/>
                <a:gd name="T2" fmla="*/ 13 w 21"/>
                <a:gd name="T3" fmla="*/ 11 h 39"/>
                <a:gd name="T4" fmla="*/ 13 w 21"/>
                <a:gd name="T5" fmla="*/ 8 h 39"/>
                <a:gd name="T6" fmla="*/ 21 w 21"/>
                <a:gd name="T7" fmla="*/ 8 h 39"/>
                <a:gd name="T8" fmla="*/ 14 w 21"/>
                <a:gd name="T9" fmla="*/ 19 h 39"/>
                <a:gd name="T10" fmla="*/ 15 w 21"/>
                <a:gd name="T11" fmla="*/ 28 h 39"/>
                <a:gd name="T12" fmla="*/ 3 w 21"/>
                <a:gd name="T13" fmla="*/ 39 h 39"/>
                <a:gd name="T14" fmla="*/ 10 w 21"/>
                <a:gd name="T15" fmla="*/ 26 h 39"/>
                <a:gd name="T16" fmla="*/ 6 w 21"/>
                <a:gd name="T17" fmla="*/ 32 h 39"/>
                <a:gd name="T18" fmla="*/ 0 w 21"/>
                <a:gd name="T19" fmla="*/ 28 h 39"/>
                <a:gd name="T20" fmla="*/ 9 w 21"/>
                <a:gd name="T21" fmla="*/ 18 h 39"/>
                <a:gd name="T22" fmla="*/ 3 w 21"/>
                <a:gd name="T23" fmla="*/ 1 h 39"/>
                <a:gd name="T24" fmla="*/ 11 w 21"/>
                <a:gd name="T2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9">
                  <a:moveTo>
                    <a:pt x="11" y="1"/>
                  </a:moveTo>
                  <a:cubicBezTo>
                    <a:pt x="13" y="3"/>
                    <a:pt x="11" y="9"/>
                    <a:pt x="13" y="11"/>
                  </a:cubicBezTo>
                  <a:cubicBezTo>
                    <a:pt x="15" y="10"/>
                    <a:pt x="13" y="9"/>
                    <a:pt x="13" y="8"/>
                  </a:cubicBezTo>
                  <a:cubicBezTo>
                    <a:pt x="16" y="8"/>
                    <a:pt x="19" y="6"/>
                    <a:pt x="21" y="8"/>
                  </a:cubicBezTo>
                  <a:cubicBezTo>
                    <a:pt x="20" y="12"/>
                    <a:pt x="15" y="14"/>
                    <a:pt x="14" y="19"/>
                  </a:cubicBezTo>
                  <a:cubicBezTo>
                    <a:pt x="13" y="22"/>
                    <a:pt x="15" y="25"/>
                    <a:pt x="15" y="28"/>
                  </a:cubicBezTo>
                  <a:cubicBezTo>
                    <a:pt x="14" y="35"/>
                    <a:pt x="10" y="38"/>
                    <a:pt x="3" y="39"/>
                  </a:cubicBezTo>
                  <a:cubicBezTo>
                    <a:pt x="4" y="34"/>
                    <a:pt x="13" y="33"/>
                    <a:pt x="10" y="26"/>
                  </a:cubicBezTo>
                  <a:cubicBezTo>
                    <a:pt x="7" y="27"/>
                    <a:pt x="8" y="31"/>
                    <a:pt x="6" y="32"/>
                  </a:cubicBezTo>
                  <a:cubicBezTo>
                    <a:pt x="3" y="32"/>
                    <a:pt x="1" y="30"/>
                    <a:pt x="0" y="28"/>
                  </a:cubicBezTo>
                  <a:cubicBezTo>
                    <a:pt x="3" y="25"/>
                    <a:pt x="7" y="22"/>
                    <a:pt x="9" y="18"/>
                  </a:cubicBezTo>
                  <a:cubicBezTo>
                    <a:pt x="7" y="12"/>
                    <a:pt x="4" y="7"/>
                    <a:pt x="3" y="1"/>
                  </a:cubicBezTo>
                  <a:cubicBezTo>
                    <a:pt x="5" y="0"/>
                    <a:pt x="9" y="1"/>
                    <a:pt x="11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4" name="i$1ídê">
              <a:extLst>
                <a:ext uri="{FF2B5EF4-FFF2-40B4-BE49-F238E27FC236}">
                  <a16:creationId xmlns:a16="http://schemas.microsoft.com/office/drawing/2014/main" id="{652CC1CD-64F8-4ABF-A4C2-319B5344965C}"/>
                </a:ext>
              </a:extLst>
            </p:cNvPr>
            <p:cNvSpPr/>
            <p:nvPr/>
          </p:nvSpPr>
          <p:spPr bwMode="auto">
            <a:xfrm>
              <a:off x="969963" y="4359275"/>
              <a:ext cx="61913" cy="31750"/>
            </a:xfrm>
            <a:custGeom>
              <a:avLst/>
              <a:gdLst>
                <a:gd name="T0" fmla="*/ 0 w 20"/>
                <a:gd name="T1" fmla="*/ 9 h 10"/>
                <a:gd name="T2" fmla="*/ 15 w 20"/>
                <a:gd name="T3" fmla="*/ 0 h 10"/>
                <a:gd name="T4" fmla="*/ 0 w 20"/>
                <a:gd name="T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0">
                  <a:moveTo>
                    <a:pt x="0" y="9"/>
                  </a:moveTo>
                  <a:cubicBezTo>
                    <a:pt x="3" y="4"/>
                    <a:pt x="10" y="0"/>
                    <a:pt x="15" y="0"/>
                  </a:cubicBezTo>
                  <a:cubicBezTo>
                    <a:pt x="20" y="10"/>
                    <a:pt x="5" y="6"/>
                    <a:pt x="0" y="9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5" name="iṣlíďè">
              <a:extLst>
                <a:ext uri="{FF2B5EF4-FFF2-40B4-BE49-F238E27FC236}">
                  <a16:creationId xmlns:a16="http://schemas.microsoft.com/office/drawing/2014/main" id="{95934056-C7B3-4A78-AA7E-9D81AD2CC2E3}"/>
                </a:ext>
              </a:extLst>
            </p:cNvPr>
            <p:cNvSpPr/>
            <p:nvPr/>
          </p:nvSpPr>
          <p:spPr bwMode="auto">
            <a:xfrm>
              <a:off x="1260475" y="4356100"/>
              <a:ext cx="155575" cy="155575"/>
            </a:xfrm>
            <a:custGeom>
              <a:avLst/>
              <a:gdLst>
                <a:gd name="T0" fmla="*/ 26 w 49"/>
                <a:gd name="T1" fmla="*/ 0 h 49"/>
                <a:gd name="T2" fmla="*/ 36 w 49"/>
                <a:gd name="T3" fmla="*/ 6 h 49"/>
                <a:gd name="T4" fmla="*/ 30 w 49"/>
                <a:gd name="T5" fmla="*/ 18 h 49"/>
                <a:gd name="T6" fmla="*/ 33 w 49"/>
                <a:gd name="T7" fmla="*/ 28 h 49"/>
                <a:gd name="T8" fmla="*/ 49 w 49"/>
                <a:gd name="T9" fmla="*/ 32 h 49"/>
                <a:gd name="T10" fmla="*/ 39 w 49"/>
                <a:gd name="T11" fmla="*/ 40 h 49"/>
                <a:gd name="T12" fmla="*/ 32 w 49"/>
                <a:gd name="T13" fmla="*/ 36 h 49"/>
                <a:gd name="T14" fmla="*/ 24 w 49"/>
                <a:gd name="T15" fmla="*/ 46 h 49"/>
                <a:gd name="T16" fmla="*/ 21 w 49"/>
                <a:gd name="T17" fmla="*/ 45 h 49"/>
                <a:gd name="T18" fmla="*/ 18 w 49"/>
                <a:gd name="T19" fmla="*/ 49 h 49"/>
                <a:gd name="T20" fmla="*/ 9 w 49"/>
                <a:gd name="T21" fmla="*/ 46 h 49"/>
                <a:gd name="T22" fmla="*/ 14 w 49"/>
                <a:gd name="T23" fmla="*/ 42 h 49"/>
                <a:gd name="T24" fmla="*/ 13 w 49"/>
                <a:gd name="T25" fmla="*/ 31 h 49"/>
                <a:gd name="T26" fmla="*/ 7 w 49"/>
                <a:gd name="T27" fmla="*/ 42 h 49"/>
                <a:gd name="T28" fmla="*/ 0 w 49"/>
                <a:gd name="T29" fmla="*/ 41 h 49"/>
                <a:gd name="T30" fmla="*/ 11 w 49"/>
                <a:gd name="T31" fmla="*/ 21 h 49"/>
                <a:gd name="T32" fmla="*/ 6 w 49"/>
                <a:gd name="T33" fmla="*/ 18 h 49"/>
                <a:gd name="T34" fmla="*/ 11 w 49"/>
                <a:gd name="T35" fmla="*/ 13 h 49"/>
                <a:gd name="T36" fmla="*/ 10 w 49"/>
                <a:gd name="T37" fmla="*/ 5 h 49"/>
                <a:gd name="T38" fmla="*/ 20 w 49"/>
                <a:gd name="T39" fmla="*/ 10 h 49"/>
                <a:gd name="T40" fmla="*/ 17 w 49"/>
                <a:gd name="T41" fmla="*/ 16 h 49"/>
                <a:gd name="T42" fmla="*/ 27 w 49"/>
                <a:gd name="T43" fmla="*/ 8 h 49"/>
                <a:gd name="T44" fmla="*/ 26 w 49"/>
                <a:gd name="T45" fmla="*/ 0 h 49"/>
                <a:gd name="T46" fmla="*/ 17 w 49"/>
                <a:gd name="T47" fmla="*/ 20 h 49"/>
                <a:gd name="T48" fmla="*/ 19 w 49"/>
                <a:gd name="T49" fmla="*/ 42 h 49"/>
                <a:gd name="T50" fmla="*/ 27 w 49"/>
                <a:gd name="T51" fmla="*/ 32 h 49"/>
                <a:gd name="T52" fmla="*/ 23 w 49"/>
                <a:gd name="T53" fmla="*/ 27 h 49"/>
                <a:gd name="T54" fmla="*/ 30 w 49"/>
                <a:gd name="T55" fmla="*/ 24 h 49"/>
                <a:gd name="T56" fmla="*/ 25 w 49"/>
                <a:gd name="T57" fmla="*/ 21 h 49"/>
                <a:gd name="T58" fmla="*/ 25 w 49"/>
                <a:gd name="T59" fmla="*/ 16 h 49"/>
                <a:gd name="T60" fmla="*/ 17 w 49"/>
                <a:gd name="T61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" h="49">
                  <a:moveTo>
                    <a:pt x="26" y="0"/>
                  </a:moveTo>
                  <a:cubicBezTo>
                    <a:pt x="31" y="0"/>
                    <a:pt x="34" y="2"/>
                    <a:pt x="36" y="6"/>
                  </a:cubicBezTo>
                  <a:cubicBezTo>
                    <a:pt x="32" y="8"/>
                    <a:pt x="31" y="13"/>
                    <a:pt x="30" y="18"/>
                  </a:cubicBezTo>
                  <a:cubicBezTo>
                    <a:pt x="35" y="18"/>
                    <a:pt x="37" y="24"/>
                    <a:pt x="33" y="28"/>
                  </a:cubicBezTo>
                  <a:cubicBezTo>
                    <a:pt x="35" y="33"/>
                    <a:pt x="43" y="33"/>
                    <a:pt x="49" y="32"/>
                  </a:cubicBezTo>
                  <a:cubicBezTo>
                    <a:pt x="46" y="36"/>
                    <a:pt x="42" y="37"/>
                    <a:pt x="39" y="40"/>
                  </a:cubicBezTo>
                  <a:cubicBezTo>
                    <a:pt x="36" y="39"/>
                    <a:pt x="34" y="37"/>
                    <a:pt x="32" y="36"/>
                  </a:cubicBezTo>
                  <a:cubicBezTo>
                    <a:pt x="29" y="39"/>
                    <a:pt x="27" y="43"/>
                    <a:pt x="24" y="46"/>
                  </a:cubicBezTo>
                  <a:cubicBezTo>
                    <a:pt x="22" y="46"/>
                    <a:pt x="21" y="46"/>
                    <a:pt x="21" y="45"/>
                  </a:cubicBezTo>
                  <a:cubicBezTo>
                    <a:pt x="19" y="46"/>
                    <a:pt x="19" y="48"/>
                    <a:pt x="18" y="49"/>
                  </a:cubicBezTo>
                  <a:cubicBezTo>
                    <a:pt x="15" y="48"/>
                    <a:pt x="13" y="46"/>
                    <a:pt x="9" y="46"/>
                  </a:cubicBezTo>
                  <a:cubicBezTo>
                    <a:pt x="9" y="43"/>
                    <a:pt x="13" y="44"/>
                    <a:pt x="14" y="42"/>
                  </a:cubicBezTo>
                  <a:cubicBezTo>
                    <a:pt x="14" y="39"/>
                    <a:pt x="13" y="35"/>
                    <a:pt x="13" y="31"/>
                  </a:cubicBezTo>
                  <a:cubicBezTo>
                    <a:pt x="9" y="34"/>
                    <a:pt x="10" y="40"/>
                    <a:pt x="7" y="42"/>
                  </a:cubicBezTo>
                  <a:cubicBezTo>
                    <a:pt x="4" y="43"/>
                    <a:pt x="3" y="41"/>
                    <a:pt x="0" y="41"/>
                  </a:cubicBezTo>
                  <a:cubicBezTo>
                    <a:pt x="4" y="35"/>
                    <a:pt x="10" y="30"/>
                    <a:pt x="11" y="21"/>
                  </a:cubicBezTo>
                  <a:cubicBezTo>
                    <a:pt x="10" y="20"/>
                    <a:pt x="6" y="21"/>
                    <a:pt x="6" y="18"/>
                  </a:cubicBezTo>
                  <a:cubicBezTo>
                    <a:pt x="6" y="15"/>
                    <a:pt x="10" y="16"/>
                    <a:pt x="11" y="13"/>
                  </a:cubicBezTo>
                  <a:cubicBezTo>
                    <a:pt x="11" y="10"/>
                    <a:pt x="9" y="8"/>
                    <a:pt x="10" y="5"/>
                  </a:cubicBezTo>
                  <a:cubicBezTo>
                    <a:pt x="16" y="5"/>
                    <a:pt x="17" y="8"/>
                    <a:pt x="20" y="10"/>
                  </a:cubicBezTo>
                  <a:cubicBezTo>
                    <a:pt x="20" y="14"/>
                    <a:pt x="17" y="13"/>
                    <a:pt x="17" y="16"/>
                  </a:cubicBezTo>
                  <a:cubicBezTo>
                    <a:pt x="20" y="16"/>
                    <a:pt x="24" y="11"/>
                    <a:pt x="27" y="8"/>
                  </a:cubicBezTo>
                  <a:cubicBezTo>
                    <a:pt x="27" y="5"/>
                    <a:pt x="25" y="3"/>
                    <a:pt x="26" y="0"/>
                  </a:cubicBezTo>
                  <a:close/>
                  <a:moveTo>
                    <a:pt x="17" y="20"/>
                  </a:moveTo>
                  <a:cubicBezTo>
                    <a:pt x="17" y="28"/>
                    <a:pt x="18" y="35"/>
                    <a:pt x="19" y="42"/>
                  </a:cubicBezTo>
                  <a:cubicBezTo>
                    <a:pt x="24" y="41"/>
                    <a:pt x="26" y="37"/>
                    <a:pt x="27" y="32"/>
                  </a:cubicBezTo>
                  <a:cubicBezTo>
                    <a:pt x="26" y="30"/>
                    <a:pt x="24" y="29"/>
                    <a:pt x="23" y="27"/>
                  </a:cubicBezTo>
                  <a:cubicBezTo>
                    <a:pt x="26" y="25"/>
                    <a:pt x="30" y="30"/>
                    <a:pt x="30" y="24"/>
                  </a:cubicBezTo>
                  <a:cubicBezTo>
                    <a:pt x="27" y="25"/>
                    <a:pt x="25" y="24"/>
                    <a:pt x="25" y="21"/>
                  </a:cubicBezTo>
                  <a:cubicBezTo>
                    <a:pt x="24" y="20"/>
                    <a:pt x="28" y="16"/>
                    <a:pt x="25" y="16"/>
                  </a:cubicBezTo>
                  <a:cubicBezTo>
                    <a:pt x="24" y="19"/>
                    <a:pt x="20" y="19"/>
                    <a:pt x="17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6" name="ïṩļiďe">
              <a:extLst>
                <a:ext uri="{FF2B5EF4-FFF2-40B4-BE49-F238E27FC236}">
                  <a16:creationId xmlns:a16="http://schemas.microsoft.com/office/drawing/2014/main" id="{5D2AE6DD-1AF9-48F6-8F6A-1674E77AE6E8}"/>
                </a:ext>
              </a:extLst>
            </p:cNvPr>
            <p:cNvSpPr/>
            <p:nvPr/>
          </p:nvSpPr>
          <p:spPr bwMode="auto">
            <a:xfrm>
              <a:off x="1616075" y="4356100"/>
              <a:ext cx="55563" cy="25400"/>
            </a:xfrm>
            <a:custGeom>
              <a:avLst/>
              <a:gdLst>
                <a:gd name="T0" fmla="*/ 16 w 18"/>
                <a:gd name="T1" fmla="*/ 0 h 8"/>
                <a:gd name="T2" fmla="*/ 11 w 18"/>
                <a:gd name="T3" fmla="*/ 8 h 8"/>
                <a:gd name="T4" fmla="*/ 0 w 18"/>
                <a:gd name="T5" fmla="*/ 1 h 8"/>
                <a:gd name="T6" fmla="*/ 16 w 1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8">
                  <a:moveTo>
                    <a:pt x="16" y="0"/>
                  </a:moveTo>
                  <a:cubicBezTo>
                    <a:pt x="18" y="2"/>
                    <a:pt x="12" y="6"/>
                    <a:pt x="11" y="8"/>
                  </a:cubicBezTo>
                  <a:cubicBezTo>
                    <a:pt x="5" y="8"/>
                    <a:pt x="1" y="5"/>
                    <a:pt x="0" y="1"/>
                  </a:cubicBezTo>
                  <a:cubicBezTo>
                    <a:pt x="5" y="3"/>
                    <a:pt x="12" y="3"/>
                    <a:pt x="16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7" name="îṩḷídè">
              <a:extLst>
                <a:ext uri="{FF2B5EF4-FFF2-40B4-BE49-F238E27FC236}">
                  <a16:creationId xmlns:a16="http://schemas.microsoft.com/office/drawing/2014/main" id="{CC0922E5-8A02-468C-8F77-130768A63D0C}"/>
                </a:ext>
              </a:extLst>
            </p:cNvPr>
            <p:cNvSpPr/>
            <p:nvPr/>
          </p:nvSpPr>
          <p:spPr bwMode="auto">
            <a:xfrm>
              <a:off x="938213" y="4359275"/>
              <a:ext cx="144463" cy="168275"/>
            </a:xfrm>
            <a:custGeom>
              <a:avLst/>
              <a:gdLst>
                <a:gd name="T0" fmla="*/ 35 w 46"/>
                <a:gd name="T1" fmla="*/ 0 h 53"/>
                <a:gd name="T2" fmla="*/ 40 w 46"/>
                <a:gd name="T3" fmla="*/ 4 h 53"/>
                <a:gd name="T4" fmla="*/ 37 w 46"/>
                <a:gd name="T5" fmla="*/ 22 h 53"/>
                <a:gd name="T6" fmla="*/ 41 w 46"/>
                <a:gd name="T7" fmla="*/ 18 h 53"/>
                <a:gd name="T8" fmla="*/ 36 w 46"/>
                <a:gd name="T9" fmla="*/ 28 h 53"/>
                <a:gd name="T10" fmla="*/ 27 w 46"/>
                <a:gd name="T11" fmla="*/ 53 h 53"/>
                <a:gd name="T12" fmla="*/ 31 w 46"/>
                <a:gd name="T13" fmla="*/ 32 h 53"/>
                <a:gd name="T14" fmla="*/ 23 w 46"/>
                <a:gd name="T15" fmla="*/ 34 h 53"/>
                <a:gd name="T16" fmla="*/ 25 w 46"/>
                <a:gd name="T17" fmla="*/ 22 h 53"/>
                <a:gd name="T18" fmla="*/ 14 w 46"/>
                <a:gd name="T19" fmla="*/ 38 h 53"/>
                <a:gd name="T20" fmla="*/ 11 w 46"/>
                <a:gd name="T21" fmla="*/ 34 h 53"/>
                <a:gd name="T22" fmla="*/ 6 w 46"/>
                <a:gd name="T23" fmla="*/ 36 h 53"/>
                <a:gd name="T24" fmla="*/ 9 w 46"/>
                <a:gd name="T25" fmla="*/ 26 h 53"/>
                <a:gd name="T26" fmla="*/ 12 w 46"/>
                <a:gd name="T27" fmla="*/ 28 h 53"/>
                <a:gd name="T28" fmla="*/ 14 w 46"/>
                <a:gd name="T29" fmla="*/ 20 h 53"/>
                <a:gd name="T30" fmla="*/ 6 w 46"/>
                <a:gd name="T31" fmla="*/ 24 h 53"/>
                <a:gd name="T32" fmla="*/ 0 w 46"/>
                <a:gd name="T33" fmla="*/ 22 h 53"/>
                <a:gd name="T34" fmla="*/ 18 w 46"/>
                <a:gd name="T35" fmla="*/ 9 h 53"/>
                <a:gd name="T36" fmla="*/ 22 w 46"/>
                <a:gd name="T37" fmla="*/ 15 h 53"/>
                <a:gd name="T38" fmla="*/ 18 w 46"/>
                <a:gd name="T39" fmla="*/ 23 h 53"/>
                <a:gd name="T40" fmla="*/ 26 w 46"/>
                <a:gd name="T41" fmla="*/ 17 h 53"/>
                <a:gd name="T42" fmla="*/ 24 w 46"/>
                <a:gd name="T43" fmla="*/ 7 h 53"/>
                <a:gd name="T44" fmla="*/ 29 w 46"/>
                <a:gd name="T45" fmla="*/ 26 h 53"/>
                <a:gd name="T46" fmla="*/ 35 w 46"/>
                <a:gd name="T4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53">
                  <a:moveTo>
                    <a:pt x="35" y="0"/>
                  </a:moveTo>
                  <a:cubicBezTo>
                    <a:pt x="38" y="0"/>
                    <a:pt x="39" y="3"/>
                    <a:pt x="40" y="4"/>
                  </a:cubicBezTo>
                  <a:cubicBezTo>
                    <a:pt x="40" y="11"/>
                    <a:pt x="37" y="15"/>
                    <a:pt x="37" y="22"/>
                  </a:cubicBezTo>
                  <a:cubicBezTo>
                    <a:pt x="40" y="22"/>
                    <a:pt x="40" y="19"/>
                    <a:pt x="41" y="18"/>
                  </a:cubicBezTo>
                  <a:cubicBezTo>
                    <a:pt x="46" y="23"/>
                    <a:pt x="39" y="26"/>
                    <a:pt x="36" y="28"/>
                  </a:cubicBezTo>
                  <a:cubicBezTo>
                    <a:pt x="33" y="37"/>
                    <a:pt x="35" y="50"/>
                    <a:pt x="27" y="53"/>
                  </a:cubicBezTo>
                  <a:cubicBezTo>
                    <a:pt x="27" y="45"/>
                    <a:pt x="29" y="38"/>
                    <a:pt x="31" y="32"/>
                  </a:cubicBezTo>
                  <a:cubicBezTo>
                    <a:pt x="27" y="31"/>
                    <a:pt x="27" y="34"/>
                    <a:pt x="23" y="34"/>
                  </a:cubicBezTo>
                  <a:cubicBezTo>
                    <a:pt x="19" y="30"/>
                    <a:pt x="28" y="27"/>
                    <a:pt x="25" y="22"/>
                  </a:cubicBezTo>
                  <a:cubicBezTo>
                    <a:pt x="19" y="25"/>
                    <a:pt x="16" y="31"/>
                    <a:pt x="14" y="38"/>
                  </a:cubicBezTo>
                  <a:cubicBezTo>
                    <a:pt x="12" y="38"/>
                    <a:pt x="10" y="36"/>
                    <a:pt x="11" y="34"/>
                  </a:cubicBezTo>
                  <a:cubicBezTo>
                    <a:pt x="8" y="33"/>
                    <a:pt x="8" y="38"/>
                    <a:pt x="6" y="36"/>
                  </a:cubicBezTo>
                  <a:cubicBezTo>
                    <a:pt x="2" y="33"/>
                    <a:pt x="7" y="28"/>
                    <a:pt x="9" y="26"/>
                  </a:cubicBezTo>
                  <a:cubicBezTo>
                    <a:pt x="11" y="26"/>
                    <a:pt x="10" y="29"/>
                    <a:pt x="12" y="28"/>
                  </a:cubicBezTo>
                  <a:cubicBezTo>
                    <a:pt x="13" y="26"/>
                    <a:pt x="13" y="22"/>
                    <a:pt x="14" y="20"/>
                  </a:cubicBezTo>
                  <a:cubicBezTo>
                    <a:pt x="12" y="19"/>
                    <a:pt x="8" y="22"/>
                    <a:pt x="6" y="24"/>
                  </a:cubicBezTo>
                  <a:cubicBezTo>
                    <a:pt x="3" y="25"/>
                    <a:pt x="2" y="23"/>
                    <a:pt x="0" y="22"/>
                  </a:cubicBezTo>
                  <a:cubicBezTo>
                    <a:pt x="5" y="17"/>
                    <a:pt x="15" y="17"/>
                    <a:pt x="18" y="9"/>
                  </a:cubicBezTo>
                  <a:cubicBezTo>
                    <a:pt x="21" y="10"/>
                    <a:pt x="21" y="12"/>
                    <a:pt x="22" y="15"/>
                  </a:cubicBezTo>
                  <a:cubicBezTo>
                    <a:pt x="21" y="18"/>
                    <a:pt x="18" y="19"/>
                    <a:pt x="18" y="23"/>
                  </a:cubicBezTo>
                  <a:cubicBezTo>
                    <a:pt x="22" y="22"/>
                    <a:pt x="25" y="20"/>
                    <a:pt x="26" y="17"/>
                  </a:cubicBezTo>
                  <a:cubicBezTo>
                    <a:pt x="26" y="13"/>
                    <a:pt x="23" y="10"/>
                    <a:pt x="24" y="7"/>
                  </a:cubicBezTo>
                  <a:cubicBezTo>
                    <a:pt x="33" y="8"/>
                    <a:pt x="27" y="20"/>
                    <a:pt x="29" y="26"/>
                  </a:cubicBezTo>
                  <a:cubicBezTo>
                    <a:pt x="36" y="22"/>
                    <a:pt x="33" y="9"/>
                    <a:pt x="35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8" name="î$ḷîḑè">
              <a:extLst>
                <a:ext uri="{FF2B5EF4-FFF2-40B4-BE49-F238E27FC236}">
                  <a16:creationId xmlns:a16="http://schemas.microsoft.com/office/drawing/2014/main" id="{E270C285-AE89-437A-A385-B3FE754D5010}"/>
                </a:ext>
              </a:extLst>
            </p:cNvPr>
            <p:cNvSpPr/>
            <p:nvPr/>
          </p:nvSpPr>
          <p:spPr bwMode="auto">
            <a:xfrm>
              <a:off x="322263" y="2597150"/>
              <a:ext cx="1673225" cy="1670050"/>
            </a:xfrm>
            <a:custGeom>
              <a:avLst/>
              <a:gdLst>
                <a:gd name="T0" fmla="*/ 443 w 528"/>
                <a:gd name="T1" fmla="*/ 75 h 527"/>
                <a:gd name="T2" fmla="*/ 453 w 528"/>
                <a:gd name="T3" fmla="*/ 442 h 527"/>
                <a:gd name="T4" fmla="*/ 86 w 528"/>
                <a:gd name="T5" fmla="*/ 453 h 527"/>
                <a:gd name="T6" fmla="*/ 74 w 528"/>
                <a:gd name="T7" fmla="*/ 85 h 527"/>
                <a:gd name="T8" fmla="*/ 170 w 528"/>
                <a:gd name="T9" fmla="*/ 111 h 527"/>
                <a:gd name="T10" fmla="*/ 276 w 528"/>
                <a:gd name="T11" fmla="*/ 111 h 527"/>
                <a:gd name="T12" fmla="*/ 328 w 528"/>
                <a:gd name="T13" fmla="*/ 109 h 527"/>
                <a:gd name="T14" fmla="*/ 159 w 528"/>
                <a:gd name="T15" fmla="*/ 50 h 527"/>
                <a:gd name="T16" fmla="*/ 182 w 528"/>
                <a:gd name="T17" fmla="*/ 144 h 527"/>
                <a:gd name="T18" fmla="*/ 244 w 528"/>
                <a:gd name="T19" fmla="*/ 133 h 527"/>
                <a:gd name="T20" fmla="*/ 176 w 528"/>
                <a:gd name="T21" fmla="*/ 188 h 527"/>
                <a:gd name="T22" fmla="*/ 131 w 528"/>
                <a:gd name="T23" fmla="*/ 232 h 527"/>
                <a:gd name="T24" fmla="*/ 185 w 528"/>
                <a:gd name="T25" fmla="*/ 218 h 527"/>
                <a:gd name="T26" fmla="*/ 240 w 528"/>
                <a:gd name="T27" fmla="*/ 130 h 527"/>
                <a:gd name="T28" fmla="*/ 262 w 528"/>
                <a:gd name="T29" fmla="*/ 176 h 527"/>
                <a:gd name="T30" fmla="*/ 154 w 528"/>
                <a:gd name="T31" fmla="*/ 246 h 527"/>
                <a:gd name="T32" fmla="*/ 127 w 528"/>
                <a:gd name="T33" fmla="*/ 241 h 527"/>
                <a:gd name="T34" fmla="*/ 198 w 528"/>
                <a:gd name="T35" fmla="*/ 258 h 527"/>
                <a:gd name="T36" fmla="*/ 294 w 528"/>
                <a:gd name="T37" fmla="*/ 150 h 527"/>
                <a:gd name="T38" fmla="*/ 262 w 528"/>
                <a:gd name="T39" fmla="*/ 176 h 527"/>
                <a:gd name="T40" fmla="*/ 290 w 528"/>
                <a:gd name="T41" fmla="*/ 203 h 527"/>
                <a:gd name="T42" fmla="*/ 153 w 528"/>
                <a:gd name="T43" fmla="*/ 284 h 527"/>
                <a:gd name="T44" fmla="*/ 164 w 528"/>
                <a:gd name="T45" fmla="*/ 311 h 527"/>
                <a:gd name="T46" fmla="*/ 299 w 528"/>
                <a:gd name="T47" fmla="*/ 216 h 527"/>
                <a:gd name="T48" fmla="*/ 313 w 528"/>
                <a:gd name="T49" fmla="*/ 140 h 527"/>
                <a:gd name="T50" fmla="*/ 317 w 528"/>
                <a:gd name="T51" fmla="*/ 158 h 527"/>
                <a:gd name="T52" fmla="*/ 227 w 528"/>
                <a:gd name="T53" fmla="*/ 294 h 527"/>
                <a:gd name="T54" fmla="*/ 133 w 528"/>
                <a:gd name="T55" fmla="*/ 306 h 527"/>
                <a:gd name="T56" fmla="*/ 178 w 528"/>
                <a:gd name="T57" fmla="*/ 366 h 527"/>
                <a:gd name="T58" fmla="*/ 336 w 528"/>
                <a:gd name="T59" fmla="*/ 342 h 527"/>
                <a:gd name="T60" fmla="*/ 385 w 528"/>
                <a:gd name="T61" fmla="*/ 232 h 527"/>
                <a:gd name="T62" fmla="*/ 314 w 528"/>
                <a:gd name="T63" fmla="*/ 338 h 527"/>
                <a:gd name="T64" fmla="*/ 273 w 528"/>
                <a:gd name="T65" fmla="*/ 355 h 527"/>
                <a:gd name="T66" fmla="*/ 373 w 528"/>
                <a:gd name="T67" fmla="*/ 197 h 527"/>
                <a:gd name="T68" fmla="*/ 351 w 528"/>
                <a:gd name="T69" fmla="*/ 269 h 527"/>
                <a:gd name="T70" fmla="*/ 209 w 528"/>
                <a:gd name="T71" fmla="*/ 358 h 527"/>
                <a:gd name="T72" fmla="*/ 258 w 528"/>
                <a:gd name="T73" fmla="*/ 334 h 527"/>
                <a:gd name="T74" fmla="*/ 360 w 528"/>
                <a:gd name="T75" fmla="*/ 177 h 527"/>
                <a:gd name="T76" fmla="*/ 245 w 528"/>
                <a:gd name="T77" fmla="*/ 318 h 527"/>
                <a:gd name="T78" fmla="*/ 148 w 528"/>
                <a:gd name="T79" fmla="*/ 331 h 527"/>
                <a:gd name="T80" fmla="*/ 322 w 528"/>
                <a:gd name="T81" fmla="*/ 239 h 527"/>
                <a:gd name="T82" fmla="*/ 337 w 528"/>
                <a:gd name="T83" fmla="*/ 154 h 527"/>
                <a:gd name="T84" fmla="*/ 328 w 528"/>
                <a:gd name="T85" fmla="*/ 355 h 527"/>
                <a:gd name="T86" fmla="*/ 337 w 528"/>
                <a:gd name="T87" fmla="*/ 366 h 527"/>
                <a:gd name="T88" fmla="*/ 328 w 528"/>
                <a:gd name="T89" fmla="*/ 355 h 527"/>
                <a:gd name="T90" fmla="*/ 318 w 528"/>
                <a:gd name="T91" fmla="*/ 430 h 527"/>
                <a:gd name="T92" fmla="*/ 67 w 528"/>
                <a:gd name="T93" fmla="*/ 325 h 527"/>
                <a:gd name="T94" fmla="*/ 99 w 528"/>
                <a:gd name="T95" fmla="*/ 352 h 527"/>
                <a:gd name="T96" fmla="*/ 322 w 528"/>
                <a:gd name="T97" fmla="*/ 469 h 527"/>
                <a:gd name="T98" fmla="*/ 375 w 528"/>
                <a:gd name="T99" fmla="*/ 417 h 527"/>
                <a:gd name="T100" fmla="*/ 357 w 528"/>
                <a:gd name="T101" fmla="*/ 418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8" h="527">
                  <a:moveTo>
                    <a:pt x="253" y="4"/>
                  </a:moveTo>
                  <a:cubicBezTo>
                    <a:pt x="336" y="0"/>
                    <a:pt x="401" y="34"/>
                    <a:pt x="443" y="75"/>
                  </a:cubicBezTo>
                  <a:cubicBezTo>
                    <a:pt x="486" y="116"/>
                    <a:pt x="521" y="172"/>
                    <a:pt x="524" y="253"/>
                  </a:cubicBezTo>
                  <a:cubicBezTo>
                    <a:pt x="528" y="336"/>
                    <a:pt x="493" y="399"/>
                    <a:pt x="453" y="442"/>
                  </a:cubicBezTo>
                  <a:cubicBezTo>
                    <a:pt x="411" y="487"/>
                    <a:pt x="351" y="519"/>
                    <a:pt x="274" y="523"/>
                  </a:cubicBezTo>
                  <a:cubicBezTo>
                    <a:pt x="192" y="527"/>
                    <a:pt x="128" y="493"/>
                    <a:pt x="86" y="453"/>
                  </a:cubicBezTo>
                  <a:cubicBezTo>
                    <a:pt x="41" y="410"/>
                    <a:pt x="8" y="353"/>
                    <a:pt x="4" y="274"/>
                  </a:cubicBezTo>
                  <a:cubicBezTo>
                    <a:pt x="0" y="191"/>
                    <a:pt x="34" y="128"/>
                    <a:pt x="74" y="85"/>
                  </a:cubicBezTo>
                  <a:cubicBezTo>
                    <a:pt x="114" y="42"/>
                    <a:pt x="173" y="7"/>
                    <a:pt x="253" y="4"/>
                  </a:cubicBezTo>
                  <a:close/>
                  <a:moveTo>
                    <a:pt x="170" y="111"/>
                  </a:moveTo>
                  <a:cubicBezTo>
                    <a:pt x="172" y="99"/>
                    <a:pt x="187" y="95"/>
                    <a:pt x="202" y="96"/>
                  </a:cubicBezTo>
                  <a:cubicBezTo>
                    <a:pt x="226" y="96"/>
                    <a:pt x="253" y="103"/>
                    <a:pt x="276" y="111"/>
                  </a:cubicBezTo>
                  <a:cubicBezTo>
                    <a:pt x="344" y="132"/>
                    <a:pt x="414" y="166"/>
                    <a:pt x="462" y="201"/>
                  </a:cubicBezTo>
                  <a:cubicBezTo>
                    <a:pt x="424" y="169"/>
                    <a:pt x="377" y="136"/>
                    <a:pt x="328" y="109"/>
                  </a:cubicBezTo>
                  <a:cubicBezTo>
                    <a:pt x="292" y="88"/>
                    <a:pt x="254" y="69"/>
                    <a:pt x="209" y="58"/>
                  </a:cubicBezTo>
                  <a:cubicBezTo>
                    <a:pt x="193" y="54"/>
                    <a:pt x="176" y="49"/>
                    <a:pt x="159" y="50"/>
                  </a:cubicBezTo>
                  <a:cubicBezTo>
                    <a:pt x="143" y="51"/>
                    <a:pt x="130" y="58"/>
                    <a:pt x="134" y="75"/>
                  </a:cubicBezTo>
                  <a:cubicBezTo>
                    <a:pt x="140" y="102"/>
                    <a:pt x="168" y="128"/>
                    <a:pt x="182" y="144"/>
                  </a:cubicBezTo>
                  <a:cubicBezTo>
                    <a:pt x="177" y="134"/>
                    <a:pt x="168" y="126"/>
                    <a:pt x="170" y="111"/>
                  </a:cubicBezTo>
                  <a:close/>
                  <a:moveTo>
                    <a:pt x="244" y="133"/>
                  </a:moveTo>
                  <a:cubicBezTo>
                    <a:pt x="243" y="140"/>
                    <a:pt x="238" y="147"/>
                    <a:pt x="233" y="152"/>
                  </a:cubicBezTo>
                  <a:cubicBezTo>
                    <a:pt x="219" y="166"/>
                    <a:pt x="197" y="179"/>
                    <a:pt x="176" y="188"/>
                  </a:cubicBezTo>
                  <a:cubicBezTo>
                    <a:pt x="167" y="192"/>
                    <a:pt x="149" y="201"/>
                    <a:pt x="146" y="189"/>
                  </a:cubicBezTo>
                  <a:cubicBezTo>
                    <a:pt x="140" y="201"/>
                    <a:pt x="129" y="213"/>
                    <a:pt x="131" y="232"/>
                  </a:cubicBezTo>
                  <a:cubicBezTo>
                    <a:pt x="136" y="237"/>
                    <a:pt x="143" y="238"/>
                    <a:pt x="152" y="235"/>
                  </a:cubicBezTo>
                  <a:cubicBezTo>
                    <a:pt x="163" y="232"/>
                    <a:pt x="174" y="224"/>
                    <a:pt x="185" y="218"/>
                  </a:cubicBezTo>
                  <a:cubicBezTo>
                    <a:pt x="206" y="204"/>
                    <a:pt x="222" y="189"/>
                    <a:pt x="238" y="169"/>
                  </a:cubicBezTo>
                  <a:cubicBezTo>
                    <a:pt x="245" y="159"/>
                    <a:pt x="266" y="129"/>
                    <a:pt x="240" y="130"/>
                  </a:cubicBezTo>
                  <a:cubicBezTo>
                    <a:pt x="242" y="131"/>
                    <a:pt x="243" y="131"/>
                    <a:pt x="244" y="133"/>
                  </a:cubicBezTo>
                  <a:close/>
                  <a:moveTo>
                    <a:pt x="262" y="176"/>
                  </a:moveTo>
                  <a:cubicBezTo>
                    <a:pt x="252" y="188"/>
                    <a:pt x="243" y="197"/>
                    <a:pt x="232" y="205"/>
                  </a:cubicBezTo>
                  <a:cubicBezTo>
                    <a:pt x="206" y="225"/>
                    <a:pt x="183" y="240"/>
                    <a:pt x="154" y="246"/>
                  </a:cubicBezTo>
                  <a:cubicBezTo>
                    <a:pt x="144" y="249"/>
                    <a:pt x="135" y="248"/>
                    <a:pt x="130" y="244"/>
                  </a:cubicBezTo>
                  <a:cubicBezTo>
                    <a:pt x="128" y="244"/>
                    <a:pt x="128" y="238"/>
                    <a:pt x="127" y="241"/>
                  </a:cubicBezTo>
                  <a:cubicBezTo>
                    <a:pt x="123" y="262"/>
                    <a:pt x="125" y="281"/>
                    <a:pt x="150" y="278"/>
                  </a:cubicBezTo>
                  <a:cubicBezTo>
                    <a:pt x="167" y="276"/>
                    <a:pt x="185" y="266"/>
                    <a:pt x="198" y="258"/>
                  </a:cubicBezTo>
                  <a:cubicBezTo>
                    <a:pt x="224" y="242"/>
                    <a:pt x="251" y="219"/>
                    <a:pt x="270" y="195"/>
                  </a:cubicBezTo>
                  <a:cubicBezTo>
                    <a:pt x="279" y="183"/>
                    <a:pt x="292" y="166"/>
                    <a:pt x="294" y="150"/>
                  </a:cubicBezTo>
                  <a:cubicBezTo>
                    <a:pt x="295" y="135"/>
                    <a:pt x="289" y="131"/>
                    <a:pt x="279" y="130"/>
                  </a:cubicBezTo>
                  <a:cubicBezTo>
                    <a:pt x="293" y="144"/>
                    <a:pt x="273" y="165"/>
                    <a:pt x="262" y="176"/>
                  </a:cubicBezTo>
                  <a:close/>
                  <a:moveTo>
                    <a:pt x="317" y="158"/>
                  </a:moveTo>
                  <a:cubicBezTo>
                    <a:pt x="315" y="173"/>
                    <a:pt x="301" y="191"/>
                    <a:pt x="290" y="203"/>
                  </a:cubicBezTo>
                  <a:cubicBezTo>
                    <a:pt x="268" y="227"/>
                    <a:pt x="237" y="250"/>
                    <a:pt x="208" y="266"/>
                  </a:cubicBezTo>
                  <a:cubicBezTo>
                    <a:pt x="192" y="274"/>
                    <a:pt x="172" y="283"/>
                    <a:pt x="153" y="284"/>
                  </a:cubicBezTo>
                  <a:cubicBezTo>
                    <a:pt x="138" y="285"/>
                    <a:pt x="131" y="281"/>
                    <a:pt x="126" y="273"/>
                  </a:cubicBezTo>
                  <a:cubicBezTo>
                    <a:pt x="126" y="298"/>
                    <a:pt x="136" y="314"/>
                    <a:pt x="164" y="311"/>
                  </a:cubicBezTo>
                  <a:cubicBezTo>
                    <a:pt x="183" y="309"/>
                    <a:pt x="202" y="297"/>
                    <a:pt x="217" y="288"/>
                  </a:cubicBezTo>
                  <a:cubicBezTo>
                    <a:pt x="249" y="269"/>
                    <a:pt x="278" y="244"/>
                    <a:pt x="299" y="216"/>
                  </a:cubicBezTo>
                  <a:cubicBezTo>
                    <a:pt x="309" y="203"/>
                    <a:pt x="323" y="184"/>
                    <a:pt x="324" y="165"/>
                  </a:cubicBezTo>
                  <a:cubicBezTo>
                    <a:pt x="326" y="151"/>
                    <a:pt x="321" y="144"/>
                    <a:pt x="313" y="140"/>
                  </a:cubicBezTo>
                  <a:cubicBezTo>
                    <a:pt x="313" y="139"/>
                    <a:pt x="312" y="139"/>
                    <a:pt x="311" y="140"/>
                  </a:cubicBezTo>
                  <a:cubicBezTo>
                    <a:pt x="317" y="144"/>
                    <a:pt x="318" y="148"/>
                    <a:pt x="317" y="158"/>
                  </a:cubicBezTo>
                  <a:close/>
                  <a:moveTo>
                    <a:pt x="317" y="223"/>
                  </a:moveTo>
                  <a:cubicBezTo>
                    <a:pt x="293" y="252"/>
                    <a:pt x="260" y="277"/>
                    <a:pt x="227" y="294"/>
                  </a:cubicBezTo>
                  <a:cubicBezTo>
                    <a:pt x="206" y="304"/>
                    <a:pt x="180" y="319"/>
                    <a:pt x="151" y="315"/>
                  </a:cubicBezTo>
                  <a:cubicBezTo>
                    <a:pt x="142" y="313"/>
                    <a:pt x="138" y="309"/>
                    <a:pt x="133" y="306"/>
                  </a:cubicBezTo>
                  <a:cubicBezTo>
                    <a:pt x="141" y="327"/>
                    <a:pt x="152" y="342"/>
                    <a:pt x="166" y="355"/>
                  </a:cubicBezTo>
                  <a:cubicBezTo>
                    <a:pt x="170" y="359"/>
                    <a:pt x="174" y="362"/>
                    <a:pt x="178" y="366"/>
                  </a:cubicBezTo>
                  <a:cubicBezTo>
                    <a:pt x="193" y="378"/>
                    <a:pt x="211" y="388"/>
                    <a:pt x="238" y="387"/>
                  </a:cubicBezTo>
                  <a:cubicBezTo>
                    <a:pt x="277" y="384"/>
                    <a:pt x="309" y="364"/>
                    <a:pt x="336" y="342"/>
                  </a:cubicBezTo>
                  <a:cubicBezTo>
                    <a:pt x="348" y="331"/>
                    <a:pt x="359" y="318"/>
                    <a:pt x="368" y="303"/>
                  </a:cubicBezTo>
                  <a:cubicBezTo>
                    <a:pt x="380" y="284"/>
                    <a:pt x="391" y="258"/>
                    <a:pt x="385" y="232"/>
                  </a:cubicBezTo>
                  <a:cubicBezTo>
                    <a:pt x="385" y="236"/>
                    <a:pt x="385" y="240"/>
                    <a:pt x="384" y="244"/>
                  </a:cubicBezTo>
                  <a:cubicBezTo>
                    <a:pt x="377" y="285"/>
                    <a:pt x="341" y="317"/>
                    <a:pt x="314" y="338"/>
                  </a:cubicBezTo>
                  <a:cubicBezTo>
                    <a:pt x="283" y="361"/>
                    <a:pt x="241" y="382"/>
                    <a:pt x="193" y="374"/>
                  </a:cubicBezTo>
                  <a:cubicBezTo>
                    <a:pt x="226" y="377"/>
                    <a:pt x="250" y="367"/>
                    <a:pt x="273" y="355"/>
                  </a:cubicBezTo>
                  <a:cubicBezTo>
                    <a:pt x="308" y="337"/>
                    <a:pt x="336" y="312"/>
                    <a:pt x="357" y="280"/>
                  </a:cubicBezTo>
                  <a:cubicBezTo>
                    <a:pt x="371" y="259"/>
                    <a:pt x="389" y="223"/>
                    <a:pt x="373" y="197"/>
                  </a:cubicBezTo>
                  <a:cubicBezTo>
                    <a:pt x="376" y="204"/>
                    <a:pt x="377" y="208"/>
                    <a:pt x="376" y="218"/>
                  </a:cubicBezTo>
                  <a:cubicBezTo>
                    <a:pt x="374" y="237"/>
                    <a:pt x="361" y="255"/>
                    <a:pt x="351" y="269"/>
                  </a:cubicBezTo>
                  <a:cubicBezTo>
                    <a:pt x="339" y="284"/>
                    <a:pt x="327" y="296"/>
                    <a:pt x="312" y="308"/>
                  </a:cubicBezTo>
                  <a:cubicBezTo>
                    <a:pt x="284" y="330"/>
                    <a:pt x="250" y="352"/>
                    <a:pt x="209" y="358"/>
                  </a:cubicBezTo>
                  <a:cubicBezTo>
                    <a:pt x="191" y="361"/>
                    <a:pt x="172" y="360"/>
                    <a:pt x="163" y="351"/>
                  </a:cubicBezTo>
                  <a:cubicBezTo>
                    <a:pt x="195" y="368"/>
                    <a:pt x="235" y="348"/>
                    <a:pt x="258" y="334"/>
                  </a:cubicBezTo>
                  <a:cubicBezTo>
                    <a:pt x="293" y="314"/>
                    <a:pt x="322" y="288"/>
                    <a:pt x="344" y="255"/>
                  </a:cubicBezTo>
                  <a:cubicBezTo>
                    <a:pt x="357" y="235"/>
                    <a:pt x="376" y="198"/>
                    <a:pt x="360" y="177"/>
                  </a:cubicBezTo>
                  <a:cubicBezTo>
                    <a:pt x="369" y="202"/>
                    <a:pt x="350" y="229"/>
                    <a:pt x="337" y="246"/>
                  </a:cubicBezTo>
                  <a:cubicBezTo>
                    <a:pt x="312" y="277"/>
                    <a:pt x="280" y="299"/>
                    <a:pt x="245" y="318"/>
                  </a:cubicBezTo>
                  <a:cubicBezTo>
                    <a:pt x="227" y="328"/>
                    <a:pt x="206" y="337"/>
                    <a:pt x="184" y="339"/>
                  </a:cubicBezTo>
                  <a:cubicBezTo>
                    <a:pt x="170" y="340"/>
                    <a:pt x="155" y="339"/>
                    <a:pt x="148" y="331"/>
                  </a:cubicBezTo>
                  <a:cubicBezTo>
                    <a:pt x="176" y="347"/>
                    <a:pt x="215" y="327"/>
                    <a:pt x="236" y="315"/>
                  </a:cubicBezTo>
                  <a:cubicBezTo>
                    <a:pt x="268" y="296"/>
                    <a:pt x="301" y="268"/>
                    <a:pt x="322" y="239"/>
                  </a:cubicBezTo>
                  <a:cubicBezTo>
                    <a:pt x="332" y="224"/>
                    <a:pt x="346" y="203"/>
                    <a:pt x="348" y="184"/>
                  </a:cubicBezTo>
                  <a:cubicBezTo>
                    <a:pt x="350" y="168"/>
                    <a:pt x="344" y="159"/>
                    <a:pt x="337" y="154"/>
                  </a:cubicBezTo>
                  <a:cubicBezTo>
                    <a:pt x="353" y="175"/>
                    <a:pt x="331" y="206"/>
                    <a:pt x="317" y="223"/>
                  </a:cubicBezTo>
                  <a:close/>
                  <a:moveTo>
                    <a:pt x="328" y="355"/>
                  </a:moveTo>
                  <a:cubicBezTo>
                    <a:pt x="302" y="375"/>
                    <a:pt x="267" y="390"/>
                    <a:pt x="224" y="388"/>
                  </a:cubicBezTo>
                  <a:cubicBezTo>
                    <a:pt x="268" y="400"/>
                    <a:pt x="311" y="386"/>
                    <a:pt x="337" y="366"/>
                  </a:cubicBezTo>
                  <a:cubicBezTo>
                    <a:pt x="364" y="346"/>
                    <a:pt x="384" y="315"/>
                    <a:pt x="388" y="276"/>
                  </a:cubicBezTo>
                  <a:cubicBezTo>
                    <a:pt x="378" y="310"/>
                    <a:pt x="355" y="336"/>
                    <a:pt x="328" y="355"/>
                  </a:cubicBezTo>
                  <a:close/>
                  <a:moveTo>
                    <a:pt x="357" y="418"/>
                  </a:moveTo>
                  <a:cubicBezTo>
                    <a:pt x="353" y="429"/>
                    <a:pt x="334" y="431"/>
                    <a:pt x="318" y="430"/>
                  </a:cubicBezTo>
                  <a:cubicBezTo>
                    <a:pt x="293" y="429"/>
                    <a:pt x="269" y="421"/>
                    <a:pt x="245" y="414"/>
                  </a:cubicBezTo>
                  <a:cubicBezTo>
                    <a:pt x="180" y="393"/>
                    <a:pt x="114" y="359"/>
                    <a:pt x="67" y="325"/>
                  </a:cubicBezTo>
                  <a:cubicBezTo>
                    <a:pt x="65" y="326"/>
                    <a:pt x="67" y="326"/>
                    <a:pt x="67" y="327"/>
                  </a:cubicBezTo>
                  <a:cubicBezTo>
                    <a:pt x="76" y="335"/>
                    <a:pt x="88" y="344"/>
                    <a:pt x="99" y="352"/>
                  </a:cubicBezTo>
                  <a:cubicBezTo>
                    <a:pt x="132" y="377"/>
                    <a:pt x="163" y="398"/>
                    <a:pt x="202" y="419"/>
                  </a:cubicBezTo>
                  <a:cubicBezTo>
                    <a:pt x="238" y="439"/>
                    <a:pt x="276" y="458"/>
                    <a:pt x="322" y="469"/>
                  </a:cubicBezTo>
                  <a:cubicBezTo>
                    <a:pt x="338" y="473"/>
                    <a:pt x="355" y="478"/>
                    <a:pt x="373" y="476"/>
                  </a:cubicBezTo>
                  <a:cubicBezTo>
                    <a:pt x="411" y="472"/>
                    <a:pt x="387" y="433"/>
                    <a:pt x="375" y="417"/>
                  </a:cubicBezTo>
                  <a:cubicBezTo>
                    <a:pt x="365" y="402"/>
                    <a:pt x="355" y="390"/>
                    <a:pt x="345" y="381"/>
                  </a:cubicBezTo>
                  <a:cubicBezTo>
                    <a:pt x="350" y="391"/>
                    <a:pt x="362" y="402"/>
                    <a:pt x="357" y="4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9" name="ïṣlíďé">
              <a:extLst>
                <a:ext uri="{FF2B5EF4-FFF2-40B4-BE49-F238E27FC236}">
                  <a16:creationId xmlns:a16="http://schemas.microsoft.com/office/drawing/2014/main" id="{E6383C7C-B33B-405B-BBE0-FF7F97272EDA}"/>
                </a:ext>
              </a:extLst>
            </p:cNvPr>
            <p:cNvSpPr/>
            <p:nvPr/>
          </p:nvSpPr>
          <p:spPr bwMode="auto">
            <a:xfrm>
              <a:off x="1747838" y="4089400"/>
              <a:ext cx="161925" cy="190500"/>
            </a:xfrm>
            <a:custGeom>
              <a:avLst/>
              <a:gdLst>
                <a:gd name="T0" fmla="*/ 24 w 51"/>
                <a:gd name="T1" fmla="*/ 40 h 60"/>
                <a:gd name="T2" fmla="*/ 34 w 51"/>
                <a:gd name="T3" fmla="*/ 20 h 60"/>
                <a:gd name="T4" fmla="*/ 36 w 51"/>
                <a:gd name="T5" fmla="*/ 37 h 60"/>
                <a:gd name="T6" fmla="*/ 42 w 51"/>
                <a:gd name="T7" fmla="*/ 30 h 60"/>
                <a:gd name="T8" fmla="*/ 45 w 51"/>
                <a:gd name="T9" fmla="*/ 32 h 60"/>
                <a:gd name="T10" fmla="*/ 42 w 51"/>
                <a:gd name="T11" fmla="*/ 40 h 60"/>
                <a:gd name="T12" fmla="*/ 51 w 51"/>
                <a:gd name="T13" fmla="*/ 53 h 60"/>
                <a:gd name="T14" fmla="*/ 39 w 51"/>
                <a:gd name="T15" fmla="*/ 57 h 60"/>
                <a:gd name="T16" fmla="*/ 40 w 51"/>
                <a:gd name="T17" fmla="*/ 44 h 60"/>
                <a:gd name="T18" fmla="*/ 29 w 51"/>
                <a:gd name="T19" fmla="*/ 57 h 60"/>
                <a:gd name="T20" fmla="*/ 33 w 51"/>
                <a:gd name="T21" fmla="*/ 28 h 60"/>
                <a:gd name="T22" fmla="*/ 26 w 51"/>
                <a:gd name="T23" fmla="*/ 54 h 60"/>
                <a:gd name="T24" fmla="*/ 19 w 51"/>
                <a:gd name="T25" fmla="*/ 53 h 60"/>
                <a:gd name="T26" fmla="*/ 25 w 51"/>
                <a:gd name="T27" fmla="*/ 27 h 60"/>
                <a:gd name="T28" fmla="*/ 19 w 51"/>
                <a:gd name="T29" fmla="*/ 24 h 60"/>
                <a:gd name="T30" fmla="*/ 20 w 51"/>
                <a:gd name="T31" fmla="*/ 30 h 60"/>
                <a:gd name="T32" fmla="*/ 17 w 51"/>
                <a:gd name="T33" fmla="*/ 34 h 60"/>
                <a:gd name="T34" fmla="*/ 19 w 51"/>
                <a:gd name="T35" fmla="*/ 40 h 60"/>
                <a:gd name="T36" fmla="*/ 6 w 51"/>
                <a:gd name="T37" fmla="*/ 34 h 60"/>
                <a:gd name="T38" fmla="*/ 12 w 51"/>
                <a:gd name="T39" fmla="*/ 31 h 60"/>
                <a:gd name="T40" fmla="*/ 0 w 51"/>
                <a:gd name="T41" fmla="*/ 23 h 60"/>
                <a:gd name="T42" fmla="*/ 12 w 51"/>
                <a:gd name="T43" fmla="*/ 18 h 60"/>
                <a:gd name="T44" fmla="*/ 6 w 51"/>
                <a:gd name="T45" fmla="*/ 6 h 60"/>
                <a:gd name="T46" fmla="*/ 14 w 51"/>
                <a:gd name="T47" fmla="*/ 4 h 60"/>
                <a:gd name="T48" fmla="*/ 15 w 51"/>
                <a:gd name="T49" fmla="*/ 12 h 60"/>
                <a:gd name="T50" fmla="*/ 17 w 51"/>
                <a:gd name="T51" fmla="*/ 2 h 60"/>
                <a:gd name="T52" fmla="*/ 23 w 51"/>
                <a:gd name="T53" fmla="*/ 1 h 60"/>
                <a:gd name="T54" fmla="*/ 30 w 51"/>
                <a:gd name="T55" fmla="*/ 20 h 60"/>
                <a:gd name="T56" fmla="*/ 24 w 51"/>
                <a:gd name="T57" fmla="*/ 40 h 60"/>
                <a:gd name="T58" fmla="*/ 18 w 51"/>
                <a:gd name="T59" fmla="*/ 17 h 60"/>
                <a:gd name="T60" fmla="*/ 26 w 51"/>
                <a:gd name="T61" fmla="*/ 18 h 60"/>
                <a:gd name="T62" fmla="*/ 22 w 51"/>
                <a:gd name="T63" fmla="*/ 5 h 60"/>
                <a:gd name="T64" fmla="*/ 20 w 51"/>
                <a:gd name="T65" fmla="*/ 5 h 60"/>
                <a:gd name="T66" fmla="*/ 18 w 51"/>
                <a:gd name="T6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60">
                  <a:moveTo>
                    <a:pt x="24" y="40"/>
                  </a:moveTo>
                  <a:cubicBezTo>
                    <a:pt x="29" y="36"/>
                    <a:pt x="27" y="23"/>
                    <a:pt x="34" y="20"/>
                  </a:cubicBezTo>
                  <a:cubicBezTo>
                    <a:pt x="40" y="22"/>
                    <a:pt x="36" y="32"/>
                    <a:pt x="36" y="37"/>
                  </a:cubicBezTo>
                  <a:cubicBezTo>
                    <a:pt x="39" y="37"/>
                    <a:pt x="39" y="32"/>
                    <a:pt x="42" y="30"/>
                  </a:cubicBezTo>
                  <a:cubicBezTo>
                    <a:pt x="43" y="31"/>
                    <a:pt x="44" y="32"/>
                    <a:pt x="45" y="32"/>
                  </a:cubicBezTo>
                  <a:cubicBezTo>
                    <a:pt x="45" y="37"/>
                    <a:pt x="41" y="36"/>
                    <a:pt x="42" y="40"/>
                  </a:cubicBezTo>
                  <a:cubicBezTo>
                    <a:pt x="45" y="44"/>
                    <a:pt x="51" y="46"/>
                    <a:pt x="51" y="53"/>
                  </a:cubicBezTo>
                  <a:cubicBezTo>
                    <a:pt x="46" y="54"/>
                    <a:pt x="44" y="57"/>
                    <a:pt x="39" y="57"/>
                  </a:cubicBezTo>
                  <a:cubicBezTo>
                    <a:pt x="42" y="54"/>
                    <a:pt x="48" y="47"/>
                    <a:pt x="40" y="44"/>
                  </a:cubicBezTo>
                  <a:cubicBezTo>
                    <a:pt x="36" y="48"/>
                    <a:pt x="40" y="60"/>
                    <a:pt x="29" y="57"/>
                  </a:cubicBezTo>
                  <a:cubicBezTo>
                    <a:pt x="34" y="47"/>
                    <a:pt x="34" y="40"/>
                    <a:pt x="33" y="28"/>
                  </a:cubicBezTo>
                  <a:cubicBezTo>
                    <a:pt x="27" y="33"/>
                    <a:pt x="28" y="45"/>
                    <a:pt x="26" y="54"/>
                  </a:cubicBezTo>
                  <a:cubicBezTo>
                    <a:pt x="25" y="55"/>
                    <a:pt x="20" y="55"/>
                    <a:pt x="19" y="53"/>
                  </a:cubicBezTo>
                  <a:cubicBezTo>
                    <a:pt x="20" y="44"/>
                    <a:pt x="23" y="36"/>
                    <a:pt x="25" y="27"/>
                  </a:cubicBezTo>
                  <a:cubicBezTo>
                    <a:pt x="23" y="26"/>
                    <a:pt x="21" y="25"/>
                    <a:pt x="19" y="24"/>
                  </a:cubicBezTo>
                  <a:cubicBezTo>
                    <a:pt x="17" y="26"/>
                    <a:pt x="19" y="29"/>
                    <a:pt x="20" y="30"/>
                  </a:cubicBezTo>
                  <a:cubicBezTo>
                    <a:pt x="20" y="33"/>
                    <a:pt x="18" y="33"/>
                    <a:pt x="17" y="34"/>
                  </a:cubicBezTo>
                  <a:cubicBezTo>
                    <a:pt x="17" y="36"/>
                    <a:pt x="19" y="37"/>
                    <a:pt x="19" y="40"/>
                  </a:cubicBezTo>
                  <a:cubicBezTo>
                    <a:pt x="13" y="39"/>
                    <a:pt x="11" y="35"/>
                    <a:pt x="6" y="34"/>
                  </a:cubicBezTo>
                  <a:cubicBezTo>
                    <a:pt x="6" y="32"/>
                    <a:pt x="10" y="32"/>
                    <a:pt x="12" y="31"/>
                  </a:cubicBezTo>
                  <a:cubicBezTo>
                    <a:pt x="11" y="25"/>
                    <a:pt x="3" y="27"/>
                    <a:pt x="0" y="23"/>
                  </a:cubicBezTo>
                  <a:cubicBezTo>
                    <a:pt x="2" y="20"/>
                    <a:pt x="10" y="22"/>
                    <a:pt x="12" y="18"/>
                  </a:cubicBezTo>
                  <a:cubicBezTo>
                    <a:pt x="12" y="12"/>
                    <a:pt x="8" y="10"/>
                    <a:pt x="6" y="6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15" y="6"/>
                    <a:pt x="16" y="9"/>
                    <a:pt x="15" y="12"/>
                  </a:cubicBezTo>
                  <a:cubicBezTo>
                    <a:pt x="18" y="10"/>
                    <a:pt x="17" y="6"/>
                    <a:pt x="17" y="2"/>
                  </a:cubicBezTo>
                  <a:cubicBezTo>
                    <a:pt x="19" y="1"/>
                    <a:pt x="21" y="0"/>
                    <a:pt x="23" y="1"/>
                  </a:cubicBezTo>
                  <a:cubicBezTo>
                    <a:pt x="26" y="7"/>
                    <a:pt x="28" y="13"/>
                    <a:pt x="30" y="20"/>
                  </a:cubicBezTo>
                  <a:cubicBezTo>
                    <a:pt x="26" y="25"/>
                    <a:pt x="26" y="34"/>
                    <a:pt x="24" y="40"/>
                  </a:cubicBezTo>
                  <a:close/>
                  <a:moveTo>
                    <a:pt x="18" y="17"/>
                  </a:moveTo>
                  <a:cubicBezTo>
                    <a:pt x="21" y="18"/>
                    <a:pt x="22" y="17"/>
                    <a:pt x="26" y="18"/>
                  </a:cubicBezTo>
                  <a:cubicBezTo>
                    <a:pt x="26" y="12"/>
                    <a:pt x="23" y="10"/>
                    <a:pt x="22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19" y="8"/>
                    <a:pt x="17" y="13"/>
                    <a:pt x="18" y="1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</p:grpSp>
      <p:sp>
        <p:nvSpPr>
          <p:cNvPr id="111" name="文本框 110">
            <a:extLst>
              <a:ext uri="{FF2B5EF4-FFF2-40B4-BE49-F238E27FC236}">
                <a16:creationId xmlns:a16="http://schemas.microsoft.com/office/drawing/2014/main" id="{C20326C0-B12C-412A-AB89-F2E86CB47117}"/>
              </a:ext>
            </a:extLst>
          </p:cNvPr>
          <p:cNvSpPr txBox="1"/>
          <p:nvPr/>
        </p:nvSpPr>
        <p:spPr>
          <a:xfrm>
            <a:off x="1779812" y="1936174"/>
            <a:ext cx="8654145" cy="1929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ea"/>
                <a:ea typeface="+mj-ea"/>
              </a:rPr>
              <a:t>天津科技大学毕业答辩汇报专用幻灯片演示模板</a:t>
            </a: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139EEA09-1FDC-4423-9586-2D4514895429}"/>
              </a:ext>
            </a:extLst>
          </p:cNvPr>
          <p:cNvSpPr txBox="1"/>
          <p:nvPr/>
        </p:nvSpPr>
        <p:spPr>
          <a:xfrm>
            <a:off x="4196444" y="4571659"/>
            <a:ext cx="3837214" cy="41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rPr>
              <a:t>答辩人：崔小崔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rPr>
              <a:t>|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rPr>
              <a:t>指导老师：某老师</a:t>
            </a: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561ECDD3-FD50-4025-90CA-DA280F225778}"/>
              </a:ext>
            </a:extLst>
          </p:cNvPr>
          <p:cNvSpPr txBox="1"/>
          <p:nvPr/>
        </p:nvSpPr>
        <p:spPr>
          <a:xfrm>
            <a:off x="2271384" y="5708937"/>
            <a:ext cx="7641771" cy="46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rPr>
              <a:t>2019.03..30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 Light"/>
              <a:ea typeface="微软雅黑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92053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2b586da8-b3bb-41e3-9609-2aa83134bc7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099992B1-C7AB-451D-8EC3-4C6B45200637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258192" y="182880"/>
            <a:ext cx="2782142" cy="561340"/>
            <a:chOff x="1386105" y="2481869"/>
            <a:chExt cx="9419805" cy="1900592"/>
          </a:xfrm>
        </p:grpSpPr>
        <p:grpSp>
          <p:nvGrpSpPr>
            <p:cNvPr id="7" name="íṡ1íḍe">
              <a:extLst>
                <a:ext uri="{FF2B5EF4-FFF2-40B4-BE49-F238E27FC236}">
                  <a16:creationId xmlns:a16="http://schemas.microsoft.com/office/drawing/2014/main" id="{89847AEF-C760-4450-88F8-E408F65A1B7B}"/>
                </a:ext>
              </a:extLst>
            </p:cNvPr>
            <p:cNvGrpSpPr/>
            <p:nvPr/>
          </p:nvGrpSpPr>
          <p:grpSpPr>
            <a:xfrm>
              <a:off x="1386105" y="2521057"/>
              <a:ext cx="1808767" cy="1817338"/>
              <a:chOff x="-15875" y="2251075"/>
              <a:chExt cx="2344738" cy="2355850"/>
            </a:xfrm>
          </p:grpSpPr>
          <p:sp>
            <p:nvSpPr>
              <p:cNvPr id="55" name="ïṣḷïdê">
                <a:extLst>
                  <a:ext uri="{FF2B5EF4-FFF2-40B4-BE49-F238E27FC236}">
                    <a16:creationId xmlns:a16="http://schemas.microsoft.com/office/drawing/2014/main" id="{CFE19823-9FE6-4BD9-9B9F-A15D10043DA2}"/>
                  </a:ext>
                </a:extLst>
              </p:cNvPr>
              <p:cNvSpPr/>
              <p:nvPr/>
            </p:nvSpPr>
            <p:spPr bwMode="auto">
              <a:xfrm>
                <a:off x="-15875" y="2251075"/>
                <a:ext cx="2344738" cy="2355850"/>
              </a:xfrm>
              <a:custGeom>
                <a:avLst/>
                <a:gdLst>
                  <a:gd name="T0" fmla="*/ 357 w 740"/>
                  <a:gd name="T1" fmla="*/ 6 h 743"/>
                  <a:gd name="T2" fmla="*/ 623 w 740"/>
                  <a:gd name="T3" fmla="*/ 106 h 743"/>
                  <a:gd name="T4" fmla="*/ 737 w 740"/>
                  <a:gd name="T5" fmla="*/ 359 h 743"/>
                  <a:gd name="T6" fmla="*/ 710 w 740"/>
                  <a:gd name="T7" fmla="*/ 513 h 743"/>
                  <a:gd name="T8" fmla="*/ 532 w 740"/>
                  <a:gd name="T9" fmla="*/ 702 h 743"/>
                  <a:gd name="T10" fmla="*/ 386 w 740"/>
                  <a:gd name="T11" fmla="*/ 739 h 743"/>
                  <a:gd name="T12" fmla="*/ 119 w 740"/>
                  <a:gd name="T13" fmla="*/ 639 h 743"/>
                  <a:gd name="T14" fmla="*/ 41 w 740"/>
                  <a:gd name="T15" fmla="*/ 533 h 743"/>
                  <a:gd name="T16" fmla="*/ 4 w 740"/>
                  <a:gd name="T17" fmla="*/ 387 h 743"/>
                  <a:gd name="T18" fmla="*/ 104 w 740"/>
                  <a:gd name="T19" fmla="*/ 120 h 743"/>
                  <a:gd name="T20" fmla="*/ 314 w 740"/>
                  <a:gd name="T21" fmla="*/ 9 h 743"/>
                  <a:gd name="T22" fmla="*/ 357 w 740"/>
                  <a:gd name="T23" fmla="*/ 6 h 743"/>
                  <a:gd name="T24" fmla="*/ 118 w 740"/>
                  <a:gd name="T25" fmla="*/ 123 h 743"/>
                  <a:gd name="T26" fmla="*/ 16 w 740"/>
                  <a:gd name="T27" fmla="*/ 376 h 743"/>
                  <a:gd name="T28" fmla="*/ 48 w 740"/>
                  <a:gd name="T29" fmla="*/ 520 h 743"/>
                  <a:gd name="T30" fmla="*/ 122 w 740"/>
                  <a:gd name="T31" fmla="*/ 625 h 743"/>
                  <a:gd name="T32" fmla="*/ 374 w 740"/>
                  <a:gd name="T33" fmla="*/ 727 h 743"/>
                  <a:gd name="T34" fmla="*/ 520 w 740"/>
                  <a:gd name="T35" fmla="*/ 695 h 743"/>
                  <a:gd name="T36" fmla="*/ 623 w 740"/>
                  <a:gd name="T37" fmla="*/ 622 h 743"/>
                  <a:gd name="T38" fmla="*/ 696 w 740"/>
                  <a:gd name="T39" fmla="*/ 516 h 743"/>
                  <a:gd name="T40" fmla="*/ 726 w 740"/>
                  <a:gd name="T41" fmla="*/ 370 h 743"/>
                  <a:gd name="T42" fmla="*/ 694 w 740"/>
                  <a:gd name="T43" fmla="*/ 225 h 743"/>
                  <a:gd name="T44" fmla="*/ 516 w 740"/>
                  <a:gd name="T45" fmla="*/ 48 h 743"/>
                  <a:gd name="T46" fmla="*/ 369 w 740"/>
                  <a:gd name="T47" fmla="*/ 17 h 743"/>
                  <a:gd name="T48" fmla="*/ 118 w 740"/>
                  <a:gd name="T49" fmla="*/ 123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0" h="743">
                    <a:moveTo>
                      <a:pt x="357" y="6"/>
                    </a:moveTo>
                    <a:cubicBezTo>
                      <a:pt x="475" y="0"/>
                      <a:pt x="563" y="50"/>
                      <a:pt x="623" y="106"/>
                    </a:cubicBezTo>
                    <a:cubicBezTo>
                      <a:pt x="685" y="163"/>
                      <a:pt x="732" y="246"/>
                      <a:pt x="737" y="359"/>
                    </a:cubicBezTo>
                    <a:cubicBezTo>
                      <a:pt x="740" y="417"/>
                      <a:pt x="728" y="470"/>
                      <a:pt x="710" y="513"/>
                    </a:cubicBezTo>
                    <a:cubicBezTo>
                      <a:pt x="675" y="598"/>
                      <a:pt x="613" y="662"/>
                      <a:pt x="532" y="702"/>
                    </a:cubicBezTo>
                    <a:cubicBezTo>
                      <a:pt x="491" y="722"/>
                      <a:pt x="442" y="737"/>
                      <a:pt x="386" y="739"/>
                    </a:cubicBezTo>
                    <a:cubicBezTo>
                      <a:pt x="267" y="743"/>
                      <a:pt x="182" y="697"/>
                      <a:pt x="119" y="639"/>
                    </a:cubicBezTo>
                    <a:cubicBezTo>
                      <a:pt x="87" y="610"/>
                      <a:pt x="61" y="574"/>
                      <a:pt x="41" y="533"/>
                    </a:cubicBezTo>
                    <a:cubicBezTo>
                      <a:pt x="21" y="492"/>
                      <a:pt x="6" y="444"/>
                      <a:pt x="4" y="387"/>
                    </a:cubicBezTo>
                    <a:cubicBezTo>
                      <a:pt x="0" y="267"/>
                      <a:pt x="47" y="181"/>
                      <a:pt x="104" y="120"/>
                    </a:cubicBezTo>
                    <a:cubicBezTo>
                      <a:pt x="154" y="67"/>
                      <a:pt x="223" y="24"/>
                      <a:pt x="314" y="9"/>
                    </a:cubicBezTo>
                    <a:cubicBezTo>
                      <a:pt x="328" y="7"/>
                      <a:pt x="343" y="6"/>
                      <a:pt x="357" y="6"/>
                    </a:cubicBezTo>
                    <a:close/>
                    <a:moveTo>
                      <a:pt x="118" y="123"/>
                    </a:moveTo>
                    <a:cubicBezTo>
                      <a:pt x="60" y="181"/>
                      <a:pt x="16" y="262"/>
                      <a:pt x="16" y="376"/>
                    </a:cubicBezTo>
                    <a:cubicBezTo>
                      <a:pt x="16" y="432"/>
                      <a:pt x="29" y="479"/>
                      <a:pt x="48" y="520"/>
                    </a:cubicBezTo>
                    <a:cubicBezTo>
                      <a:pt x="67" y="561"/>
                      <a:pt x="91" y="596"/>
                      <a:pt x="122" y="625"/>
                    </a:cubicBezTo>
                    <a:cubicBezTo>
                      <a:pt x="183" y="683"/>
                      <a:pt x="261" y="727"/>
                      <a:pt x="374" y="727"/>
                    </a:cubicBezTo>
                    <a:cubicBezTo>
                      <a:pt x="430" y="727"/>
                      <a:pt x="479" y="714"/>
                      <a:pt x="520" y="695"/>
                    </a:cubicBezTo>
                    <a:cubicBezTo>
                      <a:pt x="560" y="677"/>
                      <a:pt x="594" y="651"/>
                      <a:pt x="623" y="622"/>
                    </a:cubicBezTo>
                    <a:cubicBezTo>
                      <a:pt x="653" y="592"/>
                      <a:pt x="677" y="558"/>
                      <a:pt x="696" y="516"/>
                    </a:cubicBezTo>
                    <a:cubicBezTo>
                      <a:pt x="714" y="476"/>
                      <a:pt x="728" y="424"/>
                      <a:pt x="726" y="370"/>
                    </a:cubicBezTo>
                    <a:cubicBezTo>
                      <a:pt x="725" y="313"/>
                      <a:pt x="712" y="265"/>
                      <a:pt x="694" y="225"/>
                    </a:cubicBezTo>
                    <a:cubicBezTo>
                      <a:pt x="657" y="145"/>
                      <a:pt x="597" y="84"/>
                      <a:pt x="516" y="48"/>
                    </a:cubicBezTo>
                    <a:cubicBezTo>
                      <a:pt x="474" y="30"/>
                      <a:pt x="424" y="17"/>
                      <a:pt x="369" y="17"/>
                    </a:cubicBezTo>
                    <a:cubicBezTo>
                      <a:pt x="255" y="18"/>
                      <a:pt x="175" y="66"/>
                      <a:pt x="118" y="1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6" name="îş1ide">
                <a:extLst>
                  <a:ext uri="{FF2B5EF4-FFF2-40B4-BE49-F238E27FC236}">
                    <a16:creationId xmlns:a16="http://schemas.microsoft.com/office/drawing/2014/main" id="{3BD95004-FE37-4ECC-BC9D-A53BA6C62C55}"/>
                  </a:ext>
                </a:extLst>
              </p:cNvPr>
              <p:cNvSpPr/>
              <p:nvPr/>
            </p:nvSpPr>
            <p:spPr bwMode="auto">
              <a:xfrm>
                <a:off x="1082675" y="2346325"/>
                <a:ext cx="130175" cy="158750"/>
              </a:xfrm>
              <a:custGeom>
                <a:avLst/>
                <a:gdLst>
                  <a:gd name="T0" fmla="*/ 37 w 41"/>
                  <a:gd name="T1" fmla="*/ 14 h 50"/>
                  <a:gd name="T2" fmla="*/ 26 w 41"/>
                  <a:gd name="T3" fmla="*/ 16 h 50"/>
                  <a:gd name="T4" fmla="*/ 15 w 41"/>
                  <a:gd name="T5" fmla="*/ 14 h 50"/>
                  <a:gd name="T6" fmla="*/ 38 w 41"/>
                  <a:gd name="T7" fmla="*/ 28 h 50"/>
                  <a:gd name="T8" fmla="*/ 3 w 41"/>
                  <a:gd name="T9" fmla="*/ 30 h 50"/>
                  <a:gd name="T10" fmla="*/ 13 w 41"/>
                  <a:gd name="T11" fmla="*/ 30 h 50"/>
                  <a:gd name="T12" fmla="*/ 26 w 41"/>
                  <a:gd name="T13" fmla="*/ 33 h 50"/>
                  <a:gd name="T14" fmla="*/ 4 w 41"/>
                  <a:gd name="T15" fmla="*/ 12 h 50"/>
                  <a:gd name="T16" fmla="*/ 37 w 41"/>
                  <a:gd name="T17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50">
                    <a:moveTo>
                      <a:pt x="37" y="14"/>
                    </a:moveTo>
                    <a:cubicBezTo>
                      <a:pt x="35" y="16"/>
                      <a:pt x="30" y="16"/>
                      <a:pt x="26" y="16"/>
                    </a:cubicBezTo>
                    <a:cubicBezTo>
                      <a:pt x="25" y="13"/>
                      <a:pt x="18" y="9"/>
                      <a:pt x="15" y="14"/>
                    </a:cubicBezTo>
                    <a:cubicBezTo>
                      <a:pt x="23" y="20"/>
                      <a:pt x="37" y="18"/>
                      <a:pt x="38" y="28"/>
                    </a:cubicBezTo>
                    <a:cubicBezTo>
                      <a:pt x="41" y="48"/>
                      <a:pt x="3" y="50"/>
                      <a:pt x="3" y="30"/>
                    </a:cubicBezTo>
                    <a:cubicBezTo>
                      <a:pt x="7" y="31"/>
                      <a:pt x="9" y="29"/>
                      <a:pt x="13" y="30"/>
                    </a:cubicBezTo>
                    <a:cubicBezTo>
                      <a:pt x="14" y="34"/>
                      <a:pt x="23" y="39"/>
                      <a:pt x="26" y="33"/>
                    </a:cubicBezTo>
                    <a:cubicBezTo>
                      <a:pt x="22" y="23"/>
                      <a:pt x="0" y="29"/>
                      <a:pt x="4" y="12"/>
                    </a:cubicBezTo>
                    <a:cubicBezTo>
                      <a:pt x="7" y="1"/>
                      <a:pt x="34" y="0"/>
                      <a:pt x="37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7" name="ïṩļïdè">
                <a:extLst>
                  <a:ext uri="{FF2B5EF4-FFF2-40B4-BE49-F238E27FC236}">
                    <a16:creationId xmlns:a16="http://schemas.microsoft.com/office/drawing/2014/main" id="{ACB06C85-B94E-4B5E-812A-D6D8DE9D71AE}"/>
                  </a:ext>
                </a:extLst>
              </p:cNvPr>
              <p:cNvSpPr/>
              <p:nvPr/>
            </p:nvSpPr>
            <p:spPr bwMode="auto">
              <a:xfrm>
                <a:off x="944563" y="2368550"/>
                <a:ext cx="65088" cy="133350"/>
              </a:xfrm>
              <a:custGeom>
                <a:avLst/>
                <a:gdLst>
                  <a:gd name="T0" fmla="*/ 19 w 21"/>
                  <a:gd name="T1" fmla="*/ 1 h 42"/>
                  <a:gd name="T2" fmla="*/ 20 w 21"/>
                  <a:gd name="T3" fmla="*/ 7 h 42"/>
                  <a:gd name="T4" fmla="*/ 14 w 21"/>
                  <a:gd name="T5" fmla="*/ 11 h 42"/>
                  <a:gd name="T6" fmla="*/ 19 w 21"/>
                  <a:gd name="T7" fmla="*/ 12 h 42"/>
                  <a:gd name="T8" fmla="*/ 21 w 21"/>
                  <a:gd name="T9" fmla="*/ 19 h 42"/>
                  <a:gd name="T10" fmla="*/ 16 w 21"/>
                  <a:gd name="T11" fmla="*/ 20 h 42"/>
                  <a:gd name="T12" fmla="*/ 19 w 21"/>
                  <a:gd name="T13" fmla="*/ 39 h 42"/>
                  <a:gd name="T14" fmla="*/ 8 w 21"/>
                  <a:gd name="T15" fmla="*/ 42 h 42"/>
                  <a:gd name="T16" fmla="*/ 5 w 21"/>
                  <a:gd name="T17" fmla="*/ 22 h 42"/>
                  <a:gd name="T18" fmla="*/ 1 w 21"/>
                  <a:gd name="T19" fmla="*/ 22 h 42"/>
                  <a:gd name="T20" fmla="*/ 0 w 21"/>
                  <a:gd name="T21" fmla="*/ 15 h 42"/>
                  <a:gd name="T22" fmla="*/ 3 w 21"/>
                  <a:gd name="T23" fmla="*/ 14 h 42"/>
                  <a:gd name="T24" fmla="*/ 19 w 21"/>
                  <a:gd name="T2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2">
                    <a:moveTo>
                      <a:pt x="19" y="1"/>
                    </a:moveTo>
                    <a:cubicBezTo>
                      <a:pt x="21" y="2"/>
                      <a:pt x="20" y="5"/>
                      <a:pt x="20" y="7"/>
                    </a:cubicBezTo>
                    <a:cubicBezTo>
                      <a:pt x="18" y="8"/>
                      <a:pt x="14" y="7"/>
                      <a:pt x="14" y="11"/>
                    </a:cubicBezTo>
                    <a:cubicBezTo>
                      <a:pt x="15" y="14"/>
                      <a:pt x="18" y="10"/>
                      <a:pt x="19" y="12"/>
                    </a:cubicBezTo>
                    <a:cubicBezTo>
                      <a:pt x="20" y="14"/>
                      <a:pt x="20" y="17"/>
                      <a:pt x="21" y="19"/>
                    </a:cubicBezTo>
                    <a:cubicBezTo>
                      <a:pt x="19" y="19"/>
                      <a:pt x="18" y="20"/>
                      <a:pt x="16" y="20"/>
                    </a:cubicBezTo>
                    <a:cubicBezTo>
                      <a:pt x="17" y="27"/>
                      <a:pt x="18" y="33"/>
                      <a:pt x="19" y="39"/>
                    </a:cubicBezTo>
                    <a:cubicBezTo>
                      <a:pt x="17" y="41"/>
                      <a:pt x="12" y="41"/>
                      <a:pt x="8" y="42"/>
                    </a:cubicBezTo>
                    <a:cubicBezTo>
                      <a:pt x="7" y="35"/>
                      <a:pt x="6" y="29"/>
                      <a:pt x="5" y="22"/>
                    </a:cubicBezTo>
                    <a:cubicBezTo>
                      <a:pt x="3" y="22"/>
                      <a:pt x="2" y="24"/>
                      <a:pt x="1" y="22"/>
                    </a:cubicBezTo>
                    <a:cubicBezTo>
                      <a:pt x="1" y="19"/>
                      <a:pt x="0" y="18"/>
                      <a:pt x="0" y="15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1" y="2"/>
                      <a:pt x="9" y="0"/>
                      <a:pt x="19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8" name="î$1iḑé">
                <a:extLst>
                  <a:ext uri="{FF2B5EF4-FFF2-40B4-BE49-F238E27FC236}">
                    <a16:creationId xmlns:a16="http://schemas.microsoft.com/office/drawing/2014/main" id="{099B9CDB-E6E1-4CB6-A1D0-2674B5F53365}"/>
                  </a:ext>
                </a:extLst>
              </p:cNvPr>
              <p:cNvSpPr/>
              <p:nvPr/>
            </p:nvSpPr>
            <p:spPr bwMode="auto">
              <a:xfrm>
                <a:off x="1352550" y="2371725"/>
                <a:ext cx="41275" cy="38100"/>
              </a:xfrm>
              <a:custGeom>
                <a:avLst/>
                <a:gdLst>
                  <a:gd name="T0" fmla="*/ 13 w 13"/>
                  <a:gd name="T1" fmla="*/ 5 h 12"/>
                  <a:gd name="T2" fmla="*/ 12 w 13"/>
                  <a:gd name="T3" fmla="*/ 12 h 12"/>
                  <a:gd name="T4" fmla="*/ 1 w 13"/>
                  <a:gd name="T5" fmla="*/ 10 h 12"/>
                  <a:gd name="T6" fmla="*/ 13 w 13"/>
                  <a:gd name="T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2">
                    <a:moveTo>
                      <a:pt x="13" y="5"/>
                    </a:moveTo>
                    <a:cubicBezTo>
                      <a:pt x="13" y="8"/>
                      <a:pt x="12" y="9"/>
                      <a:pt x="12" y="12"/>
                    </a:cubicBezTo>
                    <a:cubicBezTo>
                      <a:pt x="8" y="12"/>
                      <a:pt x="5" y="10"/>
                      <a:pt x="1" y="10"/>
                    </a:cubicBezTo>
                    <a:cubicBezTo>
                      <a:pt x="0" y="0"/>
                      <a:pt x="8" y="3"/>
                      <a:pt x="13" y="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9" name="iśľiḑè">
                <a:extLst>
                  <a:ext uri="{FF2B5EF4-FFF2-40B4-BE49-F238E27FC236}">
                    <a16:creationId xmlns:a16="http://schemas.microsoft.com/office/drawing/2014/main" id="{F59D826F-5BB1-4764-84D6-224382E98ADE}"/>
                  </a:ext>
                </a:extLst>
              </p:cNvPr>
              <p:cNvSpPr/>
              <p:nvPr/>
            </p:nvSpPr>
            <p:spPr bwMode="auto">
              <a:xfrm>
                <a:off x="1196975" y="2390775"/>
                <a:ext cx="123825" cy="111125"/>
              </a:xfrm>
              <a:custGeom>
                <a:avLst/>
                <a:gdLst>
                  <a:gd name="T0" fmla="*/ 39 w 39"/>
                  <a:gd name="T1" fmla="*/ 14 h 35"/>
                  <a:gd name="T2" fmla="*/ 30 w 39"/>
                  <a:gd name="T3" fmla="*/ 14 h 35"/>
                  <a:gd name="T4" fmla="*/ 21 w 39"/>
                  <a:gd name="T5" fmla="*/ 24 h 35"/>
                  <a:gd name="T6" fmla="*/ 30 w 39"/>
                  <a:gd name="T7" fmla="*/ 20 h 35"/>
                  <a:gd name="T8" fmla="*/ 39 w 39"/>
                  <a:gd name="T9" fmla="*/ 23 h 35"/>
                  <a:gd name="T10" fmla="*/ 11 w 39"/>
                  <a:gd name="T11" fmla="*/ 27 h 35"/>
                  <a:gd name="T12" fmla="*/ 26 w 39"/>
                  <a:gd name="T13" fmla="*/ 2 h 35"/>
                  <a:gd name="T14" fmla="*/ 39 w 39"/>
                  <a:gd name="T15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35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25" y="3"/>
                      <a:pt x="12" y="17"/>
                      <a:pt x="21" y="24"/>
                    </a:cubicBezTo>
                    <a:cubicBezTo>
                      <a:pt x="26" y="25"/>
                      <a:pt x="28" y="22"/>
                      <a:pt x="30" y="20"/>
                    </a:cubicBezTo>
                    <a:cubicBezTo>
                      <a:pt x="33" y="22"/>
                      <a:pt x="37" y="21"/>
                      <a:pt x="39" y="23"/>
                    </a:cubicBezTo>
                    <a:cubicBezTo>
                      <a:pt x="35" y="33"/>
                      <a:pt x="19" y="35"/>
                      <a:pt x="11" y="27"/>
                    </a:cubicBezTo>
                    <a:cubicBezTo>
                      <a:pt x="0" y="18"/>
                      <a:pt x="9" y="0"/>
                      <a:pt x="26" y="2"/>
                    </a:cubicBezTo>
                    <a:cubicBezTo>
                      <a:pt x="33" y="3"/>
                      <a:pt x="39" y="6"/>
                      <a:pt x="39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0" name="ïṥḷíḑè">
                <a:extLst>
                  <a:ext uri="{FF2B5EF4-FFF2-40B4-BE49-F238E27FC236}">
                    <a16:creationId xmlns:a16="http://schemas.microsoft.com/office/drawing/2014/main" id="{34B192C3-7A79-406E-814A-F7BC93054229}"/>
                  </a:ext>
                </a:extLst>
              </p:cNvPr>
              <p:cNvSpPr/>
              <p:nvPr/>
            </p:nvSpPr>
            <p:spPr bwMode="auto">
              <a:xfrm>
                <a:off x="1333500" y="2413000"/>
                <a:ext cx="53975" cy="95250"/>
              </a:xfrm>
              <a:custGeom>
                <a:avLst/>
                <a:gdLst>
                  <a:gd name="T0" fmla="*/ 7 w 17"/>
                  <a:gd name="T1" fmla="*/ 0 h 30"/>
                  <a:gd name="T2" fmla="*/ 17 w 17"/>
                  <a:gd name="T3" fmla="*/ 2 h 30"/>
                  <a:gd name="T4" fmla="*/ 11 w 17"/>
                  <a:gd name="T5" fmla="*/ 30 h 30"/>
                  <a:gd name="T6" fmla="*/ 0 w 17"/>
                  <a:gd name="T7" fmla="*/ 27 h 30"/>
                  <a:gd name="T8" fmla="*/ 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7" y="0"/>
                    </a:moveTo>
                    <a:cubicBezTo>
                      <a:pt x="10" y="1"/>
                      <a:pt x="14" y="1"/>
                      <a:pt x="17" y="2"/>
                    </a:cubicBezTo>
                    <a:cubicBezTo>
                      <a:pt x="15" y="11"/>
                      <a:pt x="13" y="21"/>
                      <a:pt x="11" y="30"/>
                    </a:cubicBezTo>
                    <a:cubicBezTo>
                      <a:pt x="7" y="29"/>
                      <a:pt x="4" y="28"/>
                      <a:pt x="0" y="27"/>
                    </a:cubicBezTo>
                    <a:cubicBezTo>
                      <a:pt x="2" y="18"/>
                      <a:pt x="4" y="8"/>
                      <a:pt x="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1" name="íṥliḑê">
                <a:extLst>
                  <a:ext uri="{FF2B5EF4-FFF2-40B4-BE49-F238E27FC236}">
                    <a16:creationId xmlns:a16="http://schemas.microsoft.com/office/drawing/2014/main" id="{0B35A237-EE57-44DE-A0C2-0FD6B438BED5}"/>
                  </a:ext>
                </a:extLst>
              </p:cNvPr>
              <p:cNvSpPr/>
              <p:nvPr/>
            </p:nvSpPr>
            <p:spPr bwMode="auto">
              <a:xfrm>
                <a:off x="817563" y="2422525"/>
                <a:ext cx="136525" cy="117475"/>
              </a:xfrm>
              <a:custGeom>
                <a:avLst/>
                <a:gdLst>
                  <a:gd name="T0" fmla="*/ 22 w 43"/>
                  <a:gd name="T1" fmla="*/ 2 h 37"/>
                  <a:gd name="T2" fmla="*/ 39 w 43"/>
                  <a:gd name="T3" fmla="*/ 22 h 37"/>
                  <a:gd name="T4" fmla="*/ 8 w 43"/>
                  <a:gd name="T5" fmla="*/ 11 h 37"/>
                  <a:gd name="T6" fmla="*/ 22 w 43"/>
                  <a:gd name="T7" fmla="*/ 2 h 37"/>
                  <a:gd name="T8" fmla="*/ 24 w 43"/>
                  <a:gd name="T9" fmla="*/ 23 h 37"/>
                  <a:gd name="T10" fmla="*/ 26 w 43"/>
                  <a:gd name="T11" fmla="*/ 10 h 37"/>
                  <a:gd name="T12" fmla="*/ 24 w 43"/>
                  <a:gd name="T13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7">
                    <a:moveTo>
                      <a:pt x="22" y="2"/>
                    </a:moveTo>
                    <a:cubicBezTo>
                      <a:pt x="33" y="0"/>
                      <a:pt x="43" y="9"/>
                      <a:pt x="39" y="22"/>
                    </a:cubicBezTo>
                    <a:cubicBezTo>
                      <a:pt x="33" y="37"/>
                      <a:pt x="0" y="34"/>
                      <a:pt x="8" y="11"/>
                    </a:cubicBezTo>
                    <a:cubicBezTo>
                      <a:pt x="9" y="7"/>
                      <a:pt x="15" y="3"/>
                      <a:pt x="22" y="2"/>
                    </a:cubicBezTo>
                    <a:close/>
                    <a:moveTo>
                      <a:pt x="24" y="23"/>
                    </a:moveTo>
                    <a:cubicBezTo>
                      <a:pt x="31" y="23"/>
                      <a:pt x="29" y="15"/>
                      <a:pt x="26" y="10"/>
                    </a:cubicBezTo>
                    <a:cubicBezTo>
                      <a:pt x="16" y="5"/>
                      <a:pt x="16" y="24"/>
                      <a:pt x="24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2" name="ïśḷiḍé">
                <a:extLst>
                  <a:ext uri="{FF2B5EF4-FFF2-40B4-BE49-F238E27FC236}">
                    <a16:creationId xmlns:a16="http://schemas.microsoft.com/office/drawing/2014/main" id="{844F327D-B047-4838-B77D-9708959812C9}"/>
                  </a:ext>
                </a:extLst>
              </p:cNvPr>
              <p:cNvSpPr/>
              <p:nvPr/>
            </p:nvSpPr>
            <p:spPr bwMode="auto">
              <a:xfrm>
                <a:off x="1358900" y="2409825"/>
                <a:ext cx="158750" cy="149225"/>
              </a:xfrm>
              <a:custGeom>
                <a:avLst/>
                <a:gdLst>
                  <a:gd name="T0" fmla="*/ 42 w 50"/>
                  <a:gd name="T1" fmla="*/ 29 h 47"/>
                  <a:gd name="T2" fmla="*/ 22 w 50"/>
                  <a:gd name="T3" fmla="*/ 23 h 47"/>
                  <a:gd name="T4" fmla="*/ 24 w 50"/>
                  <a:gd name="T5" fmla="*/ 30 h 47"/>
                  <a:gd name="T6" fmla="*/ 40 w 50"/>
                  <a:gd name="T7" fmla="*/ 33 h 47"/>
                  <a:gd name="T8" fmla="*/ 14 w 50"/>
                  <a:gd name="T9" fmla="*/ 11 h 47"/>
                  <a:gd name="T10" fmla="*/ 42 w 50"/>
                  <a:gd name="T11" fmla="*/ 29 h 47"/>
                  <a:gd name="T12" fmla="*/ 23 w 50"/>
                  <a:gd name="T13" fmla="*/ 18 h 47"/>
                  <a:gd name="T14" fmla="*/ 33 w 50"/>
                  <a:gd name="T15" fmla="*/ 20 h 47"/>
                  <a:gd name="T16" fmla="*/ 23 w 50"/>
                  <a:gd name="T17" fmla="*/ 1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7">
                    <a:moveTo>
                      <a:pt x="42" y="29"/>
                    </a:moveTo>
                    <a:cubicBezTo>
                      <a:pt x="35" y="27"/>
                      <a:pt x="28" y="25"/>
                      <a:pt x="22" y="23"/>
                    </a:cubicBezTo>
                    <a:cubicBezTo>
                      <a:pt x="20" y="26"/>
                      <a:pt x="23" y="29"/>
                      <a:pt x="24" y="30"/>
                    </a:cubicBezTo>
                    <a:cubicBezTo>
                      <a:pt x="31" y="28"/>
                      <a:pt x="35" y="30"/>
                      <a:pt x="40" y="33"/>
                    </a:cubicBezTo>
                    <a:cubicBezTo>
                      <a:pt x="25" y="47"/>
                      <a:pt x="0" y="26"/>
                      <a:pt x="14" y="11"/>
                    </a:cubicBezTo>
                    <a:cubicBezTo>
                      <a:pt x="24" y="0"/>
                      <a:pt x="50" y="11"/>
                      <a:pt x="42" y="29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30" y="21"/>
                      <a:pt x="33" y="20"/>
                    </a:cubicBezTo>
                    <a:cubicBezTo>
                      <a:pt x="34" y="14"/>
                      <a:pt x="24" y="12"/>
                      <a:pt x="23" y="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3" name="îSḷiďè">
                <a:extLst>
                  <a:ext uri="{FF2B5EF4-FFF2-40B4-BE49-F238E27FC236}">
                    <a16:creationId xmlns:a16="http://schemas.microsoft.com/office/drawing/2014/main" id="{AF74DA80-0247-46F8-B71B-CCB5FFE724BB}"/>
                  </a:ext>
                </a:extLst>
              </p:cNvPr>
              <p:cNvSpPr/>
              <p:nvPr/>
            </p:nvSpPr>
            <p:spPr bwMode="auto">
              <a:xfrm>
                <a:off x="1498600" y="2460625"/>
                <a:ext cx="136525" cy="117475"/>
              </a:xfrm>
              <a:custGeom>
                <a:avLst/>
                <a:gdLst>
                  <a:gd name="T0" fmla="*/ 11 w 43"/>
                  <a:gd name="T1" fmla="*/ 0 h 37"/>
                  <a:gd name="T2" fmla="*/ 20 w 43"/>
                  <a:gd name="T3" fmla="*/ 4 h 37"/>
                  <a:gd name="T4" fmla="*/ 19 w 43"/>
                  <a:gd name="T5" fmla="*/ 8 h 37"/>
                  <a:gd name="T6" fmla="*/ 27 w 43"/>
                  <a:gd name="T7" fmla="*/ 7 h 37"/>
                  <a:gd name="T8" fmla="*/ 27 w 43"/>
                  <a:gd name="T9" fmla="*/ 37 h 37"/>
                  <a:gd name="T10" fmla="*/ 17 w 43"/>
                  <a:gd name="T11" fmla="*/ 34 h 37"/>
                  <a:gd name="T12" fmla="*/ 20 w 43"/>
                  <a:gd name="T13" fmla="*/ 13 h 37"/>
                  <a:gd name="T14" fmla="*/ 10 w 43"/>
                  <a:gd name="T15" fmla="*/ 30 h 37"/>
                  <a:gd name="T16" fmla="*/ 0 w 43"/>
                  <a:gd name="T17" fmla="*/ 26 h 37"/>
                  <a:gd name="T18" fmla="*/ 11 w 43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37">
                    <a:moveTo>
                      <a:pt x="11" y="0"/>
                    </a:moveTo>
                    <a:cubicBezTo>
                      <a:pt x="14" y="1"/>
                      <a:pt x="17" y="3"/>
                      <a:pt x="20" y="4"/>
                    </a:cubicBezTo>
                    <a:cubicBezTo>
                      <a:pt x="20" y="6"/>
                      <a:pt x="19" y="6"/>
                      <a:pt x="19" y="8"/>
                    </a:cubicBezTo>
                    <a:cubicBezTo>
                      <a:pt x="22" y="7"/>
                      <a:pt x="23" y="6"/>
                      <a:pt x="27" y="7"/>
                    </a:cubicBezTo>
                    <a:cubicBezTo>
                      <a:pt x="43" y="9"/>
                      <a:pt x="30" y="29"/>
                      <a:pt x="27" y="37"/>
                    </a:cubicBezTo>
                    <a:cubicBezTo>
                      <a:pt x="23" y="37"/>
                      <a:pt x="20" y="35"/>
                      <a:pt x="17" y="34"/>
                    </a:cubicBezTo>
                    <a:cubicBezTo>
                      <a:pt x="17" y="28"/>
                      <a:pt x="28" y="14"/>
                      <a:pt x="20" y="13"/>
                    </a:cubicBezTo>
                    <a:cubicBezTo>
                      <a:pt x="14" y="12"/>
                      <a:pt x="13" y="25"/>
                      <a:pt x="10" y="30"/>
                    </a:cubicBezTo>
                    <a:cubicBezTo>
                      <a:pt x="5" y="30"/>
                      <a:pt x="4" y="27"/>
                      <a:pt x="0" y="26"/>
                    </a:cubicBezTo>
                    <a:cubicBezTo>
                      <a:pt x="3" y="17"/>
                      <a:pt x="7" y="9"/>
                      <a:pt x="11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4" name="íṧ1iďê">
                <a:extLst>
                  <a:ext uri="{FF2B5EF4-FFF2-40B4-BE49-F238E27FC236}">
                    <a16:creationId xmlns:a16="http://schemas.microsoft.com/office/drawing/2014/main" id="{E8CE92C1-C65F-4719-8D4D-294939DB487A}"/>
                  </a:ext>
                </a:extLst>
              </p:cNvPr>
              <p:cNvSpPr/>
              <p:nvPr/>
            </p:nvSpPr>
            <p:spPr bwMode="auto">
              <a:xfrm>
                <a:off x="665163" y="2473325"/>
                <a:ext cx="127000" cy="149225"/>
              </a:xfrm>
              <a:custGeom>
                <a:avLst/>
                <a:gdLst>
                  <a:gd name="T0" fmla="*/ 30 w 40"/>
                  <a:gd name="T1" fmla="*/ 0 h 47"/>
                  <a:gd name="T2" fmla="*/ 19 w 40"/>
                  <a:gd name="T3" fmla="*/ 47 h 47"/>
                  <a:gd name="T4" fmla="*/ 14 w 40"/>
                  <a:gd name="T5" fmla="*/ 41 h 47"/>
                  <a:gd name="T6" fmla="*/ 0 w 40"/>
                  <a:gd name="T7" fmla="*/ 13 h 47"/>
                  <a:gd name="T8" fmla="*/ 10 w 40"/>
                  <a:gd name="T9" fmla="*/ 9 h 47"/>
                  <a:gd name="T10" fmla="*/ 23 w 40"/>
                  <a:gd name="T11" fmla="*/ 22 h 47"/>
                  <a:gd name="T12" fmla="*/ 21 w 40"/>
                  <a:gd name="T13" fmla="*/ 4 h 47"/>
                  <a:gd name="T14" fmla="*/ 30 w 40"/>
                  <a:gd name="T1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47">
                    <a:moveTo>
                      <a:pt x="30" y="0"/>
                    </a:moveTo>
                    <a:cubicBezTo>
                      <a:pt x="30" y="18"/>
                      <a:pt x="40" y="46"/>
                      <a:pt x="19" y="47"/>
                    </a:cubicBezTo>
                    <a:cubicBezTo>
                      <a:pt x="16" y="46"/>
                      <a:pt x="16" y="43"/>
                      <a:pt x="14" y="41"/>
                    </a:cubicBezTo>
                    <a:cubicBezTo>
                      <a:pt x="36" y="36"/>
                      <a:pt x="3" y="21"/>
                      <a:pt x="0" y="13"/>
                    </a:cubicBezTo>
                    <a:cubicBezTo>
                      <a:pt x="4" y="12"/>
                      <a:pt x="7" y="10"/>
                      <a:pt x="10" y="9"/>
                    </a:cubicBezTo>
                    <a:cubicBezTo>
                      <a:pt x="15" y="12"/>
                      <a:pt x="18" y="18"/>
                      <a:pt x="23" y="22"/>
                    </a:cubicBezTo>
                    <a:cubicBezTo>
                      <a:pt x="23" y="15"/>
                      <a:pt x="21" y="10"/>
                      <a:pt x="21" y="4"/>
                    </a:cubicBezTo>
                    <a:cubicBezTo>
                      <a:pt x="24" y="3"/>
                      <a:pt x="27" y="1"/>
                      <a:pt x="30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5" name="îṣľîḍé">
                <a:extLst>
                  <a:ext uri="{FF2B5EF4-FFF2-40B4-BE49-F238E27FC236}">
                    <a16:creationId xmlns:a16="http://schemas.microsoft.com/office/drawing/2014/main" id="{C7565D4B-94B0-4479-A25F-34027473E8D8}"/>
                  </a:ext>
                </a:extLst>
              </p:cNvPr>
              <p:cNvSpPr/>
              <p:nvPr/>
            </p:nvSpPr>
            <p:spPr bwMode="auto">
              <a:xfrm>
                <a:off x="595313" y="2508250"/>
                <a:ext cx="104775" cy="114300"/>
              </a:xfrm>
              <a:custGeom>
                <a:avLst/>
                <a:gdLst>
                  <a:gd name="T0" fmla="*/ 7 w 33"/>
                  <a:gd name="T1" fmla="*/ 0 h 36"/>
                  <a:gd name="T2" fmla="*/ 13 w 33"/>
                  <a:gd name="T3" fmla="*/ 8 h 36"/>
                  <a:gd name="T4" fmla="*/ 19 w 33"/>
                  <a:gd name="T5" fmla="*/ 5 h 36"/>
                  <a:gd name="T6" fmla="*/ 22 w 33"/>
                  <a:gd name="T7" fmla="*/ 13 h 36"/>
                  <a:gd name="T8" fmla="*/ 18 w 33"/>
                  <a:gd name="T9" fmla="*/ 15 h 36"/>
                  <a:gd name="T10" fmla="*/ 24 w 33"/>
                  <a:gd name="T11" fmla="*/ 25 h 36"/>
                  <a:gd name="T12" fmla="*/ 29 w 33"/>
                  <a:gd name="T13" fmla="*/ 23 h 36"/>
                  <a:gd name="T14" fmla="*/ 33 w 33"/>
                  <a:gd name="T15" fmla="*/ 29 h 36"/>
                  <a:gd name="T16" fmla="*/ 18 w 33"/>
                  <a:gd name="T17" fmla="*/ 35 h 36"/>
                  <a:gd name="T18" fmla="*/ 9 w 33"/>
                  <a:gd name="T19" fmla="*/ 21 h 36"/>
                  <a:gd name="T20" fmla="*/ 4 w 33"/>
                  <a:gd name="T21" fmla="*/ 22 h 36"/>
                  <a:gd name="T22" fmla="*/ 1 w 33"/>
                  <a:gd name="T23" fmla="*/ 17 h 36"/>
                  <a:gd name="T24" fmla="*/ 4 w 33"/>
                  <a:gd name="T25" fmla="*/ 13 h 36"/>
                  <a:gd name="T26" fmla="*/ 2 w 33"/>
                  <a:gd name="T27" fmla="*/ 9 h 36"/>
                  <a:gd name="T28" fmla="*/ 7 w 33"/>
                  <a:gd name="T2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36">
                    <a:moveTo>
                      <a:pt x="7" y="0"/>
                    </a:moveTo>
                    <a:cubicBezTo>
                      <a:pt x="11" y="1"/>
                      <a:pt x="11" y="5"/>
                      <a:pt x="13" y="8"/>
                    </a:cubicBezTo>
                    <a:cubicBezTo>
                      <a:pt x="16" y="8"/>
                      <a:pt x="17" y="6"/>
                      <a:pt x="19" y="5"/>
                    </a:cubicBezTo>
                    <a:cubicBezTo>
                      <a:pt x="20" y="9"/>
                      <a:pt x="22" y="9"/>
                      <a:pt x="22" y="13"/>
                    </a:cubicBezTo>
                    <a:cubicBezTo>
                      <a:pt x="20" y="13"/>
                      <a:pt x="20" y="15"/>
                      <a:pt x="18" y="15"/>
                    </a:cubicBezTo>
                    <a:cubicBezTo>
                      <a:pt x="19" y="19"/>
                      <a:pt x="21" y="22"/>
                      <a:pt x="24" y="25"/>
                    </a:cubicBezTo>
                    <a:cubicBezTo>
                      <a:pt x="27" y="26"/>
                      <a:pt x="27" y="23"/>
                      <a:pt x="29" y="23"/>
                    </a:cubicBezTo>
                    <a:cubicBezTo>
                      <a:pt x="30" y="26"/>
                      <a:pt x="32" y="27"/>
                      <a:pt x="33" y="29"/>
                    </a:cubicBezTo>
                    <a:cubicBezTo>
                      <a:pt x="29" y="32"/>
                      <a:pt x="26" y="36"/>
                      <a:pt x="18" y="35"/>
                    </a:cubicBezTo>
                    <a:cubicBezTo>
                      <a:pt x="14" y="31"/>
                      <a:pt x="11" y="26"/>
                      <a:pt x="9" y="21"/>
                    </a:cubicBezTo>
                    <a:cubicBezTo>
                      <a:pt x="6" y="20"/>
                      <a:pt x="7" y="23"/>
                      <a:pt x="4" y="22"/>
                    </a:cubicBezTo>
                    <a:cubicBezTo>
                      <a:pt x="4" y="20"/>
                      <a:pt x="2" y="18"/>
                      <a:pt x="1" y="17"/>
                    </a:cubicBezTo>
                    <a:cubicBezTo>
                      <a:pt x="0" y="14"/>
                      <a:pt x="3" y="15"/>
                      <a:pt x="4" y="13"/>
                    </a:cubicBezTo>
                    <a:cubicBezTo>
                      <a:pt x="4" y="11"/>
                      <a:pt x="1" y="11"/>
                      <a:pt x="2" y="9"/>
                    </a:cubicBezTo>
                    <a:cubicBezTo>
                      <a:pt x="4" y="6"/>
                      <a:pt x="6" y="3"/>
                      <a:pt x="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6" name="íśḻiḋé">
                <a:extLst>
                  <a:ext uri="{FF2B5EF4-FFF2-40B4-BE49-F238E27FC236}">
                    <a16:creationId xmlns:a16="http://schemas.microsoft.com/office/drawing/2014/main" id="{76797BFF-9CDE-414D-95AF-0E0429ADF3C4}"/>
                  </a:ext>
                </a:extLst>
              </p:cNvPr>
              <p:cNvSpPr/>
              <p:nvPr/>
            </p:nvSpPr>
            <p:spPr bwMode="auto">
              <a:xfrm>
                <a:off x="1600200" y="2505075"/>
                <a:ext cx="122238" cy="139700"/>
              </a:xfrm>
              <a:custGeom>
                <a:avLst/>
                <a:gdLst>
                  <a:gd name="T0" fmla="*/ 36 w 39"/>
                  <a:gd name="T1" fmla="*/ 25 h 44"/>
                  <a:gd name="T2" fmla="*/ 27 w 39"/>
                  <a:gd name="T3" fmla="*/ 22 h 44"/>
                  <a:gd name="T4" fmla="*/ 17 w 39"/>
                  <a:gd name="T5" fmla="*/ 29 h 44"/>
                  <a:gd name="T6" fmla="*/ 31 w 39"/>
                  <a:gd name="T7" fmla="*/ 33 h 44"/>
                  <a:gd name="T8" fmla="*/ 3 w 39"/>
                  <a:gd name="T9" fmla="*/ 23 h 44"/>
                  <a:gd name="T10" fmla="*/ 36 w 39"/>
                  <a:gd name="T11" fmla="*/ 2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4">
                    <a:moveTo>
                      <a:pt x="36" y="25"/>
                    </a:moveTo>
                    <a:cubicBezTo>
                      <a:pt x="32" y="25"/>
                      <a:pt x="30" y="23"/>
                      <a:pt x="27" y="22"/>
                    </a:cubicBezTo>
                    <a:cubicBezTo>
                      <a:pt x="26" y="7"/>
                      <a:pt x="6" y="22"/>
                      <a:pt x="17" y="29"/>
                    </a:cubicBezTo>
                    <a:cubicBezTo>
                      <a:pt x="25" y="27"/>
                      <a:pt x="26" y="29"/>
                      <a:pt x="31" y="33"/>
                    </a:cubicBezTo>
                    <a:cubicBezTo>
                      <a:pt x="22" y="44"/>
                      <a:pt x="4" y="33"/>
                      <a:pt x="3" y="23"/>
                    </a:cubicBezTo>
                    <a:cubicBezTo>
                      <a:pt x="0" y="0"/>
                      <a:pt x="39" y="3"/>
                      <a:pt x="36" y="2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7" name="iṩļiḋe">
                <a:extLst>
                  <a:ext uri="{FF2B5EF4-FFF2-40B4-BE49-F238E27FC236}">
                    <a16:creationId xmlns:a16="http://schemas.microsoft.com/office/drawing/2014/main" id="{579C5ABE-1582-4091-9C71-403453275478}"/>
                  </a:ext>
                </a:extLst>
              </p:cNvPr>
              <p:cNvSpPr/>
              <p:nvPr/>
            </p:nvSpPr>
            <p:spPr bwMode="auto">
              <a:xfrm>
                <a:off x="257175" y="2524125"/>
                <a:ext cx="1808163" cy="1809750"/>
              </a:xfrm>
              <a:custGeom>
                <a:avLst/>
                <a:gdLst>
                  <a:gd name="T0" fmla="*/ 276 w 571"/>
                  <a:gd name="T1" fmla="*/ 4 h 571"/>
                  <a:gd name="T2" fmla="*/ 480 w 571"/>
                  <a:gd name="T3" fmla="*/ 82 h 571"/>
                  <a:gd name="T4" fmla="*/ 567 w 571"/>
                  <a:gd name="T5" fmla="*/ 277 h 571"/>
                  <a:gd name="T6" fmla="*/ 489 w 571"/>
                  <a:gd name="T7" fmla="*/ 480 h 571"/>
                  <a:gd name="T8" fmla="*/ 295 w 571"/>
                  <a:gd name="T9" fmla="*/ 568 h 571"/>
                  <a:gd name="T10" fmla="*/ 90 w 571"/>
                  <a:gd name="T11" fmla="*/ 491 h 571"/>
                  <a:gd name="T12" fmla="*/ 3 w 571"/>
                  <a:gd name="T13" fmla="*/ 296 h 571"/>
                  <a:gd name="T14" fmla="*/ 81 w 571"/>
                  <a:gd name="T15" fmla="*/ 92 h 571"/>
                  <a:gd name="T16" fmla="*/ 214 w 571"/>
                  <a:gd name="T17" fmla="*/ 14 h 571"/>
                  <a:gd name="T18" fmla="*/ 276 w 571"/>
                  <a:gd name="T19" fmla="*/ 4 h 571"/>
                  <a:gd name="T20" fmla="*/ 90 w 571"/>
                  <a:gd name="T21" fmla="*/ 96 h 571"/>
                  <a:gd name="T22" fmla="*/ 12 w 571"/>
                  <a:gd name="T23" fmla="*/ 291 h 571"/>
                  <a:gd name="T24" fmla="*/ 94 w 571"/>
                  <a:gd name="T25" fmla="*/ 481 h 571"/>
                  <a:gd name="T26" fmla="*/ 289 w 571"/>
                  <a:gd name="T27" fmla="*/ 559 h 571"/>
                  <a:gd name="T28" fmla="*/ 480 w 571"/>
                  <a:gd name="T29" fmla="*/ 477 h 571"/>
                  <a:gd name="T30" fmla="*/ 558 w 571"/>
                  <a:gd name="T31" fmla="*/ 283 h 571"/>
                  <a:gd name="T32" fmla="*/ 477 w 571"/>
                  <a:gd name="T33" fmla="*/ 92 h 571"/>
                  <a:gd name="T34" fmla="*/ 282 w 571"/>
                  <a:gd name="T35" fmla="*/ 14 h 571"/>
                  <a:gd name="T36" fmla="*/ 90 w 571"/>
                  <a:gd name="T37" fmla="*/ 96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1" h="571">
                    <a:moveTo>
                      <a:pt x="276" y="4"/>
                    </a:moveTo>
                    <a:cubicBezTo>
                      <a:pt x="363" y="0"/>
                      <a:pt x="435" y="39"/>
                      <a:pt x="480" y="82"/>
                    </a:cubicBezTo>
                    <a:cubicBezTo>
                      <a:pt x="527" y="126"/>
                      <a:pt x="563" y="190"/>
                      <a:pt x="567" y="277"/>
                    </a:cubicBezTo>
                    <a:cubicBezTo>
                      <a:pt x="571" y="366"/>
                      <a:pt x="533" y="436"/>
                      <a:pt x="489" y="480"/>
                    </a:cubicBezTo>
                    <a:cubicBezTo>
                      <a:pt x="443" y="527"/>
                      <a:pt x="381" y="566"/>
                      <a:pt x="295" y="568"/>
                    </a:cubicBezTo>
                    <a:cubicBezTo>
                      <a:pt x="204" y="571"/>
                      <a:pt x="139" y="536"/>
                      <a:pt x="90" y="491"/>
                    </a:cubicBezTo>
                    <a:cubicBezTo>
                      <a:pt x="44" y="448"/>
                      <a:pt x="5" y="381"/>
                      <a:pt x="3" y="296"/>
                    </a:cubicBezTo>
                    <a:cubicBezTo>
                      <a:pt x="0" y="202"/>
                      <a:pt x="36" y="139"/>
                      <a:pt x="81" y="92"/>
                    </a:cubicBezTo>
                    <a:cubicBezTo>
                      <a:pt x="114" y="56"/>
                      <a:pt x="158" y="28"/>
                      <a:pt x="214" y="14"/>
                    </a:cubicBezTo>
                    <a:cubicBezTo>
                      <a:pt x="233" y="8"/>
                      <a:pt x="254" y="5"/>
                      <a:pt x="276" y="4"/>
                    </a:cubicBezTo>
                    <a:close/>
                    <a:moveTo>
                      <a:pt x="90" y="96"/>
                    </a:moveTo>
                    <a:cubicBezTo>
                      <a:pt x="45" y="141"/>
                      <a:pt x="12" y="204"/>
                      <a:pt x="12" y="291"/>
                    </a:cubicBezTo>
                    <a:cubicBezTo>
                      <a:pt x="12" y="376"/>
                      <a:pt x="52" y="439"/>
                      <a:pt x="94" y="481"/>
                    </a:cubicBezTo>
                    <a:cubicBezTo>
                      <a:pt x="140" y="527"/>
                      <a:pt x="204" y="559"/>
                      <a:pt x="289" y="559"/>
                    </a:cubicBezTo>
                    <a:cubicBezTo>
                      <a:pt x="371" y="559"/>
                      <a:pt x="436" y="522"/>
                      <a:pt x="480" y="477"/>
                    </a:cubicBezTo>
                    <a:cubicBezTo>
                      <a:pt x="522" y="434"/>
                      <a:pt x="560" y="368"/>
                      <a:pt x="558" y="283"/>
                    </a:cubicBezTo>
                    <a:cubicBezTo>
                      <a:pt x="556" y="198"/>
                      <a:pt x="521" y="136"/>
                      <a:pt x="477" y="92"/>
                    </a:cubicBezTo>
                    <a:cubicBezTo>
                      <a:pt x="434" y="49"/>
                      <a:pt x="366" y="11"/>
                      <a:pt x="282" y="14"/>
                    </a:cubicBezTo>
                    <a:cubicBezTo>
                      <a:pt x="194" y="16"/>
                      <a:pt x="134" y="52"/>
                      <a:pt x="90" y="9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8" name="ïşḷîḍé">
                <a:extLst>
                  <a:ext uri="{FF2B5EF4-FFF2-40B4-BE49-F238E27FC236}">
                    <a16:creationId xmlns:a16="http://schemas.microsoft.com/office/drawing/2014/main" id="{2E2AC9BD-E2B1-4F2F-9E74-ED54A9FDB336}"/>
                  </a:ext>
                </a:extLst>
              </p:cNvPr>
              <p:cNvSpPr/>
              <p:nvPr/>
            </p:nvSpPr>
            <p:spPr bwMode="auto">
              <a:xfrm>
                <a:off x="531813" y="2536825"/>
                <a:ext cx="38100" cy="47625"/>
              </a:xfrm>
              <a:custGeom>
                <a:avLst/>
                <a:gdLst>
                  <a:gd name="T0" fmla="*/ 12 w 12"/>
                  <a:gd name="T1" fmla="*/ 8 h 15"/>
                  <a:gd name="T2" fmla="*/ 5 w 12"/>
                  <a:gd name="T3" fmla="*/ 15 h 15"/>
                  <a:gd name="T4" fmla="*/ 0 w 12"/>
                  <a:gd name="T5" fmla="*/ 8 h 15"/>
                  <a:gd name="T6" fmla="*/ 12 w 12"/>
                  <a:gd name="T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5">
                    <a:moveTo>
                      <a:pt x="12" y="8"/>
                    </a:moveTo>
                    <a:cubicBezTo>
                      <a:pt x="11" y="11"/>
                      <a:pt x="7" y="12"/>
                      <a:pt x="5" y="15"/>
                    </a:cubicBezTo>
                    <a:cubicBezTo>
                      <a:pt x="2" y="13"/>
                      <a:pt x="1" y="11"/>
                      <a:pt x="0" y="8"/>
                    </a:cubicBezTo>
                    <a:cubicBezTo>
                      <a:pt x="4" y="5"/>
                      <a:pt x="10" y="0"/>
                      <a:pt x="12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" name="îšļídê">
                <a:extLst>
                  <a:ext uri="{FF2B5EF4-FFF2-40B4-BE49-F238E27FC236}">
                    <a16:creationId xmlns:a16="http://schemas.microsoft.com/office/drawing/2014/main" id="{C039DC4A-F4AC-4CAC-8A96-C321FE7DA279}"/>
                  </a:ext>
                </a:extLst>
              </p:cNvPr>
              <p:cNvSpPr/>
              <p:nvPr/>
            </p:nvSpPr>
            <p:spPr bwMode="auto">
              <a:xfrm>
                <a:off x="550863" y="2571750"/>
                <a:ext cx="79375" cy="92075"/>
              </a:xfrm>
              <a:custGeom>
                <a:avLst/>
                <a:gdLst>
                  <a:gd name="T0" fmla="*/ 25 w 25"/>
                  <a:gd name="T1" fmla="*/ 23 h 29"/>
                  <a:gd name="T2" fmla="*/ 16 w 25"/>
                  <a:gd name="T3" fmla="*/ 29 h 29"/>
                  <a:gd name="T4" fmla="*/ 0 w 25"/>
                  <a:gd name="T5" fmla="*/ 7 h 29"/>
                  <a:gd name="T6" fmla="*/ 8 w 25"/>
                  <a:gd name="T7" fmla="*/ 0 h 29"/>
                  <a:gd name="T8" fmla="*/ 25 w 25"/>
                  <a:gd name="T9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5" y="23"/>
                    </a:moveTo>
                    <a:cubicBezTo>
                      <a:pt x="22" y="25"/>
                      <a:pt x="19" y="27"/>
                      <a:pt x="16" y="29"/>
                    </a:cubicBezTo>
                    <a:cubicBezTo>
                      <a:pt x="10" y="22"/>
                      <a:pt x="6" y="14"/>
                      <a:pt x="0" y="7"/>
                    </a:cubicBezTo>
                    <a:cubicBezTo>
                      <a:pt x="2" y="4"/>
                      <a:pt x="6" y="3"/>
                      <a:pt x="8" y="0"/>
                    </a:cubicBezTo>
                    <a:cubicBezTo>
                      <a:pt x="15" y="7"/>
                      <a:pt x="19" y="15"/>
                      <a:pt x="25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" name="iśļîḑe">
                <a:extLst>
                  <a:ext uri="{FF2B5EF4-FFF2-40B4-BE49-F238E27FC236}">
                    <a16:creationId xmlns:a16="http://schemas.microsoft.com/office/drawing/2014/main" id="{AC964896-2B4A-4502-845A-16EDF64033F5}"/>
                  </a:ext>
                </a:extLst>
              </p:cNvPr>
              <p:cNvSpPr/>
              <p:nvPr/>
            </p:nvSpPr>
            <p:spPr bwMode="auto">
              <a:xfrm>
                <a:off x="1693863" y="2578100"/>
                <a:ext cx="117475" cy="123825"/>
              </a:xfrm>
              <a:custGeom>
                <a:avLst/>
                <a:gdLst>
                  <a:gd name="T0" fmla="*/ 32 w 37"/>
                  <a:gd name="T1" fmla="*/ 32 h 39"/>
                  <a:gd name="T2" fmla="*/ 15 w 37"/>
                  <a:gd name="T3" fmla="*/ 19 h 39"/>
                  <a:gd name="T4" fmla="*/ 28 w 37"/>
                  <a:gd name="T5" fmla="*/ 36 h 39"/>
                  <a:gd name="T6" fmla="*/ 4 w 37"/>
                  <a:gd name="T7" fmla="*/ 23 h 39"/>
                  <a:gd name="T8" fmla="*/ 37 w 37"/>
                  <a:gd name="T9" fmla="*/ 20 h 39"/>
                  <a:gd name="T10" fmla="*/ 32 w 37"/>
                  <a:gd name="T11" fmla="*/ 32 h 39"/>
                  <a:gd name="T12" fmla="*/ 19 w 37"/>
                  <a:gd name="T13" fmla="*/ 15 h 39"/>
                  <a:gd name="T14" fmla="*/ 27 w 37"/>
                  <a:gd name="T15" fmla="*/ 21 h 39"/>
                  <a:gd name="T16" fmla="*/ 19 w 37"/>
                  <a:gd name="T17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9">
                    <a:moveTo>
                      <a:pt x="32" y="32"/>
                    </a:moveTo>
                    <a:cubicBezTo>
                      <a:pt x="25" y="29"/>
                      <a:pt x="21" y="23"/>
                      <a:pt x="15" y="19"/>
                    </a:cubicBezTo>
                    <a:cubicBezTo>
                      <a:pt x="10" y="29"/>
                      <a:pt x="29" y="28"/>
                      <a:pt x="28" y="36"/>
                    </a:cubicBezTo>
                    <a:cubicBezTo>
                      <a:pt x="17" y="39"/>
                      <a:pt x="6" y="29"/>
                      <a:pt x="4" y="23"/>
                    </a:cubicBezTo>
                    <a:cubicBezTo>
                      <a:pt x="0" y="0"/>
                      <a:pt x="36" y="0"/>
                      <a:pt x="37" y="20"/>
                    </a:cubicBezTo>
                    <a:cubicBezTo>
                      <a:pt x="37" y="25"/>
                      <a:pt x="35" y="28"/>
                      <a:pt x="32" y="32"/>
                    </a:cubicBezTo>
                    <a:close/>
                    <a:moveTo>
                      <a:pt x="19" y="15"/>
                    </a:moveTo>
                    <a:cubicBezTo>
                      <a:pt x="21" y="17"/>
                      <a:pt x="23" y="20"/>
                      <a:pt x="27" y="21"/>
                    </a:cubicBezTo>
                    <a:cubicBezTo>
                      <a:pt x="31" y="15"/>
                      <a:pt x="21" y="9"/>
                      <a:pt x="19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" name="î$ḻiḑe">
                <a:extLst>
                  <a:ext uri="{FF2B5EF4-FFF2-40B4-BE49-F238E27FC236}">
                    <a16:creationId xmlns:a16="http://schemas.microsoft.com/office/drawing/2014/main" id="{692E9FB7-2480-4538-8115-1DFF9ABBA4CF}"/>
                  </a:ext>
                </a:extLst>
              </p:cNvPr>
              <p:cNvSpPr/>
              <p:nvPr/>
            </p:nvSpPr>
            <p:spPr bwMode="auto">
              <a:xfrm>
                <a:off x="471488" y="2609850"/>
                <a:ext cx="133350" cy="133350"/>
              </a:xfrm>
              <a:custGeom>
                <a:avLst/>
                <a:gdLst>
                  <a:gd name="T0" fmla="*/ 22 w 42"/>
                  <a:gd name="T1" fmla="*/ 3 h 42"/>
                  <a:gd name="T2" fmla="*/ 16 w 42"/>
                  <a:gd name="T3" fmla="*/ 11 h 42"/>
                  <a:gd name="T4" fmla="*/ 9 w 42"/>
                  <a:gd name="T5" fmla="*/ 16 h 42"/>
                  <a:gd name="T6" fmla="*/ 28 w 42"/>
                  <a:gd name="T7" fmla="*/ 10 h 42"/>
                  <a:gd name="T8" fmla="*/ 9 w 42"/>
                  <a:gd name="T9" fmla="*/ 33 h 42"/>
                  <a:gd name="T10" fmla="*/ 16 w 42"/>
                  <a:gd name="T11" fmla="*/ 26 h 42"/>
                  <a:gd name="T12" fmla="*/ 24 w 42"/>
                  <a:gd name="T13" fmla="*/ 21 h 42"/>
                  <a:gd name="T14" fmla="*/ 9 w 42"/>
                  <a:gd name="T15" fmla="*/ 26 h 42"/>
                  <a:gd name="T16" fmla="*/ 0 w 42"/>
                  <a:gd name="T17" fmla="*/ 17 h 42"/>
                  <a:gd name="T18" fmla="*/ 22 w 42"/>
                  <a:gd name="T1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2" y="3"/>
                    </a:moveTo>
                    <a:cubicBezTo>
                      <a:pt x="23" y="6"/>
                      <a:pt x="17" y="8"/>
                      <a:pt x="16" y="11"/>
                    </a:cubicBezTo>
                    <a:cubicBezTo>
                      <a:pt x="12" y="10"/>
                      <a:pt x="9" y="12"/>
                      <a:pt x="9" y="16"/>
                    </a:cubicBezTo>
                    <a:cubicBezTo>
                      <a:pt x="16" y="17"/>
                      <a:pt x="18" y="7"/>
                      <a:pt x="28" y="10"/>
                    </a:cubicBezTo>
                    <a:cubicBezTo>
                      <a:pt x="42" y="14"/>
                      <a:pt x="24" y="42"/>
                      <a:pt x="9" y="33"/>
                    </a:cubicBezTo>
                    <a:cubicBezTo>
                      <a:pt x="10" y="29"/>
                      <a:pt x="13" y="28"/>
                      <a:pt x="16" y="26"/>
                    </a:cubicBezTo>
                    <a:cubicBezTo>
                      <a:pt x="18" y="26"/>
                      <a:pt x="24" y="26"/>
                      <a:pt x="24" y="21"/>
                    </a:cubicBezTo>
                    <a:cubicBezTo>
                      <a:pt x="20" y="17"/>
                      <a:pt x="15" y="25"/>
                      <a:pt x="9" y="26"/>
                    </a:cubicBezTo>
                    <a:cubicBezTo>
                      <a:pt x="4" y="26"/>
                      <a:pt x="0" y="23"/>
                      <a:pt x="0" y="17"/>
                    </a:cubicBezTo>
                    <a:cubicBezTo>
                      <a:pt x="1" y="9"/>
                      <a:pt x="12" y="0"/>
                      <a:pt x="22" y="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" name="îṩḷiďé">
                <a:extLst>
                  <a:ext uri="{FF2B5EF4-FFF2-40B4-BE49-F238E27FC236}">
                    <a16:creationId xmlns:a16="http://schemas.microsoft.com/office/drawing/2014/main" id="{4311F079-CB1B-4838-ACCE-FFD4B4154580}"/>
                  </a:ext>
                </a:extLst>
              </p:cNvPr>
              <p:cNvSpPr/>
              <p:nvPr/>
            </p:nvSpPr>
            <p:spPr bwMode="auto">
              <a:xfrm>
                <a:off x="401638" y="2663825"/>
                <a:ext cx="85725" cy="120650"/>
              </a:xfrm>
              <a:custGeom>
                <a:avLst/>
                <a:gdLst>
                  <a:gd name="T0" fmla="*/ 18 w 27"/>
                  <a:gd name="T1" fmla="*/ 11 h 38"/>
                  <a:gd name="T2" fmla="*/ 15 w 27"/>
                  <a:gd name="T3" fmla="*/ 15 h 38"/>
                  <a:gd name="T4" fmla="*/ 27 w 27"/>
                  <a:gd name="T5" fmla="*/ 30 h 38"/>
                  <a:gd name="T6" fmla="*/ 19 w 27"/>
                  <a:gd name="T7" fmla="*/ 38 h 38"/>
                  <a:gd name="T8" fmla="*/ 0 w 27"/>
                  <a:gd name="T9" fmla="*/ 19 h 38"/>
                  <a:gd name="T10" fmla="*/ 9 w 27"/>
                  <a:gd name="T11" fmla="*/ 13 h 38"/>
                  <a:gd name="T12" fmla="*/ 18 w 27"/>
                  <a:gd name="T13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8">
                    <a:moveTo>
                      <a:pt x="18" y="11"/>
                    </a:moveTo>
                    <a:cubicBezTo>
                      <a:pt x="18" y="13"/>
                      <a:pt x="15" y="13"/>
                      <a:pt x="15" y="15"/>
                    </a:cubicBezTo>
                    <a:cubicBezTo>
                      <a:pt x="16" y="23"/>
                      <a:pt x="23" y="25"/>
                      <a:pt x="27" y="30"/>
                    </a:cubicBezTo>
                    <a:cubicBezTo>
                      <a:pt x="25" y="34"/>
                      <a:pt x="22" y="36"/>
                      <a:pt x="19" y="38"/>
                    </a:cubicBezTo>
                    <a:cubicBezTo>
                      <a:pt x="13" y="31"/>
                      <a:pt x="6" y="26"/>
                      <a:pt x="0" y="19"/>
                    </a:cubicBezTo>
                    <a:cubicBezTo>
                      <a:pt x="2" y="16"/>
                      <a:pt x="5" y="10"/>
                      <a:pt x="9" y="13"/>
                    </a:cubicBezTo>
                    <a:cubicBezTo>
                      <a:pt x="6" y="6"/>
                      <a:pt x="18" y="0"/>
                      <a:pt x="18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" name="ïśľïḋê">
                <a:extLst>
                  <a:ext uri="{FF2B5EF4-FFF2-40B4-BE49-F238E27FC236}">
                    <a16:creationId xmlns:a16="http://schemas.microsoft.com/office/drawing/2014/main" id="{EA042946-FC35-4D95-B31A-99C9F164FF09}"/>
                  </a:ext>
                </a:extLst>
              </p:cNvPr>
              <p:cNvSpPr/>
              <p:nvPr/>
            </p:nvSpPr>
            <p:spPr bwMode="auto">
              <a:xfrm>
                <a:off x="1833563" y="2670175"/>
                <a:ext cx="174625" cy="173038"/>
              </a:xfrm>
              <a:custGeom>
                <a:avLst/>
                <a:gdLst>
                  <a:gd name="T0" fmla="*/ 30 w 55"/>
                  <a:gd name="T1" fmla="*/ 31 h 55"/>
                  <a:gd name="T2" fmla="*/ 29 w 55"/>
                  <a:gd name="T3" fmla="*/ 38 h 55"/>
                  <a:gd name="T4" fmla="*/ 33 w 55"/>
                  <a:gd name="T5" fmla="*/ 38 h 55"/>
                  <a:gd name="T6" fmla="*/ 36 w 55"/>
                  <a:gd name="T7" fmla="*/ 46 h 55"/>
                  <a:gd name="T8" fmla="*/ 29 w 55"/>
                  <a:gd name="T9" fmla="*/ 48 h 55"/>
                  <a:gd name="T10" fmla="*/ 30 w 55"/>
                  <a:gd name="T11" fmla="*/ 54 h 55"/>
                  <a:gd name="T12" fmla="*/ 21 w 55"/>
                  <a:gd name="T13" fmla="*/ 54 h 55"/>
                  <a:gd name="T14" fmla="*/ 20 w 55"/>
                  <a:gd name="T15" fmla="*/ 48 h 55"/>
                  <a:gd name="T16" fmla="*/ 3 w 55"/>
                  <a:gd name="T17" fmla="*/ 32 h 55"/>
                  <a:gd name="T18" fmla="*/ 20 w 55"/>
                  <a:gd name="T19" fmla="*/ 20 h 55"/>
                  <a:gd name="T20" fmla="*/ 24 w 55"/>
                  <a:gd name="T21" fmla="*/ 11 h 55"/>
                  <a:gd name="T22" fmla="*/ 30 w 55"/>
                  <a:gd name="T23" fmla="*/ 31 h 55"/>
                  <a:gd name="T24" fmla="*/ 30 w 55"/>
                  <a:gd name="T25" fmla="*/ 24 h 55"/>
                  <a:gd name="T26" fmla="*/ 36 w 55"/>
                  <a:gd name="T27" fmla="*/ 24 h 55"/>
                  <a:gd name="T28" fmla="*/ 35 w 55"/>
                  <a:gd name="T29" fmla="*/ 19 h 55"/>
                  <a:gd name="T30" fmla="*/ 30 w 55"/>
                  <a:gd name="T31" fmla="*/ 24 h 55"/>
                  <a:gd name="T32" fmla="*/ 19 w 55"/>
                  <a:gd name="T33" fmla="*/ 38 h 55"/>
                  <a:gd name="T34" fmla="*/ 18 w 55"/>
                  <a:gd name="T35" fmla="*/ 27 h 55"/>
                  <a:gd name="T36" fmla="*/ 19 w 55"/>
                  <a:gd name="T37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55">
                    <a:moveTo>
                      <a:pt x="30" y="31"/>
                    </a:moveTo>
                    <a:cubicBezTo>
                      <a:pt x="28" y="32"/>
                      <a:pt x="29" y="36"/>
                      <a:pt x="29" y="38"/>
                    </a:cubicBezTo>
                    <a:cubicBezTo>
                      <a:pt x="30" y="40"/>
                      <a:pt x="32" y="36"/>
                      <a:pt x="33" y="38"/>
                    </a:cubicBezTo>
                    <a:cubicBezTo>
                      <a:pt x="33" y="41"/>
                      <a:pt x="36" y="42"/>
                      <a:pt x="36" y="46"/>
                    </a:cubicBezTo>
                    <a:cubicBezTo>
                      <a:pt x="33" y="46"/>
                      <a:pt x="31" y="47"/>
                      <a:pt x="29" y="48"/>
                    </a:cubicBezTo>
                    <a:cubicBezTo>
                      <a:pt x="30" y="50"/>
                      <a:pt x="29" y="53"/>
                      <a:pt x="30" y="54"/>
                    </a:cubicBezTo>
                    <a:cubicBezTo>
                      <a:pt x="28" y="55"/>
                      <a:pt x="23" y="55"/>
                      <a:pt x="21" y="54"/>
                    </a:cubicBezTo>
                    <a:cubicBezTo>
                      <a:pt x="20" y="53"/>
                      <a:pt x="21" y="49"/>
                      <a:pt x="20" y="48"/>
                    </a:cubicBezTo>
                    <a:cubicBezTo>
                      <a:pt x="16" y="46"/>
                      <a:pt x="4" y="40"/>
                      <a:pt x="3" y="32"/>
                    </a:cubicBezTo>
                    <a:cubicBezTo>
                      <a:pt x="0" y="21"/>
                      <a:pt x="10" y="14"/>
                      <a:pt x="20" y="20"/>
                    </a:cubicBezTo>
                    <a:cubicBezTo>
                      <a:pt x="22" y="16"/>
                      <a:pt x="22" y="13"/>
                      <a:pt x="24" y="11"/>
                    </a:cubicBezTo>
                    <a:cubicBezTo>
                      <a:pt x="41" y="0"/>
                      <a:pt x="55" y="41"/>
                      <a:pt x="30" y="31"/>
                    </a:cubicBezTo>
                    <a:close/>
                    <a:moveTo>
                      <a:pt x="30" y="24"/>
                    </a:moveTo>
                    <a:cubicBezTo>
                      <a:pt x="32" y="24"/>
                      <a:pt x="35" y="25"/>
                      <a:pt x="36" y="24"/>
                    </a:cubicBezTo>
                    <a:cubicBezTo>
                      <a:pt x="36" y="22"/>
                      <a:pt x="36" y="21"/>
                      <a:pt x="35" y="19"/>
                    </a:cubicBezTo>
                    <a:cubicBezTo>
                      <a:pt x="31" y="17"/>
                      <a:pt x="29" y="20"/>
                      <a:pt x="30" y="24"/>
                    </a:cubicBezTo>
                    <a:close/>
                    <a:moveTo>
                      <a:pt x="19" y="38"/>
                    </a:moveTo>
                    <a:cubicBezTo>
                      <a:pt x="19" y="34"/>
                      <a:pt x="20" y="29"/>
                      <a:pt x="18" y="27"/>
                    </a:cubicBezTo>
                    <a:cubicBezTo>
                      <a:pt x="9" y="26"/>
                      <a:pt x="12" y="39"/>
                      <a:pt x="19" y="3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" name="ïṧ1îďè">
                <a:extLst>
                  <a:ext uri="{FF2B5EF4-FFF2-40B4-BE49-F238E27FC236}">
                    <a16:creationId xmlns:a16="http://schemas.microsoft.com/office/drawing/2014/main" id="{68C6E375-ECF1-42CD-AFAA-F053CEC4E3F7}"/>
                  </a:ext>
                </a:extLst>
              </p:cNvPr>
              <p:cNvSpPr/>
              <p:nvPr/>
            </p:nvSpPr>
            <p:spPr bwMode="auto">
              <a:xfrm>
                <a:off x="331788" y="2736850"/>
                <a:ext cx="117475" cy="122238"/>
              </a:xfrm>
              <a:custGeom>
                <a:avLst/>
                <a:gdLst>
                  <a:gd name="T0" fmla="*/ 29 w 37"/>
                  <a:gd name="T1" fmla="*/ 11 h 39"/>
                  <a:gd name="T2" fmla="*/ 16 w 37"/>
                  <a:gd name="T3" fmla="*/ 27 h 39"/>
                  <a:gd name="T4" fmla="*/ 21 w 37"/>
                  <a:gd name="T5" fmla="*/ 29 h 39"/>
                  <a:gd name="T6" fmla="*/ 25 w 37"/>
                  <a:gd name="T7" fmla="*/ 22 h 39"/>
                  <a:gd name="T8" fmla="*/ 31 w 37"/>
                  <a:gd name="T9" fmla="*/ 14 h 39"/>
                  <a:gd name="T10" fmla="*/ 16 w 37"/>
                  <a:gd name="T11" fmla="*/ 39 h 39"/>
                  <a:gd name="T12" fmla="*/ 1 w 37"/>
                  <a:gd name="T13" fmla="*/ 22 h 39"/>
                  <a:gd name="T14" fmla="*/ 29 w 37"/>
                  <a:gd name="T15" fmla="*/ 11 h 39"/>
                  <a:gd name="T16" fmla="*/ 11 w 37"/>
                  <a:gd name="T17" fmla="*/ 24 h 39"/>
                  <a:gd name="T18" fmla="*/ 18 w 37"/>
                  <a:gd name="T19" fmla="*/ 16 h 39"/>
                  <a:gd name="T20" fmla="*/ 11 w 37"/>
                  <a:gd name="T21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9">
                    <a:moveTo>
                      <a:pt x="29" y="11"/>
                    </a:moveTo>
                    <a:cubicBezTo>
                      <a:pt x="25" y="17"/>
                      <a:pt x="21" y="22"/>
                      <a:pt x="16" y="27"/>
                    </a:cubicBezTo>
                    <a:cubicBezTo>
                      <a:pt x="17" y="30"/>
                      <a:pt x="20" y="29"/>
                      <a:pt x="21" y="29"/>
                    </a:cubicBezTo>
                    <a:cubicBezTo>
                      <a:pt x="25" y="28"/>
                      <a:pt x="23" y="25"/>
                      <a:pt x="25" y="22"/>
                    </a:cubicBezTo>
                    <a:cubicBezTo>
                      <a:pt x="27" y="18"/>
                      <a:pt x="31" y="17"/>
                      <a:pt x="31" y="14"/>
                    </a:cubicBezTo>
                    <a:cubicBezTo>
                      <a:pt x="37" y="26"/>
                      <a:pt x="27" y="39"/>
                      <a:pt x="16" y="39"/>
                    </a:cubicBezTo>
                    <a:cubicBezTo>
                      <a:pt x="6" y="38"/>
                      <a:pt x="0" y="30"/>
                      <a:pt x="1" y="22"/>
                    </a:cubicBezTo>
                    <a:cubicBezTo>
                      <a:pt x="3" y="9"/>
                      <a:pt x="19" y="0"/>
                      <a:pt x="29" y="11"/>
                    </a:cubicBezTo>
                    <a:close/>
                    <a:moveTo>
                      <a:pt x="11" y="24"/>
                    </a:moveTo>
                    <a:cubicBezTo>
                      <a:pt x="15" y="23"/>
                      <a:pt x="15" y="19"/>
                      <a:pt x="18" y="16"/>
                    </a:cubicBezTo>
                    <a:cubicBezTo>
                      <a:pt x="13" y="13"/>
                      <a:pt x="7" y="19"/>
                      <a:pt x="11" y="2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" name="iş1iďê">
                <a:extLst>
                  <a:ext uri="{FF2B5EF4-FFF2-40B4-BE49-F238E27FC236}">
                    <a16:creationId xmlns:a16="http://schemas.microsoft.com/office/drawing/2014/main" id="{63386772-2B19-47C2-852E-0DEB83A4E836}"/>
                  </a:ext>
                </a:extLst>
              </p:cNvPr>
              <p:cNvSpPr/>
              <p:nvPr/>
            </p:nvSpPr>
            <p:spPr bwMode="auto">
              <a:xfrm>
                <a:off x="257175" y="2827338"/>
                <a:ext cx="109538" cy="104775"/>
              </a:xfrm>
              <a:custGeom>
                <a:avLst/>
                <a:gdLst>
                  <a:gd name="T0" fmla="*/ 17 w 35"/>
                  <a:gd name="T1" fmla="*/ 0 h 33"/>
                  <a:gd name="T2" fmla="*/ 35 w 35"/>
                  <a:gd name="T3" fmla="*/ 25 h 33"/>
                  <a:gd name="T4" fmla="*/ 30 w 35"/>
                  <a:gd name="T5" fmla="*/ 33 h 33"/>
                  <a:gd name="T6" fmla="*/ 0 w 35"/>
                  <a:gd name="T7" fmla="*/ 28 h 33"/>
                  <a:gd name="T8" fmla="*/ 6 w 35"/>
                  <a:gd name="T9" fmla="*/ 18 h 33"/>
                  <a:gd name="T10" fmla="*/ 22 w 35"/>
                  <a:gd name="T11" fmla="*/ 23 h 33"/>
                  <a:gd name="T12" fmla="*/ 13 w 35"/>
                  <a:gd name="T13" fmla="*/ 10 h 33"/>
                  <a:gd name="T14" fmla="*/ 17 w 35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3">
                    <a:moveTo>
                      <a:pt x="17" y="0"/>
                    </a:moveTo>
                    <a:cubicBezTo>
                      <a:pt x="25" y="7"/>
                      <a:pt x="29" y="17"/>
                      <a:pt x="35" y="25"/>
                    </a:cubicBezTo>
                    <a:cubicBezTo>
                      <a:pt x="34" y="28"/>
                      <a:pt x="31" y="30"/>
                      <a:pt x="30" y="33"/>
                    </a:cubicBezTo>
                    <a:cubicBezTo>
                      <a:pt x="20" y="32"/>
                      <a:pt x="11" y="29"/>
                      <a:pt x="0" y="28"/>
                    </a:cubicBezTo>
                    <a:cubicBezTo>
                      <a:pt x="2" y="24"/>
                      <a:pt x="5" y="22"/>
                      <a:pt x="6" y="18"/>
                    </a:cubicBezTo>
                    <a:cubicBezTo>
                      <a:pt x="12" y="19"/>
                      <a:pt x="17" y="21"/>
                      <a:pt x="22" y="23"/>
                    </a:cubicBezTo>
                    <a:cubicBezTo>
                      <a:pt x="21" y="19"/>
                      <a:pt x="16" y="14"/>
                      <a:pt x="13" y="10"/>
                    </a:cubicBezTo>
                    <a:cubicBezTo>
                      <a:pt x="13" y="5"/>
                      <a:pt x="17" y="4"/>
                      <a:pt x="1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" name="ïṥḻíḍe">
                <a:extLst>
                  <a:ext uri="{FF2B5EF4-FFF2-40B4-BE49-F238E27FC236}">
                    <a16:creationId xmlns:a16="http://schemas.microsoft.com/office/drawing/2014/main" id="{0052BB91-1897-4CAE-8B9E-5998DE347175}"/>
                  </a:ext>
                </a:extLst>
              </p:cNvPr>
              <p:cNvSpPr/>
              <p:nvPr/>
            </p:nvSpPr>
            <p:spPr bwMode="auto">
              <a:xfrm>
                <a:off x="1973263" y="2846388"/>
                <a:ext cx="142875" cy="130175"/>
              </a:xfrm>
              <a:custGeom>
                <a:avLst/>
                <a:gdLst>
                  <a:gd name="T0" fmla="*/ 45 w 45"/>
                  <a:gd name="T1" fmla="*/ 32 h 41"/>
                  <a:gd name="T2" fmla="*/ 38 w 45"/>
                  <a:gd name="T3" fmla="*/ 35 h 41"/>
                  <a:gd name="T4" fmla="*/ 31 w 45"/>
                  <a:gd name="T5" fmla="*/ 26 h 41"/>
                  <a:gd name="T6" fmla="*/ 6 w 45"/>
                  <a:gd name="T7" fmla="*/ 41 h 41"/>
                  <a:gd name="T8" fmla="*/ 0 w 45"/>
                  <a:gd name="T9" fmla="*/ 30 h 41"/>
                  <a:gd name="T10" fmla="*/ 24 w 45"/>
                  <a:gd name="T11" fmla="*/ 16 h 41"/>
                  <a:gd name="T12" fmla="*/ 18 w 45"/>
                  <a:gd name="T13" fmla="*/ 5 h 41"/>
                  <a:gd name="T14" fmla="*/ 25 w 45"/>
                  <a:gd name="T15" fmla="*/ 0 h 41"/>
                  <a:gd name="T16" fmla="*/ 45 w 45"/>
                  <a:gd name="T17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1">
                    <a:moveTo>
                      <a:pt x="45" y="32"/>
                    </a:moveTo>
                    <a:cubicBezTo>
                      <a:pt x="42" y="32"/>
                      <a:pt x="40" y="34"/>
                      <a:pt x="38" y="35"/>
                    </a:cubicBezTo>
                    <a:cubicBezTo>
                      <a:pt x="34" y="34"/>
                      <a:pt x="33" y="30"/>
                      <a:pt x="31" y="26"/>
                    </a:cubicBezTo>
                    <a:cubicBezTo>
                      <a:pt x="22" y="30"/>
                      <a:pt x="14" y="35"/>
                      <a:pt x="6" y="41"/>
                    </a:cubicBezTo>
                    <a:cubicBezTo>
                      <a:pt x="3" y="38"/>
                      <a:pt x="1" y="34"/>
                      <a:pt x="0" y="30"/>
                    </a:cubicBezTo>
                    <a:cubicBezTo>
                      <a:pt x="9" y="26"/>
                      <a:pt x="15" y="20"/>
                      <a:pt x="24" y="16"/>
                    </a:cubicBezTo>
                    <a:cubicBezTo>
                      <a:pt x="23" y="12"/>
                      <a:pt x="20" y="9"/>
                      <a:pt x="18" y="5"/>
                    </a:cubicBezTo>
                    <a:cubicBezTo>
                      <a:pt x="21" y="3"/>
                      <a:pt x="23" y="2"/>
                      <a:pt x="25" y="0"/>
                    </a:cubicBezTo>
                    <a:cubicBezTo>
                      <a:pt x="33" y="9"/>
                      <a:pt x="39" y="21"/>
                      <a:pt x="45" y="32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" name="iŝľîde">
                <a:extLst>
                  <a:ext uri="{FF2B5EF4-FFF2-40B4-BE49-F238E27FC236}">
                    <a16:creationId xmlns:a16="http://schemas.microsoft.com/office/drawing/2014/main" id="{1926E783-4748-4674-89F3-9CB79358C74A}"/>
                  </a:ext>
                </a:extLst>
              </p:cNvPr>
              <p:cNvSpPr/>
              <p:nvPr/>
            </p:nvSpPr>
            <p:spPr bwMode="auto">
              <a:xfrm>
                <a:off x="203200" y="2903538"/>
                <a:ext cx="34925" cy="50800"/>
              </a:xfrm>
              <a:custGeom>
                <a:avLst/>
                <a:gdLst>
                  <a:gd name="T0" fmla="*/ 11 w 11"/>
                  <a:gd name="T1" fmla="*/ 7 h 16"/>
                  <a:gd name="T2" fmla="*/ 7 w 11"/>
                  <a:gd name="T3" fmla="*/ 16 h 16"/>
                  <a:gd name="T4" fmla="*/ 0 w 11"/>
                  <a:gd name="T5" fmla="*/ 14 h 16"/>
                  <a:gd name="T6" fmla="*/ 11 w 11"/>
                  <a:gd name="T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6">
                    <a:moveTo>
                      <a:pt x="11" y="7"/>
                    </a:moveTo>
                    <a:cubicBezTo>
                      <a:pt x="11" y="11"/>
                      <a:pt x="8" y="13"/>
                      <a:pt x="7" y="16"/>
                    </a:cubicBezTo>
                    <a:cubicBezTo>
                      <a:pt x="4" y="16"/>
                      <a:pt x="3" y="14"/>
                      <a:pt x="0" y="14"/>
                    </a:cubicBezTo>
                    <a:cubicBezTo>
                      <a:pt x="2" y="7"/>
                      <a:pt x="6" y="0"/>
                      <a:pt x="11" y="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8" name="ïṣḻiḑê">
                <a:extLst>
                  <a:ext uri="{FF2B5EF4-FFF2-40B4-BE49-F238E27FC236}">
                    <a16:creationId xmlns:a16="http://schemas.microsoft.com/office/drawing/2014/main" id="{3FE9734A-A944-4069-9E2F-7C9651AB2071}"/>
                  </a:ext>
                </a:extLst>
              </p:cNvPr>
              <p:cNvSpPr/>
              <p:nvPr/>
            </p:nvSpPr>
            <p:spPr bwMode="auto">
              <a:xfrm>
                <a:off x="231775" y="2928938"/>
                <a:ext cx="93663" cy="73025"/>
              </a:xfrm>
              <a:custGeom>
                <a:avLst/>
                <a:gdLst>
                  <a:gd name="T0" fmla="*/ 30 w 30"/>
                  <a:gd name="T1" fmla="*/ 13 h 23"/>
                  <a:gd name="T2" fmla="*/ 25 w 30"/>
                  <a:gd name="T3" fmla="*/ 23 h 23"/>
                  <a:gd name="T4" fmla="*/ 0 w 30"/>
                  <a:gd name="T5" fmla="*/ 10 h 23"/>
                  <a:gd name="T6" fmla="*/ 6 w 30"/>
                  <a:gd name="T7" fmla="*/ 0 h 23"/>
                  <a:gd name="T8" fmla="*/ 30 w 30"/>
                  <a:gd name="T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3">
                    <a:moveTo>
                      <a:pt x="30" y="13"/>
                    </a:moveTo>
                    <a:cubicBezTo>
                      <a:pt x="29" y="17"/>
                      <a:pt x="27" y="20"/>
                      <a:pt x="25" y="23"/>
                    </a:cubicBezTo>
                    <a:cubicBezTo>
                      <a:pt x="16" y="19"/>
                      <a:pt x="9" y="14"/>
                      <a:pt x="0" y="10"/>
                    </a:cubicBezTo>
                    <a:cubicBezTo>
                      <a:pt x="2" y="7"/>
                      <a:pt x="4" y="3"/>
                      <a:pt x="6" y="0"/>
                    </a:cubicBezTo>
                    <a:cubicBezTo>
                      <a:pt x="14" y="5"/>
                      <a:pt x="22" y="9"/>
                      <a:pt x="30" y="1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9" name="íś1îḑê">
                <a:extLst>
                  <a:ext uri="{FF2B5EF4-FFF2-40B4-BE49-F238E27FC236}">
                    <a16:creationId xmlns:a16="http://schemas.microsoft.com/office/drawing/2014/main" id="{31FCE460-DA45-4D92-A03D-F348C430A782}"/>
                  </a:ext>
                </a:extLst>
              </p:cNvPr>
              <p:cNvSpPr/>
              <p:nvPr/>
            </p:nvSpPr>
            <p:spPr bwMode="auto">
              <a:xfrm>
                <a:off x="2011363" y="2973388"/>
                <a:ext cx="117475" cy="117475"/>
              </a:xfrm>
              <a:custGeom>
                <a:avLst/>
                <a:gdLst>
                  <a:gd name="T0" fmla="*/ 22 w 37"/>
                  <a:gd name="T1" fmla="*/ 35 h 37"/>
                  <a:gd name="T2" fmla="*/ 14 w 37"/>
                  <a:gd name="T3" fmla="*/ 17 h 37"/>
                  <a:gd name="T4" fmla="*/ 19 w 37"/>
                  <a:gd name="T5" fmla="*/ 37 h 37"/>
                  <a:gd name="T6" fmla="*/ 4 w 37"/>
                  <a:gd name="T7" fmla="*/ 13 h 37"/>
                  <a:gd name="T8" fmla="*/ 29 w 37"/>
                  <a:gd name="T9" fmla="*/ 8 h 37"/>
                  <a:gd name="T10" fmla="*/ 22 w 37"/>
                  <a:gd name="T11" fmla="*/ 35 h 37"/>
                  <a:gd name="T12" fmla="*/ 23 w 37"/>
                  <a:gd name="T13" fmla="*/ 23 h 37"/>
                  <a:gd name="T14" fmla="*/ 20 w 37"/>
                  <a:gd name="T15" fmla="*/ 14 h 37"/>
                  <a:gd name="T16" fmla="*/ 23 w 37"/>
                  <a:gd name="T17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7">
                    <a:moveTo>
                      <a:pt x="22" y="35"/>
                    </a:moveTo>
                    <a:cubicBezTo>
                      <a:pt x="20" y="29"/>
                      <a:pt x="17" y="23"/>
                      <a:pt x="14" y="17"/>
                    </a:cubicBezTo>
                    <a:cubicBezTo>
                      <a:pt x="6" y="24"/>
                      <a:pt x="20" y="28"/>
                      <a:pt x="19" y="37"/>
                    </a:cubicBezTo>
                    <a:cubicBezTo>
                      <a:pt x="9" y="36"/>
                      <a:pt x="0" y="24"/>
                      <a:pt x="4" y="13"/>
                    </a:cubicBezTo>
                    <a:cubicBezTo>
                      <a:pt x="7" y="3"/>
                      <a:pt x="22" y="0"/>
                      <a:pt x="29" y="8"/>
                    </a:cubicBezTo>
                    <a:cubicBezTo>
                      <a:pt x="37" y="17"/>
                      <a:pt x="36" y="33"/>
                      <a:pt x="22" y="35"/>
                    </a:cubicBezTo>
                    <a:close/>
                    <a:moveTo>
                      <a:pt x="23" y="23"/>
                    </a:moveTo>
                    <a:cubicBezTo>
                      <a:pt x="29" y="22"/>
                      <a:pt x="27" y="12"/>
                      <a:pt x="20" y="14"/>
                    </a:cubicBezTo>
                    <a:cubicBezTo>
                      <a:pt x="19" y="16"/>
                      <a:pt x="22" y="20"/>
                      <a:pt x="23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0" name="ïšlídé">
                <a:extLst>
                  <a:ext uri="{FF2B5EF4-FFF2-40B4-BE49-F238E27FC236}">
                    <a16:creationId xmlns:a16="http://schemas.microsoft.com/office/drawing/2014/main" id="{91E29AF9-03F1-49F3-933E-980C86DB75E3}"/>
                  </a:ext>
                </a:extLst>
              </p:cNvPr>
              <p:cNvSpPr/>
              <p:nvPr/>
            </p:nvSpPr>
            <p:spPr bwMode="auto">
              <a:xfrm>
                <a:off x="184150" y="2973388"/>
                <a:ext cx="115888" cy="133350"/>
              </a:xfrm>
              <a:custGeom>
                <a:avLst/>
                <a:gdLst>
                  <a:gd name="T0" fmla="*/ 37 w 37"/>
                  <a:gd name="T1" fmla="*/ 15 h 42"/>
                  <a:gd name="T2" fmla="*/ 33 w 37"/>
                  <a:gd name="T3" fmla="*/ 25 h 42"/>
                  <a:gd name="T4" fmla="*/ 15 w 37"/>
                  <a:gd name="T5" fmla="*/ 19 h 42"/>
                  <a:gd name="T6" fmla="*/ 30 w 37"/>
                  <a:gd name="T7" fmla="*/ 32 h 42"/>
                  <a:gd name="T8" fmla="*/ 26 w 37"/>
                  <a:gd name="T9" fmla="*/ 42 h 42"/>
                  <a:gd name="T10" fmla="*/ 0 w 37"/>
                  <a:gd name="T11" fmla="*/ 32 h 42"/>
                  <a:gd name="T12" fmla="*/ 4 w 37"/>
                  <a:gd name="T13" fmla="*/ 23 h 42"/>
                  <a:gd name="T14" fmla="*/ 7 w 37"/>
                  <a:gd name="T15" fmla="*/ 24 h 42"/>
                  <a:gd name="T16" fmla="*/ 6 w 37"/>
                  <a:gd name="T17" fmla="*/ 18 h 42"/>
                  <a:gd name="T18" fmla="*/ 37 w 37"/>
                  <a:gd name="T19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2">
                    <a:moveTo>
                      <a:pt x="37" y="15"/>
                    </a:moveTo>
                    <a:cubicBezTo>
                      <a:pt x="36" y="18"/>
                      <a:pt x="34" y="21"/>
                      <a:pt x="33" y="25"/>
                    </a:cubicBezTo>
                    <a:cubicBezTo>
                      <a:pt x="26" y="24"/>
                      <a:pt x="23" y="19"/>
                      <a:pt x="15" y="19"/>
                    </a:cubicBezTo>
                    <a:cubicBezTo>
                      <a:pt x="9" y="27"/>
                      <a:pt x="24" y="29"/>
                      <a:pt x="30" y="32"/>
                    </a:cubicBezTo>
                    <a:cubicBezTo>
                      <a:pt x="29" y="36"/>
                      <a:pt x="27" y="39"/>
                      <a:pt x="26" y="42"/>
                    </a:cubicBezTo>
                    <a:cubicBezTo>
                      <a:pt x="17" y="39"/>
                      <a:pt x="9" y="36"/>
                      <a:pt x="0" y="32"/>
                    </a:cubicBezTo>
                    <a:cubicBezTo>
                      <a:pt x="1" y="28"/>
                      <a:pt x="2" y="26"/>
                      <a:pt x="4" y="23"/>
                    </a:cubicBezTo>
                    <a:cubicBezTo>
                      <a:pt x="6" y="22"/>
                      <a:pt x="5" y="24"/>
                      <a:pt x="7" y="24"/>
                    </a:cubicBezTo>
                    <a:cubicBezTo>
                      <a:pt x="7" y="22"/>
                      <a:pt x="6" y="20"/>
                      <a:pt x="6" y="18"/>
                    </a:cubicBezTo>
                    <a:cubicBezTo>
                      <a:pt x="7" y="0"/>
                      <a:pt x="28" y="11"/>
                      <a:pt x="37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1" name="iṣļïḋè">
                <a:extLst>
                  <a:ext uri="{FF2B5EF4-FFF2-40B4-BE49-F238E27FC236}">
                    <a16:creationId xmlns:a16="http://schemas.microsoft.com/office/drawing/2014/main" id="{DECF2D80-EAF9-4BE5-9929-84DAB53C221A}"/>
                  </a:ext>
                </a:extLst>
              </p:cNvPr>
              <p:cNvSpPr/>
              <p:nvPr/>
            </p:nvSpPr>
            <p:spPr bwMode="auto">
              <a:xfrm>
                <a:off x="107950" y="3097213"/>
                <a:ext cx="146050" cy="136525"/>
              </a:xfrm>
              <a:custGeom>
                <a:avLst/>
                <a:gdLst>
                  <a:gd name="T0" fmla="*/ 0 w 46"/>
                  <a:gd name="T1" fmla="*/ 35 h 43"/>
                  <a:gd name="T2" fmla="*/ 4 w 46"/>
                  <a:gd name="T3" fmla="*/ 23 h 43"/>
                  <a:gd name="T4" fmla="*/ 35 w 46"/>
                  <a:gd name="T5" fmla="*/ 22 h 43"/>
                  <a:gd name="T6" fmla="*/ 7 w 46"/>
                  <a:gd name="T7" fmla="*/ 11 h 43"/>
                  <a:gd name="T8" fmla="*/ 10 w 46"/>
                  <a:gd name="T9" fmla="*/ 0 h 43"/>
                  <a:gd name="T10" fmla="*/ 45 w 46"/>
                  <a:gd name="T11" fmla="*/ 18 h 43"/>
                  <a:gd name="T12" fmla="*/ 30 w 46"/>
                  <a:gd name="T13" fmla="*/ 42 h 43"/>
                  <a:gd name="T14" fmla="*/ 0 w 46"/>
                  <a:gd name="T15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3">
                    <a:moveTo>
                      <a:pt x="0" y="35"/>
                    </a:moveTo>
                    <a:cubicBezTo>
                      <a:pt x="1" y="31"/>
                      <a:pt x="3" y="27"/>
                      <a:pt x="4" y="23"/>
                    </a:cubicBezTo>
                    <a:cubicBezTo>
                      <a:pt x="12" y="25"/>
                      <a:pt x="37" y="37"/>
                      <a:pt x="35" y="22"/>
                    </a:cubicBezTo>
                    <a:cubicBezTo>
                      <a:pt x="34" y="13"/>
                      <a:pt x="14" y="16"/>
                      <a:pt x="7" y="11"/>
                    </a:cubicBezTo>
                    <a:cubicBezTo>
                      <a:pt x="8" y="7"/>
                      <a:pt x="9" y="3"/>
                      <a:pt x="10" y="0"/>
                    </a:cubicBezTo>
                    <a:cubicBezTo>
                      <a:pt x="22" y="4"/>
                      <a:pt x="43" y="3"/>
                      <a:pt x="45" y="18"/>
                    </a:cubicBezTo>
                    <a:cubicBezTo>
                      <a:pt x="46" y="28"/>
                      <a:pt x="40" y="41"/>
                      <a:pt x="30" y="42"/>
                    </a:cubicBezTo>
                    <a:cubicBezTo>
                      <a:pt x="19" y="43"/>
                      <a:pt x="11" y="36"/>
                      <a:pt x="0" y="3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2" name="îśḷíḓé">
                <a:extLst>
                  <a:ext uri="{FF2B5EF4-FFF2-40B4-BE49-F238E27FC236}">
                    <a16:creationId xmlns:a16="http://schemas.microsoft.com/office/drawing/2014/main" id="{EA171EB1-BC76-4CBF-9151-691B0F1686E2}"/>
                  </a:ext>
                </a:extLst>
              </p:cNvPr>
              <p:cNvSpPr/>
              <p:nvPr/>
            </p:nvSpPr>
            <p:spPr bwMode="auto">
              <a:xfrm>
                <a:off x="2046288" y="3081338"/>
                <a:ext cx="114300" cy="120650"/>
              </a:xfrm>
              <a:custGeom>
                <a:avLst/>
                <a:gdLst>
                  <a:gd name="T0" fmla="*/ 29 w 36"/>
                  <a:gd name="T1" fmla="*/ 35 h 38"/>
                  <a:gd name="T2" fmla="*/ 26 w 36"/>
                  <a:gd name="T3" fmla="*/ 27 h 38"/>
                  <a:gd name="T4" fmla="*/ 28 w 36"/>
                  <a:gd name="T5" fmla="*/ 21 h 38"/>
                  <a:gd name="T6" fmla="*/ 20 w 36"/>
                  <a:gd name="T7" fmla="*/ 28 h 38"/>
                  <a:gd name="T8" fmla="*/ 21 w 36"/>
                  <a:gd name="T9" fmla="*/ 38 h 38"/>
                  <a:gd name="T10" fmla="*/ 25 w 36"/>
                  <a:gd name="T11" fmla="*/ 5 h 38"/>
                  <a:gd name="T12" fmla="*/ 36 w 36"/>
                  <a:gd name="T13" fmla="*/ 29 h 38"/>
                  <a:gd name="T14" fmla="*/ 29 w 36"/>
                  <a:gd name="T15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8">
                    <a:moveTo>
                      <a:pt x="29" y="35"/>
                    </a:moveTo>
                    <a:cubicBezTo>
                      <a:pt x="29" y="30"/>
                      <a:pt x="26" y="30"/>
                      <a:pt x="26" y="27"/>
                    </a:cubicBezTo>
                    <a:cubicBezTo>
                      <a:pt x="26" y="25"/>
                      <a:pt x="28" y="23"/>
                      <a:pt x="28" y="21"/>
                    </a:cubicBezTo>
                    <a:cubicBezTo>
                      <a:pt x="25" y="7"/>
                      <a:pt x="3" y="25"/>
                      <a:pt x="20" y="28"/>
                    </a:cubicBezTo>
                    <a:cubicBezTo>
                      <a:pt x="20" y="32"/>
                      <a:pt x="22" y="36"/>
                      <a:pt x="21" y="38"/>
                    </a:cubicBezTo>
                    <a:cubicBezTo>
                      <a:pt x="0" y="37"/>
                      <a:pt x="1" y="0"/>
                      <a:pt x="25" y="5"/>
                    </a:cubicBezTo>
                    <a:cubicBezTo>
                      <a:pt x="33" y="7"/>
                      <a:pt x="36" y="17"/>
                      <a:pt x="36" y="29"/>
                    </a:cubicBezTo>
                    <a:cubicBezTo>
                      <a:pt x="34" y="31"/>
                      <a:pt x="33" y="34"/>
                      <a:pt x="29" y="3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3" name="îṡḷiďè">
                <a:extLst>
                  <a:ext uri="{FF2B5EF4-FFF2-40B4-BE49-F238E27FC236}">
                    <a16:creationId xmlns:a16="http://schemas.microsoft.com/office/drawing/2014/main" id="{834921A3-1158-4ABB-AF1F-1E4E28CFF6CC}"/>
                  </a:ext>
                </a:extLst>
              </p:cNvPr>
              <p:cNvSpPr/>
              <p:nvPr/>
            </p:nvSpPr>
            <p:spPr bwMode="auto">
              <a:xfrm>
                <a:off x="2084388" y="3201988"/>
                <a:ext cx="133350" cy="114300"/>
              </a:xfrm>
              <a:custGeom>
                <a:avLst/>
                <a:gdLst>
                  <a:gd name="T0" fmla="*/ 41 w 42"/>
                  <a:gd name="T1" fmla="*/ 10 h 36"/>
                  <a:gd name="T2" fmla="*/ 28 w 42"/>
                  <a:gd name="T3" fmla="*/ 12 h 36"/>
                  <a:gd name="T4" fmla="*/ 6 w 42"/>
                  <a:gd name="T5" fmla="*/ 36 h 36"/>
                  <a:gd name="T6" fmla="*/ 4 w 42"/>
                  <a:gd name="T7" fmla="*/ 25 h 36"/>
                  <a:gd name="T8" fmla="*/ 22 w 42"/>
                  <a:gd name="T9" fmla="*/ 16 h 36"/>
                  <a:gd name="T10" fmla="*/ 3 w 42"/>
                  <a:gd name="T11" fmla="*/ 17 h 36"/>
                  <a:gd name="T12" fmla="*/ 1 w 42"/>
                  <a:gd name="T13" fmla="*/ 6 h 36"/>
                  <a:gd name="T14" fmla="*/ 39 w 42"/>
                  <a:gd name="T15" fmla="*/ 0 h 36"/>
                  <a:gd name="T16" fmla="*/ 41 w 42"/>
                  <a:gd name="T17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36">
                    <a:moveTo>
                      <a:pt x="41" y="10"/>
                    </a:moveTo>
                    <a:cubicBezTo>
                      <a:pt x="37" y="11"/>
                      <a:pt x="33" y="12"/>
                      <a:pt x="28" y="12"/>
                    </a:cubicBezTo>
                    <a:cubicBezTo>
                      <a:pt x="42" y="28"/>
                      <a:pt x="22" y="35"/>
                      <a:pt x="6" y="36"/>
                    </a:cubicBezTo>
                    <a:cubicBezTo>
                      <a:pt x="6" y="32"/>
                      <a:pt x="4" y="29"/>
                      <a:pt x="4" y="25"/>
                    </a:cubicBezTo>
                    <a:cubicBezTo>
                      <a:pt x="11" y="23"/>
                      <a:pt x="25" y="25"/>
                      <a:pt x="22" y="16"/>
                    </a:cubicBezTo>
                    <a:cubicBezTo>
                      <a:pt x="18" y="12"/>
                      <a:pt x="9" y="17"/>
                      <a:pt x="3" y="17"/>
                    </a:cubicBezTo>
                    <a:cubicBezTo>
                      <a:pt x="2" y="14"/>
                      <a:pt x="0" y="9"/>
                      <a:pt x="1" y="6"/>
                    </a:cubicBezTo>
                    <a:cubicBezTo>
                      <a:pt x="14" y="5"/>
                      <a:pt x="27" y="0"/>
                      <a:pt x="39" y="0"/>
                    </a:cubicBezTo>
                    <a:cubicBezTo>
                      <a:pt x="39" y="4"/>
                      <a:pt x="40" y="6"/>
                      <a:pt x="41" y="1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4" name="îSľíḓé">
                <a:extLst>
                  <a:ext uri="{FF2B5EF4-FFF2-40B4-BE49-F238E27FC236}">
                    <a16:creationId xmlns:a16="http://schemas.microsoft.com/office/drawing/2014/main" id="{DEEF4CEB-9641-4060-AFE1-E8D85602B802}"/>
                  </a:ext>
                </a:extLst>
              </p:cNvPr>
              <p:cNvSpPr/>
              <p:nvPr/>
            </p:nvSpPr>
            <p:spPr bwMode="auto">
              <a:xfrm>
                <a:off x="114300" y="3300413"/>
                <a:ext cx="101600" cy="111125"/>
              </a:xfrm>
              <a:custGeom>
                <a:avLst/>
                <a:gdLst>
                  <a:gd name="T0" fmla="*/ 32 w 32"/>
                  <a:gd name="T1" fmla="*/ 6 h 35"/>
                  <a:gd name="T2" fmla="*/ 31 w 32"/>
                  <a:gd name="T3" fmla="*/ 17 h 35"/>
                  <a:gd name="T4" fmla="*/ 11 w 32"/>
                  <a:gd name="T5" fmla="*/ 19 h 35"/>
                  <a:gd name="T6" fmla="*/ 31 w 32"/>
                  <a:gd name="T7" fmla="*/ 25 h 35"/>
                  <a:gd name="T8" fmla="*/ 30 w 32"/>
                  <a:gd name="T9" fmla="*/ 35 h 35"/>
                  <a:gd name="T10" fmla="*/ 2 w 32"/>
                  <a:gd name="T11" fmla="*/ 33 h 35"/>
                  <a:gd name="T12" fmla="*/ 6 w 32"/>
                  <a:gd name="T13" fmla="*/ 23 h 35"/>
                  <a:gd name="T14" fmla="*/ 3 w 32"/>
                  <a:gd name="T15" fmla="*/ 11 h 35"/>
                  <a:gd name="T16" fmla="*/ 32 w 32"/>
                  <a:gd name="T17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5">
                    <a:moveTo>
                      <a:pt x="32" y="6"/>
                    </a:moveTo>
                    <a:cubicBezTo>
                      <a:pt x="32" y="10"/>
                      <a:pt x="32" y="14"/>
                      <a:pt x="31" y="17"/>
                    </a:cubicBezTo>
                    <a:cubicBezTo>
                      <a:pt x="24" y="17"/>
                      <a:pt x="11" y="12"/>
                      <a:pt x="11" y="19"/>
                    </a:cubicBezTo>
                    <a:cubicBezTo>
                      <a:pt x="11" y="26"/>
                      <a:pt x="24" y="22"/>
                      <a:pt x="31" y="25"/>
                    </a:cubicBezTo>
                    <a:cubicBezTo>
                      <a:pt x="30" y="28"/>
                      <a:pt x="31" y="33"/>
                      <a:pt x="30" y="35"/>
                    </a:cubicBezTo>
                    <a:cubicBezTo>
                      <a:pt x="20" y="35"/>
                      <a:pt x="11" y="34"/>
                      <a:pt x="2" y="33"/>
                    </a:cubicBezTo>
                    <a:cubicBezTo>
                      <a:pt x="3" y="29"/>
                      <a:pt x="0" y="22"/>
                      <a:pt x="6" y="23"/>
                    </a:cubicBezTo>
                    <a:cubicBezTo>
                      <a:pt x="4" y="19"/>
                      <a:pt x="2" y="15"/>
                      <a:pt x="3" y="11"/>
                    </a:cubicBezTo>
                    <a:cubicBezTo>
                      <a:pt x="5" y="0"/>
                      <a:pt x="22" y="5"/>
                      <a:pt x="32" y="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5" name="ï$ḻiḑé">
                <a:extLst>
                  <a:ext uri="{FF2B5EF4-FFF2-40B4-BE49-F238E27FC236}">
                    <a16:creationId xmlns:a16="http://schemas.microsoft.com/office/drawing/2014/main" id="{CF4E6A0D-70BA-4B1F-9D27-777D1A69E0BD}"/>
                  </a:ext>
                </a:extLst>
              </p:cNvPr>
              <p:cNvSpPr/>
              <p:nvPr/>
            </p:nvSpPr>
            <p:spPr bwMode="auto">
              <a:xfrm>
                <a:off x="2103438" y="3328988"/>
                <a:ext cx="101600" cy="101600"/>
              </a:xfrm>
              <a:custGeom>
                <a:avLst/>
                <a:gdLst>
                  <a:gd name="T0" fmla="*/ 28 w 32"/>
                  <a:gd name="T1" fmla="*/ 0 h 32"/>
                  <a:gd name="T2" fmla="*/ 25 w 32"/>
                  <a:gd name="T3" fmla="*/ 10 h 32"/>
                  <a:gd name="T4" fmla="*/ 30 w 32"/>
                  <a:gd name="T5" fmla="*/ 24 h 32"/>
                  <a:gd name="T6" fmla="*/ 3 w 32"/>
                  <a:gd name="T7" fmla="*/ 32 h 32"/>
                  <a:gd name="T8" fmla="*/ 1 w 32"/>
                  <a:gd name="T9" fmla="*/ 21 h 32"/>
                  <a:gd name="T10" fmla="*/ 21 w 32"/>
                  <a:gd name="T11" fmla="*/ 15 h 32"/>
                  <a:gd name="T12" fmla="*/ 1 w 32"/>
                  <a:gd name="T13" fmla="*/ 13 h 32"/>
                  <a:gd name="T14" fmla="*/ 0 w 32"/>
                  <a:gd name="T15" fmla="*/ 2 h 32"/>
                  <a:gd name="T16" fmla="*/ 28 w 3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28" y="0"/>
                    </a:moveTo>
                    <a:cubicBezTo>
                      <a:pt x="27" y="4"/>
                      <a:pt x="32" y="11"/>
                      <a:pt x="25" y="10"/>
                    </a:cubicBezTo>
                    <a:cubicBezTo>
                      <a:pt x="28" y="14"/>
                      <a:pt x="31" y="17"/>
                      <a:pt x="30" y="24"/>
                    </a:cubicBezTo>
                    <a:cubicBezTo>
                      <a:pt x="26" y="32"/>
                      <a:pt x="12" y="30"/>
                      <a:pt x="3" y="32"/>
                    </a:cubicBezTo>
                    <a:cubicBezTo>
                      <a:pt x="2" y="29"/>
                      <a:pt x="2" y="24"/>
                      <a:pt x="1" y="21"/>
                    </a:cubicBezTo>
                    <a:cubicBezTo>
                      <a:pt x="7" y="18"/>
                      <a:pt x="22" y="23"/>
                      <a:pt x="21" y="15"/>
                    </a:cubicBezTo>
                    <a:cubicBezTo>
                      <a:pt x="20" y="8"/>
                      <a:pt x="8" y="14"/>
                      <a:pt x="1" y="13"/>
                    </a:cubicBezTo>
                    <a:cubicBezTo>
                      <a:pt x="1" y="9"/>
                      <a:pt x="0" y="6"/>
                      <a:pt x="0" y="2"/>
                    </a:cubicBezTo>
                    <a:cubicBezTo>
                      <a:pt x="9" y="1"/>
                      <a:pt x="18" y="0"/>
                      <a:pt x="28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6" name="ïŝḷîḑè">
                <a:extLst>
                  <a:ext uri="{FF2B5EF4-FFF2-40B4-BE49-F238E27FC236}">
                    <a16:creationId xmlns:a16="http://schemas.microsoft.com/office/drawing/2014/main" id="{505B7764-37C5-4780-B54A-6D30876CBF48}"/>
                  </a:ext>
                </a:extLst>
              </p:cNvPr>
              <p:cNvSpPr/>
              <p:nvPr/>
            </p:nvSpPr>
            <p:spPr bwMode="auto">
              <a:xfrm>
                <a:off x="88900" y="3430588"/>
                <a:ext cx="25400" cy="41275"/>
              </a:xfrm>
              <a:custGeom>
                <a:avLst/>
                <a:gdLst>
                  <a:gd name="T0" fmla="*/ 7 w 8"/>
                  <a:gd name="T1" fmla="*/ 1 h 13"/>
                  <a:gd name="T2" fmla="*/ 8 w 8"/>
                  <a:gd name="T3" fmla="*/ 11 h 13"/>
                  <a:gd name="T4" fmla="*/ 0 w 8"/>
                  <a:gd name="T5" fmla="*/ 12 h 13"/>
                  <a:gd name="T6" fmla="*/ 0 w 8"/>
                  <a:gd name="T7" fmla="*/ 2 h 13"/>
                  <a:gd name="T8" fmla="*/ 7 w 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7" y="1"/>
                    </a:moveTo>
                    <a:cubicBezTo>
                      <a:pt x="7" y="6"/>
                      <a:pt x="7" y="6"/>
                      <a:pt x="8" y="11"/>
                    </a:cubicBezTo>
                    <a:cubicBezTo>
                      <a:pt x="6" y="13"/>
                      <a:pt x="2" y="12"/>
                      <a:pt x="0" y="12"/>
                    </a:cubicBezTo>
                    <a:cubicBezTo>
                      <a:pt x="0" y="9"/>
                      <a:pt x="0" y="5"/>
                      <a:pt x="0" y="2"/>
                    </a:cubicBezTo>
                    <a:cubicBezTo>
                      <a:pt x="1" y="0"/>
                      <a:pt x="5" y="1"/>
                      <a:pt x="7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7" name="îSľíḍè">
                <a:extLst>
                  <a:ext uri="{FF2B5EF4-FFF2-40B4-BE49-F238E27FC236}">
                    <a16:creationId xmlns:a16="http://schemas.microsoft.com/office/drawing/2014/main" id="{3520CDA0-CC56-42BB-AA6E-CDBF4FB46607}"/>
                  </a:ext>
                </a:extLst>
              </p:cNvPr>
              <p:cNvSpPr/>
              <p:nvPr/>
            </p:nvSpPr>
            <p:spPr bwMode="auto">
              <a:xfrm>
                <a:off x="117475" y="3433763"/>
                <a:ext cx="92075" cy="34925"/>
              </a:xfrm>
              <a:custGeom>
                <a:avLst/>
                <a:gdLst>
                  <a:gd name="T0" fmla="*/ 29 w 29"/>
                  <a:gd name="T1" fmla="*/ 0 h 11"/>
                  <a:gd name="T2" fmla="*/ 29 w 29"/>
                  <a:gd name="T3" fmla="*/ 10 h 11"/>
                  <a:gd name="T4" fmla="*/ 1 w 29"/>
                  <a:gd name="T5" fmla="*/ 11 h 11"/>
                  <a:gd name="T6" fmla="*/ 2 w 29"/>
                  <a:gd name="T7" fmla="*/ 0 h 11"/>
                  <a:gd name="T8" fmla="*/ 29 w 2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1">
                    <a:moveTo>
                      <a:pt x="29" y="0"/>
                    </a:moveTo>
                    <a:cubicBezTo>
                      <a:pt x="29" y="3"/>
                      <a:pt x="29" y="7"/>
                      <a:pt x="29" y="10"/>
                    </a:cubicBezTo>
                    <a:cubicBezTo>
                      <a:pt x="21" y="11"/>
                      <a:pt x="11" y="11"/>
                      <a:pt x="1" y="11"/>
                    </a:cubicBezTo>
                    <a:cubicBezTo>
                      <a:pt x="2" y="7"/>
                      <a:pt x="0" y="2"/>
                      <a:pt x="2" y="0"/>
                    </a:cubicBezTo>
                    <a:cubicBezTo>
                      <a:pt x="11" y="0"/>
                      <a:pt x="20" y="0"/>
                      <a:pt x="29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8" name="işļíḋe">
                <a:extLst>
                  <a:ext uri="{FF2B5EF4-FFF2-40B4-BE49-F238E27FC236}">
                    <a16:creationId xmlns:a16="http://schemas.microsoft.com/office/drawing/2014/main" id="{B1CBDEDB-0087-44C2-8CA0-E56526DBD258}"/>
                  </a:ext>
                </a:extLst>
              </p:cNvPr>
              <p:cNvSpPr/>
              <p:nvPr/>
            </p:nvSpPr>
            <p:spPr bwMode="auto">
              <a:xfrm>
                <a:off x="2087563" y="3436938"/>
                <a:ext cx="133350" cy="127000"/>
              </a:xfrm>
              <a:custGeom>
                <a:avLst/>
                <a:gdLst>
                  <a:gd name="T0" fmla="*/ 25 w 42"/>
                  <a:gd name="T1" fmla="*/ 35 h 40"/>
                  <a:gd name="T2" fmla="*/ 17 w 42"/>
                  <a:gd name="T3" fmla="*/ 3 h 40"/>
                  <a:gd name="T4" fmla="*/ 25 w 42"/>
                  <a:gd name="T5" fmla="*/ 35 h 40"/>
                  <a:gd name="T6" fmla="*/ 13 w 42"/>
                  <a:gd name="T7" fmla="*/ 20 h 40"/>
                  <a:gd name="T8" fmla="*/ 27 w 42"/>
                  <a:gd name="T9" fmla="*/ 22 h 40"/>
                  <a:gd name="T10" fmla="*/ 27 w 42"/>
                  <a:gd name="T11" fmla="*/ 17 h 40"/>
                  <a:gd name="T12" fmla="*/ 13 w 42"/>
                  <a:gd name="T13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0">
                    <a:moveTo>
                      <a:pt x="25" y="35"/>
                    </a:moveTo>
                    <a:cubicBezTo>
                      <a:pt x="0" y="40"/>
                      <a:pt x="0" y="6"/>
                      <a:pt x="17" y="3"/>
                    </a:cubicBezTo>
                    <a:cubicBezTo>
                      <a:pt x="34" y="0"/>
                      <a:pt x="42" y="26"/>
                      <a:pt x="25" y="35"/>
                    </a:cubicBezTo>
                    <a:close/>
                    <a:moveTo>
                      <a:pt x="13" y="20"/>
                    </a:moveTo>
                    <a:cubicBezTo>
                      <a:pt x="14" y="25"/>
                      <a:pt x="23" y="25"/>
                      <a:pt x="27" y="22"/>
                    </a:cubicBezTo>
                    <a:cubicBezTo>
                      <a:pt x="27" y="20"/>
                      <a:pt x="27" y="18"/>
                      <a:pt x="27" y="17"/>
                    </a:cubicBezTo>
                    <a:cubicBezTo>
                      <a:pt x="22" y="12"/>
                      <a:pt x="12" y="13"/>
                      <a:pt x="13" y="2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9" name="ïš1iďe">
                <a:extLst>
                  <a:ext uri="{FF2B5EF4-FFF2-40B4-BE49-F238E27FC236}">
                    <a16:creationId xmlns:a16="http://schemas.microsoft.com/office/drawing/2014/main" id="{CC0CD191-531A-4B1E-B77E-50CBB0F39B5B}"/>
                  </a:ext>
                </a:extLst>
              </p:cNvPr>
              <p:cNvSpPr/>
              <p:nvPr/>
            </p:nvSpPr>
            <p:spPr bwMode="auto">
              <a:xfrm>
                <a:off x="120650" y="3462338"/>
                <a:ext cx="149225" cy="79375"/>
              </a:xfrm>
              <a:custGeom>
                <a:avLst/>
                <a:gdLst>
                  <a:gd name="T0" fmla="*/ 40 w 47"/>
                  <a:gd name="T1" fmla="*/ 25 h 25"/>
                  <a:gd name="T2" fmla="*/ 32 w 47"/>
                  <a:gd name="T3" fmla="*/ 20 h 25"/>
                  <a:gd name="T4" fmla="*/ 1 w 47"/>
                  <a:gd name="T5" fmla="*/ 21 h 25"/>
                  <a:gd name="T6" fmla="*/ 1 w 47"/>
                  <a:gd name="T7" fmla="*/ 10 h 25"/>
                  <a:gd name="T8" fmla="*/ 40 w 47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5">
                    <a:moveTo>
                      <a:pt x="40" y="25"/>
                    </a:moveTo>
                    <a:cubicBezTo>
                      <a:pt x="36" y="25"/>
                      <a:pt x="31" y="24"/>
                      <a:pt x="32" y="20"/>
                    </a:cubicBezTo>
                    <a:cubicBezTo>
                      <a:pt x="23" y="19"/>
                      <a:pt x="12" y="21"/>
                      <a:pt x="1" y="21"/>
                    </a:cubicBezTo>
                    <a:cubicBezTo>
                      <a:pt x="2" y="17"/>
                      <a:pt x="0" y="15"/>
                      <a:pt x="1" y="10"/>
                    </a:cubicBezTo>
                    <a:cubicBezTo>
                      <a:pt x="16" y="10"/>
                      <a:pt x="47" y="0"/>
                      <a:pt x="40" y="2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0" name="íṧḷïďe">
                <a:extLst>
                  <a:ext uri="{FF2B5EF4-FFF2-40B4-BE49-F238E27FC236}">
                    <a16:creationId xmlns:a16="http://schemas.microsoft.com/office/drawing/2014/main" id="{DBB46C3E-F25C-41C2-9CEB-7FCA9DA58044}"/>
                  </a:ext>
                </a:extLst>
              </p:cNvPr>
              <p:cNvSpPr/>
              <p:nvPr/>
            </p:nvSpPr>
            <p:spPr bwMode="auto">
              <a:xfrm>
                <a:off x="88900" y="3494088"/>
                <a:ext cx="28575" cy="38100"/>
              </a:xfrm>
              <a:custGeom>
                <a:avLst/>
                <a:gdLst>
                  <a:gd name="T0" fmla="*/ 8 w 9"/>
                  <a:gd name="T1" fmla="*/ 0 h 12"/>
                  <a:gd name="T2" fmla="*/ 9 w 9"/>
                  <a:gd name="T3" fmla="*/ 11 h 12"/>
                  <a:gd name="T4" fmla="*/ 1 w 9"/>
                  <a:gd name="T5" fmla="*/ 12 h 12"/>
                  <a:gd name="T6" fmla="*/ 0 w 9"/>
                  <a:gd name="T7" fmla="*/ 1 h 12"/>
                  <a:gd name="T8" fmla="*/ 8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0"/>
                    </a:moveTo>
                    <a:cubicBezTo>
                      <a:pt x="8" y="4"/>
                      <a:pt x="8" y="8"/>
                      <a:pt x="9" y="11"/>
                    </a:cubicBezTo>
                    <a:cubicBezTo>
                      <a:pt x="7" y="12"/>
                      <a:pt x="2" y="12"/>
                      <a:pt x="1" y="12"/>
                    </a:cubicBezTo>
                    <a:cubicBezTo>
                      <a:pt x="2" y="7"/>
                      <a:pt x="0" y="5"/>
                      <a:pt x="0" y="1"/>
                    </a:cubicBezTo>
                    <a:cubicBezTo>
                      <a:pt x="2" y="0"/>
                      <a:pt x="6" y="1"/>
                      <a:pt x="8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1" name="íṥḷíḑê">
                <a:extLst>
                  <a:ext uri="{FF2B5EF4-FFF2-40B4-BE49-F238E27FC236}">
                    <a16:creationId xmlns:a16="http://schemas.microsoft.com/office/drawing/2014/main" id="{D4B4C47D-104B-4E0D-8CFE-7CD9ACC032F6}"/>
                  </a:ext>
                </a:extLst>
              </p:cNvPr>
              <p:cNvSpPr/>
              <p:nvPr/>
            </p:nvSpPr>
            <p:spPr bwMode="auto">
              <a:xfrm>
                <a:off x="127000" y="3541713"/>
                <a:ext cx="104775" cy="107950"/>
              </a:xfrm>
              <a:custGeom>
                <a:avLst/>
                <a:gdLst>
                  <a:gd name="T0" fmla="*/ 27 w 33"/>
                  <a:gd name="T1" fmla="*/ 0 h 34"/>
                  <a:gd name="T2" fmla="*/ 30 w 33"/>
                  <a:gd name="T3" fmla="*/ 12 h 34"/>
                  <a:gd name="T4" fmla="*/ 11 w 33"/>
                  <a:gd name="T5" fmla="*/ 17 h 34"/>
                  <a:gd name="T6" fmla="*/ 31 w 33"/>
                  <a:gd name="T7" fmla="*/ 19 h 34"/>
                  <a:gd name="T8" fmla="*/ 33 w 33"/>
                  <a:gd name="T9" fmla="*/ 30 h 34"/>
                  <a:gd name="T10" fmla="*/ 5 w 33"/>
                  <a:gd name="T11" fmla="*/ 34 h 34"/>
                  <a:gd name="T12" fmla="*/ 3 w 33"/>
                  <a:gd name="T13" fmla="*/ 25 h 34"/>
                  <a:gd name="T14" fmla="*/ 7 w 33"/>
                  <a:gd name="T15" fmla="*/ 24 h 34"/>
                  <a:gd name="T16" fmla="*/ 1 w 33"/>
                  <a:gd name="T17" fmla="*/ 12 h 34"/>
                  <a:gd name="T18" fmla="*/ 27 w 33"/>
                  <a:gd name="T1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4">
                    <a:moveTo>
                      <a:pt x="27" y="0"/>
                    </a:moveTo>
                    <a:cubicBezTo>
                      <a:pt x="29" y="3"/>
                      <a:pt x="29" y="8"/>
                      <a:pt x="30" y="12"/>
                    </a:cubicBezTo>
                    <a:cubicBezTo>
                      <a:pt x="24" y="14"/>
                      <a:pt x="14" y="12"/>
                      <a:pt x="11" y="17"/>
                    </a:cubicBezTo>
                    <a:cubicBezTo>
                      <a:pt x="11" y="27"/>
                      <a:pt x="24" y="19"/>
                      <a:pt x="31" y="19"/>
                    </a:cubicBezTo>
                    <a:cubicBezTo>
                      <a:pt x="32" y="23"/>
                      <a:pt x="32" y="26"/>
                      <a:pt x="33" y="30"/>
                    </a:cubicBezTo>
                    <a:cubicBezTo>
                      <a:pt x="24" y="31"/>
                      <a:pt x="15" y="34"/>
                      <a:pt x="5" y="34"/>
                    </a:cubicBezTo>
                    <a:cubicBezTo>
                      <a:pt x="4" y="32"/>
                      <a:pt x="4" y="28"/>
                      <a:pt x="3" y="25"/>
                    </a:cubicBezTo>
                    <a:cubicBezTo>
                      <a:pt x="5" y="25"/>
                      <a:pt x="5" y="24"/>
                      <a:pt x="7" y="24"/>
                    </a:cubicBezTo>
                    <a:cubicBezTo>
                      <a:pt x="3" y="20"/>
                      <a:pt x="0" y="17"/>
                      <a:pt x="1" y="12"/>
                    </a:cubicBezTo>
                    <a:cubicBezTo>
                      <a:pt x="2" y="2"/>
                      <a:pt x="18" y="4"/>
                      <a:pt x="2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2" name="ïṧḻíḑê">
                <a:extLst>
                  <a:ext uri="{FF2B5EF4-FFF2-40B4-BE49-F238E27FC236}">
                    <a16:creationId xmlns:a16="http://schemas.microsoft.com/office/drawing/2014/main" id="{5CE4C9C0-891D-4938-89B2-1EB278C11223}"/>
                  </a:ext>
                </a:extLst>
              </p:cNvPr>
              <p:cNvSpPr/>
              <p:nvPr/>
            </p:nvSpPr>
            <p:spPr bwMode="auto">
              <a:xfrm>
                <a:off x="2093913" y="3560763"/>
                <a:ext cx="127000" cy="57150"/>
              </a:xfrm>
              <a:custGeom>
                <a:avLst/>
                <a:gdLst>
                  <a:gd name="T0" fmla="*/ 2 w 40"/>
                  <a:gd name="T1" fmla="*/ 0 h 18"/>
                  <a:gd name="T2" fmla="*/ 40 w 40"/>
                  <a:gd name="T3" fmla="*/ 7 h 18"/>
                  <a:gd name="T4" fmla="*/ 38 w 40"/>
                  <a:gd name="T5" fmla="*/ 18 h 18"/>
                  <a:gd name="T6" fmla="*/ 0 w 40"/>
                  <a:gd name="T7" fmla="*/ 11 h 18"/>
                  <a:gd name="T8" fmla="*/ 2 w 4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15" y="2"/>
                      <a:pt x="27" y="5"/>
                      <a:pt x="40" y="7"/>
                    </a:cubicBezTo>
                    <a:cubicBezTo>
                      <a:pt x="40" y="11"/>
                      <a:pt x="39" y="14"/>
                      <a:pt x="38" y="18"/>
                    </a:cubicBezTo>
                    <a:cubicBezTo>
                      <a:pt x="26" y="16"/>
                      <a:pt x="13" y="13"/>
                      <a:pt x="0" y="11"/>
                    </a:cubicBezTo>
                    <a:cubicBezTo>
                      <a:pt x="1" y="8"/>
                      <a:pt x="1" y="4"/>
                      <a:pt x="2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3" name="ïsḷiḋê">
                <a:extLst>
                  <a:ext uri="{FF2B5EF4-FFF2-40B4-BE49-F238E27FC236}">
                    <a16:creationId xmlns:a16="http://schemas.microsoft.com/office/drawing/2014/main" id="{486FCABA-B62E-4B61-AA62-FC6BFA359A6E}"/>
                  </a:ext>
                </a:extLst>
              </p:cNvPr>
              <p:cNvSpPr/>
              <p:nvPr/>
            </p:nvSpPr>
            <p:spPr bwMode="auto">
              <a:xfrm>
                <a:off x="2055813" y="3617913"/>
                <a:ext cx="130175" cy="117475"/>
              </a:xfrm>
              <a:custGeom>
                <a:avLst/>
                <a:gdLst>
                  <a:gd name="T0" fmla="*/ 21 w 41"/>
                  <a:gd name="T1" fmla="*/ 1 h 37"/>
                  <a:gd name="T2" fmla="*/ 25 w 41"/>
                  <a:gd name="T3" fmla="*/ 33 h 37"/>
                  <a:gd name="T4" fmla="*/ 21 w 41"/>
                  <a:gd name="T5" fmla="*/ 1 h 37"/>
                  <a:gd name="T6" fmla="*/ 14 w 41"/>
                  <a:gd name="T7" fmla="*/ 18 h 37"/>
                  <a:gd name="T8" fmla="*/ 28 w 41"/>
                  <a:gd name="T9" fmla="*/ 20 h 37"/>
                  <a:gd name="T10" fmla="*/ 28 w 41"/>
                  <a:gd name="T11" fmla="*/ 15 h 37"/>
                  <a:gd name="T12" fmla="*/ 14 w 41"/>
                  <a:gd name="T1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7">
                    <a:moveTo>
                      <a:pt x="21" y="1"/>
                    </a:moveTo>
                    <a:cubicBezTo>
                      <a:pt x="39" y="0"/>
                      <a:pt x="41" y="30"/>
                      <a:pt x="25" y="33"/>
                    </a:cubicBezTo>
                    <a:cubicBezTo>
                      <a:pt x="3" y="37"/>
                      <a:pt x="0" y="3"/>
                      <a:pt x="21" y="1"/>
                    </a:cubicBezTo>
                    <a:close/>
                    <a:moveTo>
                      <a:pt x="14" y="18"/>
                    </a:moveTo>
                    <a:cubicBezTo>
                      <a:pt x="15" y="22"/>
                      <a:pt x="24" y="24"/>
                      <a:pt x="28" y="20"/>
                    </a:cubicBezTo>
                    <a:cubicBezTo>
                      <a:pt x="28" y="18"/>
                      <a:pt x="28" y="17"/>
                      <a:pt x="28" y="15"/>
                    </a:cubicBezTo>
                    <a:cubicBezTo>
                      <a:pt x="24" y="10"/>
                      <a:pt x="13" y="11"/>
                      <a:pt x="14" y="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4" name="ïṥḻîdé">
                <a:extLst>
                  <a:ext uri="{FF2B5EF4-FFF2-40B4-BE49-F238E27FC236}">
                    <a16:creationId xmlns:a16="http://schemas.microsoft.com/office/drawing/2014/main" id="{022942B9-87E2-4973-AFB2-A5242136E00F}"/>
                  </a:ext>
                </a:extLst>
              </p:cNvPr>
              <p:cNvSpPr/>
              <p:nvPr/>
            </p:nvSpPr>
            <p:spPr bwMode="auto">
              <a:xfrm>
                <a:off x="155575" y="3649663"/>
                <a:ext cx="111125" cy="117475"/>
              </a:xfrm>
              <a:custGeom>
                <a:avLst/>
                <a:gdLst>
                  <a:gd name="T0" fmla="*/ 24 w 35"/>
                  <a:gd name="T1" fmla="*/ 0 h 37"/>
                  <a:gd name="T2" fmla="*/ 25 w 35"/>
                  <a:gd name="T3" fmla="*/ 12 h 37"/>
                  <a:gd name="T4" fmla="*/ 21 w 35"/>
                  <a:gd name="T5" fmla="*/ 34 h 37"/>
                  <a:gd name="T6" fmla="*/ 9 w 35"/>
                  <a:gd name="T7" fmla="*/ 17 h 37"/>
                  <a:gd name="T8" fmla="*/ 13 w 35"/>
                  <a:gd name="T9" fmla="*/ 26 h 37"/>
                  <a:gd name="T10" fmla="*/ 14 w 35"/>
                  <a:gd name="T11" fmla="*/ 36 h 37"/>
                  <a:gd name="T12" fmla="*/ 0 w 35"/>
                  <a:gd name="T13" fmla="*/ 12 h 37"/>
                  <a:gd name="T14" fmla="*/ 24 w 35"/>
                  <a:gd name="T15" fmla="*/ 0 h 37"/>
                  <a:gd name="T16" fmla="*/ 16 w 35"/>
                  <a:gd name="T17" fmla="*/ 15 h 37"/>
                  <a:gd name="T18" fmla="*/ 24 w 35"/>
                  <a:gd name="T19" fmla="*/ 23 h 37"/>
                  <a:gd name="T20" fmla="*/ 16 w 35"/>
                  <a:gd name="T21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37">
                    <a:moveTo>
                      <a:pt x="24" y="0"/>
                    </a:moveTo>
                    <a:cubicBezTo>
                      <a:pt x="26" y="4"/>
                      <a:pt x="29" y="11"/>
                      <a:pt x="25" y="12"/>
                    </a:cubicBezTo>
                    <a:cubicBezTo>
                      <a:pt x="34" y="16"/>
                      <a:pt x="35" y="37"/>
                      <a:pt x="21" y="34"/>
                    </a:cubicBezTo>
                    <a:cubicBezTo>
                      <a:pt x="15" y="32"/>
                      <a:pt x="15" y="21"/>
                      <a:pt x="9" y="17"/>
                    </a:cubicBezTo>
                    <a:cubicBezTo>
                      <a:pt x="5" y="20"/>
                      <a:pt x="10" y="26"/>
                      <a:pt x="13" y="26"/>
                    </a:cubicBezTo>
                    <a:cubicBezTo>
                      <a:pt x="13" y="30"/>
                      <a:pt x="13" y="33"/>
                      <a:pt x="14" y="36"/>
                    </a:cubicBezTo>
                    <a:cubicBezTo>
                      <a:pt x="2" y="36"/>
                      <a:pt x="1" y="24"/>
                      <a:pt x="0" y="12"/>
                    </a:cubicBezTo>
                    <a:cubicBezTo>
                      <a:pt x="5" y="4"/>
                      <a:pt x="18" y="6"/>
                      <a:pt x="24" y="0"/>
                    </a:cubicBezTo>
                    <a:close/>
                    <a:moveTo>
                      <a:pt x="16" y="15"/>
                    </a:moveTo>
                    <a:cubicBezTo>
                      <a:pt x="18" y="18"/>
                      <a:pt x="18" y="24"/>
                      <a:pt x="24" y="23"/>
                    </a:cubicBezTo>
                    <a:cubicBezTo>
                      <a:pt x="26" y="18"/>
                      <a:pt x="21" y="13"/>
                      <a:pt x="16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5" name="îṧḷîḍé">
                <a:extLst>
                  <a:ext uri="{FF2B5EF4-FFF2-40B4-BE49-F238E27FC236}">
                    <a16:creationId xmlns:a16="http://schemas.microsoft.com/office/drawing/2014/main" id="{883CBF34-E2FD-4979-AC86-8DB5653B0B12}"/>
                  </a:ext>
                </a:extLst>
              </p:cNvPr>
              <p:cNvSpPr/>
              <p:nvPr/>
            </p:nvSpPr>
            <p:spPr bwMode="auto">
              <a:xfrm>
                <a:off x="2001838" y="3697288"/>
                <a:ext cx="184150" cy="149225"/>
              </a:xfrm>
              <a:custGeom>
                <a:avLst/>
                <a:gdLst>
                  <a:gd name="T0" fmla="*/ 19 w 58"/>
                  <a:gd name="T1" fmla="*/ 8 h 47"/>
                  <a:gd name="T2" fmla="*/ 16 w 58"/>
                  <a:gd name="T3" fmla="*/ 28 h 47"/>
                  <a:gd name="T4" fmla="*/ 18 w 58"/>
                  <a:gd name="T5" fmla="*/ 17 h 47"/>
                  <a:gd name="T6" fmla="*/ 36 w 58"/>
                  <a:gd name="T7" fmla="*/ 36 h 47"/>
                  <a:gd name="T8" fmla="*/ 39 w 58"/>
                  <a:gd name="T9" fmla="*/ 38 h 47"/>
                  <a:gd name="T10" fmla="*/ 35 w 58"/>
                  <a:gd name="T11" fmla="*/ 47 h 47"/>
                  <a:gd name="T12" fmla="*/ 2 w 58"/>
                  <a:gd name="T13" fmla="*/ 30 h 47"/>
                  <a:gd name="T14" fmla="*/ 19 w 58"/>
                  <a:gd name="T15" fmla="*/ 8 h 47"/>
                  <a:gd name="T16" fmla="*/ 34 w 58"/>
                  <a:gd name="T17" fmla="*/ 27 h 47"/>
                  <a:gd name="T18" fmla="*/ 25 w 58"/>
                  <a:gd name="T19" fmla="*/ 23 h 47"/>
                  <a:gd name="T20" fmla="*/ 34 w 58"/>
                  <a:gd name="T21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7">
                    <a:moveTo>
                      <a:pt x="19" y="8"/>
                    </a:moveTo>
                    <a:cubicBezTo>
                      <a:pt x="20" y="16"/>
                      <a:pt x="1" y="23"/>
                      <a:pt x="16" y="28"/>
                    </a:cubicBezTo>
                    <a:cubicBezTo>
                      <a:pt x="16" y="25"/>
                      <a:pt x="16" y="19"/>
                      <a:pt x="18" y="17"/>
                    </a:cubicBezTo>
                    <a:cubicBezTo>
                      <a:pt x="28" y="0"/>
                      <a:pt x="58" y="27"/>
                      <a:pt x="36" y="36"/>
                    </a:cubicBezTo>
                    <a:cubicBezTo>
                      <a:pt x="36" y="37"/>
                      <a:pt x="38" y="36"/>
                      <a:pt x="39" y="38"/>
                    </a:cubicBezTo>
                    <a:cubicBezTo>
                      <a:pt x="37" y="41"/>
                      <a:pt x="36" y="44"/>
                      <a:pt x="35" y="47"/>
                    </a:cubicBezTo>
                    <a:cubicBezTo>
                      <a:pt x="27" y="41"/>
                      <a:pt x="5" y="41"/>
                      <a:pt x="2" y="30"/>
                    </a:cubicBezTo>
                    <a:cubicBezTo>
                      <a:pt x="0" y="22"/>
                      <a:pt x="7" y="3"/>
                      <a:pt x="19" y="8"/>
                    </a:cubicBezTo>
                    <a:close/>
                    <a:moveTo>
                      <a:pt x="34" y="27"/>
                    </a:moveTo>
                    <a:cubicBezTo>
                      <a:pt x="33" y="24"/>
                      <a:pt x="27" y="22"/>
                      <a:pt x="25" y="23"/>
                    </a:cubicBezTo>
                    <a:cubicBezTo>
                      <a:pt x="14" y="29"/>
                      <a:pt x="37" y="39"/>
                      <a:pt x="34" y="2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6" name="îṥlíďê">
                <a:extLst>
                  <a:ext uri="{FF2B5EF4-FFF2-40B4-BE49-F238E27FC236}">
                    <a16:creationId xmlns:a16="http://schemas.microsoft.com/office/drawing/2014/main" id="{2DF07E98-2E5F-4B96-B867-B0C845C31168}"/>
                  </a:ext>
                </a:extLst>
              </p:cNvPr>
              <p:cNvSpPr/>
              <p:nvPr/>
            </p:nvSpPr>
            <p:spPr bwMode="auto">
              <a:xfrm>
                <a:off x="187325" y="3763963"/>
                <a:ext cx="92075" cy="66675"/>
              </a:xfrm>
              <a:custGeom>
                <a:avLst/>
                <a:gdLst>
                  <a:gd name="T0" fmla="*/ 29 w 29"/>
                  <a:gd name="T1" fmla="*/ 11 h 21"/>
                  <a:gd name="T2" fmla="*/ 5 w 29"/>
                  <a:gd name="T3" fmla="*/ 21 h 21"/>
                  <a:gd name="T4" fmla="*/ 0 w 29"/>
                  <a:gd name="T5" fmla="*/ 10 h 21"/>
                  <a:gd name="T6" fmla="*/ 25 w 29"/>
                  <a:gd name="T7" fmla="*/ 0 h 21"/>
                  <a:gd name="T8" fmla="*/ 29 w 29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1">
                    <a:moveTo>
                      <a:pt x="29" y="11"/>
                    </a:moveTo>
                    <a:cubicBezTo>
                      <a:pt x="21" y="14"/>
                      <a:pt x="12" y="17"/>
                      <a:pt x="5" y="21"/>
                    </a:cubicBezTo>
                    <a:cubicBezTo>
                      <a:pt x="2" y="18"/>
                      <a:pt x="1" y="14"/>
                      <a:pt x="0" y="10"/>
                    </a:cubicBezTo>
                    <a:cubicBezTo>
                      <a:pt x="8" y="7"/>
                      <a:pt x="17" y="4"/>
                      <a:pt x="25" y="0"/>
                    </a:cubicBezTo>
                    <a:cubicBezTo>
                      <a:pt x="27" y="3"/>
                      <a:pt x="29" y="7"/>
                      <a:pt x="29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7" name="îṧľîḑè">
                <a:extLst>
                  <a:ext uri="{FF2B5EF4-FFF2-40B4-BE49-F238E27FC236}">
                    <a16:creationId xmlns:a16="http://schemas.microsoft.com/office/drawing/2014/main" id="{8A054616-345D-4C8F-968E-6019829F3503}"/>
                  </a:ext>
                </a:extLst>
              </p:cNvPr>
              <p:cNvSpPr/>
              <p:nvPr/>
            </p:nvSpPr>
            <p:spPr bwMode="auto">
              <a:xfrm>
                <a:off x="155575" y="3792538"/>
                <a:ext cx="34925" cy="47625"/>
              </a:xfrm>
              <a:custGeom>
                <a:avLst/>
                <a:gdLst>
                  <a:gd name="T0" fmla="*/ 11 w 11"/>
                  <a:gd name="T1" fmla="*/ 13 h 15"/>
                  <a:gd name="T2" fmla="*/ 4 w 11"/>
                  <a:gd name="T3" fmla="*/ 15 h 15"/>
                  <a:gd name="T4" fmla="*/ 0 w 11"/>
                  <a:gd name="T5" fmla="*/ 4 h 15"/>
                  <a:gd name="T6" fmla="*/ 11 w 11"/>
                  <a:gd name="T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11" y="13"/>
                    </a:moveTo>
                    <a:cubicBezTo>
                      <a:pt x="8" y="13"/>
                      <a:pt x="7" y="15"/>
                      <a:pt x="4" y="15"/>
                    </a:cubicBezTo>
                    <a:cubicBezTo>
                      <a:pt x="3" y="11"/>
                      <a:pt x="0" y="9"/>
                      <a:pt x="0" y="4"/>
                    </a:cubicBezTo>
                    <a:cubicBezTo>
                      <a:pt x="8" y="0"/>
                      <a:pt x="9" y="7"/>
                      <a:pt x="11" y="1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8" name="íṣlidê">
                <a:extLst>
                  <a:ext uri="{FF2B5EF4-FFF2-40B4-BE49-F238E27FC236}">
                    <a16:creationId xmlns:a16="http://schemas.microsoft.com/office/drawing/2014/main" id="{724A2B6A-3D77-478B-9C93-10263799A7ED}"/>
                  </a:ext>
                </a:extLst>
              </p:cNvPr>
              <p:cNvSpPr/>
              <p:nvPr/>
            </p:nvSpPr>
            <p:spPr bwMode="auto">
              <a:xfrm>
                <a:off x="1966913" y="3805238"/>
                <a:ext cx="133350" cy="149225"/>
              </a:xfrm>
              <a:custGeom>
                <a:avLst/>
                <a:gdLst>
                  <a:gd name="T0" fmla="*/ 14 w 42"/>
                  <a:gd name="T1" fmla="*/ 6 h 47"/>
                  <a:gd name="T2" fmla="*/ 13 w 42"/>
                  <a:gd name="T3" fmla="*/ 17 h 47"/>
                  <a:gd name="T4" fmla="*/ 42 w 42"/>
                  <a:gd name="T5" fmla="*/ 19 h 47"/>
                  <a:gd name="T6" fmla="*/ 38 w 42"/>
                  <a:gd name="T7" fmla="*/ 28 h 47"/>
                  <a:gd name="T8" fmla="*/ 20 w 42"/>
                  <a:gd name="T9" fmla="*/ 26 h 47"/>
                  <a:gd name="T10" fmla="*/ 33 w 42"/>
                  <a:gd name="T11" fmla="*/ 40 h 47"/>
                  <a:gd name="T12" fmla="*/ 28 w 42"/>
                  <a:gd name="T13" fmla="*/ 47 h 47"/>
                  <a:gd name="T14" fmla="*/ 14 w 42"/>
                  <a:gd name="T15" fmla="*/ 34 h 47"/>
                  <a:gd name="T16" fmla="*/ 2 w 42"/>
                  <a:gd name="T17" fmla="*/ 19 h 47"/>
                  <a:gd name="T18" fmla="*/ 14 w 42"/>
                  <a:gd name="T1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7">
                    <a:moveTo>
                      <a:pt x="14" y="6"/>
                    </a:moveTo>
                    <a:cubicBezTo>
                      <a:pt x="13" y="9"/>
                      <a:pt x="9" y="13"/>
                      <a:pt x="13" y="17"/>
                    </a:cubicBezTo>
                    <a:cubicBezTo>
                      <a:pt x="23" y="17"/>
                      <a:pt x="33" y="18"/>
                      <a:pt x="42" y="19"/>
                    </a:cubicBezTo>
                    <a:cubicBezTo>
                      <a:pt x="42" y="23"/>
                      <a:pt x="40" y="25"/>
                      <a:pt x="38" y="28"/>
                    </a:cubicBezTo>
                    <a:cubicBezTo>
                      <a:pt x="33" y="29"/>
                      <a:pt x="26" y="27"/>
                      <a:pt x="20" y="26"/>
                    </a:cubicBezTo>
                    <a:cubicBezTo>
                      <a:pt x="23" y="31"/>
                      <a:pt x="30" y="34"/>
                      <a:pt x="33" y="40"/>
                    </a:cubicBezTo>
                    <a:cubicBezTo>
                      <a:pt x="30" y="42"/>
                      <a:pt x="30" y="45"/>
                      <a:pt x="28" y="47"/>
                    </a:cubicBezTo>
                    <a:cubicBezTo>
                      <a:pt x="24" y="44"/>
                      <a:pt x="19" y="39"/>
                      <a:pt x="14" y="34"/>
                    </a:cubicBezTo>
                    <a:cubicBezTo>
                      <a:pt x="10" y="29"/>
                      <a:pt x="3" y="23"/>
                      <a:pt x="2" y="19"/>
                    </a:cubicBezTo>
                    <a:cubicBezTo>
                      <a:pt x="0" y="11"/>
                      <a:pt x="5" y="0"/>
                      <a:pt x="14" y="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9" name="í$ļïdè">
                <a:extLst>
                  <a:ext uri="{FF2B5EF4-FFF2-40B4-BE49-F238E27FC236}">
                    <a16:creationId xmlns:a16="http://schemas.microsoft.com/office/drawing/2014/main" id="{D5FA0E6C-6A7B-4B2C-9A7D-74E8B6A81E52}"/>
                  </a:ext>
                </a:extLst>
              </p:cNvPr>
              <p:cNvSpPr/>
              <p:nvPr/>
            </p:nvSpPr>
            <p:spPr bwMode="auto">
              <a:xfrm>
                <a:off x="177800" y="3846513"/>
                <a:ext cx="141288" cy="123825"/>
              </a:xfrm>
              <a:custGeom>
                <a:avLst/>
                <a:gdLst>
                  <a:gd name="T0" fmla="*/ 45 w 45"/>
                  <a:gd name="T1" fmla="*/ 11 h 39"/>
                  <a:gd name="T2" fmla="*/ 20 w 45"/>
                  <a:gd name="T3" fmla="*/ 24 h 39"/>
                  <a:gd name="T4" fmla="*/ 25 w 45"/>
                  <a:gd name="T5" fmla="*/ 34 h 39"/>
                  <a:gd name="T6" fmla="*/ 17 w 45"/>
                  <a:gd name="T7" fmla="*/ 39 h 39"/>
                  <a:gd name="T8" fmla="*/ 0 w 45"/>
                  <a:gd name="T9" fmla="*/ 6 h 39"/>
                  <a:gd name="T10" fmla="*/ 9 w 45"/>
                  <a:gd name="T11" fmla="*/ 2 h 39"/>
                  <a:gd name="T12" fmla="*/ 14 w 45"/>
                  <a:gd name="T13" fmla="*/ 13 h 39"/>
                  <a:gd name="T14" fmla="*/ 40 w 45"/>
                  <a:gd name="T15" fmla="*/ 0 h 39"/>
                  <a:gd name="T16" fmla="*/ 45 w 45"/>
                  <a:gd name="T1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39">
                    <a:moveTo>
                      <a:pt x="45" y="11"/>
                    </a:moveTo>
                    <a:cubicBezTo>
                      <a:pt x="37" y="15"/>
                      <a:pt x="28" y="19"/>
                      <a:pt x="20" y="24"/>
                    </a:cubicBezTo>
                    <a:cubicBezTo>
                      <a:pt x="22" y="27"/>
                      <a:pt x="23" y="31"/>
                      <a:pt x="25" y="34"/>
                    </a:cubicBezTo>
                    <a:cubicBezTo>
                      <a:pt x="24" y="37"/>
                      <a:pt x="19" y="37"/>
                      <a:pt x="17" y="39"/>
                    </a:cubicBezTo>
                    <a:cubicBezTo>
                      <a:pt x="11" y="29"/>
                      <a:pt x="6" y="18"/>
                      <a:pt x="0" y="6"/>
                    </a:cubicBezTo>
                    <a:cubicBezTo>
                      <a:pt x="4" y="5"/>
                      <a:pt x="6" y="3"/>
                      <a:pt x="9" y="2"/>
                    </a:cubicBezTo>
                    <a:cubicBezTo>
                      <a:pt x="11" y="6"/>
                      <a:pt x="12" y="9"/>
                      <a:pt x="14" y="13"/>
                    </a:cubicBezTo>
                    <a:cubicBezTo>
                      <a:pt x="23" y="9"/>
                      <a:pt x="31" y="4"/>
                      <a:pt x="40" y="0"/>
                    </a:cubicBezTo>
                    <a:cubicBezTo>
                      <a:pt x="42" y="4"/>
                      <a:pt x="44" y="7"/>
                      <a:pt x="45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0" name="iŝľiḓê">
                <a:extLst>
                  <a:ext uri="{FF2B5EF4-FFF2-40B4-BE49-F238E27FC236}">
                    <a16:creationId xmlns:a16="http://schemas.microsoft.com/office/drawing/2014/main" id="{D38B189C-DE8D-4A8D-A3C3-ACC671904AE6}"/>
                  </a:ext>
                </a:extLst>
              </p:cNvPr>
              <p:cNvSpPr/>
              <p:nvPr/>
            </p:nvSpPr>
            <p:spPr bwMode="auto">
              <a:xfrm>
                <a:off x="347663" y="4086225"/>
                <a:ext cx="203200" cy="158750"/>
              </a:xfrm>
              <a:custGeom>
                <a:avLst/>
                <a:gdLst>
                  <a:gd name="T0" fmla="*/ 64 w 64"/>
                  <a:gd name="T1" fmla="*/ 14 h 50"/>
                  <a:gd name="T2" fmla="*/ 43 w 64"/>
                  <a:gd name="T3" fmla="*/ 15 h 50"/>
                  <a:gd name="T4" fmla="*/ 51 w 64"/>
                  <a:gd name="T5" fmla="*/ 22 h 50"/>
                  <a:gd name="T6" fmla="*/ 38 w 64"/>
                  <a:gd name="T7" fmla="*/ 20 h 50"/>
                  <a:gd name="T8" fmla="*/ 35 w 64"/>
                  <a:gd name="T9" fmla="*/ 50 h 50"/>
                  <a:gd name="T10" fmla="*/ 22 w 64"/>
                  <a:gd name="T11" fmla="*/ 45 h 50"/>
                  <a:gd name="T12" fmla="*/ 29 w 64"/>
                  <a:gd name="T13" fmla="*/ 23 h 50"/>
                  <a:gd name="T14" fmla="*/ 0 w 64"/>
                  <a:gd name="T15" fmla="*/ 18 h 50"/>
                  <a:gd name="T16" fmla="*/ 8 w 64"/>
                  <a:gd name="T17" fmla="*/ 24 h 50"/>
                  <a:gd name="T18" fmla="*/ 25 w 64"/>
                  <a:gd name="T19" fmla="*/ 18 h 50"/>
                  <a:gd name="T20" fmla="*/ 14 w 64"/>
                  <a:gd name="T21" fmla="*/ 16 h 50"/>
                  <a:gd name="T22" fmla="*/ 14 w 64"/>
                  <a:gd name="T23" fmla="*/ 6 h 50"/>
                  <a:gd name="T24" fmla="*/ 31 w 64"/>
                  <a:gd name="T25" fmla="*/ 13 h 50"/>
                  <a:gd name="T26" fmla="*/ 42 w 64"/>
                  <a:gd name="T27" fmla="*/ 6 h 50"/>
                  <a:gd name="T28" fmla="*/ 45 w 64"/>
                  <a:gd name="T29" fmla="*/ 0 h 50"/>
                  <a:gd name="T30" fmla="*/ 47 w 64"/>
                  <a:gd name="T31" fmla="*/ 0 h 50"/>
                  <a:gd name="T32" fmla="*/ 64 w 64"/>
                  <a:gd name="T33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50">
                    <a:moveTo>
                      <a:pt x="64" y="14"/>
                    </a:moveTo>
                    <a:cubicBezTo>
                      <a:pt x="59" y="18"/>
                      <a:pt x="48" y="8"/>
                      <a:pt x="43" y="15"/>
                    </a:cubicBezTo>
                    <a:cubicBezTo>
                      <a:pt x="46" y="16"/>
                      <a:pt x="50" y="17"/>
                      <a:pt x="51" y="22"/>
                    </a:cubicBezTo>
                    <a:cubicBezTo>
                      <a:pt x="47" y="25"/>
                      <a:pt x="42" y="20"/>
                      <a:pt x="38" y="20"/>
                    </a:cubicBezTo>
                    <a:cubicBezTo>
                      <a:pt x="30" y="26"/>
                      <a:pt x="28" y="43"/>
                      <a:pt x="35" y="50"/>
                    </a:cubicBezTo>
                    <a:cubicBezTo>
                      <a:pt x="30" y="49"/>
                      <a:pt x="27" y="46"/>
                      <a:pt x="22" y="45"/>
                    </a:cubicBezTo>
                    <a:cubicBezTo>
                      <a:pt x="20" y="34"/>
                      <a:pt x="26" y="29"/>
                      <a:pt x="29" y="23"/>
                    </a:cubicBezTo>
                    <a:cubicBezTo>
                      <a:pt x="22" y="27"/>
                      <a:pt x="1" y="35"/>
                      <a:pt x="0" y="18"/>
                    </a:cubicBezTo>
                    <a:cubicBezTo>
                      <a:pt x="4" y="18"/>
                      <a:pt x="5" y="22"/>
                      <a:pt x="8" y="24"/>
                    </a:cubicBezTo>
                    <a:cubicBezTo>
                      <a:pt x="16" y="24"/>
                      <a:pt x="22" y="21"/>
                      <a:pt x="25" y="18"/>
                    </a:cubicBezTo>
                    <a:cubicBezTo>
                      <a:pt x="24" y="16"/>
                      <a:pt x="18" y="18"/>
                      <a:pt x="14" y="16"/>
                    </a:cubicBezTo>
                    <a:cubicBezTo>
                      <a:pt x="13" y="14"/>
                      <a:pt x="14" y="9"/>
                      <a:pt x="14" y="6"/>
                    </a:cubicBezTo>
                    <a:cubicBezTo>
                      <a:pt x="19" y="9"/>
                      <a:pt x="25" y="13"/>
                      <a:pt x="31" y="13"/>
                    </a:cubicBezTo>
                    <a:cubicBezTo>
                      <a:pt x="37" y="12"/>
                      <a:pt x="38" y="5"/>
                      <a:pt x="42" y="6"/>
                    </a:cubicBezTo>
                    <a:cubicBezTo>
                      <a:pt x="43" y="4"/>
                      <a:pt x="44" y="1"/>
                      <a:pt x="45" y="0"/>
                    </a:cubicBezTo>
                    <a:cubicBezTo>
                      <a:pt x="46" y="0"/>
                      <a:pt x="46" y="0"/>
                      <a:pt x="47" y="0"/>
                    </a:cubicBezTo>
                    <a:cubicBezTo>
                      <a:pt x="50" y="7"/>
                      <a:pt x="63" y="5"/>
                      <a:pt x="64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1" name="i$ľiḓê">
                <a:extLst>
                  <a:ext uri="{FF2B5EF4-FFF2-40B4-BE49-F238E27FC236}">
                    <a16:creationId xmlns:a16="http://schemas.microsoft.com/office/drawing/2014/main" id="{43803B2E-B5DD-45BD-A7B6-5B9FF6FB4B42}"/>
                  </a:ext>
                </a:extLst>
              </p:cNvPr>
              <p:cNvSpPr/>
              <p:nvPr/>
            </p:nvSpPr>
            <p:spPr bwMode="auto">
              <a:xfrm>
                <a:off x="646113" y="4264025"/>
                <a:ext cx="142875" cy="165100"/>
              </a:xfrm>
              <a:custGeom>
                <a:avLst/>
                <a:gdLst>
                  <a:gd name="T0" fmla="*/ 25 w 45"/>
                  <a:gd name="T1" fmla="*/ 34 h 52"/>
                  <a:gd name="T2" fmla="*/ 30 w 45"/>
                  <a:gd name="T3" fmla="*/ 35 h 52"/>
                  <a:gd name="T4" fmla="*/ 32 w 45"/>
                  <a:gd name="T5" fmla="*/ 30 h 52"/>
                  <a:gd name="T6" fmla="*/ 37 w 45"/>
                  <a:gd name="T7" fmla="*/ 37 h 52"/>
                  <a:gd name="T8" fmla="*/ 23 w 45"/>
                  <a:gd name="T9" fmla="*/ 39 h 52"/>
                  <a:gd name="T10" fmla="*/ 14 w 45"/>
                  <a:gd name="T11" fmla="*/ 52 h 52"/>
                  <a:gd name="T12" fmla="*/ 16 w 45"/>
                  <a:gd name="T13" fmla="*/ 39 h 52"/>
                  <a:gd name="T14" fmla="*/ 10 w 45"/>
                  <a:gd name="T15" fmla="*/ 34 h 52"/>
                  <a:gd name="T16" fmla="*/ 19 w 45"/>
                  <a:gd name="T17" fmla="*/ 34 h 52"/>
                  <a:gd name="T18" fmla="*/ 17 w 45"/>
                  <a:gd name="T19" fmla="*/ 28 h 52"/>
                  <a:gd name="T20" fmla="*/ 21 w 45"/>
                  <a:gd name="T21" fmla="*/ 28 h 52"/>
                  <a:gd name="T22" fmla="*/ 20 w 45"/>
                  <a:gd name="T23" fmla="*/ 25 h 52"/>
                  <a:gd name="T24" fmla="*/ 23 w 45"/>
                  <a:gd name="T25" fmla="*/ 24 h 52"/>
                  <a:gd name="T26" fmla="*/ 20 w 45"/>
                  <a:gd name="T27" fmla="*/ 20 h 52"/>
                  <a:gd name="T28" fmla="*/ 3 w 45"/>
                  <a:gd name="T29" fmla="*/ 37 h 52"/>
                  <a:gd name="T30" fmla="*/ 3 w 45"/>
                  <a:gd name="T31" fmla="*/ 30 h 52"/>
                  <a:gd name="T32" fmla="*/ 16 w 45"/>
                  <a:gd name="T33" fmla="*/ 11 h 52"/>
                  <a:gd name="T34" fmla="*/ 24 w 45"/>
                  <a:gd name="T35" fmla="*/ 0 h 52"/>
                  <a:gd name="T36" fmla="*/ 27 w 45"/>
                  <a:gd name="T37" fmla="*/ 10 h 52"/>
                  <a:gd name="T38" fmla="*/ 37 w 45"/>
                  <a:gd name="T39" fmla="*/ 0 h 52"/>
                  <a:gd name="T40" fmla="*/ 39 w 45"/>
                  <a:gd name="T41" fmla="*/ 8 h 52"/>
                  <a:gd name="T42" fmla="*/ 44 w 45"/>
                  <a:gd name="T43" fmla="*/ 15 h 52"/>
                  <a:gd name="T44" fmla="*/ 35 w 45"/>
                  <a:gd name="T45" fmla="*/ 18 h 52"/>
                  <a:gd name="T46" fmla="*/ 42 w 45"/>
                  <a:gd name="T47" fmla="*/ 18 h 52"/>
                  <a:gd name="T48" fmla="*/ 43 w 45"/>
                  <a:gd name="T49" fmla="*/ 22 h 52"/>
                  <a:gd name="T50" fmla="*/ 31 w 45"/>
                  <a:gd name="T51" fmla="*/ 22 h 52"/>
                  <a:gd name="T52" fmla="*/ 34 w 45"/>
                  <a:gd name="T53" fmla="*/ 26 h 52"/>
                  <a:gd name="T54" fmla="*/ 29 w 45"/>
                  <a:gd name="T55" fmla="*/ 28 h 52"/>
                  <a:gd name="T56" fmla="*/ 31 w 45"/>
                  <a:gd name="T57" fmla="*/ 30 h 52"/>
                  <a:gd name="T58" fmla="*/ 25 w 45"/>
                  <a:gd name="T59" fmla="*/ 34 h 52"/>
                  <a:gd name="T60" fmla="*/ 23 w 45"/>
                  <a:gd name="T61" fmla="*/ 18 h 52"/>
                  <a:gd name="T62" fmla="*/ 28 w 45"/>
                  <a:gd name="T63" fmla="*/ 16 h 52"/>
                  <a:gd name="T64" fmla="*/ 26 w 45"/>
                  <a:gd name="T65" fmla="*/ 9 h 52"/>
                  <a:gd name="T66" fmla="*/ 23 w 45"/>
                  <a:gd name="T67" fmla="*/ 18 h 52"/>
                  <a:gd name="T68" fmla="*/ 36 w 45"/>
                  <a:gd name="T69" fmla="*/ 14 h 52"/>
                  <a:gd name="T70" fmla="*/ 39 w 45"/>
                  <a:gd name="T71" fmla="*/ 13 h 52"/>
                  <a:gd name="T72" fmla="*/ 39 w 45"/>
                  <a:gd name="T73" fmla="*/ 12 h 52"/>
                  <a:gd name="T74" fmla="*/ 38 w 45"/>
                  <a:gd name="T75" fmla="*/ 11 h 52"/>
                  <a:gd name="T76" fmla="*/ 36 w 45"/>
                  <a:gd name="T77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5" h="52">
                    <a:moveTo>
                      <a:pt x="25" y="34"/>
                    </a:moveTo>
                    <a:cubicBezTo>
                      <a:pt x="25" y="35"/>
                      <a:pt x="28" y="35"/>
                      <a:pt x="30" y="35"/>
                    </a:cubicBezTo>
                    <a:cubicBezTo>
                      <a:pt x="32" y="35"/>
                      <a:pt x="31" y="31"/>
                      <a:pt x="32" y="30"/>
                    </a:cubicBezTo>
                    <a:cubicBezTo>
                      <a:pt x="34" y="32"/>
                      <a:pt x="35" y="35"/>
                      <a:pt x="37" y="37"/>
                    </a:cubicBezTo>
                    <a:cubicBezTo>
                      <a:pt x="36" y="40"/>
                      <a:pt x="28" y="38"/>
                      <a:pt x="23" y="39"/>
                    </a:cubicBezTo>
                    <a:cubicBezTo>
                      <a:pt x="19" y="42"/>
                      <a:pt x="19" y="49"/>
                      <a:pt x="14" y="52"/>
                    </a:cubicBezTo>
                    <a:cubicBezTo>
                      <a:pt x="8" y="49"/>
                      <a:pt x="14" y="44"/>
                      <a:pt x="16" y="39"/>
                    </a:cubicBezTo>
                    <a:cubicBezTo>
                      <a:pt x="13" y="39"/>
                      <a:pt x="11" y="37"/>
                      <a:pt x="10" y="34"/>
                    </a:cubicBezTo>
                    <a:cubicBezTo>
                      <a:pt x="12" y="33"/>
                      <a:pt x="17" y="35"/>
                      <a:pt x="19" y="34"/>
                    </a:cubicBezTo>
                    <a:cubicBezTo>
                      <a:pt x="19" y="31"/>
                      <a:pt x="17" y="31"/>
                      <a:pt x="17" y="28"/>
                    </a:cubicBezTo>
                    <a:cubicBezTo>
                      <a:pt x="18" y="28"/>
                      <a:pt x="20" y="28"/>
                      <a:pt x="21" y="28"/>
                    </a:cubicBezTo>
                    <a:cubicBezTo>
                      <a:pt x="21" y="27"/>
                      <a:pt x="20" y="26"/>
                      <a:pt x="20" y="25"/>
                    </a:cubicBezTo>
                    <a:cubicBezTo>
                      <a:pt x="20" y="23"/>
                      <a:pt x="22" y="24"/>
                      <a:pt x="23" y="24"/>
                    </a:cubicBezTo>
                    <a:cubicBezTo>
                      <a:pt x="24" y="21"/>
                      <a:pt x="21" y="21"/>
                      <a:pt x="20" y="20"/>
                    </a:cubicBezTo>
                    <a:cubicBezTo>
                      <a:pt x="13" y="24"/>
                      <a:pt x="11" y="34"/>
                      <a:pt x="3" y="37"/>
                    </a:cubicBezTo>
                    <a:cubicBezTo>
                      <a:pt x="0" y="36"/>
                      <a:pt x="2" y="33"/>
                      <a:pt x="3" y="30"/>
                    </a:cubicBezTo>
                    <a:cubicBezTo>
                      <a:pt x="10" y="27"/>
                      <a:pt x="16" y="22"/>
                      <a:pt x="16" y="11"/>
                    </a:cubicBezTo>
                    <a:cubicBezTo>
                      <a:pt x="22" y="11"/>
                      <a:pt x="22" y="4"/>
                      <a:pt x="24" y="0"/>
                    </a:cubicBezTo>
                    <a:cubicBezTo>
                      <a:pt x="28" y="1"/>
                      <a:pt x="30" y="7"/>
                      <a:pt x="27" y="10"/>
                    </a:cubicBezTo>
                    <a:cubicBezTo>
                      <a:pt x="34" y="11"/>
                      <a:pt x="32" y="2"/>
                      <a:pt x="37" y="0"/>
                    </a:cubicBezTo>
                    <a:cubicBezTo>
                      <a:pt x="38" y="3"/>
                      <a:pt x="41" y="5"/>
                      <a:pt x="39" y="8"/>
                    </a:cubicBezTo>
                    <a:cubicBezTo>
                      <a:pt x="42" y="9"/>
                      <a:pt x="45" y="10"/>
                      <a:pt x="44" y="15"/>
                    </a:cubicBezTo>
                    <a:cubicBezTo>
                      <a:pt x="41" y="16"/>
                      <a:pt x="37" y="16"/>
                      <a:pt x="35" y="18"/>
                    </a:cubicBezTo>
                    <a:cubicBezTo>
                      <a:pt x="36" y="19"/>
                      <a:pt x="40" y="18"/>
                      <a:pt x="42" y="18"/>
                    </a:cubicBezTo>
                    <a:cubicBezTo>
                      <a:pt x="42" y="19"/>
                      <a:pt x="43" y="20"/>
                      <a:pt x="43" y="22"/>
                    </a:cubicBezTo>
                    <a:cubicBezTo>
                      <a:pt x="40" y="23"/>
                      <a:pt x="35" y="20"/>
                      <a:pt x="31" y="22"/>
                    </a:cubicBezTo>
                    <a:cubicBezTo>
                      <a:pt x="31" y="24"/>
                      <a:pt x="33" y="24"/>
                      <a:pt x="34" y="26"/>
                    </a:cubicBezTo>
                    <a:cubicBezTo>
                      <a:pt x="33" y="27"/>
                      <a:pt x="32" y="28"/>
                      <a:pt x="29" y="28"/>
                    </a:cubicBezTo>
                    <a:cubicBezTo>
                      <a:pt x="29" y="29"/>
                      <a:pt x="30" y="30"/>
                      <a:pt x="31" y="30"/>
                    </a:cubicBezTo>
                    <a:cubicBezTo>
                      <a:pt x="31" y="33"/>
                      <a:pt x="25" y="31"/>
                      <a:pt x="25" y="34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27" y="17"/>
                      <a:pt x="28" y="16"/>
                    </a:cubicBezTo>
                    <a:cubicBezTo>
                      <a:pt x="27" y="13"/>
                      <a:pt x="23" y="13"/>
                      <a:pt x="26" y="9"/>
                    </a:cubicBezTo>
                    <a:cubicBezTo>
                      <a:pt x="20" y="9"/>
                      <a:pt x="21" y="14"/>
                      <a:pt x="23" y="18"/>
                    </a:cubicBezTo>
                    <a:close/>
                    <a:moveTo>
                      <a:pt x="36" y="14"/>
                    </a:moveTo>
                    <a:cubicBezTo>
                      <a:pt x="38" y="14"/>
                      <a:pt x="38" y="13"/>
                      <a:pt x="39" y="13"/>
                    </a:cubicBezTo>
                    <a:cubicBezTo>
                      <a:pt x="39" y="13"/>
                      <a:pt x="39" y="12"/>
                      <a:pt x="39" y="12"/>
                    </a:cubicBezTo>
                    <a:cubicBezTo>
                      <a:pt x="38" y="12"/>
                      <a:pt x="38" y="11"/>
                      <a:pt x="38" y="11"/>
                    </a:cubicBezTo>
                    <a:cubicBezTo>
                      <a:pt x="38" y="13"/>
                      <a:pt x="35" y="12"/>
                      <a:pt x="36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2" name="îṩ1ïḑè">
                <a:extLst>
                  <a:ext uri="{FF2B5EF4-FFF2-40B4-BE49-F238E27FC236}">
                    <a16:creationId xmlns:a16="http://schemas.microsoft.com/office/drawing/2014/main" id="{4A00462F-FB56-4F0A-AF1C-B00843D79A7A}"/>
                  </a:ext>
                </a:extLst>
              </p:cNvPr>
              <p:cNvSpPr/>
              <p:nvPr/>
            </p:nvSpPr>
            <p:spPr bwMode="auto">
              <a:xfrm>
                <a:off x="1565275" y="4292600"/>
                <a:ext cx="66675" cy="123825"/>
              </a:xfrm>
              <a:custGeom>
                <a:avLst/>
                <a:gdLst>
                  <a:gd name="T0" fmla="*/ 11 w 21"/>
                  <a:gd name="T1" fmla="*/ 1 h 39"/>
                  <a:gd name="T2" fmla="*/ 13 w 21"/>
                  <a:gd name="T3" fmla="*/ 11 h 39"/>
                  <a:gd name="T4" fmla="*/ 13 w 21"/>
                  <a:gd name="T5" fmla="*/ 8 h 39"/>
                  <a:gd name="T6" fmla="*/ 21 w 21"/>
                  <a:gd name="T7" fmla="*/ 8 h 39"/>
                  <a:gd name="T8" fmla="*/ 14 w 21"/>
                  <a:gd name="T9" fmla="*/ 19 h 39"/>
                  <a:gd name="T10" fmla="*/ 15 w 21"/>
                  <a:gd name="T11" fmla="*/ 28 h 39"/>
                  <a:gd name="T12" fmla="*/ 3 w 21"/>
                  <a:gd name="T13" fmla="*/ 39 h 39"/>
                  <a:gd name="T14" fmla="*/ 10 w 21"/>
                  <a:gd name="T15" fmla="*/ 26 h 39"/>
                  <a:gd name="T16" fmla="*/ 6 w 21"/>
                  <a:gd name="T17" fmla="*/ 32 h 39"/>
                  <a:gd name="T18" fmla="*/ 0 w 21"/>
                  <a:gd name="T19" fmla="*/ 28 h 39"/>
                  <a:gd name="T20" fmla="*/ 9 w 21"/>
                  <a:gd name="T21" fmla="*/ 18 h 39"/>
                  <a:gd name="T22" fmla="*/ 3 w 21"/>
                  <a:gd name="T23" fmla="*/ 1 h 39"/>
                  <a:gd name="T24" fmla="*/ 11 w 21"/>
                  <a:gd name="T2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39">
                    <a:moveTo>
                      <a:pt x="11" y="1"/>
                    </a:moveTo>
                    <a:cubicBezTo>
                      <a:pt x="13" y="3"/>
                      <a:pt x="11" y="9"/>
                      <a:pt x="13" y="11"/>
                    </a:cubicBezTo>
                    <a:cubicBezTo>
                      <a:pt x="15" y="10"/>
                      <a:pt x="13" y="9"/>
                      <a:pt x="13" y="8"/>
                    </a:cubicBezTo>
                    <a:cubicBezTo>
                      <a:pt x="16" y="8"/>
                      <a:pt x="19" y="6"/>
                      <a:pt x="21" y="8"/>
                    </a:cubicBezTo>
                    <a:cubicBezTo>
                      <a:pt x="20" y="12"/>
                      <a:pt x="15" y="14"/>
                      <a:pt x="14" y="19"/>
                    </a:cubicBezTo>
                    <a:cubicBezTo>
                      <a:pt x="13" y="22"/>
                      <a:pt x="15" y="25"/>
                      <a:pt x="15" y="28"/>
                    </a:cubicBezTo>
                    <a:cubicBezTo>
                      <a:pt x="14" y="35"/>
                      <a:pt x="10" y="38"/>
                      <a:pt x="3" y="39"/>
                    </a:cubicBezTo>
                    <a:cubicBezTo>
                      <a:pt x="4" y="34"/>
                      <a:pt x="13" y="33"/>
                      <a:pt x="10" y="26"/>
                    </a:cubicBezTo>
                    <a:cubicBezTo>
                      <a:pt x="7" y="27"/>
                      <a:pt x="8" y="31"/>
                      <a:pt x="6" y="32"/>
                    </a:cubicBezTo>
                    <a:cubicBezTo>
                      <a:pt x="3" y="32"/>
                      <a:pt x="1" y="30"/>
                      <a:pt x="0" y="28"/>
                    </a:cubicBezTo>
                    <a:cubicBezTo>
                      <a:pt x="3" y="25"/>
                      <a:pt x="7" y="22"/>
                      <a:pt x="9" y="18"/>
                    </a:cubicBezTo>
                    <a:cubicBezTo>
                      <a:pt x="7" y="12"/>
                      <a:pt x="4" y="7"/>
                      <a:pt x="3" y="1"/>
                    </a:cubicBezTo>
                    <a:cubicBezTo>
                      <a:pt x="5" y="0"/>
                      <a:pt x="9" y="1"/>
                      <a:pt x="11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3" name="íśḻîḍé">
                <a:extLst>
                  <a:ext uri="{FF2B5EF4-FFF2-40B4-BE49-F238E27FC236}">
                    <a16:creationId xmlns:a16="http://schemas.microsoft.com/office/drawing/2014/main" id="{652CC1CD-64F8-4ABF-A4C2-319B5344965C}"/>
                  </a:ext>
                </a:extLst>
              </p:cNvPr>
              <p:cNvSpPr/>
              <p:nvPr/>
            </p:nvSpPr>
            <p:spPr bwMode="auto">
              <a:xfrm>
                <a:off x="969963" y="4359275"/>
                <a:ext cx="61913" cy="31750"/>
              </a:xfrm>
              <a:custGeom>
                <a:avLst/>
                <a:gdLst>
                  <a:gd name="T0" fmla="*/ 0 w 20"/>
                  <a:gd name="T1" fmla="*/ 9 h 10"/>
                  <a:gd name="T2" fmla="*/ 15 w 20"/>
                  <a:gd name="T3" fmla="*/ 0 h 10"/>
                  <a:gd name="T4" fmla="*/ 0 w 20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0">
                    <a:moveTo>
                      <a:pt x="0" y="9"/>
                    </a:moveTo>
                    <a:cubicBezTo>
                      <a:pt x="3" y="4"/>
                      <a:pt x="10" y="0"/>
                      <a:pt x="15" y="0"/>
                    </a:cubicBezTo>
                    <a:cubicBezTo>
                      <a:pt x="20" y="10"/>
                      <a:pt x="5" y="6"/>
                      <a:pt x="0" y="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4" name="íśļiḍè">
                <a:extLst>
                  <a:ext uri="{FF2B5EF4-FFF2-40B4-BE49-F238E27FC236}">
                    <a16:creationId xmlns:a16="http://schemas.microsoft.com/office/drawing/2014/main" id="{95934056-C7B3-4A78-AA7E-9D81AD2CC2E3}"/>
                  </a:ext>
                </a:extLst>
              </p:cNvPr>
              <p:cNvSpPr/>
              <p:nvPr/>
            </p:nvSpPr>
            <p:spPr bwMode="auto">
              <a:xfrm>
                <a:off x="1260475" y="4356100"/>
                <a:ext cx="155575" cy="155575"/>
              </a:xfrm>
              <a:custGeom>
                <a:avLst/>
                <a:gdLst>
                  <a:gd name="T0" fmla="*/ 26 w 49"/>
                  <a:gd name="T1" fmla="*/ 0 h 49"/>
                  <a:gd name="T2" fmla="*/ 36 w 49"/>
                  <a:gd name="T3" fmla="*/ 6 h 49"/>
                  <a:gd name="T4" fmla="*/ 30 w 49"/>
                  <a:gd name="T5" fmla="*/ 18 h 49"/>
                  <a:gd name="T6" fmla="*/ 33 w 49"/>
                  <a:gd name="T7" fmla="*/ 28 h 49"/>
                  <a:gd name="T8" fmla="*/ 49 w 49"/>
                  <a:gd name="T9" fmla="*/ 32 h 49"/>
                  <a:gd name="T10" fmla="*/ 39 w 49"/>
                  <a:gd name="T11" fmla="*/ 40 h 49"/>
                  <a:gd name="T12" fmla="*/ 32 w 49"/>
                  <a:gd name="T13" fmla="*/ 36 h 49"/>
                  <a:gd name="T14" fmla="*/ 24 w 49"/>
                  <a:gd name="T15" fmla="*/ 46 h 49"/>
                  <a:gd name="T16" fmla="*/ 21 w 49"/>
                  <a:gd name="T17" fmla="*/ 45 h 49"/>
                  <a:gd name="T18" fmla="*/ 18 w 49"/>
                  <a:gd name="T19" fmla="*/ 49 h 49"/>
                  <a:gd name="T20" fmla="*/ 9 w 49"/>
                  <a:gd name="T21" fmla="*/ 46 h 49"/>
                  <a:gd name="T22" fmla="*/ 14 w 49"/>
                  <a:gd name="T23" fmla="*/ 42 h 49"/>
                  <a:gd name="T24" fmla="*/ 13 w 49"/>
                  <a:gd name="T25" fmla="*/ 31 h 49"/>
                  <a:gd name="T26" fmla="*/ 7 w 49"/>
                  <a:gd name="T27" fmla="*/ 42 h 49"/>
                  <a:gd name="T28" fmla="*/ 0 w 49"/>
                  <a:gd name="T29" fmla="*/ 41 h 49"/>
                  <a:gd name="T30" fmla="*/ 11 w 49"/>
                  <a:gd name="T31" fmla="*/ 21 h 49"/>
                  <a:gd name="T32" fmla="*/ 6 w 49"/>
                  <a:gd name="T33" fmla="*/ 18 h 49"/>
                  <a:gd name="T34" fmla="*/ 11 w 49"/>
                  <a:gd name="T35" fmla="*/ 13 h 49"/>
                  <a:gd name="T36" fmla="*/ 10 w 49"/>
                  <a:gd name="T37" fmla="*/ 5 h 49"/>
                  <a:gd name="T38" fmla="*/ 20 w 49"/>
                  <a:gd name="T39" fmla="*/ 10 h 49"/>
                  <a:gd name="T40" fmla="*/ 17 w 49"/>
                  <a:gd name="T41" fmla="*/ 16 h 49"/>
                  <a:gd name="T42" fmla="*/ 27 w 49"/>
                  <a:gd name="T43" fmla="*/ 8 h 49"/>
                  <a:gd name="T44" fmla="*/ 26 w 49"/>
                  <a:gd name="T45" fmla="*/ 0 h 49"/>
                  <a:gd name="T46" fmla="*/ 17 w 49"/>
                  <a:gd name="T47" fmla="*/ 20 h 49"/>
                  <a:gd name="T48" fmla="*/ 19 w 49"/>
                  <a:gd name="T49" fmla="*/ 42 h 49"/>
                  <a:gd name="T50" fmla="*/ 27 w 49"/>
                  <a:gd name="T51" fmla="*/ 32 h 49"/>
                  <a:gd name="T52" fmla="*/ 23 w 49"/>
                  <a:gd name="T53" fmla="*/ 27 h 49"/>
                  <a:gd name="T54" fmla="*/ 30 w 49"/>
                  <a:gd name="T55" fmla="*/ 24 h 49"/>
                  <a:gd name="T56" fmla="*/ 25 w 49"/>
                  <a:gd name="T57" fmla="*/ 21 h 49"/>
                  <a:gd name="T58" fmla="*/ 25 w 49"/>
                  <a:gd name="T59" fmla="*/ 16 h 49"/>
                  <a:gd name="T60" fmla="*/ 17 w 49"/>
                  <a:gd name="T61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" h="49">
                    <a:moveTo>
                      <a:pt x="26" y="0"/>
                    </a:moveTo>
                    <a:cubicBezTo>
                      <a:pt x="31" y="0"/>
                      <a:pt x="34" y="2"/>
                      <a:pt x="36" y="6"/>
                    </a:cubicBezTo>
                    <a:cubicBezTo>
                      <a:pt x="32" y="8"/>
                      <a:pt x="31" y="13"/>
                      <a:pt x="30" y="18"/>
                    </a:cubicBezTo>
                    <a:cubicBezTo>
                      <a:pt x="35" y="18"/>
                      <a:pt x="37" y="24"/>
                      <a:pt x="33" y="28"/>
                    </a:cubicBezTo>
                    <a:cubicBezTo>
                      <a:pt x="35" y="33"/>
                      <a:pt x="43" y="33"/>
                      <a:pt x="49" y="32"/>
                    </a:cubicBezTo>
                    <a:cubicBezTo>
                      <a:pt x="46" y="36"/>
                      <a:pt x="42" y="37"/>
                      <a:pt x="39" y="40"/>
                    </a:cubicBezTo>
                    <a:cubicBezTo>
                      <a:pt x="36" y="39"/>
                      <a:pt x="34" y="37"/>
                      <a:pt x="32" y="36"/>
                    </a:cubicBezTo>
                    <a:cubicBezTo>
                      <a:pt x="29" y="39"/>
                      <a:pt x="27" y="43"/>
                      <a:pt x="24" y="46"/>
                    </a:cubicBezTo>
                    <a:cubicBezTo>
                      <a:pt x="22" y="46"/>
                      <a:pt x="21" y="46"/>
                      <a:pt x="21" y="45"/>
                    </a:cubicBezTo>
                    <a:cubicBezTo>
                      <a:pt x="19" y="46"/>
                      <a:pt x="19" y="48"/>
                      <a:pt x="18" y="49"/>
                    </a:cubicBezTo>
                    <a:cubicBezTo>
                      <a:pt x="15" y="48"/>
                      <a:pt x="13" y="46"/>
                      <a:pt x="9" y="46"/>
                    </a:cubicBezTo>
                    <a:cubicBezTo>
                      <a:pt x="9" y="43"/>
                      <a:pt x="13" y="44"/>
                      <a:pt x="14" y="42"/>
                    </a:cubicBezTo>
                    <a:cubicBezTo>
                      <a:pt x="14" y="39"/>
                      <a:pt x="13" y="35"/>
                      <a:pt x="13" y="31"/>
                    </a:cubicBezTo>
                    <a:cubicBezTo>
                      <a:pt x="9" y="34"/>
                      <a:pt x="10" y="40"/>
                      <a:pt x="7" y="42"/>
                    </a:cubicBezTo>
                    <a:cubicBezTo>
                      <a:pt x="4" y="43"/>
                      <a:pt x="3" y="41"/>
                      <a:pt x="0" y="41"/>
                    </a:cubicBezTo>
                    <a:cubicBezTo>
                      <a:pt x="4" y="35"/>
                      <a:pt x="10" y="30"/>
                      <a:pt x="11" y="21"/>
                    </a:cubicBezTo>
                    <a:cubicBezTo>
                      <a:pt x="10" y="20"/>
                      <a:pt x="6" y="21"/>
                      <a:pt x="6" y="18"/>
                    </a:cubicBezTo>
                    <a:cubicBezTo>
                      <a:pt x="6" y="15"/>
                      <a:pt x="10" y="16"/>
                      <a:pt x="11" y="13"/>
                    </a:cubicBezTo>
                    <a:cubicBezTo>
                      <a:pt x="11" y="10"/>
                      <a:pt x="9" y="8"/>
                      <a:pt x="10" y="5"/>
                    </a:cubicBezTo>
                    <a:cubicBezTo>
                      <a:pt x="16" y="5"/>
                      <a:pt x="17" y="8"/>
                      <a:pt x="20" y="10"/>
                    </a:cubicBezTo>
                    <a:cubicBezTo>
                      <a:pt x="20" y="14"/>
                      <a:pt x="17" y="13"/>
                      <a:pt x="17" y="16"/>
                    </a:cubicBezTo>
                    <a:cubicBezTo>
                      <a:pt x="20" y="16"/>
                      <a:pt x="24" y="11"/>
                      <a:pt x="27" y="8"/>
                    </a:cubicBezTo>
                    <a:cubicBezTo>
                      <a:pt x="27" y="5"/>
                      <a:pt x="25" y="3"/>
                      <a:pt x="26" y="0"/>
                    </a:cubicBezTo>
                    <a:close/>
                    <a:moveTo>
                      <a:pt x="17" y="20"/>
                    </a:moveTo>
                    <a:cubicBezTo>
                      <a:pt x="17" y="28"/>
                      <a:pt x="18" y="35"/>
                      <a:pt x="19" y="42"/>
                    </a:cubicBezTo>
                    <a:cubicBezTo>
                      <a:pt x="24" y="41"/>
                      <a:pt x="26" y="37"/>
                      <a:pt x="27" y="32"/>
                    </a:cubicBezTo>
                    <a:cubicBezTo>
                      <a:pt x="26" y="30"/>
                      <a:pt x="24" y="29"/>
                      <a:pt x="23" y="27"/>
                    </a:cubicBezTo>
                    <a:cubicBezTo>
                      <a:pt x="26" y="25"/>
                      <a:pt x="30" y="30"/>
                      <a:pt x="30" y="24"/>
                    </a:cubicBezTo>
                    <a:cubicBezTo>
                      <a:pt x="27" y="25"/>
                      <a:pt x="25" y="24"/>
                      <a:pt x="25" y="21"/>
                    </a:cubicBezTo>
                    <a:cubicBezTo>
                      <a:pt x="24" y="20"/>
                      <a:pt x="28" y="16"/>
                      <a:pt x="25" y="16"/>
                    </a:cubicBezTo>
                    <a:cubicBezTo>
                      <a:pt x="24" y="19"/>
                      <a:pt x="20" y="19"/>
                      <a:pt x="17" y="2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5" name="iŝļïḍè">
                <a:extLst>
                  <a:ext uri="{FF2B5EF4-FFF2-40B4-BE49-F238E27FC236}">
                    <a16:creationId xmlns:a16="http://schemas.microsoft.com/office/drawing/2014/main" id="{5D2AE6DD-1AF9-48F6-8F6A-1674E77AE6E8}"/>
                  </a:ext>
                </a:extLst>
              </p:cNvPr>
              <p:cNvSpPr/>
              <p:nvPr/>
            </p:nvSpPr>
            <p:spPr bwMode="auto">
              <a:xfrm>
                <a:off x="1616075" y="4356100"/>
                <a:ext cx="55563" cy="25400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8 h 8"/>
                  <a:gd name="T4" fmla="*/ 0 w 18"/>
                  <a:gd name="T5" fmla="*/ 1 h 8"/>
                  <a:gd name="T6" fmla="*/ 16 w 1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8" y="2"/>
                      <a:pt x="12" y="6"/>
                      <a:pt x="11" y="8"/>
                    </a:cubicBezTo>
                    <a:cubicBezTo>
                      <a:pt x="5" y="8"/>
                      <a:pt x="1" y="5"/>
                      <a:pt x="0" y="1"/>
                    </a:cubicBezTo>
                    <a:cubicBezTo>
                      <a:pt x="5" y="3"/>
                      <a:pt x="12" y="3"/>
                      <a:pt x="16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6" name="íṩ1îḑè">
                <a:extLst>
                  <a:ext uri="{FF2B5EF4-FFF2-40B4-BE49-F238E27FC236}">
                    <a16:creationId xmlns:a16="http://schemas.microsoft.com/office/drawing/2014/main" id="{CC0922E5-8A02-468C-8F77-130768A63D0C}"/>
                  </a:ext>
                </a:extLst>
              </p:cNvPr>
              <p:cNvSpPr/>
              <p:nvPr/>
            </p:nvSpPr>
            <p:spPr bwMode="auto">
              <a:xfrm>
                <a:off x="938213" y="4359275"/>
                <a:ext cx="144463" cy="168275"/>
              </a:xfrm>
              <a:custGeom>
                <a:avLst/>
                <a:gdLst>
                  <a:gd name="T0" fmla="*/ 35 w 46"/>
                  <a:gd name="T1" fmla="*/ 0 h 53"/>
                  <a:gd name="T2" fmla="*/ 40 w 46"/>
                  <a:gd name="T3" fmla="*/ 4 h 53"/>
                  <a:gd name="T4" fmla="*/ 37 w 46"/>
                  <a:gd name="T5" fmla="*/ 22 h 53"/>
                  <a:gd name="T6" fmla="*/ 41 w 46"/>
                  <a:gd name="T7" fmla="*/ 18 h 53"/>
                  <a:gd name="T8" fmla="*/ 36 w 46"/>
                  <a:gd name="T9" fmla="*/ 28 h 53"/>
                  <a:gd name="T10" fmla="*/ 27 w 46"/>
                  <a:gd name="T11" fmla="*/ 53 h 53"/>
                  <a:gd name="T12" fmla="*/ 31 w 46"/>
                  <a:gd name="T13" fmla="*/ 32 h 53"/>
                  <a:gd name="T14" fmla="*/ 23 w 46"/>
                  <a:gd name="T15" fmla="*/ 34 h 53"/>
                  <a:gd name="T16" fmla="*/ 25 w 46"/>
                  <a:gd name="T17" fmla="*/ 22 h 53"/>
                  <a:gd name="T18" fmla="*/ 14 w 46"/>
                  <a:gd name="T19" fmla="*/ 38 h 53"/>
                  <a:gd name="T20" fmla="*/ 11 w 46"/>
                  <a:gd name="T21" fmla="*/ 34 h 53"/>
                  <a:gd name="T22" fmla="*/ 6 w 46"/>
                  <a:gd name="T23" fmla="*/ 36 h 53"/>
                  <a:gd name="T24" fmla="*/ 9 w 46"/>
                  <a:gd name="T25" fmla="*/ 26 h 53"/>
                  <a:gd name="T26" fmla="*/ 12 w 46"/>
                  <a:gd name="T27" fmla="*/ 28 h 53"/>
                  <a:gd name="T28" fmla="*/ 14 w 46"/>
                  <a:gd name="T29" fmla="*/ 20 h 53"/>
                  <a:gd name="T30" fmla="*/ 6 w 46"/>
                  <a:gd name="T31" fmla="*/ 24 h 53"/>
                  <a:gd name="T32" fmla="*/ 0 w 46"/>
                  <a:gd name="T33" fmla="*/ 22 h 53"/>
                  <a:gd name="T34" fmla="*/ 18 w 46"/>
                  <a:gd name="T35" fmla="*/ 9 h 53"/>
                  <a:gd name="T36" fmla="*/ 22 w 46"/>
                  <a:gd name="T37" fmla="*/ 15 h 53"/>
                  <a:gd name="T38" fmla="*/ 18 w 46"/>
                  <a:gd name="T39" fmla="*/ 23 h 53"/>
                  <a:gd name="T40" fmla="*/ 26 w 46"/>
                  <a:gd name="T41" fmla="*/ 17 h 53"/>
                  <a:gd name="T42" fmla="*/ 24 w 46"/>
                  <a:gd name="T43" fmla="*/ 7 h 53"/>
                  <a:gd name="T44" fmla="*/ 29 w 46"/>
                  <a:gd name="T45" fmla="*/ 26 h 53"/>
                  <a:gd name="T46" fmla="*/ 35 w 46"/>
                  <a:gd name="T4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53">
                    <a:moveTo>
                      <a:pt x="35" y="0"/>
                    </a:moveTo>
                    <a:cubicBezTo>
                      <a:pt x="38" y="0"/>
                      <a:pt x="39" y="3"/>
                      <a:pt x="40" y="4"/>
                    </a:cubicBezTo>
                    <a:cubicBezTo>
                      <a:pt x="40" y="11"/>
                      <a:pt x="37" y="15"/>
                      <a:pt x="37" y="22"/>
                    </a:cubicBezTo>
                    <a:cubicBezTo>
                      <a:pt x="40" y="22"/>
                      <a:pt x="40" y="19"/>
                      <a:pt x="41" y="18"/>
                    </a:cubicBezTo>
                    <a:cubicBezTo>
                      <a:pt x="46" y="23"/>
                      <a:pt x="39" y="26"/>
                      <a:pt x="36" y="28"/>
                    </a:cubicBezTo>
                    <a:cubicBezTo>
                      <a:pt x="33" y="37"/>
                      <a:pt x="35" y="50"/>
                      <a:pt x="27" y="53"/>
                    </a:cubicBezTo>
                    <a:cubicBezTo>
                      <a:pt x="27" y="45"/>
                      <a:pt x="29" y="38"/>
                      <a:pt x="31" y="32"/>
                    </a:cubicBezTo>
                    <a:cubicBezTo>
                      <a:pt x="27" y="31"/>
                      <a:pt x="27" y="34"/>
                      <a:pt x="23" y="34"/>
                    </a:cubicBezTo>
                    <a:cubicBezTo>
                      <a:pt x="19" y="30"/>
                      <a:pt x="28" y="27"/>
                      <a:pt x="25" y="22"/>
                    </a:cubicBezTo>
                    <a:cubicBezTo>
                      <a:pt x="19" y="25"/>
                      <a:pt x="16" y="31"/>
                      <a:pt x="14" y="38"/>
                    </a:cubicBezTo>
                    <a:cubicBezTo>
                      <a:pt x="12" y="38"/>
                      <a:pt x="10" y="36"/>
                      <a:pt x="11" y="34"/>
                    </a:cubicBezTo>
                    <a:cubicBezTo>
                      <a:pt x="8" y="33"/>
                      <a:pt x="8" y="38"/>
                      <a:pt x="6" y="36"/>
                    </a:cubicBezTo>
                    <a:cubicBezTo>
                      <a:pt x="2" y="33"/>
                      <a:pt x="7" y="28"/>
                      <a:pt x="9" y="26"/>
                    </a:cubicBezTo>
                    <a:cubicBezTo>
                      <a:pt x="11" y="26"/>
                      <a:pt x="10" y="29"/>
                      <a:pt x="12" y="28"/>
                    </a:cubicBezTo>
                    <a:cubicBezTo>
                      <a:pt x="13" y="26"/>
                      <a:pt x="13" y="22"/>
                      <a:pt x="14" y="20"/>
                    </a:cubicBezTo>
                    <a:cubicBezTo>
                      <a:pt x="12" y="19"/>
                      <a:pt x="8" y="22"/>
                      <a:pt x="6" y="24"/>
                    </a:cubicBezTo>
                    <a:cubicBezTo>
                      <a:pt x="3" y="25"/>
                      <a:pt x="2" y="23"/>
                      <a:pt x="0" y="22"/>
                    </a:cubicBezTo>
                    <a:cubicBezTo>
                      <a:pt x="5" y="17"/>
                      <a:pt x="15" y="17"/>
                      <a:pt x="18" y="9"/>
                    </a:cubicBezTo>
                    <a:cubicBezTo>
                      <a:pt x="21" y="10"/>
                      <a:pt x="21" y="12"/>
                      <a:pt x="22" y="15"/>
                    </a:cubicBezTo>
                    <a:cubicBezTo>
                      <a:pt x="21" y="18"/>
                      <a:pt x="18" y="19"/>
                      <a:pt x="18" y="23"/>
                    </a:cubicBezTo>
                    <a:cubicBezTo>
                      <a:pt x="22" y="22"/>
                      <a:pt x="25" y="20"/>
                      <a:pt x="26" y="17"/>
                    </a:cubicBezTo>
                    <a:cubicBezTo>
                      <a:pt x="26" y="13"/>
                      <a:pt x="23" y="10"/>
                      <a:pt x="24" y="7"/>
                    </a:cubicBezTo>
                    <a:cubicBezTo>
                      <a:pt x="33" y="8"/>
                      <a:pt x="27" y="20"/>
                      <a:pt x="29" y="26"/>
                    </a:cubicBezTo>
                    <a:cubicBezTo>
                      <a:pt x="36" y="22"/>
                      <a:pt x="33" y="9"/>
                      <a:pt x="35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7" name="i$ḻíḑé">
                <a:extLst>
                  <a:ext uri="{FF2B5EF4-FFF2-40B4-BE49-F238E27FC236}">
                    <a16:creationId xmlns:a16="http://schemas.microsoft.com/office/drawing/2014/main" id="{E270C285-AE89-437A-A385-B3FE754D5010}"/>
                  </a:ext>
                </a:extLst>
              </p:cNvPr>
              <p:cNvSpPr/>
              <p:nvPr/>
            </p:nvSpPr>
            <p:spPr bwMode="auto">
              <a:xfrm>
                <a:off x="322263" y="2597150"/>
                <a:ext cx="1673225" cy="1670050"/>
              </a:xfrm>
              <a:custGeom>
                <a:avLst/>
                <a:gdLst>
                  <a:gd name="T0" fmla="*/ 443 w 528"/>
                  <a:gd name="T1" fmla="*/ 75 h 527"/>
                  <a:gd name="T2" fmla="*/ 453 w 528"/>
                  <a:gd name="T3" fmla="*/ 442 h 527"/>
                  <a:gd name="T4" fmla="*/ 86 w 528"/>
                  <a:gd name="T5" fmla="*/ 453 h 527"/>
                  <a:gd name="T6" fmla="*/ 74 w 528"/>
                  <a:gd name="T7" fmla="*/ 85 h 527"/>
                  <a:gd name="T8" fmla="*/ 170 w 528"/>
                  <a:gd name="T9" fmla="*/ 111 h 527"/>
                  <a:gd name="T10" fmla="*/ 276 w 528"/>
                  <a:gd name="T11" fmla="*/ 111 h 527"/>
                  <a:gd name="T12" fmla="*/ 328 w 528"/>
                  <a:gd name="T13" fmla="*/ 109 h 527"/>
                  <a:gd name="T14" fmla="*/ 159 w 528"/>
                  <a:gd name="T15" fmla="*/ 50 h 527"/>
                  <a:gd name="T16" fmla="*/ 182 w 528"/>
                  <a:gd name="T17" fmla="*/ 144 h 527"/>
                  <a:gd name="T18" fmla="*/ 244 w 528"/>
                  <a:gd name="T19" fmla="*/ 133 h 527"/>
                  <a:gd name="T20" fmla="*/ 176 w 528"/>
                  <a:gd name="T21" fmla="*/ 188 h 527"/>
                  <a:gd name="T22" fmla="*/ 131 w 528"/>
                  <a:gd name="T23" fmla="*/ 232 h 527"/>
                  <a:gd name="T24" fmla="*/ 185 w 528"/>
                  <a:gd name="T25" fmla="*/ 218 h 527"/>
                  <a:gd name="T26" fmla="*/ 240 w 528"/>
                  <a:gd name="T27" fmla="*/ 130 h 527"/>
                  <a:gd name="T28" fmla="*/ 262 w 528"/>
                  <a:gd name="T29" fmla="*/ 176 h 527"/>
                  <a:gd name="T30" fmla="*/ 154 w 528"/>
                  <a:gd name="T31" fmla="*/ 246 h 527"/>
                  <a:gd name="T32" fmla="*/ 127 w 528"/>
                  <a:gd name="T33" fmla="*/ 241 h 527"/>
                  <a:gd name="T34" fmla="*/ 198 w 528"/>
                  <a:gd name="T35" fmla="*/ 258 h 527"/>
                  <a:gd name="T36" fmla="*/ 294 w 528"/>
                  <a:gd name="T37" fmla="*/ 150 h 527"/>
                  <a:gd name="T38" fmla="*/ 262 w 528"/>
                  <a:gd name="T39" fmla="*/ 176 h 527"/>
                  <a:gd name="T40" fmla="*/ 290 w 528"/>
                  <a:gd name="T41" fmla="*/ 203 h 527"/>
                  <a:gd name="T42" fmla="*/ 153 w 528"/>
                  <a:gd name="T43" fmla="*/ 284 h 527"/>
                  <a:gd name="T44" fmla="*/ 164 w 528"/>
                  <a:gd name="T45" fmla="*/ 311 h 527"/>
                  <a:gd name="T46" fmla="*/ 299 w 528"/>
                  <a:gd name="T47" fmla="*/ 216 h 527"/>
                  <a:gd name="T48" fmla="*/ 313 w 528"/>
                  <a:gd name="T49" fmla="*/ 140 h 527"/>
                  <a:gd name="T50" fmla="*/ 317 w 528"/>
                  <a:gd name="T51" fmla="*/ 158 h 527"/>
                  <a:gd name="T52" fmla="*/ 227 w 528"/>
                  <a:gd name="T53" fmla="*/ 294 h 527"/>
                  <a:gd name="T54" fmla="*/ 133 w 528"/>
                  <a:gd name="T55" fmla="*/ 306 h 527"/>
                  <a:gd name="T56" fmla="*/ 178 w 528"/>
                  <a:gd name="T57" fmla="*/ 366 h 527"/>
                  <a:gd name="T58" fmla="*/ 336 w 528"/>
                  <a:gd name="T59" fmla="*/ 342 h 527"/>
                  <a:gd name="T60" fmla="*/ 385 w 528"/>
                  <a:gd name="T61" fmla="*/ 232 h 527"/>
                  <a:gd name="T62" fmla="*/ 314 w 528"/>
                  <a:gd name="T63" fmla="*/ 338 h 527"/>
                  <a:gd name="T64" fmla="*/ 273 w 528"/>
                  <a:gd name="T65" fmla="*/ 355 h 527"/>
                  <a:gd name="T66" fmla="*/ 373 w 528"/>
                  <a:gd name="T67" fmla="*/ 197 h 527"/>
                  <a:gd name="T68" fmla="*/ 351 w 528"/>
                  <a:gd name="T69" fmla="*/ 269 h 527"/>
                  <a:gd name="T70" fmla="*/ 209 w 528"/>
                  <a:gd name="T71" fmla="*/ 358 h 527"/>
                  <a:gd name="T72" fmla="*/ 258 w 528"/>
                  <a:gd name="T73" fmla="*/ 334 h 527"/>
                  <a:gd name="T74" fmla="*/ 360 w 528"/>
                  <a:gd name="T75" fmla="*/ 177 h 527"/>
                  <a:gd name="T76" fmla="*/ 245 w 528"/>
                  <a:gd name="T77" fmla="*/ 318 h 527"/>
                  <a:gd name="T78" fmla="*/ 148 w 528"/>
                  <a:gd name="T79" fmla="*/ 331 h 527"/>
                  <a:gd name="T80" fmla="*/ 322 w 528"/>
                  <a:gd name="T81" fmla="*/ 239 h 527"/>
                  <a:gd name="T82" fmla="*/ 337 w 528"/>
                  <a:gd name="T83" fmla="*/ 154 h 527"/>
                  <a:gd name="T84" fmla="*/ 328 w 528"/>
                  <a:gd name="T85" fmla="*/ 355 h 527"/>
                  <a:gd name="T86" fmla="*/ 337 w 528"/>
                  <a:gd name="T87" fmla="*/ 366 h 527"/>
                  <a:gd name="T88" fmla="*/ 328 w 528"/>
                  <a:gd name="T89" fmla="*/ 355 h 527"/>
                  <a:gd name="T90" fmla="*/ 318 w 528"/>
                  <a:gd name="T91" fmla="*/ 430 h 527"/>
                  <a:gd name="T92" fmla="*/ 67 w 528"/>
                  <a:gd name="T93" fmla="*/ 325 h 527"/>
                  <a:gd name="T94" fmla="*/ 99 w 528"/>
                  <a:gd name="T95" fmla="*/ 352 h 527"/>
                  <a:gd name="T96" fmla="*/ 322 w 528"/>
                  <a:gd name="T97" fmla="*/ 469 h 527"/>
                  <a:gd name="T98" fmla="*/ 375 w 528"/>
                  <a:gd name="T99" fmla="*/ 417 h 527"/>
                  <a:gd name="T100" fmla="*/ 357 w 528"/>
                  <a:gd name="T101" fmla="*/ 418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28" h="527">
                    <a:moveTo>
                      <a:pt x="253" y="4"/>
                    </a:moveTo>
                    <a:cubicBezTo>
                      <a:pt x="336" y="0"/>
                      <a:pt x="401" y="34"/>
                      <a:pt x="443" y="75"/>
                    </a:cubicBezTo>
                    <a:cubicBezTo>
                      <a:pt x="486" y="116"/>
                      <a:pt x="521" y="172"/>
                      <a:pt x="524" y="253"/>
                    </a:cubicBezTo>
                    <a:cubicBezTo>
                      <a:pt x="528" y="336"/>
                      <a:pt x="493" y="399"/>
                      <a:pt x="453" y="442"/>
                    </a:cubicBezTo>
                    <a:cubicBezTo>
                      <a:pt x="411" y="487"/>
                      <a:pt x="351" y="519"/>
                      <a:pt x="274" y="523"/>
                    </a:cubicBezTo>
                    <a:cubicBezTo>
                      <a:pt x="192" y="527"/>
                      <a:pt x="128" y="493"/>
                      <a:pt x="86" y="453"/>
                    </a:cubicBezTo>
                    <a:cubicBezTo>
                      <a:pt x="41" y="410"/>
                      <a:pt x="8" y="353"/>
                      <a:pt x="4" y="274"/>
                    </a:cubicBezTo>
                    <a:cubicBezTo>
                      <a:pt x="0" y="191"/>
                      <a:pt x="34" y="128"/>
                      <a:pt x="74" y="85"/>
                    </a:cubicBezTo>
                    <a:cubicBezTo>
                      <a:pt x="114" y="42"/>
                      <a:pt x="173" y="7"/>
                      <a:pt x="253" y="4"/>
                    </a:cubicBezTo>
                    <a:close/>
                    <a:moveTo>
                      <a:pt x="170" y="111"/>
                    </a:moveTo>
                    <a:cubicBezTo>
                      <a:pt x="172" y="99"/>
                      <a:pt x="187" y="95"/>
                      <a:pt x="202" y="96"/>
                    </a:cubicBezTo>
                    <a:cubicBezTo>
                      <a:pt x="226" y="96"/>
                      <a:pt x="253" y="103"/>
                      <a:pt x="276" y="111"/>
                    </a:cubicBezTo>
                    <a:cubicBezTo>
                      <a:pt x="344" y="132"/>
                      <a:pt x="414" y="166"/>
                      <a:pt x="462" y="201"/>
                    </a:cubicBezTo>
                    <a:cubicBezTo>
                      <a:pt x="424" y="169"/>
                      <a:pt x="377" y="136"/>
                      <a:pt x="328" y="109"/>
                    </a:cubicBezTo>
                    <a:cubicBezTo>
                      <a:pt x="292" y="88"/>
                      <a:pt x="254" y="69"/>
                      <a:pt x="209" y="58"/>
                    </a:cubicBezTo>
                    <a:cubicBezTo>
                      <a:pt x="193" y="54"/>
                      <a:pt x="176" y="49"/>
                      <a:pt x="159" y="50"/>
                    </a:cubicBezTo>
                    <a:cubicBezTo>
                      <a:pt x="143" y="51"/>
                      <a:pt x="130" y="58"/>
                      <a:pt x="134" y="75"/>
                    </a:cubicBezTo>
                    <a:cubicBezTo>
                      <a:pt x="140" y="102"/>
                      <a:pt x="168" y="128"/>
                      <a:pt x="182" y="144"/>
                    </a:cubicBezTo>
                    <a:cubicBezTo>
                      <a:pt x="177" y="134"/>
                      <a:pt x="168" y="126"/>
                      <a:pt x="170" y="111"/>
                    </a:cubicBezTo>
                    <a:close/>
                    <a:moveTo>
                      <a:pt x="244" y="133"/>
                    </a:moveTo>
                    <a:cubicBezTo>
                      <a:pt x="243" y="140"/>
                      <a:pt x="238" y="147"/>
                      <a:pt x="233" y="152"/>
                    </a:cubicBezTo>
                    <a:cubicBezTo>
                      <a:pt x="219" y="166"/>
                      <a:pt x="197" y="179"/>
                      <a:pt x="176" y="188"/>
                    </a:cubicBezTo>
                    <a:cubicBezTo>
                      <a:pt x="167" y="192"/>
                      <a:pt x="149" y="201"/>
                      <a:pt x="146" y="189"/>
                    </a:cubicBezTo>
                    <a:cubicBezTo>
                      <a:pt x="140" y="201"/>
                      <a:pt x="129" y="213"/>
                      <a:pt x="131" y="232"/>
                    </a:cubicBezTo>
                    <a:cubicBezTo>
                      <a:pt x="136" y="237"/>
                      <a:pt x="143" y="238"/>
                      <a:pt x="152" y="235"/>
                    </a:cubicBezTo>
                    <a:cubicBezTo>
                      <a:pt x="163" y="232"/>
                      <a:pt x="174" y="224"/>
                      <a:pt x="185" y="218"/>
                    </a:cubicBezTo>
                    <a:cubicBezTo>
                      <a:pt x="206" y="204"/>
                      <a:pt x="222" y="189"/>
                      <a:pt x="238" y="169"/>
                    </a:cubicBezTo>
                    <a:cubicBezTo>
                      <a:pt x="245" y="159"/>
                      <a:pt x="266" y="129"/>
                      <a:pt x="240" y="130"/>
                    </a:cubicBezTo>
                    <a:cubicBezTo>
                      <a:pt x="242" y="131"/>
                      <a:pt x="243" y="131"/>
                      <a:pt x="244" y="133"/>
                    </a:cubicBezTo>
                    <a:close/>
                    <a:moveTo>
                      <a:pt x="262" y="176"/>
                    </a:moveTo>
                    <a:cubicBezTo>
                      <a:pt x="252" y="188"/>
                      <a:pt x="243" y="197"/>
                      <a:pt x="232" y="205"/>
                    </a:cubicBezTo>
                    <a:cubicBezTo>
                      <a:pt x="206" y="225"/>
                      <a:pt x="183" y="240"/>
                      <a:pt x="154" y="246"/>
                    </a:cubicBezTo>
                    <a:cubicBezTo>
                      <a:pt x="144" y="249"/>
                      <a:pt x="135" y="248"/>
                      <a:pt x="130" y="244"/>
                    </a:cubicBezTo>
                    <a:cubicBezTo>
                      <a:pt x="128" y="244"/>
                      <a:pt x="128" y="238"/>
                      <a:pt x="127" y="241"/>
                    </a:cubicBezTo>
                    <a:cubicBezTo>
                      <a:pt x="123" y="262"/>
                      <a:pt x="125" y="281"/>
                      <a:pt x="150" y="278"/>
                    </a:cubicBezTo>
                    <a:cubicBezTo>
                      <a:pt x="167" y="276"/>
                      <a:pt x="185" y="266"/>
                      <a:pt x="198" y="258"/>
                    </a:cubicBezTo>
                    <a:cubicBezTo>
                      <a:pt x="224" y="242"/>
                      <a:pt x="251" y="219"/>
                      <a:pt x="270" y="195"/>
                    </a:cubicBezTo>
                    <a:cubicBezTo>
                      <a:pt x="279" y="183"/>
                      <a:pt x="292" y="166"/>
                      <a:pt x="294" y="150"/>
                    </a:cubicBezTo>
                    <a:cubicBezTo>
                      <a:pt x="295" y="135"/>
                      <a:pt x="289" y="131"/>
                      <a:pt x="279" y="130"/>
                    </a:cubicBezTo>
                    <a:cubicBezTo>
                      <a:pt x="293" y="144"/>
                      <a:pt x="273" y="165"/>
                      <a:pt x="262" y="176"/>
                    </a:cubicBezTo>
                    <a:close/>
                    <a:moveTo>
                      <a:pt x="317" y="158"/>
                    </a:moveTo>
                    <a:cubicBezTo>
                      <a:pt x="315" y="173"/>
                      <a:pt x="301" y="191"/>
                      <a:pt x="290" y="203"/>
                    </a:cubicBezTo>
                    <a:cubicBezTo>
                      <a:pt x="268" y="227"/>
                      <a:pt x="237" y="250"/>
                      <a:pt x="208" y="266"/>
                    </a:cubicBezTo>
                    <a:cubicBezTo>
                      <a:pt x="192" y="274"/>
                      <a:pt x="172" y="283"/>
                      <a:pt x="153" y="284"/>
                    </a:cubicBezTo>
                    <a:cubicBezTo>
                      <a:pt x="138" y="285"/>
                      <a:pt x="131" y="281"/>
                      <a:pt x="126" y="273"/>
                    </a:cubicBezTo>
                    <a:cubicBezTo>
                      <a:pt x="126" y="298"/>
                      <a:pt x="136" y="314"/>
                      <a:pt x="164" y="311"/>
                    </a:cubicBezTo>
                    <a:cubicBezTo>
                      <a:pt x="183" y="309"/>
                      <a:pt x="202" y="297"/>
                      <a:pt x="217" y="288"/>
                    </a:cubicBezTo>
                    <a:cubicBezTo>
                      <a:pt x="249" y="269"/>
                      <a:pt x="278" y="244"/>
                      <a:pt x="299" y="216"/>
                    </a:cubicBezTo>
                    <a:cubicBezTo>
                      <a:pt x="309" y="203"/>
                      <a:pt x="323" y="184"/>
                      <a:pt x="324" y="165"/>
                    </a:cubicBezTo>
                    <a:cubicBezTo>
                      <a:pt x="326" y="151"/>
                      <a:pt x="321" y="144"/>
                      <a:pt x="313" y="140"/>
                    </a:cubicBezTo>
                    <a:cubicBezTo>
                      <a:pt x="313" y="139"/>
                      <a:pt x="312" y="139"/>
                      <a:pt x="311" y="140"/>
                    </a:cubicBezTo>
                    <a:cubicBezTo>
                      <a:pt x="317" y="144"/>
                      <a:pt x="318" y="148"/>
                      <a:pt x="317" y="158"/>
                    </a:cubicBezTo>
                    <a:close/>
                    <a:moveTo>
                      <a:pt x="317" y="223"/>
                    </a:moveTo>
                    <a:cubicBezTo>
                      <a:pt x="293" y="252"/>
                      <a:pt x="260" y="277"/>
                      <a:pt x="227" y="294"/>
                    </a:cubicBezTo>
                    <a:cubicBezTo>
                      <a:pt x="206" y="304"/>
                      <a:pt x="180" y="319"/>
                      <a:pt x="151" y="315"/>
                    </a:cubicBezTo>
                    <a:cubicBezTo>
                      <a:pt x="142" y="313"/>
                      <a:pt x="138" y="309"/>
                      <a:pt x="133" y="306"/>
                    </a:cubicBezTo>
                    <a:cubicBezTo>
                      <a:pt x="141" y="327"/>
                      <a:pt x="152" y="342"/>
                      <a:pt x="166" y="355"/>
                    </a:cubicBezTo>
                    <a:cubicBezTo>
                      <a:pt x="170" y="359"/>
                      <a:pt x="174" y="362"/>
                      <a:pt x="178" y="366"/>
                    </a:cubicBezTo>
                    <a:cubicBezTo>
                      <a:pt x="193" y="378"/>
                      <a:pt x="211" y="388"/>
                      <a:pt x="238" y="387"/>
                    </a:cubicBezTo>
                    <a:cubicBezTo>
                      <a:pt x="277" y="384"/>
                      <a:pt x="309" y="364"/>
                      <a:pt x="336" y="342"/>
                    </a:cubicBezTo>
                    <a:cubicBezTo>
                      <a:pt x="348" y="331"/>
                      <a:pt x="359" y="318"/>
                      <a:pt x="368" y="303"/>
                    </a:cubicBezTo>
                    <a:cubicBezTo>
                      <a:pt x="380" y="284"/>
                      <a:pt x="391" y="258"/>
                      <a:pt x="385" y="232"/>
                    </a:cubicBezTo>
                    <a:cubicBezTo>
                      <a:pt x="385" y="236"/>
                      <a:pt x="385" y="240"/>
                      <a:pt x="384" y="244"/>
                    </a:cubicBezTo>
                    <a:cubicBezTo>
                      <a:pt x="377" y="285"/>
                      <a:pt x="341" y="317"/>
                      <a:pt x="314" y="338"/>
                    </a:cubicBezTo>
                    <a:cubicBezTo>
                      <a:pt x="283" y="361"/>
                      <a:pt x="241" y="382"/>
                      <a:pt x="193" y="374"/>
                    </a:cubicBezTo>
                    <a:cubicBezTo>
                      <a:pt x="226" y="377"/>
                      <a:pt x="250" y="367"/>
                      <a:pt x="273" y="355"/>
                    </a:cubicBezTo>
                    <a:cubicBezTo>
                      <a:pt x="308" y="337"/>
                      <a:pt x="336" y="312"/>
                      <a:pt x="357" y="280"/>
                    </a:cubicBezTo>
                    <a:cubicBezTo>
                      <a:pt x="371" y="259"/>
                      <a:pt x="389" y="223"/>
                      <a:pt x="373" y="197"/>
                    </a:cubicBezTo>
                    <a:cubicBezTo>
                      <a:pt x="376" y="204"/>
                      <a:pt x="377" y="208"/>
                      <a:pt x="376" y="218"/>
                    </a:cubicBezTo>
                    <a:cubicBezTo>
                      <a:pt x="374" y="237"/>
                      <a:pt x="361" y="255"/>
                      <a:pt x="351" y="269"/>
                    </a:cubicBezTo>
                    <a:cubicBezTo>
                      <a:pt x="339" y="284"/>
                      <a:pt x="327" y="296"/>
                      <a:pt x="312" y="308"/>
                    </a:cubicBezTo>
                    <a:cubicBezTo>
                      <a:pt x="284" y="330"/>
                      <a:pt x="250" y="352"/>
                      <a:pt x="209" y="358"/>
                    </a:cubicBezTo>
                    <a:cubicBezTo>
                      <a:pt x="191" y="361"/>
                      <a:pt x="172" y="360"/>
                      <a:pt x="163" y="351"/>
                    </a:cubicBezTo>
                    <a:cubicBezTo>
                      <a:pt x="195" y="368"/>
                      <a:pt x="235" y="348"/>
                      <a:pt x="258" y="334"/>
                    </a:cubicBezTo>
                    <a:cubicBezTo>
                      <a:pt x="293" y="314"/>
                      <a:pt x="322" y="288"/>
                      <a:pt x="344" y="255"/>
                    </a:cubicBezTo>
                    <a:cubicBezTo>
                      <a:pt x="357" y="235"/>
                      <a:pt x="376" y="198"/>
                      <a:pt x="360" y="177"/>
                    </a:cubicBezTo>
                    <a:cubicBezTo>
                      <a:pt x="369" y="202"/>
                      <a:pt x="350" y="229"/>
                      <a:pt x="337" y="246"/>
                    </a:cubicBezTo>
                    <a:cubicBezTo>
                      <a:pt x="312" y="277"/>
                      <a:pt x="280" y="299"/>
                      <a:pt x="245" y="318"/>
                    </a:cubicBezTo>
                    <a:cubicBezTo>
                      <a:pt x="227" y="328"/>
                      <a:pt x="206" y="337"/>
                      <a:pt x="184" y="339"/>
                    </a:cubicBezTo>
                    <a:cubicBezTo>
                      <a:pt x="170" y="340"/>
                      <a:pt x="155" y="339"/>
                      <a:pt x="148" y="331"/>
                    </a:cubicBezTo>
                    <a:cubicBezTo>
                      <a:pt x="176" y="347"/>
                      <a:pt x="215" y="327"/>
                      <a:pt x="236" y="315"/>
                    </a:cubicBezTo>
                    <a:cubicBezTo>
                      <a:pt x="268" y="296"/>
                      <a:pt x="301" y="268"/>
                      <a:pt x="322" y="239"/>
                    </a:cubicBezTo>
                    <a:cubicBezTo>
                      <a:pt x="332" y="224"/>
                      <a:pt x="346" y="203"/>
                      <a:pt x="348" y="184"/>
                    </a:cubicBezTo>
                    <a:cubicBezTo>
                      <a:pt x="350" y="168"/>
                      <a:pt x="344" y="159"/>
                      <a:pt x="337" y="154"/>
                    </a:cubicBezTo>
                    <a:cubicBezTo>
                      <a:pt x="353" y="175"/>
                      <a:pt x="331" y="206"/>
                      <a:pt x="317" y="223"/>
                    </a:cubicBezTo>
                    <a:close/>
                    <a:moveTo>
                      <a:pt x="328" y="355"/>
                    </a:moveTo>
                    <a:cubicBezTo>
                      <a:pt x="302" y="375"/>
                      <a:pt x="267" y="390"/>
                      <a:pt x="224" y="388"/>
                    </a:cubicBezTo>
                    <a:cubicBezTo>
                      <a:pt x="268" y="400"/>
                      <a:pt x="311" y="386"/>
                      <a:pt x="337" y="366"/>
                    </a:cubicBezTo>
                    <a:cubicBezTo>
                      <a:pt x="364" y="346"/>
                      <a:pt x="384" y="315"/>
                      <a:pt x="388" y="276"/>
                    </a:cubicBezTo>
                    <a:cubicBezTo>
                      <a:pt x="378" y="310"/>
                      <a:pt x="355" y="336"/>
                      <a:pt x="328" y="355"/>
                    </a:cubicBezTo>
                    <a:close/>
                    <a:moveTo>
                      <a:pt x="357" y="418"/>
                    </a:moveTo>
                    <a:cubicBezTo>
                      <a:pt x="353" y="429"/>
                      <a:pt x="334" y="431"/>
                      <a:pt x="318" y="430"/>
                    </a:cubicBezTo>
                    <a:cubicBezTo>
                      <a:pt x="293" y="429"/>
                      <a:pt x="269" y="421"/>
                      <a:pt x="245" y="414"/>
                    </a:cubicBezTo>
                    <a:cubicBezTo>
                      <a:pt x="180" y="393"/>
                      <a:pt x="114" y="359"/>
                      <a:pt x="67" y="325"/>
                    </a:cubicBezTo>
                    <a:cubicBezTo>
                      <a:pt x="65" y="326"/>
                      <a:pt x="67" y="326"/>
                      <a:pt x="67" y="327"/>
                    </a:cubicBezTo>
                    <a:cubicBezTo>
                      <a:pt x="76" y="335"/>
                      <a:pt x="88" y="344"/>
                      <a:pt x="99" y="352"/>
                    </a:cubicBezTo>
                    <a:cubicBezTo>
                      <a:pt x="132" y="377"/>
                      <a:pt x="163" y="398"/>
                      <a:pt x="202" y="419"/>
                    </a:cubicBezTo>
                    <a:cubicBezTo>
                      <a:pt x="238" y="439"/>
                      <a:pt x="276" y="458"/>
                      <a:pt x="322" y="469"/>
                    </a:cubicBezTo>
                    <a:cubicBezTo>
                      <a:pt x="338" y="473"/>
                      <a:pt x="355" y="478"/>
                      <a:pt x="373" y="476"/>
                    </a:cubicBezTo>
                    <a:cubicBezTo>
                      <a:pt x="411" y="472"/>
                      <a:pt x="387" y="433"/>
                      <a:pt x="375" y="417"/>
                    </a:cubicBezTo>
                    <a:cubicBezTo>
                      <a:pt x="365" y="402"/>
                      <a:pt x="355" y="390"/>
                      <a:pt x="345" y="381"/>
                    </a:cubicBezTo>
                    <a:cubicBezTo>
                      <a:pt x="350" y="391"/>
                      <a:pt x="362" y="402"/>
                      <a:pt x="357" y="4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8" name="îṩļiḍê">
                <a:extLst>
                  <a:ext uri="{FF2B5EF4-FFF2-40B4-BE49-F238E27FC236}">
                    <a16:creationId xmlns:a16="http://schemas.microsoft.com/office/drawing/2014/main" id="{E6383C7C-B33B-405B-BBE0-FF7F97272EDA}"/>
                  </a:ext>
                </a:extLst>
              </p:cNvPr>
              <p:cNvSpPr/>
              <p:nvPr/>
            </p:nvSpPr>
            <p:spPr bwMode="auto">
              <a:xfrm>
                <a:off x="1747838" y="4089400"/>
                <a:ext cx="161925" cy="190500"/>
              </a:xfrm>
              <a:custGeom>
                <a:avLst/>
                <a:gdLst>
                  <a:gd name="T0" fmla="*/ 24 w 51"/>
                  <a:gd name="T1" fmla="*/ 40 h 60"/>
                  <a:gd name="T2" fmla="*/ 34 w 51"/>
                  <a:gd name="T3" fmla="*/ 20 h 60"/>
                  <a:gd name="T4" fmla="*/ 36 w 51"/>
                  <a:gd name="T5" fmla="*/ 37 h 60"/>
                  <a:gd name="T6" fmla="*/ 42 w 51"/>
                  <a:gd name="T7" fmla="*/ 30 h 60"/>
                  <a:gd name="T8" fmla="*/ 45 w 51"/>
                  <a:gd name="T9" fmla="*/ 32 h 60"/>
                  <a:gd name="T10" fmla="*/ 42 w 51"/>
                  <a:gd name="T11" fmla="*/ 40 h 60"/>
                  <a:gd name="T12" fmla="*/ 51 w 51"/>
                  <a:gd name="T13" fmla="*/ 53 h 60"/>
                  <a:gd name="T14" fmla="*/ 39 w 51"/>
                  <a:gd name="T15" fmla="*/ 57 h 60"/>
                  <a:gd name="T16" fmla="*/ 40 w 51"/>
                  <a:gd name="T17" fmla="*/ 44 h 60"/>
                  <a:gd name="T18" fmla="*/ 29 w 51"/>
                  <a:gd name="T19" fmla="*/ 57 h 60"/>
                  <a:gd name="T20" fmla="*/ 33 w 51"/>
                  <a:gd name="T21" fmla="*/ 28 h 60"/>
                  <a:gd name="T22" fmla="*/ 26 w 51"/>
                  <a:gd name="T23" fmla="*/ 54 h 60"/>
                  <a:gd name="T24" fmla="*/ 19 w 51"/>
                  <a:gd name="T25" fmla="*/ 53 h 60"/>
                  <a:gd name="T26" fmla="*/ 25 w 51"/>
                  <a:gd name="T27" fmla="*/ 27 h 60"/>
                  <a:gd name="T28" fmla="*/ 19 w 51"/>
                  <a:gd name="T29" fmla="*/ 24 h 60"/>
                  <a:gd name="T30" fmla="*/ 20 w 51"/>
                  <a:gd name="T31" fmla="*/ 30 h 60"/>
                  <a:gd name="T32" fmla="*/ 17 w 51"/>
                  <a:gd name="T33" fmla="*/ 34 h 60"/>
                  <a:gd name="T34" fmla="*/ 19 w 51"/>
                  <a:gd name="T35" fmla="*/ 40 h 60"/>
                  <a:gd name="T36" fmla="*/ 6 w 51"/>
                  <a:gd name="T37" fmla="*/ 34 h 60"/>
                  <a:gd name="T38" fmla="*/ 12 w 51"/>
                  <a:gd name="T39" fmla="*/ 31 h 60"/>
                  <a:gd name="T40" fmla="*/ 0 w 51"/>
                  <a:gd name="T41" fmla="*/ 23 h 60"/>
                  <a:gd name="T42" fmla="*/ 12 w 51"/>
                  <a:gd name="T43" fmla="*/ 18 h 60"/>
                  <a:gd name="T44" fmla="*/ 6 w 51"/>
                  <a:gd name="T45" fmla="*/ 6 h 60"/>
                  <a:gd name="T46" fmla="*/ 14 w 51"/>
                  <a:gd name="T47" fmla="*/ 4 h 60"/>
                  <a:gd name="T48" fmla="*/ 15 w 51"/>
                  <a:gd name="T49" fmla="*/ 12 h 60"/>
                  <a:gd name="T50" fmla="*/ 17 w 51"/>
                  <a:gd name="T51" fmla="*/ 2 h 60"/>
                  <a:gd name="T52" fmla="*/ 23 w 51"/>
                  <a:gd name="T53" fmla="*/ 1 h 60"/>
                  <a:gd name="T54" fmla="*/ 30 w 51"/>
                  <a:gd name="T55" fmla="*/ 20 h 60"/>
                  <a:gd name="T56" fmla="*/ 24 w 51"/>
                  <a:gd name="T57" fmla="*/ 40 h 60"/>
                  <a:gd name="T58" fmla="*/ 18 w 51"/>
                  <a:gd name="T59" fmla="*/ 17 h 60"/>
                  <a:gd name="T60" fmla="*/ 26 w 51"/>
                  <a:gd name="T61" fmla="*/ 18 h 60"/>
                  <a:gd name="T62" fmla="*/ 22 w 51"/>
                  <a:gd name="T63" fmla="*/ 5 h 60"/>
                  <a:gd name="T64" fmla="*/ 20 w 51"/>
                  <a:gd name="T65" fmla="*/ 5 h 60"/>
                  <a:gd name="T66" fmla="*/ 18 w 51"/>
                  <a:gd name="T67" fmla="*/ 1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" h="60">
                    <a:moveTo>
                      <a:pt x="24" y="40"/>
                    </a:moveTo>
                    <a:cubicBezTo>
                      <a:pt x="29" y="36"/>
                      <a:pt x="27" y="23"/>
                      <a:pt x="34" y="20"/>
                    </a:cubicBezTo>
                    <a:cubicBezTo>
                      <a:pt x="40" y="22"/>
                      <a:pt x="36" y="32"/>
                      <a:pt x="36" y="37"/>
                    </a:cubicBezTo>
                    <a:cubicBezTo>
                      <a:pt x="39" y="37"/>
                      <a:pt x="39" y="32"/>
                      <a:pt x="42" y="30"/>
                    </a:cubicBezTo>
                    <a:cubicBezTo>
                      <a:pt x="43" y="31"/>
                      <a:pt x="44" y="32"/>
                      <a:pt x="45" y="32"/>
                    </a:cubicBezTo>
                    <a:cubicBezTo>
                      <a:pt x="45" y="37"/>
                      <a:pt x="41" y="36"/>
                      <a:pt x="42" y="40"/>
                    </a:cubicBezTo>
                    <a:cubicBezTo>
                      <a:pt x="45" y="44"/>
                      <a:pt x="51" y="46"/>
                      <a:pt x="51" y="53"/>
                    </a:cubicBezTo>
                    <a:cubicBezTo>
                      <a:pt x="46" y="54"/>
                      <a:pt x="44" y="57"/>
                      <a:pt x="39" y="57"/>
                    </a:cubicBezTo>
                    <a:cubicBezTo>
                      <a:pt x="42" y="54"/>
                      <a:pt x="48" y="47"/>
                      <a:pt x="40" y="44"/>
                    </a:cubicBezTo>
                    <a:cubicBezTo>
                      <a:pt x="36" y="48"/>
                      <a:pt x="40" y="60"/>
                      <a:pt x="29" y="57"/>
                    </a:cubicBezTo>
                    <a:cubicBezTo>
                      <a:pt x="34" y="47"/>
                      <a:pt x="34" y="40"/>
                      <a:pt x="33" y="28"/>
                    </a:cubicBezTo>
                    <a:cubicBezTo>
                      <a:pt x="27" y="33"/>
                      <a:pt x="28" y="45"/>
                      <a:pt x="26" y="54"/>
                    </a:cubicBezTo>
                    <a:cubicBezTo>
                      <a:pt x="25" y="55"/>
                      <a:pt x="20" y="55"/>
                      <a:pt x="19" y="53"/>
                    </a:cubicBezTo>
                    <a:cubicBezTo>
                      <a:pt x="20" y="44"/>
                      <a:pt x="23" y="36"/>
                      <a:pt x="25" y="27"/>
                    </a:cubicBezTo>
                    <a:cubicBezTo>
                      <a:pt x="23" y="26"/>
                      <a:pt x="21" y="25"/>
                      <a:pt x="19" y="24"/>
                    </a:cubicBezTo>
                    <a:cubicBezTo>
                      <a:pt x="17" y="26"/>
                      <a:pt x="19" y="29"/>
                      <a:pt x="20" y="30"/>
                    </a:cubicBezTo>
                    <a:cubicBezTo>
                      <a:pt x="20" y="33"/>
                      <a:pt x="18" y="33"/>
                      <a:pt x="17" y="34"/>
                    </a:cubicBezTo>
                    <a:cubicBezTo>
                      <a:pt x="17" y="36"/>
                      <a:pt x="19" y="37"/>
                      <a:pt x="19" y="40"/>
                    </a:cubicBezTo>
                    <a:cubicBezTo>
                      <a:pt x="13" y="39"/>
                      <a:pt x="11" y="35"/>
                      <a:pt x="6" y="34"/>
                    </a:cubicBezTo>
                    <a:cubicBezTo>
                      <a:pt x="6" y="32"/>
                      <a:pt x="10" y="32"/>
                      <a:pt x="12" y="31"/>
                    </a:cubicBezTo>
                    <a:cubicBezTo>
                      <a:pt x="11" y="25"/>
                      <a:pt x="3" y="27"/>
                      <a:pt x="0" y="23"/>
                    </a:cubicBezTo>
                    <a:cubicBezTo>
                      <a:pt x="2" y="20"/>
                      <a:pt x="10" y="22"/>
                      <a:pt x="12" y="18"/>
                    </a:cubicBezTo>
                    <a:cubicBezTo>
                      <a:pt x="12" y="12"/>
                      <a:pt x="8" y="10"/>
                      <a:pt x="6" y="6"/>
                    </a:cubicBezTo>
                    <a:cubicBezTo>
                      <a:pt x="9" y="5"/>
                      <a:pt x="11" y="4"/>
                      <a:pt x="14" y="4"/>
                    </a:cubicBezTo>
                    <a:cubicBezTo>
                      <a:pt x="15" y="6"/>
                      <a:pt x="16" y="9"/>
                      <a:pt x="15" y="12"/>
                    </a:cubicBezTo>
                    <a:cubicBezTo>
                      <a:pt x="18" y="10"/>
                      <a:pt x="17" y="6"/>
                      <a:pt x="17" y="2"/>
                    </a:cubicBezTo>
                    <a:cubicBezTo>
                      <a:pt x="19" y="1"/>
                      <a:pt x="21" y="0"/>
                      <a:pt x="23" y="1"/>
                    </a:cubicBezTo>
                    <a:cubicBezTo>
                      <a:pt x="26" y="7"/>
                      <a:pt x="28" y="13"/>
                      <a:pt x="30" y="20"/>
                    </a:cubicBezTo>
                    <a:cubicBezTo>
                      <a:pt x="26" y="25"/>
                      <a:pt x="26" y="34"/>
                      <a:pt x="24" y="40"/>
                    </a:cubicBezTo>
                    <a:close/>
                    <a:moveTo>
                      <a:pt x="18" y="17"/>
                    </a:moveTo>
                    <a:cubicBezTo>
                      <a:pt x="21" y="18"/>
                      <a:pt x="22" y="17"/>
                      <a:pt x="26" y="18"/>
                    </a:cubicBezTo>
                    <a:cubicBezTo>
                      <a:pt x="26" y="12"/>
                      <a:pt x="23" y="10"/>
                      <a:pt x="22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8"/>
                      <a:pt x="17" y="13"/>
                      <a:pt x="18" y="1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8" name="î$ľîḋê">
              <a:extLst>
                <a:ext uri="{FF2B5EF4-FFF2-40B4-BE49-F238E27FC236}">
                  <a16:creationId xmlns:a16="http://schemas.microsoft.com/office/drawing/2014/main" id="{DD08EF4C-F3EF-478E-B28F-BF3DF17E7F02}"/>
                </a:ext>
              </a:extLst>
            </p:cNvPr>
            <p:cNvGrpSpPr/>
            <p:nvPr/>
          </p:nvGrpSpPr>
          <p:grpSpPr>
            <a:xfrm>
              <a:off x="3943116" y="2481869"/>
              <a:ext cx="6583568" cy="1449951"/>
              <a:chOff x="3338513" y="2200275"/>
              <a:chExt cx="8534400" cy="1879600"/>
            </a:xfrm>
          </p:grpSpPr>
          <p:sp>
            <p:nvSpPr>
              <p:cNvPr id="47" name="íṩľïḓè">
                <a:extLst>
                  <a:ext uri="{FF2B5EF4-FFF2-40B4-BE49-F238E27FC236}">
                    <a16:creationId xmlns:a16="http://schemas.microsoft.com/office/drawing/2014/main" id="{1329C9C0-A62E-4818-866B-2400B00414BF}"/>
                  </a:ext>
                </a:extLst>
              </p:cNvPr>
              <p:cNvSpPr/>
              <p:nvPr/>
            </p:nvSpPr>
            <p:spPr bwMode="auto">
              <a:xfrm>
                <a:off x="3338513" y="2305050"/>
                <a:ext cx="1260475" cy="1774825"/>
              </a:xfrm>
              <a:custGeom>
                <a:avLst/>
                <a:gdLst>
                  <a:gd name="T0" fmla="*/ 312 w 398"/>
                  <a:gd name="T1" fmla="*/ 42 h 560"/>
                  <a:gd name="T2" fmla="*/ 208 w 398"/>
                  <a:gd name="T3" fmla="*/ 182 h 560"/>
                  <a:gd name="T4" fmla="*/ 292 w 398"/>
                  <a:gd name="T5" fmla="*/ 164 h 560"/>
                  <a:gd name="T6" fmla="*/ 211 w 398"/>
                  <a:gd name="T7" fmla="*/ 239 h 560"/>
                  <a:gd name="T8" fmla="*/ 398 w 398"/>
                  <a:gd name="T9" fmla="*/ 416 h 560"/>
                  <a:gd name="T10" fmla="*/ 293 w 398"/>
                  <a:gd name="T11" fmla="*/ 478 h 560"/>
                  <a:gd name="T12" fmla="*/ 188 w 398"/>
                  <a:gd name="T13" fmla="*/ 312 h 560"/>
                  <a:gd name="T14" fmla="*/ 2 w 398"/>
                  <a:gd name="T15" fmla="*/ 477 h 560"/>
                  <a:gd name="T16" fmla="*/ 84 w 398"/>
                  <a:gd name="T17" fmla="*/ 452 h 560"/>
                  <a:gd name="T18" fmla="*/ 134 w 398"/>
                  <a:gd name="T19" fmla="*/ 310 h 560"/>
                  <a:gd name="T20" fmla="*/ 68 w 398"/>
                  <a:gd name="T21" fmla="*/ 376 h 560"/>
                  <a:gd name="T22" fmla="*/ 0 w 398"/>
                  <a:gd name="T23" fmla="*/ 322 h 560"/>
                  <a:gd name="T24" fmla="*/ 130 w 398"/>
                  <a:gd name="T25" fmla="*/ 245 h 560"/>
                  <a:gd name="T26" fmla="*/ 145 w 398"/>
                  <a:gd name="T27" fmla="*/ 138 h 560"/>
                  <a:gd name="T28" fmla="*/ 120 w 398"/>
                  <a:gd name="T29" fmla="*/ 91 h 560"/>
                  <a:gd name="T30" fmla="*/ 130 w 398"/>
                  <a:gd name="T31" fmla="*/ 78 h 560"/>
                  <a:gd name="T32" fmla="*/ 312 w 398"/>
                  <a:gd name="T33" fmla="*/ 42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8" h="560">
                    <a:moveTo>
                      <a:pt x="312" y="42"/>
                    </a:moveTo>
                    <a:cubicBezTo>
                      <a:pt x="308" y="94"/>
                      <a:pt x="188" y="114"/>
                      <a:pt x="208" y="182"/>
                    </a:cubicBezTo>
                    <a:cubicBezTo>
                      <a:pt x="227" y="170"/>
                      <a:pt x="251" y="146"/>
                      <a:pt x="292" y="164"/>
                    </a:cubicBezTo>
                    <a:cubicBezTo>
                      <a:pt x="293" y="210"/>
                      <a:pt x="236" y="211"/>
                      <a:pt x="211" y="239"/>
                    </a:cubicBezTo>
                    <a:cubicBezTo>
                      <a:pt x="212" y="323"/>
                      <a:pt x="307" y="426"/>
                      <a:pt x="398" y="416"/>
                    </a:cubicBezTo>
                    <a:cubicBezTo>
                      <a:pt x="363" y="439"/>
                      <a:pt x="326" y="442"/>
                      <a:pt x="293" y="478"/>
                    </a:cubicBezTo>
                    <a:cubicBezTo>
                      <a:pt x="214" y="428"/>
                      <a:pt x="209" y="369"/>
                      <a:pt x="188" y="312"/>
                    </a:cubicBezTo>
                    <a:cubicBezTo>
                      <a:pt x="178" y="378"/>
                      <a:pt x="116" y="560"/>
                      <a:pt x="2" y="477"/>
                    </a:cubicBezTo>
                    <a:cubicBezTo>
                      <a:pt x="28" y="454"/>
                      <a:pt x="57" y="465"/>
                      <a:pt x="84" y="452"/>
                    </a:cubicBezTo>
                    <a:cubicBezTo>
                      <a:pt x="128" y="402"/>
                      <a:pt x="138" y="355"/>
                      <a:pt x="134" y="310"/>
                    </a:cubicBezTo>
                    <a:cubicBezTo>
                      <a:pt x="116" y="315"/>
                      <a:pt x="95" y="364"/>
                      <a:pt x="68" y="376"/>
                    </a:cubicBezTo>
                    <a:cubicBezTo>
                      <a:pt x="42" y="372"/>
                      <a:pt x="18" y="339"/>
                      <a:pt x="0" y="322"/>
                    </a:cubicBezTo>
                    <a:cubicBezTo>
                      <a:pt x="43" y="303"/>
                      <a:pt x="103" y="289"/>
                      <a:pt x="130" y="245"/>
                    </a:cubicBezTo>
                    <a:cubicBezTo>
                      <a:pt x="154" y="205"/>
                      <a:pt x="115" y="167"/>
                      <a:pt x="145" y="138"/>
                    </a:cubicBezTo>
                    <a:cubicBezTo>
                      <a:pt x="136" y="123"/>
                      <a:pt x="121" y="108"/>
                      <a:pt x="120" y="91"/>
                    </a:cubicBezTo>
                    <a:cubicBezTo>
                      <a:pt x="124" y="87"/>
                      <a:pt x="127" y="82"/>
                      <a:pt x="130" y="78"/>
                    </a:cubicBezTo>
                    <a:cubicBezTo>
                      <a:pt x="194" y="92"/>
                      <a:pt x="245" y="0"/>
                      <a:pt x="312" y="42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8" name="isḻiďe">
                <a:extLst>
                  <a:ext uri="{FF2B5EF4-FFF2-40B4-BE49-F238E27FC236}">
                    <a16:creationId xmlns:a16="http://schemas.microsoft.com/office/drawing/2014/main" id="{12FBF35A-CE26-4957-ADE8-D54813D4B618}"/>
                  </a:ext>
                </a:extLst>
              </p:cNvPr>
              <p:cNvSpPr/>
              <p:nvPr/>
            </p:nvSpPr>
            <p:spPr bwMode="auto">
              <a:xfrm>
                <a:off x="4954588" y="2400300"/>
                <a:ext cx="892175" cy="1500188"/>
              </a:xfrm>
              <a:custGeom>
                <a:avLst/>
                <a:gdLst>
                  <a:gd name="T0" fmla="*/ 174 w 282"/>
                  <a:gd name="T1" fmla="*/ 293 h 473"/>
                  <a:gd name="T2" fmla="*/ 218 w 282"/>
                  <a:gd name="T3" fmla="*/ 281 h 473"/>
                  <a:gd name="T4" fmla="*/ 213 w 282"/>
                  <a:gd name="T5" fmla="*/ 239 h 473"/>
                  <a:gd name="T6" fmla="*/ 278 w 282"/>
                  <a:gd name="T7" fmla="*/ 265 h 473"/>
                  <a:gd name="T8" fmla="*/ 187 w 282"/>
                  <a:gd name="T9" fmla="*/ 336 h 473"/>
                  <a:gd name="T10" fmla="*/ 174 w 282"/>
                  <a:gd name="T11" fmla="*/ 469 h 473"/>
                  <a:gd name="T12" fmla="*/ 132 w 282"/>
                  <a:gd name="T13" fmla="*/ 373 h 473"/>
                  <a:gd name="T14" fmla="*/ 73 w 282"/>
                  <a:gd name="T15" fmla="*/ 357 h 473"/>
                  <a:gd name="T16" fmla="*/ 132 w 282"/>
                  <a:gd name="T17" fmla="*/ 317 h 473"/>
                  <a:gd name="T18" fmla="*/ 96 w 282"/>
                  <a:gd name="T19" fmla="*/ 287 h 473"/>
                  <a:gd name="T20" fmla="*/ 124 w 282"/>
                  <a:gd name="T21" fmla="*/ 271 h 473"/>
                  <a:gd name="T22" fmla="*/ 101 w 282"/>
                  <a:gd name="T23" fmla="*/ 253 h 473"/>
                  <a:gd name="T24" fmla="*/ 124 w 282"/>
                  <a:gd name="T25" fmla="*/ 227 h 473"/>
                  <a:gd name="T26" fmla="*/ 84 w 282"/>
                  <a:gd name="T27" fmla="*/ 212 h 473"/>
                  <a:gd name="T28" fmla="*/ 30 w 282"/>
                  <a:gd name="T29" fmla="*/ 413 h 473"/>
                  <a:gd name="T30" fmla="*/ 0 w 282"/>
                  <a:gd name="T31" fmla="*/ 361 h 473"/>
                  <a:gd name="T32" fmla="*/ 21 w 282"/>
                  <a:gd name="T33" fmla="*/ 167 h 473"/>
                  <a:gd name="T34" fmla="*/ 29 w 282"/>
                  <a:gd name="T35" fmla="*/ 50 h 473"/>
                  <a:gd name="T36" fmla="*/ 96 w 282"/>
                  <a:gd name="T37" fmla="*/ 112 h 473"/>
                  <a:gd name="T38" fmla="*/ 126 w 282"/>
                  <a:gd name="T39" fmla="*/ 0 h 473"/>
                  <a:gd name="T40" fmla="*/ 173 w 282"/>
                  <a:gd name="T41" fmla="*/ 49 h 473"/>
                  <a:gd name="T42" fmla="*/ 238 w 282"/>
                  <a:gd name="T43" fmla="*/ 74 h 473"/>
                  <a:gd name="T44" fmla="*/ 180 w 282"/>
                  <a:gd name="T45" fmla="*/ 139 h 473"/>
                  <a:gd name="T46" fmla="*/ 232 w 282"/>
                  <a:gd name="T47" fmla="*/ 109 h 473"/>
                  <a:gd name="T48" fmla="*/ 258 w 282"/>
                  <a:gd name="T49" fmla="*/ 132 h 473"/>
                  <a:gd name="T50" fmla="*/ 173 w 282"/>
                  <a:gd name="T51" fmla="*/ 181 h 473"/>
                  <a:gd name="T52" fmla="*/ 208 w 282"/>
                  <a:gd name="T53" fmla="*/ 198 h 473"/>
                  <a:gd name="T54" fmla="*/ 183 w 282"/>
                  <a:gd name="T55" fmla="*/ 231 h 473"/>
                  <a:gd name="T56" fmla="*/ 208 w 282"/>
                  <a:gd name="T57" fmla="*/ 242 h 473"/>
                  <a:gd name="T58" fmla="*/ 174 w 282"/>
                  <a:gd name="T59" fmla="*/ 293 h 473"/>
                  <a:gd name="T60" fmla="*/ 95 w 282"/>
                  <a:gd name="T61" fmla="*/ 187 h 473"/>
                  <a:gd name="T62" fmla="*/ 125 w 282"/>
                  <a:gd name="T63" fmla="*/ 152 h 473"/>
                  <a:gd name="T64" fmla="*/ 84 w 282"/>
                  <a:gd name="T65" fmla="*/ 112 h 473"/>
                  <a:gd name="T66" fmla="*/ 95 w 282"/>
                  <a:gd name="T67" fmla="*/ 187 h 473"/>
                  <a:gd name="T68" fmla="*/ 174 w 282"/>
                  <a:gd name="T69" fmla="*/ 105 h 473"/>
                  <a:gd name="T70" fmla="*/ 195 w 282"/>
                  <a:gd name="T71" fmla="*/ 87 h 473"/>
                  <a:gd name="T72" fmla="*/ 189 w 282"/>
                  <a:gd name="T73" fmla="*/ 77 h 473"/>
                  <a:gd name="T74" fmla="*/ 177 w 282"/>
                  <a:gd name="T75" fmla="*/ 78 h 473"/>
                  <a:gd name="T76" fmla="*/ 174 w 282"/>
                  <a:gd name="T77" fmla="*/ 105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2" h="473">
                    <a:moveTo>
                      <a:pt x="174" y="293"/>
                    </a:moveTo>
                    <a:cubicBezTo>
                      <a:pt x="185" y="301"/>
                      <a:pt x="202" y="290"/>
                      <a:pt x="218" y="281"/>
                    </a:cubicBezTo>
                    <a:cubicBezTo>
                      <a:pt x="233" y="272"/>
                      <a:pt x="207" y="251"/>
                      <a:pt x="213" y="239"/>
                    </a:cubicBezTo>
                    <a:cubicBezTo>
                      <a:pt x="235" y="247"/>
                      <a:pt x="255" y="260"/>
                      <a:pt x="278" y="265"/>
                    </a:cubicBezTo>
                    <a:cubicBezTo>
                      <a:pt x="282" y="298"/>
                      <a:pt x="216" y="312"/>
                      <a:pt x="187" y="336"/>
                    </a:cubicBezTo>
                    <a:cubicBezTo>
                      <a:pt x="167" y="376"/>
                      <a:pt x="196" y="429"/>
                      <a:pt x="174" y="469"/>
                    </a:cubicBezTo>
                    <a:cubicBezTo>
                      <a:pt x="114" y="473"/>
                      <a:pt x="143" y="410"/>
                      <a:pt x="132" y="373"/>
                    </a:cubicBezTo>
                    <a:cubicBezTo>
                      <a:pt x="109" y="381"/>
                      <a:pt x="89" y="375"/>
                      <a:pt x="73" y="357"/>
                    </a:cubicBezTo>
                    <a:cubicBezTo>
                      <a:pt x="78" y="342"/>
                      <a:pt x="124" y="340"/>
                      <a:pt x="132" y="317"/>
                    </a:cubicBezTo>
                    <a:cubicBezTo>
                      <a:pt x="123" y="295"/>
                      <a:pt x="106" y="304"/>
                      <a:pt x="96" y="287"/>
                    </a:cubicBezTo>
                    <a:cubicBezTo>
                      <a:pt x="105" y="282"/>
                      <a:pt x="115" y="277"/>
                      <a:pt x="124" y="271"/>
                    </a:cubicBezTo>
                    <a:cubicBezTo>
                      <a:pt x="118" y="259"/>
                      <a:pt x="111" y="253"/>
                      <a:pt x="101" y="253"/>
                    </a:cubicBezTo>
                    <a:cubicBezTo>
                      <a:pt x="95" y="241"/>
                      <a:pt x="112" y="234"/>
                      <a:pt x="124" y="227"/>
                    </a:cubicBezTo>
                    <a:cubicBezTo>
                      <a:pt x="115" y="207"/>
                      <a:pt x="98" y="218"/>
                      <a:pt x="84" y="212"/>
                    </a:cubicBezTo>
                    <a:cubicBezTo>
                      <a:pt x="50" y="275"/>
                      <a:pt x="79" y="355"/>
                      <a:pt x="30" y="413"/>
                    </a:cubicBezTo>
                    <a:cubicBezTo>
                      <a:pt x="6" y="411"/>
                      <a:pt x="8" y="381"/>
                      <a:pt x="0" y="361"/>
                    </a:cubicBezTo>
                    <a:cubicBezTo>
                      <a:pt x="36" y="304"/>
                      <a:pt x="58" y="244"/>
                      <a:pt x="21" y="167"/>
                    </a:cubicBezTo>
                    <a:cubicBezTo>
                      <a:pt x="63" y="139"/>
                      <a:pt x="38" y="92"/>
                      <a:pt x="29" y="50"/>
                    </a:cubicBezTo>
                    <a:cubicBezTo>
                      <a:pt x="60" y="45"/>
                      <a:pt x="100" y="77"/>
                      <a:pt x="96" y="112"/>
                    </a:cubicBezTo>
                    <a:cubicBezTo>
                      <a:pt x="149" y="86"/>
                      <a:pt x="99" y="33"/>
                      <a:pt x="126" y="0"/>
                    </a:cubicBezTo>
                    <a:cubicBezTo>
                      <a:pt x="141" y="14"/>
                      <a:pt x="175" y="20"/>
                      <a:pt x="173" y="49"/>
                    </a:cubicBezTo>
                    <a:cubicBezTo>
                      <a:pt x="199" y="42"/>
                      <a:pt x="224" y="38"/>
                      <a:pt x="238" y="74"/>
                    </a:cubicBezTo>
                    <a:cubicBezTo>
                      <a:pt x="224" y="97"/>
                      <a:pt x="193" y="116"/>
                      <a:pt x="180" y="139"/>
                    </a:cubicBezTo>
                    <a:cubicBezTo>
                      <a:pt x="196" y="144"/>
                      <a:pt x="223" y="119"/>
                      <a:pt x="232" y="109"/>
                    </a:cubicBezTo>
                    <a:cubicBezTo>
                      <a:pt x="241" y="117"/>
                      <a:pt x="252" y="116"/>
                      <a:pt x="258" y="132"/>
                    </a:cubicBezTo>
                    <a:cubicBezTo>
                      <a:pt x="242" y="151"/>
                      <a:pt x="192" y="150"/>
                      <a:pt x="173" y="181"/>
                    </a:cubicBezTo>
                    <a:cubicBezTo>
                      <a:pt x="182" y="195"/>
                      <a:pt x="197" y="191"/>
                      <a:pt x="208" y="198"/>
                    </a:cubicBezTo>
                    <a:cubicBezTo>
                      <a:pt x="211" y="212"/>
                      <a:pt x="202" y="223"/>
                      <a:pt x="183" y="231"/>
                    </a:cubicBezTo>
                    <a:cubicBezTo>
                      <a:pt x="189" y="244"/>
                      <a:pt x="199" y="242"/>
                      <a:pt x="208" y="242"/>
                    </a:cubicBezTo>
                    <a:cubicBezTo>
                      <a:pt x="218" y="265"/>
                      <a:pt x="169" y="271"/>
                      <a:pt x="174" y="293"/>
                    </a:cubicBezTo>
                    <a:close/>
                    <a:moveTo>
                      <a:pt x="95" y="187"/>
                    </a:moveTo>
                    <a:cubicBezTo>
                      <a:pt x="121" y="180"/>
                      <a:pt x="120" y="165"/>
                      <a:pt x="125" y="152"/>
                    </a:cubicBezTo>
                    <a:cubicBezTo>
                      <a:pt x="107" y="130"/>
                      <a:pt x="78" y="147"/>
                      <a:pt x="84" y="112"/>
                    </a:cubicBezTo>
                    <a:cubicBezTo>
                      <a:pt x="37" y="136"/>
                      <a:pt x="65" y="170"/>
                      <a:pt x="95" y="187"/>
                    </a:cubicBezTo>
                    <a:close/>
                    <a:moveTo>
                      <a:pt x="174" y="105"/>
                    </a:moveTo>
                    <a:cubicBezTo>
                      <a:pt x="189" y="101"/>
                      <a:pt x="182" y="91"/>
                      <a:pt x="195" y="87"/>
                    </a:cubicBezTo>
                    <a:cubicBezTo>
                      <a:pt x="193" y="84"/>
                      <a:pt x="191" y="80"/>
                      <a:pt x="189" y="77"/>
                    </a:cubicBezTo>
                    <a:cubicBezTo>
                      <a:pt x="184" y="80"/>
                      <a:pt x="181" y="77"/>
                      <a:pt x="177" y="78"/>
                    </a:cubicBezTo>
                    <a:cubicBezTo>
                      <a:pt x="180" y="88"/>
                      <a:pt x="161" y="92"/>
                      <a:pt x="174" y="10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9" name="íŝ1ïḑe">
                <a:extLst>
                  <a:ext uri="{FF2B5EF4-FFF2-40B4-BE49-F238E27FC236}">
                    <a16:creationId xmlns:a16="http://schemas.microsoft.com/office/drawing/2014/main" id="{3B6327FF-80B4-48A7-B58D-6A2D6A2CCF3D}"/>
                  </a:ext>
                </a:extLst>
              </p:cNvPr>
              <p:cNvSpPr/>
              <p:nvPr/>
            </p:nvSpPr>
            <p:spPr bwMode="auto">
              <a:xfrm>
                <a:off x="7710488" y="2520950"/>
                <a:ext cx="1298575" cy="1246188"/>
              </a:xfrm>
              <a:custGeom>
                <a:avLst/>
                <a:gdLst>
                  <a:gd name="T0" fmla="*/ 266 w 410"/>
                  <a:gd name="T1" fmla="*/ 0 h 393"/>
                  <a:gd name="T2" fmla="*/ 338 w 410"/>
                  <a:gd name="T3" fmla="*/ 68 h 393"/>
                  <a:gd name="T4" fmla="*/ 274 w 410"/>
                  <a:gd name="T5" fmla="*/ 151 h 393"/>
                  <a:gd name="T6" fmla="*/ 287 w 410"/>
                  <a:gd name="T7" fmla="*/ 241 h 393"/>
                  <a:gd name="T8" fmla="*/ 410 w 410"/>
                  <a:gd name="T9" fmla="*/ 295 h 393"/>
                  <a:gd name="T10" fmla="*/ 318 w 410"/>
                  <a:gd name="T11" fmla="*/ 351 h 393"/>
                  <a:gd name="T12" fmla="*/ 265 w 410"/>
                  <a:gd name="T13" fmla="*/ 304 h 393"/>
                  <a:gd name="T14" fmla="*/ 187 w 410"/>
                  <a:gd name="T15" fmla="*/ 374 h 393"/>
                  <a:gd name="T16" fmla="*/ 161 w 410"/>
                  <a:gd name="T17" fmla="*/ 364 h 393"/>
                  <a:gd name="T18" fmla="*/ 135 w 410"/>
                  <a:gd name="T19" fmla="*/ 393 h 393"/>
                  <a:gd name="T20" fmla="*/ 64 w 410"/>
                  <a:gd name="T21" fmla="*/ 353 h 393"/>
                  <a:gd name="T22" fmla="*/ 111 w 410"/>
                  <a:gd name="T23" fmla="*/ 333 h 393"/>
                  <a:gd name="T24" fmla="*/ 116 w 410"/>
                  <a:gd name="T25" fmla="*/ 240 h 393"/>
                  <a:gd name="T26" fmla="*/ 52 w 410"/>
                  <a:gd name="T27" fmla="*/ 324 h 393"/>
                  <a:gd name="T28" fmla="*/ 0 w 410"/>
                  <a:gd name="T29" fmla="*/ 304 h 393"/>
                  <a:gd name="T30" fmla="*/ 119 w 410"/>
                  <a:gd name="T31" fmla="*/ 153 h 393"/>
                  <a:gd name="T32" fmla="*/ 75 w 410"/>
                  <a:gd name="T33" fmla="*/ 123 h 393"/>
                  <a:gd name="T34" fmla="*/ 125 w 410"/>
                  <a:gd name="T35" fmla="*/ 87 h 393"/>
                  <a:gd name="T36" fmla="*/ 130 w 410"/>
                  <a:gd name="T37" fmla="*/ 22 h 393"/>
                  <a:gd name="T38" fmla="*/ 204 w 410"/>
                  <a:gd name="T39" fmla="*/ 78 h 393"/>
                  <a:gd name="T40" fmla="*/ 169 w 410"/>
                  <a:gd name="T41" fmla="*/ 122 h 393"/>
                  <a:gd name="T42" fmla="*/ 260 w 410"/>
                  <a:gd name="T43" fmla="*/ 71 h 393"/>
                  <a:gd name="T44" fmla="*/ 266 w 410"/>
                  <a:gd name="T45" fmla="*/ 0 h 393"/>
                  <a:gd name="T46" fmla="*/ 163 w 410"/>
                  <a:gd name="T47" fmla="*/ 154 h 393"/>
                  <a:gd name="T48" fmla="*/ 155 w 410"/>
                  <a:gd name="T49" fmla="*/ 335 h 393"/>
                  <a:gd name="T50" fmla="*/ 233 w 410"/>
                  <a:gd name="T51" fmla="*/ 265 h 393"/>
                  <a:gd name="T52" fmla="*/ 208 w 410"/>
                  <a:gd name="T53" fmla="*/ 217 h 393"/>
                  <a:gd name="T54" fmla="*/ 265 w 410"/>
                  <a:gd name="T55" fmla="*/ 205 h 393"/>
                  <a:gd name="T56" fmla="*/ 226 w 410"/>
                  <a:gd name="T57" fmla="*/ 176 h 393"/>
                  <a:gd name="T58" fmla="*/ 234 w 410"/>
                  <a:gd name="T59" fmla="*/ 127 h 393"/>
                  <a:gd name="T60" fmla="*/ 163 w 410"/>
                  <a:gd name="T61" fmla="*/ 154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10" h="393">
                    <a:moveTo>
                      <a:pt x="266" y="0"/>
                    </a:moveTo>
                    <a:cubicBezTo>
                      <a:pt x="307" y="11"/>
                      <a:pt x="332" y="33"/>
                      <a:pt x="338" y="68"/>
                    </a:cubicBezTo>
                    <a:cubicBezTo>
                      <a:pt x="304" y="78"/>
                      <a:pt x="290" y="115"/>
                      <a:pt x="274" y="151"/>
                    </a:cubicBezTo>
                    <a:cubicBezTo>
                      <a:pt x="317" y="165"/>
                      <a:pt x="328" y="216"/>
                      <a:pt x="287" y="241"/>
                    </a:cubicBezTo>
                    <a:cubicBezTo>
                      <a:pt x="294" y="283"/>
                      <a:pt x="361" y="298"/>
                      <a:pt x="410" y="295"/>
                    </a:cubicBezTo>
                    <a:cubicBezTo>
                      <a:pt x="387" y="324"/>
                      <a:pt x="347" y="329"/>
                      <a:pt x="318" y="351"/>
                    </a:cubicBezTo>
                    <a:cubicBezTo>
                      <a:pt x="295" y="340"/>
                      <a:pt x="283" y="320"/>
                      <a:pt x="265" y="304"/>
                    </a:cubicBezTo>
                    <a:cubicBezTo>
                      <a:pt x="238" y="325"/>
                      <a:pt x="216" y="354"/>
                      <a:pt x="187" y="374"/>
                    </a:cubicBezTo>
                    <a:cubicBezTo>
                      <a:pt x="175" y="373"/>
                      <a:pt x="167" y="369"/>
                      <a:pt x="161" y="364"/>
                    </a:cubicBezTo>
                    <a:cubicBezTo>
                      <a:pt x="148" y="368"/>
                      <a:pt x="148" y="389"/>
                      <a:pt x="135" y="393"/>
                    </a:cubicBezTo>
                    <a:cubicBezTo>
                      <a:pt x="109" y="381"/>
                      <a:pt x="95" y="361"/>
                      <a:pt x="64" y="353"/>
                    </a:cubicBezTo>
                    <a:cubicBezTo>
                      <a:pt x="70" y="333"/>
                      <a:pt x="101" y="347"/>
                      <a:pt x="111" y="333"/>
                    </a:cubicBezTo>
                    <a:cubicBezTo>
                      <a:pt x="111" y="303"/>
                      <a:pt x="113" y="272"/>
                      <a:pt x="116" y="240"/>
                    </a:cubicBezTo>
                    <a:cubicBezTo>
                      <a:pt x="85" y="254"/>
                      <a:pt x="81" y="306"/>
                      <a:pt x="52" y="324"/>
                    </a:cubicBezTo>
                    <a:cubicBezTo>
                      <a:pt x="25" y="324"/>
                      <a:pt x="18" y="310"/>
                      <a:pt x="0" y="304"/>
                    </a:cubicBezTo>
                    <a:cubicBezTo>
                      <a:pt x="42" y="256"/>
                      <a:pt x="97" y="228"/>
                      <a:pt x="119" y="153"/>
                    </a:cubicBezTo>
                    <a:cubicBezTo>
                      <a:pt x="108" y="146"/>
                      <a:pt x="75" y="149"/>
                      <a:pt x="75" y="123"/>
                    </a:cubicBezTo>
                    <a:cubicBezTo>
                      <a:pt x="83" y="99"/>
                      <a:pt x="115" y="108"/>
                      <a:pt x="125" y="87"/>
                    </a:cubicBezTo>
                    <a:cubicBezTo>
                      <a:pt x="128" y="62"/>
                      <a:pt x="117" y="40"/>
                      <a:pt x="130" y="22"/>
                    </a:cubicBezTo>
                    <a:cubicBezTo>
                      <a:pt x="177" y="25"/>
                      <a:pt x="185" y="56"/>
                      <a:pt x="204" y="78"/>
                    </a:cubicBezTo>
                    <a:cubicBezTo>
                      <a:pt x="200" y="104"/>
                      <a:pt x="175" y="100"/>
                      <a:pt x="169" y="122"/>
                    </a:cubicBezTo>
                    <a:cubicBezTo>
                      <a:pt x="196" y="127"/>
                      <a:pt x="235" y="91"/>
                      <a:pt x="260" y="71"/>
                    </a:cubicBezTo>
                    <a:cubicBezTo>
                      <a:pt x="269" y="43"/>
                      <a:pt x="259" y="28"/>
                      <a:pt x="266" y="0"/>
                    </a:cubicBezTo>
                    <a:close/>
                    <a:moveTo>
                      <a:pt x="163" y="154"/>
                    </a:moveTo>
                    <a:cubicBezTo>
                      <a:pt x="157" y="217"/>
                      <a:pt x="153" y="278"/>
                      <a:pt x="155" y="335"/>
                    </a:cubicBezTo>
                    <a:cubicBezTo>
                      <a:pt x="195" y="332"/>
                      <a:pt x="218" y="303"/>
                      <a:pt x="233" y="265"/>
                    </a:cubicBezTo>
                    <a:cubicBezTo>
                      <a:pt x="229" y="246"/>
                      <a:pt x="207" y="240"/>
                      <a:pt x="208" y="217"/>
                    </a:cubicBezTo>
                    <a:cubicBezTo>
                      <a:pt x="232" y="208"/>
                      <a:pt x="257" y="249"/>
                      <a:pt x="265" y="205"/>
                    </a:cubicBezTo>
                    <a:cubicBezTo>
                      <a:pt x="240" y="208"/>
                      <a:pt x="227" y="200"/>
                      <a:pt x="226" y="176"/>
                    </a:cubicBezTo>
                    <a:cubicBezTo>
                      <a:pt x="228" y="163"/>
                      <a:pt x="260" y="137"/>
                      <a:pt x="234" y="127"/>
                    </a:cubicBezTo>
                    <a:cubicBezTo>
                      <a:pt x="226" y="158"/>
                      <a:pt x="190" y="150"/>
                      <a:pt x="163" y="15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0" name="íšḷîḑe">
                <a:extLst>
                  <a:ext uri="{FF2B5EF4-FFF2-40B4-BE49-F238E27FC236}">
                    <a16:creationId xmlns:a16="http://schemas.microsoft.com/office/drawing/2014/main" id="{32F99C4B-7647-4788-BB3E-B00B70D3ECC0}"/>
                  </a:ext>
                </a:extLst>
              </p:cNvPr>
              <p:cNvSpPr/>
              <p:nvPr/>
            </p:nvSpPr>
            <p:spPr bwMode="auto">
              <a:xfrm>
                <a:off x="9391650" y="2711450"/>
                <a:ext cx="750888" cy="992188"/>
              </a:xfrm>
              <a:custGeom>
                <a:avLst/>
                <a:gdLst>
                  <a:gd name="T0" fmla="*/ 185 w 237"/>
                  <a:gd name="T1" fmla="*/ 31 h 313"/>
                  <a:gd name="T2" fmla="*/ 173 w 237"/>
                  <a:gd name="T3" fmla="*/ 114 h 313"/>
                  <a:gd name="T4" fmla="*/ 184 w 237"/>
                  <a:gd name="T5" fmla="*/ 89 h 313"/>
                  <a:gd name="T6" fmla="*/ 237 w 237"/>
                  <a:gd name="T7" fmla="*/ 117 h 313"/>
                  <a:gd name="T8" fmla="*/ 153 w 237"/>
                  <a:gd name="T9" fmla="*/ 177 h 313"/>
                  <a:gd name="T10" fmla="*/ 126 w 237"/>
                  <a:gd name="T11" fmla="*/ 254 h 313"/>
                  <a:gd name="T12" fmla="*/ 0 w 237"/>
                  <a:gd name="T13" fmla="*/ 302 h 313"/>
                  <a:gd name="T14" fmla="*/ 100 w 237"/>
                  <a:gd name="T15" fmla="*/ 219 h 313"/>
                  <a:gd name="T16" fmla="*/ 46 w 237"/>
                  <a:gd name="T17" fmla="*/ 250 h 313"/>
                  <a:gd name="T18" fmla="*/ 16 w 237"/>
                  <a:gd name="T19" fmla="*/ 208 h 313"/>
                  <a:gd name="T20" fmla="*/ 115 w 237"/>
                  <a:gd name="T21" fmla="*/ 155 h 313"/>
                  <a:gd name="T22" fmla="*/ 124 w 237"/>
                  <a:gd name="T23" fmla="*/ 5 h 313"/>
                  <a:gd name="T24" fmla="*/ 185 w 237"/>
                  <a:gd name="T25" fmla="*/ 3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7" h="313">
                    <a:moveTo>
                      <a:pt x="185" y="31"/>
                    </a:moveTo>
                    <a:cubicBezTo>
                      <a:pt x="192" y="54"/>
                      <a:pt x="160" y="94"/>
                      <a:pt x="173" y="114"/>
                    </a:cubicBezTo>
                    <a:cubicBezTo>
                      <a:pt x="190" y="116"/>
                      <a:pt x="172" y="99"/>
                      <a:pt x="184" y="89"/>
                    </a:cubicBezTo>
                    <a:cubicBezTo>
                      <a:pt x="207" y="101"/>
                      <a:pt x="231" y="94"/>
                      <a:pt x="237" y="117"/>
                    </a:cubicBezTo>
                    <a:cubicBezTo>
                      <a:pt x="221" y="148"/>
                      <a:pt x="177" y="141"/>
                      <a:pt x="153" y="177"/>
                    </a:cubicBezTo>
                    <a:cubicBezTo>
                      <a:pt x="138" y="199"/>
                      <a:pt x="140" y="232"/>
                      <a:pt x="126" y="254"/>
                    </a:cubicBezTo>
                    <a:cubicBezTo>
                      <a:pt x="97" y="304"/>
                      <a:pt x="64" y="313"/>
                      <a:pt x="0" y="302"/>
                    </a:cubicBezTo>
                    <a:cubicBezTo>
                      <a:pt x="27" y="266"/>
                      <a:pt x="99" y="288"/>
                      <a:pt x="100" y="219"/>
                    </a:cubicBezTo>
                    <a:cubicBezTo>
                      <a:pt x="76" y="217"/>
                      <a:pt x="69" y="254"/>
                      <a:pt x="46" y="250"/>
                    </a:cubicBezTo>
                    <a:cubicBezTo>
                      <a:pt x="23" y="241"/>
                      <a:pt x="19" y="225"/>
                      <a:pt x="16" y="208"/>
                    </a:cubicBezTo>
                    <a:cubicBezTo>
                      <a:pt x="48" y="188"/>
                      <a:pt x="85" y="180"/>
                      <a:pt x="115" y="155"/>
                    </a:cubicBezTo>
                    <a:cubicBezTo>
                      <a:pt x="125" y="102"/>
                      <a:pt x="117" y="57"/>
                      <a:pt x="124" y="5"/>
                    </a:cubicBezTo>
                    <a:cubicBezTo>
                      <a:pt x="144" y="0"/>
                      <a:pt x="168" y="21"/>
                      <a:pt x="185" y="3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1" name="îSḷiḋê">
                <a:extLst>
                  <a:ext uri="{FF2B5EF4-FFF2-40B4-BE49-F238E27FC236}">
                    <a16:creationId xmlns:a16="http://schemas.microsoft.com/office/drawing/2014/main" id="{1042D572-EEB3-4F45-92DE-AAC71C28DF04}"/>
                  </a:ext>
                </a:extLst>
              </p:cNvPr>
              <p:cNvSpPr/>
              <p:nvPr/>
            </p:nvSpPr>
            <p:spPr bwMode="auto">
              <a:xfrm>
                <a:off x="9888538" y="3338513"/>
                <a:ext cx="444500" cy="304800"/>
              </a:xfrm>
              <a:custGeom>
                <a:avLst/>
                <a:gdLst>
                  <a:gd name="T0" fmla="*/ 127 w 140"/>
                  <a:gd name="T1" fmla="*/ 46 h 96"/>
                  <a:gd name="T2" fmla="*/ 65 w 140"/>
                  <a:gd name="T3" fmla="*/ 96 h 96"/>
                  <a:gd name="T4" fmla="*/ 5 w 140"/>
                  <a:gd name="T5" fmla="*/ 0 h 96"/>
                  <a:gd name="T6" fmla="*/ 127 w 140"/>
                  <a:gd name="T7" fmla="*/ 4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6">
                    <a:moveTo>
                      <a:pt x="127" y="46"/>
                    </a:moveTo>
                    <a:cubicBezTo>
                      <a:pt x="140" y="67"/>
                      <a:pt x="82" y="81"/>
                      <a:pt x="65" y="96"/>
                    </a:cubicBezTo>
                    <a:cubicBezTo>
                      <a:pt x="24" y="73"/>
                      <a:pt x="0" y="43"/>
                      <a:pt x="5" y="0"/>
                    </a:cubicBezTo>
                    <a:cubicBezTo>
                      <a:pt x="36" y="31"/>
                      <a:pt x="86" y="60"/>
                      <a:pt x="127" y="4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2" name="îSlïḍê">
                <a:extLst>
                  <a:ext uri="{FF2B5EF4-FFF2-40B4-BE49-F238E27FC236}">
                    <a16:creationId xmlns:a16="http://schemas.microsoft.com/office/drawing/2014/main" id="{C2872111-1AA1-4808-B267-89B011B0BE37}"/>
                  </a:ext>
                </a:extLst>
              </p:cNvPr>
              <p:cNvSpPr/>
              <p:nvPr/>
            </p:nvSpPr>
            <p:spPr bwMode="auto">
              <a:xfrm>
                <a:off x="6467475" y="2533650"/>
                <a:ext cx="520700" cy="309563"/>
              </a:xfrm>
              <a:custGeom>
                <a:avLst/>
                <a:gdLst>
                  <a:gd name="T0" fmla="*/ 0 w 164"/>
                  <a:gd name="T1" fmla="*/ 98 h 98"/>
                  <a:gd name="T2" fmla="*/ 115 w 164"/>
                  <a:gd name="T3" fmla="*/ 0 h 98"/>
                  <a:gd name="T4" fmla="*/ 0 w 164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4" h="98">
                    <a:moveTo>
                      <a:pt x="0" y="98"/>
                    </a:moveTo>
                    <a:cubicBezTo>
                      <a:pt x="17" y="54"/>
                      <a:pt x="74" y="13"/>
                      <a:pt x="115" y="0"/>
                    </a:cubicBezTo>
                    <a:cubicBezTo>
                      <a:pt x="164" y="76"/>
                      <a:pt x="37" y="68"/>
                      <a:pt x="0" y="9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3" name="ïṩḷîḍè">
                <a:extLst>
                  <a:ext uri="{FF2B5EF4-FFF2-40B4-BE49-F238E27FC236}">
                    <a16:creationId xmlns:a16="http://schemas.microsoft.com/office/drawing/2014/main" id="{90CF3D3A-0ED7-4E45-A3D6-9D1D7D07953B}"/>
                  </a:ext>
                </a:extLst>
              </p:cNvPr>
              <p:cNvSpPr/>
              <p:nvPr/>
            </p:nvSpPr>
            <p:spPr bwMode="auto">
              <a:xfrm>
                <a:off x="6272213" y="2498725"/>
                <a:ext cx="1200150" cy="1423988"/>
              </a:xfrm>
              <a:custGeom>
                <a:avLst/>
                <a:gdLst>
                  <a:gd name="T0" fmla="*/ 259 w 379"/>
                  <a:gd name="T1" fmla="*/ 3 h 449"/>
                  <a:gd name="T2" fmla="*/ 307 w 379"/>
                  <a:gd name="T3" fmla="*/ 27 h 449"/>
                  <a:gd name="T4" fmla="*/ 307 w 379"/>
                  <a:gd name="T5" fmla="*/ 182 h 449"/>
                  <a:gd name="T6" fmla="*/ 332 w 379"/>
                  <a:gd name="T7" fmla="*/ 139 h 449"/>
                  <a:gd name="T8" fmla="*/ 304 w 379"/>
                  <a:gd name="T9" fmla="*/ 232 h 449"/>
                  <a:gd name="T10" fmla="*/ 270 w 379"/>
                  <a:gd name="T11" fmla="*/ 449 h 449"/>
                  <a:gd name="T12" fmla="*/ 266 w 379"/>
                  <a:gd name="T13" fmla="*/ 267 h 449"/>
                  <a:gd name="T14" fmla="*/ 211 w 379"/>
                  <a:gd name="T15" fmla="*/ 299 h 449"/>
                  <a:gd name="T16" fmla="*/ 204 w 379"/>
                  <a:gd name="T17" fmla="*/ 195 h 449"/>
                  <a:gd name="T18" fmla="*/ 136 w 379"/>
                  <a:gd name="T19" fmla="*/ 345 h 449"/>
                  <a:gd name="T20" fmla="*/ 108 w 379"/>
                  <a:gd name="T21" fmla="*/ 311 h 449"/>
                  <a:gd name="T22" fmla="*/ 69 w 379"/>
                  <a:gd name="T23" fmla="*/ 340 h 449"/>
                  <a:gd name="T24" fmla="*/ 82 w 379"/>
                  <a:gd name="T25" fmla="*/ 255 h 449"/>
                  <a:gd name="T26" fmla="*/ 106 w 379"/>
                  <a:gd name="T27" fmla="*/ 267 h 449"/>
                  <a:gd name="T28" fmla="*/ 110 w 379"/>
                  <a:gd name="T29" fmla="*/ 195 h 449"/>
                  <a:gd name="T30" fmla="*/ 57 w 379"/>
                  <a:gd name="T31" fmla="*/ 243 h 449"/>
                  <a:gd name="T32" fmla="*/ 0 w 379"/>
                  <a:gd name="T33" fmla="*/ 230 h 449"/>
                  <a:gd name="T34" fmla="*/ 132 w 379"/>
                  <a:gd name="T35" fmla="*/ 102 h 449"/>
                  <a:gd name="T36" fmla="*/ 172 w 379"/>
                  <a:gd name="T37" fmla="*/ 139 h 449"/>
                  <a:gd name="T38" fmla="*/ 152 w 379"/>
                  <a:gd name="T39" fmla="*/ 215 h 449"/>
                  <a:gd name="T40" fmla="*/ 207 w 379"/>
                  <a:gd name="T41" fmla="*/ 150 h 449"/>
                  <a:gd name="T42" fmla="*/ 178 w 379"/>
                  <a:gd name="T43" fmla="*/ 78 h 449"/>
                  <a:gd name="T44" fmla="*/ 243 w 379"/>
                  <a:gd name="T45" fmla="*/ 227 h 449"/>
                  <a:gd name="T46" fmla="*/ 259 w 379"/>
                  <a:gd name="T47" fmla="*/ 3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9" h="449">
                    <a:moveTo>
                      <a:pt x="259" y="3"/>
                    </a:moveTo>
                    <a:cubicBezTo>
                      <a:pt x="282" y="0"/>
                      <a:pt x="293" y="17"/>
                      <a:pt x="307" y="27"/>
                    </a:cubicBezTo>
                    <a:cubicBezTo>
                      <a:pt x="316" y="85"/>
                      <a:pt x="298" y="125"/>
                      <a:pt x="307" y="182"/>
                    </a:cubicBezTo>
                    <a:cubicBezTo>
                      <a:pt x="329" y="178"/>
                      <a:pt x="325" y="154"/>
                      <a:pt x="332" y="139"/>
                    </a:cubicBezTo>
                    <a:cubicBezTo>
                      <a:pt x="379" y="171"/>
                      <a:pt x="331" y="211"/>
                      <a:pt x="304" y="232"/>
                    </a:cubicBezTo>
                    <a:cubicBezTo>
                      <a:pt x="295" y="306"/>
                      <a:pt x="330" y="410"/>
                      <a:pt x="270" y="449"/>
                    </a:cubicBezTo>
                    <a:cubicBezTo>
                      <a:pt x="259" y="381"/>
                      <a:pt x="265" y="325"/>
                      <a:pt x="266" y="267"/>
                    </a:cubicBezTo>
                    <a:cubicBezTo>
                      <a:pt x="236" y="269"/>
                      <a:pt x="241" y="296"/>
                      <a:pt x="211" y="299"/>
                    </a:cubicBezTo>
                    <a:cubicBezTo>
                      <a:pt x="172" y="273"/>
                      <a:pt x="239" y="232"/>
                      <a:pt x="204" y="195"/>
                    </a:cubicBezTo>
                    <a:cubicBezTo>
                      <a:pt x="161" y="231"/>
                      <a:pt x="144" y="284"/>
                      <a:pt x="136" y="345"/>
                    </a:cubicBezTo>
                    <a:cubicBezTo>
                      <a:pt x="120" y="343"/>
                      <a:pt x="108" y="336"/>
                      <a:pt x="108" y="311"/>
                    </a:cubicBezTo>
                    <a:cubicBezTo>
                      <a:pt x="86" y="312"/>
                      <a:pt x="88" y="353"/>
                      <a:pt x="69" y="340"/>
                    </a:cubicBezTo>
                    <a:cubicBezTo>
                      <a:pt x="31" y="318"/>
                      <a:pt x="65" y="269"/>
                      <a:pt x="82" y="255"/>
                    </a:cubicBezTo>
                    <a:cubicBezTo>
                      <a:pt x="98" y="247"/>
                      <a:pt x="92" y="271"/>
                      <a:pt x="106" y="267"/>
                    </a:cubicBezTo>
                    <a:cubicBezTo>
                      <a:pt x="113" y="247"/>
                      <a:pt x="107" y="217"/>
                      <a:pt x="110" y="195"/>
                    </a:cubicBezTo>
                    <a:cubicBezTo>
                      <a:pt x="94" y="193"/>
                      <a:pt x="67" y="224"/>
                      <a:pt x="57" y="243"/>
                    </a:cubicBezTo>
                    <a:cubicBezTo>
                      <a:pt x="29" y="251"/>
                      <a:pt x="15" y="240"/>
                      <a:pt x="0" y="230"/>
                    </a:cubicBezTo>
                    <a:cubicBezTo>
                      <a:pt x="35" y="181"/>
                      <a:pt x="120" y="167"/>
                      <a:pt x="132" y="102"/>
                    </a:cubicBezTo>
                    <a:cubicBezTo>
                      <a:pt x="154" y="102"/>
                      <a:pt x="162" y="123"/>
                      <a:pt x="172" y="139"/>
                    </a:cubicBezTo>
                    <a:cubicBezTo>
                      <a:pt x="169" y="167"/>
                      <a:pt x="144" y="179"/>
                      <a:pt x="152" y="215"/>
                    </a:cubicBezTo>
                    <a:cubicBezTo>
                      <a:pt x="182" y="201"/>
                      <a:pt x="200" y="179"/>
                      <a:pt x="207" y="150"/>
                    </a:cubicBezTo>
                    <a:cubicBezTo>
                      <a:pt x="200" y="125"/>
                      <a:pt x="170" y="102"/>
                      <a:pt x="178" y="78"/>
                    </a:cubicBezTo>
                    <a:cubicBezTo>
                      <a:pt x="252" y="66"/>
                      <a:pt x="223" y="175"/>
                      <a:pt x="243" y="227"/>
                    </a:cubicBezTo>
                    <a:cubicBezTo>
                      <a:pt x="293" y="184"/>
                      <a:pt x="254" y="78"/>
                      <a:pt x="259" y="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4" name="íşlïďê">
                <a:extLst>
                  <a:ext uri="{FF2B5EF4-FFF2-40B4-BE49-F238E27FC236}">
                    <a16:creationId xmlns:a16="http://schemas.microsoft.com/office/drawing/2014/main" id="{31A75F7A-00DF-4A81-8873-4A388DD624B5}"/>
                  </a:ext>
                </a:extLst>
              </p:cNvPr>
              <p:cNvSpPr/>
              <p:nvPr/>
            </p:nvSpPr>
            <p:spPr bwMode="auto">
              <a:xfrm>
                <a:off x="10763250" y="2200275"/>
                <a:ext cx="1109663" cy="1801813"/>
              </a:xfrm>
              <a:custGeom>
                <a:avLst/>
                <a:gdLst>
                  <a:gd name="T0" fmla="*/ 114 w 350"/>
                  <a:gd name="T1" fmla="*/ 321 h 568"/>
                  <a:gd name="T2" fmla="*/ 300 w 350"/>
                  <a:gd name="T3" fmla="*/ 258 h 568"/>
                  <a:gd name="T4" fmla="*/ 206 w 350"/>
                  <a:gd name="T5" fmla="*/ 374 h 568"/>
                  <a:gd name="T6" fmla="*/ 282 w 350"/>
                  <a:gd name="T7" fmla="*/ 371 h 568"/>
                  <a:gd name="T8" fmla="*/ 290 w 350"/>
                  <a:gd name="T9" fmla="*/ 403 h 568"/>
                  <a:gd name="T10" fmla="*/ 221 w 350"/>
                  <a:gd name="T11" fmla="*/ 431 h 568"/>
                  <a:gd name="T12" fmla="*/ 196 w 350"/>
                  <a:gd name="T13" fmla="*/ 568 h 568"/>
                  <a:gd name="T14" fmla="*/ 100 w 350"/>
                  <a:gd name="T15" fmla="*/ 519 h 568"/>
                  <a:gd name="T16" fmla="*/ 189 w 350"/>
                  <a:gd name="T17" fmla="*/ 447 h 568"/>
                  <a:gd name="T18" fmla="*/ 40 w 350"/>
                  <a:gd name="T19" fmla="*/ 458 h 568"/>
                  <a:gd name="T20" fmla="*/ 247 w 350"/>
                  <a:gd name="T21" fmla="*/ 302 h 568"/>
                  <a:gd name="T22" fmla="*/ 44 w 350"/>
                  <a:gd name="T23" fmla="*/ 421 h 568"/>
                  <a:gd name="T24" fmla="*/ 4 w 350"/>
                  <a:gd name="T25" fmla="*/ 373 h 568"/>
                  <a:gd name="T26" fmla="*/ 199 w 350"/>
                  <a:gd name="T27" fmla="*/ 245 h 568"/>
                  <a:gd name="T28" fmla="*/ 183 w 350"/>
                  <a:gd name="T29" fmla="*/ 189 h 568"/>
                  <a:gd name="T30" fmla="*/ 151 w 350"/>
                  <a:gd name="T31" fmla="*/ 237 h 568"/>
                  <a:gd name="T32" fmla="*/ 110 w 350"/>
                  <a:gd name="T33" fmla="*/ 236 h 568"/>
                  <a:gd name="T34" fmla="*/ 86 w 350"/>
                  <a:gd name="T35" fmla="*/ 285 h 568"/>
                  <a:gd name="T36" fmla="*/ 38 w 350"/>
                  <a:gd name="T37" fmla="*/ 171 h 568"/>
                  <a:gd name="T38" fmla="*/ 99 w 350"/>
                  <a:gd name="T39" fmla="*/ 192 h 568"/>
                  <a:gd name="T40" fmla="*/ 71 w 350"/>
                  <a:gd name="T41" fmla="*/ 67 h 568"/>
                  <a:gd name="T42" fmla="*/ 180 w 350"/>
                  <a:gd name="T43" fmla="*/ 112 h 568"/>
                  <a:gd name="T44" fmla="*/ 221 w 350"/>
                  <a:gd name="T45" fmla="*/ 0 h 568"/>
                  <a:gd name="T46" fmla="*/ 277 w 350"/>
                  <a:gd name="T47" fmla="*/ 40 h 568"/>
                  <a:gd name="T48" fmla="*/ 236 w 350"/>
                  <a:gd name="T49" fmla="*/ 96 h 568"/>
                  <a:gd name="T50" fmla="*/ 309 w 350"/>
                  <a:gd name="T51" fmla="*/ 49 h 568"/>
                  <a:gd name="T52" fmla="*/ 350 w 350"/>
                  <a:gd name="T53" fmla="*/ 73 h 568"/>
                  <a:gd name="T54" fmla="*/ 276 w 350"/>
                  <a:gd name="T55" fmla="*/ 234 h 568"/>
                  <a:gd name="T56" fmla="*/ 114 w 350"/>
                  <a:gd name="T57" fmla="*/ 321 h 568"/>
                  <a:gd name="T58" fmla="*/ 224 w 350"/>
                  <a:gd name="T59" fmla="*/ 141 h 568"/>
                  <a:gd name="T60" fmla="*/ 264 w 350"/>
                  <a:gd name="T61" fmla="*/ 197 h 568"/>
                  <a:gd name="T62" fmla="*/ 321 w 350"/>
                  <a:gd name="T63" fmla="*/ 93 h 568"/>
                  <a:gd name="T64" fmla="*/ 309 w 350"/>
                  <a:gd name="T65" fmla="*/ 81 h 568"/>
                  <a:gd name="T66" fmla="*/ 224 w 350"/>
                  <a:gd name="T67" fmla="*/ 141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0" h="568">
                    <a:moveTo>
                      <a:pt x="114" y="321"/>
                    </a:moveTo>
                    <a:cubicBezTo>
                      <a:pt x="175" y="328"/>
                      <a:pt x="238" y="234"/>
                      <a:pt x="300" y="258"/>
                    </a:cubicBezTo>
                    <a:cubicBezTo>
                      <a:pt x="326" y="307"/>
                      <a:pt x="239" y="343"/>
                      <a:pt x="206" y="374"/>
                    </a:cubicBezTo>
                    <a:cubicBezTo>
                      <a:pt x="231" y="396"/>
                      <a:pt x="257" y="366"/>
                      <a:pt x="282" y="371"/>
                    </a:cubicBezTo>
                    <a:cubicBezTo>
                      <a:pt x="288" y="382"/>
                      <a:pt x="287" y="392"/>
                      <a:pt x="290" y="403"/>
                    </a:cubicBezTo>
                    <a:cubicBezTo>
                      <a:pt x="267" y="434"/>
                      <a:pt x="245" y="402"/>
                      <a:pt x="221" y="431"/>
                    </a:cubicBezTo>
                    <a:cubicBezTo>
                      <a:pt x="221" y="477"/>
                      <a:pt x="245" y="522"/>
                      <a:pt x="196" y="568"/>
                    </a:cubicBezTo>
                    <a:cubicBezTo>
                      <a:pt x="164" y="546"/>
                      <a:pt x="132" y="546"/>
                      <a:pt x="100" y="519"/>
                    </a:cubicBezTo>
                    <a:cubicBezTo>
                      <a:pt x="136" y="516"/>
                      <a:pt x="220" y="510"/>
                      <a:pt x="189" y="447"/>
                    </a:cubicBezTo>
                    <a:cubicBezTo>
                      <a:pt x="139" y="445"/>
                      <a:pt x="89" y="549"/>
                      <a:pt x="40" y="458"/>
                    </a:cubicBezTo>
                    <a:cubicBezTo>
                      <a:pt x="133" y="420"/>
                      <a:pt x="180" y="385"/>
                      <a:pt x="247" y="302"/>
                    </a:cubicBezTo>
                    <a:cubicBezTo>
                      <a:pt x="180" y="295"/>
                      <a:pt x="112" y="376"/>
                      <a:pt x="44" y="421"/>
                    </a:cubicBezTo>
                    <a:cubicBezTo>
                      <a:pt x="26" y="418"/>
                      <a:pt x="0" y="388"/>
                      <a:pt x="4" y="373"/>
                    </a:cubicBezTo>
                    <a:cubicBezTo>
                      <a:pt x="69" y="323"/>
                      <a:pt x="134" y="295"/>
                      <a:pt x="199" y="245"/>
                    </a:cubicBezTo>
                    <a:cubicBezTo>
                      <a:pt x="198" y="226"/>
                      <a:pt x="191" y="208"/>
                      <a:pt x="183" y="189"/>
                    </a:cubicBezTo>
                    <a:cubicBezTo>
                      <a:pt x="159" y="189"/>
                      <a:pt x="149" y="223"/>
                      <a:pt x="151" y="237"/>
                    </a:cubicBezTo>
                    <a:cubicBezTo>
                      <a:pt x="137" y="251"/>
                      <a:pt x="124" y="240"/>
                      <a:pt x="110" y="236"/>
                    </a:cubicBezTo>
                    <a:cubicBezTo>
                      <a:pt x="102" y="253"/>
                      <a:pt x="106" y="269"/>
                      <a:pt x="86" y="285"/>
                    </a:cubicBezTo>
                    <a:cubicBezTo>
                      <a:pt x="52" y="247"/>
                      <a:pt x="65" y="209"/>
                      <a:pt x="38" y="171"/>
                    </a:cubicBezTo>
                    <a:cubicBezTo>
                      <a:pt x="59" y="159"/>
                      <a:pt x="79" y="184"/>
                      <a:pt x="99" y="192"/>
                    </a:cubicBezTo>
                    <a:cubicBezTo>
                      <a:pt x="127" y="151"/>
                      <a:pt x="73" y="109"/>
                      <a:pt x="71" y="67"/>
                    </a:cubicBezTo>
                    <a:cubicBezTo>
                      <a:pt x="108" y="62"/>
                      <a:pt x="144" y="127"/>
                      <a:pt x="180" y="112"/>
                    </a:cubicBezTo>
                    <a:cubicBezTo>
                      <a:pt x="215" y="75"/>
                      <a:pt x="208" y="37"/>
                      <a:pt x="221" y="0"/>
                    </a:cubicBezTo>
                    <a:cubicBezTo>
                      <a:pt x="240" y="12"/>
                      <a:pt x="259" y="16"/>
                      <a:pt x="277" y="40"/>
                    </a:cubicBezTo>
                    <a:cubicBezTo>
                      <a:pt x="272" y="59"/>
                      <a:pt x="258" y="78"/>
                      <a:pt x="236" y="96"/>
                    </a:cubicBezTo>
                    <a:cubicBezTo>
                      <a:pt x="261" y="99"/>
                      <a:pt x="285" y="68"/>
                      <a:pt x="309" y="49"/>
                    </a:cubicBezTo>
                    <a:cubicBezTo>
                      <a:pt x="326" y="52"/>
                      <a:pt x="343" y="55"/>
                      <a:pt x="350" y="73"/>
                    </a:cubicBezTo>
                    <a:cubicBezTo>
                      <a:pt x="332" y="127"/>
                      <a:pt x="310" y="180"/>
                      <a:pt x="276" y="234"/>
                    </a:cubicBezTo>
                    <a:cubicBezTo>
                      <a:pt x="222" y="241"/>
                      <a:pt x="168" y="298"/>
                      <a:pt x="114" y="321"/>
                    </a:cubicBezTo>
                    <a:close/>
                    <a:moveTo>
                      <a:pt x="224" y="141"/>
                    </a:moveTo>
                    <a:cubicBezTo>
                      <a:pt x="237" y="168"/>
                      <a:pt x="248" y="171"/>
                      <a:pt x="264" y="197"/>
                    </a:cubicBezTo>
                    <a:cubicBezTo>
                      <a:pt x="298" y="163"/>
                      <a:pt x="299" y="128"/>
                      <a:pt x="321" y="93"/>
                    </a:cubicBezTo>
                    <a:cubicBezTo>
                      <a:pt x="317" y="89"/>
                      <a:pt x="313" y="85"/>
                      <a:pt x="309" y="81"/>
                    </a:cubicBezTo>
                    <a:cubicBezTo>
                      <a:pt x="281" y="95"/>
                      <a:pt x="239" y="111"/>
                      <a:pt x="224" y="14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9" name="íŝļîḍè">
              <a:extLst>
                <a:ext uri="{FF2B5EF4-FFF2-40B4-BE49-F238E27FC236}">
                  <a16:creationId xmlns:a16="http://schemas.microsoft.com/office/drawing/2014/main" id="{59C125FA-02E0-489C-AF48-D869F0A1F8C0}"/>
                </a:ext>
              </a:extLst>
            </p:cNvPr>
            <p:cNvGrpSpPr/>
            <p:nvPr/>
          </p:nvGrpSpPr>
          <p:grpSpPr>
            <a:xfrm>
              <a:off x="3663903" y="4032221"/>
              <a:ext cx="7142007" cy="350240"/>
              <a:chOff x="2936875" y="4210050"/>
              <a:chExt cx="9258300" cy="454025"/>
            </a:xfrm>
          </p:grpSpPr>
          <p:sp>
            <p:nvSpPr>
              <p:cNvPr id="10" name="îšḻîḓé">
                <a:extLst>
                  <a:ext uri="{FF2B5EF4-FFF2-40B4-BE49-F238E27FC236}">
                    <a16:creationId xmlns:a16="http://schemas.microsoft.com/office/drawing/2014/main" id="{F02DB636-52C8-4CCE-851E-31326BC065F4}"/>
                  </a:ext>
                </a:extLst>
              </p:cNvPr>
              <p:cNvSpPr/>
              <p:nvPr/>
            </p:nvSpPr>
            <p:spPr bwMode="auto">
              <a:xfrm>
                <a:off x="293687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3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4 w 87"/>
                  <a:gd name="T17" fmla="*/ 25 h 99"/>
                  <a:gd name="T18" fmla="*/ 1 w 87"/>
                  <a:gd name="T19" fmla="*/ 25 h 99"/>
                  <a:gd name="T20" fmla="*/ 0 w 87"/>
                  <a:gd name="T21" fmla="*/ 0 h 99"/>
                  <a:gd name="T22" fmla="*/ 0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6 w 87"/>
                  <a:gd name="T29" fmla="*/ 0 h 99"/>
                  <a:gd name="T30" fmla="*/ 87 w 87"/>
                  <a:gd name="T31" fmla="*/ 0 h 99"/>
                  <a:gd name="T32" fmla="*/ 82 w 87"/>
                  <a:gd name="T33" fmla="*/ 25 h 99"/>
                  <a:gd name="T34" fmla="*/ 79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2 w 87"/>
                  <a:gd name="T47" fmla="*/ 96 h 99"/>
                  <a:gd name="T48" fmla="*/ 62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7" y="99"/>
                      <a:pt x="31" y="99"/>
                      <a:pt x="24" y="99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5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3" y="0"/>
                      <a:pt x="74" y="0"/>
                      <a:pt x="86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0" y="93"/>
                      <a:pt x="52" y="93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62" y="99"/>
                      <a:pt x="62" y="99"/>
                      <a:pt x="62" y="99"/>
                    </a:cubicBezTo>
                    <a:cubicBezTo>
                      <a:pt x="55" y="99"/>
                      <a:pt x="48" y="99"/>
                      <a:pt x="43" y="9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" name="iṧḻiḋé">
                <a:extLst>
                  <a:ext uri="{FF2B5EF4-FFF2-40B4-BE49-F238E27FC236}">
                    <a16:creationId xmlns:a16="http://schemas.microsoft.com/office/drawing/2014/main" id="{7A0323F0-5DB7-4212-8775-279BDF308A81}"/>
                  </a:ext>
                </a:extLst>
              </p:cNvPr>
              <p:cNvSpPr/>
              <p:nvPr/>
            </p:nvSpPr>
            <p:spPr bwMode="auto">
              <a:xfrm>
                <a:off x="3243263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" name="îsḷïḍê">
                <a:extLst>
                  <a:ext uri="{FF2B5EF4-FFF2-40B4-BE49-F238E27FC236}">
                    <a16:creationId xmlns:a16="http://schemas.microsoft.com/office/drawing/2014/main" id="{18700EF4-A81C-4D28-B484-F475EB37EC77}"/>
                  </a:ext>
                </a:extLst>
              </p:cNvPr>
              <p:cNvSpPr/>
              <p:nvPr/>
            </p:nvSpPr>
            <p:spPr bwMode="auto">
              <a:xfrm>
                <a:off x="3392488" y="4333875"/>
                <a:ext cx="203200" cy="222250"/>
              </a:xfrm>
              <a:custGeom>
                <a:avLst/>
                <a:gdLst>
                  <a:gd name="T0" fmla="*/ 6 w 64"/>
                  <a:gd name="T1" fmla="*/ 7 h 70"/>
                  <a:gd name="T2" fmla="*/ 30 w 64"/>
                  <a:gd name="T3" fmla="*/ 0 h 70"/>
                  <a:gd name="T4" fmla="*/ 47 w 64"/>
                  <a:gd name="T5" fmla="*/ 6 h 70"/>
                  <a:gd name="T6" fmla="*/ 54 w 64"/>
                  <a:gd name="T7" fmla="*/ 23 h 70"/>
                  <a:gd name="T8" fmla="*/ 53 w 64"/>
                  <a:gd name="T9" fmla="*/ 52 h 70"/>
                  <a:gd name="T10" fmla="*/ 53 w 64"/>
                  <a:gd name="T11" fmla="*/ 58 h 70"/>
                  <a:gd name="T12" fmla="*/ 55 w 64"/>
                  <a:gd name="T13" fmla="*/ 61 h 70"/>
                  <a:gd name="T14" fmla="*/ 58 w 64"/>
                  <a:gd name="T15" fmla="*/ 63 h 70"/>
                  <a:gd name="T16" fmla="*/ 63 w 64"/>
                  <a:gd name="T17" fmla="*/ 64 h 70"/>
                  <a:gd name="T18" fmla="*/ 64 w 64"/>
                  <a:gd name="T19" fmla="*/ 66 h 70"/>
                  <a:gd name="T20" fmla="*/ 56 w 64"/>
                  <a:gd name="T21" fmla="*/ 69 h 70"/>
                  <a:gd name="T22" fmla="*/ 50 w 64"/>
                  <a:gd name="T23" fmla="*/ 70 h 70"/>
                  <a:gd name="T24" fmla="*/ 41 w 64"/>
                  <a:gd name="T25" fmla="*/ 63 h 70"/>
                  <a:gd name="T26" fmla="*/ 22 w 64"/>
                  <a:gd name="T27" fmla="*/ 70 h 70"/>
                  <a:gd name="T28" fmla="*/ 6 w 64"/>
                  <a:gd name="T29" fmla="*/ 65 h 70"/>
                  <a:gd name="T30" fmla="*/ 0 w 64"/>
                  <a:gd name="T31" fmla="*/ 51 h 70"/>
                  <a:gd name="T32" fmla="*/ 9 w 64"/>
                  <a:gd name="T33" fmla="*/ 35 h 70"/>
                  <a:gd name="T34" fmla="*/ 40 w 64"/>
                  <a:gd name="T35" fmla="*/ 30 h 70"/>
                  <a:gd name="T36" fmla="*/ 40 w 64"/>
                  <a:gd name="T37" fmla="*/ 25 h 70"/>
                  <a:gd name="T38" fmla="*/ 36 w 64"/>
                  <a:gd name="T39" fmla="*/ 13 h 70"/>
                  <a:gd name="T40" fmla="*/ 23 w 64"/>
                  <a:gd name="T41" fmla="*/ 9 h 70"/>
                  <a:gd name="T42" fmla="*/ 7 w 64"/>
                  <a:gd name="T43" fmla="*/ 11 h 70"/>
                  <a:gd name="T44" fmla="*/ 6 w 64"/>
                  <a:gd name="T45" fmla="*/ 7 h 70"/>
                  <a:gd name="T46" fmla="*/ 40 w 64"/>
                  <a:gd name="T47" fmla="*/ 36 h 70"/>
                  <a:gd name="T48" fmla="*/ 20 w 64"/>
                  <a:gd name="T49" fmla="*/ 39 h 70"/>
                  <a:gd name="T50" fmla="*/ 14 w 64"/>
                  <a:gd name="T51" fmla="*/ 49 h 70"/>
                  <a:gd name="T52" fmla="*/ 18 w 64"/>
                  <a:gd name="T53" fmla="*/ 59 h 70"/>
                  <a:gd name="T54" fmla="*/ 28 w 64"/>
                  <a:gd name="T55" fmla="*/ 62 h 70"/>
                  <a:gd name="T56" fmla="*/ 40 w 64"/>
                  <a:gd name="T57" fmla="*/ 59 h 70"/>
                  <a:gd name="T58" fmla="*/ 40 w 64"/>
                  <a:gd name="T59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4" h="70">
                    <a:moveTo>
                      <a:pt x="6" y="7"/>
                    </a:moveTo>
                    <a:cubicBezTo>
                      <a:pt x="15" y="2"/>
                      <a:pt x="23" y="0"/>
                      <a:pt x="30" y="0"/>
                    </a:cubicBezTo>
                    <a:cubicBezTo>
                      <a:pt x="37" y="0"/>
                      <a:pt x="43" y="2"/>
                      <a:pt x="47" y="6"/>
                    </a:cubicBezTo>
                    <a:cubicBezTo>
                      <a:pt x="52" y="10"/>
                      <a:pt x="54" y="15"/>
                      <a:pt x="54" y="23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5"/>
                      <a:pt x="53" y="57"/>
                      <a:pt x="53" y="58"/>
                    </a:cubicBezTo>
                    <a:cubicBezTo>
                      <a:pt x="54" y="59"/>
                      <a:pt x="54" y="61"/>
                      <a:pt x="55" y="61"/>
                    </a:cubicBezTo>
                    <a:cubicBezTo>
                      <a:pt x="55" y="62"/>
                      <a:pt x="56" y="63"/>
                      <a:pt x="58" y="63"/>
                    </a:cubicBezTo>
                    <a:cubicBezTo>
                      <a:pt x="59" y="63"/>
                      <a:pt x="61" y="63"/>
                      <a:pt x="63" y="64"/>
                    </a:cubicBezTo>
                    <a:cubicBezTo>
                      <a:pt x="64" y="66"/>
                      <a:pt x="64" y="66"/>
                      <a:pt x="64" y="66"/>
                    </a:cubicBezTo>
                    <a:cubicBezTo>
                      <a:pt x="62" y="67"/>
                      <a:pt x="59" y="68"/>
                      <a:pt x="56" y="69"/>
                    </a:cubicBezTo>
                    <a:cubicBezTo>
                      <a:pt x="53" y="70"/>
                      <a:pt x="51" y="70"/>
                      <a:pt x="50" y="70"/>
                    </a:cubicBezTo>
                    <a:cubicBezTo>
                      <a:pt x="46" y="70"/>
                      <a:pt x="42" y="68"/>
                      <a:pt x="41" y="63"/>
                    </a:cubicBezTo>
                    <a:cubicBezTo>
                      <a:pt x="34" y="68"/>
                      <a:pt x="28" y="70"/>
                      <a:pt x="22" y="70"/>
                    </a:cubicBezTo>
                    <a:cubicBezTo>
                      <a:pt x="15" y="70"/>
                      <a:pt x="10" y="68"/>
                      <a:pt x="6" y="65"/>
                    </a:cubicBezTo>
                    <a:cubicBezTo>
                      <a:pt x="2" y="62"/>
                      <a:pt x="0" y="57"/>
                      <a:pt x="0" y="51"/>
                    </a:cubicBezTo>
                    <a:cubicBezTo>
                      <a:pt x="0" y="44"/>
                      <a:pt x="3" y="39"/>
                      <a:pt x="9" y="35"/>
                    </a:cubicBezTo>
                    <a:cubicBezTo>
                      <a:pt x="16" y="32"/>
                      <a:pt x="26" y="30"/>
                      <a:pt x="40" y="30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19"/>
                      <a:pt x="39" y="15"/>
                      <a:pt x="36" y="13"/>
                    </a:cubicBezTo>
                    <a:cubicBezTo>
                      <a:pt x="33" y="10"/>
                      <a:pt x="29" y="9"/>
                      <a:pt x="23" y="9"/>
                    </a:cubicBezTo>
                    <a:cubicBezTo>
                      <a:pt x="19" y="9"/>
                      <a:pt x="14" y="10"/>
                      <a:pt x="7" y="11"/>
                    </a:cubicBezTo>
                    <a:lnTo>
                      <a:pt x="6" y="7"/>
                    </a:lnTo>
                    <a:close/>
                    <a:moveTo>
                      <a:pt x="40" y="36"/>
                    </a:moveTo>
                    <a:cubicBezTo>
                      <a:pt x="30" y="36"/>
                      <a:pt x="23" y="37"/>
                      <a:pt x="20" y="39"/>
                    </a:cubicBezTo>
                    <a:cubicBezTo>
                      <a:pt x="16" y="41"/>
                      <a:pt x="14" y="44"/>
                      <a:pt x="14" y="49"/>
                    </a:cubicBezTo>
                    <a:cubicBezTo>
                      <a:pt x="14" y="54"/>
                      <a:pt x="15" y="57"/>
                      <a:pt x="18" y="59"/>
                    </a:cubicBezTo>
                    <a:cubicBezTo>
                      <a:pt x="20" y="61"/>
                      <a:pt x="24" y="62"/>
                      <a:pt x="28" y="62"/>
                    </a:cubicBezTo>
                    <a:cubicBezTo>
                      <a:pt x="32" y="62"/>
                      <a:pt x="36" y="61"/>
                      <a:pt x="40" y="59"/>
                    </a:cubicBezTo>
                    <a:lnTo>
                      <a:pt x="40" y="36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" name="ïŝliďe">
                <a:extLst>
                  <a:ext uri="{FF2B5EF4-FFF2-40B4-BE49-F238E27FC236}">
                    <a16:creationId xmlns:a16="http://schemas.microsoft.com/office/drawing/2014/main" id="{83D37545-8B5C-412A-BF17-96839CFFBCAC}"/>
                  </a:ext>
                </a:extLst>
              </p:cNvPr>
              <p:cNvSpPr/>
              <p:nvPr/>
            </p:nvSpPr>
            <p:spPr bwMode="auto">
              <a:xfrm>
                <a:off x="3633788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4" name="iŝľídé">
                <a:extLst>
                  <a:ext uri="{FF2B5EF4-FFF2-40B4-BE49-F238E27FC236}">
                    <a16:creationId xmlns:a16="http://schemas.microsoft.com/office/drawing/2014/main" id="{68445529-ADB4-4F33-943E-2B1A3F5B9187}"/>
                  </a:ext>
                </a:extLst>
              </p:cNvPr>
              <p:cNvSpPr/>
              <p:nvPr/>
            </p:nvSpPr>
            <p:spPr bwMode="auto">
              <a:xfrm>
                <a:off x="3902075" y="4229100"/>
                <a:ext cx="88900" cy="434975"/>
              </a:xfrm>
              <a:custGeom>
                <a:avLst/>
                <a:gdLst>
                  <a:gd name="T0" fmla="*/ 5 w 28"/>
                  <a:gd name="T1" fmla="*/ 38 h 137"/>
                  <a:gd name="T2" fmla="*/ 28 w 28"/>
                  <a:gd name="T3" fmla="*/ 33 h 137"/>
                  <a:gd name="T4" fmla="*/ 28 w 28"/>
                  <a:gd name="T5" fmla="*/ 34 h 137"/>
                  <a:gd name="T6" fmla="*/ 28 w 28"/>
                  <a:gd name="T7" fmla="*/ 54 h 137"/>
                  <a:gd name="T8" fmla="*/ 28 w 28"/>
                  <a:gd name="T9" fmla="*/ 95 h 137"/>
                  <a:gd name="T10" fmla="*/ 22 w 28"/>
                  <a:gd name="T11" fmla="*/ 117 h 137"/>
                  <a:gd name="T12" fmla="*/ 3 w 28"/>
                  <a:gd name="T13" fmla="*/ 137 h 137"/>
                  <a:gd name="T14" fmla="*/ 0 w 28"/>
                  <a:gd name="T15" fmla="*/ 134 h 137"/>
                  <a:gd name="T16" fmla="*/ 13 w 28"/>
                  <a:gd name="T17" fmla="*/ 113 h 137"/>
                  <a:gd name="T18" fmla="*/ 15 w 28"/>
                  <a:gd name="T19" fmla="*/ 97 h 137"/>
                  <a:gd name="T20" fmla="*/ 15 w 28"/>
                  <a:gd name="T21" fmla="*/ 61 h 137"/>
                  <a:gd name="T22" fmla="*/ 14 w 28"/>
                  <a:gd name="T23" fmla="*/ 43 h 137"/>
                  <a:gd name="T24" fmla="*/ 5 w 28"/>
                  <a:gd name="T25" fmla="*/ 41 h 137"/>
                  <a:gd name="T26" fmla="*/ 5 w 28"/>
                  <a:gd name="T27" fmla="*/ 38 h 137"/>
                  <a:gd name="T28" fmla="*/ 28 w 28"/>
                  <a:gd name="T29" fmla="*/ 8 h 137"/>
                  <a:gd name="T30" fmla="*/ 26 w 28"/>
                  <a:gd name="T31" fmla="*/ 14 h 137"/>
                  <a:gd name="T32" fmla="*/ 20 w 28"/>
                  <a:gd name="T33" fmla="*/ 17 h 137"/>
                  <a:gd name="T34" fmla="*/ 14 w 28"/>
                  <a:gd name="T35" fmla="*/ 15 h 137"/>
                  <a:gd name="T36" fmla="*/ 12 w 28"/>
                  <a:gd name="T37" fmla="*/ 9 h 137"/>
                  <a:gd name="T38" fmla="*/ 14 w 28"/>
                  <a:gd name="T39" fmla="*/ 3 h 137"/>
                  <a:gd name="T40" fmla="*/ 20 w 28"/>
                  <a:gd name="T41" fmla="*/ 0 h 137"/>
                  <a:gd name="T42" fmla="*/ 26 w 28"/>
                  <a:gd name="T43" fmla="*/ 3 h 137"/>
                  <a:gd name="T44" fmla="*/ 28 w 28"/>
                  <a:gd name="T45" fmla="*/ 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137">
                    <a:moveTo>
                      <a:pt x="5" y="38"/>
                    </a:moveTo>
                    <a:cubicBezTo>
                      <a:pt x="13" y="37"/>
                      <a:pt x="20" y="35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40"/>
                      <a:pt x="28" y="47"/>
                      <a:pt x="28" y="54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28" y="104"/>
                      <a:pt x="26" y="111"/>
                      <a:pt x="22" y="117"/>
                    </a:cubicBezTo>
                    <a:cubicBezTo>
                      <a:pt x="19" y="122"/>
                      <a:pt x="12" y="129"/>
                      <a:pt x="3" y="137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7" y="125"/>
                      <a:pt x="11" y="118"/>
                      <a:pt x="13" y="113"/>
                    </a:cubicBezTo>
                    <a:cubicBezTo>
                      <a:pt x="14" y="109"/>
                      <a:pt x="15" y="103"/>
                      <a:pt x="15" y="97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5" y="55"/>
                      <a:pt x="14" y="49"/>
                      <a:pt x="14" y="43"/>
                    </a:cubicBezTo>
                    <a:cubicBezTo>
                      <a:pt x="5" y="41"/>
                      <a:pt x="5" y="41"/>
                      <a:pt x="5" y="41"/>
                    </a:cubicBezTo>
                    <a:lnTo>
                      <a:pt x="5" y="38"/>
                    </a:lnTo>
                    <a:close/>
                    <a:moveTo>
                      <a:pt x="28" y="8"/>
                    </a:moveTo>
                    <a:cubicBezTo>
                      <a:pt x="28" y="11"/>
                      <a:pt x="27" y="13"/>
                      <a:pt x="26" y="14"/>
                    </a:cubicBezTo>
                    <a:cubicBezTo>
                      <a:pt x="24" y="16"/>
                      <a:pt x="22" y="17"/>
                      <a:pt x="20" y="17"/>
                    </a:cubicBezTo>
                    <a:cubicBezTo>
                      <a:pt x="17" y="17"/>
                      <a:pt x="15" y="16"/>
                      <a:pt x="14" y="15"/>
                    </a:cubicBezTo>
                    <a:cubicBezTo>
                      <a:pt x="12" y="13"/>
                      <a:pt x="12" y="11"/>
                      <a:pt x="12" y="9"/>
                    </a:cubicBezTo>
                    <a:cubicBezTo>
                      <a:pt x="12" y="6"/>
                      <a:pt x="12" y="4"/>
                      <a:pt x="14" y="3"/>
                    </a:cubicBezTo>
                    <a:cubicBezTo>
                      <a:pt x="16" y="1"/>
                      <a:pt x="18" y="0"/>
                      <a:pt x="20" y="0"/>
                    </a:cubicBezTo>
                    <a:cubicBezTo>
                      <a:pt x="23" y="0"/>
                      <a:pt x="24" y="1"/>
                      <a:pt x="26" y="3"/>
                    </a:cubicBezTo>
                    <a:cubicBezTo>
                      <a:pt x="27" y="4"/>
                      <a:pt x="28" y="6"/>
                      <a:pt x="28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5" name="ïş1ïḑè">
                <a:extLst>
                  <a:ext uri="{FF2B5EF4-FFF2-40B4-BE49-F238E27FC236}">
                    <a16:creationId xmlns:a16="http://schemas.microsoft.com/office/drawing/2014/main" id="{C6E3456E-F254-4B05-8A13-41C1945965BC}"/>
                  </a:ext>
                </a:extLst>
              </p:cNvPr>
              <p:cNvSpPr/>
              <p:nvPr/>
            </p:nvSpPr>
            <p:spPr bwMode="auto">
              <a:xfrm>
                <a:off x="406082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3 w 34"/>
                  <a:gd name="T7" fmla="*/ 54 h 101"/>
                  <a:gd name="T8" fmla="*/ 23 w 34"/>
                  <a:gd name="T9" fmla="*/ 82 h 101"/>
                  <a:gd name="T10" fmla="*/ 23 w 34"/>
                  <a:gd name="T11" fmla="*/ 93 h 101"/>
                  <a:gd name="T12" fmla="*/ 25 w 34"/>
                  <a:gd name="T13" fmla="*/ 96 h 101"/>
                  <a:gd name="T14" fmla="*/ 33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0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0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4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1" y="101"/>
                      <a:pt x="17" y="101"/>
                    </a:cubicBezTo>
                    <a:cubicBezTo>
                      <a:pt x="12" y="101"/>
                      <a:pt x="7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3" y="17"/>
                      <a:pt x="11" y="16"/>
                      <a:pt x="10" y="15"/>
                    </a:cubicBezTo>
                    <a:cubicBezTo>
                      <a:pt x="8" y="13"/>
                      <a:pt x="8" y="11"/>
                      <a:pt x="8" y="9"/>
                    </a:cubicBezTo>
                    <a:cubicBezTo>
                      <a:pt x="8" y="6"/>
                      <a:pt x="8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8" y="0"/>
                      <a:pt x="20" y="1"/>
                      <a:pt x="22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6" name="iSľîḓé">
                <a:extLst>
                  <a:ext uri="{FF2B5EF4-FFF2-40B4-BE49-F238E27FC236}">
                    <a16:creationId xmlns:a16="http://schemas.microsoft.com/office/drawing/2014/main" id="{1AE17718-6E1C-4A42-A443-E1EDAF3CB071}"/>
                  </a:ext>
                </a:extLst>
              </p:cNvPr>
              <p:cNvSpPr/>
              <p:nvPr/>
            </p:nvSpPr>
            <p:spPr bwMode="auto">
              <a:xfrm>
                <a:off x="421005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7" name="iŝlidè">
                <a:extLst>
                  <a:ext uri="{FF2B5EF4-FFF2-40B4-BE49-F238E27FC236}">
                    <a16:creationId xmlns:a16="http://schemas.microsoft.com/office/drawing/2014/main" id="{E08D83FE-48E3-4D4D-B2F1-38EDB4405847}"/>
                  </a:ext>
                </a:extLst>
              </p:cNvPr>
              <p:cNvSpPr/>
              <p:nvPr/>
            </p:nvSpPr>
            <p:spPr bwMode="auto">
              <a:xfrm>
                <a:off x="4624388" y="4235450"/>
                <a:ext cx="317500" cy="323850"/>
              </a:xfrm>
              <a:custGeom>
                <a:avLst/>
                <a:gdLst>
                  <a:gd name="T0" fmla="*/ 0 w 100"/>
                  <a:gd name="T1" fmla="*/ 0 h 102"/>
                  <a:gd name="T2" fmla="*/ 18 w 100"/>
                  <a:gd name="T3" fmla="*/ 0 h 102"/>
                  <a:gd name="T4" fmla="*/ 35 w 100"/>
                  <a:gd name="T5" fmla="*/ 0 h 102"/>
                  <a:gd name="T6" fmla="*/ 36 w 100"/>
                  <a:gd name="T7" fmla="*/ 3 h 102"/>
                  <a:gd name="T8" fmla="*/ 27 w 100"/>
                  <a:gd name="T9" fmla="*/ 5 h 102"/>
                  <a:gd name="T10" fmla="*/ 25 w 100"/>
                  <a:gd name="T11" fmla="*/ 7 h 102"/>
                  <a:gd name="T12" fmla="*/ 25 w 100"/>
                  <a:gd name="T13" fmla="*/ 13 h 102"/>
                  <a:gd name="T14" fmla="*/ 25 w 100"/>
                  <a:gd name="T15" fmla="*/ 19 h 102"/>
                  <a:gd name="T16" fmla="*/ 25 w 100"/>
                  <a:gd name="T17" fmla="*/ 58 h 102"/>
                  <a:gd name="T18" fmla="*/ 31 w 100"/>
                  <a:gd name="T19" fmla="*/ 86 h 102"/>
                  <a:gd name="T20" fmla="*/ 52 w 100"/>
                  <a:gd name="T21" fmla="*/ 94 h 102"/>
                  <a:gd name="T22" fmla="*/ 73 w 100"/>
                  <a:gd name="T23" fmla="*/ 86 h 102"/>
                  <a:gd name="T24" fmla="*/ 80 w 100"/>
                  <a:gd name="T25" fmla="*/ 59 h 102"/>
                  <a:gd name="T26" fmla="*/ 80 w 100"/>
                  <a:gd name="T27" fmla="*/ 19 h 102"/>
                  <a:gd name="T28" fmla="*/ 80 w 100"/>
                  <a:gd name="T29" fmla="*/ 13 h 102"/>
                  <a:gd name="T30" fmla="*/ 80 w 100"/>
                  <a:gd name="T31" fmla="*/ 7 h 102"/>
                  <a:gd name="T32" fmla="*/ 78 w 100"/>
                  <a:gd name="T33" fmla="*/ 5 h 102"/>
                  <a:gd name="T34" fmla="*/ 69 w 100"/>
                  <a:gd name="T35" fmla="*/ 3 h 102"/>
                  <a:gd name="T36" fmla="*/ 69 w 100"/>
                  <a:gd name="T37" fmla="*/ 0 h 102"/>
                  <a:gd name="T38" fmla="*/ 85 w 100"/>
                  <a:gd name="T39" fmla="*/ 0 h 102"/>
                  <a:gd name="T40" fmla="*/ 100 w 100"/>
                  <a:gd name="T41" fmla="*/ 0 h 102"/>
                  <a:gd name="T42" fmla="*/ 100 w 100"/>
                  <a:gd name="T43" fmla="*/ 3 h 102"/>
                  <a:gd name="T44" fmla="*/ 91 w 100"/>
                  <a:gd name="T45" fmla="*/ 5 h 102"/>
                  <a:gd name="T46" fmla="*/ 89 w 100"/>
                  <a:gd name="T47" fmla="*/ 8 h 102"/>
                  <a:gd name="T48" fmla="*/ 89 w 100"/>
                  <a:gd name="T49" fmla="*/ 13 h 102"/>
                  <a:gd name="T50" fmla="*/ 89 w 100"/>
                  <a:gd name="T51" fmla="*/ 20 h 102"/>
                  <a:gd name="T52" fmla="*/ 89 w 100"/>
                  <a:gd name="T53" fmla="*/ 56 h 102"/>
                  <a:gd name="T54" fmla="*/ 80 w 100"/>
                  <a:gd name="T55" fmla="*/ 90 h 102"/>
                  <a:gd name="T56" fmla="*/ 50 w 100"/>
                  <a:gd name="T57" fmla="*/ 102 h 102"/>
                  <a:gd name="T58" fmla="*/ 20 w 100"/>
                  <a:gd name="T59" fmla="*/ 92 h 102"/>
                  <a:gd name="T60" fmla="*/ 11 w 100"/>
                  <a:gd name="T61" fmla="*/ 60 h 102"/>
                  <a:gd name="T62" fmla="*/ 11 w 100"/>
                  <a:gd name="T63" fmla="*/ 20 h 102"/>
                  <a:gd name="T64" fmla="*/ 11 w 100"/>
                  <a:gd name="T65" fmla="*/ 13 h 102"/>
                  <a:gd name="T66" fmla="*/ 11 w 100"/>
                  <a:gd name="T67" fmla="*/ 8 h 102"/>
                  <a:gd name="T68" fmla="*/ 9 w 100"/>
                  <a:gd name="T69" fmla="*/ 5 h 102"/>
                  <a:gd name="T70" fmla="*/ 0 w 100"/>
                  <a:gd name="T71" fmla="*/ 3 h 102"/>
                  <a:gd name="T72" fmla="*/ 0 w 100"/>
                  <a:gd name="T7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0" h="102">
                    <a:moveTo>
                      <a:pt x="0" y="0"/>
                    </a:moveTo>
                    <a:cubicBezTo>
                      <a:pt x="6" y="0"/>
                      <a:pt x="12" y="0"/>
                      <a:pt x="18" y="0"/>
                    </a:cubicBezTo>
                    <a:cubicBezTo>
                      <a:pt x="23" y="0"/>
                      <a:pt x="29" y="0"/>
                      <a:pt x="35" y="0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5"/>
                      <a:pt x="25" y="6"/>
                      <a:pt x="25" y="7"/>
                    </a:cubicBezTo>
                    <a:cubicBezTo>
                      <a:pt x="25" y="9"/>
                      <a:pt x="25" y="11"/>
                      <a:pt x="25" y="13"/>
                    </a:cubicBezTo>
                    <a:cubicBezTo>
                      <a:pt x="25" y="15"/>
                      <a:pt x="25" y="17"/>
                      <a:pt x="25" y="19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72"/>
                      <a:pt x="27" y="81"/>
                      <a:pt x="31" y="86"/>
                    </a:cubicBezTo>
                    <a:cubicBezTo>
                      <a:pt x="36" y="92"/>
                      <a:pt x="43" y="94"/>
                      <a:pt x="52" y="94"/>
                    </a:cubicBezTo>
                    <a:cubicBezTo>
                      <a:pt x="62" y="94"/>
                      <a:pt x="69" y="91"/>
                      <a:pt x="73" y="86"/>
                    </a:cubicBezTo>
                    <a:cubicBezTo>
                      <a:pt x="78" y="81"/>
                      <a:pt x="80" y="72"/>
                      <a:pt x="80" y="5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7"/>
                      <a:pt x="80" y="15"/>
                      <a:pt x="80" y="13"/>
                    </a:cubicBezTo>
                    <a:cubicBezTo>
                      <a:pt x="80" y="11"/>
                      <a:pt x="80" y="9"/>
                      <a:pt x="80" y="7"/>
                    </a:cubicBezTo>
                    <a:cubicBezTo>
                      <a:pt x="80" y="6"/>
                      <a:pt x="79" y="6"/>
                      <a:pt x="78" y="5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5" y="0"/>
                      <a:pt x="80" y="0"/>
                      <a:pt x="85" y="0"/>
                    </a:cubicBezTo>
                    <a:cubicBezTo>
                      <a:pt x="89" y="0"/>
                      <a:pt x="94" y="0"/>
                      <a:pt x="100" y="0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0" y="6"/>
                      <a:pt x="90" y="6"/>
                      <a:pt x="89" y="8"/>
                    </a:cubicBezTo>
                    <a:cubicBezTo>
                      <a:pt x="89" y="9"/>
                      <a:pt x="89" y="11"/>
                      <a:pt x="89" y="13"/>
                    </a:cubicBezTo>
                    <a:cubicBezTo>
                      <a:pt x="89" y="15"/>
                      <a:pt x="89" y="17"/>
                      <a:pt x="89" y="20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89" y="72"/>
                      <a:pt x="86" y="83"/>
                      <a:pt x="80" y="90"/>
                    </a:cubicBezTo>
                    <a:cubicBezTo>
                      <a:pt x="74" y="98"/>
                      <a:pt x="64" y="102"/>
                      <a:pt x="50" y="102"/>
                    </a:cubicBezTo>
                    <a:cubicBezTo>
                      <a:pt x="37" y="102"/>
                      <a:pt x="27" y="98"/>
                      <a:pt x="20" y="92"/>
                    </a:cubicBezTo>
                    <a:cubicBezTo>
                      <a:pt x="14" y="85"/>
                      <a:pt x="11" y="74"/>
                      <a:pt x="11" y="6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7"/>
                      <a:pt x="11" y="15"/>
                      <a:pt x="11" y="13"/>
                    </a:cubicBezTo>
                    <a:cubicBezTo>
                      <a:pt x="11" y="11"/>
                      <a:pt x="11" y="9"/>
                      <a:pt x="11" y="8"/>
                    </a:cubicBezTo>
                    <a:cubicBezTo>
                      <a:pt x="11" y="6"/>
                      <a:pt x="10" y="6"/>
                      <a:pt x="9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8" name="îṥļíďe">
                <a:extLst>
                  <a:ext uri="{FF2B5EF4-FFF2-40B4-BE49-F238E27FC236}">
                    <a16:creationId xmlns:a16="http://schemas.microsoft.com/office/drawing/2014/main" id="{CDA87B29-F80E-44CC-A783-C30C752B1115}"/>
                  </a:ext>
                </a:extLst>
              </p:cNvPr>
              <p:cNvSpPr/>
              <p:nvPr/>
            </p:nvSpPr>
            <p:spPr bwMode="auto">
              <a:xfrm>
                <a:off x="4976813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9" name="îśḻïḍê">
                <a:extLst>
                  <a:ext uri="{FF2B5EF4-FFF2-40B4-BE49-F238E27FC236}">
                    <a16:creationId xmlns:a16="http://schemas.microsoft.com/office/drawing/2014/main" id="{581AFB53-8608-464F-9630-DB13BA3B5A65}"/>
                  </a:ext>
                </a:extLst>
              </p:cNvPr>
              <p:cNvSpPr/>
              <p:nvPr/>
            </p:nvSpPr>
            <p:spPr bwMode="auto">
              <a:xfrm>
                <a:off x="5260975" y="4229100"/>
                <a:ext cx="107950" cy="320675"/>
              </a:xfrm>
              <a:custGeom>
                <a:avLst/>
                <a:gdLst>
                  <a:gd name="T0" fmla="*/ 1 w 34"/>
                  <a:gd name="T1" fmla="*/ 38 h 101"/>
                  <a:gd name="T2" fmla="*/ 24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1 w 34"/>
                  <a:gd name="T27" fmla="*/ 94 h 101"/>
                  <a:gd name="T28" fmla="*/ 11 w 34"/>
                  <a:gd name="T29" fmla="*/ 84 h 101"/>
                  <a:gd name="T30" fmla="*/ 11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1 w 34"/>
                  <a:gd name="T37" fmla="*/ 38 h 101"/>
                  <a:gd name="T38" fmla="*/ 25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1 w 34"/>
                  <a:gd name="T49" fmla="*/ 3 h 101"/>
                  <a:gd name="T50" fmla="*/ 17 w 34"/>
                  <a:gd name="T51" fmla="*/ 0 h 101"/>
                  <a:gd name="T52" fmla="*/ 22 w 34"/>
                  <a:gd name="T53" fmla="*/ 3 h 101"/>
                  <a:gd name="T54" fmla="*/ 25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1" y="38"/>
                    </a:moveTo>
                    <a:cubicBezTo>
                      <a:pt x="9" y="37"/>
                      <a:pt x="17" y="35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5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8" y="101"/>
                      <a:pt x="22" y="101"/>
                      <a:pt x="17" y="101"/>
                    </a:cubicBezTo>
                    <a:cubicBezTo>
                      <a:pt x="13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1" y="94"/>
                    </a:cubicBezTo>
                    <a:cubicBezTo>
                      <a:pt x="11" y="92"/>
                      <a:pt x="11" y="89"/>
                      <a:pt x="11" y="84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1" y="54"/>
                      <a:pt x="11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1" y="38"/>
                    </a:lnTo>
                    <a:close/>
                    <a:moveTo>
                      <a:pt x="25" y="8"/>
                    </a:moveTo>
                    <a:cubicBezTo>
                      <a:pt x="25" y="11"/>
                      <a:pt x="24" y="13"/>
                      <a:pt x="22" y="14"/>
                    </a:cubicBezTo>
                    <a:cubicBezTo>
                      <a:pt x="21" y="16"/>
                      <a:pt x="19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1" y="3"/>
                    </a:cubicBezTo>
                    <a:cubicBezTo>
                      <a:pt x="12" y="1"/>
                      <a:pt x="14" y="0"/>
                      <a:pt x="17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5" y="6"/>
                      <a:pt x="25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0" name="iŝḷíḍè">
                <a:extLst>
                  <a:ext uri="{FF2B5EF4-FFF2-40B4-BE49-F238E27FC236}">
                    <a16:creationId xmlns:a16="http://schemas.microsoft.com/office/drawing/2014/main" id="{DC35C7CB-F59A-4C3B-B75E-08DC7074D459}"/>
                  </a:ext>
                </a:extLst>
              </p:cNvPr>
              <p:cNvSpPr/>
              <p:nvPr/>
            </p:nvSpPr>
            <p:spPr bwMode="auto">
              <a:xfrm>
                <a:off x="5387975" y="4340225"/>
                <a:ext cx="234950" cy="212725"/>
              </a:xfrm>
              <a:custGeom>
                <a:avLst/>
                <a:gdLst>
                  <a:gd name="T0" fmla="*/ 0 w 74"/>
                  <a:gd name="T1" fmla="*/ 0 h 67"/>
                  <a:gd name="T2" fmla="*/ 16 w 74"/>
                  <a:gd name="T3" fmla="*/ 0 h 67"/>
                  <a:gd name="T4" fmla="*/ 31 w 74"/>
                  <a:gd name="T5" fmla="*/ 0 h 67"/>
                  <a:gd name="T6" fmla="*/ 31 w 74"/>
                  <a:gd name="T7" fmla="*/ 3 h 67"/>
                  <a:gd name="T8" fmla="*/ 23 w 74"/>
                  <a:gd name="T9" fmla="*/ 5 h 67"/>
                  <a:gd name="T10" fmla="*/ 37 w 74"/>
                  <a:gd name="T11" fmla="*/ 40 h 67"/>
                  <a:gd name="T12" fmla="*/ 40 w 74"/>
                  <a:gd name="T13" fmla="*/ 50 h 67"/>
                  <a:gd name="T14" fmla="*/ 44 w 74"/>
                  <a:gd name="T15" fmla="*/ 41 h 67"/>
                  <a:gd name="T16" fmla="*/ 57 w 74"/>
                  <a:gd name="T17" fmla="*/ 5 h 67"/>
                  <a:gd name="T18" fmla="*/ 49 w 74"/>
                  <a:gd name="T19" fmla="*/ 3 h 67"/>
                  <a:gd name="T20" fmla="*/ 49 w 74"/>
                  <a:gd name="T21" fmla="*/ 0 h 67"/>
                  <a:gd name="T22" fmla="*/ 61 w 74"/>
                  <a:gd name="T23" fmla="*/ 0 h 67"/>
                  <a:gd name="T24" fmla="*/ 73 w 74"/>
                  <a:gd name="T25" fmla="*/ 0 h 67"/>
                  <a:gd name="T26" fmla="*/ 74 w 74"/>
                  <a:gd name="T27" fmla="*/ 3 h 67"/>
                  <a:gd name="T28" fmla="*/ 67 w 74"/>
                  <a:gd name="T29" fmla="*/ 5 h 67"/>
                  <a:gd name="T30" fmla="*/ 64 w 74"/>
                  <a:gd name="T31" fmla="*/ 8 h 67"/>
                  <a:gd name="T32" fmla="*/ 51 w 74"/>
                  <a:gd name="T33" fmla="*/ 39 h 67"/>
                  <a:gd name="T34" fmla="*/ 40 w 74"/>
                  <a:gd name="T35" fmla="*/ 66 h 67"/>
                  <a:gd name="T36" fmla="*/ 34 w 74"/>
                  <a:gd name="T37" fmla="*/ 67 h 67"/>
                  <a:gd name="T38" fmla="*/ 22 w 74"/>
                  <a:gd name="T39" fmla="*/ 39 h 67"/>
                  <a:gd name="T40" fmla="*/ 10 w 74"/>
                  <a:gd name="T41" fmla="*/ 8 h 67"/>
                  <a:gd name="T42" fmla="*/ 7 w 74"/>
                  <a:gd name="T43" fmla="*/ 5 h 67"/>
                  <a:gd name="T44" fmla="*/ 0 w 74"/>
                  <a:gd name="T45" fmla="*/ 3 h 67"/>
                  <a:gd name="T46" fmla="*/ 0 w 74"/>
                  <a:gd name="T4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4" h="67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20" y="0"/>
                      <a:pt x="25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7" y="16"/>
                      <a:pt x="32" y="28"/>
                      <a:pt x="37" y="40"/>
                    </a:cubicBezTo>
                    <a:cubicBezTo>
                      <a:pt x="38" y="44"/>
                      <a:pt x="39" y="47"/>
                      <a:pt x="40" y="50"/>
                    </a:cubicBezTo>
                    <a:cubicBezTo>
                      <a:pt x="41" y="47"/>
                      <a:pt x="42" y="44"/>
                      <a:pt x="44" y="41"/>
                    </a:cubicBezTo>
                    <a:cubicBezTo>
                      <a:pt x="48" y="30"/>
                      <a:pt x="53" y="18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5" y="0"/>
                      <a:pt x="69" y="0"/>
                      <a:pt x="73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0" y="17"/>
                      <a:pt x="56" y="27"/>
                      <a:pt x="51" y="39"/>
                    </a:cubicBezTo>
                    <a:cubicBezTo>
                      <a:pt x="46" y="51"/>
                      <a:pt x="42" y="60"/>
                      <a:pt x="40" y="66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1" y="60"/>
                      <a:pt x="27" y="51"/>
                      <a:pt x="22" y="39"/>
                    </a:cubicBezTo>
                    <a:cubicBezTo>
                      <a:pt x="17" y="27"/>
                      <a:pt x="13" y="17"/>
                      <a:pt x="10" y="8"/>
                    </a:cubicBezTo>
                    <a:cubicBezTo>
                      <a:pt x="9" y="7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1" name="îṧļíďè">
                <a:extLst>
                  <a:ext uri="{FF2B5EF4-FFF2-40B4-BE49-F238E27FC236}">
                    <a16:creationId xmlns:a16="http://schemas.microsoft.com/office/drawing/2014/main" id="{9D39C1E6-C06E-45D5-8C52-2AC958BB2215}"/>
                  </a:ext>
                </a:extLst>
              </p:cNvPr>
              <p:cNvSpPr/>
              <p:nvPr/>
            </p:nvSpPr>
            <p:spPr bwMode="auto">
              <a:xfrm>
                <a:off x="5641975" y="4333875"/>
                <a:ext cx="188913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60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2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60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2" name="îśḻîḋè">
                <a:extLst>
                  <a:ext uri="{FF2B5EF4-FFF2-40B4-BE49-F238E27FC236}">
                    <a16:creationId xmlns:a16="http://schemas.microsoft.com/office/drawing/2014/main" id="{1C872079-1BDB-4816-9666-7B84804689BD}"/>
                  </a:ext>
                </a:extLst>
              </p:cNvPr>
              <p:cNvSpPr/>
              <p:nvPr/>
            </p:nvSpPr>
            <p:spPr bwMode="auto">
              <a:xfrm>
                <a:off x="5875338" y="4333875"/>
                <a:ext cx="158750" cy="215900"/>
              </a:xfrm>
              <a:custGeom>
                <a:avLst/>
                <a:gdLst>
                  <a:gd name="T0" fmla="*/ 0 w 50"/>
                  <a:gd name="T1" fmla="*/ 5 h 68"/>
                  <a:gd name="T2" fmla="*/ 23 w 50"/>
                  <a:gd name="T3" fmla="*/ 0 h 68"/>
                  <a:gd name="T4" fmla="*/ 24 w 50"/>
                  <a:gd name="T5" fmla="*/ 1 h 68"/>
                  <a:gd name="T6" fmla="*/ 24 w 50"/>
                  <a:gd name="T7" fmla="*/ 9 h 68"/>
                  <a:gd name="T8" fmla="*/ 49 w 50"/>
                  <a:gd name="T9" fmla="*/ 0 h 68"/>
                  <a:gd name="T10" fmla="*/ 50 w 50"/>
                  <a:gd name="T11" fmla="*/ 1 h 68"/>
                  <a:gd name="T12" fmla="*/ 46 w 50"/>
                  <a:gd name="T13" fmla="*/ 23 h 68"/>
                  <a:gd name="T14" fmla="*/ 43 w 50"/>
                  <a:gd name="T15" fmla="*/ 23 h 68"/>
                  <a:gd name="T16" fmla="*/ 39 w 50"/>
                  <a:gd name="T17" fmla="*/ 14 h 68"/>
                  <a:gd name="T18" fmla="*/ 33 w 50"/>
                  <a:gd name="T19" fmla="*/ 10 h 68"/>
                  <a:gd name="T20" fmla="*/ 24 w 50"/>
                  <a:gd name="T21" fmla="*/ 14 h 68"/>
                  <a:gd name="T22" fmla="*/ 24 w 50"/>
                  <a:gd name="T23" fmla="*/ 44 h 68"/>
                  <a:gd name="T24" fmla="*/ 24 w 50"/>
                  <a:gd name="T25" fmla="*/ 60 h 68"/>
                  <a:gd name="T26" fmla="*/ 26 w 50"/>
                  <a:gd name="T27" fmla="*/ 63 h 68"/>
                  <a:gd name="T28" fmla="*/ 35 w 50"/>
                  <a:gd name="T29" fmla="*/ 65 h 68"/>
                  <a:gd name="T30" fmla="*/ 35 w 50"/>
                  <a:gd name="T31" fmla="*/ 68 h 68"/>
                  <a:gd name="T32" fmla="*/ 17 w 50"/>
                  <a:gd name="T33" fmla="*/ 68 h 68"/>
                  <a:gd name="T34" fmla="*/ 1 w 50"/>
                  <a:gd name="T35" fmla="*/ 68 h 68"/>
                  <a:gd name="T36" fmla="*/ 0 w 50"/>
                  <a:gd name="T37" fmla="*/ 65 h 68"/>
                  <a:gd name="T38" fmla="*/ 9 w 50"/>
                  <a:gd name="T39" fmla="*/ 63 h 68"/>
                  <a:gd name="T40" fmla="*/ 10 w 50"/>
                  <a:gd name="T41" fmla="*/ 61 h 68"/>
                  <a:gd name="T42" fmla="*/ 10 w 50"/>
                  <a:gd name="T43" fmla="*/ 52 h 68"/>
                  <a:gd name="T44" fmla="*/ 10 w 50"/>
                  <a:gd name="T45" fmla="*/ 28 h 68"/>
                  <a:gd name="T46" fmla="*/ 10 w 50"/>
                  <a:gd name="T47" fmla="*/ 10 h 68"/>
                  <a:gd name="T48" fmla="*/ 1 w 50"/>
                  <a:gd name="T49" fmla="*/ 8 h 68"/>
                  <a:gd name="T50" fmla="*/ 0 w 50"/>
                  <a:gd name="T51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32" y="3"/>
                      <a:pt x="41" y="0"/>
                      <a:pt x="49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8" y="8"/>
                      <a:pt x="47" y="15"/>
                      <a:pt x="46" y="23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42" y="19"/>
                      <a:pt x="40" y="16"/>
                      <a:pt x="39" y="14"/>
                    </a:cubicBezTo>
                    <a:cubicBezTo>
                      <a:pt x="38" y="11"/>
                      <a:pt x="36" y="10"/>
                      <a:pt x="33" y="10"/>
                    </a:cubicBezTo>
                    <a:cubicBezTo>
                      <a:pt x="31" y="10"/>
                      <a:pt x="27" y="11"/>
                      <a:pt x="24" y="1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52"/>
                      <a:pt x="24" y="57"/>
                      <a:pt x="24" y="60"/>
                    </a:cubicBezTo>
                    <a:cubicBezTo>
                      <a:pt x="24" y="61"/>
                      <a:pt x="24" y="62"/>
                      <a:pt x="26" y="63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28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1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2"/>
                      <a:pt x="10" y="62"/>
                      <a:pt x="10" y="61"/>
                    </a:cubicBezTo>
                    <a:cubicBezTo>
                      <a:pt x="10" y="59"/>
                      <a:pt x="10" y="56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0"/>
                      <a:pt x="10" y="14"/>
                      <a:pt x="10" y="10"/>
                    </a:cubicBezTo>
                    <a:cubicBezTo>
                      <a:pt x="1" y="8"/>
                      <a:pt x="1" y="8"/>
                      <a:pt x="1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3" name="ïsḷiḓé">
                <a:extLst>
                  <a:ext uri="{FF2B5EF4-FFF2-40B4-BE49-F238E27FC236}">
                    <a16:creationId xmlns:a16="http://schemas.microsoft.com/office/drawing/2014/main" id="{59E35C89-D7F4-4951-AE16-4440CDB3071E}"/>
                  </a:ext>
                </a:extLst>
              </p:cNvPr>
              <p:cNvSpPr/>
              <p:nvPr/>
            </p:nvSpPr>
            <p:spPr bwMode="auto">
              <a:xfrm>
                <a:off x="6075363" y="4333875"/>
                <a:ext cx="155575" cy="222250"/>
              </a:xfrm>
              <a:custGeom>
                <a:avLst/>
                <a:gdLst>
                  <a:gd name="T0" fmla="*/ 35 w 49"/>
                  <a:gd name="T1" fmla="*/ 8 h 70"/>
                  <a:gd name="T2" fmla="*/ 26 w 49"/>
                  <a:gd name="T3" fmla="*/ 7 h 70"/>
                  <a:gd name="T4" fmla="*/ 16 w 49"/>
                  <a:gd name="T5" fmla="*/ 9 h 70"/>
                  <a:gd name="T6" fmla="*/ 12 w 49"/>
                  <a:gd name="T7" fmla="*/ 16 h 70"/>
                  <a:gd name="T8" fmla="*/ 14 w 49"/>
                  <a:gd name="T9" fmla="*/ 23 h 70"/>
                  <a:gd name="T10" fmla="*/ 24 w 49"/>
                  <a:gd name="T11" fmla="*/ 28 h 70"/>
                  <a:gd name="T12" fmla="*/ 30 w 49"/>
                  <a:gd name="T13" fmla="*/ 30 h 70"/>
                  <a:gd name="T14" fmla="*/ 44 w 49"/>
                  <a:gd name="T15" fmla="*/ 38 h 70"/>
                  <a:gd name="T16" fmla="*/ 49 w 49"/>
                  <a:gd name="T17" fmla="*/ 49 h 70"/>
                  <a:gd name="T18" fmla="*/ 41 w 49"/>
                  <a:gd name="T19" fmla="*/ 64 h 70"/>
                  <a:gd name="T20" fmla="*/ 22 w 49"/>
                  <a:gd name="T21" fmla="*/ 70 h 70"/>
                  <a:gd name="T22" fmla="*/ 0 w 49"/>
                  <a:gd name="T23" fmla="*/ 66 h 70"/>
                  <a:gd name="T24" fmla="*/ 4 w 49"/>
                  <a:gd name="T25" fmla="*/ 48 h 70"/>
                  <a:gd name="T26" fmla="*/ 6 w 49"/>
                  <a:gd name="T27" fmla="*/ 47 h 70"/>
                  <a:gd name="T28" fmla="*/ 12 w 49"/>
                  <a:gd name="T29" fmla="*/ 62 h 70"/>
                  <a:gd name="T30" fmla="*/ 22 w 49"/>
                  <a:gd name="T31" fmla="*/ 64 h 70"/>
                  <a:gd name="T32" fmla="*/ 32 w 49"/>
                  <a:gd name="T33" fmla="*/ 61 h 70"/>
                  <a:gd name="T34" fmla="*/ 36 w 49"/>
                  <a:gd name="T35" fmla="*/ 54 h 70"/>
                  <a:gd name="T36" fmla="*/ 34 w 49"/>
                  <a:gd name="T37" fmla="*/ 46 h 70"/>
                  <a:gd name="T38" fmla="*/ 25 w 49"/>
                  <a:gd name="T39" fmla="*/ 42 h 70"/>
                  <a:gd name="T40" fmla="*/ 18 w 49"/>
                  <a:gd name="T41" fmla="*/ 39 h 70"/>
                  <a:gd name="T42" fmla="*/ 5 w 49"/>
                  <a:gd name="T43" fmla="*/ 32 h 70"/>
                  <a:gd name="T44" fmla="*/ 1 w 49"/>
                  <a:gd name="T45" fmla="*/ 21 h 70"/>
                  <a:gd name="T46" fmla="*/ 8 w 49"/>
                  <a:gd name="T47" fmla="*/ 6 h 70"/>
                  <a:gd name="T48" fmla="*/ 27 w 49"/>
                  <a:gd name="T49" fmla="*/ 0 h 70"/>
                  <a:gd name="T50" fmla="*/ 46 w 49"/>
                  <a:gd name="T51" fmla="*/ 4 h 70"/>
                  <a:gd name="T52" fmla="*/ 43 w 49"/>
                  <a:gd name="T53" fmla="*/ 21 h 70"/>
                  <a:gd name="T54" fmla="*/ 40 w 49"/>
                  <a:gd name="T55" fmla="*/ 21 h 70"/>
                  <a:gd name="T56" fmla="*/ 35 w 49"/>
                  <a:gd name="T57" fmla="*/ 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9" h="70">
                    <a:moveTo>
                      <a:pt x="35" y="8"/>
                    </a:moveTo>
                    <a:cubicBezTo>
                      <a:pt x="33" y="7"/>
                      <a:pt x="30" y="7"/>
                      <a:pt x="26" y="7"/>
                    </a:cubicBezTo>
                    <a:cubicBezTo>
                      <a:pt x="22" y="7"/>
                      <a:pt x="18" y="7"/>
                      <a:pt x="16" y="9"/>
                    </a:cubicBezTo>
                    <a:cubicBezTo>
                      <a:pt x="13" y="11"/>
                      <a:pt x="12" y="13"/>
                      <a:pt x="12" y="16"/>
                    </a:cubicBezTo>
                    <a:cubicBezTo>
                      <a:pt x="12" y="19"/>
                      <a:pt x="12" y="21"/>
                      <a:pt x="14" y="23"/>
                    </a:cubicBezTo>
                    <a:cubicBezTo>
                      <a:pt x="16" y="25"/>
                      <a:pt x="19" y="26"/>
                      <a:pt x="24" y="28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7" y="32"/>
                      <a:pt x="41" y="35"/>
                      <a:pt x="44" y="38"/>
                    </a:cubicBezTo>
                    <a:cubicBezTo>
                      <a:pt x="47" y="40"/>
                      <a:pt x="49" y="44"/>
                      <a:pt x="49" y="49"/>
                    </a:cubicBezTo>
                    <a:cubicBezTo>
                      <a:pt x="49" y="55"/>
                      <a:pt x="46" y="61"/>
                      <a:pt x="41" y="64"/>
                    </a:cubicBezTo>
                    <a:cubicBezTo>
                      <a:pt x="36" y="68"/>
                      <a:pt x="30" y="70"/>
                      <a:pt x="22" y="70"/>
                    </a:cubicBezTo>
                    <a:cubicBezTo>
                      <a:pt x="15" y="70"/>
                      <a:pt x="7" y="69"/>
                      <a:pt x="0" y="66"/>
                    </a:cubicBezTo>
                    <a:cubicBezTo>
                      <a:pt x="1" y="59"/>
                      <a:pt x="3" y="53"/>
                      <a:pt x="4" y="48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4" y="63"/>
                      <a:pt x="18" y="64"/>
                      <a:pt x="22" y="64"/>
                    </a:cubicBezTo>
                    <a:cubicBezTo>
                      <a:pt x="26" y="64"/>
                      <a:pt x="30" y="63"/>
                      <a:pt x="32" y="61"/>
                    </a:cubicBezTo>
                    <a:cubicBezTo>
                      <a:pt x="35" y="59"/>
                      <a:pt x="36" y="57"/>
                      <a:pt x="36" y="54"/>
                    </a:cubicBezTo>
                    <a:cubicBezTo>
                      <a:pt x="36" y="51"/>
                      <a:pt x="35" y="48"/>
                      <a:pt x="34" y="46"/>
                    </a:cubicBezTo>
                    <a:cubicBezTo>
                      <a:pt x="32" y="45"/>
                      <a:pt x="29" y="43"/>
                      <a:pt x="25" y="42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1" y="37"/>
                      <a:pt x="7" y="35"/>
                      <a:pt x="5" y="32"/>
                    </a:cubicBezTo>
                    <a:cubicBezTo>
                      <a:pt x="2" y="29"/>
                      <a:pt x="1" y="25"/>
                      <a:pt x="1" y="21"/>
                    </a:cubicBezTo>
                    <a:cubicBezTo>
                      <a:pt x="1" y="14"/>
                      <a:pt x="3" y="9"/>
                      <a:pt x="8" y="6"/>
                    </a:cubicBezTo>
                    <a:cubicBezTo>
                      <a:pt x="13" y="2"/>
                      <a:pt x="19" y="0"/>
                      <a:pt x="27" y="0"/>
                    </a:cubicBezTo>
                    <a:cubicBezTo>
                      <a:pt x="34" y="0"/>
                      <a:pt x="40" y="2"/>
                      <a:pt x="46" y="4"/>
                    </a:cubicBezTo>
                    <a:cubicBezTo>
                      <a:pt x="45" y="9"/>
                      <a:pt x="44" y="15"/>
                      <a:pt x="43" y="21"/>
                    </a:cubicBezTo>
                    <a:cubicBezTo>
                      <a:pt x="40" y="21"/>
                      <a:pt x="40" y="21"/>
                      <a:pt x="40" y="21"/>
                    </a:cubicBezTo>
                    <a:lnTo>
                      <a:pt x="35" y="8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4" name="ïṩ1ïḋe">
                <a:extLst>
                  <a:ext uri="{FF2B5EF4-FFF2-40B4-BE49-F238E27FC236}">
                    <a16:creationId xmlns:a16="http://schemas.microsoft.com/office/drawing/2014/main" id="{1539C332-28DE-4B47-B1E1-FD33C6D14EAE}"/>
                  </a:ext>
                </a:extLst>
              </p:cNvPr>
              <p:cNvSpPr/>
              <p:nvPr/>
            </p:nvSpPr>
            <p:spPr bwMode="auto">
              <a:xfrm>
                <a:off x="6278563" y="4229100"/>
                <a:ext cx="104775" cy="320675"/>
              </a:xfrm>
              <a:custGeom>
                <a:avLst/>
                <a:gdLst>
                  <a:gd name="T0" fmla="*/ 0 w 33"/>
                  <a:gd name="T1" fmla="*/ 38 h 101"/>
                  <a:gd name="T2" fmla="*/ 23 w 33"/>
                  <a:gd name="T3" fmla="*/ 33 h 101"/>
                  <a:gd name="T4" fmla="*/ 23 w 33"/>
                  <a:gd name="T5" fmla="*/ 34 h 101"/>
                  <a:gd name="T6" fmla="*/ 23 w 33"/>
                  <a:gd name="T7" fmla="*/ 54 h 101"/>
                  <a:gd name="T8" fmla="*/ 23 w 33"/>
                  <a:gd name="T9" fmla="*/ 82 h 101"/>
                  <a:gd name="T10" fmla="*/ 23 w 33"/>
                  <a:gd name="T11" fmla="*/ 93 h 101"/>
                  <a:gd name="T12" fmla="*/ 25 w 33"/>
                  <a:gd name="T13" fmla="*/ 96 h 101"/>
                  <a:gd name="T14" fmla="*/ 33 w 33"/>
                  <a:gd name="T15" fmla="*/ 98 h 101"/>
                  <a:gd name="T16" fmla="*/ 33 w 33"/>
                  <a:gd name="T17" fmla="*/ 101 h 101"/>
                  <a:gd name="T18" fmla="*/ 16 w 33"/>
                  <a:gd name="T19" fmla="*/ 101 h 101"/>
                  <a:gd name="T20" fmla="*/ 0 w 33"/>
                  <a:gd name="T21" fmla="*/ 101 h 101"/>
                  <a:gd name="T22" fmla="*/ 0 w 33"/>
                  <a:gd name="T23" fmla="*/ 98 h 101"/>
                  <a:gd name="T24" fmla="*/ 8 w 33"/>
                  <a:gd name="T25" fmla="*/ 96 h 101"/>
                  <a:gd name="T26" fmla="*/ 10 w 33"/>
                  <a:gd name="T27" fmla="*/ 94 h 101"/>
                  <a:gd name="T28" fmla="*/ 10 w 33"/>
                  <a:gd name="T29" fmla="*/ 84 h 101"/>
                  <a:gd name="T30" fmla="*/ 10 w 33"/>
                  <a:gd name="T31" fmla="*/ 61 h 101"/>
                  <a:gd name="T32" fmla="*/ 9 w 33"/>
                  <a:gd name="T33" fmla="*/ 43 h 101"/>
                  <a:gd name="T34" fmla="*/ 0 w 33"/>
                  <a:gd name="T35" fmla="*/ 41 h 101"/>
                  <a:gd name="T36" fmla="*/ 0 w 33"/>
                  <a:gd name="T37" fmla="*/ 38 h 101"/>
                  <a:gd name="T38" fmla="*/ 24 w 33"/>
                  <a:gd name="T39" fmla="*/ 8 h 101"/>
                  <a:gd name="T40" fmla="*/ 21 w 33"/>
                  <a:gd name="T41" fmla="*/ 14 h 101"/>
                  <a:gd name="T42" fmla="*/ 15 w 33"/>
                  <a:gd name="T43" fmla="*/ 17 h 101"/>
                  <a:gd name="T44" fmla="*/ 9 w 33"/>
                  <a:gd name="T45" fmla="*/ 15 h 101"/>
                  <a:gd name="T46" fmla="*/ 7 w 33"/>
                  <a:gd name="T47" fmla="*/ 9 h 101"/>
                  <a:gd name="T48" fmla="*/ 10 w 33"/>
                  <a:gd name="T49" fmla="*/ 3 h 101"/>
                  <a:gd name="T50" fmla="*/ 16 w 33"/>
                  <a:gd name="T51" fmla="*/ 0 h 101"/>
                  <a:gd name="T52" fmla="*/ 21 w 33"/>
                  <a:gd name="T53" fmla="*/ 3 h 101"/>
                  <a:gd name="T54" fmla="*/ 24 w 33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3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101"/>
                      <a:pt x="33" y="101"/>
                      <a:pt x="33" y="101"/>
                    </a:cubicBezTo>
                    <a:cubicBezTo>
                      <a:pt x="27" y="101"/>
                      <a:pt x="21" y="101"/>
                      <a:pt x="16" y="101"/>
                    </a:cubicBezTo>
                    <a:cubicBezTo>
                      <a:pt x="12" y="101"/>
                      <a:pt x="6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9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1" y="14"/>
                    </a:cubicBezTo>
                    <a:cubicBezTo>
                      <a:pt x="20" y="16"/>
                      <a:pt x="18" y="17"/>
                      <a:pt x="15" y="17"/>
                    </a:cubicBezTo>
                    <a:cubicBezTo>
                      <a:pt x="13" y="17"/>
                      <a:pt x="11" y="16"/>
                      <a:pt x="9" y="15"/>
                    </a:cubicBezTo>
                    <a:cubicBezTo>
                      <a:pt x="8" y="13"/>
                      <a:pt x="7" y="11"/>
                      <a:pt x="7" y="9"/>
                    </a:cubicBezTo>
                    <a:cubicBezTo>
                      <a:pt x="7" y="6"/>
                      <a:pt x="8" y="4"/>
                      <a:pt x="10" y="3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8" y="0"/>
                      <a:pt x="20" y="1"/>
                      <a:pt x="21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5" name="îśḷíḍe">
                <a:extLst>
                  <a:ext uri="{FF2B5EF4-FFF2-40B4-BE49-F238E27FC236}">
                    <a16:creationId xmlns:a16="http://schemas.microsoft.com/office/drawing/2014/main" id="{9ED8ED18-5A15-493C-B448-C1E497AD4B28}"/>
                  </a:ext>
                </a:extLst>
              </p:cNvPr>
              <p:cNvSpPr/>
              <p:nvPr/>
            </p:nvSpPr>
            <p:spPr bwMode="auto">
              <a:xfrm>
                <a:off x="6418263" y="4283075"/>
                <a:ext cx="150813" cy="273050"/>
              </a:xfrm>
              <a:custGeom>
                <a:avLst/>
                <a:gdLst>
                  <a:gd name="T0" fmla="*/ 24 w 48"/>
                  <a:gd name="T1" fmla="*/ 26 h 86"/>
                  <a:gd name="T2" fmla="*/ 24 w 48"/>
                  <a:gd name="T3" fmla="*/ 65 h 86"/>
                  <a:gd name="T4" fmla="*/ 26 w 48"/>
                  <a:gd name="T5" fmla="*/ 75 h 86"/>
                  <a:gd name="T6" fmla="*/ 34 w 48"/>
                  <a:gd name="T7" fmla="*/ 78 h 86"/>
                  <a:gd name="T8" fmla="*/ 47 w 48"/>
                  <a:gd name="T9" fmla="*/ 76 h 86"/>
                  <a:gd name="T10" fmla="*/ 48 w 48"/>
                  <a:gd name="T11" fmla="*/ 80 h 86"/>
                  <a:gd name="T12" fmla="*/ 26 w 48"/>
                  <a:gd name="T13" fmla="*/ 86 h 86"/>
                  <a:gd name="T14" fmla="*/ 14 w 48"/>
                  <a:gd name="T15" fmla="*/ 82 h 86"/>
                  <a:gd name="T16" fmla="*/ 10 w 48"/>
                  <a:gd name="T17" fmla="*/ 69 h 86"/>
                  <a:gd name="T18" fmla="*/ 11 w 48"/>
                  <a:gd name="T19" fmla="*/ 25 h 86"/>
                  <a:gd name="T20" fmla="*/ 1 w 48"/>
                  <a:gd name="T21" fmla="*/ 23 h 86"/>
                  <a:gd name="T22" fmla="*/ 0 w 48"/>
                  <a:gd name="T23" fmla="*/ 20 h 86"/>
                  <a:gd name="T24" fmla="*/ 11 w 48"/>
                  <a:gd name="T25" fmla="*/ 19 h 86"/>
                  <a:gd name="T26" fmla="*/ 16 w 48"/>
                  <a:gd name="T27" fmla="*/ 2 h 86"/>
                  <a:gd name="T28" fmla="*/ 24 w 48"/>
                  <a:gd name="T29" fmla="*/ 0 h 86"/>
                  <a:gd name="T30" fmla="*/ 25 w 48"/>
                  <a:gd name="T31" fmla="*/ 0 h 86"/>
                  <a:gd name="T32" fmla="*/ 24 w 48"/>
                  <a:gd name="T33" fmla="*/ 16 h 86"/>
                  <a:gd name="T34" fmla="*/ 24 w 48"/>
                  <a:gd name="T35" fmla="*/ 19 h 86"/>
                  <a:gd name="T36" fmla="*/ 46 w 48"/>
                  <a:gd name="T37" fmla="*/ 19 h 86"/>
                  <a:gd name="T38" fmla="*/ 46 w 48"/>
                  <a:gd name="T39" fmla="*/ 26 h 86"/>
                  <a:gd name="T40" fmla="*/ 24 w 48"/>
                  <a:gd name="T41" fmla="*/ 2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86">
                    <a:moveTo>
                      <a:pt x="24" y="26"/>
                    </a:moveTo>
                    <a:cubicBezTo>
                      <a:pt x="24" y="42"/>
                      <a:pt x="24" y="55"/>
                      <a:pt x="24" y="65"/>
                    </a:cubicBezTo>
                    <a:cubicBezTo>
                      <a:pt x="24" y="70"/>
                      <a:pt x="25" y="73"/>
                      <a:pt x="26" y="75"/>
                    </a:cubicBezTo>
                    <a:cubicBezTo>
                      <a:pt x="28" y="77"/>
                      <a:pt x="30" y="78"/>
                      <a:pt x="34" y="78"/>
                    </a:cubicBezTo>
                    <a:cubicBezTo>
                      <a:pt x="38" y="78"/>
                      <a:pt x="42" y="77"/>
                      <a:pt x="47" y="76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39" y="84"/>
                      <a:pt x="32" y="86"/>
                      <a:pt x="26" y="86"/>
                    </a:cubicBezTo>
                    <a:cubicBezTo>
                      <a:pt x="20" y="86"/>
                      <a:pt x="17" y="84"/>
                      <a:pt x="14" y="82"/>
                    </a:cubicBezTo>
                    <a:cubicBezTo>
                      <a:pt x="11" y="79"/>
                      <a:pt x="10" y="75"/>
                      <a:pt x="10" y="69"/>
                    </a:cubicBezTo>
                    <a:cubicBezTo>
                      <a:pt x="10" y="60"/>
                      <a:pt x="10" y="45"/>
                      <a:pt x="11" y="25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9" y="1"/>
                      <a:pt x="22" y="1"/>
                      <a:pt x="2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6"/>
                      <a:pt x="24" y="12"/>
                      <a:pt x="24" y="16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26"/>
                      <a:pt x="46" y="26"/>
                      <a:pt x="46" y="26"/>
                    </a:cubicBezTo>
                    <a:lnTo>
                      <a:pt x="24" y="26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6" name="iŝlïḑe">
                <a:extLst>
                  <a:ext uri="{FF2B5EF4-FFF2-40B4-BE49-F238E27FC236}">
                    <a16:creationId xmlns:a16="http://schemas.microsoft.com/office/drawing/2014/main" id="{F44AC4AD-2286-4840-ADCD-DC7016C5165F}"/>
                  </a:ext>
                </a:extLst>
              </p:cNvPr>
              <p:cNvSpPr/>
              <p:nvPr/>
            </p:nvSpPr>
            <p:spPr bwMode="auto">
              <a:xfrm>
                <a:off x="6584950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2 w 74"/>
                  <a:gd name="T7" fmla="*/ 3 h 101"/>
                  <a:gd name="T8" fmla="*/ 23 w 74"/>
                  <a:gd name="T9" fmla="*/ 5 h 101"/>
                  <a:gd name="T10" fmla="*/ 30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5 w 74"/>
                  <a:gd name="T17" fmla="*/ 39 h 101"/>
                  <a:gd name="T18" fmla="*/ 51 w 74"/>
                  <a:gd name="T19" fmla="*/ 23 h 101"/>
                  <a:gd name="T20" fmla="*/ 58 w 74"/>
                  <a:gd name="T21" fmla="*/ 5 h 101"/>
                  <a:gd name="T22" fmla="*/ 50 w 74"/>
                  <a:gd name="T23" fmla="*/ 3 h 101"/>
                  <a:gd name="T24" fmla="*/ 49 w 74"/>
                  <a:gd name="T25" fmla="*/ 0 h 101"/>
                  <a:gd name="T26" fmla="*/ 62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8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5 w 74"/>
                  <a:gd name="T39" fmla="*/ 57 h 101"/>
                  <a:gd name="T40" fmla="*/ 39 w 74"/>
                  <a:gd name="T41" fmla="*/ 77 h 101"/>
                  <a:gd name="T42" fmla="*/ 35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9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7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2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30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5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8" y="5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2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3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5" y="57"/>
                    </a:cubicBezTo>
                    <a:cubicBezTo>
                      <a:pt x="42" y="63"/>
                      <a:pt x="40" y="70"/>
                      <a:pt x="39" y="77"/>
                    </a:cubicBezTo>
                    <a:cubicBezTo>
                      <a:pt x="37" y="83"/>
                      <a:pt x="36" y="89"/>
                      <a:pt x="35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1" y="100"/>
                      <a:pt x="28" y="101"/>
                      <a:pt x="23" y="101"/>
                    </a:cubicBezTo>
                    <a:cubicBezTo>
                      <a:pt x="18" y="101"/>
                      <a:pt x="13" y="101"/>
                      <a:pt x="9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8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7" name="î$ļíḓé">
                <a:extLst>
                  <a:ext uri="{FF2B5EF4-FFF2-40B4-BE49-F238E27FC236}">
                    <a16:creationId xmlns:a16="http://schemas.microsoft.com/office/drawing/2014/main" id="{8F0874A6-1B66-4A52-982E-BD220FFFD7A7}"/>
                  </a:ext>
                </a:extLst>
              </p:cNvPr>
              <p:cNvSpPr/>
              <p:nvPr/>
            </p:nvSpPr>
            <p:spPr bwMode="auto">
              <a:xfrm>
                <a:off x="6962775" y="4333875"/>
                <a:ext cx="214313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10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9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5 w 68"/>
                  <a:gd name="T23" fmla="*/ 64 h 70"/>
                  <a:gd name="T24" fmla="*/ 49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4 w 68"/>
                  <a:gd name="T31" fmla="*/ 6 h 70"/>
                  <a:gd name="T32" fmla="*/ 20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5" y="53"/>
                      <a:pt x="58" y="60"/>
                    </a:cubicBezTo>
                    <a:cubicBezTo>
                      <a:pt x="52" y="67"/>
                      <a:pt x="43" y="70"/>
                      <a:pt x="33" y="70"/>
                    </a:cubicBezTo>
                    <a:cubicBezTo>
                      <a:pt x="24" y="70"/>
                      <a:pt x="16" y="67"/>
                      <a:pt x="10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4" y="17"/>
                      <a:pt x="10" y="10"/>
                    </a:cubicBezTo>
                    <a:cubicBezTo>
                      <a:pt x="16" y="4"/>
                      <a:pt x="25" y="0"/>
                      <a:pt x="35" y="0"/>
                    </a:cubicBezTo>
                    <a:cubicBezTo>
                      <a:pt x="45" y="0"/>
                      <a:pt x="53" y="4"/>
                      <a:pt x="59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7" y="51"/>
                      <a:pt x="20" y="56"/>
                    </a:cubicBezTo>
                    <a:cubicBezTo>
                      <a:pt x="23" y="62"/>
                      <a:pt x="28" y="64"/>
                      <a:pt x="35" y="64"/>
                    </a:cubicBezTo>
                    <a:cubicBezTo>
                      <a:pt x="41" y="64"/>
                      <a:pt x="45" y="62"/>
                      <a:pt x="49" y="57"/>
                    </a:cubicBezTo>
                    <a:cubicBezTo>
                      <a:pt x="52" y="52"/>
                      <a:pt x="53" y="45"/>
                      <a:pt x="53" y="35"/>
                    </a:cubicBezTo>
                    <a:cubicBezTo>
                      <a:pt x="53" y="26"/>
                      <a:pt x="52" y="19"/>
                      <a:pt x="48" y="14"/>
                    </a:cubicBezTo>
                    <a:cubicBezTo>
                      <a:pt x="45" y="9"/>
                      <a:pt x="40" y="6"/>
                      <a:pt x="34" y="6"/>
                    </a:cubicBezTo>
                    <a:cubicBezTo>
                      <a:pt x="28" y="6"/>
                      <a:pt x="23" y="8"/>
                      <a:pt x="20" y="13"/>
                    </a:cubicBezTo>
                    <a:cubicBezTo>
                      <a:pt x="17" y="18"/>
                      <a:pt x="15" y="25"/>
                      <a:pt x="15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8" name="íş1îďè">
                <a:extLst>
                  <a:ext uri="{FF2B5EF4-FFF2-40B4-BE49-F238E27FC236}">
                    <a16:creationId xmlns:a16="http://schemas.microsoft.com/office/drawing/2014/main" id="{AAAF9637-5BA1-442B-B467-8C8A333590A1}"/>
                  </a:ext>
                </a:extLst>
              </p:cNvPr>
              <p:cNvSpPr/>
              <p:nvPr/>
            </p:nvSpPr>
            <p:spPr bwMode="auto">
              <a:xfrm>
                <a:off x="7224713" y="4210050"/>
                <a:ext cx="180975" cy="339725"/>
              </a:xfrm>
              <a:custGeom>
                <a:avLst/>
                <a:gdLst>
                  <a:gd name="T0" fmla="*/ 24 w 57"/>
                  <a:gd name="T1" fmla="*/ 49 h 107"/>
                  <a:gd name="T2" fmla="*/ 24 w 57"/>
                  <a:gd name="T3" fmla="*/ 87 h 107"/>
                  <a:gd name="T4" fmla="*/ 24 w 57"/>
                  <a:gd name="T5" fmla="*/ 99 h 107"/>
                  <a:gd name="T6" fmla="*/ 26 w 57"/>
                  <a:gd name="T7" fmla="*/ 102 h 107"/>
                  <a:gd name="T8" fmla="*/ 35 w 57"/>
                  <a:gd name="T9" fmla="*/ 104 h 107"/>
                  <a:gd name="T10" fmla="*/ 35 w 57"/>
                  <a:gd name="T11" fmla="*/ 107 h 107"/>
                  <a:gd name="T12" fmla="*/ 17 w 57"/>
                  <a:gd name="T13" fmla="*/ 107 h 107"/>
                  <a:gd name="T14" fmla="*/ 1 w 57"/>
                  <a:gd name="T15" fmla="*/ 107 h 107"/>
                  <a:gd name="T16" fmla="*/ 0 w 57"/>
                  <a:gd name="T17" fmla="*/ 104 h 107"/>
                  <a:gd name="T18" fmla="*/ 8 w 57"/>
                  <a:gd name="T19" fmla="*/ 102 h 107"/>
                  <a:gd name="T20" fmla="*/ 11 w 57"/>
                  <a:gd name="T21" fmla="*/ 100 h 107"/>
                  <a:gd name="T22" fmla="*/ 11 w 57"/>
                  <a:gd name="T23" fmla="*/ 90 h 107"/>
                  <a:gd name="T24" fmla="*/ 11 w 57"/>
                  <a:gd name="T25" fmla="*/ 49 h 107"/>
                  <a:gd name="T26" fmla="*/ 1 w 57"/>
                  <a:gd name="T27" fmla="*/ 46 h 107"/>
                  <a:gd name="T28" fmla="*/ 0 w 57"/>
                  <a:gd name="T29" fmla="*/ 43 h 107"/>
                  <a:gd name="T30" fmla="*/ 11 w 57"/>
                  <a:gd name="T31" fmla="*/ 42 h 107"/>
                  <a:gd name="T32" fmla="*/ 11 w 57"/>
                  <a:gd name="T33" fmla="*/ 42 h 107"/>
                  <a:gd name="T34" fmla="*/ 19 w 57"/>
                  <a:gd name="T35" fmla="*/ 11 h 107"/>
                  <a:gd name="T36" fmla="*/ 43 w 57"/>
                  <a:gd name="T37" fmla="*/ 0 h 107"/>
                  <a:gd name="T38" fmla="*/ 57 w 57"/>
                  <a:gd name="T39" fmla="*/ 2 h 107"/>
                  <a:gd name="T40" fmla="*/ 53 w 57"/>
                  <a:gd name="T41" fmla="*/ 20 h 107"/>
                  <a:gd name="T42" fmla="*/ 50 w 57"/>
                  <a:gd name="T43" fmla="*/ 20 h 107"/>
                  <a:gd name="T44" fmla="*/ 45 w 57"/>
                  <a:gd name="T45" fmla="*/ 6 h 107"/>
                  <a:gd name="T46" fmla="*/ 41 w 57"/>
                  <a:gd name="T47" fmla="*/ 6 h 107"/>
                  <a:gd name="T48" fmla="*/ 28 w 57"/>
                  <a:gd name="T49" fmla="*/ 13 h 107"/>
                  <a:gd name="T50" fmla="*/ 24 w 57"/>
                  <a:gd name="T51" fmla="*/ 40 h 107"/>
                  <a:gd name="T52" fmla="*/ 24 w 57"/>
                  <a:gd name="T53" fmla="*/ 42 h 107"/>
                  <a:gd name="T54" fmla="*/ 42 w 57"/>
                  <a:gd name="T55" fmla="*/ 42 h 107"/>
                  <a:gd name="T56" fmla="*/ 42 w 57"/>
                  <a:gd name="T57" fmla="*/ 49 h 107"/>
                  <a:gd name="T58" fmla="*/ 24 w 57"/>
                  <a:gd name="T59" fmla="*/ 4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7" h="107">
                    <a:moveTo>
                      <a:pt x="24" y="49"/>
                    </a:move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92"/>
                      <a:pt x="24" y="96"/>
                      <a:pt x="24" y="99"/>
                    </a:cubicBezTo>
                    <a:cubicBezTo>
                      <a:pt x="24" y="100"/>
                      <a:pt x="25" y="101"/>
                      <a:pt x="26" y="102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1" y="100"/>
                    </a:cubicBezTo>
                    <a:cubicBezTo>
                      <a:pt x="11" y="97"/>
                      <a:pt x="11" y="94"/>
                      <a:pt x="11" y="90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29"/>
                      <a:pt x="14" y="18"/>
                      <a:pt x="19" y="11"/>
                    </a:cubicBezTo>
                    <a:cubicBezTo>
                      <a:pt x="25" y="4"/>
                      <a:pt x="33" y="0"/>
                      <a:pt x="43" y="0"/>
                    </a:cubicBezTo>
                    <a:cubicBezTo>
                      <a:pt x="48" y="0"/>
                      <a:pt x="52" y="0"/>
                      <a:pt x="57" y="2"/>
                    </a:cubicBezTo>
                    <a:cubicBezTo>
                      <a:pt x="55" y="7"/>
                      <a:pt x="54" y="13"/>
                      <a:pt x="53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6"/>
                      <a:pt x="43" y="6"/>
                      <a:pt x="41" y="6"/>
                    </a:cubicBezTo>
                    <a:cubicBezTo>
                      <a:pt x="35" y="6"/>
                      <a:pt x="31" y="8"/>
                      <a:pt x="28" y="13"/>
                    </a:cubicBezTo>
                    <a:cubicBezTo>
                      <a:pt x="25" y="18"/>
                      <a:pt x="24" y="27"/>
                      <a:pt x="24" y="40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9"/>
                      <a:pt x="42" y="49"/>
                      <a:pt x="42" y="49"/>
                    </a:cubicBezTo>
                    <a:lnTo>
                      <a:pt x="24" y="49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9" name="iS1iḍê">
                <a:extLst>
                  <a:ext uri="{FF2B5EF4-FFF2-40B4-BE49-F238E27FC236}">
                    <a16:creationId xmlns:a16="http://schemas.microsoft.com/office/drawing/2014/main" id="{A68EBC60-DF9F-40AF-8C4E-6331E4A47310}"/>
                  </a:ext>
                </a:extLst>
              </p:cNvPr>
              <p:cNvSpPr/>
              <p:nvPr/>
            </p:nvSpPr>
            <p:spPr bwMode="auto">
              <a:xfrm>
                <a:off x="7542213" y="4229100"/>
                <a:ext cx="206375" cy="327025"/>
              </a:xfrm>
              <a:custGeom>
                <a:avLst/>
                <a:gdLst>
                  <a:gd name="T0" fmla="*/ 50 w 65"/>
                  <a:gd name="T1" fmla="*/ 8 h 103"/>
                  <a:gd name="T2" fmla="*/ 36 w 65"/>
                  <a:gd name="T3" fmla="*/ 5 h 103"/>
                  <a:gd name="T4" fmla="*/ 21 w 65"/>
                  <a:gd name="T5" fmla="*/ 10 h 103"/>
                  <a:gd name="T6" fmla="*/ 15 w 65"/>
                  <a:gd name="T7" fmla="*/ 23 h 103"/>
                  <a:gd name="T8" fmla="*/ 17 w 65"/>
                  <a:gd name="T9" fmla="*/ 31 h 103"/>
                  <a:gd name="T10" fmla="*/ 22 w 65"/>
                  <a:gd name="T11" fmla="*/ 37 h 103"/>
                  <a:gd name="T12" fmla="*/ 30 w 65"/>
                  <a:gd name="T13" fmla="*/ 42 h 103"/>
                  <a:gd name="T14" fmla="*/ 39 w 65"/>
                  <a:gd name="T15" fmla="*/ 46 h 103"/>
                  <a:gd name="T16" fmla="*/ 48 w 65"/>
                  <a:gd name="T17" fmla="*/ 50 h 103"/>
                  <a:gd name="T18" fmla="*/ 57 w 65"/>
                  <a:gd name="T19" fmla="*/ 56 h 103"/>
                  <a:gd name="T20" fmla="*/ 62 w 65"/>
                  <a:gd name="T21" fmla="*/ 63 h 103"/>
                  <a:gd name="T22" fmla="*/ 65 w 65"/>
                  <a:gd name="T23" fmla="*/ 74 h 103"/>
                  <a:gd name="T24" fmla="*/ 54 w 65"/>
                  <a:gd name="T25" fmla="*/ 95 h 103"/>
                  <a:gd name="T26" fmla="*/ 25 w 65"/>
                  <a:gd name="T27" fmla="*/ 103 h 103"/>
                  <a:gd name="T28" fmla="*/ 0 w 65"/>
                  <a:gd name="T29" fmla="*/ 99 h 103"/>
                  <a:gd name="T30" fmla="*/ 0 w 65"/>
                  <a:gd name="T31" fmla="*/ 99 h 103"/>
                  <a:gd name="T32" fmla="*/ 3 w 65"/>
                  <a:gd name="T33" fmla="*/ 74 h 103"/>
                  <a:gd name="T34" fmla="*/ 6 w 65"/>
                  <a:gd name="T35" fmla="*/ 74 h 103"/>
                  <a:gd name="T36" fmla="*/ 11 w 65"/>
                  <a:gd name="T37" fmla="*/ 94 h 103"/>
                  <a:gd name="T38" fmla="*/ 27 w 65"/>
                  <a:gd name="T39" fmla="*/ 97 h 103"/>
                  <a:gd name="T40" fmla="*/ 43 w 65"/>
                  <a:gd name="T41" fmla="*/ 92 h 103"/>
                  <a:gd name="T42" fmla="*/ 49 w 65"/>
                  <a:gd name="T43" fmla="*/ 79 h 103"/>
                  <a:gd name="T44" fmla="*/ 47 w 65"/>
                  <a:gd name="T45" fmla="*/ 71 h 103"/>
                  <a:gd name="T46" fmla="*/ 42 w 65"/>
                  <a:gd name="T47" fmla="*/ 65 h 103"/>
                  <a:gd name="T48" fmla="*/ 35 w 65"/>
                  <a:gd name="T49" fmla="*/ 61 h 103"/>
                  <a:gd name="T50" fmla="*/ 26 w 65"/>
                  <a:gd name="T51" fmla="*/ 56 h 103"/>
                  <a:gd name="T52" fmla="*/ 17 w 65"/>
                  <a:gd name="T53" fmla="*/ 52 h 103"/>
                  <a:gd name="T54" fmla="*/ 8 w 65"/>
                  <a:gd name="T55" fmla="*/ 46 h 103"/>
                  <a:gd name="T56" fmla="*/ 2 w 65"/>
                  <a:gd name="T57" fmla="*/ 38 h 103"/>
                  <a:gd name="T58" fmla="*/ 0 w 65"/>
                  <a:gd name="T59" fmla="*/ 27 h 103"/>
                  <a:gd name="T60" fmla="*/ 10 w 65"/>
                  <a:gd name="T61" fmla="*/ 7 h 103"/>
                  <a:gd name="T62" fmla="*/ 37 w 65"/>
                  <a:gd name="T63" fmla="*/ 0 h 103"/>
                  <a:gd name="T64" fmla="*/ 61 w 65"/>
                  <a:gd name="T65" fmla="*/ 2 h 103"/>
                  <a:gd name="T66" fmla="*/ 61 w 65"/>
                  <a:gd name="T67" fmla="*/ 3 h 103"/>
                  <a:gd name="T68" fmla="*/ 57 w 65"/>
                  <a:gd name="T69" fmla="*/ 25 h 103"/>
                  <a:gd name="T70" fmla="*/ 54 w 65"/>
                  <a:gd name="T71" fmla="*/ 26 h 103"/>
                  <a:gd name="T72" fmla="*/ 50 w 65"/>
                  <a:gd name="T73" fmla="*/ 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103">
                    <a:moveTo>
                      <a:pt x="50" y="8"/>
                    </a:moveTo>
                    <a:cubicBezTo>
                      <a:pt x="45" y="6"/>
                      <a:pt x="40" y="5"/>
                      <a:pt x="36" y="5"/>
                    </a:cubicBezTo>
                    <a:cubicBezTo>
                      <a:pt x="30" y="5"/>
                      <a:pt x="25" y="7"/>
                      <a:pt x="21" y="10"/>
                    </a:cubicBezTo>
                    <a:cubicBezTo>
                      <a:pt x="17" y="13"/>
                      <a:pt x="15" y="17"/>
                      <a:pt x="15" y="23"/>
                    </a:cubicBezTo>
                    <a:cubicBezTo>
                      <a:pt x="15" y="26"/>
                      <a:pt x="16" y="28"/>
                      <a:pt x="17" y="31"/>
                    </a:cubicBezTo>
                    <a:cubicBezTo>
                      <a:pt x="19" y="33"/>
                      <a:pt x="20" y="35"/>
                      <a:pt x="22" y="37"/>
                    </a:cubicBezTo>
                    <a:cubicBezTo>
                      <a:pt x="25" y="39"/>
                      <a:pt x="27" y="40"/>
                      <a:pt x="30" y="42"/>
                    </a:cubicBezTo>
                    <a:cubicBezTo>
                      <a:pt x="33" y="43"/>
                      <a:pt x="36" y="44"/>
                      <a:pt x="39" y="46"/>
                    </a:cubicBezTo>
                    <a:cubicBezTo>
                      <a:pt x="42" y="47"/>
                      <a:pt x="45" y="49"/>
                      <a:pt x="48" y="50"/>
                    </a:cubicBezTo>
                    <a:cubicBezTo>
                      <a:pt x="51" y="52"/>
                      <a:pt x="54" y="54"/>
                      <a:pt x="57" y="56"/>
                    </a:cubicBezTo>
                    <a:cubicBezTo>
                      <a:pt x="59" y="58"/>
                      <a:pt x="61" y="60"/>
                      <a:pt x="62" y="63"/>
                    </a:cubicBezTo>
                    <a:cubicBezTo>
                      <a:pt x="64" y="66"/>
                      <a:pt x="65" y="70"/>
                      <a:pt x="65" y="74"/>
                    </a:cubicBezTo>
                    <a:cubicBezTo>
                      <a:pt x="65" y="83"/>
                      <a:pt x="61" y="90"/>
                      <a:pt x="54" y="95"/>
                    </a:cubicBezTo>
                    <a:cubicBezTo>
                      <a:pt x="46" y="100"/>
                      <a:pt x="37" y="103"/>
                      <a:pt x="25" y="103"/>
                    </a:cubicBezTo>
                    <a:cubicBezTo>
                      <a:pt x="18" y="103"/>
                      <a:pt x="9" y="102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6" y="96"/>
                      <a:pt x="21" y="97"/>
                      <a:pt x="27" y="97"/>
                    </a:cubicBezTo>
                    <a:cubicBezTo>
                      <a:pt x="34" y="97"/>
                      <a:pt x="39" y="95"/>
                      <a:pt x="43" y="92"/>
                    </a:cubicBezTo>
                    <a:cubicBezTo>
                      <a:pt x="47" y="89"/>
                      <a:pt x="49" y="85"/>
                      <a:pt x="49" y="79"/>
                    </a:cubicBezTo>
                    <a:cubicBezTo>
                      <a:pt x="49" y="76"/>
                      <a:pt x="49" y="73"/>
                      <a:pt x="47" y="71"/>
                    </a:cubicBezTo>
                    <a:cubicBezTo>
                      <a:pt x="46" y="69"/>
                      <a:pt x="44" y="67"/>
                      <a:pt x="42" y="65"/>
                    </a:cubicBezTo>
                    <a:cubicBezTo>
                      <a:pt x="40" y="63"/>
                      <a:pt x="37" y="62"/>
                      <a:pt x="35" y="61"/>
                    </a:cubicBezTo>
                    <a:cubicBezTo>
                      <a:pt x="32" y="59"/>
                      <a:pt x="29" y="58"/>
                      <a:pt x="26" y="56"/>
                    </a:cubicBezTo>
                    <a:cubicBezTo>
                      <a:pt x="23" y="55"/>
                      <a:pt x="20" y="54"/>
                      <a:pt x="17" y="52"/>
                    </a:cubicBezTo>
                    <a:cubicBezTo>
                      <a:pt x="13" y="50"/>
                      <a:pt x="11" y="48"/>
                      <a:pt x="8" y="46"/>
                    </a:cubicBezTo>
                    <a:cubicBezTo>
                      <a:pt x="6" y="44"/>
                      <a:pt x="3" y="41"/>
                      <a:pt x="2" y="38"/>
                    </a:cubicBezTo>
                    <a:cubicBezTo>
                      <a:pt x="0" y="35"/>
                      <a:pt x="0" y="31"/>
                      <a:pt x="0" y="27"/>
                    </a:cubicBezTo>
                    <a:cubicBezTo>
                      <a:pt x="0" y="18"/>
                      <a:pt x="3" y="12"/>
                      <a:pt x="10" y="7"/>
                    </a:cubicBezTo>
                    <a:cubicBezTo>
                      <a:pt x="18" y="2"/>
                      <a:pt x="27" y="0"/>
                      <a:pt x="37" y="0"/>
                    </a:cubicBezTo>
                    <a:cubicBezTo>
                      <a:pt x="45" y="0"/>
                      <a:pt x="52" y="1"/>
                      <a:pt x="61" y="2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0" y="8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0" name="íṣľíḓé">
                <a:extLst>
                  <a:ext uri="{FF2B5EF4-FFF2-40B4-BE49-F238E27FC236}">
                    <a16:creationId xmlns:a16="http://schemas.microsoft.com/office/drawing/2014/main" id="{496D9AB2-6C36-402E-BE94-21E4CC66BD8B}"/>
                  </a:ext>
                </a:extLst>
              </p:cNvPr>
              <p:cNvSpPr/>
              <p:nvPr/>
            </p:nvSpPr>
            <p:spPr bwMode="auto">
              <a:xfrm>
                <a:off x="7793038" y="4333875"/>
                <a:ext cx="179388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3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2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0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2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1" name="î$ḷïḑè">
                <a:extLst>
                  <a:ext uri="{FF2B5EF4-FFF2-40B4-BE49-F238E27FC236}">
                    <a16:creationId xmlns:a16="http://schemas.microsoft.com/office/drawing/2014/main" id="{44E661DB-3234-4822-B8A1-A4A8C68F8632}"/>
                  </a:ext>
                </a:extLst>
              </p:cNvPr>
              <p:cNvSpPr/>
              <p:nvPr/>
            </p:nvSpPr>
            <p:spPr bwMode="auto">
              <a:xfrm>
                <a:off x="801687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2" name="iSľíḍè">
                <a:extLst>
                  <a:ext uri="{FF2B5EF4-FFF2-40B4-BE49-F238E27FC236}">
                    <a16:creationId xmlns:a16="http://schemas.microsoft.com/office/drawing/2014/main" id="{34B81879-8C99-4D98-A793-BF0D93FC8BB5}"/>
                  </a:ext>
                </a:extLst>
              </p:cNvPr>
              <p:cNvSpPr/>
              <p:nvPr/>
            </p:nvSpPr>
            <p:spPr bwMode="auto">
              <a:xfrm>
                <a:off x="8172450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7 w 59"/>
                  <a:gd name="T3" fmla="*/ 68 h 70"/>
                  <a:gd name="T4" fmla="*/ 35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2 w 59"/>
                  <a:gd name="T23" fmla="*/ 55 h 70"/>
                  <a:gd name="T24" fmla="*/ 44 w 59"/>
                  <a:gd name="T25" fmla="*/ 61 h 70"/>
                  <a:gd name="T26" fmla="*/ 59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2 w 59"/>
                  <a:gd name="T35" fmla="*/ 10 h 70"/>
                  <a:gd name="T36" fmla="*/ 32 w 59"/>
                  <a:gd name="T37" fmla="*/ 6 h 70"/>
                  <a:gd name="T38" fmla="*/ 20 w 59"/>
                  <a:gd name="T39" fmla="*/ 12 h 70"/>
                  <a:gd name="T40" fmla="*/ 15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5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7" y="50"/>
                      <a:pt x="22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9" y="61"/>
                      <a:pt x="53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6" y="6"/>
                      <a:pt x="32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3" name="ïŝļíḑè">
                <a:extLst>
                  <a:ext uri="{FF2B5EF4-FFF2-40B4-BE49-F238E27FC236}">
                    <a16:creationId xmlns:a16="http://schemas.microsoft.com/office/drawing/2014/main" id="{790D87A0-26AC-4DDA-BB9C-C011D4D5EE89}"/>
                  </a:ext>
                </a:extLst>
              </p:cNvPr>
              <p:cNvSpPr/>
              <p:nvPr/>
            </p:nvSpPr>
            <p:spPr bwMode="auto">
              <a:xfrm>
                <a:off x="840740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4" name="işľídè">
                <a:extLst>
                  <a:ext uri="{FF2B5EF4-FFF2-40B4-BE49-F238E27FC236}">
                    <a16:creationId xmlns:a16="http://schemas.microsoft.com/office/drawing/2014/main" id="{65187E3A-905C-465B-9E8E-698BFFBF9E63}"/>
                  </a:ext>
                </a:extLst>
              </p:cNvPr>
              <p:cNvSpPr/>
              <p:nvPr/>
            </p:nvSpPr>
            <p:spPr bwMode="auto">
              <a:xfrm>
                <a:off x="8697913" y="4333875"/>
                <a:ext cx="180975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4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3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5" name="işľíḑe">
                <a:extLst>
                  <a:ext uri="{FF2B5EF4-FFF2-40B4-BE49-F238E27FC236}">
                    <a16:creationId xmlns:a16="http://schemas.microsoft.com/office/drawing/2014/main" id="{E8577A61-749D-49AB-8C27-0B4713C4C892}"/>
                  </a:ext>
                </a:extLst>
              </p:cNvPr>
              <p:cNvSpPr/>
              <p:nvPr/>
            </p:nvSpPr>
            <p:spPr bwMode="auto">
              <a:xfrm>
                <a:off x="8920163" y="4333875"/>
                <a:ext cx="190500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59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59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6" name="ïśľïḑé">
                <a:extLst>
                  <a:ext uri="{FF2B5EF4-FFF2-40B4-BE49-F238E27FC236}">
                    <a16:creationId xmlns:a16="http://schemas.microsoft.com/office/drawing/2014/main" id="{73E10D6D-3760-4DBD-B8D4-3EC530CCD4C0}"/>
                  </a:ext>
                </a:extLst>
              </p:cNvPr>
              <p:cNvSpPr/>
              <p:nvPr/>
            </p:nvSpPr>
            <p:spPr bwMode="auto">
              <a:xfrm>
                <a:off x="9283700" y="4235450"/>
                <a:ext cx="301625" cy="320675"/>
              </a:xfrm>
              <a:custGeom>
                <a:avLst/>
                <a:gdLst>
                  <a:gd name="T0" fmla="*/ 60 w 95"/>
                  <a:gd name="T1" fmla="*/ 44 h 101"/>
                  <a:gd name="T2" fmla="*/ 68 w 95"/>
                  <a:gd name="T3" fmla="*/ 44 h 101"/>
                  <a:gd name="T4" fmla="*/ 76 w 95"/>
                  <a:gd name="T5" fmla="*/ 44 h 101"/>
                  <a:gd name="T6" fmla="*/ 83 w 95"/>
                  <a:gd name="T7" fmla="*/ 44 h 101"/>
                  <a:gd name="T8" fmla="*/ 89 w 95"/>
                  <a:gd name="T9" fmla="*/ 44 h 101"/>
                  <a:gd name="T10" fmla="*/ 89 w 95"/>
                  <a:gd name="T11" fmla="*/ 47 h 101"/>
                  <a:gd name="T12" fmla="*/ 80 w 95"/>
                  <a:gd name="T13" fmla="*/ 49 h 101"/>
                  <a:gd name="T14" fmla="*/ 79 w 95"/>
                  <a:gd name="T15" fmla="*/ 51 h 101"/>
                  <a:gd name="T16" fmla="*/ 80 w 95"/>
                  <a:gd name="T17" fmla="*/ 57 h 101"/>
                  <a:gd name="T18" fmla="*/ 72 w 95"/>
                  <a:gd name="T19" fmla="*/ 83 h 101"/>
                  <a:gd name="T20" fmla="*/ 81 w 95"/>
                  <a:gd name="T21" fmla="*/ 92 h 101"/>
                  <a:gd name="T22" fmla="*/ 90 w 95"/>
                  <a:gd name="T23" fmla="*/ 95 h 101"/>
                  <a:gd name="T24" fmla="*/ 94 w 95"/>
                  <a:gd name="T25" fmla="*/ 95 h 101"/>
                  <a:gd name="T26" fmla="*/ 95 w 95"/>
                  <a:gd name="T27" fmla="*/ 98 h 101"/>
                  <a:gd name="T28" fmla="*/ 82 w 95"/>
                  <a:gd name="T29" fmla="*/ 101 h 101"/>
                  <a:gd name="T30" fmla="*/ 63 w 95"/>
                  <a:gd name="T31" fmla="*/ 92 h 101"/>
                  <a:gd name="T32" fmla="*/ 34 w 95"/>
                  <a:gd name="T33" fmla="*/ 101 h 101"/>
                  <a:gd name="T34" fmla="*/ 10 w 95"/>
                  <a:gd name="T35" fmla="*/ 94 h 101"/>
                  <a:gd name="T36" fmla="*/ 0 w 95"/>
                  <a:gd name="T37" fmla="*/ 75 h 101"/>
                  <a:gd name="T38" fmla="*/ 20 w 95"/>
                  <a:gd name="T39" fmla="*/ 47 h 101"/>
                  <a:gd name="T40" fmla="*/ 10 w 95"/>
                  <a:gd name="T41" fmla="*/ 33 h 101"/>
                  <a:gd name="T42" fmla="*/ 8 w 95"/>
                  <a:gd name="T43" fmla="*/ 22 h 101"/>
                  <a:gd name="T44" fmla="*/ 16 w 95"/>
                  <a:gd name="T45" fmla="*/ 6 h 101"/>
                  <a:gd name="T46" fmla="*/ 35 w 95"/>
                  <a:gd name="T47" fmla="*/ 0 h 101"/>
                  <a:gd name="T48" fmla="*/ 52 w 95"/>
                  <a:gd name="T49" fmla="*/ 5 h 101"/>
                  <a:gd name="T50" fmla="*/ 59 w 95"/>
                  <a:gd name="T51" fmla="*/ 19 h 101"/>
                  <a:gd name="T52" fmla="*/ 37 w 95"/>
                  <a:gd name="T53" fmla="*/ 44 h 101"/>
                  <a:gd name="T54" fmla="*/ 68 w 95"/>
                  <a:gd name="T55" fmla="*/ 77 h 101"/>
                  <a:gd name="T56" fmla="*/ 72 w 95"/>
                  <a:gd name="T57" fmla="*/ 58 h 101"/>
                  <a:gd name="T58" fmla="*/ 72 w 95"/>
                  <a:gd name="T59" fmla="*/ 51 h 101"/>
                  <a:gd name="T60" fmla="*/ 71 w 95"/>
                  <a:gd name="T61" fmla="*/ 49 h 101"/>
                  <a:gd name="T62" fmla="*/ 69 w 95"/>
                  <a:gd name="T63" fmla="*/ 49 h 101"/>
                  <a:gd name="T64" fmla="*/ 60 w 95"/>
                  <a:gd name="T65" fmla="*/ 47 h 101"/>
                  <a:gd name="T66" fmla="*/ 60 w 95"/>
                  <a:gd name="T67" fmla="*/ 44 h 101"/>
                  <a:gd name="T68" fmla="*/ 25 w 95"/>
                  <a:gd name="T69" fmla="*/ 51 h 101"/>
                  <a:gd name="T70" fmla="*/ 15 w 95"/>
                  <a:gd name="T71" fmla="*/ 72 h 101"/>
                  <a:gd name="T72" fmla="*/ 21 w 95"/>
                  <a:gd name="T73" fmla="*/ 88 h 101"/>
                  <a:gd name="T74" fmla="*/ 38 w 95"/>
                  <a:gd name="T75" fmla="*/ 94 h 101"/>
                  <a:gd name="T76" fmla="*/ 56 w 95"/>
                  <a:gd name="T77" fmla="*/ 87 h 101"/>
                  <a:gd name="T78" fmla="*/ 25 w 95"/>
                  <a:gd name="T79" fmla="*/ 51 h 101"/>
                  <a:gd name="T80" fmla="*/ 33 w 95"/>
                  <a:gd name="T81" fmla="*/ 40 h 101"/>
                  <a:gd name="T82" fmla="*/ 43 w 95"/>
                  <a:gd name="T83" fmla="*/ 20 h 101"/>
                  <a:gd name="T84" fmla="*/ 41 w 95"/>
                  <a:gd name="T85" fmla="*/ 9 h 101"/>
                  <a:gd name="T86" fmla="*/ 34 w 95"/>
                  <a:gd name="T87" fmla="*/ 6 h 101"/>
                  <a:gd name="T88" fmla="*/ 26 w 95"/>
                  <a:gd name="T89" fmla="*/ 9 h 101"/>
                  <a:gd name="T90" fmla="*/ 24 w 95"/>
                  <a:gd name="T91" fmla="*/ 18 h 101"/>
                  <a:gd name="T92" fmla="*/ 31 w 95"/>
                  <a:gd name="T93" fmla="*/ 37 h 101"/>
                  <a:gd name="T94" fmla="*/ 33 w 95"/>
                  <a:gd name="T95" fmla="*/ 4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5" h="101">
                    <a:moveTo>
                      <a:pt x="60" y="44"/>
                    </a:moveTo>
                    <a:cubicBezTo>
                      <a:pt x="63" y="44"/>
                      <a:pt x="65" y="44"/>
                      <a:pt x="68" y="44"/>
                    </a:cubicBezTo>
                    <a:cubicBezTo>
                      <a:pt x="71" y="44"/>
                      <a:pt x="73" y="44"/>
                      <a:pt x="76" y="44"/>
                    </a:cubicBezTo>
                    <a:cubicBezTo>
                      <a:pt x="79" y="44"/>
                      <a:pt x="81" y="44"/>
                      <a:pt x="83" y="44"/>
                    </a:cubicBezTo>
                    <a:cubicBezTo>
                      <a:pt x="85" y="44"/>
                      <a:pt x="87" y="44"/>
                      <a:pt x="89" y="44"/>
                    </a:cubicBezTo>
                    <a:cubicBezTo>
                      <a:pt x="89" y="47"/>
                      <a:pt x="89" y="47"/>
                      <a:pt x="89" y="47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79" y="49"/>
                      <a:pt x="79" y="50"/>
                      <a:pt x="79" y="51"/>
                    </a:cubicBezTo>
                    <a:cubicBezTo>
                      <a:pt x="79" y="53"/>
                      <a:pt x="80" y="55"/>
                      <a:pt x="80" y="57"/>
                    </a:cubicBezTo>
                    <a:cubicBezTo>
                      <a:pt x="80" y="67"/>
                      <a:pt x="77" y="76"/>
                      <a:pt x="72" y="83"/>
                    </a:cubicBezTo>
                    <a:cubicBezTo>
                      <a:pt x="75" y="87"/>
                      <a:pt x="78" y="90"/>
                      <a:pt x="81" y="92"/>
                    </a:cubicBezTo>
                    <a:cubicBezTo>
                      <a:pt x="83" y="94"/>
                      <a:pt x="86" y="95"/>
                      <a:pt x="90" y="95"/>
                    </a:cubicBezTo>
                    <a:cubicBezTo>
                      <a:pt x="91" y="95"/>
                      <a:pt x="93" y="95"/>
                      <a:pt x="94" y="95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91" y="100"/>
                      <a:pt x="86" y="101"/>
                      <a:pt x="82" y="101"/>
                    </a:cubicBezTo>
                    <a:cubicBezTo>
                      <a:pt x="74" y="101"/>
                      <a:pt x="68" y="98"/>
                      <a:pt x="63" y="92"/>
                    </a:cubicBezTo>
                    <a:cubicBezTo>
                      <a:pt x="54" y="98"/>
                      <a:pt x="45" y="101"/>
                      <a:pt x="34" y="101"/>
                    </a:cubicBezTo>
                    <a:cubicBezTo>
                      <a:pt x="24" y="101"/>
                      <a:pt x="16" y="99"/>
                      <a:pt x="10" y="94"/>
                    </a:cubicBezTo>
                    <a:cubicBezTo>
                      <a:pt x="3" y="89"/>
                      <a:pt x="0" y="83"/>
                      <a:pt x="0" y="75"/>
                    </a:cubicBezTo>
                    <a:cubicBezTo>
                      <a:pt x="0" y="64"/>
                      <a:pt x="6" y="55"/>
                      <a:pt x="20" y="47"/>
                    </a:cubicBezTo>
                    <a:cubicBezTo>
                      <a:pt x="15" y="41"/>
                      <a:pt x="12" y="36"/>
                      <a:pt x="10" y="33"/>
                    </a:cubicBezTo>
                    <a:cubicBezTo>
                      <a:pt x="9" y="29"/>
                      <a:pt x="8" y="26"/>
                      <a:pt x="8" y="22"/>
                    </a:cubicBezTo>
                    <a:cubicBezTo>
                      <a:pt x="8" y="15"/>
                      <a:pt x="11" y="10"/>
                      <a:pt x="16" y="6"/>
                    </a:cubicBezTo>
                    <a:cubicBezTo>
                      <a:pt x="21" y="2"/>
                      <a:pt x="27" y="0"/>
                      <a:pt x="35" y="0"/>
                    </a:cubicBezTo>
                    <a:cubicBezTo>
                      <a:pt x="42" y="0"/>
                      <a:pt x="48" y="2"/>
                      <a:pt x="52" y="5"/>
                    </a:cubicBezTo>
                    <a:cubicBezTo>
                      <a:pt x="57" y="8"/>
                      <a:pt x="59" y="13"/>
                      <a:pt x="59" y="19"/>
                    </a:cubicBezTo>
                    <a:cubicBezTo>
                      <a:pt x="59" y="29"/>
                      <a:pt x="52" y="37"/>
                      <a:pt x="37" y="44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71" y="72"/>
                      <a:pt x="72" y="65"/>
                      <a:pt x="72" y="58"/>
                    </a:cubicBezTo>
                    <a:cubicBezTo>
                      <a:pt x="72" y="56"/>
                      <a:pt x="72" y="53"/>
                      <a:pt x="72" y="51"/>
                    </a:cubicBezTo>
                    <a:cubicBezTo>
                      <a:pt x="72" y="50"/>
                      <a:pt x="71" y="50"/>
                      <a:pt x="71" y="49"/>
                    </a:cubicBezTo>
                    <a:cubicBezTo>
                      <a:pt x="70" y="49"/>
                      <a:pt x="70" y="49"/>
                      <a:pt x="69" y="49"/>
                    </a:cubicBezTo>
                    <a:cubicBezTo>
                      <a:pt x="60" y="47"/>
                      <a:pt x="60" y="47"/>
                      <a:pt x="60" y="47"/>
                    </a:cubicBezTo>
                    <a:lnTo>
                      <a:pt x="60" y="44"/>
                    </a:lnTo>
                    <a:close/>
                    <a:moveTo>
                      <a:pt x="25" y="51"/>
                    </a:moveTo>
                    <a:cubicBezTo>
                      <a:pt x="18" y="57"/>
                      <a:pt x="15" y="64"/>
                      <a:pt x="15" y="72"/>
                    </a:cubicBezTo>
                    <a:cubicBezTo>
                      <a:pt x="15" y="79"/>
                      <a:pt x="17" y="84"/>
                      <a:pt x="21" y="88"/>
                    </a:cubicBezTo>
                    <a:cubicBezTo>
                      <a:pt x="25" y="92"/>
                      <a:pt x="30" y="94"/>
                      <a:pt x="38" y="94"/>
                    </a:cubicBezTo>
                    <a:cubicBezTo>
                      <a:pt x="44" y="94"/>
                      <a:pt x="51" y="91"/>
                      <a:pt x="56" y="87"/>
                    </a:cubicBezTo>
                    <a:lnTo>
                      <a:pt x="25" y="51"/>
                    </a:lnTo>
                    <a:close/>
                    <a:moveTo>
                      <a:pt x="33" y="40"/>
                    </a:moveTo>
                    <a:cubicBezTo>
                      <a:pt x="40" y="34"/>
                      <a:pt x="43" y="28"/>
                      <a:pt x="43" y="20"/>
                    </a:cubicBezTo>
                    <a:cubicBezTo>
                      <a:pt x="43" y="15"/>
                      <a:pt x="43" y="12"/>
                      <a:pt x="41" y="9"/>
                    </a:cubicBezTo>
                    <a:cubicBezTo>
                      <a:pt x="39" y="7"/>
                      <a:pt x="36" y="6"/>
                      <a:pt x="34" y="6"/>
                    </a:cubicBezTo>
                    <a:cubicBezTo>
                      <a:pt x="31" y="6"/>
                      <a:pt x="28" y="7"/>
                      <a:pt x="26" y="9"/>
                    </a:cubicBezTo>
                    <a:cubicBezTo>
                      <a:pt x="25" y="11"/>
                      <a:pt x="24" y="14"/>
                      <a:pt x="24" y="18"/>
                    </a:cubicBezTo>
                    <a:cubicBezTo>
                      <a:pt x="24" y="24"/>
                      <a:pt x="26" y="30"/>
                      <a:pt x="31" y="37"/>
                    </a:cubicBezTo>
                    <a:lnTo>
                      <a:pt x="33" y="4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7" name="ïṡľîḑê">
                <a:extLst>
                  <a:ext uri="{FF2B5EF4-FFF2-40B4-BE49-F238E27FC236}">
                    <a16:creationId xmlns:a16="http://schemas.microsoft.com/office/drawing/2014/main" id="{3145A54F-D349-4F6C-A715-E994413FD72D}"/>
                  </a:ext>
                </a:extLst>
              </p:cNvPr>
              <p:cNvSpPr/>
              <p:nvPr/>
            </p:nvSpPr>
            <p:spPr bwMode="auto">
              <a:xfrm>
                <a:off x="972502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4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5 w 87"/>
                  <a:gd name="T17" fmla="*/ 25 h 99"/>
                  <a:gd name="T18" fmla="*/ 2 w 87"/>
                  <a:gd name="T19" fmla="*/ 25 h 99"/>
                  <a:gd name="T20" fmla="*/ 0 w 87"/>
                  <a:gd name="T21" fmla="*/ 0 h 99"/>
                  <a:gd name="T22" fmla="*/ 1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7 w 87"/>
                  <a:gd name="T29" fmla="*/ 0 h 99"/>
                  <a:gd name="T30" fmla="*/ 87 w 87"/>
                  <a:gd name="T31" fmla="*/ 0 h 99"/>
                  <a:gd name="T32" fmla="*/ 83 w 87"/>
                  <a:gd name="T33" fmla="*/ 25 h 99"/>
                  <a:gd name="T34" fmla="*/ 80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3 w 87"/>
                  <a:gd name="T47" fmla="*/ 96 h 99"/>
                  <a:gd name="T48" fmla="*/ 63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8" y="99"/>
                      <a:pt x="31" y="99"/>
                      <a:pt x="24" y="99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6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0"/>
                      <a:pt x="24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4" y="0"/>
                      <a:pt x="75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1" y="93"/>
                      <a:pt x="52" y="93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56" y="99"/>
                      <a:pt x="49" y="99"/>
                      <a:pt x="43" y="9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8" name="ïŝļîdé">
                <a:extLst>
                  <a:ext uri="{FF2B5EF4-FFF2-40B4-BE49-F238E27FC236}">
                    <a16:creationId xmlns:a16="http://schemas.microsoft.com/office/drawing/2014/main" id="{9AEFE9E4-7710-4B66-8192-8908E8628710}"/>
                  </a:ext>
                </a:extLst>
              </p:cNvPr>
              <p:cNvSpPr/>
              <p:nvPr/>
            </p:nvSpPr>
            <p:spPr bwMode="auto">
              <a:xfrm>
                <a:off x="9999663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6 w 59"/>
                  <a:gd name="T3" fmla="*/ 68 h 70"/>
                  <a:gd name="T4" fmla="*/ 34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1 w 59"/>
                  <a:gd name="T23" fmla="*/ 55 h 70"/>
                  <a:gd name="T24" fmla="*/ 44 w 59"/>
                  <a:gd name="T25" fmla="*/ 61 h 70"/>
                  <a:gd name="T26" fmla="*/ 58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1 w 59"/>
                  <a:gd name="T35" fmla="*/ 10 h 70"/>
                  <a:gd name="T36" fmla="*/ 32 w 59"/>
                  <a:gd name="T37" fmla="*/ 6 h 70"/>
                  <a:gd name="T38" fmla="*/ 19 w 59"/>
                  <a:gd name="T39" fmla="*/ 12 h 70"/>
                  <a:gd name="T40" fmla="*/ 14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7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6" y="50"/>
                      <a:pt x="21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8" y="61"/>
                      <a:pt x="53" y="61"/>
                      <a:pt x="58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1" y="10"/>
                    </a:cubicBezTo>
                    <a:cubicBezTo>
                      <a:pt x="39" y="7"/>
                      <a:pt x="36" y="6"/>
                      <a:pt x="32" y="6"/>
                    </a:cubicBezTo>
                    <a:cubicBezTo>
                      <a:pt x="26" y="6"/>
                      <a:pt x="22" y="8"/>
                      <a:pt x="19" y="12"/>
                    </a:cubicBezTo>
                    <a:cubicBezTo>
                      <a:pt x="16" y="16"/>
                      <a:pt x="15" y="21"/>
                      <a:pt x="14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9" name="išḻiḋê">
                <a:extLst>
                  <a:ext uri="{FF2B5EF4-FFF2-40B4-BE49-F238E27FC236}">
                    <a16:creationId xmlns:a16="http://schemas.microsoft.com/office/drawing/2014/main" id="{4B8D6B35-8BC1-48D5-BE38-8AE49C0CAF56}"/>
                  </a:ext>
                </a:extLst>
              </p:cNvPr>
              <p:cNvSpPr/>
              <p:nvPr/>
            </p:nvSpPr>
            <p:spPr bwMode="auto">
              <a:xfrm>
                <a:off x="10237788" y="4333875"/>
                <a:ext cx="184150" cy="222250"/>
              </a:xfrm>
              <a:custGeom>
                <a:avLst/>
                <a:gdLst>
                  <a:gd name="T0" fmla="*/ 58 w 58"/>
                  <a:gd name="T1" fmla="*/ 63 h 70"/>
                  <a:gd name="T2" fmla="*/ 47 w 58"/>
                  <a:gd name="T3" fmla="*/ 68 h 70"/>
                  <a:gd name="T4" fmla="*/ 34 w 58"/>
                  <a:gd name="T5" fmla="*/ 70 h 70"/>
                  <a:gd name="T6" fmla="*/ 9 w 58"/>
                  <a:gd name="T7" fmla="*/ 61 h 70"/>
                  <a:gd name="T8" fmla="*/ 0 w 58"/>
                  <a:gd name="T9" fmla="*/ 37 h 70"/>
                  <a:gd name="T10" fmla="*/ 10 w 58"/>
                  <a:gd name="T11" fmla="*/ 11 h 70"/>
                  <a:gd name="T12" fmla="*/ 37 w 58"/>
                  <a:gd name="T13" fmla="*/ 0 h 70"/>
                  <a:gd name="T14" fmla="*/ 57 w 58"/>
                  <a:gd name="T15" fmla="*/ 5 h 70"/>
                  <a:gd name="T16" fmla="*/ 53 w 58"/>
                  <a:gd name="T17" fmla="*/ 24 h 70"/>
                  <a:gd name="T18" fmla="*/ 50 w 58"/>
                  <a:gd name="T19" fmla="*/ 25 h 70"/>
                  <a:gd name="T20" fmla="*/ 45 w 58"/>
                  <a:gd name="T21" fmla="*/ 8 h 70"/>
                  <a:gd name="T22" fmla="*/ 37 w 58"/>
                  <a:gd name="T23" fmla="*/ 6 h 70"/>
                  <a:gd name="T24" fmla="*/ 21 w 58"/>
                  <a:gd name="T25" fmla="*/ 14 h 70"/>
                  <a:gd name="T26" fmla="*/ 15 w 58"/>
                  <a:gd name="T27" fmla="*/ 33 h 70"/>
                  <a:gd name="T28" fmla="*/ 21 w 58"/>
                  <a:gd name="T29" fmla="*/ 54 h 70"/>
                  <a:gd name="T30" fmla="*/ 43 w 58"/>
                  <a:gd name="T31" fmla="*/ 61 h 70"/>
                  <a:gd name="T32" fmla="*/ 57 w 58"/>
                  <a:gd name="T33" fmla="*/ 60 h 70"/>
                  <a:gd name="T34" fmla="*/ 58 w 58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8" h="70">
                    <a:moveTo>
                      <a:pt x="58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6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5" y="9"/>
                      <a:pt x="21" y="14"/>
                    </a:cubicBezTo>
                    <a:cubicBezTo>
                      <a:pt x="17" y="19"/>
                      <a:pt x="15" y="25"/>
                      <a:pt x="15" y="33"/>
                    </a:cubicBezTo>
                    <a:cubicBezTo>
                      <a:pt x="15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8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0" name="i$1íďé">
                <a:extLst>
                  <a:ext uri="{FF2B5EF4-FFF2-40B4-BE49-F238E27FC236}">
                    <a16:creationId xmlns:a16="http://schemas.microsoft.com/office/drawing/2014/main" id="{5BB0AA19-D1B0-4703-BAA2-1B25C1BD3C20}"/>
                  </a:ext>
                </a:extLst>
              </p:cNvPr>
              <p:cNvSpPr/>
              <p:nvPr/>
            </p:nvSpPr>
            <p:spPr bwMode="auto">
              <a:xfrm>
                <a:off x="10463213" y="4210050"/>
                <a:ext cx="246063" cy="339725"/>
              </a:xfrm>
              <a:custGeom>
                <a:avLst/>
                <a:gdLst>
                  <a:gd name="T0" fmla="*/ 0 w 78"/>
                  <a:gd name="T1" fmla="*/ 5 h 107"/>
                  <a:gd name="T2" fmla="*/ 23 w 78"/>
                  <a:gd name="T3" fmla="*/ 0 h 107"/>
                  <a:gd name="T4" fmla="*/ 24 w 78"/>
                  <a:gd name="T5" fmla="*/ 0 h 107"/>
                  <a:gd name="T6" fmla="*/ 24 w 78"/>
                  <a:gd name="T7" fmla="*/ 20 h 107"/>
                  <a:gd name="T8" fmla="*/ 24 w 78"/>
                  <a:gd name="T9" fmla="*/ 47 h 107"/>
                  <a:gd name="T10" fmla="*/ 47 w 78"/>
                  <a:gd name="T11" fmla="*/ 39 h 107"/>
                  <a:gd name="T12" fmla="*/ 62 w 78"/>
                  <a:gd name="T13" fmla="*/ 45 h 107"/>
                  <a:gd name="T14" fmla="*/ 68 w 78"/>
                  <a:gd name="T15" fmla="*/ 61 h 107"/>
                  <a:gd name="T16" fmla="*/ 68 w 78"/>
                  <a:gd name="T17" fmla="*/ 86 h 107"/>
                  <a:gd name="T18" fmla="*/ 68 w 78"/>
                  <a:gd name="T19" fmla="*/ 99 h 107"/>
                  <a:gd name="T20" fmla="*/ 70 w 78"/>
                  <a:gd name="T21" fmla="*/ 102 h 107"/>
                  <a:gd name="T22" fmla="*/ 78 w 78"/>
                  <a:gd name="T23" fmla="*/ 104 h 107"/>
                  <a:gd name="T24" fmla="*/ 78 w 78"/>
                  <a:gd name="T25" fmla="*/ 107 h 107"/>
                  <a:gd name="T26" fmla="*/ 62 w 78"/>
                  <a:gd name="T27" fmla="*/ 107 h 107"/>
                  <a:gd name="T28" fmla="*/ 46 w 78"/>
                  <a:gd name="T29" fmla="*/ 107 h 107"/>
                  <a:gd name="T30" fmla="*/ 46 w 78"/>
                  <a:gd name="T31" fmla="*/ 104 h 107"/>
                  <a:gd name="T32" fmla="*/ 53 w 78"/>
                  <a:gd name="T33" fmla="*/ 102 h 107"/>
                  <a:gd name="T34" fmla="*/ 55 w 78"/>
                  <a:gd name="T35" fmla="*/ 100 h 107"/>
                  <a:gd name="T36" fmla="*/ 55 w 78"/>
                  <a:gd name="T37" fmla="*/ 96 h 107"/>
                  <a:gd name="T38" fmla="*/ 55 w 78"/>
                  <a:gd name="T39" fmla="*/ 65 h 107"/>
                  <a:gd name="T40" fmla="*/ 51 w 78"/>
                  <a:gd name="T41" fmla="*/ 52 h 107"/>
                  <a:gd name="T42" fmla="*/ 38 w 78"/>
                  <a:gd name="T43" fmla="*/ 48 h 107"/>
                  <a:gd name="T44" fmla="*/ 24 w 78"/>
                  <a:gd name="T45" fmla="*/ 52 h 107"/>
                  <a:gd name="T46" fmla="*/ 24 w 78"/>
                  <a:gd name="T47" fmla="*/ 84 h 107"/>
                  <a:gd name="T48" fmla="*/ 24 w 78"/>
                  <a:gd name="T49" fmla="*/ 100 h 107"/>
                  <a:gd name="T50" fmla="*/ 26 w 78"/>
                  <a:gd name="T51" fmla="*/ 102 h 107"/>
                  <a:gd name="T52" fmla="*/ 33 w 78"/>
                  <a:gd name="T53" fmla="*/ 104 h 107"/>
                  <a:gd name="T54" fmla="*/ 33 w 78"/>
                  <a:gd name="T55" fmla="*/ 107 h 107"/>
                  <a:gd name="T56" fmla="*/ 17 w 78"/>
                  <a:gd name="T57" fmla="*/ 107 h 107"/>
                  <a:gd name="T58" fmla="*/ 1 w 78"/>
                  <a:gd name="T59" fmla="*/ 107 h 107"/>
                  <a:gd name="T60" fmla="*/ 0 w 78"/>
                  <a:gd name="T61" fmla="*/ 104 h 107"/>
                  <a:gd name="T62" fmla="*/ 8 w 78"/>
                  <a:gd name="T63" fmla="*/ 102 h 107"/>
                  <a:gd name="T64" fmla="*/ 10 w 78"/>
                  <a:gd name="T65" fmla="*/ 100 h 107"/>
                  <a:gd name="T66" fmla="*/ 10 w 78"/>
                  <a:gd name="T67" fmla="*/ 82 h 107"/>
                  <a:gd name="T68" fmla="*/ 10 w 78"/>
                  <a:gd name="T69" fmla="*/ 53 h 107"/>
                  <a:gd name="T70" fmla="*/ 10 w 78"/>
                  <a:gd name="T71" fmla="*/ 27 h 107"/>
                  <a:gd name="T72" fmla="*/ 10 w 78"/>
                  <a:gd name="T73" fmla="*/ 10 h 107"/>
                  <a:gd name="T74" fmla="*/ 0 w 78"/>
                  <a:gd name="T75" fmla="*/ 7 h 107"/>
                  <a:gd name="T76" fmla="*/ 0 w 78"/>
                  <a:gd name="T77" fmla="*/ 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8" h="107">
                    <a:moveTo>
                      <a:pt x="0" y="5"/>
                    </a:moveTo>
                    <a:cubicBezTo>
                      <a:pt x="8" y="3"/>
                      <a:pt x="16" y="2"/>
                      <a:pt x="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5"/>
                      <a:pt x="24" y="11"/>
                      <a:pt x="24" y="20"/>
                    </a:cubicBezTo>
                    <a:cubicBezTo>
                      <a:pt x="24" y="28"/>
                      <a:pt x="24" y="37"/>
                      <a:pt x="24" y="47"/>
                    </a:cubicBezTo>
                    <a:cubicBezTo>
                      <a:pt x="32" y="42"/>
                      <a:pt x="40" y="39"/>
                      <a:pt x="47" y="39"/>
                    </a:cubicBezTo>
                    <a:cubicBezTo>
                      <a:pt x="53" y="39"/>
                      <a:pt x="58" y="41"/>
                      <a:pt x="62" y="45"/>
                    </a:cubicBezTo>
                    <a:cubicBezTo>
                      <a:pt x="66" y="49"/>
                      <a:pt x="68" y="54"/>
                      <a:pt x="68" y="61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8" y="92"/>
                      <a:pt x="68" y="96"/>
                      <a:pt x="68" y="99"/>
                    </a:cubicBezTo>
                    <a:cubicBezTo>
                      <a:pt x="68" y="101"/>
                      <a:pt x="69" y="101"/>
                      <a:pt x="70" y="102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7"/>
                      <a:pt x="78" y="107"/>
                      <a:pt x="78" y="107"/>
                    </a:cubicBezTo>
                    <a:cubicBezTo>
                      <a:pt x="72" y="107"/>
                      <a:pt x="66" y="107"/>
                      <a:pt x="62" y="107"/>
                    </a:cubicBezTo>
                    <a:cubicBezTo>
                      <a:pt x="57" y="107"/>
                      <a:pt x="52" y="107"/>
                      <a:pt x="46" y="107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4" y="102"/>
                      <a:pt x="55" y="101"/>
                      <a:pt x="55" y="100"/>
                    </a:cubicBezTo>
                    <a:cubicBezTo>
                      <a:pt x="55" y="99"/>
                      <a:pt x="55" y="98"/>
                      <a:pt x="55" y="96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5" y="59"/>
                      <a:pt x="54" y="55"/>
                      <a:pt x="51" y="52"/>
                    </a:cubicBezTo>
                    <a:cubicBezTo>
                      <a:pt x="48" y="49"/>
                      <a:pt x="44" y="48"/>
                      <a:pt x="38" y="48"/>
                    </a:cubicBezTo>
                    <a:cubicBezTo>
                      <a:pt x="34" y="48"/>
                      <a:pt x="29" y="49"/>
                      <a:pt x="24" y="52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89"/>
                      <a:pt x="24" y="95"/>
                      <a:pt x="24" y="100"/>
                    </a:cubicBezTo>
                    <a:cubicBezTo>
                      <a:pt x="24" y="101"/>
                      <a:pt x="24" y="102"/>
                      <a:pt x="26" y="102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27" y="107"/>
                      <a:pt x="22" y="107"/>
                      <a:pt x="17" y="107"/>
                    </a:cubicBezTo>
                    <a:cubicBezTo>
                      <a:pt x="12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0" y="95"/>
                      <a:pt x="10" y="89"/>
                      <a:pt x="10" y="82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43"/>
                      <a:pt x="10" y="34"/>
                      <a:pt x="10" y="27"/>
                    </a:cubicBezTo>
                    <a:cubicBezTo>
                      <a:pt x="10" y="19"/>
                      <a:pt x="10" y="14"/>
                      <a:pt x="10" y="1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1" name="iṣľíḓe">
                <a:extLst>
                  <a:ext uri="{FF2B5EF4-FFF2-40B4-BE49-F238E27FC236}">
                    <a16:creationId xmlns:a16="http://schemas.microsoft.com/office/drawing/2014/main" id="{53BEF1E0-1C20-49AF-9981-8743DA9AA7EF}"/>
                  </a:ext>
                </a:extLst>
              </p:cNvPr>
              <p:cNvSpPr/>
              <p:nvPr/>
            </p:nvSpPr>
            <p:spPr bwMode="auto">
              <a:xfrm>
                <a:off x="10750550" y="4333875"/>
                <a:ext cx="247650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4 w 78"/>
                  <a:gd name="T33" fmla="*/ 61 h 68"/>
                  <a:gd name="T34" fmla="*/ 54 w 78"/>
                  <a:gd name="T35" fmla="*/ 57 h 68"/>
                  <a:gd name="T36" fmla="*/ 54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2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1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4" y="61"/>
                    </a:cubicBezTo>
                    <a:cubicBezTo>
                      <a:pt x="54" y="60"/>
                      <a:pt x="54" y="59"/>
                      <a:pt x="54" y="57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0"/>
                      <a:pt x="53" y="16"/>
                      <a:pt x="50" y="13"/>
                    </a:cubicBezTo>
                    <a:cubicBezTo>
                      <a:pt x="48" y="10"/>
                      <a:pt x="43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6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2" name="iş1iḑè">
                <a:extLst>
                  <a:ext uri="{FF2B5EF4-FFF2-40B4-BE49-F238E27FC236}">
                    <a16:creationId xmlns:a16="http://schemas.microsoft.com/office/drawing/2014/main" id="{E70A51FB-285A-4423-A0A8-F899E2A95CEE}"/>
                  </a:ext>
                </a:extLst>
              </p:cNvPr>
              <p:cNvSpPr/>
              <p:nvPr/>
            </p:nvSpPr>
            <p:spPr bwMode="auto">
              <a:xfrm>
                <a:off x="11042650" y="4333875"/>
                <a:ext cx="211138" cy="222250"/>
              </a:xfrm>
              <a:custGeom>
                <a:avLst/>
                <a:gdLst>
                  <a:gd name="T0" fmla="*/ 67 w 67"/>
                  <a:gd name="T1" fmla="*/ 34 h 70"/>
                  <a:gd name="T2" fmla="*/ 58 w 67"/>
                  <a:gd name="T3" fmla="*/ 60 h 70"/>
                  <a:gd name="T4" fmla="*/ 33 w 67"/>
                  <a:gd name="T5" fmla="*/ 70 h 70"/>
                  <a:gd name="T6" fmla="*/ 9 w 67"/>
                  <a:gd name="T7" fmla="*/ 61 h 70"/>
                  <a:gd name="T8" fmla="*/ 0 w 67"/>
                  <a:gd name="T9" fmla="*/ 36 h 70"/>
                  <a:gd name="T10" fmla="*/ 9 w 67"/>
                  <a:gd name="T11" fmla="*/ 10 h 70"/>
                  <a:gd name="T12" fmla="*/ 34 w 67"/>
                  <a:gd name="T13" fmla="*/ 0 h 70"/>
                  <a:gd name="T14" fmla="*/ 58 w 67"/>
                  <a:gd name="T15" fmla="*/ 10 h 70"/>
                  <a:gd name="T16" fmla="*/ 67 w 67"/>
                  <a:gd name="T17" fmla="*/ 34 h 70"/>
                  <a:gd name="T18" fmla="*/ 14 w 67"/>
                  <a:gd name="T19" fmla="*/ 34 h 70"/>
                  <a:gd name="T20" fmla="*/ 19 w 67"/>
                  <a:gd name="T21" fmla="*/ 56 h 70"/>
                  <a:gd name="T22" fmla="*/ 34 w 67"/>
                  <a:gd name="T23" fmla="*/ 64 h 70"/>
                  <a:gd name="T24" fmla="*/ 48 w 67"/>
                  <a:gd name="T25" fmla="*/ 57 h 70"/>
                  <a:gd name="T26" fmla="*/ 53 w 67"/>
                  <a:gd name="T27" fmla="*/ 35 h 70"/>
                  <a:gd name="T28" fmla="*/ 48 w 67"/>
                  <a:gd name="T29" fmla="*/ 14 h 70"/>
                  <a:gd name="T30" fmla="*/ 33 w 67"/>
                  <a:gd name="T31" fmla="*/ 6 h 70"/>
                  <a:gd name="T32" fmla="*/ 19 w 67"/>
                  <a:gd name="T33" fmla="*/ 13 h 70"/>
                  <a:gd name="T34" fmla="*/ 14 w 67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70">
                    <a:moveTo>
                      <a:pt x="67" y="34"/>
                    </a:moveTo>
                    <a:cubicBezTo>
                      <a:pt x="67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6" y="4"/>
                      <a:pt x="24" y="0"/>
                      <a:pt x="34" y="0"/>
                    </a:cubicBezTo>
                    <a:cubicBezTo>
                      <a:pt x="44" y="0"/>
                      <a:pt x="52" y="4"/>
                      <a:pt x="58" y="10"/>
                    </a:cubicBezTo>
                    <a:cubicBezTo>
                      <a:pt x="64" y="16"/>
                      <a:pt x="67" y="24"/>
                      <a:pt x="67" y="34"/>
                    </a:cubicBezTo>
                    <a:close/>
                    <a:moveTo>
                      <a:pt x="14" y="34"/>
                    </a:moveTo>
                    <a:cubicBezTo>
                      <a:pt x="14" y="43"/>
                      <a:pt x="16" y="51"/>
                      <a:pt x="19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4" y="9"/>
                      <a:pt x="40" y="6"/>
                      <a:pt x="33" y="6"/>
                    </a:cubicBezTo>
                    <a:cubicBezTo>
                      <a:pt x="27" y="6"/>
                      <a:pt x="22" y="8"/>
                      <a:pt x="19" y="13"/>
                    </a:cubicBezTo>
                    <a:cubicBezTo>
                      <a:pt x="16" y="18"/>
                      <a:pt x="14" y="25"/>
                      <a:pt x="14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3" name="ïṩľîḑè">
                <a:extLst>
                  <a:ext uri="{FF2B5EF4-FFF2-40B4-BE49-F238E27FC236}">
                    <a16:creationId xmlns:a16="http://schemas.microsoft.com/office/drawing/2014/main" id="{F4308E86-95DA-421C-8040-86EB939FC2D9}"/>
                  </a:ext>
                </a:extLst>
              </p:cNvPr>
              <p:cNvSpPr/>
              <p:nvPr/>
            </p:nvSpPr>
            <p:spPr bwMode="auto">
              <a:xfrm>
                <a:off x="11301413" y="4210050"/>
                <a:ext cx="107950" cy="339725"/>
              </a:xfrm>
              <a:custGeom>
                <a:avLst/>
                <a:gdLst>
                  <a:gd name="T0" fmla="*/ 1 w 34"/>
                  <a:gd name="T1" fmla="*/ 7 h 107"/>
                  <a:gd name="T2" fmla="*/ 0 w 34"/>
                  <a:gd name="T3" fmla="*/ 5 h 107"/>
                  <a:gd name="T4" fmla="*/ 24 w 34"/>
                  <a:gd name="T5" fmla="*/ 0 h 107"/>
                  <a:gd name="T6" fmla="*/ 24 w 34"/>
                  <a:gd name="T7" fmla="*/ 0 h 107"/>
                  <a:gd name="T8" fmla="*/ 24 w 34"/>
                  <a:gd name="T9" fmla="*/ 33 h 107"/>
                  <a:gd name="T10" fmla="*/ 24 w 34"/>
                  <a:gd name="T11" fmla="*/ 79 h 107"/>
                  <a:gd name="T12" fmla="*/ 24 w 34"/>
                  <a:gd name="T13" fmla="*/ 99 h 107"/>
                  <a:gd name="T14" fmla="*/ 26 w 34"/>
                  <a:gd name="T15" fmla="*/ 102 h 107"/>
                  <a:gd name="T16" fmla="*/ 34 w 34"/>
                  <a:gd name="T17" fmla="*/ 104 h 107"/>
                  <a:gd name="T18" fmla="*/ 34 w 34"/>
                  <a:gd name="T19" fmla="*/ 107 h 107"/>
                  <a:gd name="T20" fmla="*/ 17 w 34"/>
                  <a:gd name="T21" fmla="*/ 107 h 107"/>
                  <a:gd name="T22" fmla="*/ 1 w 34"/>
                  <a:gd name="T23" fmla="*/ 107 h 107"/>
                  <a:gd name="T24" fmla="*/ 1 w 34"/>
                  <a:gd name="T25" fmla="*/ 104 h 107"/>
                  <a:gd name="T26" fmla="*/ 9 w 34"/>
                  <a:gd name="T27" fmla="*/ 102 h 107"/>
                  <a:gd name="T28" fmla="*/ 10 w 34"/>
                  <a:gd name="T29" fmla="*/ 100 h 107"/>
                  <a:gd name="T30" fmla="*/ 11 w 34"/>
                  <a:gd name="T31" fmla="*/ 82 h 107"/>
                  <a:gd name="T32" fmla="*/ 11 w 34"/>
                  <a:gd name="T33" fmla="*/ 53 h 107"/>
                  <a:gd name="T34" fmla="*/ 10 w 34"/>
                  <a:gd name="T35" fmla="*/ 10 h 107"/>
                  <a:gd name="T36" fmla="*/ 1 w 34"/>
                  <a:gd name="T37" fmla="*/ 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107">
                    <a:moveTo>
                      <a:pt x="1" y="7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7" y="2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8"/>
                      <a:pt x="24" y="19"/>
                      <a:pt x="24" y="33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4" y="87"/>
                      <a:pt x="24" y="94"/>
                      <a:pt x="24" y="99"/>
                    </a:cubicBezTo>
                    <a:cubicBezTo>
                      <a:pt x="24" y="101"/>
                      <a:pt x="25" y="102"/>
                      <a:pt x="26" y="102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1" y="94"/>
                      <a:pt x="11" y="88"/>
                      <a:pt x="11" y="8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35"/>
                      <a:pt x="11" y="21"/>
                      <a:pt x="10" y="10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4" name="ïṩḷïdé">
                <a:extLst>
                  <a:ext uri="{FF2B5EF4-FFF2-40B4-BE49-F238E27FC236}">
                    <a16:creationId xmlns:a16="http://schemas.microsoft.com/office/drawing/2014/main" id="{28496E00-B8D7-46DD-8017-22248C3715B7}"/>
                  </a:ext>
                </a:extLst>
              </p:cNvPr>
              <p:cNvSpPr/>
              <p:nvPr/>
            </p:nvSpPr>
            <p:spPr bwMode="auto">
              <a:xfrm>
                <a:off x="11456988" y="4333875"/>
                <a:ext cx="215900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9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8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4 w 68"/>
                  <a:gd name="T23" fmla="*/ 64 h 70"/>
                  <a:gd name="T24" fmla="*/ 48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3 w 68"/>
                  <a:gd name="T31" fmla="*/ 6 h 70"/>
                  <a:gd name="T32" fmla="*/ 19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10" y="10"/>
                    </a:cubicBezTo>
                    <a:cubicBezTo>
                      <a:pt x="16" y="4"/>
                      <a:pt x="24" y="0"/>
                      <a:pt x="35" y="0"/>
                    </a:cubicBezTo>
                    <a:cubicBezTo>
                      <a:pt x="45" y="0"/>
                      <a:pt x="52" y="4"/>
                      <a:pt x="58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6" y="51"/>
                      <a:pt x="20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5" y="9"/>
                      <a:pt x="40" y="6"/>
                      <a:pt x="33" y="6"/>
                    </a:cubicBezTo>
                    <a:cubicBezTo>
                      <a:pt x="27" y="6"/>
                      <a:pt x="23" y="8"/>
                      <a:pt x="19" y="13"/>
                    </a:cubicBezTo>
                    <a:cubicBezTo>
                      <a:pt x="16" y="18"/>
                      <a:pt x="15" y="25"/>
                      <a:pt x="15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5" name="iŝḻîḓè">
                <a:extLst>
                  <a:ext uri="{FF2B5EF4-FFF2-40B4-BE49-F238E27FC236}">
                    <a16:creationId xmlns:a16="http://schemas.microsoft.com/office/drawing/2014/main" id="{C3CEAD0F-49FC-4A6C-B390-B6C94A555862}"/>
                  </a:ext>
                </a:extLst>
              </p:cNvPr>
              <p:cNvSpPr/>
              <p:nvPr/>
            </p:nvSpPr>
            <p:spPr bwMode="auto">
              <a:xfrm>
                <a:off x="11720513" y="4333875"/>
                <a:ext cx="220663" cy="330200"/>
              </a:xfrm>
              <a:custGeom>
                <a:avLst/>
                <a:gdLst>
                  <a:gd name="T0" fmla="*/ 54 w 70"/>
                  <a:gd name="T1" fmla="*/ 9 h 104"/>
                  <a:gd name="T2" fmla="*/ 59 w 70"/>
                  <a:gd name="T3" fmla="*/ 23 h 104"/>
                  <a:gd name="T4" fmla="*/ 51 w 70"/>
                  <a:gd name="T5" fmla="*/ 42 h 104"/>
                  <a:gd name="T6" fmla="*/ 31 w 70"/>
                  <a:gd name="T7" fmla="*/ 49 h 104"/>
                  <a:gd name="T8" fmla="*/ 19 w 70"/>
                  <a:gd name="T9" fmla="*/ 46 h 104"/>
                  <a:gd name="T10" fmla="*/ 15 w 70"/>
                  <a:gd name="T11" fmla="*/ 56 h 104"/>
                  <a:gd name="T12" fmla="*/ 17 w 70"/>
                  <a:gd name="T13" fmla="*/ 59 h 104"/>
                  <a:gd name="T14" fmla="*/ 24 w 70"/>
                  <a:gd name="T15" fmla="*/ 59 h 104"/>
                  <a:gd name="T16" fmla="*/ 34 w 70"/>
                  <a:gd name="T17" fmla="*/ 59 h 104"/>
                  <a:gd name="T18" fmla="*/ 44 w 70"/>
                  <a:gd name="T19" fmla="*/ 59 h 104"/>
                  <a:gd name="T20" fmla="*/ 62 w 70"/>
                  <a:gd name="T21" fmla="*/ 63 h 104"/>
                  <a:gd name="T22" fmla="*/ 70 w 70"/>
                  <a:gd name="T23" fmla="*/ 76 h 104"/>
                  <a:gd name="T24" fmla="*/ 57 w 70"/>
                  <a:gd name="T25" fmla="*/ 96 h 104"/>
                  <a:gd name="T26" fmla="*/ 29 w 70"/>
                  <a:gd name="T27" fmla="*/ 104 h 104"/>
                  <a:gd name="T28" fmla="*/ 8 w 70"/>
                  <a:gd name="T29" fmla="*/ 99 h 104"/>
                  <a:gd name="T30" fmla="*/ 0 w 70"/>
                  <a:gd name="T31" fmla="*/ 88 h 104"/>
                  <a:gd name="T32" fmla="*/ 11 w 70"/>
                  <a:gd name="T33" fmla="*/ 70 h 104"/>
                  <a:gd name="T34" fmla="*/ 4 w 70"/>
                  <a:gd name="T35" fmla="*/ 63 h 104"/>
                  <a:gd name="T36" fmla="*/ 14 w 70"/>
                  <a:gd name="T37" fmla="*/ 45 h 104"/>
                  <a:gd name="T38" fmla="*/ 3 w 70"/>
                  <a:gd name="T39" fmla="*/ 25 h 104"/>
                  <a:gd name="T40" fmla="*/ 11 w 70"/>
                  <a:gd name="T41" fmla="*/ 7 h 104"/>
                  <a:gd name="T42" fmla="*/ 32 w 70"/>
                  <a:gd name="T43" fmla="*/ 0 h 104"/>
                  <a:gd name="T44" fmla="*/ 41 w 70"/>
                  <a:gd name="T45" fmla="*/ 1 h 104"/>
                  <a:gd name="T46" fmla="*/ 50 w 70"/>
                  <a:gd name="T47" fmla="*/ 2 h 104"/>
                  <a:gd name="T48" fmla="*/ 70 w 70"/>
                  <a:gd name="T49" fmla="*/ 2 h 104"/>
                  <a:gd name="T50" fmla="*/ 70 w 70"/>
                  <a:gd name="T51" fmla="*/ 5 h 104"/>
                  <a:gd name="T52" fmla="*/ 54 w 70"/>
                  <a:gd name="T53" fmla="*/ 9 h 104"/>
                  <a:gd name="T54" fmla="*/ 15 w 70"/>
                  <a:gd name="T55" fmla="*/ 71 h 104"/>
                  <a:gd name="T56" fmla="*/ 11 w 70"/>
                  <a:gd name="T57" fmla="*/ 84 h 104"/>
                  <a:gd name="T58" fmla="*/ 16 w 70"/>
                  <a:gd name="T59" fmla="*/ 94 h 104"/>
                  <a:gd name="T60" fmla="*/ 29 w 70"/>
                  <a:gd name="T61" fmla="*/ 97 h 104"/>
                  <a:gd name="T62" fmla="*/ 47 w 70"/>
                  <a:gd name="T63" fmla="*/ 93 h 104"/>
                  <a:gd name="T64" fmla="*/ 55 w 70"/>
                  <a:gd name="T65" fmla="*/ 80 h 104"/>
                  <a:gd name="T66" fmla="*/ 51 w 70"/>
                  <a:gd name="T67" fmla="*/ 73 h 104"/>
                  <a:gd name="T68" fmla="*/ 37 w 70"/>
                  <a:gd name="T69" fmla="*/ 71 h 104"/>
                  <a:gd name="T70" fmla="*/ 29 w 70"/>
                  <a:gd name="T71" fmla="*/ 71 h 104"/>
                  <a:gd name="T72" fmla="*/ 20 w 70"/>
                  <a:gd name="T73" fmla="*/ 71 h 104"/>
                  <a:gd name="T74" fmla="*/ 15 w 70"/>
                  <a:gd name="T75" fmla="*/ 71 h 104"/>
                  <a:gd name="T76" fmla="*/ 18 w 70"/>
                  <a:gd name="T77" fmla="*/ 24 h 104"/>
                  <a:gd name="T78" fmla="*/ 21 w 70"/>
                  <a:gd name="T79" fmla="*/ 38 h 104"/>
                  <a:gd name="T80" fmla="*/ 32 w 70"/>
                  <a:gd name="T81" fmla="*/ 43 h 104"/>
                  <a:gd name="T82" fmla="*/ 41 w 70"/>
                  <a:gd name="T83" fmla="*/ 38 h 104"/>
                  <a:gd name="T84" fmla="*/ 45 w 70"/>
                  <a:gd name="T85" fmla="*/ 25 h 104"/>
                  <a:gd name="T86" fmla="*/ 41 w 70"/>
                  <a:gd name="T87" fmla="*/ 11 h 104"/>
                  <a:gd name="T88" fmla="*/ 31 w 70"/>
                  <a:gd name="T89" fmla="*/ 6 h 104"/>
                  <a:gd name="T90" fmla="*/ 21 w 70"/>
                  <a:gd name="T91" fmla="*/ 10 h 104"/>
                  <a:gd name="T92" fmla="*/ 18 w 70"/>
                  <a:gd name="T93" fmla="*/ 2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0" h="104">
                    <a:moveTo>
                      <a:pt x="54" y="9"/>
                    </a:moveTo>
                    <a:cubicBezTo>
                      <a:pt x="57" y="13"/>
                      <a:pt x="59" y="18"/>
                      <a:pt x="59" y="23"/>
                    </a:cubicBezTo>
                    <a:cubicBezTo>
                      <a:pt x="59" y="31"/>
                      <a:pt x="57" y="37"/>
                      <a:pt x="51" y="42"/>
                    </a:cubicBezTo>
                    <a:cubicBezTo>
                      <a:pt x="46" y="46"/>
                      <a:pt x="39" y="49"/>
                      <a:pt x="31" y="49"/>
                    </a:cubicBezTo>
                    <a:cubicBezTo>
                      <a:pt x="27" y="49"/>
                      <a:pt x="23" y="48"/>
                      <a:pt x="19" y="46"/>
                    </a:cubicBezTo>
                    <a:cubicBezTo>
                      <a:pt x="16" y="51"/>
                      <a:pt x="15" y="54"/>
                      <a:pt x="15" y="56"/>
                    </a:cubicBezTo>
                    <a:cubicBezTo>
                      <a:pt x="15" y="57"/>
                      <a:pt x="16" y="58"/>
                      <a:pt x="17" y="59"/>
                    </a:cubicBezTo>
                    <a:cubicBezTo>
                      <a:pt x="18" y="59"/>
                      <a:pt x="21" y="59"/>
                      <a:pt x="24" y="59"/>
                    </a:cubicBezTo>
                    <a:cubicBezTo>
                      <a:pt x="27" y="59"/>
                      <a:pt x="30" y="59"/>
                      <a:pt x="34" y="59"/>
                    </a:cubicBezTo>
                    <a:cubicBezTo>
                      <a:pt x="37" y="59"/>
                      <a:pt x="41" y="59"/>
                      <a:pt x="44" y="59"/>
                    </a:cubicBezTo>
                    <a:cubicBezTo>
                      <a:pt x="51" y="59"/>
                      <a:pt x="57" y="60"/>
                      <a:pt x="62" y="63"/>
                    </a:cubicBezTo>
                    <a:cubicBezTo>
                      <a:pt x="67" y="66"/>
                      <a:pt x="70" y="70"/>
                      <a:pt x="70" y="76"/>
                    </a:cubicBezTo>
                    <a:cubicBezTo>
                      <a:pt x="70" y="85"/>
                      <a:pt x="66" y="91"/>
                      <a:pt x="57" y="96"/>
                    </a:cubicBezTo>
                    <a:cubicBezTo>
                      <a:pt x="49" y="101"/>
                      <a:pt x="39" y="104"/>
                      <a:pt x="29" y="104"/>
                    </a:cubicBezTo>
                    <a:cubicBezTo>
                      <a:pt x="20" y="104"/>
                      <a:pt x="13" y="102"/>
                      <a:pt x="8" y="99"/>
                    </a:cubicBezTo>
                    <a:cubicBezTo>
                      <a:pt x="2" y="97"/>
                      <a:pt x="0" y="93"/>
                      <a:pt x="0" y="88"/>
                    </a:cubicBezTo>
                    <a:cubicBezTo>
                      <a:pt x="0" y="83"/>
                      <a:pt x="4" y="77"/>
                      <a:pt x="11" y="70"/>
                    </a:cubicBezTo>
                    <a:cubicBezTo>
                      <a:pt x="6" y="68"/>
                      <a:pt x="4" y="66"/>
                      <a:pt x="4" y="63"/>
                    </a:cubicBezTo>
                    <a:cubicBezTo>
                      <a:pt x="4" y="58"/>
                      <a:pt x="7" y="52"/>
                      <a:pt x="14" y="45"/>
                    </a:cubicBezTo>
                    <a:cubicBezTo>
                      <a:pt x="7" y="40"/>
                      <a:pt x="3" y="34"/>
                      <a:pt x="3" y="25"/>
                    </a:cubicBezTo>
                    <a:cubicBezTo>
                      <a:pt x="3" y="18"/>
                      <a:pt x="6" y="12"/>
                      <a:pt x="11" y="7"/>
                    </a:cubicBezTo>
                    <a:cubicBezTo>
                      <a:pt x="16" y="3"/>
                      <a:pt x="23" y="0"/>
                      <a:pt x="32" y="0"/>
                    </a:cubicBezTo>
                    <a:cubicBezTo>
                      <a:pt x="34" y="0"/>
                      <a:pt x="37" y="1"/>
                      <a:pt x="41" y="1"/>
                    </a:cubicBezTo>
                    <a:cubicBezTo>
                      <a:pt x="45" y="2"/>
                      <a:pt x="48" y="2"/>
                      <a:pt x="50" y="2"/>
                    </a:cubicBezTo>
                    <a:cubicBezTo>
                      <a:pt x="57" y="2"/>
                      <a:pt x="64" y="2"/>
                      <a:pt x="70" y="2"/>
                    </a:cubicBezTo>
                    <a:cubicBezTo>
                      <a:pt x="70" y="5"/>
                      <a:pt x="70" y="5"/>
                      <a:pt x="70" y="5"/>
                    </a:cubicBezTo>
                    <a:lnTo>
                      <a:pt x="54" y="9"/>
                    </a:lnTo>
                    <a:close/>
                    <a:moveTo>
                      <a:pt x="15" y="71"/>
                    </a:moveTo>
                    <a:cubicBezTo>
                      <a:pt x="12" y="76"/>
                      <a:pt x="11" y="80"/>
                      <a:pt x="11" y="84"/>
                    </a:cubicBezTo>
                    <a:cubicBezTo>
                      <a:pt x="11" y="88"/>
                      <a:pt x="12" y="92"/>
                      <a:pt x="16" y="94"/>
                    </a:cubicBezTo>
                    <a:cubicBezTo>
                      <a:pt x="19" y="96"/>
                      <a:pt x="24" y="97"/>
                      <a:pt x="29" y="97"/>
                    </a:cubicBezTo>
                    <a:cubicBezTo>
                      <a:pt x="36" y="97"/>
                      <a:pt x="42" y="96"/>
                      <a:pt x="47" y="93"/>
                    </a:cubicBezTo>
                    <a:cubicBezTo>
                      <a:pt x="53" y="90"/>
                      <a:pt x="55" y="86"/>
                      <a:pt x="55" y="80"/>
                    </a:cubicBezTo>
                    <a:cubicBezTo>
                      <a:pt x="55" y="77"/>
                      <a:pt x="54" y="75"/>
                      <a:pt x="51" y="73"/>
                    </a:cubicBezTo>
                    <a:cubicBezTo>
                      <a:pt x="49" y="71"/>
                      <a:pt x="44" y="71"/>
                      <a:pt x="37" y="71"/>
                    </a:cubicBezTo>
                    <a:cubicBezTo>
                      <a:pt x="35" y="71"/>
                      <a:pt x="32" y="71"/>
                      <a:pt x="29" y="71"/>
                    </a:cubicBezTo>
                    <a:cubicBezTo>
                      <a:pt x="26" y="71"/>
                      <a:pt x="23" y="71"/>
                      <a:pt x="20" y="71"/>
                    </a:cubicBezTo>
                    <a:cubicBezTo>
                      <a:pt x="19" y="71"/>
                      <a:pt x="17" y="71"/>
                      <a:pt x="15" y="71"/>
                    </a:cubicBezTo>
                    <a:close/>
                    <a:moveTo>
                      <a:pt x="18" y="24"/>
                    </a:moveTo>
                    <a:cubicBezTo>
                      <a:pt x="18" y="30"/>
                      <a:pt x="19" y="35"/>
                      <a:pt x="21" y="38"/>
                    </a:cubicBezTo>
                    <a:cubicBezTo>
                      <a:pt x="24" y="41"/>
                      <a:pt x="27" y="43"/>
                      <a:pt x="32" y="43"/>
                    </a:cubicBezTo>
                    <a:cubicBezTo>
                      <a:pt x="36" y="43"/>
                      <a:pt x="39" y="42"/>
                      <a:pt x="41" y="38"/>
                    </a:cubicBezTo>
                    <a:cubicBezTo>
                      <a:pt x="44" y="35"/>
                      <a:pt x="45" y="31"/>
                      <a:pt x="45" y="25"/>
                    </a:cubicBezTo>
                    <a:cubicBezTo>
                      <a:pt x="45" y="19"/>
                      <a:pt x="43" y="14"/>
                      <a:pt x="41" y="11"/>
                    </a:cubicBezTo>
                    <a:cubicBezTo>
                      <a:pt x="39" y="7"/>
                      <a:pt x="35" y="6"/>
                      <a:pt x="31" y="6"/>
                    </a:cubicBezTo>
                    <a:cubicBezTo>
                      <a:pt x="26" y="6"/>
                      <a:pt x="23" y="7"/>
                      <a:pt x="21" y="10"/>
                    </a:cubicBezTo>
                    <a:cubicBezTo>
                      <a:pt x="19" y="13"/>
                      <a:pt x="18" y="18"/>
                      <a:pt x="18" y="2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6" name="îṩľïḑê">
                <a:extLst>
                  <a:ext uri="{FF2B5EF4-FFF2-40B4-BE49-F238E27FC236}">
                    <a16:creationId xmlns:a16="http://schemas.microsoft.com/office/drawing/2014/main" id="{D176920E-2107-4724-B5BA-D7C1F5F5E6C6}"/>
                  </a:ext>
                </a:extLst>
              </p:cNvPr>
              <p:cNvSpPr/>
              <p:nvPr/>
            </p:nvSpPr>
            <p:spPr bwMode="auto">
              <a:xfrm>
                <a:off x="11960225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1 w 74"/>
                  <a:gd name="T7" fmla="*/ 3 h 101"/>
                  <a:gd name="T8" fmla="*/ 23 w 74"/>
                  <a:gd name="T9" fmla="*/ 5 h 101"/>
                  <a:gd name="T10" fmla="*/ 29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4 w 74"/>
                  <a:gd name="T17" fmla="*/ 39 h 101"/>
                  <a:gd name="T18" fmla="*/ 51 w 74"/>
                  <a:gd name="T19" fmla="*/ 23 h 101"/>
                  <a:gd name="T20" fmla="*/ 57 w 74"/>
                  <a:gd name="T21" fmla="*/ 5 h 101"/>
                  <a:gd name="T22" fmla="*/ 49 w 74"/>
                  <a:gd name="T23" fmla="*/ 3 h 101"/>
                  <a:gd name="T24" fmla="*/ 49 w 74"/>
                  <a:gd name="T25" fmla="*/ 0 h 101"/>
                  <a:gd name="T26" fmla="*/ 61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7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4 w 74"/>
                  <a:gd name="T39" fmla="*/ 57 h 101"/>
                  <a:gd name="T40" fmla="*/ 38 w 74"/>
                  <a:gd name="T41" fmla="*/ 77 h 101"/>
                  <a:gd name="T42" fmla="*/ 34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8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6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29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4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2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4" y="57"/>
                    </a:cubicBezTo>
                    <a:cubicBezTo>
                      <a:pt x="42" y="63"/>
                      <a:pt x="40" y="70"/>
                      <a:pt x="38" y="77"/>
                    </a:cubicBezTo>
                    <a:cubicBezTo>
                      <a:pt x="37" y="83"/>
                      <a:pt x="35" y="89"/>
                      <a:pt x="34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0" y="100"/>
                      <a:pt x="27" y="101"/>
                      <a:pt x="23" y="101"/>
                    </a:cubicBezTo>
                    <a:cubicBezTo>
                      <a:pt x="18" y="101"/>
                      <a:pt x="13" y="101"/>
                      <a:pt x="8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7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6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</p:grpSp>
      <p:cxnSp>
        <p:nvCxnSpPr>
          <p:cNvPr id="111" name="直接连接符 110">
            <a:extLst>
              <a:ext uri="{FF2B5EF4-FFF2-40B4-BE49-F238E27FC236}">
                <a16:creationId xmlns:a16="http://schemas.microsoft.com/office/drawing/2014/main" id="{487D2C6B-7064-4250-A5B2-111D00839DDB}"/>
              </a:ext>
            </a:extLst>
          </p:cNvPr>
          <p:cNvCxnSpPr/>
          <p:nvPr/>
        </p:nvCxnSpPr>
        <p:spPr>
          <a:xfrm>
            <a:off x="0" y="85344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文本框 111">
            <a:extLst>
              <a:ext uri="{FF2B5EF4-FFF2-40B4-BE49-F238E27FC236}">
                <a16:creationId xmlns:a16="http://schemas.microsoft.com/office/drawing/2014/main" id="{98107071-B6EE-429A-A8B9-BE04F6E4D200}"/>
              </a:ext>
            </a:extLst>
          </p:cNvPr>
          <p:cNvSpPr txBox="1"/>
          <p:nvPr/>
        </p:nvSpPr>
        <p:spPr>
          <a:xfrm>
            <a:off x="345944" y="167549"/>
            <a:ext cx="192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dirty="0">
                <a:solidFill>
                  <a:srgbClr val="1431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调研问卷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4317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994DBA35-A66C-4A76-9AF9-DCA2282D2ADB}"/>
              </a:ext>
            </a:extLst>
          </p:cNvPr>
          <p:cNvSpPr/>
          <p:nvPr/>
        </p:nvSpPr>
        <p:spPr>
          <a:xfrm>
            <a:off x="0" y="6470764"/>
            <a:ext cx="12192000" cy="387236"/>
          </a:xfrm>
          <a:prstGeom prst="rect">
            <a:avLst/>
          </a:prstGeom>
          <a:solidFill>
            <a:srgbClr val="143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sp>
        <p:nvSpPr>
          <p:cNvPr id="182" name="矩形 181">
            <a:extLst>
              <a:ext uri="{FF2B5EF4-FFF2-40B4-BE49-F238E27FC236}">
                <a16:creationId xmlns:a16="http://schemas.microsoft.com/office/drawing/2014/main" id="{298BFB14-7743-4665-8343-20426604BBD8}"/>
              </a:ext>
            </a:extLst>
          </p:cNvPr>
          <p:cNvSpPr/>
          <p:nvPr/>
        </p:nvSpPr>
        <p:spPr>
          <a:xfrm>
            <a:off x="0" y="2053652"/>
            <a:ext cx="12192000" cy="2803160"/>
          </a:xfrm>
          <a:prstGeom prst="rect">
            <a:avLst/>
          </a:prstGeom>
          <a:solidFill>
            <a:srgbClr val="143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3" name="图片 182">
            <a:extLst>
              <a:ext uri="{FF2B5EF4-FFF2-40B4-BE49-F238E27FC236}">
                <a16:creationId xmlns:a16="http://schemas.microsoft.com/office/drawing/2014/main" id="{07DF0CB9-3C47-41B9-A0C0-5CE836FB4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888" y="1416050"/>
            <a:ext cx="3271837" cy="4624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4" name="图片 183">
            <a:extLst>
              <a:ext uri="{FF2B5EF4-FFF2-40B4-BE49-F238E27FC236}">
                <a16:creationId xmlns:a16="http://schemas.microsoft.com/office/drawing/2014/main" id="{2970B4FD-F76B-47E3-8205-451A16D410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5163" y="1416050"/>
            <a:ext cx="3273425" cy="459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5" name="图片 184">
            <a:extLst>
              <a:ext uri="{FF2B5EF4-FFF2-40B4-BE49-F238E27FC236}">
                <a16:creationId xmlns:a16="http://schemas.microsoft.com/office/drawing/2014/main" id="{BAAE6ED7-7ECC-4968-A007-A9BDD2B97C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1025" y="1416050"/>
            <a:ext cx="3244850" cy="459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089332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îSlide">
            <a:extLst>
              <a:ext uri="{FF2B5EF4-FFF2-40B4-BE49-F238E27FC236}">
                <a16:creationId xmlns:a16="http://schemas.microsoft.com/office/drawing/2014/main" id="{D7C0CDB7-D993-4943-829A-DD8BD232B618}"/>
              </a:ext>
            </a:extLst>
          </p:cNvPr>
          <p:cNvGrpSpPr/>
          <p:nvPr/>
        </p:nvGrpSpPr>
        <p:grpSpPr>
          <a:xfrm>
            <a:off x="346978" y="454870"/>
            <a:ext cx="5920203" cy="5948260"/>
            <a:chOff x="-15875" y="2251075"/>
            <a:chExt cx="2344738" cy="2355850"/>
          </a:xfrm>
        </p:grpSpPr>
        <p:sp>
          <p:nvSpPr>
            <p:cNvPr id="5" name="isļídê">
              <a:extLst>
                <a:ext uri="{FF2B5EF4-FFF2-40B4-BE49-F238E27FC236}">
                  <a16:creationId xmlns:a16="http://schemas.microsoft.com/office/drawing/2014/main" id="{3FF7B674-D50A-4D40-8F14-145D56A921FE}"/>
                </a:ext>
              </a:extLst>
            </p:cNvPr>
            <p:cNvSpPr/>
            <p:nvPr/>
          </p:nvSpPr>
          <p:spPr bwMode="auto">
            <a:xfrm>
              <a:off x="-15875" y="2251075"/>
              <a:ext cx="2344738" cy="2355850"/>
            </a:xfrm>
            <a:custGeom>
              <a:avLst/>
              <a:gdLst>
                <a:gd name="T0" fmla="*/ 357 w 740"/>
                <a:gd name="T1" fmla="*/ 6 h 743"/>
                <a:gd name="T2" fmla="*/ 623 w 740"/>
                <a:gd name="T3" fmla="*/ 106 h 743"/>
                <a:gd name="T4" fmla="*/ 737 w 740"/>
                <a:gd name="T5" fmla="*/ 359 h 743"/>
                <a:gd name="T6" fmla="*/ 710 w 740"/>
                <a:gd name="T7" fmla="*/ 513 h 743"/>
                <a:gd name="T8" fmla="*/ 532 w 740"/>
                <a:gd name="T9" fmla="*/ 702 h 743"/>
                <a:gd name="T10" fmla="*/ 386 w 740"/>
                <a:gd name="T11" fmla="*/ 739 h 743"/>
                <a:gd name="T12" fmla="*/ 119 w 740"/>
                <a:gd name="T13" fmla="*/ 639 h 743"/>
                <a:gd name="T14" fmla="*/ 41 w 740"/>
                <a:gd name="T15" fmla="*/ 533 h 743"/>
                <a:gd name="T16" fmla="*/ 4 w 740"/>
                <a:gd name="T17" fmla="*/ 387 h 743"/>
                <a:gd name="T18" fmla="*/ 104 w 740"/>
                <a:gd name="T19" fmla="*/ 120 h 743"/>
                <a:gd name="T20" fmla="*/ 314 w 740"/>
                <a:gd name="T21" fmla="*/ 9 h 743"/>
                <a:gd name="T22" fmla="*/ 357 w 740"/>
                <a:gd name="T23" fmla="*/ 6 h 743"/>
                <a:gd name="T24" fmla="*/ 118 w 740"/>
                <a:gd name="T25" fmla="*/ 123 h 743"/>
                <a:gd name="T26" fmla="*/ 16 w 740"/>
                <a:gd name="T27" fmla="*/ 376 h 743"/>
                <a:gd name="T28" fmla="*/ 48 w 740"/>
                <a:gd name="T29" fmla="*/ 520 h 743"/>
                <a:gd name="T30" fmla="*/ 122 w 740"/>
                <a:gd name="T31" fmla="*/ 625 h 743"/>
                <a:gd name="T32" fmla="*/ 374 w 740"/>
                <a:gd name="T33" fmla="*/ 727 h 743"/>
                <a:gd name="T34" fmla="*/ 520 w 740"/>
                <a:gd name="T35" fmla="*/ 695 h 743"/>
                <a:gd name="T36" fmla="*/ 623 w 740"/>
                <a:gd name="T37" fmla="*/ 622 h 743"/>
                <a:gd name="T38" fmla="*/ 696 w 740"/>
                <a:gd name="T39" fmla="*/ 516 h 743"/>
                <a:gd name="T40" fmla="*/ 726 w 740"/>
                <a:gd name="T41" fmla="*/ 370 h 743"/>
                <a:gd name="T42" fmla="*/ 694 w 740"/>
                <a:gd name="T43" fmla="*/ 225 h 743"/>
                <a:gd name="T44" fmla="*/ 516 w 740"/>
                <a:gd name="T45" fmla="*/ 48 h 743"/>
                <a:gd name="T46" fmla="*/ 369 w 740"/>
                <a:gd name="T47" fmla="*/ 17 h 743"/>
                <a:gd name="T48" fmla="*/ 118 w 740"/>
                <a:gd name="T49" fmla="*/ 12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40" h="743">
                  <a:moveTo>
                    <a:pt x="357" y="6"/>
                  </a:moveTo>
                  <a:cubicBezTo>
                    <a:pt x="475" y="0"/>
                    <a:pt x="563" y="50"/>
                    <a:pt x="623" y="106"/>
                  </a:cubicBezTo>
                  <a:cubicBezTo>
                    <a:pt x="685" y="163"/>
                    <a:pt x="732" y="246"/>
                    <a:pt x="737" y="359"/>
                  </a:cubicBezTo>
                  <a:cubicBezTo>
                    <a:pt x="740" y="417"/>
                    <a:pt x="728" y="470"/>
                    <a:pt x="710" y="513"/>
                  </a:cubicBezTo>
                  <a:cubicBezTo>
                    <a:pt x="675" y="598"/>
                    <a:pt x="613" y="662"/>
                    <a:pt x="532" y="702"/>
                  </a:cubicBezTo>
                  <a:cubicBezTo>
                    <a:pt x="491" y="722"/>
                    <a:pt x="442" y="737"/>
                    <a:pt x="386" y="739"/>
                  </a:cubicBezTo>
                  <a:cubicBezTo>
                    <a:pt x="267" y="743"/>
                    <a:pt x="182" y="697"/>
                    <a:pt x="119" y="639"/>
                  </a:cubicBezTo>
                  <a:cubicBezTo>
                    <a:pt x="87" y="610"/>
                    <a:pt x="61" y="574"/>
                    <a:pt x="41" y="533"/>
                  </a:cubicBezTo>
                  <a:cubicBezTo>
                    <a:pt x="21" y="492"/>
                    <a:pt x="6" y="444"/>
                    <a:pt x="4" y="387"/>
                  </a:cubicBezTo>
                  <a:cubicBezTo>
                    <a:pt x="0" y="267"/>
                    <a:pt x="47" y="181"/>
                    <a:pt x="104" y="120"/>
                  </a:cubicBezTo>
                  <a:cubicBezTo>
                    <a:pt x="154" y="67"/>
                    <a:pt x="223" y="24"/>
                    <a:pt x="314" y="9"/>
                  </a:cubicBezTo>
                  <a:cubicBezTo>
                    <a:pt x="328" y="7"/>
                    <a:pt x="343" y="6"/>
                    <a:pt x="357" y="6"/>
                  </a:cubicBezTo>
                  <a:close/>
                  <a:moveTo>
                    <a:pt x="118" y="123"/>
                  </a:moveTo>
                  <a:cubicBezTo>
                    <a:pt x="60" y="181"/>
                    <a:pt x="16" y="262"/>
                    <a:pt x="16" y="376"/>
                  </a:cubicBezTo>
                  <a:cubicBezTo>
                    <a:pt x="16" y="432"/>
                    <a:pt x="29" y="479"/>
                    <a:pt x="48" y="520"/>
                  </a:cubicBezTo>
                  <a:cubicBezTo>
                    <a:pt x="67" y="561"/>
                    <a:pt x="91" y="596"/>
                    <a:pt x="122" y="625"/>
                  </a:cubicBezTo>
                  <a:cubicBezTo>
                    <a:pt x="183" y="683"/>
                    <a:pt x="261" y="727"/>
                    <a:pt x="374" y="727"/>
                  </a:cubicBezTo>
                  <a:cubicBezTo>
                    <a:pt x="430" y="727"/>
                    <a:pt x="479" y="714"/>
                    <a:pt x="520" y="695"/>
                  </a:cubicBezTo>
                  <a:cubicBezTo>
                    <a:pt x="560" y="677"/>
                    <a:pt x="594" y="651"/>
                    <a:pt x="623" y="622"/>
                  </a:cubicBezTo>
                  <a:cubicBezTo>
                    <a:pt x="653" y="592"/>
                    <a:pt x="677" y="558"/>
                    <a:pt x="696" y="516"/>
                  </a:cubicBezTo>
                  <a:cubicBezTo>
                    <a:pt x="714" y="476"/>
                    <a:pt x="728" y="424"/>
                    <a:pt x="726" y="370"/>
                  </a:cubicBezTo>
                  <a:cubicBezTo>
                    <a:pt x="725" y="313"/>
                    <a:pt x="712" y="265"/>
                    <a:pt x="694" y="225"/>
                  </a:cubicBezTo>
                  <a:cubicBezTo>
                    <a:pt x="657" y="145"/>
                    <a:pt x="597" y="84"/>
                    <a:pt x="516" y="48"/>
                  </a:cubicBezTo>
                  <a:cubicBezTo>
                    <a:pt x="474" y="30"/>
                    <a:pt x="424" y="17"/>
                    <a:pt x="369" y="17"/>
                  </a:cubicBezTo>
                  <a:cubicBezTo>
                    <a:pt x="255" y="18"/>
                    <a:pt x="175" y="66"/>
                    <a:pt x="118" y="1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" name="iṥ1iḑé">
              <a:extLst>
                <a:ext uri="{FF2B5EF4-FFF2-40B4-BE49-F238E27FC236}">
                  <a16:creationId xmlns:a16="http://schemas.microsoft.com/office/drawing/2014/main" id="{47861921-3340-4154-88B2-F3AE4D838AA9}"/>
                </a:ext>
              </a:extLst>
            </p:cNvPr>
            <p:cNvSpPr/>
            <p:nvPr/>
          </p:nvSpPr>
          <p:spPr bwMode="auto">
            <a:xfrm>
              <a:off x="1082675" y="2346325"/>
              <a:ext cx="130175" cy="158750"/>
            </a:xfrm>
            <a:custGeom>
              <a:avLst/>
              <a:gdLst>
                <a:gd name="T0" fmla="*/ 37 w 41"/>
                <a:gd name="T1" fmla="*/ 14 h 50"/>
                <a:gd name="T2" fmla="*/ 26 w 41"/>
                <a:gd name="T3" fmla="*/ 16 h 50"/>
                <a:gd name="T4" fmla="*/ 15 w 41"/>
                <a:gd name="T5" fmla="*/ 14 h 50"/>
                <a:gd name="T6" fmla="*/ 38 w 41"/>
                <a:gd name="T7" fmla="*/ 28 h 50"/>
                <a:gd name="T8" fmla="*/ 3 w 41"/>
                <a:gd name="T9" fmla="*/ 30 h 50"/>
                <a:gd name="T10" fmla="*/ 13 w 41"/>
                <a:gd name="T11" fmla="*/ 30 h 50"/>
                <a:gd name="T12" fmla="*/ 26 w 41"/>
                <a:gd name="T13" fmla="*/ 33 h 50"/>
                <a:gd name="T14" fmla="*/ 4 w 41"/>
                <a:gd name="T15" fmla="*/ 12 h 50"/>
                <a:gd name="T16" fmla="*/ 37 w 41"/>
                <a:gd name="T17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50">
                  <a:moveTo>
                    <a:pt x="37" y="14"/>
                  </a:moveTo>
                  <a:cubicBezTo>
                    <a:pt x="35" y="16"/>
                    <a:pt x="30" y="16"/>
                    <a:pt x="26" y="16"/>
                  </a:cubicBezTo>
                  <a:cubicBezTo>
                    <a:pt x="25" y="13"/>
                    <a:pt x="18" y="9"/>
                    <a:pt x="15" y="14"/>
                  </a:cubicBezTo>
                  <a:cubicBezTo>
                    <a:pt x="23" y="20"/>
                    <a:pt x="37" y="18"/>
                    <a:pt x="38" y="28"/>
                  </a:cubicBezTo>
                  <a:cubicBezTo>
                    <a:pt x="41" y="48"/>
                    <a:pt x="3" y="50"/>
                    <a:pt x="3" y="30"/>
                  </a:cubicBezTo>
                  <a:cubicBezTo>
                    <a:pt x="7" y="31"/>
                    <a:pt x="9" y="29"/>
                    <a:pt x="13" y="30"/>
                  </a:cubicBezTo>
                  <a:cubicBezTo>
                    <a:pt x="14" y="34"/>
                    <a:pt x="23" y="39"/>
                    <a:pt x="26" y="33"/>
                  </a:cubicBezTo>
                  <a:cubicBezTo>
                    <a:pt x="22" y="23"/>
                    <a:pt x="0" y="29"/>
                    <a:pt x="4" y="12"/>
                  </a:cubicBezTo>
                  <a:cubicBezTo>
                    <a:pt x="7" y="1"/>
                    <a:pt x="34" y="0"/>
                    <a:pt x="37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" name="îsḻiḓé">
              <a:extLst>
                <a:ext uri="{FF2B5EF4-FFF2-40B4-BE49-F238E27FC236}">
                  <a16:creationId xmlns:a16="http://schemas.microsoft.com/office/drawing/2014/main" id="{D74D945E-1E3E-4200-81C2-3D09338BA4EA}"/>
                </a:ext>
              </a:extLst>
            </p:cNvPr>
            <p:cNvSpPr/>
            <p:nvPr/>
          </p:nvSpPr>
          <p:spPr bwMode="auto">
            <a:xfrm>
              <a:off x="944563" y="2368550"/>
              <a:ext cx="65088" cy="133350"/>
            </a:xfrm>
            <a:custGeom>
              <a:avLst/>
              <a:gdLst>
                <a:gd name="T0" fmla="*/ 19 w 21"/>
                <a:gd name="T1" fmla="*/ 1 h 42"/>
                <a:gd name="T2" fmla="*/ 20 w 21"/>
                <a:gd name="T3" fmla="*/ 7 h 42"/>
                <a:gd name="T4" fmla="*/ 14 w 21"/>
                <a:gd name="T5" fmla="*/ 11 h 42"/>
                <a:gd name="T6" fmla="*/ 19 w 21"/>
                <a:gd name="T7" fmla="*/ 12 h 42"/>
                <a:gd name="T8" fmla="*/ 21 w 21"/>
                <a:gd name="T9" fmla="*/ 19 h 42"/>
                <a:gd name="T10" fmla="*/ 16 w 21"/>
                <a:gd name="T11" fmla="*/ 20 h 42"/>
                <a:gd name="T12" fmla="*/ 19 w 21"/>
                <a:gd name="T13" fmla="*/ 39 h 42"/>
                <a:gd name="T14" fmla="*/ 8 w 21"/>
                <a:gd name="T15" fmla="*/ 42 h 42"/>
                <a:gd name="T16" fmla="*/ 5 w 21"/>
                <a:gd name="T17" fmla="*/ 22 h 42"/>
                <a:gd name="T18" fmla="*/ 1 w 21"/>
                <a:gd name="T19" fmla="*/ 22 h 42"/>
                <a:gd name="T20" fmla="*/ 0 w 21"/>
                <a:gd name="T21" fmla="*/ 15 h 42"/>
                <a:gd name="T22" fmla="*/ 3 w 21"/>
                <a:gd name="T23" fmla="*/ 14 h 42"/>
                <a:gd name="T24" fmla="*/ 19 w 21"/>
                <a:gd name="T25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2">
                  <a:moveTo>
                    <a:pt x="19" y="1"/>
                  </a:moveTo>
                  <a:cubicBezTo>
                    <a:pt x="21" y="2"/>
                    <a:pt x="20" y="5"/>
                    <a:pt x="20" y="7"/>
                  </a:cubicBezTo>
                  <a:cubicBezTo>
                    <a:pt x="18" y="8"/>
                    <a:pt x="14" y="7"/>
                    <a:pt x="14" y="11"/>
                  </a:cubicBezTo>
                  <a:cubicBezTo>
                    <a:pt x="15" y="14"/>
                    <a:pt x="18" y="10"/>
                    <a:pt x="19" y="12"/>
                  </a:cubicBezTo>
                  <a:cubicBezTo>
                    <a:pt x="20" y="14"/>
                    <a:pt x="20" y="17"/>
                    <a:pt x="21" y="19"/>
                  </a:cubicBezTo>
                  <a:cubicBezTo>
                    <a:pt x="19" y="19"/>
                    <a:pt x="18" y="20"/>
                    <a:pt x="16" y="20"/>
                  </a:cubicBezTo>
                  <a:cubicBezTo>
                    <a:pt x="17" y="27"/>
                    <a:pt x="18" y="33"/>
                    <a:pt x="19" y="39"/>
                  </a:cubicBezTo>
                  <a:cubicBezTo>
                    <a:pt x="17" y="41"/>
                    <a:pt x="12" y="41"/>
                    <a:pt x="8" y="42"/>
                  </a:cubicBezTo>
                  <a:cubicBezTo>
                    <a:pt x="7" y="35"/>
                    <a:pt x="6" y="29"/>
                    <a:pt x="5" y="22"/>
                  </a:cubicBezTo>
                  <a:cubicBezTo>
                    <a:pt x="3" y="22"/>
                    <a:pt x="2" y="24"/>
                    <a:pt x="1" y="22"/>
                  </a:cubicBezTo>
                  <a:cubicBezTo>
                    <a:pt x="1" y="19"/>
                    <a:pt x="0" y="18"/>
                    <a:pt x="0" y="15"/>
                  </a:cubicBezTo>
                  <a:cubicBezTo>
                    <a:pt x="1" y="14"/>
                    <a:pt x="2" y="14"/>
                    <a:pt x="3" y="14"/>
                  </a:cubicBezTo>
                  <a:cubicBezTo>
                    <a:pt x="1" y="2"/>
                    <a:pt x="9" y="0"/>
                    <a:pt x="19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" name="ïṡľïḋe">
              <a:extLst>
                <a:ext uri="{FF2B5EF4-FFF2-40B4-BE49-F238E27FC236}">
                  <a16:creationId xmlns:a16="http://schemas.microsoft.com/office/drawing/2014/main" id="{533039C8-9926-4B51-AAE3-FBE45920B6A1}"/>
                </a:ext>
              </a:extLst>
            </p:cNvPr>
            <p:cNvSpPr/>
            <p:nvPr/>
          </p:nvSpPr>
          <p:spPr bwMode="auto">
            <a:xfrm>
              <a:off x="1352550" y="2371725"/>
              <a:ext cx="41275" cy="38100"/>
            </a:xfrm>
            <a:custGeom>
              <a:avLst/>
              <a:gdLst>
                <a:gd name="T0" fmla="*/ 13 w 13"/>
                <a:gd name="T1" fmla="*/ 5 h 12"/>
                <a:gd name="T2" fmla="*/ 12 w 13"/>
                <a:gd name="T3" fmla="*/ 12 h 12"/>
                <a:gd name="T4" fmla="*/ 1 w 13"/>
                <a:gd name="T5" fmla="*/ 10 h 12"/>
                <a:gd name="T6" fmla="*/ 13 w 13"/>
                <a:gd name="T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5"/>
                  </a:moveTo>
                  <a:cubicBezTo>
                    <a:pt x="13" y="8"/>
                    <a:pt x="12" y="9"/>
                    <a:pt x="12" y="12"/>
                  </a:cubicBezTo>
                  <a:cubicBezTo>
                    <a:pt x="8" y="12"/>
                    <a:pt x="5" y="10"/>
                    <a:pt x="1" y="10"/>
                  </a:cubicBezTo>
                  <a:cubicBezTo>
                    <a:pt x="0" y="0"/>
                    <a:pt x="8" y="3"/>
                    <a:pt x="13" y="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" name="iSlïḓè">
              <a:extLst>
                <a:ext uri="{FF2B5EF4-FFF2-40B4-BE49-F238E27FC236}">
                  <a16:creationId xmlns:a16="http://schemas.microsoft.com/office/drawing/2014/main" id="{867FE235-102E-4843-8FCE-92055F8C0659}"/>
                </a:ext>
              </a:extLst>
            </p:cNvPr>
            <p:cNvSpPr/>
            <p:nvPr/>
          </p:nvSpPr>
          <p:spPr bwMode="auto">
            <a:xfrm>
              <a:off x="1196975" y="2390775"/>
              <a:ext cx="123825" cy="111125"/>
            </a:xfrm>
            <a:custGeom>
              <a:avLst/>
              <a:gdLst>
                <a:gd name="T0" fmla="*/ 39 w 39"/>
                <a:gd name="T1" fmla="*/ 14 h 35"/>
                <a:gd name="T2" fmla="*/ 30 w 39"/>
                <a:gd name="T3" fmla="*/ 14 h 35"/>
                <a:gd name="T4" fmla="*/ 21 w 39"/>
                <a:gd name="T5" fmla="*/ 24 h 35"/>
                <a:gd name="T6" fmla="*/ 30 w 39"/>
                <a:gd name="T7" fmla="*/ 20 h 35"/>
                <a:gd name="T8" fmla="*/ 39 w 39"/>
                <a:gd name="T9" fmla="*/ 23 h 35"/>
                <a:gd name="T10" fmla="*/ 11 w 39"/>
                <a:gd name="T11" fmla="*/ 27 h 35"/>
                <a:gd name="T12" fmla="*/ 26 w 39"/>
                <a:gd name="T13" fmla="*/ 2 h 35"/>
                <a:gd name="T14" fmla="*/ 39 w 39"/>
                <a:gd name="T15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5">
                  <a:moveTo>
                    <a:pt x="39" y="14"/>
                  </a:moveTo>
                  <a:cubicBezTo>
                    <a:pt x="36" y="14"/>
                    <a:pt x="33" y="14"/>
                    <a:pt x="30" y="14"/>
                  </a:cubicBezTo>
                  <a:cubicBezTo>
                    <a:pt x="25" y="3"/>
                    <a:pt x="12" y="17"/>
                    <a:pt x="21" y="24"/>
                  </a:cubicBezTo>
                  <a:cubicBezTo>
                    <a:pt x="26" y="25"/>
                    <a:pt x="28" y="22"/>
                    <a:pt x="30" y="20"/>
                  </a:cubicBezTo>
                  <a:cubicBezTo>
                    <a:pt x="33" y="22"/>
                    <a:pt x="37" y="21"/>
                    <a:pt x="39" y="23"/>
                  </a:cubicBezTo>
                  <a:cubicBezTo>
                    <a:pt x="35" y="33"/>
                    <a:pt x="19" y="35"/>
                    <a:pt x="11" y="27"/>
                  </a:cubicBezTo>
                  <a:cubicBezTo>
                    <a:pt x="0" y="18"/>
                    <a:pt x="9" y="0"/>
                    <a:pt x="26" y="2"/>
                  </a:cubicBezTo>
                  <a:cubicBezTo>
                    <a:pt x="33" y="3"/>
                    <a:pt x="39" y="6"/>
                    <a:pt x="39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" name="iṡḷïḓe">
              <a:extLst>
                <a:ext uri="{FF2B5EF4-FFF2-40B4-BE49-F238E27FC236}">
                  <a16:creationId xmlns:a16="http://schemas.microsoft.com/office/drawing/2014/main" id="{1026670A-9B3F-415F-B628-A2A7599C5FE7}"/>
                </a:ext>
              </a:extLst>
            </p:cNvPr>
            <p:cNvSpPr/>
            <p:nvPr/>
          </p:nvSpPr>
          <p:spPr bwMode="auto">
            <a:xfrm>
              <a:off x="1333500" y="2413000"/>
              <a:ext cx="53975" cy="95250"/>
            </a:xfrm>
            <a:custGeom>
              <a:avLst/>
              <a:gdLst>
                <a:gd name="T0" fmla="*/ 7 w 17"/>
                <a:gd name="T1" fmla="*/ 0 h 30"/>
                <a:gd name="T2" fmla="*/ 17 w 17"/>
                <a:gd name="T3" fmla="*/ 2 h 30"/>
                <a:gd name="T4" fmla="*/ 11 w 17"/>
                <a:gd name="T5" fmla="*/ 30 h 30"/>
                <a:gd name="T6" fmla="*/ 0 w 17"/>
                <a:gd name="T7" fmla="*/ 27 h 30"/>
                <a:gd name="T8" fmla="*/ 7 w 17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0">
                  <a:moveTo>
                    <a:pt x="7" y="0"/>
                  </a:moveTo>
                  <a:cubicBezTo>
                    <a:pt x="10" y="1"/>
                    <a:pt x="14" y="1"/>
                    <a:pt x="17" y="2"/>
                  </a:cubicBezTo>
                  <a:cubicBezTo>
                    <a:pt x="15" y="11"/>
                    <a:pt x="13" y="21"/>
                    <a:pt x="11" y="30"/>
                  </a:cubicBezTo>
                  <a:cubicBezTo>
                    <a:pt x="7" y="29"/>
                    <a:pt x="4" y="28"/>
                    <a:pt x="0" y="27"/>
                  </a:cubicBezTo>
                  <a:cubicBezTo>
                    <a:pt x="2" y="18"/>
                    <a:pt x="4" y="8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1" name="ïṥḷíḋè">
              <a:extLst>
                <a:ext uri="{FF2B5EF4-FFF2-40B4-BE49-F238E27FC236}">
                  <a16:creationId xmlns:a16="http://schemas.microsoft.com/office/drawing/2014/main" id="{0C78616A-03AC-4FD3-BA42-85E6CCC842AF}"/>
                </a:ext>
              </a:extLst>
            </p:cNvPr>
            <p:cNvSpPr/>
            <p:nvPr/>
          </p:nvSpPr>
          <p:spPr bwMode="auto">
            <a:xfrm>
              <a:off x="817563" y="2422525"/>
              <a:ext cx="136525" cy="117475"/>
            </a:xfrm>
            <a:custGeom>
              <a:avLst/>
              <a:gdLst>
                <a:gd name="T0" fmla="*/ 22 w 43"/>
                <a:gd name="T1" fmla="*/ 2 h 37"/>
                <a:gd name="T2" fmla="*/ 39 w 43"/>
                <a:gd name="T3" fmla="*/ 22 h 37"/>
                <a:gd name="T4" fmla="*/ 8 w 43"/>
                <a:gd name="T5" fmla="*/ 11 h 37"/>
                <a:gd name="T6" fmla="*/ 22 w 43"/>
                <a:gd name="T7" fmla="*/ 2 h 37"/>
                <a:gd name="T8" fmla="*/ 24 w 43"/>
                <a:gd name="T9" fmla="*/ 23 h 37"/>
                <a:gd name="T10" fmla="*/ 26 w 43"/>
                <a:gd name="T11" fmla="*/ 10 h 37"/>
                <a:gd name="T12" fmla="*/ 24 w 43"/>
                <a:gd name="T13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7">
                  <a:moveTo>
                    <a:pt x="22" y="2"/>
                  </a:moveTo>
                  <a:cubicBezTo>
                    <a:pt x="33" y="0"/>
                    <a:pt x="43" y="9"/>
                    <a:pt x="39" y="22"/>
                  </a:cubicBezTo>
                  <a:cubicBezTo>
                    <a:pt x="33" y="37"/>
                    <a:pt x="0" y="34"/>
                    <a:pt x="8" y="11"/>
                  </a:cubicBezTo>
                  <a:cubicBezTo>
                    <a:pt x="9" y="7"/>
                    <a:pt x="15" y="3"/>
                    <a:pt x="22" y="2"/>
                  </a:cubicBezTo>
                  <a:close/>
                  <a:moveTo>
                    <a:pt x="24" y="23"/>
                  </a:moveTo>
                  <a:cubicBezTo>
                    <a:pt x="31" y="23"/>
                    <a:pt x="29" y="15"/>
                    <a:pt x="26" y="10"/>
                  </a:cubicBezTo>
                  <a:cubicBezTo>
                    <a:pt x="16" y="5"/>
                    <a:pt x="16" y="24"/>
                    <a:pt x="24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2" name="ïṡlïdé">
              <a:extLst>
                <a:ext uri="{FF2B5EF4-FFF2-40B4-BE49-F238E27FC236}">
                  <a16:creationId xmlns:a16="http://schemas.microsoft.com/office/drawing/2014/main" id="{AE16F75A-24B7-40FC-9DA8-777ABB5A25CA}"/>
                </a:ext>
              </a:extLst>
            </p:cNvPr>
            <p:cNvSpPr/>
            <p:nvPr/>
          </p:nvSpPr>
          <p:spPr bwMode="auto">
            <a:xfrm>
              <a:off x="1358900" y="2409825"/>
              <a:ext cx="158750" cy="149225"/>
            </a:xfrm>
            <a:custGeom>
              <a:avLst/>
              <a:gdLst>
                <a:gd name="T0" fmla="*/ 42 w 50"/>
                <a:gd name="T1" fmla="*/ 29 h 47"/>
                <a:gd name="T2" fmla="*/ 22 w 50"/>
                <a:gd name="T3" fmla="*/ 23 h 47"/>
                <a:gd name="T4" fmla="*/ 24 w 50"/>
                <a:gd name="T5" fmla="*/ 30 h 47"/>
                <a:gd name="T6" fmla="*/ 40 w 50"/>
                <a:gd name="T7" fmla="*/ 33 h 47"/>
                <a:gd name="T8" fmla="*/ 14 w 50"/>
                <a:gd name="T9" fmla="*/ 11 h 47"/>
                <a:gd name="T10" fmla="*/ 42 w 50"/>
                <a:gd name="T11" fmla="*/ 29 h 47"/>
                <a:gd name="T12" fmla="*/ 23 w 50"/>
                <a:gd name="T13" fmla="*/ 18 h 47"/>
                <a:gd name="T14" fmla="*/ 33 w 50"/>
                <a:gd name="T15" fmla="*/ 20 h 47"/>
                <a:gd name="T16" fmla="*/ 23 w 50"/>
                <a:gd name="T17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47">
                  <a:moveTo>
                    <a:pt x="42" y="29"/>
                  </a:moveTo>
                  <a:cubicBezTo>
                    <a:pt x="35" y="27"/>
                    <a:pt x="28" y="25"/>
                    <a:pt x="22" y="23"/>
                  </a:cubicBezTo>
                  <a:cubicBezTo>
                    <a:pt x="20" y="26"/>
                    <a:pt x="23" y="29"/>
                    <a:pt x="24" y="30"/>
                  </a:cubicBezTo>
                  <a:cubicBezTo>
                    <a:pt x="31" y="28"/>
                    <a:pt x="35" y="30"/>
                    <a:pt x="40" y="33"/>
                  </a:cubicBezTo>
                  <a:cubicBezTo>
                    <a:pt x="25" y="47"/>
                    <a:pt x="0" y="26"/>
                    <a:pt x="14" y="11"/>
                  </a:cubicBezTo>
                  <a:cubicBezTo>
                    <a:pt x="24" y="0"/>
                    <a:pt x="50" y="11"/>
                    <a:pt x="42" y="29"/>
                  </a:cubicBezTo>
                  <a:close/>
                  <a:moveTo>
                    <a:pt x="23" y="18"/>
                  </a:moveTo>
                  <a:cubicBezTo>
                    <a:pt x="26" y="19"/>
                    <a:pt x="30" y="21"/>
                    <a:pt x="33" y="20"/>
                  </a:cubicBezTo>
                  <a:cubicBezTo>
                    <a:pt x="34" y="14"/>
                    <a:pt x="24" y="12"/>
                    <a:pt x="23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3" name="ïšḻïḍé">
              <a:extLst>
                <a:ext uri="{FF2B5EF4-FFF2-40B4-BE49-F238E27FC236}">
                  <a16:creationId xmlns:a16="http://schemas.microsoft.com/office/drawing/2014/main" id="{D338CF83-E0CC-4F34-A847-EEF2C36EE153}"/>
                </a:ext>
              </a:extLst>
            </p:cNvPr>
            <p:cNvSpPr/>
            <p:nvPr/>
          </p:nvSpPr>
          <p:spPr bwMode="auto">
            <a:xfrm>
              <a:off x="1498600" y="2460625"/>
              <a:ext cx="136525" cy="117475"/>
            </a:xfrm>
            <a:custGeom>
              <a:avLst/>
              <a:gdLst>
                <a:gd name="T0" fmla="*/ 11 w 43"/>
                <a:gd name="T1" fmla="*/ 0 h 37"/>
                <a:gd name="T2" fmla="*/ 20 w 43"/>
                <a:gd name="T3" fmla="*/ 4 h 37"/>
                <a:gd name="T4" fmla="*/ 19 w 43"/>
                <a:gd name="T5" fmla="*/ 8 h 37"/>
                <a:gd name="T6" fmla="*/ 27 w 43"/>
                <a:gd name="T7" fmla="*/ 7 h 37"/>
                <a:gd name="T8" fmla="*/ 27 w 43"/>
                <a:gd name="T9" fmla="*/ 37 h 37"/>
                <a:gd name="T10" fmla="*/ 17 w 43"/>
                <a:gd name="T11" fmla="*/ 34 h 37"/>
                <a:gd name="T12" fmla="*/ 20 w 43"/>
                <a:gd name="T13" fmla="*/ 13 h 37"/>
                <a:gd name="T14" fmla="*/ 10 w 43"/>
                <a:gd name="T15" fmla="*/ 30 h 37"/>
                <a:gd name="T16" fmla="*/ 0 w 43"/>
                <a:gd name="T17" fmla="*/ 26 h 37"/>
                <a:gd name="T18" fmla="*/ 11 w 4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37">
                  <a:moveTo>
                    <a:pt x="11" y="0"/>
                  </a:moveTo>
                  <a:cubicBezTo>
                    <a:pt x="14" y="1"/>
                    <a:pt x="17" y="3"/>
                    <a:pt x="20" y="4"/>
                  </a:cubicBezTo>
                  <a:cubicBezTo>
                    <a:pt x="20" y="6"/>
                    <a:pt x="19" y="6"/>
                    <a:pt x="19" y="8"/>
                  </a:cubicBezTo>
                  <a:cubicBezTo>
                    <a:pt x="22" y="7"/>
                    <a:pt x="23" y="6"/>
                    <a:pt x="27" y="7"/>
                  </a:cubicBezTo>
                  <a:cubicBezTo>
                    <a:pt x="43" y="9"/>
                    <a:pt x="30" y="29"/>
                    <a:pt x="27" y="37"/>
                  </a:cubicBezTo>
                  <a:cubicBezTo>
                    <a:pt x="23" y="37"/>
                    <a:pt x="20" y="35"/>
                    <a:pt x="17" y="34"/>
                  </a:cubicBezTo>
                  <a:cubicBezTo>
                    <a:pt x="17" y="28"/>
                    <a:pt x="28" y="14"/>
                    <a:pt x="20" y="13"/>
                  </a:cubicBezTo>
                  <a:cubicBezTo>
                    <a:pt x="14" y="12"/>
                    <a:pt x="13" y="25"/>
                    <a:pt x="10" y="30"/>
                  </a:cubicBezTo>
                  <a:cubicBezTo>
                    <a:pt x="5" y="30"/>
                    <a:pt x="4" y="27"/>
                    <a:pt x="0" y="26"/>
                  </a:cubicBezTo>
                  <a:cubicBezTo>
                    <a:pt x="3" y="17"/>
                    <a:pt x="7" y="9"/>
                    <a:pt x="11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4" name="ïSḻîḍe">
              <a:extLst>
                <a:ext uri="{FF2B5EF4-FFF2-40B4-BE49-F238E27FC236}">
                  <a16:creationId xmlns:a16="http://schemas.microsoft.com/office/drawing/2014/main" id="{C658CD75-AFED-4695-BD8D-97C83B6C142D}"/>
                </a:ext>
              </a:extLst>
            </p:cNvPr>
            <p:cNvSpPr/>
            <p:nvPr/>
          </p:nvSpPr>
          <p:spPr bwMode="auto">
            <a:xfrm>
              <a:off x="665163" y="2473325"/>
              <a:ext cx="127000" cy="149225"/>
            </a:xfrm>
            <a:custGeom>
              <a:avLst/>
              <a:gdLst>
                <a:gd name="T0" fmla="*/ 30 w 40"/>
                <a:gd name="T1" fmla="*/ 0 h 47"/>
                <a:gd name="T2" fmla="*/ 19 w 40"/>
                <a:gd name="T3" fmla="*/ 47 h 47"/>
                <a:gd name="T4" fmla="*/ 14 w 40"/>
                <a:gd name="T5" fmla="*/ 41 h 47"/>
                <a:gd name="T6" fmla="*/ 0 w 40"/>
                <a:gd name="T7" fmla="*/ 13 h 47"/>
                <a:gd name="T8" fmla="*/ 10 w 40"/>
                <a:gd name="T9" fmla="*/ 9 h 47"/>
                <a:gd name="T10" fmla="*/ 23 w 40"/>
                <a:gd name="T11" fmla="*/ 22 h 47"/>
                <a:gd name="T12" fmla="*/ 21 w 40"/>
                <a:gd name="T13" fmla="*/ 4 h 47"/>
                <a:gd name="T14" fmla="*/ 30 w 40"/>
                <a:gd name="T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7">
                  <a:moveTo>
                    <a:pt x="30" y="0"/>
                  </a:moveTo>
                  <a:cubicBezTo>
                    <a:pt x="30" y="18"/>
                    <a:pt x="40" y="46"/>
                    <a:pt x="19" y="47"/>
                  </a:cubicBezTo>
                  <a:cubicBezTo>
                    <a:pt x="16" y="46"/>
                    <a:pt x="16" y="43"/>
                    <a:pt x="14" y="41"/>
                  </a:cubicBezTo>
                  <a:cubicBezTo>
                    <a:pt x="36" y="36"/>
                    <a:pt x="3" y="21"/>
                    <a:pt x="0" y="13"/>
                  </a:cubicBezTo>
                  <a:cubicBezTo>
                    <a:pt x="4" y="12"/>
                    <a:pt x="7" y="10"/>
                    <a:pt x="10" y="9"/>
                  </a:cubicBezTo>
                  <a:cubicBezTo>
                    <a:pt x="15" y="12"/>
                    <a:pt x="18" y="18"/>
                    <a:pt x="23" y="22"/>
                  </a:cubicBezTo>
                  <a:cubicBezTo>
                    <a:pt x="23" y="15"/>
                    <a:pt x="21" y="10"/>
                    <a:pt x="21" y="4"/>
                  </a:cubicBezTo>
                  <a:cubicBezTo>
                    <a:pt x="24" y="3"/>
                    <a:pt x="27" y="1"/>
                    <a:pt x="30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5" name="îSḷîde">
              <a:extLst>
                <a:ext uri="{FF2B5EF4-FFF2-40B4-BE49-F238E27FC236}">
                  <a16:creationId xmlns:a16="http://schemas.microsoft.com/office/drawing/2014/main" id="{CE12BE66-F585-4656-997E-80D546F1A431}"/>
                </a:ext>
              </a:extLst>
            </p:cNvPr>
            <p:cNvSpPr/>
            <p:nvPr/>
          </p:nvSpPr>
          <p:spPr bwMode="auto">
            <a:xfrm>
              <a:off x="595313" y="2508250"/>
              <a:ext cx="104775" cy="114300"/>
            </a:xfrm>
            <a:custGeom>
              <a:avLst/>
              <a:gdLst>
                <a:gd name="T0" fmla="*/ 7 w 33"/>
                <a:gd name="T1" fmla="*/ 0 h 36"/>
                <a:gd name="T2" fmla="*/ 13 w 33"/>
                <a:gd name="T3" fmla="*/ 8 h 36"/>
                <a:gd name="T4" fmla="*/ 19 w 33"/>
                <a:gd name="T5" fmla="*/ 5 h 36"/>
                <a:gd name="T6" fmla="*/ 22 w 33"/>
                <a:gd name="T7" fmla="*/ 13 h 36"/>
                <a:gd name="T8" fmla="*/ 18 w 33"/>
                <a:gd name="T9" fmla="*/ 15 h 36"/>
                <a:gd name="T10" fmla="*/ 24 w 33"/>
                <a:gd name="T11" fmla="*/ 25 h 36"/>
                <a:gd name="T12" fmla="*/ 29 w 33"/>
                <a:gd name="T13" fmla="*/ 23 h 36"/>
                <a:gd name="T14" fmla="*/ 33 w 33"/>
                <a:gd name="T15" fmla="*/ 29 h 36"/>
                <a:gd name="T16" fmla="*/ 18 w 33"/>
                <a:gd name="T17" fmla="*/ 35 h 36"/>
                <a:gd name="T18" fmla="*/ 9 w 33"/>
                <a:gd name="T19" fmla="*/ 21 h 36"/>
                <a:gd name="T20" fmla="*/ 4 w 33"/>
                <a:gd name="T21" fmla="*/ 22 h 36"/>
                <a:gd name="T22" fmla="*/ 1 w 33"/>
                <a:gd name="T23" fmla="*/ 17 h 36"/>
                <a:gd name="T24" fmla="*/ 4 w 33"/>
                <a:gd name="T25" fmla="*/ 13 h 36"/>
                <a:gd name="T26" fmla="*/ 2 w 33"/>
                <a:gd name="T27" fmla="*/ 9 h 36"/>
                <a:gd name="T28" fmla="*/ 7 w 33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6">
                  <a:moveTo>
                    <a:pt x="7" y="0"/>
                  </a:moveTo>
                  <a:cubicBezTo>
                    <a:pt x="11" y="1"/>
                    <a:pt x="11" y="5"/>
                    <a:pt x="13" y="8"/>
                  </a:cubicBezTo>
                  <a:cubicBezTo>
                    <a:pt x="16" y="8"/>
                    <a:pt x="17" y="6"/>
                    <a:pt x="19" y="5"/>
                  </a:cubicBezTo>
                  <a:cubicBezTo>
                    <a:pt x="20" y="9"/>
                    <a:pt x="22" y="9"/>
                    <a:pt x="22" y="13"/>
                  </a:cubicBezTo>
                  <a:cubicBezTo>
                    <a:pt x="20" y="13"/>
                    <a:pt x="20" y="15"/>
                    <a:pt x="18" y="15"/>
                  </a:cubicBezTo>
                  <a:cubicBezTo>
                    <a:pt x="19" y="19"/>
                    <a:pt x="21" y="22"/>
                    <a:pt x="24" y="25"/>
                  </a:cubicBezTo>
                  <a:cubicBezTo>
                    <a:pt x="27" y="26"/>
                    <a:pt x="27" y="23"/>
                    <a:pt x="29" y="23"/>
                  </a:cubicBezTo>
                  <a:cubicBezTo>
                    <a:pt x="30" y="26"/>
                    <a:pt x="32" y="27"/>
                    <a:pt x="33" y="29"/>
                  </a:cubicBezTo>
                  <a:cubicBezTo>
                    <a:pt x="29" y="32"/>
                    <a:pt x="26" y="36"/>
                    <a:pt x="18" y="35"/>
                  </a:cubicBezTo>
                  <a:cubicBezTo>
                    <a:pt x="14" y="31"/>
                    <a:pt x="11" y="26"/>
                    <a:pt x="9" y="21"/>
                  </a:cubicBezTo>
                  <a:cubicBezTo>
                    <a:pt x="6" y="20"/>
                    <a:pt x="7" y="23"/>
                    <a:pt x="4" y="22"/>
                  </a:cubicBezTo>
                  <a:cubicBezTo>
                    <a:pt x="4" y="20"/>
                    <a:pt x="2" y="18"/>
                    <a:pt x="1" y="17"/>
                  </a:cubicBezTo>
                  <a:cubicBezTo>
                    <a:pt x="0" y="14"/>
                    <a:pt x="3" y="15"/>
                    <a:pt x="4" y="13"/>
                  </a:cubicBezTo>
                  <a:cubicBezTo>
                    <a:pt x="4" y="11"/>
                    <a:pt x="1" y="11"/>
                    <a:pt x="2" y="9"/>
                  </a:cubicBezTo>
                  <a:cubicBezTo>
                    <a:pt x="4" y="6"/>
                    <a:pt x="6" y="3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6" name="îšľïḋe">
              <a:extLst>
                <a:ext uri="{FF2B5EF4-FFF2-40B4-BE49-F238E27FC236}">
                  <a16:creationId xmlns:a16="http://schemas.microsoft.com/office/drawing/2014/main" id="{D78265D2-6BF8-494A-B48E-4D26A52D5D24}"/>
                </a:ext>
              </a:extLst>
            </p:cNvPr>
            <p:cNvSpPr/>
            <p:nvPr/>
          </p:nvSpPr>
          <p:spPr bwMode="auto">
            <a:xfrm>
              <a:off x="1600200" y="2505075"/>
              <a:ext cx="122238" cy="139700"/>
            </a:xfrm>
            <a:custGeom>
              <a:avLst/>
              <a:gdLst>
                <a:gd name="T0" fmla="*/ 36 w 39"/>
                <a:gd name="T1" fmla="*/ 25 h 44"/>
                <a:gd name="T2" fmla="*/ 27 w 39"/>
                <a:gd name="T3" fmla="*/ 22 h 44"/>
                <a:gd name="T4" fmla="*/ 17 w 39"/>
                <a:gd name="T5" fmla="*/ 29 h 44"/>
                <a:gd name="T6" fmla="*/ 31 w 39"/>
                <a:gd name="T7" fmla="*/ 33 h 44"/>
                <a:gd name="T8" fmla="*/ 3 w 39"/>
                <a:gd name="T9" fmla="*/ 23 h 44"/>
                <a:gd name="T10" fmla="*/ 36 w 39"/>
                <a:gd name="T11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4">
                  <a:moveTo>
                    <a:pt x="36" y="25"/>
                  </a:moveTo>
                  <a:cubicBezTo>
                    <a:pt x="32" y="25"/>
                    <a:pt x="30" y="23"/>
                    <a:pt x="27" y="22"/>
                  </a:cubicBezTo>
                  <a:cubicBezTo>
                    <a:pt x="26" y="7"/>
                    <a:pt x="6" y="22"/>
                    <a:pt x="17" y="29"/>
                  </a:cubicBezTo>
                  <a:cubicBezTo>
                    <a:pt x="25" y="27"/>
                    <a:pt x="26" y="29"/>
                    <a:pt x="31" y="33"/>
                  </a:cubicBezTo>
                  <a:cubicBezTo>
                    <a:pt x="22" y="44"/>
                    <a:pt x="4" y="33"/>
                    <a:pt x="3" y="23"/>
                  </a:cubicBezTo>
                  <a:cubicBezTo>
                    <a:pt x="0" y="0"/>
                    <a:pt x="39" y="3"/>
                    <a:pt x="36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7" name="îṡ1idê">
              <a:extLst>
                <a:ext uri="{FF2B5EF4-FFF2-40B4-BE49-F238E27FC236}">
                  <a16:creationId xmlns:a16="http://schemas.microsoft.com/office/drawing/2014/main" id="{BE4E1B71-FA60-4E37-98B0-84C7D23AC7E5}"/>
                </a:ext>
              </a:extLst>
            </p:cNvPr>
            <p:cNvSpPr/>
            <p:nvPr/>
          </p:nvSpPr>
          <p:spPr bwMode="auto">
            <a:xfrm>
              <a:off x="257175" y="2524125"/>
              <a:ext cx="1808163" cy="1809750"/>
            </a:xfrm>
            <a:custGeom>
              <a:avLst/>
              <a:gdLst>
                <a:gd name="T0" fmla="*/ 276 w 571"/>
                <a:gd name="T1" fmla="*/ 4 h 571"/>
                <a:gd name="T2" fmla="*/ 480 w 571"/>
                <a:gd name="T3" fmla="*/ 82 h 571"/>
                <a:gd name="T4" fmla="*/ 567 w 571"/>
                <a:gd name="T5" fmla="*/ 277 h 571"/>
                <a:gd name="T6" fmla="*/ 489 w 571"/>
                <a:gd name="T7" fmla="*/ 480 h 571"/>
                <a:gd name="T8" fmla="*/ 295 w 571"/>
                <a:gd name="T9" fmla="*/ 568 h 571"/>
                <a:gd name="T10" fmla="*/ 90 w 571"/>
                <a:gd name="T11" fmla="*/ 491 h 571"/>
                <a:gd name="T12" fmla="*/ 3 w 571"/>
                <a:gd name="T13" fmla="*/ 296 h 571"/>
                <a:gd name="T14" fmla="*/ 81 w 571"/>
                <a:gd name="T15" fmla="*/ 92 h 571"/>
                <a:gd name="T16" fmla="*/ 214 w 571"/>
                <a:gd name="T17" fmla="*/ 14 h 571"/>
                <a:gd name="T18" fmla="*/ 276 w 571"/>
                <a:gd name="T19" fmla="*/ 4 h 571"/>
                <a:gd name="T20" fmla="*/ 90 w 571"/>
                <a:gd name="T21" fmla="*/ 96 h 571"/>
                <a:gd name="T22" fmla="*/ 12 w 571"/>
                <a:gd name="T23" fmla="*/ 291 h 571"/>
                <a:gd name="T24" fmla="*/ 94 w 571"/>
                <a:gd name="T25" fmla="*/ 481 h 571"/>
                <a:gd name="T26" fmla="*/ 289 w 571"/>
                <a:gd name="T27" fmla="*/ 559 h 571"/>
                <a:gd name="T28" fmla="*/ 480 w 571"/>
                <a:gd name="T29" fmla="*/ 477 h 571"/>
                <a:gd name="T30" fmla="*/ 558 w 571"/>
                <a:gd name="T31" fmla="*/ 283 h 571"/>
                <a:gd name="T32" fmla="*/ 477 w 571"/>
                <a:gd name="T33" fmla="*/ 92 h 571"/>
                <a:gd name="T34" fmla="*/ 282 w 571"/>
                <a:gd name="T35" fmla="*/ 14 h 571"/>
                <a:gd name="T36" fmla="*/ 90 w 571"/>
                <a:gd name="T37" fmla="*/ 96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1" h="571">
                  <a:moveTo>
                    <a:pt x="276" y="4"/>
                  </a:moveTo>
                  <a:cubicBezTo>
                    <a:pt x="363" y="0"/>
                    <a:pt x="435" y="39"/>
                    <a:pt x="480" y="82"/>
                  </a:cubicBezTo>
                  <a:cubicBezTo>
                    <a:pt x="527" y="126"/>
                    <a:pt x="563" y="190"/>
                    <a:pt x="567" y="277"/>
                  </a:cubicBezTo>
                  <a:cubicBezTo>
                    <a:pt x="571" y="366"/>
                    <a:pt x="533" y="436"/>
                    <a:pt x="489" y="480"/>
                  </a:cubicBezTo>
                  <a:cubicBezTo>
                    <a:pt x="443" y="527"/>
                    <a:pt x="381" y="566"/>
                    <a:pt x="295" y="568"/>
                  </a:cubicBezTo>
                  <a:cubicBezTo>
                    <a:pt x="204" y="571"/>
                    <a:pt x="139" y="536"/>
                    <a:pt x="90" y="491"/>
                  </a:cubicBezTo>
                  <a:cubicBezTo>
                    <a:pt x="44" y="448"/>
                    <a:pt x="5" y="381"/>
                    <a:pt x="3" y="296"/>
                  </a:cubicBezTo>
                  <a:cubicBezTo>
                    <a:pt x="0" y="202"/>
                    <a:pt x="36" y="139"/>
                    <a:pt x="81" y="92"/>
                  </a:cubicBezTo>
                  <a:cubicBezTo>
                    <a:pt x="114" y="56"/>
                    <a:pt x="158" y="28"/>
                    <a:pt x="214" y="14"/>
                  </a:cubicBezTo>
                  <a:cubicBezTo>
                    <a:pt x="233" y="8"/>
                    <a:pt x="254" y="5"/>
                    <a:pt x="276" y="4"/>
                  </a:cubicBezTo>
                  <a:close/>
                  <a:moveTo>
                    <a:pt x="90" y="96"/>
                  </a:moveTo>
                  <a:cubicBezTo>
                    <a:pt x="45" y="141"/>
                    <a:pt x="12" y="204"/>
                    <a:pt x="12" y="291"/>
                  </a:cubicBezTo>
                  <a:cubicBezTo>
                    <a:pt x="12" y="376"/>
                    <a:pt x="52" y="439"/>
                    <a:pt x="94" y="481"/>
                  </a:cubicBezTo>
                  <a:cubicBezTo>
                    <a:pt x="140" y="527"/>
                    <a:pt x="204" y="559"/>
                    <a:pt x="289" y="559"/>
                  </a:cubicBezTo>
                  <a:cubicBezTo>
                    <a:pt x="371" y="559"/>
                    <a:pt x="436" y="522"/>
                    <a:pt x="480" y="477"/>
                  </a:cubicBezTo>
                  <a:cubicBezTo>
                    <a:pt x="522" y="434"/>
                    <a:pt x="560" y="368"/>
                    <a:pt x="558" y="283"/>
                  </a:cubicBezTo>
                  <a:cubicBezTo>
                    <a:pt x="556" y="198"/>
                    <a:pt x="521" y="136"/>
                    <a:pt x="477" y="92"/>
                  </a:cubicBezTo>
                  <a:cubicBezTo>
                    <a:pt x="434" y="49"/>
                    <a:pt x="366" y="11"/>
                    <a:pt x="282" y="14"/>
                  </a:cubicBezTo>
                  <a:cubicBezTo>
                    <a:pt x="194" y="16"/>
                    <a:pt x="134" y="52"/>
                    <a:pt x="90" y="9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8" name="î$ḻîdê">
              <a:extLst>
                <a:ext uri="{FF2B5EF4-FFF2-40B4-BE49-F238E27FC236}">
                  <a16:creationId xmlns:a16="http://schemas.microsoft.com/office/drawing/2014/main" id="{9A3EECB3-9A05-4F67-9FFE-D2C82A50D05C}"/>
                </a:ext>
              </a:extLst>
            </p:cNvPr>
            <p:cNvSpPr/>
            <p:nvPr/>
          </p:nvSpPr>
          <p:spPr bwMode="auto">
            <a:xfrm>
              <a:off x="531813" y="2536825"/>
              <a:ext cx="38100" cy="47625"/>
            </a:xfrm>
            <a:custGeom>
              <a:avLst/>
              <a:gdLst>
                <a:gd name="T0" fmla="*/ 12 w 12"/>
                <a:gd name="T1" fmla="*/ 8 h 15"/>
                <a:gd name="T2" fmla="*/ 5 w 12"/>
                <a:gd name="T3" fmla="*/ 15 h 15"/>
                <a:gd name="T4" fmla="*/ 0 w 12"/>
                <a:gd name="T5" fmla="*/ 8 h 15"/>
                <a:gd name="T6" fmla="*/ 12 w 12"/>
                <a:gd name="T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5">
                  <a:moveTo>
                    <a:pt x="12" y="8"/>
                  </a:moveTo>
                  <a:cubicBezTo>
                    <a:pt x="11" y="11"/>
                    <a:pt x="7" y="12"/>
                    <a:pt x="5" y="15"/>
                  </a:cubicBezTo>
                  <a:cubicBezTo>
                    <a:pt x="2" y="13"/>
                    <a:pt x="1" y="11"/>
                    <a:pt x="0" y="8"/>
                  </a:cubicBezTo>
                  <a:cubicBezTo>
                    <a:pt x="4" y="5"/>
                    <a:pt x="10" y="0"/>
                    <a:pt x="12" y="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9" name="îśḻiďé">
              <a:extLst>
                <a:ext uri="{FF2B5EF4-FFF2-40B4-BE49-F238E27FC236}">
                  <a16:creationId xmlns:a16="http://schemas.microsoft.com/office/drawing/2014/main" id="{74A7AC0D-1749-41A0-A6A5-4691F5094AD3}"/>
                </a:ext>
              </a:extLst>
            </p:cNvPr>
            <p:cNvSpPr/>
            <p:nvPr/>
          </p:nvSpPr>
          <p:spPr bwMode="auto">
            <a:xfrm>
              <a:off x="550863" y="2571750"/>
              <a:ext cx="79375" cy="92075"/>
            </a:xfrm>
            <a:custGeom>
              <a:avLst/>
              <a:gdLst>
                <a:gd name="T0" fmla="*/ 25 w 25"/>
                <a:gd name="T1" fmla="*/ 23 h 29"/>
                <a:gd name="T2" fmla="*/ 16 w 25"/>
                <a:gd name="T3" fmla="*/ 29 h 29"/>
                <a:gd name="T4" fmla="*/ 0 w 25"/>
                <a:gd name="T5" fmla="*/ 7 h 29"/>
                <a:gd name="T6" fmla="*/ 8 w 25"/>
                <a:gd name="T7" fmla="*/ 0 h 29"/>
                <a:gd name="T8" fmla="*/ 25 w 25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25" y="23"/>
                  </a:moveTo>
                  <a:cubicBezTo>
                    <a:pt x="22" y="25"/>
                    <a:pt x="19" y="27"/>
                    <a:pt x="16" y="29"/>
                  </a:cubicBezTo>
                  <a:cubicBezTo>
                    <a:pt x="10" y="22"/>
                    <a:pt x="6" y="14"/>
                    <a:pt x="0" y="7"/>
                  </a:cubicBezTo>
                  <a:cubicBezTo>
                    <a:pt x="2" y="4"/>
                    <a:pt x="6" y="3"/>
                    <a:pt x="8" y="0"/>
                  </a:cubicBezTo>
                  <a:cubicBezTo>
                    <a:pt x="15" y="7"/>
                    <a:pt x="19" y="15"/>
                    <a:pt x="25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0" name="i$lïḓe">
              <a:extLst>
                <a:ext uri="{FF2B5EF4-FFF2-40B4-BE49-F238E27FC236}">
                  <a16:creationId xmlns:a16="http://schemas.microsoft.com/office/drawing/2014/main" id="{82E56418-FB9D-46A2-A3CD-993888F75248}"/>
                </a:ext>
              </a:extLst>
            </p:cNvPr>
            <p:cNvSpPr/>
            <p:nvPr/>
          </p:nvSpPr>
          <p:spPr bwMode="auto">
            <a:xfrm>
              <a:off x="1693863" y="2578100"/>
              <a:ext cx="117475" cy="123825"/>
            </a:xfrm>
            <a:custGeom>
              <a:avLst/>
              <a:gdLst>
                <a:gd name="T0" fmla="*/ 32 w 37"/>
                <a:gd name="T1" fmla="*/ 32 h 39"/>
                <a:gd name="T2" fmla="*/ 15 w 37"/>
                <a:gd name="T3" fmla="*/ 19 h 39"/>
                <a:gd name="T4" fmla="*/ 28 w 37"/>
                <a:gd name="T5" fmla="*/ 36 h 39"/>
                <a:gd name="T6" fmla="*/ 4 w 37"/>
                <a:gd name="T7" fmla="*/ 23 h 39"/>
                <a:gd name="T8" fmla="*/ 37 w 37"/>
                <a:gd name="T9" fmla="*/ 20 h 39"/>
                <a:gd name="T10" fmla="*/ 32 w 37"/>
                <a:gd name="T11" fmla="*/ 32 h 39"/>
                <a:gd name="T12" fmla="*/ 19 w 37"/>
                <a:gd name="T13" fmla="*/ 15 h 39"/>
                <a:gd name="T14" fmla="*/ 27 w 37"/>
                <a:gd name="T15" fmla="*/ 21 h 39"/>
                <a:gd name="T16" fmla="*/ 19 w 37"/>
                <a:gd name="T17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2" y="32"/>
                  </a:moveTo>
                  <a:cubicBezTo>
                    <a:pt x="25" y="29"/>
                    <a:pt x="21" y="23"/>
                    <a:pt x="15" y="19"/>
                  </a:cubicBezTo>
                  <a:cubicBezTo>
                    <a:pt x="10" y="29"/>
                    <a:pt x="29" y="28"/>
                    <a:pt x="28" y="36"/>
                  </a:cubicBezTo>
                  <a:cubicBezTo>
                    <a:pt x="17" y="39"/>
                    <a:pt x="6" y="29"/>
                    <a:pt x="4" y="23"/>
                  </a:cubicBezTo>
                  <a:cubicBezTo>
                    <a:pt x="0" y="0"/>
                    <a:pt x="36" y="0"/>
                    <a:pt x="37" y="20"/>
                  </a:cubicBezTo>
                  <a:cubicBezTo>
                    <a:pt x="37" y="25"/>
                    <a:pt x="35" y="28"/>
                    <a:pt x="32" y="32"/>
                  </a:cubicBezTo>
                  <a:close/>
                  <a:moveTo>
                    <a:pt x="19" y="15"/>
                  </a:moveTo>
                  <a:cubicBezTo>
                    <a:pt x="21" y="17"/>
                    <a:pt x="23" y="20"/>
                    <a:pt x="27" y="21"/>
                  </a:cubicBezTo>
                  <a:cubicBezTo>
                    <a:pt x="31" y="15"/>
                    <a:pt x="21" y="9"/>
                    <a:pt x="19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1" name="î$lide">
              <a:extLst>
                <a:ext uri="{FF2B5EF4-FFF2-40B4-BE49-F238E27FC236}">
                  <a16:creationId xmlns:a16="http://schemas.microsoft.com/office/drawing/2014/main" id="{17031930-3BE5-431D-A290-10B7F622FB3D}"/>
                </a:ext>
              </a:extLst>
            </p:cNvPr>
            <p:cNvSpPr/>
            <p:nvPr/>
          </p:nvSpPr>
          <p:spPr bwMode="auto">
            <a:xfrm>
              <a:off x="471488" y="2609850"/>
              <a:ext cx="133350" cy="133350"/>
            </a:xfrm>
            <a:custGeom>
              <a:avLst/>
              <a:gdLst>
                <a:gd name="T0" fmla="*/ 22 w 42"/>
                <a:gd name="T1" fmla="*/ 3 h 42"/>
                <a:gd name="T2" fmla="*/ 16 w 42"/>
                <a:gd name="T3" fmla="*/ 11 h 42"/>
                <a:gd name="T4" fmla="*/ 9 w 42"/>
                <a:gd name="T5" fmla="*/ 16 h 42"/>
                <a:gd name="T6" fmla="*/ 28 w 42"/>
                <a:gd name="T7" fmla="*/ 10 h 42"/>
                <a:gd name="T8" fmla="*/ 9 w 42"/>
                <a:gd name="T9" fmla="*/ 33 h 42"/>
                <a:gd name="T10" fmla="*/ 16 w 42"/>
                <a:gd name="T11" fmla="*/ 26 h 42"/>
                <a:gd name="T12" fmla="*/ 24 w 42"/>
                <a:gd name="T13" fmla="*/ 21 h 42"/>
                <a:gd name="T14" fmla="*/ 9 w 42"/>
                <a:gd name="T15" fmla="*/ 26 h 42"/>
                <a:gd name="T16" fmla="*/ 0 w 42"/>
                <a:gd name="T17" fmla="*/ 17 h 42"/>
                <a:gd name="T18" fmla="*/ 22 w 42"/>
                <a:gd name="T1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2" y="3"/>
                  </a:moveTo>
                  <a:cubicBezTo>
                    <a:pt x="23" y="6"/>
                    <a:pt x="17" y="8"/>
                    <a:pt x="16" y="11"/>
                  </a:cubicBezTo>
                  <a:cubicBezTo>
                    <a:pt x="12" y="10"/>
                    <a:pt x="9" y="12"/>
                    <a:pt x="9" y="16"/>
                  </a:cubicBezTo>
                  <a:cubicBezTo>
                    <a:pt x="16" y="17"/>
                    <a:pt x="18" y="7"/>
                    <a:pt x="28" y="10"/>
                  </a:cubicBezTo>
                  <a:cubicBezTo>
                    <a:pt x="42" y="14"/>
                    <a:pt x="24" y="42"/>
                    <a:pt x="9" y="33"/>
                  </a:cubicBezTo>
                  <a:cubicBezTo>
                    <a:pt x="10" y="29"/>
                    <a:pt x="13" y="28"/>
                    <a:pt x="16" y="26"/>
                  </a:cubicBezTo>
                  <a:cubicBezTo>
                    <a:pt x="18" y="26"/>
                    <a:pt x="24" y="26"/>
                    <a:pt x="24" y="21"/>
                  </a:cubicBezTo>
                  <a:cubicBezTo>
                    <a:pt x="20" y="17"/>
                    <a:pt x="15" y="25"/>
                    <a:pt x="9" y="26"/>
                  </a:cubicBezTo>
                  <a:cubicBezTo>
                    <a:pt x="4" y="26"/>
                    <a:pt x="0" y="23"/>
                    <a:pt x="0" y="17"/>
                  </a:cubicBezTo>
                  <a:cubicBezTo>
                    <a:pt x="1" y="9"/>
                    <a:pt x="12" y="0"/>
                    <a:pt x="22" y="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2" name="iSļïde">
              <a:extLst>
                <a:ext uri="{FF2B5EF4-FFF2-40B4-BE49-F238E27FC236}">
                  <a16:creationId xmlns:a16="http://schemas.microsoft.com/office/drawing/2014/main" id="{03C140E7-D177-4B08-B31C-D50435BAA839}"/>
                </a:ext>
              </a:extLst>
            </p:cNvPr>
            <p:cNvSpPr/>
            <p:nvPr/>
          </p:nvSpPr>
          <p:spPr bwMode="auto">
            <a:xfrm>
              <a:off x="401638" y="2663825"/>
              <a:ext cx="85725" cy="120650"/>
            </a:xfrm>
            <a:custGeom>
              <a:avLst/>
              <a:gdLst>
                <a:gd name="T0" fmla="*/ 18 w 27"/>
                <a:gd name="T1" fmla="*/ 11 h 38"/>
                <a:gd name="T2" fmla="*/ 15 w 27"/>
                <a:gd name="T3" fmla="*/ 15 h 38"/>
                <a:gd name="T4" fmla="*/ 27 w 27"/>
                <a:gd name="T5" fmla="*/ 30 h 38"/>
                <a:gd name="T6" fmla="*/ 19 w 27"/>
                <a:gd name="T7" fmla="*/ 38 h 38"/>
                <a:gd name="T8" fmla="*/ 0 w 27"/>
                <a:gd name="T9" fmla="*/ 19 h 38"/>
                <a:gd name="T10" fmla="*/ 9 w 27"/>
                <a:gd name="T11" fmla="*/ 13 h 38"/>
                <a:gd name="T12" fmla="*/ 18 w 27"/>
                <a:gd name="T13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8">
                  <a:moveTo>
                    <a:pt x="18" y="11"/>
                  </a:moveTo>
                  <a:cubicBezTo>
                    <a:pt x="18" y="13"/>
                    <a:pt x="15" y="13"/>
                    <a:pt x="15" y="15"/>
                  </a:cubicBezTo>
                  <a:cubicBezTo>
                    <a:pt x="16" y="23"/>
                    <a:pt x="23" y="25"/>
                    <a:pt x="27" y="30"/>
                  </a:cubicBezTo>
                  <a:cubicBezTo>
                    <a:pt x="25" y="34"/>
                    <a:pt x="22" y="36"/>
                    <a:pt x="19" y="38"/>
                  </a:cubicBezTo>
                  <a:cubicBezTo>
                    <a:pt x="13" y="31"/>
                    <a:pt x="6" y="26"/>
                    <a:pt x="0" y="19"/>
                  </a:cubicBezTo>
                  <a:cubicBezTo>
                    <a:pt x="2" y="16"/>
                    <a:pt x="5" y="10"/>
                    <a:pt x="9" y="13"/>
                  </a:cubicBezTo>
                  <a:cubicBezTo>
                    <a:pt x="6" y="6"/>
                    <a:pt x="18" y="0"/>
                    <a:pt x="18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3" name="íṧḻïďe">
              <a:extLst>
                <a:ext uri="{FF2B5EF4-FFF2-40B4-BE49-F238E27FC236}">
                  <a16:creationId xmlns:a16="http://schemas.microsoft.com/office/drawing/2014/main" id="{950D2A40-549F-47C6-8BB5-BD21AE73DDDA}"/>
                </a:ext>
              </a:extLst>
            </p:cNvPr>
            <p:cNvSpPr/>
            <p:nvPr/>
          </p:nvSpPr>
          <p:spPr bwMode="auto">
            <a:xfrm>
              <a:off x="1833563" y="2670175"/>
              <a:ext cx="174625" cy="173038"/>
            </a:xfrm>
            <a:custGeom>
              <a:avLst/>
              <a:gdLst>
                <a:gd name="T0" fmla="*/ 30 w 55"/>
                <a:gd name="T1" fmla="*/ 31 h 55"/>
                <a:gd name="T2" fmla="*/ 29 w 55"/>
                <a:gd name="T3" fmla="*/ 38 h 55"/>
                <a:gd name="T4" fmla="*/ 33 w 55"/>
                <a:gd name="T5" fmla="*/ 38 h 55"/>
                <a:gd name="T6" fmla="*/ 36 w 55"/>
                <a:gd name="T7" fmla="*/ 46 h 55"/>
                <a:gd name="T8" fmla="*/ 29 w 55"/>
                <a:gd name="T9" fmla="*/ 48 h 55"/>
                <a:gd name="T10" fmla="*/ 30 w 55"/>
                <a:gd name="T11" fmla="*/ 54 h 55"/>
                <a:gd name="T12" fmla="*/ 21 w 55"/>
                <a:gd name="T13" fmla="*/ 54 h 55"/>
                <a:gd name="T14" fmla="*/ 20 w 55"/>
                <a:gd name="T15" fmla="*/ 48 h 55"/>
                <a:gd name="T16" fmla="*/ 3 w 55"/>
                <a:gd name="T17" fmla="*/ 32 h 55"/>
                <a:gd name="T18" fmla="*/ 20 w 55"/>
                <a:gd name="T19" fmla="*/ 20 h 55"/>
                <a:gd name="T20" fmla="*/ 24 w 55"/>
                <a:gd name="T21" fmla="*/ 11 h 55"/>
                <a:gd name="T22" fmla="*/ 30 w 55"/>
                <a:gd name="T23" fmla="*/ 31 h 55"/>
                <a:gd name="T24" fmla="*/ 30 w 55"/>
                <a:gd name="T25" fmla="*/ 24 h 55"/>
                <a:gd name="T26" fmla="*/ 36 w 55"/>
                <a:gd name="T27" fmla="*/ 24 h 55"/>
                <a:gd name="T28" fmla="*/ 35 w 55"/>
                <a:gd name="T29" fmla="*/ 19 h 55"/>
                <a:gd name="T30" fmla="*/ 30 w 55"/>
                <a:gd name="T31" fmla="*/ 24 h 55"/>
                <a:gd name="T32" fmla="*/ 19 w 55"/>
                <a:gd name="T33" fmla="*/ 38 h 55"/>
                <a:gd name="T34" fmla="*/ 18 w 55"/>
                <a:gd name="T35" fmla="*/ 27 h 55"/>
                <a:gd name="T36" fmla="*/ 19 w 55"/>
                <a:gd name="T37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5" h="55">
                  <a:moveTo>
                    <a:pt x="30" y="31"/>
                  </a:moveTo>
                  <a:cubicBezTo>
                    <a:pt x="28" y="32"/>
                    <a:pt x="29" y="36"/>
                    <a:pt x="29" y="38"/>
                  </a:cubicBezTo>
                  <a:cubicBezTo>
                    <a:pt x="30" y="40"/>
                    <a:pt x="32" y="36"/>
                    <a:pt x="33" y="38"/>
                  </a:cubicBezTo>
                  <a:cubicBezTo>
                    <a:pt x="33" y="41"/>
                    <a:pt x="36" y="42"/>
                    <a:pt x="36" y="46"/>
                  </a:cubicBezTo>
                  <a:cubicBezTo>
                    <a:pt x="33" y="46"/>
                    <a:pt x="31" y="47"/>
                    <a:pt x="29" y="48"/>
                  </a:cubicBezTo>
                  <a:cubicBezTo>
                    <a:pt x="30" y="50"/>
                    <a:pt x="29" y="53"/>
                    <a:pt x="30" y="54"/>
                  </a:cubicBezTo>
                  <a:cubicBezTo>
                    <a:pt x="28" y="55"/>
                    <a:pt x="23" y="55"/>
                    <a:pt x="21" y="54"/>
                  </a:cubicBezTo>
                  <a:cubicBezTo>
                    <a:pt x="20" y="53"/>
                    <a:pt x="21" y="49"/>
                    <a:pt x="20" y="48"/>
                  </a:cubicBezTo>
                  <a:cubicBezTo>
                    <a:pt x="16" y="46"/>
                    <a:pt x="4" y="40"/>
                    <a:pt x="3" y="32"/>
                  </a:cubicBezTo>
                  <a:cubicBezTo>
                    <a:pt x="0" y="21"/>
                    <a:pt x="10" y="14"/>
                    <a:pt x="20" y="20"/>
                  </a:cubicBezTo>
                  <a:cubicBezTo>
                    <a:pt x="22" y="16"/>
                    <a:pt x="22" y="13"/>
                    <a:pt x="24" y="11"/>
                  </a:cubicBezTo>
                  <a:cubicBezTo>
                    <a:pt x="41" y="0"/>
                    <a:pt x="55" y="41"/>
                    <a:pt x="30" y="31"/>
                  </a:cubicBezTo>
                  <a:close/>
                  <a:moveTo>
                    <a:pt x="30" y="24"/>
                  </a:moveTo>
                  <a:cubicBezTo>
                    <a:pt x="32" y="24"/>
                    <a:pt x="35" y="25"/>
                    <a:pt x="36" y="24"/>
                  </a:cubicBezTo>
                  <a:cubicBezTo>
                    <a:pt x="36" y="22"/>
                    <a:pt x="36" y="21"/>
                    <a:pt x="35" y="19"/>
                  </a:cubicBezTo>
                  <a:cubicBezTo>
                    <a:pt x="31" y="17"/>
                    <a:pt x="29" y="20"/>
                    <a:pt x="30" y="24"/>
                  </a:cubicBezTo>
                  <a:close/>
                  <a:moveTo>
                    <a:pt x="19" y="38"/>
                  </a:moveTo>
                  <a:cubicBezTo>
                    <a:pt x="19" y="34"/>
                    <a:pt x="20" y="29"/>
                    <a:pt x="18" y="27"/>
                  </a:cubicBezTo>
                  <a:cubicBezTo>
                    <a:pt x="9" y="26"/>
                    <a:pt x="12" y="39"/>
                    <a:pt x="19" y="3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4" name="is1ïdê">
              <a:extLst>
                <a:ext uri="{FF2B5EF4-FFF2-40B4-BE49-F238E27FC236}">
                  <a16:creationId xmlns:a16="http://schemas.microsoft.com/office/drawing/2014/main" id="{582578FA-9140-4F58-9B78-27CF239D5E85}"/>
                </a:ext>
              </a:extLst>
            </p:cNvPr>
            <p:cNvSpPr/>
            <p:nvPr/>
          </p:nvSpPr>
          <p:spPr bwMode="auto">
            <a:xfrm>
              <a:off x="331788" y="2736850"/>
              <a:ext cx="117475" cy="122238"/>
            </a:xfrm>
            <a:custGeom>
              <a:avLst/>
              <a:gdLst>
                <a:gd name="T0" fmla="*/ 29 w 37"/>
                <a:gd name="T1" fmla="*/ 11 h 39"/>
                <a:gd name="T2" fmla="*/ 16 w 37"/>
                <a:gd name="T3" fmla="*/ 27 h 39"/>
                <a:gd name="T4" fmla="*/ 21 w 37"/>
                <a:gd name="T5" fmla="*/ 29 h 39"/>
                <a:gd name="T6" fmla="*/ 25 w 37"/>
                <a:gd name="T7" fmla="*/ 22 h 39"/>
                <a:gd name="T8" fmla="*/ 31 w 37"/>
                <a:gd name="T9" fmla="*/ 14 h 39"/>
                <a:gd name="T10" fmla="*/ 16 w 37"/>
                <a:gd name="T11" fmla="*/ 39 h 39"/>
                <a:gd name="T12" fmla="*/ 1 w 37"/>
                <a:gd name="T13" fmla="*/ 22 h 39"/>
                <a:gd name="T14" fmla="*/ 29 w 37"/>
                <a:gd name="T15" fmla="*/ 11 h 39"/>
                <a:gd name="T16" fmla="*/ 11 w 37"/>
                <a:gd name="T17" fmla="*/ 24 h 39"/>
                <a:gd name="T18" fmla="*/ 18 w 37"/>
                <a:gd name="T19" fmla="*/ 16 h 39"/>
                <a:gd name="T20" fmla="*/ 11 w 37"/>
                <a:gd name="T21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9">
                  <a:moveTo>
                    <a:pt x="29" y="11"/>
                  </a:moveTo>
                  <a:cubicBezTo>
                    <a:pt x="25" y="17"/>
                    <a:pt x="21" y="22"/>
                    <a:pt x="16" y="27"/>
                  </a:cubicBezTo>
                  <a:cubicBezTo>
                    <a:pt x="17" y="30"/>
                    <a:pt x="20" y="29"/>
                    <a:pt x="21" y="29"/>
                  </a:cubicBezTo>
                  <a:cubicBezTo>
                    <a:pt x="25" y="28"/>
                    <a:pt x="23" y="25"/>
                    <a:pt x="25" y="22"/>
                  </a:cubicBezTo>
                  <a:cubicBezTo>
                    <a:pt x="27" y="18"/>
                    <a:pt x="31" y="17"/>
                    <a:pt x="31" y="14"/>
                  </a:cubicBezTo>
                  <a:cubicBezTo>
                    <a:pt x="37" y="26"/>
                    <a:pt x="27" y="39"/>
                    <a:pt x="16" y="39"/>
                  </a:cubicBezTo>
                  <a:cubicBezTo>
                    <a:pt x="6" y="38"/>
                    <a:pt x="0" y="30"/>
                    <a:pt x="1" y="22"/>
                  </a:cubicBezTo>
                  <a:cubicBezTo>
                    <a:pt x="3" y="9"/>
                    <a:pt x="19" y="0"/>
                    <a:pt x="29" y="11"/>
                  </a:cubicBezTo>
                  <a:close/>
                  <a:moveTo>
                    <a:pt x="11" y="24"/>
                  </a:moveTo>
                  <a:cubicBezTo>
                    <a:pt x="15" y="23"/>
                    <a:pt x="15" y="19"/>
                    <a:pt x="18" y="16"/>
                  </a:cubicBezTo>
                  <a:cubicBezTo>
                    <a:pt x="13" y="13"/>
                    <a:pt x="7" y="19"/>
                    <a:pt x="11" y="2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5" name="íṩḻïḓe">
              <a:extLst>
                <a:ext uri="{FF2B5EF4-FFF2-40B4-BE49-F238E27FC236}">
                  <a16:creationId xmlns:a16="http://schemas.microsoft.com/office/drawing/2014/main" id="{8E95B6C2-9D49-46FB-AA34-853C49B941E8}"/>
                </a:ext>
              </a:extLst>
            </p:cNvPr>
            <p:cNvSpPr/>
            <p:nvPr/>
          </p:nvSpPr>
          <p:spPr bwMode="auto">
            <a:xfrm>
              <a:off x="257175" y="2827338"/>
              <a:ext cx="109538" cy="104775"/>
            </a:xfrm>
            <a:custGeom>
              <a:avLst/>
              <a:gdLst>
                <a:gd name="T0" fmla="*/ 17 w 35"/>
                <a:gd name="T1" fmla="*/ 0 h 33"/>
                <a:gd name="T2" fmla="*/ 35 w 35"/>
                <a:gd name="T3" fmla="*/ 25 h 33"/>
                <a:gd name="T4" fmla="*/ 30 w 35"/>
                <a:gd name="T5" fmla="*/ 33 h 33"/>
                <a:gd name="T6" fmla="*/ 0 w 35"/>
                <a:gd name="T7" fmla="*/ 28 h 33"/>
                <a:gd name="T8" fmla="*/ 6 w 35"/>
                <a:gd name="T9" fmla="*/ 18 h 33"/>
                <a:gd name="T10" fmla="*/ 22 w 35"/>
                <a:gd name="T11" fmla="*/ 23 h 33"/>
                <a:gd name="T12" fmla="*/ 13 w 35"/>
                <a:gd name="T13" fmla="*/ 10 h 33"/>
                <a:gd name="T14" fmla="*/ 17 w 35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33">
                  <a:moveTo>
                    <a:pt x="17" y="0"/>
                  </a:moveTo>
                  <a:cubicBezTo>
                    <a:pt x="25" y="7"/>
                    <a:pt x="29" y="17"/>
                    <a:pt x="35" y="25"/>
                  </a:cubicBezTo>
                  <a:cubicBezTo>
                    <a:pt x="34" y="28"/>
                    <a:pt x="31" y="30"/>
                    <a:pt x="30" y="33"/>
                  </a:cubicBezTo>
                  <a:cubicBezTo>
                    <a:pt x="20" y="32"/>
                    <a:pt x="11" y="29"/>
                    <a:pt x="0" y="28"/>
                  </a:cubicBezTo>
                  <a:cubicBezTo>
                    <a:pt x="2" y="24"/>
                    <a:pt x="5" y="22"/>
                    <a:pt x="6" y="18"/>
                  </a:cubicBezTo>
                  <a:cubicBezTo>
                    <a:pt x="12" y="19"/>
                    <a:pt x="17" y="21"/>
                    <a:pt x="22" y="23"/>
                  </a:cubicBezTo>
                  <a:cubicBezTo>
                    <a:pt x="21" y="19"/>
                    <a:pt x="16" y="14"/>
                    <a:pt x="13" y="10"/>
                  </a:cubicBezTo>
                  <a:cubicBezTo>
                    <a:pt x="13" y="5"/>
                    <a:pt x="17" y="4"/>
                    <a:pt x="1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6" name="ïşļïḑê">
              <a:extLst>
                <a:ext uri="{FF2B5EF4-FFF2-40B4-BE49-F238E27FC236}">
                  <a16:creationId xmlns:a16="http://schemas.microsoft.com/office/drawing/2014/main" id="{69840AEC-92FD-4123-8F3D-28E3A8D3BBE5}"/>
                </a:ext>
              </a:extLst>
            </p:cNvPr>
            <p:cNvSpPr/>
            <p:nvPr/>
          </p:nvSpPr>
          <p:spPr bwMode="auto">
            <a:xfrm>
              <a:off x="1973263" y="2846388"/>
              <a:ext cx="142875" cy="130175"/>
            </a:xfrm>
            <a:custGeom>
              <a:avLst/>
              <a:gdLst>
                <a:gd name="T0" fmla="*/ 45 w 45"/>
                <a:gd name="T1" fmla="*/ 32 h 41"/>
                <a:gd name="T2" fmla="*/ 38 w 45"/>
                <a:gd name="T3" fmla="*/ 35 h 41"/>
                <a:gd name="T4" fmla="*/ 31 w 45"/>
                <a:gd name="T5" fmla="*/ 26 h 41"/>
                <a:gd name="T6" fmla="*/ 6 w 45"/>
                <a:gd name="T7" fmla="*/ 41 h 41"/>
                <a:gd name="T8" fmla="*/ 0 w 45"/>
                <a:gd name="T9" fmla="*/ 30 h 41"/>
                <a:gd name="T10" fmla="*/ 24 w 45"/>
                <a:gd name="T11" fmla="*/ 16 h 41"/>
                <a:gd name="T12" fmla="*/ 18 w 45"/>
                <a:gd name="T13" fmla="*/ 5 h 41"/>
                <a:gd name="T14" fmla="*/ 25 w 45"/>
                <a:gd name="T15" fmla="*/ 0 h 41"/>
                <a:gd name="T16" fmla="*/ 45 w 45"/>
                <a:gd name="T1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1">
                  <a:moveTo>
                    <a:pt x="45" y="32"/>
                  </a:moveTo>
                  <a:cubicBezTo>
                    <a:pt x="42" y="32"/>
                    <a:pt x="40" y="34"/>
                    <a:pt x="38" y="35"/>
                  </a:cubicBezTo>
                  <a:cubicBezTo>
                    <a:pt x="34" y="34"/>
                    <a:pt x="33" y="30"/>
                    <a:pt x="31" y="26"/>
                  </a:cubicBezTo>
                  <a:cubicBezTo>
                    <a:pt x="22" y="30"/>
                    <a:pt x="14" y="35"/>
                    <a:pt x="6" y="41"/>
                  </a:cubicBezTo>
                  <a:cubicBezTo>
                    <a:pt x="3" y="38"/>
                    <a:pt x="1" y="34"/>
                    <a:pt x="0" y="30"/>
                  </a:cubicBezTo>
                  <a:cubicBezTo>
                    <a:pt x="9" y="26"/>
                    <a:pt x="15" y="20"/>
                    <a:pt x="24" y="16"/>
                  </a:cubicBezTo>
                  <a:cubicBezTo>
                    <a:pt x="23" y="12"/>
                    <a:pt x="20" y="9"/>
                    <a:pt x="18" y="5"/>
                  </a:cubicBezTo>
                  <a:cubicBezTo>
                    <a:pt x="21" y="3"/>
                    <a:pt x="23" y="2"/>
                    <a:pt x="25" y="0"/>
                  </a:cubicBezTo>
                  <a:cubicBezTo>
                    <a:pt x="33" y="9"/>
                    <a:pt x="39" y="21"/>
                    <a:pt x="45" y="32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7" name="îṣ1ïḍê">
              <a:extLst>
                <a:ext uri="{FF2B5EF4-FFF2-40B4-BE49-F238E27FC236}">
                  <a16:creationId xmlns:a16="http://schemas.microsoft.com/office/drawing/2014/main" id="{AD57277A-E3F1-4241-8904-A469245E2762}"/>
                </a:ext>
              </a:extLst>
            </p:cNvPr>
            <p:cNvSpPr/>
            <p:nvPr/>
          </p:nvSpPr>
          <p:spPr bwMode="auto">
            <a:xfrm>
              <a:off x="203200" y="2903538"/>
              <a:ext cx="34925" cy="50800"/>
            </a:xfrm>
            <a:custGeom>
              <a:avLst/>
              <a:gdLst>
                <a:gd name="T0" fmla="*/ 11 w 11"/>
                <a:gd name="T1" fmla="*/ 7 h 16"/>
                <a:gd name="T2" fmla="*/ 7 w 11"/>
                <a:gd name="T3" fmla="*/ 16 h 16"/>
                <a:gd name="T4" fmla="*/ 0 w 11"/>
                <a:gd name="T5" fmla="*/ 14 h 16"/>
                <a:gd name="T6" fmla="*/ 11 w 11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6">
                  <a:moveTo>
                    <a:pt x="11" y="7"/>
                  </a:moveTo>
                  <a:cubicBezTo>
                    <a:pt x="11" y="11"/>
                    <a:pt x="8" y="13"/>
                    <a:pt x="7" y="16"/>
                  </a:cubicBezTo>
                  <a:cubicBezTo>
                    <a:pt x="4" y="16"/>
                    <a:pt x="3" y="14"/>
                    <a:pt x="0" y="14"/>
                  </a:cubicBezTo>
                  <a:cubicBezTo>
                    <a:pt x="2" y="7"/>
                    <a:pt x="6" y="0"/>
                    <a:pt x="11" y="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8" name="íŝlïḓe">
              <a:extLst>
                <a:ext uri="{FF2B5EF4-FFF2-40B4-BE49-F238E27FC236}">
                  <a16:creationId xmlns:a16="http://schemas.microsoft.com/office/drawing/2014/main" id="{14480EEC-F53D-46E0-99FD-65FD4BA0C98E}"/>
                </a:ext>
              </a:extLst>
            </p:cNvPr>
            <p:cNvSpPr/>
            <p:nvPr/>
          </p:nvSpPr>
          <p:spPr bwMode="auto">
            <a:xfrm>
              <a:off x="231775" y="2928938"/>
              <a:ext cx="93663" cy="73025"/>
            </a:xfrm>
            <a:custGeom>
              <a:avLst/>
              <a:gdLst>
                <a:gd name="T0" fmla="*/ 30 w 30"/>
                <a:gd name="T1" fmla="*/ 13 h 23"/>
                <a:gd name="T2" fmla="*/ 25 w 30"/>
                <a:gd name="T3" fmla="*/ 23 h 23"/>
                <a:gd name="T4" fmla="*/ 0 w 30"/>
                <a:gd name="T5" fmla="*/ 10 h 23"/>
                <a:gd name="T6" fmla="*/ 6 w 30"/>
                <a:gd name="T7" fmla="*/ 0 h 23"/>
                <a:gd name="T8" fmla="*/ 30 w 30"/>
                <a:gd name="T9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3">
                  <a:moveTo>
                    <a:pt x="30" y="13"/>
                  </a:moveTo>
                  <a:cubicBezTo>
                    <a:pt x="29" y="17"/>
                    <a:pt x="27" y="20"/>
                    <a:pt x="25" y="23"/>
                  </a:cubicBezTo>
                  <a:cubicBezTo>
                    <a:pt x="16" y="19"/>
                    <a:pt x="9" y="14"/>
                    <a:pt x="0" y="10"/>
                  </a:cubicBezTo>
                  <a:cubicBezTo>
                    <a:pt x="2" y="7"/>
                    <a:pt x="4" y="3"/>
                    <a:pt x="6" y="0"/>
                  </a:cubicBezTo>
                  <a:cubicBezTo>
                    <a:pt x="14" y="5"/>
                    <a:pt x="22" y="9"/>
                    <a:pt x="30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9" name="îsľiḓé">
              <a:extLst>
                <a:ext uri="{FF2B5EF4-FFF2-40B4-BE49-F238E27FC236}">
                  <a16:creationId xmlns:a16="http://schemas.microsoft.com/office/drawing/2014/main" id="{4EDD41A6-8B06-4358-8BF9-58C2D6FEC6F3}"/>
                </a:ext>
              </a:extLst>
            </p:cNvPr>
            <p:cNvSpPr/>
            <p:nvPr/>
          </p:nvSpPr>
          <p:spPr bwMode="auto">
            <a:xfrm>
              <a:off x="2011363" y="2973388"/>
              <a:ext cx="117475" cy="117475"/>
            </a:xfrm>
            <a:custGeom>
              <a:avLst/>
              <a:gdLst>
                <a:gd name="T0" fmla="*/ 22 w 37"/>
                <a:gd name="T1" fmla="*/ 35 h 37"/>
                <a:gd name="T2" fmla="*/ 14 w 37"/>
                <a:gd name="T3" fmla="*/ 17 h 37"/>
                <a:gd name="T4" fmla="*/ 19 w 37"/>
                <a:gd name="T5" fmla="*/ 37 h 37"/>
                <a:gd name="T6" fmla="*/ 4 w 37"/>
                <a:gd name="T7" fmla="*/ 13 h 37"/>
                <a:gd name="T8" fmla="*/ 29 w 37"/>
                <a:gd name="T9" fmla="*/ 8 h 37"/>
                <a:gd name="T10" fmla="*/ 22 w 37"/>
                <a:gd name="T11" fmla="*/ 35 h 37"/>
                <a:gd name="T12" fmla="*/ 23 w 37"/>
                <a:gd name="T13" fmla="*/ 23 h 37"/>
                <a:gd name="T14" fmla="*/ 20 w 37"/>
                <a:gd name="T15" fmla="*/ 14 h 37"/>
                <a:gd name="T16" fmla="*/ 23 w 37"/>
                <a:gd name="T17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0" y="29"/>
                    <a:pt x="17" y="23"/>
                    <a:pt x="14" y="17"/>
                  </a:cubicBezTo>
                  <a:cubicBezTo>
                    <a:pt x="6" y="24"/>
                    <a:pt x="20" y="28"/>
                    <a:pt x="19" y="37"/>
                  </a:cubicBezTo>
                  <a:cubicBezTo>
                    <a:pt x="9" y="36"/>
                    <a:pt x="0" y="24"/>
                    <a:pt x="4" y="13"/>
                  </a:cubicBezTo>
                  <a:cubicBezTo>
                    <a:pt x="7" y="3"/>
                    <a:pt x="22" y="0"/>
                    <a:pt x="29" y="8"/>
                  </a:cubicBezTo>
                  <a:cubicBezTo>
                    <a:pt x="37" y="17"/>
                    <a:pt x="36" y="33"/>
                    <a:pt x="22" y="35"/>
                  </a:cubicBezTo>
                  <a:close/>
                  <a:moveTo>
                    <a:pt x="23" y="23"/>
                  </a:moveTo>
                  <a:cubicBezTo>
                    <a:pt x="29" y="22"/>
                    <a:pt x="27" y="12"/>
                    <a:pt x="20" y="14"/>
                  </a:cubicBezTo>
                  <a:cubicBezTo>
                    <a:pt x="19" y="16"/>
                    <a:pt x="22" y="20"/>
                    <a:pt x="23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0" name="iṣ1íďé">
              <a:extLst>
                <a:ext uri="{FF2B5EF4-FFF2-40B4-BE49-F238E27FC236}">
                  <a16:creationId xmlns:a16="http://schemas.microsoft.com/office/drawing/2014/main" id="{AB64FB7F-C054-42A1-A0F6-EBA001A01B0C}"/>
                </a:ext>
              </a:extLst>
            </p:cNvPr>
            <p:cNvSpPr/>
            <p:nvPr/>
          </p:nvSpPr>
          <p:spPr bwMode="auto">
            <a:xfrm>
              <a:off x="184150" y="2973388"/>
              <a:ext cx="115888" cy="133350"/>
            </a:xfrm>
            <a:custGeom>
              <a:avLst/>
              <a:gdLst>
                <a:gd name="T0" fmla="*/ 37 w 37"/>
                <a:gd name="T1" fmla="*/ 15 h 42"/>
                <a:gd name="T2" fmla="*/ 33 w 37"/>
                <a:gd name="T3" fmla="*/ 25 h 42"/>
                <a:gd name="T4" fmla="*/ 15 w 37"/>
                <a:gd name="T5" fmla="*/ 19 h 42"/>
                <a:gd name="T6" fmla="*/ 30 w 37"/>
                <a:gd name="T7" fmla="*/ 32 h 42"/>
                <a:gd name="T8" fmla="*/ 26 w 37"/>
                <a:gd name="T9" fmla="*/ 42 h 42"/>
                <a:gd name="T10" fmla="*/ 0 w 37"/>
                <a:gd name="T11" fmla="*/ 32 h 42"/>
                <a:gd name="T12" fmla="*/ 4 w 37"/>
                <a:gd name="T13" fmla="*/ 23 h 42"/>
                <a:gd name="T14" fmla="*/ 7 w 37"/>
                <a:gd name="T15" fmla="*/ 24 h 42"/>
                <a:gd name="T16" fmla="*/ 6 w 37"/>
                <a:gd name="T17" fmla="*/ 18 h 42"/>
                <a:gd name="T18" fmla="*/ 37 w 37"/>
                <a:gd name="T19" fmla="*/ 1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42">
                  <a:moveTo>
                    <a:pt x="37" y="15"/>
                  </a:moveTo>
                  <a:cubicBezTo>
                    <a:pt x="36" y="18"/>
                    <a:pt x="34" y="21"/>
                    <a:pt x="33" y="25"/>
                  </a:cubicBezTo>
                  <a:cubicBezTo>
                    <a:pt x="26" y="24"/>
                    <a:pt x="23" y="19"/>
                    <a:pt x="15" y="19"/>
                  </a:cubicBezTo>
                  <a:cubicBezTo>
                    <a:pt x="9" y="27"/>
                    <a:pt x="24" y="29"/>
                    <a:pt x="30" y="32"/>
                  </a:cubicBezTo>
                  <a:cubicBezTo>
                    <a:pt x="29" y="36"/>
                    <a:pt x="27" y="39"/>
                    <a:pt x="26" y="42"/>
                  </a:cubicBezTo>
                  <a:cubicBezTo>
                    <a:pt x="17" y="39"/>
                    <a:pt x="9" y="36"/>
                    <a:pt x="0" y="32"/>
                  </a:cubicBezTo>
                  <a:cubicBezTo>
                    <a:pt x="1" y="28"/>
                    <a:pt x="2" y="26"/>
                    <a:pt x="4" y="23"/>
                  </a:cubicBezTo>
                  <a:cubicBezTo>
                    <a:pt x="6" y="22"/>
                    <a:pt x="5" y="24"/>
                    <a:pt x="7" y="24"/>
                  </a:cubicBezTo>
                  <a:cubicBezTo>
                    <a:pt x="7" y="22"/>
                    <a:pt x="6" y="20"/>
                    <a:pt x="6" y="18"/>
                  </a:cubicBezTo>
                  <a:cubicBezTo>
                    <a:pt x="7" y="0"/>
                    <a:pt x="28" y="11"/>
                    <a:pt x="37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1" name="iṩlíďe">
              <a:extLst>
                <a:ext uri="{FF2B5EF4-FFF2-40B4-BE49-F238E27FC236}">
                  <a16:creationId xmlns:a16="http://schemas.microsoft.com/office/drawing/2014/main" id="{1C5A5AE4-4445-4553-A23B-48E31B3A79A7}"/>
                </a:ext>
              </a:extLst>
            </p:cNvPr>
            <p:cNvSpPr/>
            <p:nvPr/>
          </p:nvSpPr>
          <p:spPr bwMode="auto">
            <a:xfrm>
              <a:off x="107950" y="3097213"/>
              <a:ext cx="146050" cy="136525"/>
            </a:xfrm>
            <a:custGeom>
              <a:avLst/>
              <a:gdLst>
                <a:gd name="T0" fmla="*/ 0 w 46"/>
                <a:gd name="T1" fmla="*/ 35 h 43"/>
                <a:gd name="T2" fmla="*/ 4 w 46"/>
                <a:gd name="T3" fmla="*/ 23 h 43"/>
                <a:gd name="T4" fmla="*/ 35 w 46"/>
                <a:gd name="T5" fmla="*/ 22 h 43"/>
                <a:gd name="T6" fmla="*/ 7 w 46"/>
                <a:gd name="T7" fmla="*/ 11 h 43"/>
                <a:gd name="T8" fmla="*/ 10 w 46"/>
                <a:gd name="T9" fmla="*/ 0 h 43"/>
                <a:gd name="T10" fmla="*/ 45 w 46"/>
                <a:gd name="T11" fmla="*/ 18 h 43"/>
                <a:gd name="T12" fmla="*/ 30 w 46"/>
                <a:gd name="T13" fmla="*/ 42 h 43"/>
                <a:gd name="T14" fmla="*/ 0 w 46"/>
                <a:gd name="T15" fmla="*/ 3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43">
                  <a:moveTo>
                    <a:pt x="0" y="35"/>
                  </a:moveTo>
                  <a:cubicBezTo>
                    <a:pt x="1" y="31"/>
                    <a:pt x="3" y="27"/>
                    <a:pt x="4" y="23"/>
                  </a:cubicBezTo>
                  <a:cubicBezTo>
                    <a:pt x="12" y="25"/>
                    <a:pt x="37" y="37"/>
                    <a:pt x="35" y="22"/>
                  </a:cubicBezTo>
                  <a:cubicBezTo>
                    <a:pt x="34" y="13"/>
                    <a:pt x="14" y="16"/>
                    <a:pt x="7" y="11"/>
                  </a:cubicBezTo>
                  <a:cubicBezTo>
                    <a:pt x="8" y="7"/>
                    <a:pt x="9" y="3"/>
                    <a:pt x="10" y="0"/>
                  </a:cubicBezTo>
                  <a:cubicBezTo>
                    <a:pt x="22" y="4"/>
                    <a:pt x="43" y="3"/>
                    <a:pt x="45" y="18"/>
                  </a:cubicBezTo>
                  <a:cubicBezTo>
                    <a:pt x="46" y="28"/>
                    <a:pt x="40" y="41"/>
                    <a:pt x="30" y="42"/>
                  </a:cubicBezTo>
                  <a:cubicBezTo>
                    <a:pt x="19" y="43"/>
                    <a:pt x="11" y="36"/>
                    <a:pt x="0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2" name="íṥliḍè">
              <a:extLst>
                <a:ext uri="{FF2B5EF4-FFF2-40B4-BE49-F238E27FC236}">
                  <a16:creationId xmlns:a16="http://schemas.microsoft.com/office/drawing/2014/main" id="{A0800ACC-7BFA-4F20-B1D2-F4074BD12007}"/>
                </a:ext>
              </a:extLst>
            </p:cNvPr>
            <p:cNvSpPr/>
            <p:nvPr/>
          </p:nvSpPr>
          <p:spPr bwMode="auto">
            <a:xfrm>
              <a:off x="2046288" y="3081338"/>
              <a:ext cx="114300" cy="120650"/>
            </a:xfrm>
            <a:custGeom>
              <a:avLst/>
              <a:gdLst>
                <a:gd name="T0" fmla="*/ 29 w 36"/>
                <a:gd name="T1" fmla="*/ 35 h 38"/>
                <a:gd name="T2" fmla="*/ 26 w 36"/>
                <a:gd name="T3" fmla="*/ 27 h 38"/>
                <a:gd name="T4" fmla="*/ 28 w 36"/>
                <a:gd name="T5" fmla="*/ 21 h 38"/>
                <a:gd name="T6" fmla="*/ 20 w 36"/>
                <a:gd name="T7" fmla="*/ 28 h 38"/>
                <a:gd name="T8" fmla="*/ 21 w 36"/>
                <a:gd name="T9" fmla="*/ 38 h 38"/>
                <a:gd name="T10" fmla="*/ 25 w 36"/>
                <a:gd name="T11" fmla="*/ 5 h 38"/>
                <a:gd name="T12" fmla="*/ 36 w 36"/>
                <a:gd name="T13" fmla="*/ 29 h 38"/>
                <a:gd name="T14" fmla="*/ 29 w 36"/>
                <a:gd name="T15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8">
                  <a:moveTo>
                    <a:pt x="29" y="35"/>
                  </a:moveTo>
                  <a:cubicBezTo>
                    <a:pt x="29" y="30"/>
                    <a:pt x="26" y="30"/>
                    <a:pt x="26" y="27"/>
                  </a:cubicBezTo>
                  <a:cubicBezTo>
                    <a:pt x="26" y="25"/>
                    <a:pt x="28" y="23"/>
                    <a:pt x="28" y="21"/>
                  </a:cubicBezTo>
                  <a:cubicBezTo>
                    <a:pt x="25" y="7"/>
                    <a:pt x="3" y="25"/>
                    <a:pt x="20" y="28"/>
                  </a:cubicBezTo>
                  <a:cubicBezTo>
                    <a:pt x="20" y="32"/>
                    <a:pt x="22" y="36"/>
                    <a:pt x="21" y="38"/>
                  </a:cubicBezTo>
                  <a:cubicBezTo>
                    <a:pt x="0" y="37"/>
                    <a:pt x="1" y="0"/>
                    <a:pt x="25" y="5"/>
                  </a:cubicBezTo>
                  <a:cubicBezTo>
                    <a:pt x="33" y="7"/>
                    <a:pt x="36" y="17"/>
                    <a:pt x="36" y="29"/>
                  </a:cubicBezTo>
                  <a:cubicBezTo>
                    <a:pt x="34" y="31"/>
                    <a:pt x="33" y="34"/>
                    <a:pt x="29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3" name="iśḷiḑè">
              <a:extLst>
                <a:ext uri="{FF2B5EF4-FFF2-40B4-BE49-F238E27FC236}">
                  <a16:creationId xmlns:a16="http://schemas.microsoft.com/office/drawing/2014/main" id="{4B9F3556-6842-4297-8BA7-32EE644600F6}"/>
                </a:ext>
              </a:extLst>
            </p:cNvPr>
            <p:cNvSpPr/>
            <p:nvPr/>
          </p:nvSpPr>
          <p:spPr bwMode="auto">
            <a:xfrm>
              <a:off x="2084388" y="3201988"/>
              <a:ext cx="133350" cy="114300"/>
            </a:xfrm>
            <a:custGeom>
              <a:avLst/>
              <a:gdLst>
                <a:gd name="T0" fmla="*/ 41 w 42"/>
                <a:gd name="T1" fmla="*/ 10 h 36"/>
                <a:gd name="T2" fmla="*/ 28 w 42"/>
                <a:gd name="T3" fmla="*/ 12 h 36"/>
                <a:gd name="T4" fmla="*/ 6 w 42"/>
                <a:gd name="T5" fmla="*/ 36 h 36"/>
                <a:gd name="T6" fmla="*/ 4 w 42"/>
                <a:gd name="T7" fmla="*/ 25 h 36"/>
                <a:gd name="T8" fmla="*/ 22 w 42"/>
                <a:gd name="T9" fmla="*/ 16 h 36"/>
                <a:gd name="T10" fmla="*/ 3 w 42"/>
                <a:gd name="T11" fmla="*/ 17 h 36"/>
                <a:gd name="T12" fmla="*/ 1 w 42"/>
                <a:gd name="T13" fmla="*/ 6 h 36"/>
                <a:gd name="T14" fmla="*/ 39 w 42"/>
                <a:gd name="T15" fmla="*/ 0 h 36"/>
                <a:gd name="T16" fmla="*/ 41 w 42"/>
                <a:gd name="T17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6">
                  <a:moveTo>
                    <a:pt x="41" y="10"/>
                  </a:moveTo>
                  <a:cubicBezTo>
                    <a:pt x="37" y="11"/>
                    <a:pt x="33" y="12"/>
                    <a:pt x="28" y="12"/>
                  </a:cubicBezTo>
                  <a:cubicBezTo>
                    <a:pt x="42" y="28"/>
                    <a:pt x="22" y="35"/>
                    <a:pt x="6" y="36"/>
                  </a:cubicBezTo>
                  <a:cubicBezTo>
                    <a:pt x="6" y="32"/>
                    <a:pt x="4" y="29"/>
                    <a:pt x="4" y="25"/>
                  </a:cubicBezTo>
                  <a:cubicBezTo>
                    <a:pt x="11" y="23"/>
                    <a:pt x="25" y="25"/>
                    <a:pt x="22" y="16"/>
                  </a:cubicBezTo>
                  <a:cubicBezTo>
                    <a:pt x="18" y="12"/>
                    <a:pt x="9" y="17"/>
                    <a:pt x="3" y="17"/>
                  </a:cubicBezTo>
                  <a:cubicBezTo>
                    <a:pt x="2" y="14"/>
                    <a:pt x="0" y="9"/>
                    <a:pt x="1" y="6"/>
                  </a:cubicBezTo>
                  <a:cubicBezTo>
                    <a:pt x="14" y="5"/>
                    <a:pt x="27" y="0"/>
                    <a:pt x="39" y="0"/>
                  </a:cubicBezTo>
                  <a:cubicBezTo>
                    <a:pt x="39" y="4"/>
                    <a:pt x="40" y="6"/>
                    <a:pt x="41" y="1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4" name="îṡḷïdé">
              <a:extLst>
                <a:ext uri="{FF2B5EF4-FFF2-40B4-BE49-F238E27FC236}">
                  <a16:creationId xmlns:a16="http://schemas.microsoft.com/office/drawing/2014/main" id="{A0B0DAA1-C3FC-4CAB-996A-CB7416B71373}"/>
                </a:ext>
              </a:extLst>
            </p:cNvPr>
            <p:cNvSpPr/>
            <p:nvPr/>
          </p:nvSpPr>
          <p:spPr bwMode="auto">
            <a:xfrm>
              <a:off x="114300" y="3300413"/>
              <a:ext cx="101600" cy="111125"/>
            </a:xfrm>
            <a:custGeom>
              <a:avLst/>
              <a:gdLst>
                <a:gd name="T0" fmla="*/ 32 w 32"/>
                <a:gd name="T1" fmla="*/ 6 h 35"/>
                <a:gd name="T2" fmla="*/ 31 w 32"/>
                <a:gd name="T3" fmla="*/ 17 h 35"/>
                <a:gd name="T4" fmla="*/ 11 w 32"/>
                <a:gd name="T5" fmla="*/ 19 h 35"/>
                <a:gd name="T6" fmla="*/ 31 w 32"/>
                <a:gd name="T7" fmla="*/ 25 h 35"/>
                <a:gd name="T8" fmla="*/ 30 w 32"/>
                <a:gd name="T9" fmla="*/ 35 h 35"/>
                <a:gd name="T10" fmla="*/ 2 w 32"/>
                <a:gd name="T11" fmla="*/ 33 h 35"/>
                <a:gd name="T12" fmla="*/ 6 w 32"/>
                <a:gd name="T13" fmla="*/ 23 h 35"/>
                <a:gd name="T14" fmla="*/ 3 w 32"/>
                <a:gd name="T15" fmla="*/ 11 h 35"/>
                <a:gd name="T16" fmla="*/ 32 w 32"/>
                <a:gd name="T17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5">
                  <a:moveTo>
                    <a:pt x="32" y="6"/>
                  </a:moveTo>
                  <a:cubicBezTo>
                    <a:pt x="32" y="10"/>
                    <a:pt x="32" y="14"/>
                    <a:pt x="31" y="17"/>
                  </a:cubicBezTo>
                  <a:cubicBezTo>
                    <a:pt x="24" y="17"/>
                    <a:pt x="11" y="12"/>
                    <a:pt x="11" y="19"/>
                  </a:cubicBezTo>
                  <a:cubicBezTo>
                    <a:pt x="11" y="26"/>
                    <a:pt x="24" y="22"/>
                    <a:pt x="31" y="25"/>
                  </a:cubicBezTo>
                  <a:cubicBezTo>
                    <a:pt x="30" y="28"/>
                    <a:pt x="31" y="33"/>
                    <a:pt x="30" y="35"/>
                  </a:cubicBezTo>
                  <a:cubicBezTo>
                    <a:pt x="20" y="35"/>
                    <a:pt x="11" y="34"/>
                    <a:pt x="2" y="33"/>
                  </a:cubicBezTo>
                  <a:cubicBezTo>
                    <a:pt x="3" y="29"/>
                    <a:pt x="0" y="22"/>
                    <a:pt x="6" y="23"/>
                  </a:cubicBezTo>
                  <a:cubicBezTo>
                    <a:pt x="4" y="19"/>
                    <a:pt x="2" y="15"/>
                    <a:pt x="3" y="11"/>
                  </a:cubicBezTo>
                  <a:cubicBezTo>
                    <a:pt x="5" y="0"/>
                    <a:pt x="22" y="5"/>
                    <a:pt x="32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5" name="ïşlïḓê">
              <a:extLst>
                <a:ext uri="{FF2B5EF4-FFF2-40B4-BE49-F238E27FC236}">
                  <a16:creationId xmlns:a16="http://schemas.microsoft.com/office/drawing/2014/main" id="{669111CF-D88F-41CE-A210-0956DE217E70}"/>
                </a:ext>
              </a:extLst>
            </p:cNvPr>
            <p:cNvSpPr/>
            <p:nvPr/>
          </p:nvSpPr>
          <p:spPr bwMode="auto">
            <a:xfrm>
              <a:off x="2103438" y="3328988"/>
              <a:ext cx="101600" cy="101600"/>
            </a:xfrm>
            <a:custGeom>
              <a:avLst/>
              <a:gdLst>
                <a:gd name="T0" fmla="*/ 28 w 32"/>
                <a:gd name="T1" fmla="*/ 0 h 32"/>
                <a:gd name="T2" fmla="*/ 25 w 32"/>
                <a:gd name="T3" fmla="*/ 10 h 32"/>
                <a:gd name="T4" fmla="*/ 30 w 32"/>
                <a:gd name="T5" fmla="*/ 24 h 32"/>
                <a:gd name="T6" fmla="*/ 3 w 32"/>
                <a:gd name="T7" fmla="*/ 32 h 32"/>
                <a:gd name="T8" fmla="*/ 1 w 32"/>
                <a:gd name="T9" fmla="*/ 21 h 32"/>
                <a:gd name="T10" fmla="*/ 21 w 32"/>
                <a:gd name="T11" fmla="*/ 15 h 32"/>
                <a:gd name="T12" fmla="*/ 1 w 32"/>
                <a:gd name="T13" fmla="*/ 13 h 32"/>
                <a:gd name="T14" fmla="*/ 0 w 32"/>
                <a:gd name="T15" fmla="*/ 2 h 32"/>
                <a:gd name="T16" fmla="*/ 28 w 3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28" y="0"/>
                  </a:moveTo>
                  <a:cubicBezTo>
                    <a:pt x="27" y="4"/>
                    <a:pt x="32" y="11"/>
                    <a:pt x="25" y="10"/>
                  </a:cubicBezTo>
                  <a:cubicBezTo>
                    <a:pt x="28" y="14"/>
                    <a:pt x="31" y="17"/>
                    <a:pt x="30" y="24"/>
                  </a:cubicBezTo>
                  <a:cubicBezTo>
                    <a:pt x="26" y="32"/>
                    <a:pt x="12" y="30"/>
                    <a:pt x="3" y="32"/>
                  </a:cubicBezTo>
                  <a:cubicBezTo>
                    <a:pt x="2" y="29"/>
                    <a:pt x="2" y="24"/>
                    <a:pt x="1" y="21"/>
                  </a:cubicBezTo>
                  <a:cubicBezTo>
                    <a:pt x="7" y="18"/>
                    <a:pt x="22" y="23"/>
                    <a:pt x="21" y="15"/>
                  </a:cubicBezTo>
                  <a:cubicBezTo>
                    <a:pt x="20" y="8"/>
                    <a:pt x="8" y="14"/>
                    <a:pt x="1" y="13"/>
                  </a:cubicBezTo>
                  <a:cubicBezTo>
                    <a:pt x="1" y="9"/>
                    <a:pt x="0" y="6"/>
                    <a:pt x="0" y="2"/>
                  </a:cubicBezTo>
                  <a:cubicBezTo>
                    <a:pt x="9" y="1"/>
                    <a:pt x="18" y="0"/>
                    <a:pt x="2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6" name="ïśḷîḑê">
              <a:extLst>
                <a:ext uri="{FF2B5EF4-FFF2-40B4-BE49-F238E27FC236}">
                  <a16:creationId xmlns:a16="http://schemas.microsoft.com/office/drawing/2014/main" id="{96A5D551-ED55-47C9-B0C7-1961AC2584EC}"/>
                </a:ext>
              </a:extLst>
            </p:cNvPr>
            <p:cNvSpPr/>
            <p:nvPr/>
          </p:nvSpPr>
          <p:spPr bwMode="auto">
            <a:xfrm>
              <a:off x="88900" y="3430588"/>
              <a:ext cx="25400" cy="41275"/>
            </a:xfrm>
            <a:custGeom>
              <a:avLst/>
              <a:gdLst>
                <a:gd name="T0" fmla="*/ 7 w 8"/>
                <a:gd name="T1" fmla="*/ 1 h 13"/>
                <a:gd name="T2" fmla="*/ 8 w 8"/>
                <a:gd name="T3" fmla="*/ 11 h 13"/>
                <a:gd name="T4" fmla="*/ 0 w 8"/>
                <a:gd name="T5" fmla="*/ 12 h 13"/>
                <a:gd name="T6" fmla="*/ 0 w 8"/>
                <a:gd name="T7" fmla="*/ 2 h 13"/>
                <a:gd name="T8" fmla="*/ 7 w 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7" y="1"/>
                  </a:moveTo>
                  <a:cubicBezTo>
                    <a:pt x="7" y="6"/>
                    <a:pt x="7" y="6"/>
                    <a:pt x="8" y="11"/>
                  </a:cubicBezTo>
                  <a:cubicBezTo>
                    <a:pt x="6" y="13"/>
                    <a:pt x="2" y="12"/>
                    <a:pt x="0" y="12"/>
                  </a:cubicBezTo>
                  <a:cubicBezTo>
                    <a:pt x="0" y="9"/>
                    <a:pt x="0" y="5"/>
                    <a:pt x="0" y="2"/>
                  </a:cubicBezTo>
                  <a:cubicBezTo>
                    <a:pt x="1" y="0"/>
                    <a:pt x="5" y="1"/>
                    <a:pt x="7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7" name="ïšḻiḍe">
              <a:extLst>
                <a:ext uri="{FF2B5EF4-FFF2-40B4-BE49-F238E27FC236}">
                  <a16:creationId xmlns:a16="http://schemas.microsoft.com/office/drawing/2014/main" id="{9914E251-D61E-46C7-8CD5-C6583F1C267A}"/>
                </a:ext>
              </a:extLst>
            </p:cNvPr>
            <p:cNvSpPr/>
            <p:nvPr/>
          </p:nvSpPr>
          <p:spPr bwMode="auto">
            <a:xfrm>
              <a:off x="117475" y="3433763"/>
              <a:ext cx="92075" cy="34925"/>
            </a:xfrm>
            <a:custGeom>
              <a:avLst/>
              <a:gdLst>
                <a:gd name="T0" fmla="*/ 29 w 29"/>
                <a:gd name="T1" fmla="*/ 0 h 11"/>
                <a:gd name="T2" fmla="*/ 29 w 29"/>
                <a:gd name="T3" fmla="*/ 10 h 11"/>
                <a:gd name="T4" fmla="*/ 1 w 29"/>
                <a:gd name="T5" fmla="*/ 11 h 11"/>
                <a:gd name="T6" fmla="*/ 2 w 29"/>
                <a:gd name="T7" fmla="*/ 0 h 11"/>
                <a:gd name="T8" fmla="*/ 29 w 2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29" y="0"/>
                  </a:moveTo>
                  <a:cubicBezTo>
                    <a:pt x="29" y="3"/>
                    <a:pt x="29" y="7"/>
                    <a:pt x="29" y="10"/>
                  </a:cubicBezTo>
                  <a:cubicBezTo>
                    <a:pt x="21" y="11"/>
                    <a:pt x="11" y="11"/>
                    <a:pt x="1" y="11"/>
                  </a:cubicBezTo>
                  <a:cubicBezTo>
                    <a:pt x="2" y="7"/>
                    <a:pt x="0" y="2"/>
                    <a:pt x="2" y="0"/>
                  </a:cubicBezTo>
                  <a:cubicBezTo>
                    <a:pt x="11" y="0"/>
                    <a:pt x="20" y="0"/>
                    <a:pt x="29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8" name="ïṣḷidè">
              <a:extLst>
                <a:ext uri="{FF2B5EF4-FFF2-40B4-BE49-F238E27FC236}">
                  <a16:creationId xmlns:a16="http://schemas.microsoft.com/office/drawing/2014/main" id="{51B0FE14-FA01-4522-8578-40AB14EFAA09}"/>
                </a:ext>
              </a:extLst>
            </p:cNvPr>
            <p:cNvSpPr/>
            <p:nvPr/>
          </p:nvSpPr>
          <p:spPr bwMode="auto">
            <a:xfrm>
              <a:off x="2087563" y="3436938"/>
              <a:ext cx="133350" cy="127000"/>
            </a:xfrm>
            <a:custGeom>
              <a:avLst/>
              <a:gdLst>
                <a:gd name="T0" fmla="*/ 25 w 42"/>
                <a:gd name="T1" fmla="*/ 35 h 40"/>
                <a:gd name="T2" fmla="*/ 17 w 42"/>
                <a:gd name="T3" fmla="*/ 3 h 40"/>
                <a:gd name="T4" fmla="*/ 25 w 42"/>
                <a:gd name="T5" fmla="*/ 35 h 40"/>
                <a:gd name="T6" fmla="*/ 13 w 42"/>
                <a:gd name="T7" fmla="*/ 20 h 40"/>
                <a:gd name="T8" fmla="*/ 27 w 42"/>
                <a:gd name="T9" fmla="*/ 22 h 40"/>
                <a:gd name="T10" fmla="*/ 27 w 42"/>
                <a:gd name="T11" fmla="*/ 17 h 40"/>
                <a:gd name="T12" fmla="*/ 13 w 42"/>
                <a:gd name="T13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25" y="35"/>
                  </a:moveTo>
                  <a:cubicBezTo>
                    <a:pt x="0" y="40"/>
                    <a:pt x="0" y="6"/>
                    <a:pt x="17" y="3"/>
                  </a:cubicBezTo>
                  <a:cubicBezTo>
                    <a:pt x="34" y="0"/>
                    <a:pt x="42" y="26"/>
                    <a:pt x="25" y="35"/>
                  </a:cubicBezTo>
                  <a:close/>
                  <a:moveTo>
                    <a:pt x="13" y="20"/>
                  </a:moveTo>
                  <a:cubicBezTo>
                    <a:pt x="14" y="25"/>
                    <a:pt x="23" y="25"/>
                    <a:pt x="27" y="22"/>
                  </a:cubicBezTo>
                  <a:cubicBezTo>
                    <a:pt x="27" y="20"/>
                    <a:pt x="27" y="18"/>
                    <a:pt x="27" y="17"/>
                  </a:cubicBezTo>
                  <a:cubicBezTo>
                    <a:pt x="22" y="12"/>
                    <a:pt x="12" y="13"/>
                    <a:pt x="13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9" name="ïş1îḓè">
              <a:extLst>
                <a:ext uri="{FF2B5EF4-FFF2-40B4-BE49-F238E27FC236}">
                  <a16:creationId xmlns:a16="http://schemas.microsoft.com/office/drawing/2014/main" id="{23F5D05C-1D82-49FD-9010-F7B015A70D0A}"/>
                </a:ext>
              </a:extLst>
            </p:cNvPr>
            <p:cNvSpPr/>
            <p:nvPr/>
          </p:nvSpPr>
          <p:spPr bwMode="auto">
            <a:xfrm>
              <a:off x="120650" y="3462338"/>
              <a:ext cx="149225" cy="79375"/>
            </a:xfrm>
            <a:custGeom>
              <a:avLst/>
              <a:gdLst>
                <a:gd name="T0" fmla="*/ 40 w 47"/>
                <a:gd name="T1" fmla="*/ 25 h 25"/>
                <a:gd name="T2" fmla="*/ 32 w 47"/>
                <a:gd name="T3" fmla="*/ 20 h 25"/>
                <a:gd name="T4" fmla="*/ 1 w 47"/>
                <a:gd name="T5" fmla="*/ 21 h 25"/>
                <a:gd name="T6" fmla="*/ 1 w 47"/>
                <a:gd name="T7" fmla="*/ 10 h 25"/>
                <a:gd name="T8" fmla="*/ 40 w 4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5">
                  <a:moveTo>
                    <a:pt x="40" y="25"/>
                  </a:moveTo>
                  <a:cubicBezTo>
                    <a:pt x="36" y="25"/>
                    <a:pt x="31" y="24"/>
                    <a:pt x="32" y="20"/>
                  </a:cubicBezTo>
                  <a:cubicBezTo>
                    <a:pt x="23" y="19"/>
                    <a:pt x="12" y="21"/>
                    <a:pt x="1" y="21"/>
                  </a:cubicBezTo>
                  <a:cubicBezTo>
                    <a:pt x="2" y="17"/>
                    <a:pt x="0" y="15"/>
                    <a:pt x="1" y="10"/>
                  </a:cubicBezTo>
                  <a:cubicBezTo>
                    <a:pt x="16" y="10"/>
                    <a:pt x="47" y="0"/>
                    <a:pt x="40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0" name="ïṡľîḓê">
              <a:extLst>
                <a:ext uri="{FF2B5EF4-FFF2-40B4-BE49-F238E27FC236}">
                  <a16:creationId xmlns:a16="http://schemas.microsoft.com/office/drawing/2014/main" id="{7B4354C4-75E1-474E-A72A-07C3FE432A80}"/>
                </a:ext>
              </a:extLst>
            </p:cNvPr>
            <p:cNvSpPr/>
            <p:nvPr/>
          </p:nvSpPr>
          <p:spPr bwMode="auto">
            <a:xfrm>
              <a:off x="88900" y="3494088"/>
              <a:ext cx="28575" cy="38100"/>
            </a:xfrm>
            <a:custGeom>
              <a:avLst/>
              <a:gdLst>
                <a:gd name="T0" fmla="*/ 8 w 9"/>
                <a:gd name="T1" fmla="*/ 0 h 12"/>
                <a:gd name="T2" fmla="*/ 9 w 9"/>
                <a:gd name="T3" fmla="*/ 11 h 12"/>
                <a:gd name="T4" fmla="*/ 1 w 9"/>
                <a:gd name="T5" fmla="*/ 12 h 12"/>
                <a:gd name="T6" fmla="*/ 0 w 9"/>
                <a:gd name="T7" fmla="*/ 1 h 12"/>
                <a:gd name="T8" fmla="*/ 8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0"/>
                  </a:moveTo>
                  <a:cubicBezTo>
                    <a:pt x="8" y="4"/>
                    <a:pt x="8" y="8"/>
                    <a:pt x="9" y="11"/>
                  </a:cubicBezTo>
                  <a:cubicBezTo>
                    <a:pt x="7" y="12"/>
                    <a:pt x="2" y="12"/>
                    <a:pt x="1" y="12"/>
                  </a:cubicBezTo>
                  <a:cubicBezTo>
                    <a:pt x="2" y="7"/>
                    <a:pt x="0" y="5"/>
                    <a:pt x="0" y="1"/>
                  </a:cubicBezTo>
                  <a:cubicBezTo>
                    <a:pt x="2" y="0"/>
                    <a:pt x="6" y="1"/>
                    <a:pt x="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1" name="ïṩḷíḋe">
              <a:extLst>
                <a:ext uri="{FF2B5EF4-FFF2-40B4-BE49-F238E27FC236}">
                  <a16:creationId xmlns:a16="http://schemas.microsoft.com/office/drawing/2014/main" id="{A16BE344-9DE8-4D26-A85A-FD867F571BA3}"/>
                </a:ext>
              </a:extLst>
            </p:cNvPr>
            <p:cNvSpPr/>
            <p:nvPr/>
          </p:nvSpPr>
          <p:spPr bwMode="auto">
            <a:xfrm>
              <a:off x="127000" y="3541713"/>
              <a:ext cx="104775" cy="107950"/>
            </a:xfrm>
            <a:custGeom>
              <a:avLst/>
              <a:gdLst>
                <a:gd name="T0" fmla="*/ 27 w 33"/>
                <a:gd name="T1" fmla="*/ 0 h 34"/>
                <a:gd name="T2" fmla="*/ 30 w 33"/>
                <a:gd name="T3" fmla="*/ 12 h 34"/>
                <a:gd name="T4" fmla="*/ 11 w 33"/>
                <a:gd name="T5" fmla="*/ 17 h 34"/>
                <a:gd name="T6" fmla="*/ 31 w 33"/>
                <a:gd name="T7" fmla="*/ 19 h 34"/>
                <a:gd name="T8" fmla="*/ 33 w 33"/>
                <a:gd name="T9" fmla="*/ 30 h 34"/>
                <a:gd name="T10" fmla="*/ 5 w 33"/>
                <a:gd name="T11" fmla="*/ 34 h 34"/>
                <a:gd name="T12" fmla="*/ 3 w 33"/>
                <a:gd name="T13" fmla="*/ 25 h 34"/>
                <a:gd name="T14" fmla="*/ 7 w 33"/>
                <a:gd name="T15" fmla="*/ 24 h 34"/>
                <a:gd name="T16" fmla="*/ 1 w 33"/>
                <a:gd name="T17" fmla="*/ 12 h 34"/>
                <a:gd name="T18" fmla="*/ 27 w 33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4">
                  <a:moveTo>
                    <a:pt x="27" y="0"/>
                  </a:moveTo>
                  <a:cubicBezTo>
                    <a:pt x="29" y="3"/>
                    <a:pt x="29" y="8"/>
                    <a:pt x="30" y="12"/>
                  </a:cubicBezTo>
                  <a:cubicBezTo>
                    <a:pt x="24" y="14"/>
                    <a:pt x="14" y="12"/>
                    <a:pt x="11" y="17"/>
                  </a:cubicBezTo>
                  <a:cubicBezTo>
                    <a:pt x="11" y="27"/>
                    <a:pt x="24" y="19"/>
                    <a:pt x="31" y="19"/>
                  </a:cubicBezTo>
                  <a:cubicBezTo>
                    <a:pt x="32" y="23"/>
                    <a:pt x="32" y="26"/>
                    <a:pt x="33" y="30"/>
                  </a:cubicBezTo>
                  <a:cubicBezTo>
                    <a:pt x="24" y="31"/>
                    <a:pt x="15" y="34"/>
                    <a:pt x="5" y="34"/>
                  </a:cubicBezTo>
                  <a:cubicBezTo>
                    <a:pt x="4" y="32"/>
                    <a:pt x="4" y="28"/>
                    <a:pt x="3" y="25"/>
                  </a:cubicBezTo>
                  <a:cubicBezTo>
                    <a:pt x="5" y="25"/>
                    <a:pt x="5" y="24"/>
                    <a:pt x="7" y="24"/>
                  </a:cubicBezTo>
                  <a:cubicBezTo>
                    <a:pt x="3" y="20"/>
                    <a:pt x="0" y="17"/>
                    <a:pt x="1" y="12"/>
                  </a:cubicBezTo>
                  <a:cubicBezTo>
                    <a:pt x="2" y="2"/>
                    <a:pt x="18" y="4"/>
                    <a:pt x="2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2" name="íṩḷïḍê">
              <a:extLst>
                <a:ext uri="{FF2B5EF4-FFF2-40B4-BE49-F238E27FC236}">
                  <a16:creationId xmlns:a16="http://schemas.microsoft.com/office/drawing/2014/main" id="{DABB99C6-79A8-48DD-944F-A7322FA32612}"/>
                </a:ext>
              </a:extLst>
            </p:cNvPr>
            <p:cNvSpPr/>
            <p:nvPr/>
          </p:nvSpPr>
          <p:spPr bwMode="auto">
            <a:xfrm>
              <a:off x="2093913" y="3560763"/>
              <a:ext cx="127000" cy="57150"/>
            </a:xfrm>
            <a:custGeom>
              <a:avLst/>
              <a:gdLst>
                <a:gd name="T0" fmla="*/ 2 w 40"/>
                <a:gd name="T1" fmla="*/ 0 h 18"/>
                <a:gd name="T2" fmla="*/ 40 w 40"/>
                <a:gd name="T3" fmla="*/ 7 h 18"/>
                <a:gd name="T4" fmla="*/ 38 w 40"/>
                <a:gd name="T5" fmla="*/ 18 h 18"/>
                <a:gd name="T6" fmla="*/ 0 w 40"/>
                <a:gd name="T7" fmla="*/ 11 h 18"/>
                <a:gd name="T8" fmla="*/ 2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2" y="0"/>
                  </a:moveTo>
                  <a:cubicBezTo>
                    <a:pt x="15" y="2"/>
                    <a:pt x="27" y="5"/>
                    <a:pt x="40" y="7"/>
                  </a:cubicBezTo>
                  <a:cubicBezTo>
                    <a:pt x="40" y="11"/>
                    <a:pt x="39" y="14"/>
                    <a:pt x="38" y="18"/>
                  </a:cubicBezTo>
                  <a:cubicBezTo>
                    <a:pt x="26" y="16"/>
                    <a:pt x="13" y="13"/>
                    <a:pt x="0" y="11"/>
                  </a:cubicBezTo>
                  <a:cubicBezTo>
                    <a:pt x="1" y="8"/>
                    <a:pt x="1" y="4"/>
                    <a:pt x="2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3" name="îṥḻîdè">
              <a:extLst>
                <a:ext uri="{FF2B5EF4-FFF2-40B4-BE49-F238E27FC236}">
                  <a16:creationId xmlns:a16="http://schemas.microsoft.com/office/drawing/2014/main" id="{D5EB538C-26EC-4EC6-90A0-14BE56BCD3AF}"/>
                </a:ext>
              </a:extLst>
            </p:cNvPr>
            <p:cNvSpPr/>
            <p:nvPr/>
          </p:nvSpPr>
          <p:spPr bwMode="auto">
            <a:xfrm>
              <a:off x="2055813" y="3617913"/>
              <a:ext cx="130175" cy="117475"/>
            </a:xfrm>
            <a:custGeom>
              <a:avLst/>
              <a:gdLst>
                <a:gd name="T0" fmla="*/ 21 w 41"/>
                <a:gd name="T1" fmla="*/ 1 h 37"/>
                <a:gd name="T2" fmla="*/ 25 w 41"/>
                <a:gd name="T3" fmla="*/ 33 h 37"/>
                <a:gd name="T4" fmla="*/ 21 w 41"/>
                <a:gd name="T5" fmla="*/ 1 h 37"/>
                <a:gd name="T6" fmla="*/ 14 w 41"/>
                <a:gd name="T7" fmla="*/ 18 h 37"/>
                <a:gd name="T8" fmla="*/ 28 w 41"/>
                <a:gd name="T9" fmla="*/ 20 h 37"/>
                <a:gd name="T10" fmla="*/ 28 w 41"/>
                <a:gd name="T11" fmla="*/ 15 h 37"/>
                <a:gd name="T12" fmla="*/ 14 w 4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7">
                  <a:moveTo>
                    <a:pt x="21" y="1"/>
                  </a:moveTo>
                  <a:cubicBezTo>
                    <a:pt x="39" y="0"/>
                    <a:pt x="41" y="30"/>
                    <a:pt x="25" y="33"/>
                  </a:cubicBezTo>
                  <a:cubicBezTo>
                    <a:pt x="3" y="37"/>
                    <a:pt x="0" y="3"/>
                    <a:pt x="21" y="1"/>
                  </a:cubicBezTo>
                  <a:close/>
                  <a:moveTo>
                    <a:pt x="14" y="18"/>
                  </a:moveTo>
                  <a:cubicBezTo>
                    <a:pt x="15" y="22"/>
                    <a:pt x="24" y="24"/>
                    <a:pt x="28" y="20"/>
                  </a:cubicBezTo>
                  <a:cubicBezTo>
                    <a:pt x="28" y="18"/>
                    <a:pt x="28" y="17"/>
                    <a:pt x="28" y="15"/>
                  </a:cubicBezTo>
                  <a:cubicBezTo>
                    <a:pt x="24" y="10"/>
                    <a:pt x="13" y="11"/>
                    <a:pt x="14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4" name="ïṣḻïdê">
              <a:extLst>
                <a:ext uri="{FF2B5EF4-FFF2-40B4-BE49-F238E27FC236}">
                  <a16:creationId xmlns:a16="http://schemas.microsoft.com/office/drawing/2014/main" id="{0097B300-A7B1-4DFC-96EC-6DF719CF5015}"/>
                </a:ext>
              </a:extLst>
            </p:cNvPr>
            <p:cNvSpPr/>
            <p:nvPr/>
          </p:nvSpPr>
          <p:spPr bwMode="auto">
            <a:xfrm>
              <a:off x="155575" y="3649663"/>
              <a:ext cx="111125" cy="117475"/>
            </a:xfrm>
            <a:custGeom>
              <a:avLst/>
              <a:gdLst>
                <a:gd name="T0" fmla="*/ 24 w 35"/>
                <a:gd name="T1" fmla="*/ 0 h 37"/>
                <a:gd name="T2" fmla="*/ 25 w 35"/>
                <a:gd name="T3" fmla="*/ 12 h 37"/>
                <a:gd name="T4" fmla="*/ 21 w 35"/>
                <a:gd name="T5" fmla="*/ 34 h 37"/>
                <a:gd name="T6" fmla="*/ 9 w 35"/>
                <a:gd name="T7" fmla="*/ 17 h 37"/>
                <a:gd name="T8" fmla="*/ 13 w 35"/>
                <a:gd name="T9" fmla="*/ 26 h 37"/>
                <a:gd name="T10" fmla="*/ 14 w 35"/>
                <a:gd name="T11" fmla="*/ 36 h 37"/>
                <a:gd name="T12" fmla="*/ 0 w 35"/>
                <a:gd name="T13" fmla="*/ 12 h 37"/>
                <a:gd name="T14" fmla="*/ 24 w 35"/>
                <a:gd name="T15" fmla="*/ 0 h 37"/>
                <a:gd name="T16" fmla="*/ 16 w 35"/>
                <a:gd name="T17" fmla="*/ 15 h 37"/>
                <a:gd name="T18" fmla="*/ 24 w 35"/>
                <a:gd name="T19" fmla="*/ 23 h 37"/>
                <a:gd name="T20" fmla="*/ 16 w 35"/>
                <a:gd name="T21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7">
                  <a:moveTo>
                    <a:pt x="24" y="0"/>
                  </a:moveTo>
                  <a:cubicBezTo>
                    <a:pt x="26" y="4"/>
                    <a:pt x="29" y="11"/>
                    <a:pt x="25" y="12"/>
                  </a:cubicBezTo>
                  <a:cubicBezTo>
                    <a:pt x="34" y="16"/>
                    <a:pt x="35" y="37"/>
                    <a:pt x="21" y="34"/>
                  </a:cubicBezTo>
                  <a:cubicBezTo>
                    <a:pt x="15" y="32"/>
                    <a:pt x="15" y="21"/>
                    <a:pt x="9" y="17"/>
                  </a:cubicBezTo>
                  <a:cubicBezTo>
                    <a:pt x="5" y="20"/>
                    <a:pt x="10" y="26"/>
                    <a:pt x="13" y="26"/>
                  </a:cubicBezTo>
                  <a:cubicBezTo>
                    <a:pt x="13" y="30"/>
                    <a:pt x="13" y="33"/>
                    <a:pt x="14" y="36"/>
                  </a:cubicBezTo>
                  <a:cubicBezTo>
                    <a:pt x="2" y="36"/>
                    <a:pt x="1" y="24"/>
                    <a:pt x="0" y="12"/>
                  </a:cubicBezTo>
                  <a:cubicBezTo>
                    <a:pt x="5" y="4"/>
                    <a:pt x="18" y="6"/>
                    <a:pt x="24" y="0"/>
                  </a:cubicBezTo>
                  <a:close/>
                  <a:moveTo>
                    <a:pt x="16" y="15"/>
                  </a:moveTo>
                  <a:cubicBezTo>
                    <a:pt x="18" y="18"/>
                    <a:pt x="18" y="24"/>
                    <a:pt x="24" y="23"/>
                  </a:cubicBezTo>
                  <a:cubicBezTo>
                    <a:pt x="26" y="18"/>
                    <a:pt x="21" y="13"/>
                    <a:pt x="16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5" name="ï$ļíḑe">
              <a:extLst>
                <a:ext uri="{FF2B5EF4-FFF2-40B4-BE49-F238E27FC236}">
                  <a16:creationId xmlns:a16="http://schemas.microsoft.com/office/drawing/2014/main" id="{E06FABEA-BD4E-48C4-BEB6-1D8E68CC94CA}"/>
                </a:ext>
              </a:extLst>
            </p:cNvPr>
            <p:cNvSpPr/>
            <p:nvPr/>
          </p:nvSpPr>
          <p:spPr bwMode="auto">
            <a:xfrm>
              <a:off x="2001838" y="3697288"/>
              <a:ext cx="184150" cy="149225"/>
            </a:xfrm>
            <a:custGeom>
              <a:avLst/>
              <a:gdLst>
                <a:gd name="T0" fmla="*/ 19 w 58"/>
                <a:gd name="T1" fmla="*/ 8 h 47"/>
                <a:gd name="T2" fmla="*/ 16 w 58"/>
                <a:gd name="T3" fmla="*/ 28 h 47"/>
                <a:gd name="T4" fmla="*/ 18 w 58"/>
                <a:gd name="T5" fmla="*/ 17 h 47"/>
                <a:gd name="T6" fmla="*/ 36 w 58"/>
                <a:gd name="T7" fmla="*/ 36 h 47"/>
                <a:gd name="T8" fmla="*/ 39 w 58"/>
                <a:gd name="T9" fmla="*/ 38 h 47"/>
                <a:gd name="T10" fmla="*/ 35 w 58"/>
                <a:gd name="T11" fmla="*/ 47 h 47"/>
                <a:gd name="T12" fmla="*/ 2 w 58"/>
                <a:gd name="T13" fmla="*/ 30 h 47"/>
                <a:gd name="T14" fmla="*/ 19 w 58"/>
                <a:gd name="T15" fmla="*/ 8 h 47"/>
                <a:gd name="T16" fmla="*/ 34 w 58"/>
                <a:gd name="T17" fmla="*/ 27 h 47"/>
                <a:gd name="T18" fmla="*/ 25 w 58"/>
                <a:gd name="T19" fmla="*/ 23 h 47"/>
                <a:gd name="T20" fmla="*/ 34 w 58"/>
                <a:gd name="T21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47">
                  <a:moveTo>
                    <a:pt x="19" y="8"/>
                  </a:moveTo>
                  <a:cubicBezTo>
                    <a:pt x="20" y="16"/>
                    <a:pt x="1" y="23"/>
                    <a:pt x="16" y="28"/>
                  </a:cubicBezTo>
                  <a:cubicBezTo>
                    <a:pt x="16" y="25"/>
                    <a:pt x="16" y="19"/>
                    <a:pt x="18" y="17"/>
                  </a:cubicBezTo>
                  <a:cubicBezTo>
                    <a:pt x="28" y="0"/>
                    <a:pt x="58" y="27"/>
                    <a:pt x="36" y="36"/>
                  </a:cubicBezTo>
                  <a:cubicBezTo>
                    <a:pt x="36" y="37"/>
                    <a:pt x="38" y="36"/>
                    <a:pt x="39" y="38"/>
                  </a:cubicBezTo>
                  <a:cubicBezTo>
                    <a:pt x="37" y="41"/>
                    <a:pt x="36" y="44"/>
                    <a:pt x="35" y="47"/>
                  </a:cubicBezTo>
                  <a:cubicBezTo>
                    <a:pt x="27" y="41"/>
                    <a:pt x="5" y="41"/>
                    <a:pt x="2" y="30"/>
                  </a:cubicBezTo>
                  <a:cubicBezTo>
                    <a:pt x="0" y="22"/>
                    <a:pt x="7" y="3"/>
                    <a:pt x="19" y="8"/>
                  </a:cubicBezTo>
                  <a:close/>
                  <a:moveTo>
                    <a:pt x="34" y="27"/>
                  </a:moveTo>
                  <a:cubicBezTo>
                    <a:pt x="33" y="24"/>
                    <a:pt x="27" y="22"/>
                    <a:pt x="25" y="23"/>
                  </a:cubicBezTo>
                  <a:cubicBezTo>
                    <a:pt x="14" y="29"/>
                    <a:pt x="37" y="39"/>
                    <a:pt x="34" y="2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6" name="í$1ïḋe">
              <a:extLst>
                <a:ext uri="{FF2B5EF4-FFF2-40B4-BE49-F238E27FC236}">
                  <a16:creationId xmlns:a16="http://schemas.microsoft.com/office/drawing/2014/main" id="{6ED63E32-7637-4259-8DAE-4E63055C466A}"/>
                </a:ext>
              </a:extLst>
            </p:cNvPr>
            <p:cNvSpPr/>
            <p:nvPr/>
          </p:nvSpPr>
          <p:spPr bwMode="auto">
            <a:xfrm>
              <a:off x="187325" y="3763963"/>
              <a:ext cx="92075" cy="66675"/>
            </a:xfrm>
            <a:custGeom>
              <a:avLst/>
              <a:gdLst>
                <a:gd name="T0" fmla="*/ 29 w 29"/>
                <a:gd name="T1" fmla="*/ 11 h 21"/>
                <a:gd name="T2" fmla="*/ 5 w 29"/>
                <a:gd name="T3" fmla="*/ 21 h 21"/>
                <a:gd name="T4" fmla="*/ 0 w 29"/>
                <a:gd name="T5" fmla="*/ 10 h 21"/>
                <a:gd name="T6" fmla="*/ 25 w 29"/>
                <a:gd name="T7" fmla="*/ 0 h 21"/>
                <a:gd name="T8" fmla="*/ 29 w 29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1">
                  <a:moveTo>
                    <a:pt x="29" y="11"/>
                  </a:moveTo>
                  <a:cubicBezTo>
                    <a:pt x="21" y="14"/>
                    <a:pt x="12" y="17"/>
                    <a:pt x="5" y="21"/>
                  </a:cubicBezTo>
                  <a:cubicBezTo>
                    <a:pt x="2" y="18"/>
                    <a:pt x="1" y="14"/>
                    <a:pt x="0" y="10"/>
                  </a:cubicBezTo>
                  <a:cubicBezTo>
                    <a:pt x="8" y="7"/>
                    <a:pt x="17" y="4"/>
                    <a:pt x="25" y="0"/>
                  </a:cubicBezTo>
                  <a:cubicBezTo>
                    <a:pt x="27" y="3"/>
                    <a:pt x="29" y="7"/>
                    <a:pt x="29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7" name="íṡľîḑé">
              <a:extLst>
                <a:ext uri="{FF2B5EF4-FFF2-40B4-BE49-F238E27FC236}">
                  <a16:creationId xmlns:a16="http://schemas.microsoft.com/office/drawing/2014/main" id="{2353BD09-1899-407C-AB67-3ABA81D3678C}"/>
                </a:ext>
              </a:extLst>
            </p:cNvPr>
            <p:cNvSpPr/>
            <p:nvPr/>
          </p:nvSpPr>
          <p:spPr bwMode="auto">
            <a:xfrm>
              <a:off x="155575" y="3792538"/>
              <a:ext cx="34925" cy="47625"/>
            </a:xfrm>
            <a:custGeom>
              <a:avLst/>
              <a:gdLst>
                <a:gd name="T0" fmla="*/ 11 w 11"/>
                <a:gd name="T1" fmla="*/ 13 h 15"/>
                <a:gd name="T2" fmla="*/ 4 w 11"/>
                <a:gd name="T3" fmla="*/ 15 h 15"/>
                <a:gd name="T4" fmla="*/ 0 w 11"/>
                <a:gd name="T5" fmla="*/ 4 h 15"/>
                <a:gd name="T6" fmla="*/ 11 w 11"/>
                <a:gd name="T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5">
                  <a:moveTo>
                    <a:pt x="11" y="13"/>
                  </a:moveTo>
                  <a:cubicBezTo>
                    <a:pt x="8" y="13"/>
                    <a:pt x="7" y="15"/>
                    <a:pt x="4" y="15"/>
                  </a:cubicBezTo>
                  <a:cubicBezTo>
                    <a:pt x="3" y="11"/>
                    <a:pt x="0" y="9"/>
                    <a:pt x="0" y="4"/>
                  </a:cubicBezTo>
                  <a:cubicBezTo>
                    <a:pt x="8" y="0"/>
                    <a:pt x="9" y="7"/>
                    <a:pt x="11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8" name="îSļíde">
              <a:extLst>
                <a:ext uri="{FF2B5EF4-FFF2-40B4-BE49-F238E27FC236}">
                  <a16:creationId xmlns:a16="http://schemas.microsoft.com/office/drawing/2014/main" id="{59AADFEE-B5E3-4124-A955-14C63BD213C1}"/>
                </a:ext>
              </a:extLst>
            </p:cNvPr>
            <p:cNvSpPr/>
            <p:nvPr/>
          </p:nvSpPr>
          <p:spPr bwMode="auto">
            <a:xfrm>
              <a:off x="1966913" y="3805238"/>
              <a:ext cx="133350" cy="149225"/>
            </a:xfrm>
            <a:custGeom>
              <a:avLst/>
              <a:gdLst>
                <a:gd name="T0" fmla="*/ 14 w 42"/>
                <a:gd name="T1" fmla="*/ 6 h 47"/>
                <a:gd name="T2" fmla="*/ 13 w 42"/>
                <a:gd name="T3" fmla="*/ 17 h 47"/>
                <a:gd name="T4" fmla="*/ 42 w 42"/>
                <a:gd name="T5" fmla="*/ 19 h 47"/>
                <a:gd name="T6" fmla="*/ 38 w 42"/>
                <a:gd name="T7" fmla="*/ 28 h 47"/>
                <a:gd name="T8" fmla="*/ 20 w 42"/>
                <a:gd name="T9" fmla="*/ 26 h 47"/>
                <a:gd name="T10" fmla="*/ 33 w 42"/>
                <a:gd name="T11" fmla="*/ 40 h 47"/>
                <a:gd name="T12" fmla="*/ 28 w 42"/>
                <a:gd name="T13" fmla="*/ 47 h 47"/>
                <a:gd name="T14" fmla="*/ 14 w 42"/>
                <a:gd name="T15" fmla="*/ 34 h 47"/>
                <a:gd name="T16" fmla="*/ 2 w 42"/>
                <a:gd name="T17" fmla="*/ 19 h 47"/>
                <a:gd name="T18" fmla="*/ 14 w 42"/>
                <a:gd name="T1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7">
                  <a:moveTo>
                    <a:pt x="14" y="6"/>
                  </a:moveTo>
                  <a:cubicBezTo>
                    <a:pt x="13" y="9"/>
                    <a:pt x="9" y="13"/>
                    <a:pt x="13" y="17"/>
                  </a:cubicBezTo>
                  <a:cubicBezTo>
                    <a:pt x="23" y="17"/>
                    <a:pt x="33" y="18"/>
                    <a:pt x="42" y="19"/>
                  </a:cubicBezTo>
                  <a:cubicBezTo>
                    <a:pt x="42" y="23"/>
                    <a:pt x="40" y="25"/>
                    <a:pt x="38" y="28"/>
                  </a:cubicBezTo>
                  <a:cubicBezTo>
                    <a:pt x="33" y="29"/>
                    <a:pt x="26" y="27"/>
                    <a:pt x="20" y="26"/>
                  </a:cubicBezTo>
                  <a:cubicBezTo>
                    <a:pt x="23" y="31"/>
                    <a:pt x="30" y="34"/>
                    <a:pt x="33" y="40"/>
                  </a:cubicBezTo>
                  <a:cubicBezTo>
                    <a:pt x="30" y="42"/>
                    <a:pt x="30" y="45"/>
                    <a:pt x="28" y="47"/>
                  </a:cubicBezTo>
                  <a:cubicBezTo>
                    <a:pt x="24" y="44"/>
                    <a:pt x="19" y="39"/>
                    <a:pt x="14" y="34"/>
                  </a:cubicBezTo>
                  <a:cubicBezTo>
                    <a:pt x="10" y="29"/>
                    <a:pt x="3" y="23"/>
                    <a:pt x="2" y="19"/>
                  </a:cubicBezTo>
                  <a:cubicBezTo>
                    <a:pt x="0" y="11"/>
                    <a:pt x="5" y="0"/>
                    <a:pt x="14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9" name="îślïḓe">
              <a:extLst>
                <a:ext uri="{FF2B5EF4-FFF2-40B4-BE49-F238E27FC236}">
                  <a16:creationId xmlns:a16="http://schemas.microsoft.com/office/drawing/2014/main" id="{E90BDDF4-B3CE-480D-A472-C8B9B36BBC1D}"/>
                </a:ext>
              </a:extLst>
            </p:cNvPr>
            <p:cNvSpPr/>
            <p:nvPr/>
          </p:nvSpPr>
          <p:spPr bwMode="auto">
            <a:xfrm>
              <a:off x="177800" y="3846513"/>
              <a:ext cx="141288" cy="123825"/>
            </a:xfrm>
            <a:custGeom>
              <a:avLst/>
              <a:gdLst>
                <a:gd name="T0" fmla="*/ 45 w 45"/>
                <a:gd name="T1" fmla="*/ 11 h 39"/>
                <a:gd name="T2" fmla="*/ 20 w 45"/>
                <a:gd name="T3" fmla="*/ 24 h 39"/>
                <a:gd name="T4" fmla="*/ 25 w 45"/>
                <a:gd name="T5" fmla="*/ 34 h 39"/>
                <a:gd name="T6" fmla="*/ 17 w 45"/>
                <a:gd name="T7" fmla="*/ 39 h 39"/>
                <a:gd name="T8" fmla="*/ 0 w 45"/>
                <a:gd name="T9" fmla="*/ 6 h 39"/>
                <a:gd name="T10" fmla="*/ 9 w 45"/>
                <a:gd name="T11" fmla="*/ 2 h 39"/>
                <a:gd name="T12" fmla="*/ 14 w 45"/>
                <a:gd name="T13" fmla="*/ 13 h 39"/>
                <a:gd name="T14" fmla="*/ 40 w 45"/>
                <a:gd name="T15" fmla="*/ 0 h 39"/>
                <a:gd name="T16" fmla="*/ 45 w 45"/>
                <a:gd name="T1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9">
                  <a:moveTo>
                    <a:pt x="45" y="11"/>
                  </a:moveTo>
                  <a:cubicBezTo>
                    <a:pt x="37" y="15"/>
                    <a:pt x="28" y="19"/>
                    <a:pt x="20" y="24"/>
                  </a:cubicBezTo>
                  <a:cubicBezTo>
                    <a:pt x="22" y="27"/>
                    <a:pt x="23" y="31"/>
                    <a:pt x="25" y="34"/>
                  </a:cubicBezTo>
                  <a:cubicBezTo>
                    <a:pt x="24" y="37"/>
                    <a:pt x="19" y="37"/>
                    <a:pt x="17" y="39"/>
                  </a:cubicBezTo>
                  <a:cubicBezTo>
                    <a:pt x="11" y="29"/>
                    <a:pt x="6" y="18"/>
                    <a:pt x="0" y="6"/>
                  </a:cubicBezTo>
                  <a:cubicBezTo>
                    <a:pt x="4" y="5"/>
                    <a:pt x="6" y="3"/>
                    <a:pt x="9" y="2"/>
                  </a:cubicBezTo>
                  <a:cubicBezTo>
                    <a:pt x="11" y="6"/>
                    <a:pt x="12" y="9"/>
                    <a:pt x="14" y="13"/>
                  </a:cubicBezTo>
                  <a:cubicBezTo>
                    <a:pt x="23" y="9"/>
                    <a:pt x="31" y="4"/>
                    <a:pt x="40" y="0"/>
                  </a:cubicBezTo>
                  <a:cubicBezTo>
                    <a:pt x="42" y="4"/>
                    <a:pt x="44" y="7"/>
                    <a:pt x="45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0" name="ïSľïḑe">
              <a:extLst>
                <a:ext uri="{FF2B5EF4-FFF2-40B4-BE49-F238E27FC236}">
                  <a16:creationId xmlns:a16="http://schemas.microsoft.com/office/drawing/2014/main" id="{2F6E120B-E539-4250-B4B6-1FA59D214749}"/>
                </a:ext>
              </a:extLst>
            </p:cNvPr>
            <p:cNvSpPr/>
            <p:nvPr/>
          </p:nvSpPr>
          <p:spPr bwMode="auto">
            <a:xfrm>
              <a:off x="347663" y="4086225"/>
              <a:ext cx="203200" cy="158750"/>
            </a:xfrm>
            <a:custGeom>
              <a:avLst/>
              <a:gdLst>
                <a:gd name="T0" fmla="*/ 64 w 64"/>
                <a:gd name="T1" fmla="*/ 14 h 50"/>
                <a:gd name="T2" fmla="*/ 43 w 64"/>
                <a:gd name="T3" fmla="*/ 15 h 50"/>
                <a:gd name="T4" fmla="*/ 51 w 64"/>
                <a:gd name="T5" fmla="*/ 22 h 50"/>
                <a:gd name="T6" fmla="*/ 38 w 64"/>
                <a:gd name="T7" fmla="*/ 20 h 50"/>
                <a:gd name="T8" fmla="*/ 35 w 64"/>
                <a:gd name="T9" fmla="*/ 50 h 50"/>
                <a:gd name="T10" fmla="*/ 22 w 64"/>
                <a:gd name="T11" fmla="*/ 45 h 50"/>
                <a:gd name="T12" fmla="*/ 29 w 64"/>
                <a:gd name="T13" fmla="*/ 23 h 50"/>
                <a:gd name="T14" fmla="*/ 0 w 64"/>
                <a:gd name="T15" fmla="*/ 18 h 50"/>
                <a:gd name="T16" fmla="*/ 8 w 64"/>
                <a:gd name="T17" fmla="*/ 24 h 50"/>
                <a:gd name="T18" fmla="*/ 25 w 64"/>
                <a:gd name="T19" fmla="*/ 18 h 50"/>
                <a:gd name="T20" fmla="*/ 14 w 64"/>
                <a:gd name="T21" fmla="*/ 16 h 50"/>
                <a:gd name="T22" fmla="*/ 14 w 64"/>
                <a:gd name="T23" fmla="*/ 6 h 50"/>
                <a:gd name="T24" fmla="*/ 31 w 64"/>
                <a:gd name="T25" fmla="*/ 13 h 50"/>
                <a:gd name="T26" fmla="*/ 42 w 64"/>
                <a:gd name="T27" fmla="*/ 6 h 50"/>
                <a:gd name="T28" fmla="*/ 45 w 64"/>
                <a:gd name="T29" fmla="*/ 0 h 50"/>
                <a:gd name="T30" fmla="*/ 47 w 64"/>
                <a:gd name="T31" fmla="*/ 0 h 50"/>
                <a:gd name="T32" fmla="*/ 64 w 64"/>
                <a:gd name="T33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50">
                  <a:moveTo>
                    <a:pt x="64" y="14"/>
                  </a:moveTo>
                  <a:cubicBezTo>
                    <a:pt x="59" y="18"/>
                    <a:pt x="48" y="8"/>
                    <a:pt x="43" y="15"/>
                  </a:cubicBezTo>
                  <a:cubicBezTo>
                    <a:pt x="46" y="16"/>
                    <a:pt x="50" y="17"/>
                    <a:pt x="51" y="22"/>
                  </a:cubicBezTo>
                  <a:cubicBezTo>
                    <a:pt x="47" y="25"/>
                    <a:pt x="42" y="20"/>
                    <a:pt x="38" y="20"/>
                  </a:cubicBezTo>
                  <a:cubicBezTo>
                    <a:pt x="30" y="26"/>
                    <a:pt x="28" y="43"/>
                    <a:pt x="35" y="50"/>
                  </a:cubicBezTo>
                  <a:cubicBezTo>
                    <a:pt x="30" y="49"/>
                    <a:pt x="27" y="46"/>
                    <a:pt x="22" y="45"/>
                  </a:cubicBezTo>
                  <a:cubicBezTo>
                    <a:pt x="20" y="34"/>
                    <a:pt x="26" y="29"/>
                    <a:pt x="29" y="23"/>
                  </a:cubicBezTo>
                  <a:cubicBezTo>
                    <a:pt x="22" y="27"/>
                    <a:pt x="1" y="35"/>
                    <a:pt x="0" y="18"/>
                  </a:cubicBezTo>
                  <a:cubicBezTo>
                    <a:pt x="4" y="18"/>
                    <a:pt x="5" y="22"/>
                    <a:pt x="8" y="24"/>
                  </a:cubicBezTo>
                  <a:cubicBezTo>
                    <a:pt x="16" y="24"/>
                    <a:pt x="22" y="21"/>
                    <a:pt x="25" y="18"/>
                  </a:cubicBezTo>
                  <a:cubicBezTo>
                    <a:pt x="24" y="16"/>
                    <a:pt x="18" y="18"/>
                    <a:pt x="14" y="16"/>
                  </a:cubicBezTo>
                  <a:cubicBezTo>
                    <a:pt x="13" y="14"/>
                    <a:pt x="14" y="9"/>
                    <a:pt x="14" y="6"/>
                  </a:cubicBezTo>
                  <a:cubicBezTo>
                    <a:pt x="19" y="9"/>
                    <a:pt x="25" y="13"/>
                    <a:pt x="31" y="13"/>
                  </a:cubicBezTo>
                  <a:cubicBezTo>
                    <a:pt x="37" y="12"/>
                    <a:pt x="38" y="5"/>
                    <a:pt x="42" y="6"/>
                  </a:cubicBezTo>
                  <a:cubicBezTo>
                    <a:pt x="43" y="4"/>
                    <a:pt x="44" y="1"/>
                    <a:pt x="45" y="0"/>
                  </a:cubicBezTo>
                  <a:cubicBezTo>
                    <a:pt x="46" y="0"/>
                    <a:pt x="46" y="0"/>
                    <a:pt x="47" y="0"/>
                  </a:cubicBezTo>
                  <a:cubicBezTo>
                    <a:pt x="50" y="7"/>
                    <a:pt x="63" y="5"/>
                    <a:pt x="64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1" name="îsḻîḍe">
              <a:extLst>
                <a:ext uri="{FF2B5EF4-FFF2-40B4-BE49-F238E27FC236}">
                  <a16:creationId xmlns:a16="http://schemas.microsoft.com/office/drawing/2014/main" id="{A0AD6D9F-A3F7-4B61-987E-9F4E053EE11E}"/>
                </a:ext>
              </a:extLst>
            </p:cNvPr>
            <p:cNvSpPr/>
            <p:nvPr/>
          </p:nvSpPr>
          <p:spPr bwMode="auto">
            <a:xfrm>
              <a:off x="646113" y="4264025"/>
              <a:ext cx="142875" cy="165100"/>
            </a:xfrm>
            <a:custGeom>
              <a:avLst/>
              <a:gdLst>
                <a:gd name="T0" fmla="*/ 25 w 45"/>
                <a:gd name="T1" fmla="*/ 34 h 52"/>
                <a:gd name="T2" fmla="*/ 30 w 45"/>
                <a:gd name="T3" fmla="*/ 35 h 52"/>
                <a:gd name="T4" fmla="*/ 32 w 45"/>
                <a:gd name="T5" fmla="*/ 30 h 52"/>
                <a:gd name="T6" fmla="*/ 37 w 45"/>
                <a:gd name="T7" fmla="*/ 37 h 52"/>
                <a:gd name="T8" fmla="*/ 23 w 45"/>
                <a:gd name="T9" fmla="*/ 39 h 52"/>
                <a:gd name="T10" fmla="*/ 14 w 45"/>
                <a:gd name="T11" fmla="*/ 52 h 52"/>
                <a:gd name="T12" fmla="*/ 16 w 45"/>
                <a:gd name="T13" fmla="*/ 39 h 52"/>
                <a:gd name="T14" fmla="*/ 10 w 45"/>
                <a:gd name="T15" fmla="*/ 34 h 52"/>
                <a:gd name="T16" fmla="*/ 19 w 45"/>
                <a:gd name="T17" fmla="*/ 34 h 52"/>
                <a:gd name="T18" fmla="*/ 17 w 45"/>
                <a:gd name="T19" fmla="*/ 28 h 52"/>
                <a:gd name="T20" fmla="*/ 21 w 45"/>
                <a:gd name="T21" fmla="*/ 28 h 52"/>
                <a:gd name="T22" fmla="*/ 20 w 45"/>
                <a:gd name="T23" fmla="*/ 25 h 52"/>
                <a:gd name="T24" fmla="*/ 23 w 45"/>
                <a:gd name="T25" fmla="*/ 24 h 52"/>
                <a:gd name="T26" fmla="*/ 20 w 45"/>
                <a:gd name="T27" fmla="*/ 20 h 52"/>
                <a:gd name="T28" fmla="*/ 3 w 45"/>
                <a:gd name="T29" fmla="*/ 37 h 52"/>
                <a:gd name="T30" fmla="*/ 3 w 45"/>
                <a:gd name="T31" fmla="*/ 30 h 52"/>
                <a:gd name="T32" fmla="*/ 16 w 45"/>
                <a:gd name="T33" fmla="*/ 11 h 52"/>
                <a:gd name="T34" fmla="*/ 24 w 45"/>
                <a:gd name="T35" fmla="*/ 0 h 52"/>
                <a:gd name="T36" fmla="*/ 27 w 45"/>
                <a:gd name="T37" fmla="*/ 10 h 52"/>
                <a:gd name="T38" fmla="*/ 37 w 45"/>
                <a:gd name="T39" fmla="*/ 0 h 52"/>
                <a:gd name="T40" fmla="*/ 39 w 45"/>
                <a:gd name="T41" fmla="*/ 8 h 52"/>
                <a:gd name="T42" fmla="*/ 44 w 45"/>
                <a:gd name="T43" fmla="*/ 15 h 52"/>
                <a:gd name="T44" fmla="*/ 35 w 45"/>
                <a:gd name="T45" fmla="*/ 18 h 52"/>
                <a:gd name="T46" fmla="*/ 42 w 45"/>
                <a:gd name="T47" fmla="*/ 18 h 52"/>
                <a:gd name="T48" fmla="*/ 43 w 45"/>
                <a:gd name="T49" fmla="*/ 22 h 52"/>
                <a:gd name="T50" fmla="*/ 31 w 45"/>
                <a:gd name="T51" fmla="*/ 22 h 52"/>
                <a:gd name="T52" fmla="*/ 34 w 45"/>
                <a:gd name="T53" fmla="*/ 26 h 52"/>
                <a:gd name="T54" fmla="*/ 29 w 45"/>
                <a:gd name="T55" fmla="*/ 28 h 52"/>
                <a:gd name="T56" fmla="*/ 31 w 45"/>
                <a:gd name="T57" fmla="*/ 30 h 52"/>
                <a:gd name="T58" fmla="*/ 25 w 45"/>
                <a:gd name="T59" fmla="*/ 34 h 52"/>
                <a:gd name="T60" fmla="*/ 23 w 45"/>
                <a:gd name="T61" fmla="*/ 18 h 52"/>
                <a:gd name="T62" fmla="*/ 28 w 45"/>
                <a:gd name="T63" fmla="*/ 16 h 52"/>
                <a:gd name="T64" fmla="*/ 26 w 45"/>
                <a:gd name="T65" fmla="*/ 9 h 52"/>
                <a:gd name="T66" fmla="*/ 23 w 45"/>
                <a:gd name="T67" fmla="*/ 18 h 52"/>
                <a:gd name="T68" fmla="*/ 36 w 45"/>
                <a:gd name="T69" fmla="*/ 14 h 52"/>
                <a:gd name="T70" fmla="*/ 39 w 45"/>
                <a:gd name="T71" fmla="*/ 13 h 52"/>
                <a:gd name="T72" fmla="*/ 39 w 45"/>
                <a:gd name="T73" fmla="*/ 12 h 52"/>
                <a:gd name="T74" fmla="*/ 38 w 45"/>
                <a:gd name="T75" fmla="*/ 11 h 52"/>
                <a:gd name="T76" fmla="*/ 36 w 45"/>
                <a:gd name="T77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" h="52">
                  <a:moveTo>
                    <a:pt x="25" y="34"/>
                  </a:moveTo>
                  <a:cubicBezTo>
                    <a:pt x="25" y="35"/>
                    <a:pt x="28" y="35"/>
                    <a:pt x="30" y="35"/>
                  </a:cubicBezTo>
                  <a:cubicBezTo>
                    <a:pt x="32" y="35"/>
                    <a:pt x="31" y="31"/>
                    <a:pt x="32" y="30"/>
                  </a:cubicBezTo>
                  <a:cubicBezTo>
                    <a:pt x="34" y="32"/>
                    <a:pt x="35" y="35"/>
                    <a:pt x="37" y="37"/>
                  </a:cubicBezTo>
                  <a:cubicBezTo>
                    <a:pt x="36" y="40"/>
                    <a:pt x="28" y="38"/>
                    <a:pt x="23" y="39"/>
                  </a:cubicBezTo>
                  <a:cubicBezTo>
                    <a:pt x="19" y="42"/>
                    <a:pt x="19" y="49"/>
                    <a:pt x="14" y="52"/>
                  </a:cubicBezTo>
                  <a:cubicBezTo>
                    <a:pt x="8" y="49"/>
                    <a:pt x="14" y="44"/>
                    <a:pt x="16" y="39"/>
                  </a:cubicBezTo>
                  <a:cubicBezTo>
                    <a:pt x="13" y="39"/>
                    <a:pt x="11" y="37"/>
                    <a:pt x="10" y="34"/>
                  </a:cubicBezTo>
                  <a:cubicBezTo>
                    <a:pt x="12" y="33"/>
                    <a:pt x="17" y="35"/>
                    <a:pt x="19" y="34"/>
                  </a:cubicBezTo>
                  <a:cubicBezTo>
                    <a:pt x="19" y="31"/>
                    <a:pt x="17" y="31"/>
                    <a:pt x="17" y="28"/>
                  </a:cubicBezTo>
                  <a:cubicBezTo>
                    <a:pt x="18" y="28"/>
                    <a:pt x="20" y="28"/>
                    <a:pt x="21" y="28"/>
                  </a:cubicBezTo>
                  <a:cubicBezTo>
                    <a:pt x="21" y="27"/>
                    <a:pt x="20" y="26"/>
                    <a:pt x="20" y="25"/>
                  </a:cubicBezTo>
                  <a:cubicBezTo>
                    <a:pt x="20" y="23"/>
                    <a:pt x="22" y="24"/>
                    <a:pt x="23" y="24"/>
                  </a:cubicBezTo>
                  <a:cubicBezTo>
                    <a:pt x="24" y="21"/>
                    <a:pt x="21" y="21"/>
                    <a:pt x="20" y="20"/>
                  </a:cubicBezTo>
                  <a:cubicBezTo>
                    <a:pt x="13" y="24"/>
                    <a:pt x="11" y="34"/>
                    <a:pt x="3" y="37"/>
                  </a:cubicBezTo>
                  <a:cubicBezTo>
                    <a:pt x="0" y="36"/>
                    <a:pt x="2" y="33"/>
                    <a:pt x="3" y="30"/>
                  </a:cubicBezTo>
                  <a:cubicBezTo>
                    <a:pt x="10" y="27"/>
                    <a:pt x="16" y="22"/>
                    <a:pt x="16" y="11"/>
                  </a:cubicBezTo>
                  <a:cubicBezTo>
                    <a:pt x="22" y="11"/>
                    <a:pt x="22" y="4"/>
                    <a:pt x="24" y="0"/>
                  </a:cubicBezTo>
                  <a:cubicBezTo>
                    <a:pt x="28" y="1"/>
                    <a:pt x="30" y="7"/>
                    <a:pt x="27" y="10"/>
                  </a:cubicBezTo>
                  <a:cubicBezTo>
                    <a:pt x="34" y="11"/>
                    <a:pt x="32" y="2"/>
                    <a:pt x="37" y="0"/>
                  </a:cubicBezTo>
                  <a:cubicBezTo>
                    <a:pt x="38" y="3"/>
                    <a:pt x="41" y="5"/>
                    <a:pt x="39" y="8"/>
                  </a:cubicBezTo>
                  <a:cubicBezTo>
                    <a:pt x="42" y="9"/>
                    <a:pt x="45" y="10"/>
                    <a:pt x="44" y="15"/>
                  </a:cubicBezTo>
                  <a:cubicBezTo>
                    <a:pt x="41" y="16"/>
                    <a:pt x="37" y="16"/>
                    <a:pt x="35" y="18"/>
                  </a:cubicBezTo>
                  <a:cubicBezTo>
                    <a:pt x="36" y="19"/>
                    <a:pt x="40" y="18"/>
                    <a:pt x="42" y="18"/>
                  </a:cubicBezTo>
                  <a:cubicBezTo>
                    <a:pt x="42" y="19"/>
                    <a:pt x="43" y="20"/>
                    <a:pt x="43" y="22"/>
                  </a:cubicBezTo>
                  <a:cubicBezTo>
                    <a:pt x="40" y="23"/>
                    <a:pt x="35" y="20"/>
                    <a:pt x="31" y="22"/>
                  </a:cubicBezTo>
                  <a:cubicBezTo>
                    <a:pt x="31" y="24"/>
                    <a:pt x="33" y="24"/>
                    <a:pt x="34" y="26"/>
                  </a:cubicBezTo>
                  <a:cubicBezTo>
                    <a:pt x="33" y="27"/>
                    <a:pt x="32" y="28"/>
                    <a:pt x="29" y="28"/>
                  </a:cubicBezTo>
                  <a:cubicBezTo>
                    <a:pt x="29" y="29"/>
                    <a:pt x="30" y="30"/>
                    <a:pt x="31" y="30"/>
                  </a:cubicBezTo>
                  <a:cubicBezTo>
                    <a:pt x="31" y="33"/>
                    <a:pt x="25" y="31"/>
                    <a:pt x="25" y="34"/>
                  </a:cubicBezTo>
                  <a:close/>
                  <a:moveTo>
                    <a:pt x="23" y="18"/>
                  </a:moveTo>
                  <a:cubicBezTo>
                    <a:pt x="26" y="19"/>
                    <a:pt x="27" y="17"/>
                    <a:pt x="28" y="16"/>
                  </a:cubicBezTo>
                  <a:cubicBezTo>
                    <a:pt x="27" y="13"/>
                    <a:pt x="23" y="13"/>
                    <a:pt x="26" y="9"/>
                  </a:cubicBezTo>
                  <a:cubicBezTo>
                    <a:pt x="20" y="9"/>
                    <a:pt x="21" y="14"/>
                    <a:pt x="23" y="18"/>
                  </a:cubicBezTo>
                  <a:close/>
                  <a:moveTo>
                    <a:pt x="36" y="14"/>
                  </a:moveTo>
                  <a:cubicBezTo>
                    <a:pt x="38" y="14"/>
                    <a:pt x="38" y="13"/>
                    <a:pt x="39" y="13"/>
                  </a:cubicBezTo>
                  <a:cubicBezTo>
                    <a:pt x="39" y="13"/>
                    <a:pt x="39" y="12"/>
                    <a:pt x="39" y="12"/>
                  </a:cubicBezTo>
                  <a:cubicBezTo>
                    <a:pt x="38" y="12"/>
                    <a:pt x="38" y="11"/>
                    <a:pt x="38" y="11"/>
                  </a:cubicBezTo>
                  <a:cubicBezTo>
                    <a:pt x="38" y="13"/>
                    <a:pt x="35" y="12"/>
                    <a:pt x="36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2" name="îŝlïdê">
              <a:extLst>
                <a:ext uri="{FF2B5EF4-FFF2-40B4-BE49-F238E27FC236}">
                  <a16:creationId xmlns:a16="http://schemas.microsoft.com/office/drawing/2014/main" id="{3B26D29F-0DEB-4318-9021-19BA329F0D9F}"/>
                </a:ext>
              </a:extLst>
            </p:cNvPr>
            <p:cNvSpPr/>
            <p:nvPr/>
          </p:nvSpPr>
          <p:spPr bwMode="auto">
            <a:xfrm>
              <a:off x="1565275" y="4292600"/>
              <a:ext cx="66675" cy="123825"/>
            </a:xfrm>
            <a:custGeom>
              <a:avLst/>
              <a:gdLst>
                <a:gd name="T0" fmla="*/ 11 w 21"/>
                <a:gd name="T1" fmla="*/ 1 h 39"/>
                <a:gd name="T2" fmla="*/ 13 w 21"/>
                <a:gd name="T3" fmla="*/ 11 h 39"/>
                <a:gd name="T4" fmla="*/ 13 w 21"/>
                <a:gd name="T5" fmla="*/ 8 h 39"/>
                <a:gd name="T6" fmla="*/ 21 w 21"/>
                <a:gd name="T7" fmla="*/ 8 h 39"/>
                <a:gd name="T8" fmla="*/ 14 w 21"/>
                <a:gd name="T9" fmla="*/ 19 h 39"/>
                <a:gd name="T10" fmla="*/ 15 w 21"/>
                <a:gd name="T11" fmla="*/ 28 h 39"/>
                <a:gd name="T12" fmla="*/ 3 w 21"/>
                <a:gd name="T13" fmla="*/ 39 h 39"/>
                <a:gd name="T14" fmla="*/ 10 w 21"/>
                <a:gd name="T15" fmla="*/ 26 h 39"/>
                <a:gd name="T16" fmla="*/ 6 w 21"/>
                <a:gd name="T17" fmla="*/ 32 h 39"/>
                <a:gd name="T18" fmla="*/ 0 w 21"/>
                <a:gd name="T19" fmla="*/ 28 h 39"/>
                <a:gd name="T20" fmla="*/ 9 w 21"/>
                <a:gd name="T21" fmla="*/ 18 h 39"/>
                <a:gd name="T22" fmla="*/ 3 w 21"/>
                <a:gd name="T23" fmla="*/ 1 h 39"/>
                <a:gd name="T24" fmla="*/ 11 w 21"/>
                <a:gd name="T2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9">
                  <a:moveTo>
                    <a:pt x="11" y="1"/>
                  </a:moveTo>
                  <a:cubicBezTo>
                    <a:pt x="13" y="3"/>
                    <a:pt x="11" y="9"/>
                    <a:pt x="13" y="11"/>
                  </a:cubicBezTo>
                  <a:cubicBezTo>
                    <a:pt x="15" y="10"/>
                    <a:pt x="13" y="9"/>
                    <a:pt x="13" y="8"/>
                  </a:cubicBezTo>
                  <a:cubicBezTo>
                    <a:pt x="16" y="8"/>
                    <a:pt x="19" y="6"/>
                    <a:pt x="21" y="8"/>
                  </a:cubicBezTo>
                  <a:cubicBezTo>
                    <a:pt x="20" y="12"/>
                    <a:pt x="15" y="14"/>
                    <a:pt x="14" y="19"/>
                  </a:cubicBezTo>
                  <a:cubicBezTo>
                    <a:pt x="13" y="22"/>
                    <a:pt x="15" y="25"/>
                    <a:pt x="15" y="28"/>
                  </a:cubicBezTo>
                  <a:cubicBezTo>
                    <a:pt x="14" y="35"/>
                    <a:pt x="10" y="38"/>
                    <a:pt x="3" y="39"/>
                  </a:cubicBezTo>
                  <a:cubicBezTo>
                    <a:pt x="4" y="34"/>
                    <a:pt x="13" y="33"/>
                    <a:pt x="10" y="26"/>
                  </a:cubicBezTo>
                  <a:cubicBezTo>
                    <a:pt x="7" y="27"/>
                    <a:pt x="8" y="31"/>
                    <a:pt x="6" y="32"/>
                  </a:cubicBezTo>
                  <a:cubicBezTo>
                    <a:pt x="3" y="32"/>
                    <a:pt x="1" y="30"/>
                    <a:pt x="0" y="28"/>
                  </a:cubicBezTo>
                  <a:cubicBezTo>
                    <a:pt x="3" y="25"/>
                    <a:pt x="7" y="22"/>
                    <a:pt x="9" y="18"/>
                  </a:cubicBezTo>
                  <a:cubicBezTo>
                    <a:pt x="7" y="12"/>
                    <a:pt x="4" y="7"/>
                    <a:pt x="3" y="1"/>
                  </a:cubicBezTo>
                  <a:cubicBezTo>
                    <a:pt x="5" y="0"/>
                    <a:pt x="9" y="1"/>
                    <a:pt x="11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3" name="i$1ídê">
              <a:extLst>
                <a:ext uri="{FF2B5EF4-FFF2-40B4-BE49-F238E27FC236}">
                  <a16:creationId xmlns:a16="http://schemas.microsoft.com/office/drawing/2014/main" id="{1ED29D56-157C-41A5-872D-205185275785}"/>
                </a:ext>
              </a:extLst>
            </p:cNvPr>
            <p:cNvSpPr/>
            <p:nvPr/>
          </p:nvSpPr>
          <p:spPr bwMode="auto">
            <a:xfrm>
              <a:off x="969963" y="4359275"/>
              <a:ext cx="61913" cy="31750"/>
            </a:xfrm>
            <a:custGeom>
              <a:avLst/>
              <a:gdLst>
                <a:gd name="T0" fmla="*/ 0 w 20"/>
                <a:gd name="T1" fmla="*/ 9 h 10"/>
                <a:gd name="T2" fmla="*/ 15 w 20"/>
                <a:gd name="T3" fmla="*/ 0 h 10"/>
                <a:gd name="T4" fmla="*/ 0 w 20"/>
                <a:gd name="T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0">
                  <a:moveTo>
                    <a:pt x="0" y="9"/>
                  </a:moveTo>
                  <a:cubicBezTo>
                    <a:pt x="3" y="4"/>
                    <a:pt x="10" y="0"/>
                    <a:pt x="15" y="0"/>
                  </a:cubicBezTo>
                  <a:cubicBezTo>
                    <a:pt x="20" y="10"/>
                    <a:pt x="5" y="6"/>
                    <a:pt x="0" y="9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4" name="iṣlíďè">
              <a:extLst>
                <a:ext uri="{FF2B5EF4-FFF2-40B4-BE49-F238E27FC236}">
                  <a16:creationId xmlns:a16="http://schemas.microsoft.com/office/drawing/2014/main" id="{6AD00E51-60DF-4F0F-914E-B2B83220E504}"/>
                </a:ext>
              </a:extLst>
            </p:cNvPr>
            <p:cNvSpPr/>
            <p:nvPr/>
          </p:nvSpPr>
          <p:spPr bwMode="auto">
            <a:xfrm>
              <a:off x="1260475" y="4356100"/>
              <a:ext cx="155575" cy="155575"/>
            </a:xfrm>
            <a:custGeom>
              <a:avLst/>
              <a:gdLst>
                <a:gd name="T0" fmla="*/ 26 w 49"/>
                <a:gd name="T1" fmla="*/ 0 h 49"/>
                <a:gd name="T2" fmla="*/ 36 w 49"/>
                <a:gd name="T3" fmla="*/ 6 h 49"/>
                <a:gd name="T4" fmla="*/ 30 w 49"/>
                <a:gd name="T5" fmla="*/ 18 h 49"/>
                <a:gd name="T6" fmla="*/ 33 w 49"/>
                <a:gd name="T7" fmla="*/ 28 h 49"/>
                <a:gd name="T8" fmla="*/ 49 w 49"/>
                <a:gd name="T9" fmla="*/ 32 h 49"/>
                <a:gd name="T10" fmla="*/ 39 w 49"/>
                <a:gd name="T11" fmla="*/ 40 h 49"/>
                <a:gd name="T12" fmla="*/ 32 w 49"/>
                <a:gd name="T13" fmla="*/ 36 h 49"/>
                <a:gd name="T14" fmla="*/ 24 w 49"/>
                <a:gd name="T15" fmla="*/ 46 h 49"/>
                <a:gd name="T16" fmla="*/ 21 w 49"/>
                <a:gd name="T17" fmla="*/ 45 h 49"/>
                <a:gd name="T18" fmla="*/ 18 w 49"/>
                <a:gd name="T19" fmla="*/ 49 h 49"/>
                <a:gd name="T20" fmla="*/ 9 w 49"/>
                <a:gd name="T21" fmla="*/ 46 h 49"/>
                <a:gd name="T22" fmla="*/ 14 w 49"/>
                <a:gd name="T23" fmla="*/ 42 h 49"/>
                <a:gd name="T24" fmla="*/ 13 w 49"/>
                <a:gd name="T25" fmla="*/ 31 h 49"/>
                <a:gd name="T26" fmla="*/ 7 w 49"/>
                <a:gd name="T27" fmla="*/ 42 h 49"/>
                <a:gd name="T28" fmla="*/ 0 w 49"/>
                <a:gd name="T29" fmla="*/ 41 h 49"/>
                <a:gd name="T30" fmla="*/ 11 w 49"/>
                <a:gd name="T31" fmla="*/ 21 h 49"/>
                <a:gd name="T32" fmla="*/ 6 w 49"/>
                <a:gd name="T33" fmla="*/ 18 h 49"/>
                <a:gd name="T34" fmla="*/ 11 w 49"/>
                <a:gd name="T35" fmla="*/ 13 h 49"/>
                <a:gd name="T36" fmla="*/ 10 w 49"/>
                <a:gd name="T37" fmla="*/ 5 h 49"/>
                <a:gd name="T38" fmla="*/ 20 w 49"/>
                <a:gd name="T39" fmla="*/ 10 h 49"/>
                <a:gd name="T40" fmla="*/ 17 w 49"/>
                <a:gd name="T41" fmla="*/ 16 h 49"/>
                <a:gd name="T42" fmla="*/ 27 w 49"/>
                <a:gd name="T43" fmla="*/ 8 h 49"/>
                <a:gd name="T44" fmla="*/ 26 w 49"/>
                <a:gd name="T45" fmla="*/ 0 h 49"/>
                <a:gd name="T46" fmla="*/ 17 w 49"/>
                <a:gd name="T47" fmla="*/ 20 h 49"/>
                <a:gd name="T48" fmla="*/ 19 w 49"/>
                <a:gd name="T49" fmla="*/ 42 h 49"/>
                <a:gd name="T50" fmla="*/ 27 w 49"/>
                <a:gd name="T51" fmla="*/ 32 h 49"/>
                <a:gd name="T52" fmla="*/ 23 w 49"/>
                <a:gd name="T53" fmla="*/ 27 h 49"/>
                <a:gd name="T54" fmla="*/ 30 w 49"/>
                <a:gd name="T55" fmla="*/ 24 h 49"/>
                <a:gd name="T56" fmla="*/ 25 w 49"/>
                <a:gd name="T57" fmla="*/ 21 h 49"/>
                <a:gd name="T58" fmla="*/ 25 w 49"/>
                <a:gd name="T59" fmla="*/ 16 h 49"/>
                <a:gd name="T60" fmla="*/ 17 w 49"/>
                <a:gd name="T61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" h="49">
                  <a:moveTo>
                    <a:pt x="26" y="0"/>
                  </a:moveTo>
                  <a:cubicBezTo>
                    <a:pt x="31" y="0"/>
                    <a:pt x="34" y="2"/>
                    <a:pt x="36" y="6"/>
                  </a:cubicBezTo>
                  <a:cubicBezTo>
                    <a:pt x="32" y="8"/>
                    <a:pt x="31" y="13"/>
                    <a:pt x="30" y="18"/>
                  </a:cubicBezTo>
                  <a:cubicBezTo>
                    <a:pt x="35" y="18"/>
                    <a:pt x="37" y="24"/>
                    <a:pt x="33" y="28"/>
                  </a:cubicBezTo>
                  <a:cubicBezTo>
                    <a:pt x="35" y="33"/>
                    <a:pt x="43" y="33"/>
                    <a:pt x="49" y="32"/>
                  </a:cubicBezTo>
                  <a:cubicBezTo>
                    <a:pt x="46" y="36"/>
                    <a:pt x="42" y="37"/>
                    <a:pt x="39" y="40"/>
                  </a:cubicBezTo>
                  <a:cubicBezTo>
                    <a:pt x="36" y="39"/>
                    <a:pt x="34" y="37"/>
                    <a:pt x="32" y="36"/>
                  </a:cubicBezTo>
                  <a:cubicBezTo>
                    <a:pt x="29" y="39"/>
                    <a:pt x="27" y="43"/>
                    <a:pt x="24" y="46"/>
                  </a:cubicBezTo>
                  <a:cubicBezTo>
                    <a:pt x="22" y="46"/>
                    <a:pt x="21" y="46"/>
                    <a:pt x="21" y="45"/>
                  </a:cubicBezTo>
                  <a:cubicBezTo>
                    <a:pt x="19" y="46"/>
                    <a:pt x="19" y="48"/>
                    <a:pt x="18" y="49"/>
                  </a:cubicBezTo>
                  <a:cubicBezTo>
                    <a:pt x="15" y="48"/>
                    <a:pt x="13" y="46"/>
                    <a:pt x="9" y="46"/>
                  </a:cubicBezTo>
                  <a:cubicBezTo>
                    <a:pt x="9" y="43"/>
                    <a:pt x="13" y="44"/>
                    <a:pt x="14" y="42"/>
                  </a:cubicBezTo>
                  <a:cubicBezTo>
                    <a:pt x="14" y="39"/>
                    <a:pt x="13" y="35"/>
                    <a:pt x="13" y="31"/>
                  </a:cubicBezTo>
                  <a:cubicBezTo>
                    <a:pt x="9" y="34"/>
                    <a:pt x="10" y="40"/>
                    <a:pt x="7" y="42"/>
                  </a:cubicBezTo>
                  <a:cubicBezTo>
                    <a:pt x="4" y="43"/>
                    <a:pt x="3" y="41"/>
                    <a:pt x="0" y="41"/>
                  </a:cubicBezTo>
                  <a:cubicBezTo>
                    <a:pt x="4" y="35"/>
                    <a:pt x="10" y="30"/>
                    <a:pt x="11" y="21"/>
                  </a:cubicBezTo>
                  <a:cubicBezTo>
                    <a:pt x="10" y="20"/>
                    <a:pt x="6" y="21"/>
                    <a:pt x="6" y="18"/>
                  </a:cubicBezTo>
                  <a:cubicBezTo>
                    <a:pt x="6" y="15"/>
                    <a:pt x="10" y="16"/>
                    <a:pt x="11" y="13"/>
                  </a:cubicBezTo>
                  <a:cubicBezTo>
                    <a:pt x="11" y="10"/>
                    <a:pt x="9" y="8"/>
                    <a:pt x="10" y="5"/>
                  </a:cubicBezTo>
                  <a:cubicBezTo>
                    <a:pt x="16" y="5"/>
                    <a:pt x="17" y="8"/>
                    <a:pt x="20" y="10"/>
                  </a:cubicBezTo>
                  <a:cubicBezTo>
                    <a:pt x="20" y="14"/>
                    <a:pt x="17" y="13"/>
                    <a:pt x="17" y="16"/>
                  </a:cubicBezTo>
                  <a:cubicBezTo>
                    <a:pt x="20" y="16"/>
                    <a:pt x="24" y="11"/>
                    <a:pt x="27" y="8"/>
                  </a:cubicBezTo>
                  <a:cubicBezTo>
                    <a:pt x="27" y="5"/>
                    <a:pt x="25" y="3"/>
                    <a:pt x="26" y="0"/>
                  </a:cubicBezTo>
                  <a:close/>
                  <a:moveTo>
                    <a:pt x="17" y="20"/>
                  </a:moveTo>
                  <a:cubicBezTo>
                    <a:pt x="17" y="28"/>
                    <a:pt x="18" y="35"/>
                    <a:pt x="19" y="42"/>
                  </a:cubicBezTo>
                  <a:cubicBezTo>
                    <a:pt x="24" y="41"/>
                    <a:pt x="26" y="37"/>
                    <a:pt x="27" y="32"/>
                  </a:cubicBezTo>
                  <a:cubicBezTo>
                    <a:pt x="26" y="30"/>
                    <a:pt x="24" y="29"/>
                    <a:pt x="23" y="27"/>
                  </a:cubicBezTo>
                  <a:cubicBezTo>
                    <a:pt x="26" y="25"/>
                    <a:pt x="30" y="30"/>
                    <a:pt x="30" y="24"/>
                  </a:cubicBezTo>
                  <a:cubicBezTo>
                    <a:pt x="27" y="25"/>
                    <a:pt x="25" y="24"/>
                    <a:pt x="25" y="21"/>
                  </a:cubicBezTo>
                  <a:cubicBezTo>
                    <a:pt x="24" y="20"/>
                    <a:pt x="28" y="16"/>
                    <a:pt x="25" y="16"/>
                  </a:cubicBezTo>
                  <a:cubicBezTo>
                    <a:pt x="24" y="19"/>
                    <a:pt x="20" y="19"/>
                    <a:pt x="17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5" name="ïṩļiďe">
              <a:extLst>
                <a:ext uri="{FF2B5EF4-FFF2-40B4-BE49-F238E27FC236}">
                  <a16:creationId xmlns:a16="http://schemas.microsoft.com/office/drawing/2014/main" id="{45DC7152-EBB9-4861-BD83-4BEAB03CAAF9}"/>
                </a:ext>
              </a:extLst>
            </p:cNvPr>
            <p:cNvSpPr/>
            <p:nvPr/>
          </p:nvSpPr>
          <p:spPr bwMode="auto">
            <a:xfrm>
              <a:off x="1616075" y="4356100"/>
              <a:ext cx="55563" cy="25400"/>
            </a:xfrm>
            <a:custGeom>
              <a:avLst/>
              <a:gdLst>
                <a:gd name="T0" fmla="*/ 16 w 18"/>
                <a:gd name="T1" fmla="*/ 0 h 8"/>
                <a:gd name="T2" fmla="*/ 11 w 18"/>
                <a:gd name="T3" fmla="*/ 8 h 8"/>
                <a:gd name="T4" fmla="*/ 0 w 18"/>
                <a:gd name="T5" fmla="*/ 1 h 8"/>
                <a:gd name="T6" fmla="*/ 16 w 1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8">
                  <a:moveTo>
                    <a:pt x="16" y="0"/>
                  </a:moveTo>
                  <a:cubicBezTo>
                    <a:pt x="18" y="2"/>
                    <a:pt x="12" y="6"/>
                    <a:pt x="11" y="8"/>
                  </a:cubicBezTo>
                  <a:cubicBezTo>
                    <a:pt x="5" y="8"/>
                    <a:pt x="1" y="5"/>
                    <a:pt x="0" y="1"/>
                  </a:cubicBezTo>
                  <a:cubicBezTo>
                    <a:pt x="5" y="3"/>
                    <a:pt x="12" y="3"/>
                    <a:pt x="16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6" name="îṩḷídè">
              <a:extLst>
                <a:ext uri="{FF2B5EF4-FFF2-40B4-BE49-F238E27FC236}">
                  <a16:creationId xmlns:a16="http://schemas.microsoft.com/office/drawing/2014/main" id="{72CD12DE-72E8-4B77-8880-88F52BC132AD}"/>
                </a:ext>
              </a:extLst>
            </p:cNvPr>
            <p:cNvSpPr/>
            <p:nvPr/>
          </p:nvSpPr>
          <p:spPr bwMode="auto">
            <a:xfrm>
              <a:off x="938213" y="4359275"/>
              <a:ext cx="144463" cy="168275"/>
            </a:xfrm>
            <a:custGeom>
              <a:avLst/>
              <a:gdLst>
                <a:gd name="T0" fmla="*/ 35 w 46"/>
                <a:gd name="T1" fmla="*/ 0 h 53"/>
                <a:gd name="T2" fmla="*/ 40 w 46"/>
                <a:gd name="T3" fmla="*/ 4 h 53"/>
                <a:gd name="T4" fmla="*/ 37 w 46"/>
                <a:gd name="T5" fmla="*/ 22 h 53"/>
                <a:gd name="T6" fmla="*/ 41 w 46"/>
                <a:gd name="T7" fmla="*/ 18 h 53"/>
                <a:gd name="T8" fmla="*/ 36 w 46"/>
                <a:gd name="T9" fmla="*/ 28 h 53"/>
                <a:gd name="T10" fmla="*/ 27 w 46"/>
                <a:gd name="T11" fmla="*/ 53 h 53"/>
                <a:gd name="T12" fmla="*/ 31 w 46"/>
                <a:gd name="T13" fmla="*/ 32 h 53"/>
                <a:gd name="T14" fmla="*/ 23 w 46"/>
                <a:gd name="T15" fmla="*/ 34 h 53"/>
                <a:gd name="T16" fmla="*/ 25 w 46"/>
                <a:gd name="T17" fmla="*/ 22 h 53"/>
                <a:gd name="T18" fmla="*/ 14 w 46"/>
                <a:gd name="T19" fmla="*/ 38 h 53"/>
                <a:gd name="T20" fmla="*/ 11 w 46"/>
                <a:gd name="T21" fmla="*/ 34 h 53"/>
                <a:gd name="T22" fmla="*/ 6 w 46"/>
                <a:gd name="T23" fmla="*/ 36 h 53"/>
                <a:gd name="T24" fmla="*/ 9 w 46"/>
                <a:gd name="T25" fmla="*/ 26 h 53"/>
                <a:gd name="T26" fmla="*/ 12 w 46"/>
                <a:gd name="T27" fmla="*/ 28 h 53"/>
                <a:gd name="T28" fmla="*/ 14 w 46"/>
                <a:gd name="T29" fmla="*/ 20 h 53"/>
                <a:gd name="T30" fmla="*/ 6 w 46"/>
                <a:gd name="T31" fmla="*/ 24 h 53"/>
                <a:gd name="T32" fmla="*/ 0 w 46"/>
                <a:gd name="T33" fmla="*/ 22 h 53"/>
                <a:gd name="T34" fmla="*/ 18 w 46"/>
                <a:gd name="T35" fmla="*/ 9 h 53"/>
                <a:gd name="T36" fmla="*/ 22 w 46"/>
                <a:gd name="T37" fmla="*/ 15 h 53"/>
                <a:gd name="T38" fmla="*/ 18 w 46"/>
                <a:gd name="T39" fmla="*/ 23 h 53"/>
                <a:gd name="T40" fmla="*/ 26 w 46"/>
                <a:gd name="T41" fmla="*/ 17 h 53"/>
                <a:gd name="T42" fmla="*/ 24 w 46"/>
                <a:gd name="T43" fmla="*/ 7 h 53"/>
                <a:gd name="T44" fmla="*/ 29 w 46"/>
                <a:gd name="T45" fmla="*/ 26 h 53"/>
                <a:gd name="T46" fmla="*/ 35 w 46"/>
                <a:gd name="T4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53">
                  <a:moveTo>
                    <a:pt x="35" y="0"/>
                  </a:moveTo>
                  <a:cubicBezTo>
                    <a:pt x="38" y="0"/>
                    <a:pt x="39" y="3"/>
                    <a:pt x="40" y="4"/>
                  </a:cubicBezTo>
                  <a:cubicBezTo>
                    <a:pt x="40" y="11"/>
                    <a:pt x="37" y="15"/>
                    <a:pt x="37" y="22"/>
                  </a:cubicBezTo>
                  <a:cubicBezTo>
                    <a:pt x="40" y="22"/>
                    <a:pt x="40" y="19"/>
                    <a:pt x="41" y="18"/>
                  </a:cubicBezTo>
                  <a:cubicBezTo>
                    <a:pt x="46" y="23"/>
                    <a:pt x="39" y="26"/>
                    <a:pt x="36" y="28"/>
                  </a:cubicBezTo>
                  <a:cubicBezTo>
                    <a:pt x="33" y="37"/>
                    <a:pt x="35" y="50"/>
                    <a:pt x="27" y="53"/>
                  </a:cubicBezTo>
                  <a:cubicBezTo>
                    <a:pt x="27" y="45"/>
                    <a:pt x="29" y="38"/>
                    <a:pt x="31" y="32"/>
                  </a:cubicBezTo>
                  <a:cubicBezTo>
                    <a:pt x="27" y="31"/>
                    <a:pt x="27" y="34"/>
                    <a:pt x="23" y="34"/>
                  </a:cubicBezTo>
                  <a:cubicBezTo>
                    <a:pt x="19" y="30"/>
                    <a:pt x="28" y="27"/>
                    <a:pt x="25" y="22"/>
                  </a:cubicBezTo>
                  <a:cubicBezTo>
                    <a:pt x="19" y="25"/>
                    <a:pt x="16" y="31"/>
                    <a:pt x="14" y="38"/>
                  </a:cubicBezTo>
                  <a:cubicBezTo>
                    <a:pt x="12" y="38"/>
                    <a:pt x="10" y="36"/>
                    <a:pt x="11" y="34"/>
                  </a:cubicBezTo>
                  <a:cubicBezTo>
                    <a:pt x="8" y="33"/>
                    <a:pt x="8" y="38"/>
                    <a:pt x="6" y="36"/>
                  </a:cubicBezTo>
                  <a:cubicBezTo>
                    <a:pt x="2" y="33"/>
                    <a:pt x="7" y="28"/>
                    <a:pt x="9" y="26"/>
                  </a:cubicBezTo>
                  <a:cubicBezTo>
                    <a:pt x="11" y="26"/>
                    <a:pt x="10" y="29"/>
                    <a:pt x="12" y="28"/>
                  </a:cubicBezTo>
                  <a:cubicBezTo>
                    <a:pt x="13" y="26"/>
                    <a:pt x="13" y="22"/>
                    <a:pt x="14" y="20"/>
                  </a:cubicBezTo>
                  <a:cubicBezTo>
                    <a:pt x="12" y="19"/>
                    <a:pt x="8" y="22"/>
                    <a:pt x="6" y="24"/>
                  </a:cubicBezTo>
                  <a:cubicBezTo>
                    <a:pt x="3" y="25"/>
                    <a:pt x="2" y="23"/>
                    <a:pt x="0" y="22"/>
                  </a:cubicBezTo>
                  <a:cubicBezTo>
                    <a:pt x="5" y="17"/>
                    <a:pt x="15" y="17"/>
                    <a:pt x="18" y="9"/>
                  </a:cubicBezTo>
                  <a:cubicBezTo>
                    <a:pt x="21" y="10"/>
                    <a:pt x="21" y="12"/>
                    <a:pt x="22" y="15"/>
                  </a:cubicBezTo>
                  <a:cubicBezTo>
                    <a:pt x="21" y="18"/>
                    <a:pt x="18" y="19"/>
                    <a:pt x="18" y="23"/>
                  </a:cubicBezTo>
                  <a:cubicBezTo>
                    <a:pt x="22" y="22"/>
                    <a:pt x="25" y="20"/>
                    <a:pt x="26" y="17"/>
                  </a:cubicBezTo>
                  <a:cubicBezTo>
                    <a:pt x="26" y="13"/>
                    <a:pt x="23" y="10"/>
                    <a:pt x="24" y="7"/>
                  </a:cubicBezTo>
                  <a:cubicBezTo>
                    <a:pt x="33" y="8"/>
                    <a:pt x="27" y="20"/>
                    <a:pt x="29" y="26"/>
                  </a:cubicBezTo>
                  <a:cubicBezTo>
                    <a:pt x="36" y="22"/>
                    <a:pt x="33" y="9"/>
                    <a:pt x="35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7" name="î$ḷîḑè">
              <a:extLst>
                <a:ext uri="{FF2B5EF4-FFF2-40B4-BE49-F238E27FC236}">
                  <a16:creationId xmlns:a16="http://schemas.microsoft.com/office/drawing/2014/main" id="{754BB329-DA15-47EE-B981-CEF1D4E7C70C}"/>
                </a:ext>
              </a:extLst>
            </p:cNvPr>
            <p:cNvSpPr/>
            <p:nvPr/>
          </p:nvSpPr>
          <p:spPr bwMode="auto">
            <a:xfrm>
              <a:off x="322263" y="2597150"/>
              <a:ext cx="1673225" cy="1670050"/>
            </a:xfrm>
            <a:custGeom>
              <a:avLst/>
              <a:gdLst>
                <a:gd name="T0" fmla="*/ 443 w 528"/>
                <a:gd name="T1" fmla="*/ 75 h 527"/>
                <a:gd name="T2" fmla="*/ 453 w 528"/>
                <a:gd name="T3" fmla="*/ 442 h 527"/>
                <a:gd name="T4" fmla="*/ 86 w 528"/>
                <a:gd name="T5" fmla="*/ 453 h 527"/>
                <a:gd name="T6" fmla="*/ 74 w 528"/>
                <a:gd name="T7" fmla="*/ 85 h 527"/>
                <a:gd name="T8" fmla="*/ 170 w 528"/>
                <a:gd name="T9" fmla="*/ 111 h 527"/>
                <a:gd name="T10" fmla="*/ 276 w 528"/>
                <a:gd name="T11" fmla="*/ 111 h 527"/>
                <a:gd name="T12" fmla="*/ 328 w 528"/>
                <a:gd name="T13" fmla="*/ 109 h 527"/>
                <a:gd name="T14" fmla="*/ 159 w 528"/>
                <a:gd name="T15" fmla="*/ 50 h 527"/>
                <a:gd name="T16" fmla="*/ 182 w 528"/>
                <a:gd name="T17" fmla="*/ 144 h 527"/>
                <a:gd name="T18" fmla="*/ 244 w 528"/>
                <a:gd name="T19" fmla="*/ 133 h 527"/>
                <a:gd name="T20" fmla="*/ 176 w 528"/>
                <a:gd name="T21" fmla="*/ 188 h 527"/>
                <a:gd name="T22" fmla="*/ 131 w 528"/>
                <a:gd name="T23" fmla="*/ 232 h 527"/>
                <a:gd name="T24" fmla="*/ 185 w 528"/>
                <a:gd name="T25" fmla="*/ 218 h 527"/>
                <a:gd name="T26" fmla="*/ 240 w 528"/>
                <a:gd name="T27" fmla="*/ 130 h 527"/>
                <a:gd name="T28" fmla="*/ 262 w 528"/>
                <a:gd name="T29" fmla="*/ 176 h 527"/>
                <a:gd name="T30" fmla="*/ 154 w 528"/>
                <a:gd name="T31" fmla="*/ 246 h 527"/>
                <a:gd name="T32" fmla="*/ 127 w 528"/>
                <a:gd name="T33" fmla="*/ 241 h 527"/>
                <a:gd name="T34" fmla="*/ 198 w 528"/>
                <a:gd name="T35" fmla="*/ 258 h 527"/>
                <a:gd name="T36" fmla="*/ 294 w 528"/>
                <a:gd name="T37" fmla="*/ 150 h 527"/>
                <a:gd name="T38" fmla="*/ 262 w 528"/>
                <a:gd name="T39" fmla="*/ 176 h 527"/>
                <a:gd name="T40" fmla="*/ 290 w 528"/>
                <a:gd name="T41" fmla="*/ 203 h 527"/>
                <a:gd name="T42" fmla="*/ 153 w 528"/>
                <a:gd name="T43" fmla="*/ 284 h 527"/>
                <a:gd name="T44" fmla="*/ 164 w 528"/>
                <a:gd name="T45" fmla="*/ 311 h 527"/>
                <a:gd name="T46" fmla="*/ 299 w 528"/>
                <a:gd name="T47" fmla="*/ 216 h 527"/>
                <a:gd name="T48" fmla="*/ 313 w 528"/>
                <a:gd name="T49" fmla="*/ 140 h 527"/>
                <a:gd name="T50" fmla="*/ 317 w 528"/>
                <a:gd name="T51" fmla="*/ 158 h 527"/>
                <a:gd name="T52" fmla="*/ 227 w 528"/>
                <a:gd name="T53" fmla="*/ 294 h 527"/>
                <a:gd name="T54" fmla="*/ 133 w 528"/>
                <a:gd name="T55" fmla="*/ 306 h 527"/>
                <a:gd name="T56" fmla="*/ 178 w 528"/>
                <a:gd name="T57" fmla="*/ 366 h 527"/>
                <a:gd name="T58" fmla="*/ 336 w 528"/>
                <a:gd name="T59" fmla="*/ 342 h 527"/>
                <a:gd name="T60" fmla="*/ 385 w 528"/>
                <a:gd name="T61" fmla="*/ 232 h 527"/>
                <a:gd name="T62" fmla="*/ 314 w 528"/>
                <a:gd name="T63" fmla="*/ 338 h 527"/>
                <a:gd name="T64" fmla="*/ 273 w 528"/>
                <a:gd name="T65" fmla="*/ 355 h 527"/>
                <a:gd name="T66" fmla="*/ 373 w 528"/>
                <a:gd name="T67" fmla="*/ 197 h 527"/>
                <a:gd name="T68" fmla="*/ 351 w 528"/>
                <a:gd name="T69" fmla="*/ 269 h 527"/>
                <a:gd name="T70" fmla="*/ 209 w 528"/>
                <a:gd name="T71" fmla="*/ 358 h 527"/>
                <a:gd name="T72" fmla="*/ 258 w 528"/>
                <a:gd name="T73" fmla="*/ 334 h 527"/>
                <a:gd name="T74" fmla="*/ 360 w 528"/>
                <a:gd name="T75" fmla="*/ 177 h 527"/>
                <a:gd name="T76" fmla="*/ 245 w 528"/>
                <a:gd name="T77" fmla="*/ 318 h 527"/>
                <a:gd name="T78" fmla="*/ 148 w 528"/>
                <a:gd name="T79" fmla="*/ 331 h 527"/>
                <a:gd name="T80" fmla="*/ 322 w 528"/>
                <a:gd name="T81" fmla="*/ 239 h 527"/>
                <a:gd name="T82" fmla="*/ 337 w 528"/>
                <a:gd name="T83" fmla="*/ 154 h 527"/>
                <a:gd name="T84" fmla="*/ 328 w 528"/>
                <a:gd name="T85" fmla="*/ 355 h 527"/>
                <a:gd name="T86" fmla="*/ 337 w 528"/>
                <a:gd name="T87" fmla="*/ 366 h 527"/>
                <a:gd name="T88" fmla="*/ 328 w 528"/>
                <a:gd name="T89" fmla="*/ 355 h 527"/>
                <a:gd name="T90" fmla="*/ 318 w 528"/>
                <a:gd name="T91" fmla="*/ 430 h 527"/>
                <a:gd name="T92" fmla="*/ 67 w 528"/>
                <a:gd name="T93" fmla="*/ 325 h 527"/>
                <a:gd name="T94" fmla="*/ 99 w 528"/>
                <a:gd name="T95" fmla="*/ 352 h 527"/>
                <a:gd name="T96" fmla="*/ 322 w 528"/>
                <a:gd name="T97" fmla="*/ 469 h 527"/>
                <a:gd name="T98" fmla="*/ 375 w 528"/>
                <a:gd name="T99" fmla="*/ 417 h 527"/>
                <a:gd name="T100" fmla="*/ 357 w 528"/>
                <a:gd name="T101" fmla="*/ 418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8" h="527">
                  <a:moveTo>
                    <a:pt x="253" y="4"/>
                  </a:moveTo>
                  <a:cubicBezTo>
                    <a:pt x="336" y="0"/>
                    <a:pt x="401" y="34"/>
                    <a:pt x="443" y="75"/>
                  </a:cubicBezTo>
                  <a:cubicBezTo>
                    <a:pt x="486" y="116"/>
                    <a:pt x="521" y="172"/>
                    <a:pt x="524" y="253"/>
                  </a:cubicBezTo>
                  <a:cubicBezTo>
                    <a:pt x="528" y="336"/>
                    <a:pt x="493" y="399"/>
                    <a:pt x="453" y="442"/>
                  </a:cubicBezTo>
                  <a:cubicBezTo>
                    <a:pt x="411" y="487"/>
                    <a:pt x="351" y="519"/>
                    <a:pt x="274" y="523"/>
                  </a:cubicBezTo>
                  <a:cubicBezTo>
                    <a:pt x="192" y="527"/>
                    <a:pt x="128" y="493"/>
                    <a:pt x="86" y="453"/>
                  </a:cubicBezTo>
                  <a:cubicBezTo>
                    <a:pt x="41" y="410"/>
                    <a:pt x="8" y="353"/>
                    <a:pt x="4" y="274"/>
                  </a:cubicBezTo>
                  <a:cubicBezTo>
                    <a:pt x="0" y="191"/>
                    <a:pt x="34" y="128"/>
                    <a:pt x="74" y="85"/>
                  </a:cubicBezTo>
                  <a:cubicBezTo>
                    <a:pt x="114" y="42"/>
                    <a:pt x="173" y="7"/>
                    <a:pt x="253" y="4"/>
                  </a:cubicBezTo>
                  <a:close/>
                  <a:moveTo>
                    <a:pt x="170" y="111"/>
                  </a:moveTo>
                  <a:cubicBezTo>
                    <a:pt x="172" y="99"/>
                    <a:pt x="187" y="95"/>
                    <a:pt x="202" y="96"/>
                  </a:cubicBezTo>
                  <a:cubicBezTo>
                    <a:pt x="226" y="96"/>
                    <a:pt x="253" y="103"/>
                    <a:pt x="276" y="111"/>
                  </a:cubicBezTo>
                  <a:cubicBezTo>
                    <a:pt x="344" y="132"/>
                    <a:pt x="414" y="166"/>
                    <a:pt x="462" y="201"/>
                  </a:cubicBezTo>
                  <a:cubicBezTo>
                    <a:pt x="424" y="169"/>
                    <a:pt x="377" y="136"/>
                    <a:pt x="328" y="109"/>
                  </a:cubicBezTo>
                  <a:cubicBezTo>
                    <a:pt x="292" y="88"/>
                    <a:pt x="254" y="69"/>
                    <a:pt x="209" y="58"/>
                  </a:cubicBezTo>
                  <a:cubicBezTo>
                    <a:pt x="193" y="54"/>
                    <a:pt x="176" y="49"/>
                    <a:pt x="159" y="50"/>
                  </a:cubicBezTo>
                  <a:cubicBezTo>
                    <a:pt x="143" y="51"/>
                    <a:pt x="130" y="58"/>
                    <a:pt x="134" y="75"/>
                  </a:cubicBezTo>
                  <a:cubicBezTo>
                    <a:pt x="140" y="102"/>
                    <a:pt x="168" y="128"/>
                    <a:pt x="182" y="144"/>
                  </a:cubicBezTo>
                  <a:cubicBezTo>
                    <a:pt x="177" y="134"/>
                    <a:pt x="168" y="126"/>
                    <a:pt x="170" y="111"/>
                  </a:cubicBezTo>
                  <a:close/>
                  <a:moveTo>
                    <a:pt x="244" y="133"/>
                  </a:moveTo>
                  <a:cubicBezTo>
                    <a:pt x="243" y="140"/>
                    <a:pt x="238" y="147"/>
                    <a:pt x="233" y="152"/>
                  </a:cubicBezTo>
                  <a:cubicBezTo>
                    <a:pt x="219" y="166"/>
                    <a:pt x="197" y="179"/>
                    <a:pt x="176" y="188"/>
                  </a:cubicBezTo>
                  <a:cubicBezTo>
                    <a:pt x="167" y="192"/>
                    <a:pt x="149" y="201"/>
                    <a:pt x="146" y="189"/>
                  </a:cubicBezTo>
                  <a:cubicBezTo>
                    <a:pt x="140" y="201"/>
                    <a:pt x="129" y="213"/>
                    <a:pt x="131" y="232"/>
                  </a:cubicBezTo>
                  <a:cubicBezTo>
                    <a:pt x="136" y="237"/>
                    <a:pt x="143" y="238"/>
                    <a:pt x="152" y="235"/>
                  </a:cubicBezTo>
                  <a:cubicBezTo>
                    <a:pt x="163" y="232"/>
                    <a:pt x="174" y="224"/>
                    <a:pt x="185" y="218"/>
                  </a:cubicBezTo>
                  <a:cubicBezTo>
                    <a:pt x="206" y="204"/>
                    <a:pt x="222" y="189"/>
                    <a:pt x="238" y="169"/>
                  </a:cubicBezTo>
                  <a:cubicBezTo>
                    <a:pt x="245" y="159"/>
                    <a:pt x="266" y="129"/>
                    <a:pt x="240" y="130"/>
                  </a:cubicBezTo>
                  <a:cubicBezTo>
                    <a:pt x="242" y="131"/>
                    <a:pt x="243" y="131"/>
                    <a:pt x="244" y="133"/>
                  </a:cubicBezTo>
                  <a:close/>
                  <a:moveTo>
                    <a:pt x="262" y="176"/>
                  </a:moveTo>
                  <a:cubicBezTo>
                    <a:pt x="252" y="188"/>
                    <a:pt x="243" y="197"/>
                    <a:pt x="232" y="205"/>
                  </a:cubicBezTo>
                  <a:cubicBezTo>
                    <a:pt x="206" y="225"/>
                    <a:pt x="183" y="240"/>
                    <a:pt x="154" y="246"/>
                  </a:cubicBezTo>
                  <a:cubicBezTo>
                    <a:pt x="144" y="249"/>
                    <a:pt x="135" y="248"/>
                    <a:pt x="130" y="244"/>
                  </a:cubicBezTo>
                  <a:cubicBezTo>
                    <a:pt x="128" y="244"/>
                    <a:pt x="128" y="238"/>
                    <a:pt x="127" y="241"/>
                  </a:cubicBezTo>
                  <a:cubicBezTo>
                    <a:pt x="123" y="262"/>
                    <a:pt x="125" y="281"/>
                    <a:pt x="150" y="278"/>
                  </a:cubicBezTo>
                  <a:cubicBezTo>
                    <a:pt x="167" y="276"/>
                    <a:pt x="185" y="266"/>
                    <a:pt x="198" y="258"/>
                  </a:cubicBezTo>
                  <a:cubicBezTo>
                    <a:pt x="224" y="242"/>
                    <a:pt x="251" y="219"/>
                    <a:pt x="270" y="195"/>
                  </a:cubicBezTo>
                  <a:cubicBezTo>
                    <a:pt x="279" y="183"/>
                    <a:pt x="292" y="166"/>
                    <a:pt x="294" y="150"/>
                  </a:cubicBezTo>
                  <a:cubicBezTo>
                    <a:pt x="295" y="135"/>
                    <a:pt x="289" y="131"/>
                    <a:pt x="279" y="130"/>
                  </a:cubicBezTo>
                  <a:cubicBezTo>
                    <a:pt x="293" y="144"/>
                    <a:pt x="273" y="165"/>
                    <a:pt x="262" y="176"/>
                  </a:cubicBezTo>
                  <a:close/>
                  <a:moveTo>
                    <a:pt x="317" y="158"/>
                  </a:moveTo>
                  <a:cubicBezTo>
                    <a:pt x="315" y="173"/>
                    <a:pt x="301" y="191"/>
                    <a:pt x="290" y="203"/>
                  </a:cubicBezTo>
                  <a:cubicBezTo>
                    <a:pt x="268" y="227"/>
                    <a:pt x="237" y="250"/>
                    <a:pt x="208" y="266"/>
                  </a:cubicBezTo>
                  <a:cubicBezTo>
                    <a:pt x="192" y="274"/>
                    <a:pt x="172" y="283"/>
                    <a:pt x="153" y="284"/>
                  </a:cubicBezTo>
                  <a:cubicBezTo>
                    <a:pt x="138" y="285"/>
                    <a:pt x="131" y="281"/>
                    <a:pt x="126" y="273"/>
                  </a:cubicBezTo>
                  <a:cubicBezTo>
                    <a:pt x="126" y="298"/>
                    <a:pt x="136" y="314"/>
                    <a:pt x="164" y="311"/>
                  </a:cubicBezTo>
                  <a:cubicBezTo>
                    <a:pt x="183" y="309"/>
                    <a:pt x="202" y="297"/>
                    <a:pt x="217" y="288"/>
                  </a:cubicBezTo>
                  <a:cubicBezTo>
                    <a:pt x="249" y="269"/>
                    <a:pt x="278" y="244"/>
                    <a:pt x="299" y="216"/>
                  </a:cubicBezTo>
                  <a:cubicBezTo>
                    <a:pt x="309" y="203"/>
                    <a:pt x="323" y="184"/>
                    <a:pt x="324" y="165"/>
                  </a:cubicBezTo>
                  <a:cubicBezTo>
                    <a:pt x="326" y="151"/>
                    <a:pt x="321" y="144"/>
                    <a:pt x="313" y="140"/>
                  </a:cubicBezTo>
                  <a:cubicBezTo>
                    <a:pt x="313" y="139"/>
                    <a:pt x="312" y="139"/>
                    <a:pt x="311" y="140"/>
                  </a:cubicBezTo>
                  <a:cubicBezTo>
                    <a:pt x="317" y="144"/>
                    <a:pt x="318" y="148"/>
                    <a:pt x="317" y="158"/>
                  </a:cubicBezTo>
                  <a:close/>
                  <a:moveTo>
                    <a:pt x="317" y="223"/>
                  </a:moveTo>
                  <a:cubicBezTo>
                    <a:pt x="293" y="252"/>
                    <a:pt x="260" y="277"/>
                    <a:pt x="227" y="294"/>
                  </a:cubicBezTo>
                  <a:cubicBezTo>
                    <a:pt x="206" y="304"/>
                    <a:pt x="180" y="319"/>
                    <a:pt x="151" y="315"/>
                  </a:cubicBezTo>
                  <a:cubicBezTo>
                    <a:pt x="142" y="313"/>
                    <a:pt x="138" y="309"/>
                    <a:pt x="133" y="306"/>
                  </a:cubicBezTo>
                  <a:cubicBezTo>
                    <a:pt x="141" y="327"/>
                    <a:pt x="152" y="342"/>
                    <a:pt x="166" y="355"/>
                  </a:cubicBezTo>
                  <a:cubicBezTo>
                    <a:pt x="170" y="359"/>
                    <a:pt x="174" y="362"/>
                    <a:pt x="178" y="366"/>
                  </a:cubicBezTo>
                  <a:cubicBezTo>
                    <a:pt x="193" y="378"/>
                    <a:pt x="211" y="388"/>
                    <a:pt x="238" y="387"/>
                  </a:cubicBezTo>
                  <a:cubicBezTo>
                    <a:pt x="277" y="384"/>
                    <a:pt x="309" y="364"/>
                    <a:pt x="336" y="342"/>
                  </a:cubicBezTo>
                  <a:cubicBezTo>
                    <a:pt x="348" y="331"/>
                    <a:pt x="359" y="318"/>
                    <a:pt x="368" y="303"/>
                  </a:cubicBezTo>
                  <a:cubicBezTo>
                    <a:pt x="380" y="284"/>
                    <a:pt x="391" y="258"/>
                    <a:pt x="385" y="232"/>
                  </a:cubicBezTo>
                  <a:cubicBezTo>
                    <a:pt x="385" y="236"/>
                    <a:pt x="385" y="240"/>
                    <a:pt x="384" y="244"/>
                  </a:cubicBezTo>
                  <a:cubicBezTo>
                    <a:pt x="377" y="285"/>
                    <a:pt x="341" y="317"/>
                    <a:pt x="314" y="338"/>
                  </a:cubicBezTo>
                  <a:cubicBezTo>
                    <a:pt x="283" y="361"/>
                    <a:pt x="241" y="382"/>
                    <a:pt x="193" y="374"/>
                  </a:cubicBezTo>
                  <a:cubicBezTo>
                    <a:pt x="226" y="377"/>
                    <a:pt x="250" y="367"/>
                    <a:pt x="273" y="355"/>
                  </a:cubicBezTo>
                  <a:cubicBezTo>
                    <a:pt x="308" y="337"/>
                    <a:pt x="336" y="312"/>
                    <a:pt x="357" y="280"/>
                  </a:cubicBezTo>
                  <a:cubicBezTo>
                    <a:pt x="371" y="259"/>
                    <a:pt x="389" y="223"/>
                    <a:pt x="373" y="197"/>
                  </a:cubicBezTo>
                  <a:cubicBezTo>
                    <a:pt x="376" y="204"/>
                    <a:pt x="377" y="208"/>
                    <a:pt x="376" y="218"/>
                  </a:cubicBezTo>
                  <a:cubicBezTo>
                    <a:pt x="374" y="237"/>
                    <a:pt x="361" y="255"/>
                    <a:pt x="351" y="269"/>
                  </a:cubicBezTo>
                  <a:cubicBezTo>
                    <a:pt x="339" y="284"/>
                    <a:pt x="327" y="296"/>
                    <a:pt x="312" y="308"/>
                  </a:cubicBezTo>
                  <a:cubicBezTo>
                    <a:pt x="284" y="330"/>
                    <a:pt x="250" y="352"/>
                    <a:pt x="209" y="358"/>
                  </a:cubicBezTo>
                  <a:cubicBezTo>
                    <a:pt x="191" y="361"/>
                    <a:pt x="172" y="360"/>
                    <a:pt x="163" y="351"/>
                  </a:cubicBezTo>
                  <a:cubicBezTo>
                    <a:pt x="195" y="368"/>
                    <a:pt x="235" y="348"/>
                    <a:pt x="258" y="334"/>
                  </a:cubicBezTo>
                  <a:cubicBezTo>
                    <a:pt x="293" y="314"/>
                    <a:pt x="322" y="288"/>
                    <a:pt x="344" y="255"/>
                  </a:cubicBezTo>
                  <a:cubicBezTo>
                    <a:pt x="357" y="235"/>
                    <a:pt x="376" y="198"/>
                    <a:pt x="360" y="177"/>
                  </a:cubicBezTo>
                  <a:cubicBezTo>
                    <a:pt x="369" y="202"/>
                    <a:pt x="350" y="229"/>
                    <a:pt x="337" y="246"/>
                  </a:cubicBezTo>
                  <a:cubicBezTo>
                    <a:pt x="312" y="277"/>
                    <a:pt x="280" y="299"/>
                    <a:pt x="245" y="318"/>
                  </a:cubicBezTo>
                  <a:cubicBezTo>
                    <a:pt x="227" y="328"/>
                    <a:pt x="206" y="337"/>
                    <a:pt x="184" y="339"/>
                  </a:cubicBezTo>
                  <a:cubicBezTo>
                    <a:pt x="170" y="340"/>
                    <a:pt x="155" y="339"/>
                    <a:pt x="148" y="331"/>
                  </a:cubicBezTo>
                  <a:cubicBezTo>
                    <a:pt x="176" y="347"/>
                    <a:pt x="215" y="327"/>
                    <a:pt x="236" y="315"/>
                  </a:cubicBezTo>
                  <a:cubicBezTo>
                    <a:pt x="268" y="296"/>
                    <a:pt x="301" y="268"/>
                    <a:pt x="322" y="239"/>
                  </a:cubicBezTo>
                  <a:cubicBezTo>
                    <a:pt x="332" y="224"/>
                    <a:pt x="346" y="203"/>
                    <a:pt x="348" y="184"/>
                  </a:cubicBezTo>
                  <a:cubicBezTo>
                    <a:pt x="350" y="168"/>
                    <a:pt x="344" y="159"/>
                    <a:pt x="337" y="154"/>
                  </a:cubicBezTo>
                  <a:cubicBezTo>
                    <a:pt x="353" y="175"/>
                    <a:pt x="331" y="206"/>
                    <a:pt x="317" y="223"/>
                  </a:cubicBezTo>
                  <a:close/>
                  <a:moveTo>
                    <a:pt x="328" y="355"/>
                  </a:moveTo>
                  <a:cubicBezTo>
                    <a:pt x="302" y="375"/>
                    <a:pt x="267" y="390"/>
                    <a:pt x="224" y="388"/>
                  </a:cubicBezTo>
                  <a:cubicBezTo>
                    <a:pt x="268" y="400"/>
                    <a:pt x="311" y="386"/>
                    <a:pt x="337" y="366"/>
                  </a:cubicBezTo>
                  <a:cubicBezTo>
                    <a:pt x="364" y="346"/>
                    <a:pt x="384" y="315"/>
                    <a:pt x="388" y="276"/>
                  </a:cubicBezTo>
                  <a:cubicBezTo>
                    <a:pt x="378" y="310"/>
                    <a:pt x="355" y="336"/>
                    <a:pt x="328" y="355"/>
                  </a:cubicBezTo>
                  <a:close/>
                  <a:moveTo>
                    <a:pt x="357" y="418"/>
                  </a:moveTo>
                  <a:cubicBezTo>
                    <a:pt x="353" y="429"/>
                    <a:pt x="334" y="431"/>
                    <a:pt x="318" y="430"/>
                  </a:cubicBezTo>
                  <a:cubicBezTo>
                    <a:pt x="293" y="429"/>
                    <a:pt x="269" y="421"/>
                    <a:pt x="245" y="414"/>
                  </a:cubicBezTo>
                  <a:cubicBezTo>
                    <a:pt x="180" y="393"/>
                    <a:pt x="114" y="359"/>
                    <a:pt x="67" y="325"/>
                  </a:cubicBezTo>
                  <a:cubicBezTo>
                    <a:pt x="65" y="326"/>
                    <a:pt x="67" y="326"/>
                    <a:pt x="67" y="327"/>
                  </a:cubicBezTo>
                  <a:cubicBezTo>
                    <a:pt x="76" y="335"/>
                    <a:pt x="88" y="344"/>
                    <a:pt x="99" y="352"/>
                  </a:cubicBezTo>
                  <a:cubicBezTo>
                    <a:pt x="132" y="377"/>
                    <a:pt x="163" y="398"/>
                    <a:pt x="202" y="419"/>
                  </a:cubicBezTo>
                  <a:cubicBezTo>
                    <a:pt x="238" y="439"/>
                    <a:pt x="276" y="458"/>
                    <a:pt x="322" y="469"/>
                  </a:cubicBezTo>
                  <a:cubicBezTo>
                    <a:pt x="338" y="473"/>
                    <a:pt x="355" y="478"/>
                    <a:pt x="373" y="476"/>
                  </a:cubicBezTo>
                  <a:cubicBezTo>
                    <a:pt x="411" y="472"/>
                    <a:pt x="387" y="433"/>
                    <a:pt x="375" y="417"/>
                  </a:cubicBezTo>
                  <a:cubicBezTo>
                    <a:pt x="365" y="402"/>
                    <a:pt x="355" y="390"/>
                    <a:pt x="345" y="381"/>
                  </a:cubicBezTo>
                  <a:cubicBezTo>
                    <a:pt x="350" y="391"/>
                    <a:pt x="362" y="402"/>
                    <a:pt x="357" y="4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8" name="ïṣlíďé">
              <a:extLst>
                <a:ext uri="{FF2B5EF4-FFF2-40B4-BE49-F238E27FC236}">
                  <a16:creationId xmlns:a16="http://schemas.microsoft.com/office/drawing/2014/main" id="{D7EFCD25-4631-4502-B0D3-CEEDBC24126A}"/>
                </a:ext>
              </a:extLst>
            </p:cNvPr>
            <p:cNvSpPr/>
            <p:nvPr/>
          </p:nvSpPr>
          <p:spPr bwMode="auto">
            <a:xfrm>
              <a:off x="1747838" y="4089400"/>
              <a:ext cx="161925" cy="190500"/>
            </a:xfrm>
            <a:custGeom>
              <a:avLst/>
              <a:gdLst>
                <a:gd name="T0" fmla="*/ 24 w 51"/>
                <a:gd name="T1" fmla="*/ 40 h 60"/>
                <a:gd name="T2" fmla="*/ 34 w 51"/>
                <a:gd name="T3" fmla="*/ 20 h 60"/>
                <a:gd name="T4" fmla="*/ 36 w 51"/>
                <a:gd name="T5" fmla="*/ 37 h 60"/>
                <a:gd name="T6" fmla="*/ 42 w 51"/>
                <a:gd name="T7" fmla="*/ 30 h 60"/>
                <a:gd name="T8" fmla="*/ 45 w 51"/>
                <a:gd name="T9" fmla="*/ 32 h 60"/>
                <a:gd name="T10" fmla="*/ 42 w 51"/>
                <a:gd name="T11" fmla="*/ 40 h 60"/>
                <a:gd name="T12" fmla="*/ 51 w 51"/>
                <a:gd name="T13" fmla="*/ 53 h 60"/>
                <a:gd name="T14" fmla="*/ 39 w 51"/>
                <a:gd name="T15" fmla="*/ 57 h 60"/>
                <a:gd name="T16" fmla="*/ 40 w 51"/>
                <a:gd name="T17" fmla="*/ 44 h 60"/>
                <a:gd name="T18" fmla="*/ 29 w 51"/>
                <a:gd name="T19" fmla="*/ 57 h 60"/>
                <a:gd name="T20" fmla="*/ 33 w 51"/>
                <a:gd name="T21" fmla="*/ 28 h 60"/>
                <a:gd name="T22" fmla="*/ 26 w 51"/>
                <a:gd name="T23" fmla="*/ 54 h 60"/>
                <a:gd name="T24" fmla="*/ 19 w 51"/>
                <a:gd name="T25" fmla="*/ 53 h 60"/>
                <a:gd name="T26" fmla="*/ 25 w 51"/>
                <a:gd name="T27" fmla="*/ 27 h 60"/>
                <a:gd name="T28" fmla="*/ 19 w 51"/>
                <a:gd name="T29" fmla="*/ 24 h 60"/>
                <a:gd name="T30" fmla="*/ 20 w 51"/>
                <a:gd name="T31" fmla="*/ 30 h 60"/>
                <a:gd name="T32" fmla="*/ 17 w 51"/>
                <a:gd name="T33" fmla="*/ 34 h 60"/>
                <a:gd name="T34" fmla="*/ 19 w 51"/>
                <a:gd name="T35" fmla="*/ 40 h 60"/>
                <a:gd name="T36" fmla="*/ 6 w 51"/>
                <a:gd name="T37" fmla="*/ 34 h 60"/>
                <a:gd name="T38" fmla="*/ 12 w 51"/>
                <a:gd name="T39" fmla="*/ 31 h 60"/>
                <a:gd name="T40" fmla="*/ 0 w 51"/>
                <a:gd name="T41" fmla="*/ 23 h 60"/>
                <a:gd name="T42" fmla="*/ 12 w 51"/>
                <a:gd name="T43" fmla="*/ 18 h 60"/>
                <a:gd name="T44" fmla="*/ 6 w 51"/>
                <a:gd name="T45" fmla="*/ 6 h 60"/>
                <a:gd name="T46" fmla="*/ 14 w 51"/>
                <a:gd name="T47" fmla="*/ 4 h 60"/>
                <a:gd name="T48" fmla="*/ 15 w 51"/>
                <a:gd name="T49" fmla="*/ 12 h 60"/>
                <a:gd name="T50" fmla="*/ 17 w 51"/>
                <a:gd name="T51" fmla="*/ 2 h 60"/>
                <a:gd name="T52" fmla="*/ 23 w 51"/>
                <a:gd name="T53" fmla="*/ 1 h 60"/>
                <a:gd name="T54" fmla="*/ 30 w 51"/>
                <a:gd name="T55" fmla="*/ 20 h 60"/>
                <a:gd name="T56" fmla="*/ 24 w 51"/>
                <a:gd name="T57" fmla="*/ 40 h 60"/>
                <a:gd name="T58" fmla="*/ 18 w 51"/>
                <a:gd name="T59" fmla="*/ 17 h 60"/>
                <a:gd name="T60" fmla="*/ 26 w 51"/>
                <a:gd name="T61" fmla="*/ 18 h 60"/>
                <a:gd name="T62" fmla="*/ 22 w 51"/>
                <a:gd name="T63" fmla="*/ 5 h 60"/>
                <a:gd name="T64" fmla="*/ 20 w 51"/>
                <a:gd name="T65" fmla="*/ 5 h 60"/>
                <a:gd name="T66" fmla="*/ 18 w 51"/>
                <a:gd name="T6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60">
                  <a:moveTo>
                    <a:pt x="24" y="40"/>
                  </a:moveTo>
                  <a:cubicBezTo>
                    <a:pt x="29" y="36"/>
                    <a:pt x="27" y="23"/>
                    <a:pt x="34" y="20"/>
                  </a:cubicBezTo>
                  <a:cubicBezTo>
                    <a:pt x="40" y="22"/>
                    <a:pt x="36" y="32"/>
                    <a:pt x="36" y="37"/>
                  </a:cubicBezTo>
                  <a:cubicBezTo>
                    <a:pt x="39" y="37"/>
                    <a:pt x="39" y="32"/>
                    <a:pt x="42" y="30"/>
                  </a:cubicBezTo>
                  <a:cubicBezTo>
                    <a:pt x="43" y="31"/>
                    <a:pt x="44" y="32"/>
                    <a:pt x="45" y="32"/>
                  </a:cubicBezTo>
                  <a:cubicBezTo>
                    <a:pt x="45" y="37"/>
                    <a:pt x="41" y="36"/>
                    <a:pt x="42" y="40"/>
                  </a:cubicBezTo>
                  <a:cubicBezTo>
                    <a:pt x="45" y="44"/>
                    <a:pt x="51" y="46"/>
                    <a:pt x="51" y="53"/>
                  </a:cubicBezTo>
                  <a:cubicBezTo>
                    <a:pt x="46" y="54"/>
                    <a:pt x="44" y="57"/>
                    <a:pt x="39" y="57"/>
                  </a:cubicBezTo>
                  <a:cubicBezTo>
                    <a:pt x="42" y="54"/>
                    <a:pt x="48" y="47"/>
                    <a:pt x="40" y="44"/>
                  </a:cubicBezTo>
                  <a:cubicBezTo>
                    <a:pt x="36" y="48"/>
                    <a:pt x="40" y="60"/>
                    <a:pt x="29" y="57"/>
                  </a:cubicBezTo>
                  <a:cubicBezTo>
                    <a:pt x="34" y="47"/>
                    <a:pt x="34" y="40"/>
                    <a:pt x="33" y="28"/>
                  </a:cubicBezTo>
                  <a:cubicBezTo>
                    <a:pt x="27" y="33"/>
                    <a:pt x="28" y="45"/>
                    <a:pt x="26" y="54"/>
                  </a:cubicBezTo>
                  <a:cubicBezTo>
                    <a:pt x="25" y="55"/>
                    <a:pt x="20" y="55"/>
                    <a:pt x="19" y="53"/>
                  </a:cubicBezTo>
                  <a:cubicBezTo>
                    <a:pt x="20" y="44"/>
                    <a:pt x="23" y="36"/>
                    <a:pt x="25" y="27"/>
                  </a:cubicBezTo>
                  <a:cubicBezTo>
                    <a:pt x="23" y="26"/>
                    <a:pt x="21" y="25"/>
                    <a:pt x="19" y="24"/>
                  </a:cubicBezTo>
                  <a:cubicBezTo>
                    <a:pt x="17" y="26"/>
                    <a:pt x="19" y="29"/>
                    <a:pt x="20" y="30"/>
                  </a:cubicBezTo>
                  <a:cubicBezTo>
                    <a:pt x="20" y="33"/>
                    <a:pt x="18" y="33"/>
                    <a:pt x="17" y="34"/>
                  </a:cubicBezTo>
                  <a:cubicBezTo>
                    <a:pt x="17" y="36"/>
                    <a:pt x="19" y="37"/>
                    <a:pt x="19" y="40"/>
                  </a:cubicBezTo>
                  <a:cubicBezTo>
                    <a:pt x="13" y="39"/>
                    <a:pt x="11" y="35"/>
                    <a:pt x="6" y="34"/>
                  </a:cubicBezTo>
                  <a:cubicBezTo>
                    <a:pt x="6" y="32"/>
                    <a:pt x="10" y="32"/>
                    <a:pt x="12" y="31"/>
                  </a:cubicBezTo>
                  <a:cubicBezTo>
                    <a:pt x="11" y="25"/>
                    <a:pt x="3" y="27"/>
                    <a:pt x="0" y="23"/>
                  </a:cubicBezTo>
                  <a:cubicBezTo>
                    <a:pt x="2" y="20"/>
                    <a:pt x="10" y="22"/>
                    <a:pt x="12" y="18"/>
                  </a:cubicBezTo>
                  <a:cubicBezTo>
                    <a:pt x="12" y="12"/>
                    <a:pt x="8" y="10"/>
                    <a:pt x="6" y="6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15" y="6"/>
                    <a:pt x="16" y="9"/>
                    <a:pt x="15" y="12"/>
                  </a:cubicBezTo>
                  <a:cubicBezTo>
                    <a:pt x="18" y="10"/>
                    <a:pt x="17" y="6"/>
                    <a:pt x="17" y="2"/>
                  </a:cubicBezTo>
                  <a:cubicBezTo>
                    <a:pt x="19" y="1"/>
                    <a:pt x="21" y="0"/>
                    <a:pt x="23" y="1"/>
                  </a:cubicBezTo>
                  <a:cubicBezTo>
                    <a:pt x="26" y="7"/>
                    <a:pt x="28" y="13"/>
                    <a:pt x="30" y="20"/>
                  </a:cubicBezTo>
                  <a:cubicBezTo>
                    <a:pt x="26" y="25"/>
                    <a:pt x="26" y="34"/>
                    <a:pt x="24" y="40"/>
                  </a:cubicBezTo>
                  <a:close/>
                  <a:moveTo>
                    <a:pt x="18" y="17"/>
                  </a:moveTo>
                  <a:cubicBezTo>
                    <a:pt x="21" y="18"/>
                    <a:pt x="22" y="17"/>
                    <a:pt x="26" y="18"/>
                  </a:cubicBezTo>
                  <a:cubicBezTo>
                    <a:pt x="26" y="12"/>
                    <a:pt x="23" y="10"/>
                    <a:pt x="22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19" y="8"/>
                    <a:pt x="17" y="13"/>
                    <a:pt x="18" y="1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E58F69DF-19F1-4DFC-99EB-A4BC8B7477D2}"/>
              </a:ext>
            </a:extLst>
          </p:cNvPr>
          <p:cNvSpPr/>
          <p:nvPr/>
        </p:nvSpPr>
        <p:spPr>
          <a:xfrm>
            <a:off x="0" y="0"/>
            <a:ext cx="6611891" cy="6858000"/>
          </a:xfrm>
          <a:prstGeom prst="rect">
            <a:avLst/>
          </a:prstGeom>
          <a:solidFill>
            <a:schemeClr val="bg1">
              <a:alpha val="94000"/>
            </a:scheme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pic>
        <p:nvPicPr>
          <p:cNvPr id="63" name="图片 62" descr="图片包含 水, 天空, 户外, 河流&#10;&#10;描述已自动生成">
            <a:extLst>
              <a:ext uri="{FF2B5EF4-FFF2-40B4-BE49-F238E27FC236}">
                <a16:creationId xmlns:a16="http://schemas.microsoft.com/office/drawing/2014/main" id="{20E2F008-46A1-432A-BC57-7A34A337D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r="45571" b="6633"/>
          <a:stretch/>
        </p:blipFill>
        <p:spPr>
          <a:xfrm>
            <a:off x="6635644" y="0"/>
            <a:ext cx="5556356" cy="6858000"/>
          </a:xfrm>
          <a:prstGeom prst="rect">
            <a:avLst/>
          </a:prstGeom>
        </p:spPr>
      </p:pic>
      <p:sp>
        <p:nvSpPr>
          <p:cNvPr id="60" name="矩形 59">
            <a:extLst>
              <a:ext uri="{FF2B5EF4-FFF2-40B4-BE49-F238E27FC236}">
                <a16:creationId xmlns:a16="http://schemas.microsoft.com/office/drawing/2014/main" id="{D600AD00-4C10-4756-B1AA-4230F5A8178C}"/>
              </a:ext>
            </a:extLst>
          </p:cNvPr>
          <p:cNvSpPr/>
          <p:nvPr/>
        </p:nvSpPr>
        <p:spPr>
          <a:xfrm>
            <a:off x="6627924" y="0"/>
            <a:ext cx="5564076" cy="6858000"/>
          </a:xfrm>
          <a:prstGeom prst="rect">
            <a:avLst/>
          </a:prstGeom>
          <a:solidFill>
            <a:srgbClr val="143C6D">
              <a:alpha val="81000"/>
            </a:srgb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B3C3A3C3-0A4A-4A1A-B3FE-274FB9ABE9F8}"/>
              </a:ext>
            </a:extLst>
          </p:cNvPr>
          <p:cNvSpPr/>
          <p:nvPr/>
        </p:nvSpPr>
        <p:spPr>
          <a:xfrm>
            <a:off x="2591151" y="1330037"/>
            <a:ext cx="1118304" cy="1118304"/>
          </a:xfrm>
          <a:prstGeom prst="rect">
            <a:avLst/>
          </a:prstGeom>
          <a:solidFill>
            <a:srgbClr val="143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zh-CN" sz="4000" b="1" dirty="0">
                <a:solidFill>
                  <a:srgbClr val="FFFFFF"/>
                </a:solidFill>
                <a:latin typeface="+mj-lt"/>
                <a:ea typeface="微软雅黑 Light"/>
              </a:rPr>
              <a:t>02</a:t>
            </a:r>
            <a:endParaRPr lang="zh-CN" altLang="en-US" sz="4000" b="1" dirty="0">
              <a:solidFill>
                <a:srgbClr val="FFFFFF"/>
              </a:solidFill>
              <a:latin typeface="+mj-lt"/>
              <a:ea typeface="微软雅黑 Light"/>
            </a:endParaRPr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32567476-BF0E-44CB-BAC2-A7B23A4700CB}"/>
              </a:ext>
            </a:extLst>
          </p:cNvPr>
          <p:cNvCxnSpPr/>
          <p:nvPr/>
        </p:nvCxnSpPr>
        <p:spPr>
          <a:xfrm>
            <a:off x="1246379" y="3713588"/>
            <a:ext cx="3807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DC12E9D7-BDA7-4FDF-B2E1-55530B2E7C43}"/>
              </a:ext>
            </a:extLst>
          </p:cNvPr>
          <p:cNvSpPr txBox="1"/>
          <p:nvPr/>
        </p:nvSpPr>
        <p:spPr>
          <a:xfrm>
            <a:off x="1172679" y="3888915"/>
            <a:ext cx="3955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rPr>
              <a:t>模型及结论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1A86A457-8101-49AC-A225-F43CE1C30C09}"/>
              </a:ext>
            </a:extLst>
          </p:cNvPr>
          <p:cNvSpPr txBox="1"/>
          <p:nvPr/>
        </p:nvSpPr>
        <p:spPr>
          <a:xfrm>
            <a:off x="1826515" y="2641027"/>
            <a:ext cx="2647576" cy="878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dirty="0">
                <a:solidFill>
                  <a:srgbClr val="002060"/>
                </a:solidFill>
                <a:latin typeface="+mj-ea"/>
                <a:ea typeface="+mj-ea"/>
              </a:rPr>
              <a:t>研究目标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5691187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2b586da8-b3bb-41e3-9609-2aa83134bc7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099992B1-C7AB-451D-8EC3-4C6B45200637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258192" y="182880"/>
            <a:ext cx="2782142" cy="561340"/>
            <a:chOff x="1386105" y="2481869"/>
            <a:chExt cx="9419805" cy="1900592"/>
          </a:xfrm>
        </p:grpSpPr>
        <p:grpSp>
          <p:nvGrpSpPr>
            <p:cNvPr id="7" name="íṡ1íḍe">
              <a:extLst>
                <a:ext uri="{FF2B5EF4-FFF2-40B4-BE49-F238E27FC236}">
                  <a16:creationId xmlns:a16="http://schemas.microsoft.com/office/drawing/2014/main" id="{89847AEF-C760-4450-88F8-E408F65A1B7B}"/>
                </a:ext>
              </a:extLst>
            </p:cNvPr>
            <p:cNvGrpSpPr/>
            <p:nvPr/>
          </p:nvGrpSpPr>
          <p:grpSpPr>
            <a:xfrm>
              <a:off x="1386105" y="2521057"/>
              <a:ext cx="1808767" cy="1817338"/>
              <a:chOff x="-15875" y="2251075"/>
              <a:chExt cx="2344738" cy="2355850"/>
            </a:xfrm>
          </p:grpSpPr>
          <p:sp>
            <p:nvSpPr>
              <p:cNvPr id="55" name="ïṣḷïdê">
                <a:extLst>
                  <a:ext uri="{FF2B5EF4-FFF2-40B4-BE49-F238E27FC236}">
                    <a16:creationId xmlns:a16="http://schemas.microsoft.com/office/drawing/2014/main" id="{CFE19823-9FE6-4BD9-9B9F-A15D10043DA2}"/>
                  </a:ext>
                </a:extLst>
              </p:cNvPr>
              <p:cNvSpPr/>
              <p:nvPr/>
            </p:nvSpPr>
            <p:spPr bwMode="auto">
              <a:xfrm>
                <a:off x="-15875" y="2251075"/>
                <a:ext cx="2344738" cy="2355850"/>
              </a:xfrm>
              <a:custGeom>
                <a:avLst/>
                <a:gdLst>
                  <a:gd name="T0" fmla="*/ 357 w 740"/>
                  <a:gd name="T1" fmla="*/ 6 h 743"/>
                  <a:gd name="T2" fmla="*/ 623 w 740"/>
                  <a:gd name="T3" fmla="*/ 106 h 743"/>
                  <a:gd name="T4" fmla="*/ 737 w 740"/>
                  <a:gd name="T5" fmla="*/ 359 h 743"/>
                  <a:gd name="T6" fmla="*/ 710 w 740"/>
                  <a:gd name="T7" fmla="*/ 513 h 743"/>
                  <a:gd name="T8" fmla="*/ 532 w 740"/>
                  <a:gd name="T9" fmla="*/ 702 h 743"/>
                  <a:gd name="T10" fmla="*/ 386 w 740"/>
                  <a:gd name="T11" fmla="*/ 739 h 743"/>
                  <a:gd name="T12" fmla="*/ 119 w 740"/>
                  <a:gd name="T13" fmla="*/ 639 h 743"/>
                  <a:gd name="T14" fmla="*/ 41 w 740"/>
                  <a:gd name="T15" fmla="*/ 533 h 743"/>
                  <a:gd name="T16" fmla="*/ 4 w 740"/>
                  <a:gd name="T17" fmla="*/ 387 h 743"/>
                  <a:gd name="T18" fmla="*/ 104 w 740"/>
                  <a:gd name="T19" fmla="*/ 120 h 743"/>
                  <a:gd name="T20" fmla="*/ 314 w 740"/>
                  <a:gd name="T21" fmla="*/ 9 h 743"/>
                  <a:gd name="T22" fmla="*/ 357 w 740"/>
                  <a:gd name="T23" fmla="*/ 6 h 743"/>
                  <a:gd name="T24" fmla="*/ 118 w 740"/>
                  <a:gd name="T25" fmla="*/ 123 h 743"/>
                  <a:gd name="T26" fmla="*/ 16 w 740"/>
                  <a:gd name="T27" fmla="*/ 376 h 743"/>
                  <a:gd name="T28" fmla="*/ 48 w 740"/>
                  <a:gd name="T29" fmla="*/ 520 h 743"/>
                  <a:gd name="T30" fmla="*/ 122 w 740"/>
                  <a:gd name="T31" fmla="*/ 625 h 743"/>
                  <a:gd name="T32" fmla="*/ 374 w 740"/>
                  <a:gd name="T33" fmla="*/ 727 h 743"/>
                  <a:gd name="T34" fmla="*/ 520 w 740"/>
                  <a:gd name="T35" fmla="*/ 695 h 743"/>
                  <a:gd name="T36" fmla="*/ 623 w 740"/>
                  <a:gd name="T37" fmla="*/ 622 h 743"/>
                  <a:gd name="T38" fmla="*/ 696 w 740"/>
                  <a:gd name="T39" fmla="*/ 516 h 743"/>
                  <a:gd name="T40" fmla="*/ 726 w 740"/>
                  <a:gd name="T41" fmla="*/ 370 h 743"/>
                  <a:gd name="T42" fmla="*/ 694 w 740"/>
                  <a:gd name="T43" fmla="*/ 225 h 743"/>
                  <a:gd name="T44" fmla="*/ 516 w 740"/>
                  <a:gd name="T45" fmla="*/ 48 h 743"/>
                  <a:gd name="T46" fmla="*/ 369 w 740"/>
                  <a:gd name="T47" fmla="*/ 17 h 743"/>
                  <a:gd name="T48" fmla="*/ 118 w 740"/>
                  <a:gd name="T49" fmla="*/ 123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0" h="743">
                    <a:moveTo>
                      <a:pt x="357" y="6"/>
                    </a:moveTo>
                    <a:cubicBezTo>
                      <a:pt x="475" y="0"/>
                      <a:pt x="563" y="50"/>
                      <a:pt x="623" y="106"/>
                    </a:cubicBezTo>
                    <a:cubicBezTo>
                      <a:pt x="685" y="163"/>
                      <a:pt x="732" y="246"/>
                      <a:pt x="737" y="359"/>
                    </a:cubicBezTo>
                    <a:cubicBezTo>
                      <a:pt x="740" y="417"/>
                      <a:pt x="728" y="470"/>
                      <a:pt x="710" y="513"/>
                    </a:cubicBezTo>
                    <a:cubicBezTo>
                      <a:pt x="675" y="598"/>
                      <a:pt x="613" y="662"/>
                      <a:pt x="532" y="702"/>
                    </a:cubicBezTo>
                    <a:cubicBezTo>
                      <a:pt x="491" y="722"/>
                      <a:pt x="442" y="737"/>
                      <a:pt x="386" y="739"/>
                    </a:cubicBezTo>
                    <a:cubicBezTo>
                      <a:pt x="267" y="743"/>
                      <a:pt x="182" y="697"/>
                      <a:pt x="119" y="639"/>
                    </a:cubicBezTo>
                    <a:cubicBezTo>
                      <a:pt x="87" y="610"/>
                      <a:pt x="61" y="574"/>
                      <a:pt x="41" y="533"/>
                    </a:cubicBezTo>
                    <a:cubicBezTo>
                      <a:pt x="21" y="492"/>
                      <a:pt x="6" y="444"/>
                      <a:pt x="4" y="387"/>
                    </a:cubicBezTo>
                    <a:cubicBezTo>
                      <a:pt x="0" y="267"/>
                      <a:pt x="47" y="181"/>
                      <a:pt x="104" y="120"/>
                    </a:cubicBezTo>
                    <a:cubicBezTo>
                      <a:pt x="154" y="67"/>
                      <a:pt x="223" y="24"/>
                      <a:pt x="314" y="9"/>
                    </a:cubicBezTo>
                    <a:cubicBezTo>
                      <a:pt x="328" y="7"/>
                      <a:pt x="343" y="6"/>
                      <a:pt x="357" y="6"/>
                    </a:cubicBezTo>
                    <a:close/>
                    <a:moveTo>
                      <a:pt x="118" y="123"/>
                    </a:moveTo>
                    <a:cubicBezTo>
                      <a:pt x="60" y="181"/>
                      <a:pt x="16" y="262"/>
                      <a:pt x="16" y="376"/>
                    </a:cubicBezTo>
                    <a:cubicBezTo>
                      <a:pt x="16" y="432"/>
                      <a:pt x="29" y="479"/>
                      <a:pt x="48" y="520"/>
                    </a:cubicBezTo>
                    <a:cubicBezTo>
                      <a:pt x="67" y="561"/>
                      <a:pt x="91" y="596"/>
                      <a:pt x="122" y="625"/>
                    </a:cubicBezTo>
                    <a:cubicBezTo>
                      <a:pt x="183" y="683"/>
                      <a:pt x="261" y="727"/>
                      <a:pt x="374" y="727"/>
                    </a:cubicBezTo>
                    <a:cubicBezTo>
                      <a:pt x="430" y="727"/>
                      <a:pt x="479" y="714"/>
                      <a:pt x="520" y="695"/>
                    </a:cubicBezTo>
                    <a:cubicBezTo>
                      <a:pt x="560" y="677"/>
                      <a:pt x="594" y="651"/>
                      <a:pt x="623" y="622"/>
                    </a:cubicBezTo>
                    <a:cubicBezTo>
                      <a:pt x="653" y="592"/>
                      <a:pt x="677" y="558"/>
                      <a:pt x="696" y="516"/>
                    </a:cubicBezTo>
                    <a:cubicBezTo>
                      <a:pt x="714" y="476"/>
                      <a:pt x="728" y="424"/>
                      <a:pt x="726" y="370"/>
                    </a:cubicBezTo>
                    <a:cubicBezTo>
                      <a:pt x="725" y="313"/>
                      <a:pt x="712" y="265"/>
                      <a:pt x="694" y="225"/>
                    </a:cubicBezTo>
                    <a:cubicBezTo>
                      <a:pt x="657" y="145"/>
                      <a:pt x="597" y="84"/>
                      <a:pt x="516" y="48"/>
                    </a:cubicBezTo>
                    <a:cubicBezTo>
                      <a:pt x="474" y="30"/>
                      <a:pt x="424" y="17"/>
                      <a:pt x="369" y="17"/>
                    </a:cubicBezTo>
                    <a:cubicBezTo>
                      <a:pt x="255" y="18"/>
                      <a:pt x="175" y="66"/>
                      <a:pt x="118" y="1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6" name="îş1ide">
                <a:extLst>
                  <a:ext uri="{FF2B5EF4-FFF2-40B4-BE49-F238E27FC236}">
                    <a16:creationId xmlns:a16="http://schemas.microsoft.com/office/drawing/2014/main" id="{3BD95004-FE37-4ECC-BC9D-A53BA6C62C55}"/>
                  </a:ext>
                </a:extLst>
              </p:cNvPr>
              <p:cNvSpPr/>
              <p:nvPr/>
            </p:nvSpPr>
            <p:spPr bwMode="auto">
              <a:xfrm>
                <a:off x="1082675" y="2346325"/>
                <a:ext cx="130175" cy="158750"/>
              </a:xfrm>
              <a:custGeom>
                <a:avLst/>
                <a:gdLst>
                  <a:gd name="T0" fmla="*/ 37 w 41"/>
                  <a:gd name="T1" fmla="*/ 14 h 50"/>
                  <a:gd name="T2" fmla="*/ 26 w 41"/>
                  <a:gd name="T3" fmla="*/ 16 h 50"/>
                  <a:gd name="T4" fmla="*/ 15 w 41"/>
                  <a:gd name="T5" fmla="*/ 14 h 50"/>
                  <a:gd name="T6" fmla="*/ 38 w 41"/>
                  <a:gd name="T7" fmla="*/ 28 h 50"/>
                  <a:gd name="T8" fmla="*/ 3 w 41"/>
                  <a:gd name="T9" fmla="*/ 30 h 50"/>
                  <a:gd name="T10" fmla="*/ 13 w 41"/>
                  <a:gd name="T11" fmla="*/ 30 h 50"/>
                  <a:gd name="T12" fmla="*/ 26 w 41"/>
                  <a:gd name="T13" fmla="*/ 33 h 50"/>
                  <a:gd name="T14" fmla="*/ 4 w 41"/>
                  <a:gd name="T15" fmla="*/ 12 h 50"/>
                  <a:gd name="T16" fmla="*/ 37 w 41"/>
                  <a:gd name="T17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50">
                    <a:moveTo>
                      <a:pt x="37" y="14"/>
                    </a:moveTo>
                    <a:cubicBezTo>
                      <a:pt x="35" y="16"/>
                      <a:pt x="30" y="16"/>
                      <a:pt x="26" y="16"/>
                    </a:cubicBezTo>
                    <a:cubicBezTo>
                      <a:pt x="25" y="13"/>
                      <a:pt x="18" y="9"/>
                      <a:pt x="15" y="14"/>
                    </a:cubicBezTo>
                    <a:cubicBezTo>
                      <a:pt x="23" y="20"/>
                      <a:pt x="37" y="18"/>
                      <a:pt x="38" y="28"/>
                    </a:cubicBezTo>
                    <a:cubicBezTo>
                      <a:pt x="41" y="48"/>
                      <a:pt x="3" y="50"/>
                      <a:pt x="3" y="30"/>
                    </a:cubicBezTo>
                    <a:cubicBezTo>
                      <a:pt x="7" y="31"/>
                      <a:pt x="9" y="29"/>
                      <a:pt x="13" y="30"/>
                    </a:cubicBezTo>
                    <a:cubicBezTo>
                      <a:pt x="14" y="34"/>
                      <a:pt x="23" y="39"/>
                      <a:pt x="26" y="33"/>
                    </a:cubicBezTo>
                    <a:cubicBezTo>
                      <a:pt x="22" y="23"/>
                      <a:pt x="0" y="29"/>
                      <a:pt x="4" y="12"/>
                    </a:cubicBezTo>
                    <a:cubicBezTo>
                      <a:pt x="7" y="1"/>
                      <a:pt x="34" y="0"/>
                      <a:pt x="37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7" name="ïṩļïdè">
                <a:extLst>
                  <a:ext uri="{FF2B5EF4-FFF2-40B4-BE49-F238E27FC236}">
                    <a16:creationId xmlns:a16="http://schemas.microsoft.com/office/drawing/2014/main" id="{ACB06C85-B94E-4B5E-812A-D6D8DE9D71AE}"/>
                  </a:ext>
                </a:extLst>
              </p:cNvPr>
              <p:cNvSpPr/>
              <p:nvPr/>
            </p:nvSpPr>
            <p:spPr bwMode="auto">
              <a:xfrm>
                <a:off x="944563" y="2368550"/>
                <a:ext cx="65088" cy="133350"/>
              </a:xfrm>
              <a:custGeom>
                <a:avLst/>
                <a:gdLst>
                  <a:gd name="T0" fmla="*/ 19 w 21"/>
                  <a:gd name="T1" fmla="*/ 1 h 42"/>
                  <a:gd name="T2" fmla="*/ 20 w 21"/>
                  <a:gd name="T3" fmla="*/ 7 h 42"/>
                  <a:gd name="T4" fmla="*/ 14 w 21"/>
                  <a:gd name="T5" fmla="*/ 11 h 42"/>
                  <a:gd name="T6" fmla="*/ 19 w 21"/>
                  <a:gd name="T7" fmla="*/ 12 h 42"/>
                  <a:gd name="T8" fmla="*/ 21 w 21"/>
                  <a:gd name="T9" fmla="*/ 19 h 42"/>
                  <a:gd name="T10" fmla="*/ 16 w 21"/>
                  <a:gd name="T11" fmla="*/ 20 h 42"/>
                  <a:gd name="T12" fmla="*/ 19 w 21"/>
                  <a:gd name="T13" fmla="*/ 39 h 42"/>
                  <a:gd name="T14" fmla="*/ 8 w 21"/>
                  <a:gd name="T15" fmla="*/ 42 h 42"/>
                  <a:gd name="T16" fmla="*/ 5 w 21"/>
                  <a:gd name="T17" fmla="*/ 22 h 42"/>
                  <a:gd name="T18" fmla="*/ 1 w 21"/>
                  <a:gd name="T19" fmla="*/ 22 h 42"/>
                  <a:gd name="T20" fmla="*/ 0 w 21"/>
                  <a:gd name="T21" fmla="*/ 15 h 42"/>
                  <a:gd name="T22" fmla="*/ 3 w 21"/>
                  <a:gd name="T23" fmla="*/ 14 h 42"/>
                  <a:gd name="T24" fmla="*/ 19 w 21"/>
                  <a:gd name="T2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2">
                    <a:moveTo>
                      <a:pt x="19" y="1"/>
                    </a:moveTo>
                    <a:cubicBezTo>
                      <a:pt x="21" y="2"/>
                      <a:pt x="20" y="5"/>
                      <a:pt x="20" y="7"/>
                    </a:cubicBezTo>
                    <a:cubicBezTo>
                      <a:pt x="18" y="8"/>
                      <a:pt x="14" y="7"/>
                      <a:pt x="14" y="11"/>
                    </a:cubicBezTo>
                    <a:cubicBezTo>
                      <a:pt x="15" y="14"/>
                      <a:pt x="18" y="10"/>
                      <a:pt x="19" y="12"/>
                    </a:cubicBezTo>
                    <a:cubicBezTo>
                      <a:pt x="20" y="14"/>
                      <a:pt x="20" y="17"/>
                      <a:pt x="21" y="19"/>
                    </a:cubicBezTo>
                    <a:cubicBezTo>
                      <a:pt x="19" y="19"/>
                      <a:pt x="18" y="20"/>
                      <a:pt x="16" y="20"/>
                    </a:cubicBezTo>
                    <a:cubicBezTo>
                      <a:pt x="17" y="27"/>
                      <a:pt x="18" y="33"/>
                      <a:pt x="19" y="39"/>
                    </a:cubicBezTo>
                    <a:cubicBezTo>
                      <a:pt x="17" y="41"/>
                      <a:pt x="12" y="41"/>
                      <a:pt x="8" y="42"/>
                    </a:cubicBezTo>
                    <a:cubicBezTo>
                      <a:pt x="7" y="35"/>
                      <a:pt x="6" y="29"/>
                      <a:pt x="5" y="22"/>
                    </a:cubicBezTo>
                    <a:cubicBezTo>
                      <a:pt x="3" y="22"/>
                      <a:pt x="2" y="24"/>
                      <a:pt x="1" y="22"/>
                    </a:cubicBezTo>
                    <a:cubicBezTo>
                      <a:pt x="1" y="19"/>
                      <a:pt x="0" y="18"/>
                      <a:pt x="0" y="15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1" y="2"/>
                      <a:pt x="9" y="0"/>
                      <a:pt x="19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8" name="î$1iḑé">
                <a:extLst>
                  <a:ext uri="{FF2B5EF4-FFF2-40B4-BE49-F238E27FC236}">
                    <a16:creationId xmlns:a16="http://schemas.microsoft.com/office/drawing/2014/main" id="{099B9CDB-E6E1-4CB6-A1D0-2674B5F53365}"/>
                  </a:ext>
                </a:extLst>
              </p:cNvPr>
              <p:cNvSpPr/>
              <p:nvPr/>
            </p:nvSpPr>
            <p:spPr bwMode="auto">
              <a:xfrm>
                <a:off x="1352550" y="2371725"/>
                <a:ext cx="41275" cy="38100"/>
              </a:xfrm>
              <a:custGeom>
                <a:avLst/>
                <a:gdLst>
                  <a:gd name="T0" fmla="*/ 13 w 13"/>
                  <a:gd name="T1" fmla="*/ 5 h 12"/>
                  <a:gd name="T2" fmla="*/ 12 w 13"/>
                  <a:gd name="T3" fmla="*/ 12 h 12"/>
                  <a:gd name="T4" fmla="*/ 1 w 13"/>
                  <a:gd name="T5" fmla="*/ 10 h 12"/>
                  <a:gd name="T6" fmla="*/ 13 w 13"/>
                  <a:gd name="T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2">
                    <a:moveTo>
                      <a:pt x="13" y="5"/>
                    </a:moveTo>
                    <a:cubicBezTo>
                      <a:pt x="13" y="8"/>
                      <a:pt x="12" y="9"/>
                      <a:pt x="12" y="12"/>
                    </a:cubicBezTo>
                    <a:cubicBezTo>
                      <a:pt x="8" y="12"/>
                      <a:pt x="5" y="10"/>
                      <a:pt x="1" y="10"/>
                    </a:cubicBezTo>
                    <a:cubicBezTo>
                      <a:pt x="0" y="0"/>
                      <a:pt x="8" y="3"/>
                      <a:pt x="13" y="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9" name="iśľiḑè">
                <a:extLst>
                  <a:ext uri="{FF2B5EF4-FFF2-40B4-BE49-F238E27FC236}">
                    <a16:creationId xmlns:a16="http://schemas.microsoft.com/office/drawing/2014/main" id="{F59D826F-5BB1-4764-84D6-224382E98ADE}"/>
                  </a:ext>
                </a:extLst>
              </p:cNvPr>
              <p:cNvSpPr/>
              <p:nvPr/>
            </p:nvSpPr>
            <p:spPr bwMode="auto">
              <a:xfrm>
                <a:off x="1196975" y="2390775"/>
                <a:ext cx="123825" cy="111125"/>
              </a:xfrm>
              <a:custGeom>
                <a:avLst/>
                <a:gdLst>
                  <a:gd name="T0" fmla="*/ 39 w 39"/>
                  <a:gd name="T1" fmla="*/ 14 h 35"/>
                  <a:gd name="T2" fmla="*/ 30 w 39"/>
                  <a:gd name="T3" fmla="*/ 14 h 35"/>
                  <a:gd name="T4" fmla="*/ 21 w 39"/>
                  <a:gd name="T5" fmla="*/ 24 h 35"/>
                  <a:gd name="T6" fmla="*/ 30 w 39"/>
                  <a:gd name="T7" fmla="*/ 20 h 35"/>
                  <a:gd name="T8" fmla="*/ 39 w 39"/>
                  <a:gd name="T9" fmla="*/ 23 h 35"/>
                  <a:gd name="T10" fmla="*/ 11 w 39"/>
                  <a:gd name="T11" fmla="*/ 27 h 35"/>
                  <a:gd name="T12" fmla="*/ 26 w 39"/>
                  <a:gd name="T13" fmla="*/ 2 h 35"/>
                  <a:gd name="T14" fmla="*/ 39 w 39"/>
                  <a:gd name="T15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35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25" y="3"/>
                      <a:pt x="12" y="17"/>
                      <a:pt x="21" y="24"/>
                    </a:cubicBezTo>
                    <a:cubicBezTo>
                      <a:pt x="26" y="25"/>
                      <a:pt x="28" y="22"/>
                      <a:pt x="30" y="20"/>
                    </a:cubicBezTo>
                    <a:cubicBezTo>
                      <a:pt x="33" y="22"/>
                      <a:pt x="37" y="21"/>
                      <a:pt x="39" y="23"/>
                    </a:cubicBezTo>
                    <a:cubicBezTo>
                      <a:pt x="35" y="33"/>
                      <a:pt x="19" y="35"/>
                      <a:pt x="11" y="27"/>
                    </a:cubicBezTo>
                    <a:cubicBezTo>
                      <a:pt x="0" y="18"/>
                      <a:pt x="9" y="0"/>
                      <a:pt x="26" y="2"/>
                    </a:cubicBezTo>
                    <a:cubicBezTo>
                      <a:pt x="33" y="3"/>
                      <a:pt x="39" y="6"/>
                      <a:pt x="39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0" name="ïṥḷíḑè">
                <a:extLst>
                  <a:ext uri="{FF2B5EF4-FFF2-40B4-BE49-F238E27FC236}">
                    <a16:creationId xmlns:a16="http://schemas.microsoft.com/office/drawing/2014/main" id="{34B192C3-7A79-406E-814A-F7BC93054229}"/>
                  </a:ext>
                </a:extLst>
              </p:cNvPr>
              <p:cNvSpPr/>
              <p:nvPr/>
            </p:nvSpPr>
            <p:spPr bwMode="auto">
              <a:xfrm>
                <a:off x="1333500" y="2413000"/>
                <a:ext cx="53975" cy="95250"/>
              </a:xfrm>
              <a:custGeom>
                <a:avLst/>
                <a:gdLst>
                  <a:gd name="T0" fmla="*/ 7 w 17"/>
                  <a:gd name="T1" fmla="*/ 0 h 30"/>
                  <a:gd name="T2" fmla="*/ 17 w 17"/>
                  <a:gd name="T3" fmla="*/ 2 h 30"/>
                  <a:gd name="T4" fmla="*/ 11 w 17"/>
                  <a:gd name="T5" fmla="*/ 30 h 30"/>
                  <a:gd name="T6" fmla="*/ 0 w 17"/>
                  <a:gd name="T7" fmla="*/ 27 h 30"/>
                  <a:gd name="T8" fmla="*/ 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7" y="0"/>
                    </a:moveTo>
                    <a:cubicBezTo>
                      <a:pt x="10" y="1"/>
                      <a:pt x="14" y="1"/>
                      <a:pt x="17" y="2"/>
                    </a:cubicBezTo>
                    <a:cubicBezTo>
                      <a:pt x="15" y="11"/>
                      <a:pt x="13" y="21"/>
                      <a:pt x="11" y="30"/>
                    </a:cubicBezTo>
                    <a:cubicBezTo>
                      <a:pt x="7" y="29"/>
                      <a:pt x="4" y="28"/>
                      <a:pt x="0" y="27"/>
                    </a:cubicBezTo>
                    <a:cubicBezTo>
                      <a:pt x="2" y="18"/>
                      <a:pt x="4" y="8"/>
                      <a:pt x="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1" name="íṥliḑê">
                <a:extLst>
                  <a:ext uri="{FF2B5EF4-FFF2-40B4-BE49-F238E27FC236}">
                    <a16:creationId xmlns:a16="http://schemas.microsoft.com/office/drawing/2014/main" id="{0B35A237-EE57-44DE-A0C2-0FD6B438BED5}"/>
                  </a:ext>
                </a:extLst>
              </p:cNvPr>
              <p:cNvSpPr/>
              <p:nvPr/>
            </p:nvSpPr>
            <p:spPr bwMode="auto">
              <a:xfrm>
                <a:off x="817563" y="2422525"/>
                <a:ext cx="136525" cy="117475"/>
              </a:xfrm>
              <a:custGeom>
                <a:avLst/>
                <a:gdLst>
                  <a:gd name="T0" fmla="*/ 22 w 43"/>
                  <a:gd name="T1" fmla="*/ 2 h 37"/>
                  <a:gd name="T2" fmla="*/ 39 w 43"/>
                  <a:gd name="T3" fmla="*/ 22 h 37"/>
                  <a:gd name="T4" fmla="*/ 8 w 43"/>
                  <a:gd name="T5" fmla="*/ 11 h 37"/>
                  <a:gd name="T6" fmla="*/ 22 w 43"/>
                  <a:gd name="T7" fmla="*/ 2 h 37"/>
                  <a:gd name="T8" fmla="*/ 24 w 43"/>
                  <a:gd name="T9" fmla="*/ 23 h 37"/>
                  <a:gd name="T10" fmla="*/ 26 w 43"/>
                  <a:gd name="T11" fmla="*/ 10 h 37"/>
                  <a:gd name="T12" fmla="*/ 24 w 43"/>
                  <a:gd name="T13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7">
                    <a:moveTo>
                      <a:pt x="22" y="2"/>
                    </a:moveTo>
                    <a:cubicBezTo>
                      <a:pt x="33" y="0"/>
                      <a:pt x="43" y="9"/>
                      <a:pt x="39" y="22"/>
                    </a:cubicBezTo>
                    <a:cubicBezTo>
                      <a:pt x="33" y="37"/>
                      <a:pt x="0" y="34"/>
                      <a:pt x="8" y="11"/>
                    </a:cubicBezTo>
                    <a:cubicBezTo>
                      <a:pt x="9" y="7"/>
                      <a:pt x="15" y="3"/>
                      <a:pt x="22" y="2"/>
                    </a:cubicBezTo>
                    <a:close/>
                    <a:moveTo>
                      <a:pt x="24" y="23"/>
                    </a:moveTo>
                    <a:cubicBezTo>
                      <a:pt x="31" y="23"/>
                      <a:pt x="29" y="15"/>
                      <a:pt x="26" y="10"/>
                    </a:cubicBezTo>
                    <a:cubicBezTo>
                      <a:pt x="16" y="5"/>
                      <a:pt x="16" y="24"/>
                      <a:pt x="24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2" name="ïśḷiḍé">
                <a:extLst>
                  <a:ext uri="{FF2B5EF4-FFF2-40B4-BE49-F238E27FC236}">
                    <a16:creationId xmlns:a16="http://schemas.microsoft.com/office/drawing/2014/main" id="{844F327D-B047-4838-B77D-9708959812C9}"/>
                  </a:ext>
                </a:extLst>
              </p:cNvPr>
              <p:cNvSpPr/>
              <p:nvPr/>
            </p:nvSpPr>
            <p:spPr bwMode="auto">
              <a:xfrm>
                <a:off x="1358900" y="2409825"/>
                <a:ext cx="158750" cy="149225"/>
              </a:xfrm>
              <a:custGeom>
                <a:avLst/>
                <a:gdLst>
                  <a:gd name="T0" fmla="*/ 42 w 50"/>
                  <a:gd name="T1" fmla="*/ 29 h 47"/>
                  <a:gd name="T2" fmla="*/ 22 w 50"/>
                  <a:gd name="T3" fmla="*/ 23 h 47"/>
                  <a:gd name="T4" fmla="*/ 24 w 50"/>
                  <a:gd name="T5" fmla="*/ 30 h 47"/>
                  <a:gd name="T6" fmla="*/ 40 w 50"/>
                  <a:gd name="T7" fmla="*/ 33 h 47"/>
                  <a:gd name="T8" fmla="*/ 14 w 50"/>
                  <a:gd name="T9" fmla="*/ 11 h 47"/>
                  <a:gd name="T10" fmla="*/ 42 w 50"/>
                  <a:gd name="T11" fmla="*/ 29 h 47"/>
                  <a:gd name="T12" fmla="*/ 23 w 50"/>
                  <a:gd name="T13" fmla="*/ 18 h 47"/>
                  <a:gd name="T14" fmla="*/ 33 w 50"/>
                  <a:gd name="T15" fmla="*/ 20 h 47"/>
                  <a:gd name="T16" fmla="*/ 23 w 50"/>
                  <a:gd name="T17" fmla="*/ 1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7">
                    <a:moveTo>
                      <a:pt x="42" y="29"/>
                    </a:moveTo>
                    <a:cubicBezTo>
                      <a:pt x="35" y="27"/>
                      <a:pt x="28" y="25"/>
                      <a:pt x="22" y="23"/>
                    </a:cubicBezTo>
                    <a:cubicBezTo>
                      <a:pt x="20" y="26"/>
                      <a:pt x="23" y="29"/>
                      <a:pt x="24" y="30"/>
                    </a:cubicBezTo>
                    <a:cubicBezTo>
                      <a:pt x="31" y="28"/>
                      <a:pt x="35" y="30"/>
                      <a:pt x="40" y="33"/>
                    </a:cubicBezTo>
                    <a:cubicBezTo>
                      <a:pt x="25" y="47"/>
                      <a:pt x="0" y="26"/>
                      <a:pt x="14" y="11"/>
                    </a:cubicBezTo>
                    <a:cubicBezTo>
                      <a:pt x="24" y="0"/>
                      <a:pt x="50" y="11"/>
                      <a:pt x="42" y="29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30" y="21"/>
                      <a:pt x="33" y="20"/>
                    </a:cubicBezTo>
                    <a:cubicBezTo>
                      <a:pt x="34" y="14"/>
                      <a:pt x="24" y="12"/>
                      <a:pt x="23" y="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3" name="îSḷiďè">
                <a:extLst>
                  <a:ext uri="{FF2B5EF4-FFF2-40B4-BE49-F238E27FC236}">
                    <a16:creationId xmlns:a16="http://schemas.microsoft.com/office/drawing/2014/main" id="{AF74DA80-0247-46F8-B71B-CCB5FFE724BB}"/>
                  </a:ext>
                </a:extLst>
              </p:cNvPr>
              <p:cNvSpPr/>
              <p:nvPr/>
            </p:nvSpPr>
            <p:spPr bwMode="auto">
              <a:xfrm>
                <a:off x="1498600" y="2460625"/>
                <a:ext cx="136525" cy="117475"/>
              </a:xfrm>
              <a:custGeom>
                <a:avLst/>
                <a:gdLst>
                  <a:gd name="T0" fmla="*/ 11 w 43"/>
                  <a:gd name="T1" fmla="*/ 0 h 37"/>
                  <a:gd name="T2" fmla="*/ 20 w 43"/>
                  <a:gd name="T3" fmla="*/ 4 h 37"/>
                  <a:gd name="T4" fmla="*/ 19 w 43"/>
                  <a:gd name="T5" fmla="*/ 8 h 37"/>
                  <a:gd name="T6" fmla="*/ 27 w 43"/>
                  <a:gd name="T7" fmla="*/ 7 h 37"/>
                  <a:gd name="T8" fmla="*/ 27 w 43"/>
                  <a:gd name="T9" fmla="*/ 37 h 37"/>
                  <a:gd name="T10" fmla="*/ 17 w 43"/>
                  <a:gd name="T11" fmla="*/ 34 h 37"/>
                  <a:gd name="T12" fmla="*/ 20 w 43"/>
                  <a:gd name="T13" fmla="*/ 13 h 37"/>
                  <a:gd name="T14" fmla="*/ 10 w 43"/>
                  <a:gd name="T15" fmla="*/ 30 h 37"/>
                  <a:gd name="T16" fmla="*/ 0 w 43"/>
                  <a:gd name="T17" fmla="*/ 26 h 37"/>
                  <a:gd name="T18" fmla="*/ 11 w 43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37">
                    <a:moveTo>
                      <a:pt x="11" y="0"/>
                    </a:moveTo>
                    <a:cubicBezTo>
                      <a:pt x="14" y="1"/>
                      <a:pt x="17" y="3"/>
                      <a:pt x="20" y="4"/>
                    </a:cubicBezTo>
                    <a:cubicBezTo>
                      <a:pt x="20" y="6"/>
                      <a:pt x="19" y="6"/>
                      <a:pt x="19" y="8"/>
                    </a:cubicBezTo>
                    <a:cubicBezTo>
                      <a:pt x="22" y="7"/>
                      <a:pt x="23" y="6"/>
                      <a:pt x="27" y="7"/>
                    </a:cubicBezTo>
                    <a:cubicBezTo>
                      <a:pt x="43" y="9"/>
                      <a:pt x="30" y="29"/>
                      <a:pt x="27" y="37"/>
                    </a:cubicBezTo>
                    <a:cubicBezTo>
                      <a:pt x="23" y="37"/>
                      <a:pt x="20" y="35"/>
                      <a:pt x="17" y="34"/>
                    </a:cubicBezTo>
                    <a:cubicBezTo>
                      <a:pt x="17" y="28"/>
                      <a:pt x="28" y="14"/>
                      <a:pt x="20" y="13"/>
                    </a:cubicBezTo>
                    <a:cubicBezTo>
                      <a:pt x="14" y="12"/>
                      <a:pt x="13" y="25"/>
                      <a:pt x="10" y="30"/>
                    </a:cubicBezTo>
                    <a:cubicBezTo>
                      <a:pt x="5" y="30"/>
                      <a:pt x="4" y="27"/>
                      <a:pt x="0" y="26"/>
                    </a:cubicBezTo>
                    <a:cubicBezTo>
                      <a:pt x="3" y="17"/>
                      <a:pt x="7" y="9"/>
                      <a:pt x="11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4" name="íṧ1iďê">
                <a:extLst>
                  <a:ext uri="{FF2B5EF4-FFF2-40B4-BE49-F238E27FC236}">
                    <a16:creationId xmlns:a16="http://schemas.microsoft.com/office/drawing/2014/main" id="{E8CE92C1-C65F-4719-8D4D-294939DB487A}"/>
                  </a:ext>
                </a:extLst>
              </p:cNvPr>
              <p:cNvSpPr/>
              <p:nvPr/>
            </p:nvSpPr>
            <p:spPr bwMode="auto">
              <a:xfrm>
                <a:off x="665163" y="2473325"/>
                <a:ext cx="127000" cy="149225"/>
              </a:xfrm>
              <a:custGeom>
                <a:avLst/>
                <a:gdLst>
                  <a:gd name="T0" fmla="*/ 30 w 40"/>
                  <a:gd name="T1" fmla="*/ 0 h 47"/>
                  <a:gd name="T2" fmla="*/ 19 w 40"/>
                  <a:gd name="T3" fmla="*/ 47 h 47"/>
                  <a:gd name="T4" fmla="*/ 14 w 40"/>
                  <a:gd name="T5" fmla="*/ 41 h 47"/>
                  <a:gd name="T6" fmla="*/ 0 w 40"/>
                  <a:gd name="T7" fmla="*/ 13 h 47"/>
                  <a:gd name="T8" fmla="*/ 10 w 40"/>
                  <a:gd name="T9" fmla="*/ 9 h 47"/>
                  <a:gd name="T10" fmla="*/ 23 w 40"/>
                  <a:gd name="T11" fmla="*/ 22 h 47"/>
                  <a:gd name="T12" fmla="*/ 21 w 40"/>
                  <a:gd name="T13" fmla="*/ 4 h 47"/>
                  <a:gd name="T14" fmla="*/ 30 w 40"/>
                  <a:gd name="T1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47">
                    <a:moveTo>
                      <a:pt x="30" y="0"/>
                    </a:moveTo>
                    <a:cubicBezTo>
                      <a:pt x="30" y="18"/>
                      <a:pt x="40" y="46"/>
                      <a:pt x="19" y="47"/>
                    </a:cubicBezTo>
                    <a:cubicBezTo>
                      <a:pt x="16" y="46"/>
                      <a:pt x="16" y="43"/>
                      <a:pt x="14" y="41"/>
                    </a:cubicBezTo>
                    <a:cubicBezTo>
                      <a:pt x="36" y="36"/>
                      <a:pt x="3" y="21"/>
                      <a:pt x="0" y="13"/>
                    </a:cubicBezTo>
                    <a:cubicBezTo>
                      <a:pt x="4" y="12"/>
                      <a:pt x="7" y="10"/>
                      <a:pt x="10" y="9"/>
                    </a:cubicBezTo>
                    <a:cubicBezTo>
                      <a:pt x="15" y="12"/>
                      <a:pt x="18" y="18"/>
                      <a:pt x="23" y="22"/>
                    </a:cubicBezTo>
                    <a:cubicBezTo>
                      <a:pt x="23" y="15"/>
                      <a:pt x="21" y="10"/>
                      <a:pt x="21" y="4"/>
                    </a:cubicBezTo>
                    <a:cubicBezTo>
                      <a:pt x="24" y="3"/>
                      <a:pt x="27" y="1"/>
                      <a:pt x="30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5" name="îṣľîḍé">
                <a:extLst>
                  <a:ext uri="{FF2B5EF4-FFF2-40B4-BE49-F238E27FC236}">
                    <a16:creationId xmlns:a16="http://schemas.microsoft.com/office/drawing/2014/main" id="{C7565D4B-94B0-4479-A25F-34027473E8D8}"/>
                  </a:ext>
                </a:extLst>
              </p:cNvPr>
              <p:cNvSpPr/>
              <p:nvPr/>
            </p:nvSpPr>
            <p:spPr bwMode="auto">
              <a:xfrm>
                <a:off x="595313" y="2508250"/>
                <a:ext cx="104775" cy="114300"/>
              </a:xfrm>
              <a:custGeom>
                <a:avLst/>
                <a:gdLst>
                  <a:gd name="T0" fmla="*/ 7 w 33"/>
                  <a:gd name="T1" fmla="*/ 0 h 36"/>
                  <a:gd name="T2" fmla="*/ 13 w 33"/>
                  <a:gd name="T3" fmla="*/ 8 h 36"/>
                  <a:gd name="T4" fmla="*/ 19 w 33"/>
                  <a:gd name="T5" fmla="*/ 5 h 36"/>
                  <a:gd name="T6" fmla="*/ 22 w 33"/>
                  <a:gd name="T7" fmla="*/ 13 h 36"/>
                  <a:gd name="T8" fmla="*/ 18 w 33"/>
                  <a:gd name="T9" fmla="*/ 15 h 36"/>
                  <a:gd name="T10" fmla="*/ 24 w 33"/>
                  <a:gd name="T11" fmla="*/ 25 h 36"/>
                  <a:gd name="T12" fmla="*/ 29 w 33"/>
                  <a:gd name="T13" fmla="*/ 23 h 36"/>
                  <a:gd name="T14" fmla="*/ 33 w 33"/>
                  <a:gd name="T15" fmla="*/ 29 h 36"/>
                  <a:gd name="T16" fmla="*/ 18 w 33"/>
                  <a:gd name="T17" fmla="*/ 35 h 36"/>
                  <a:gd name="T18" fmla="*/ 9 w 33"/>
                  <a:gd name="T19" fmla="*/ 21 h 36"/>
                  <a:gd name="T20" fmla="*/ 4 w 33"/>
                  <a:gd name="T21" fmla="*/ 22 h 36"/>
                  <a:gd name="T22" fmla="*/ 1 w 33"/>
                  <a:gd name="T23" fmla="*/ 17 h 36"/>
                  <a:gd name="T24" fmla="*/ 4 w 33"/>
                  <a:gd name="T25" fmla="*/ 13 h 36"/>
                  <a:gd name="T26" fmla="*/ 2 w 33"/>
                  <a:gd name="T27" fmla="*/ 9 h 36"/>
                  <a:gd name="T28" fmla="*/ 7 w 33"/>
                  <a:gd name="T2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36">
                    <a:moveTo>
                      <a:pt x="7" y="0"/>
                    </a:moveTo>
                    <a:cubicBezTo>
                      <a:pt x="11" y="1"/>
                      <a:pt x="11" y="5"/>
                      <a:pt x="13" y="8"/>
                    </a:cubicBezTo>
                    <a:cubicBezTo>
                      <a:pt x="16" y="8"/>
                      <a:pt x="17" y="6"/>
                      <a:pt x="19" y="5"/>
                    </a:cubicBezTo>
                    <a:cubicBezTo>
                      <a:pt x="20" y="9"/>
                      <a:pt x="22" y="9"/>
                      <a:pt x="22" y="13"/>
                    </a:cubicBezTo>
                    <a:cubicBezTo>
                      <a:pt x="20" y="13"/>
                      <a:pt x="20" y="15"/>
                      <a:pt x="18" y="15"/>
                    </a:cubicBezTo>
                    <a:cubicBezTo>
                      <a:pt x="19" y="19"/>
                      <a:pt x="21" y="22"/>
                      <a:pt x="24" y="25"/>
                    </a:cubicBezTo>
                    <a:cubicBezTo>
                      <a:pt x="27" y="26"/>
                      <a:pt x="27" y="23"/>
                      <a:pt x="29" y="23"/>
                    </a:cubicBezTo>
                    <a:cubicBezTo>
                      <a:pt x="30" y="26"/>
                      <a:pt x="32" y="27"/>
                      <a:pt x="33" y="29"/>
                    </a:cubicBezTo>
                    <a:cubicBezTo>
                      <a:pt x="29" y="32"/>
                      <a:pt x="26" y="36"/>
                      <a:pt x="18" y="35"/>
                    </a:cubicBezTo>
                    <a:cubicBezTo>
                      <a:pt x="14" y="31"/>
                      <a:pt x="11" y="26"/>
                      <a:pt x="9" y="21"/>
                    </a:cubicBezTo>
                    <a:cubicBezTo>
                      <a:pt x="6" y="20"/>
                      <a:pt x="7" y="23"/>
                      <a:pt x="4" y="22"/>
                    </a:cubicBezTo>
                    <a:cubicBezTo>
                      <a:pt x="4" y="20"/>
                      <a:pt x="2" y="18"/>
                      <a:pt x="1" y="17"/>
                    </a:cubicBezTo>
                    <a:cubicBezTo>
                      <a:pt x="0" y="14"/>
                      <a:pt x="3" y="15"/>
                      <a:pt x="4" y="13"/>
                    </a:cubicBezTo>
                    <a:cubicBezTo>
                      <a:pt x="4" y="11"/>
                      <a:pt x="1" y="11"/>
                      <a:pt x="2" y="9"/>
                    </a:cubicBezTo>
                    <a:cubicBezTo>
                      <a:pt x="4" y="6"/>
                      <a:pt x="6" y="3"/>
                      <a:pt x="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6" name="íśḻiḋé">
                <a:extLst>
                  <a:ext uri="{FF2B5EF4-FFF2-40B4-BE49-F238E27FC236}">
                    <a16:creationId xmlns:a16="http://schemas.microsoft.com/office/drawing/2014/main" id="{76797BFF-9CDE-414D-95AF-0E0429ADF3C4}"/>
                  </a:ext>
                </a:extLst>
              </p:cNvPr>
              <p:cNvSpPr/>
              <p:nvPr/>
            </p:nvSpPr>
            <p:spPr bwMode="auto">
              <a:xfrm>
                <a:off x="1600200" y="2505075"/>
                <a:ext cx="122238" cy="139700"/>
              </a:xfrm>
              <a:custGeom>
                <a:avLst/>
                <a:gdLst>
                  <a:gd name="T0" fmla="*/ 36 w 39"/>
                  <a:gd name="T1" fmla="*/ 25 h 44"/>
                  <a:gd name="T2" fmla="*/ 27 w 39"/>
                  <a:gd name="T3" fmla="*/ 22 h 44"/>
                  <a:gd name="T4" fmla="*/ 17 w 39"/>
                  <a:gd name="T5" fmla="*/ 29 h 44"/>
                  <a:gd name="T6" fmla="*/ 31 w 39"/>
                  <a:gd name="T7" fmla="*/ 33 h 44"/>
                  <a:gd name="T8" fmla="*/ 3 w 39"/>
                  <a:gd name="T9" fmla="*/ 23 h 44"/>
                  <a:gd name="T10" fmla="*/ 36 w 39"/>
                  <a:gd name="T11" fmla="*/ 2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4">
                    <a:moveTo>
                      <a:pt x="36" y="25"/>
                    </a:moveTo>
                    <a:cubicBezTo>
                      <a:pt x="32" y="25"/>
                      <a:pt x="30" y="23"/>
                      <a:pt x="27" y="22"/>
                    </a:cubicBezTo>
                    <a:cubicBezTo>
                      <a:pt x="26" y="7"/>
                      <a:pt x="6" y="22"/>
                      <a:pt x="17" y="29"/>
                    </a:cubicBezTo>
                    <a:cubicBezTo>
                      <a:pt x="25" y="27"/>
                      <a:pt x="26" y="29"/>
                      <a:pt x="31" y="33"/>
                    </a:cubicBezTo>
                    <a:cubicBezTo>
                      <a:pt x="22" y="44"/>
                      <a:pt x="4" y="33"/>
                      <a:pt x="3" y="23"/>
                    </a:cubicBezTo>
                    <a:cubicBezTo>
                      <a:pt x="0" y="0"/>
                      <a:pt x="39" y="3"/>
                      <a:pt x="36" y="2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7" name="iṩļiḋe">
                <a:extLst>
                  <a:ext uri="{FF2B5EF4-FFF2-40B4-BE49-F238E27FC236}">
                    <a16:creationId xmlns:a16="http://schemas.microsoft.com/office/drawing/2014/main" id="{579C5ABE-1582-4091-9C71-403453275478}"/>
                  </a:ext>
                </a:extLst>
              </p:cNvPr>
              <p:cNvSpPr/>
              <p:nvPr/>
            </p:nvSpPr>
            <p:spPr bwMode="auto">
              <a:xfrm>
                <a:off x="257175" y="2524125"/>
                <a:ext cx="1808163" cy="1809750"/>
              </a:xfrm>
              <a:custGeom>
                <a:avLst/>
                <a:gdLst>
                  <a:gd name="T0" fmla="*/ 276 w 571"/>
                  <a:gd name="T1" fmla="*/ 4 h 571"/>
                  <a:gd name="T2" fmla="*/ 480 w 571"/>
                  <a:gd name="T3" fmla="*/ 82 h 571"/>
                  <a:gd name="T4" fmla="*/ 567 w 571"/>
                  <a:gd name="T5" fmla="*/ 277 h 571"/>
                  <a:gd name="T6" fmla="*/ 489 w 571"/>
                  <a:gd name="T7" fmla="*/ 480 h 571"/>
                  <a:gd name="T8" fmla="*/ 295 w 571"/>
                  <a:gd name="T9" fmla="*/ 568 h 571"/>
                  <a:gd name="T10" fmla="*/ 90 w 571"/>
                  <a:gd name="T11" fmla="*/ 491 h 571"/>
                  <a:gd name="T12" fmla="*/ 3 w 571"/>
                  <a:gd name="T13" fmla="*/ 296 h 571"/>
                  <a:gd name="T14" fmla="*/ 81 w 571"/>
                  <a:gd name="T15" fmla="*/ 92 h 571"/>
                  <a:gd name="T16" fmla="*/ 214 w 571"/>
                  <a:gd name="T17" fmla="*/ 14 h 571"/>
                  <a:gd name="T18" fmla="*/ 276 w 571"/>
                  <a:gd name="T19" fmla="*/ 4 h 571"/>
                  <a:gd name="T20" fmla="*/ 90 w 571"/>
                  <a:gd name="T21" fmla="*/ 96 h 571"/>
                  <a:gd name="T22" fmla="*/ 12 w 571"/>
                  <a:gd name="T23" fmla="*/ 291 h 571"/>
                  <a:gd name="T24" fmla="*/ 94 w 571"/>
                  <a:gd name="T25" fmla="*/ 481 h 571"/>
                  <a:gd name="T26" fmla="*/ 289 w 571"/>
                  <a:gd name="T27" fmla="*/ 559 h 571"/>
                  <a:gd name="T28" fmla="*/ 480 w 571"/>
                  <a:gd name="T29" fmla="*/ 477 h 571"/>
                  <a:gd name="T30" fmla="*/ 558 w 571"/>
                  <a:gd name="T31" fmla="*/ 283 h 571"/>
                  <a:gd name="T32" fmla="*/ 477 w 571"/>
                  <a:gd name="T33" fmla="*/ 92 h 571"/>
                  <a:gd name="T34" fmla="*/ 282 w 571"/>
                  <a:gd name="T35" fmla="*/ 14 h 571"/>
                  <a:gd name="T36" fmla="*/ 90 w 571"/>
                  <a:gd name="T37" fmla="*/ 96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1" h="571">
                    <a:moveTo>
                      <a:pt x="276" y="4"/>
                    </a:moveTo>
                    <a:cubicBezTo>
                      <a:pt x="363" y="0"/>
                      <a:pt x="435" y="39"/>
                      <a:pt x="480" y="82"/>
                    </a:cubicBezTo>
                    <a:cubicBezTo>
                      <a:pt x="527" y="126"/>
                      <a:pt x="563" y="190"/>
                      <a:pt x="567" y="277"/>
                    </a:cubicBezTo>
                    <a:cubicBezTo>
                      <a:pt x="571" y="366"/>
                      <a:pt x="533" y="436"/>
                      <a:pt x="489" y="480"/>
                    </a:cubicBezTo>
                    <a:cubicBezTo>
                      <a:pt x="443" y="527"/>
                      <a:pt x="381" y="566"/>
                      <a:pt x="295" y="568"/>
                    </a:cubicBezTo>
                    <a:cubicBezTo>
                      <a:pt x="204" y="571"/>
                      <a:pt x="139" y="536"/>
                      <a:pt x="90" y="491"/>
                    </a:cubicBezTo>
                    <a:cubicBezTo>
                      <a:pt x="44" y="448"/>
                      <a:pt x="5" y="381"/>
                      <a:pt x="3" y="296"/>
                    </a:cubicBezTo>
                    <a:cubicBezTo>
                      <a:pt x="0" y="202"/>
                      <a:pt x="36" y="139"/>
                      <a:pt x="81" y="92"/>
                    </a:cubicBezTo>
                    <a:cubicBezTo>
                      <a:pt x="114" y="56"/>
                      <a:pt x="158" y="28"/>
                      <a:pt x="214" y="14"/>
                    </a:cubicBezTo>
                    <a:cubicBezTo>
                      <a:pt x="233" y="8"/>
                      <a:pt x="254" y="5"/>
                      <a:pt x="276" y="4"/>
                    </a:cubicBezTo>
                    <a:close/>
                    <a:moveTo>
                      <a:pt x="90" y="96"/>
                    </a:moveTo>
                    <a:cubicBezTo>
                      <a:pt x="45" y="141"/>
                      <a:pt x="12" y="204"/>
                      <a:pt x="12" y="291"/>
                    </a:cubicBezTo>
                    <a:cubicBezTo>
                      <a:pt x="12" y="376"/>
                      <a:pt x="52" y="439"/>
                      <a:pt x="94" y="481"/>
                    </a:cubicBezTo>
                    <a:cubicBezTo>
                      <a:pt x="140" y="527"/>
                      <a:pt x="204" y="559"/>
                      <a:pt x="289" y="559"/>
                    </a:cubicBezTo>
                    <a:cubicBezTo>
                      <a:pt x="371" y="559"/>
                      <a:pt x="436" y="522"/>
                      <a:pt x="480" y="477"/>
                    </a:cubicBezTo>
                    <a:cubicBezTo>
                      <a:pt x="522" y="434"/>
                      <a:pt x="560" y="368"/>
                      <a:pt x="558" y="283"/>
                    </a:cubicBezTo>
                    <a:cubicBezTo>
                      <a:pt x="556" y="198"/>
                      <a:pt x="521" y="136"/>
                      <a:pt x="477" y="92"/>
                    </a:cubicBezTo>
                    <a:cubicBezTo>
                      <a:pt x="434" y="49"/>
                      <a:pt x="366" y="11"/>
                      <a:pt x="282" y="14"/>
                    </a:cubicBezTo>
                    <a:cubicBezTo>
                      <a:pt x="194" y="16"/>
                      <a:pt x="134" y="52"/>
                      <a:pt x="90" y="9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8" name="ïşḷîḍé">
                <a:extLst>
                  <a:ext uri="{FF2B5EF4-FFF2-40B4-BE49-F238E27FC236}">
                    <a16:creationId xmlns:a16="http://schemas.microsoft.com/office/drawing/2014/main" id="{2E2AC9BD-E2B1-4F2F-9E74-ED54A9FDB336}"/>
                  </a:ext>
                </a:extLst>
              </p:cNvPr>
              <p:cNvSpPr/>
              <p:nvPr/>
            </p:nvSpPr>
            <p:spPr bwMode="auto">
              <a:xfrm>
                <a:off x="531813" y="2536825"/>
                <a:ext cx="38100" cy="47625"/>
              </a:xfrm>
              <a:custGeom>
                <a:avLst/>
                <a:gdLst>
                  <a:gd name="T0" fmla="*/ 12 w 12"/>
                  <a:gd name="T1" fmla="*/ 8 h 15"/>
                  <a:gd name="T2" fmla="*/ 5 w 12"/>
                  <a:gd name="T3" fmla="*/ 15 h 15"/>
                  <a:gd name="T4" fmla="*/ 0 w 12"/>
                  <a:gd name="T5" fmla="*/ 8 h 15"/>
                  <a:gd name="T6" fmla="*/ 12 w 12"/>
                  <a:gd name="T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5">
                    <a:moveTo>
                      <a:pt x="12" y="8"/>
                    </a:moveTo>
                    <a:cubicBezTo>
                      <a:pt x="11" y="11"/>
                      <a:pt x="7" y="12"/>
                      <a:pt x="5" y="15"/>
                    </a:cubicBezTo>
                    <a:cubicBezTo>
                      <a:pt x="2" y="13"/>
                      <a:pt x="1" y="11"/>
                      <a:pt x="0" y="8"/>
                    </a:cubicBezTo>
                    <a:cubicBezTo>
                      <a:pt x="4" y="5"/>
                      <a:pt x="10" y="0"/>
                      <a:pt x="12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" name="îšļídê">
                <a:extLst>
                  <a:ext uri="{FF2B5EF4-FFF2-40B4-BE49-F238E27FC236}">
                    <a16:creationId xmlns:a16="http://schemas.microsoft.com/office/drawing/2014/main" id="{C039DC4A-F4AC-4CAC-8A96-C321FE7DA279}"/>
                  </a:ext>
                </a:extLst>
              </p:cNvPr>
              <p:cNvSpPr/>
              <p:nvPr/>
            </p:nvSpPr>
            <p:spPr bwMode="auto">
              <a:xfrm>
                <a:off x="550863" y="2571750"/>
                <a:ext cx="79375" cy="92075"/>
              </a:xfrm>
              <a:custGeom>
                <a:avLst/>
                <a:gdLst>
                  <a:gd name="T0" fmla="*/ 25 w 25"/>
                  <a:gd name="T1" fmla="*/ 23 h 29"/>
                  <a:gd name="T2" fmla="*/ 16 w 25"/>
                  <a:gd name="T3" fmla="*/ 29 h 29"/>
                  <a:gd name="T4" fmla="*/ 0 w 25"/>
                  <a:gd name="T5" fmla="*/ 7 h 29"/>
                  <a:gd name="T6" fmla="*/ 8 w 25"/>
                  <a:gd name="T7" fmla="*/ 0 h 29"/>
                  <a:gd name="T8" fmla="*/ 25 w 25"/>
                  <a:gd name="T9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5" y="23"/>
                    </a:moveTo>
                    <a:cubicBezTo>
                      <a:pt x="22" y="25"/>
                      <a:pt x="19" y="27"/>
                      <a:pt x="16" y="29"/>
                    </a:cubicBezTo>
                    <a:cubicBezTo>
                      <a:pt x="10" y="22"/>
                      <a:pt x="6" y="14"/>
                      <a:pt x="0" y="7"/>
                    </a:cubicBezTo>
                    <a:cubicBezTo>
                      <a:pt x="2" y="4"/>
                      <a:pt x="6" y="3"/>
                      <a:pt x="8" y="0"/>
                    </a:cubicBezTo>
                    <a:cubicBezTo>
                      <a:pt x="15" y="7"/>
                      <a:pt x="19" y="15"/>
                      <a:pt x="25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" name="iśļîḑe">
                <a:extLst>
                  <a:ext uri="{FF2B5EF4-FFF2-40B4-BE49-F238E27FC236}">
                    <a16:creationId xmlns:a16="http://schemas.microsoft.com/office/drawing/2014/main" id="{AC964896-2B4A-4502-845A-16EDF64033F5}"/>
                  </a:ext>
                </a:extLst>
              </p:cNvPr>
              <p:cNvSpPr/>
              <p:nvPr/>
            </p:nvSpPr>
            <p:spPr bwMode="auto">
              <a:xfrm>
                <a:off x="1693863" y="2578100"/>
                <a:ext cx="117475" cy="123825"/>
              </a:xfrm>
              <a:custGeom>
                <a:avLst/>
                <a:gdLst>
                  <a:gd name="T0" fmla="*/ 32 w 37"/>
                  <a:gd name="T1" fmla="*/ 32 h 39"/>
                  <a:gd name="T2" fmla="*/ 15 w 37"/>
                  <a:gd name="T3" fmla="*/ 19 h 39"/>
                  <a:gd name="T4" fmla="*/ 28 w 37"/>
                  <a:gd name="T5" fmla="*/ 36 h 39"/>
                  <a:gd name="T6" fmla="*/ 4 w 37"/>
                  <a:gd name="T7" fmla="*/ 23 h 39"/>
                  <a:gd name="T8" fmla="*/ 37 w 37"/>
                  <a:gd name="T9" fmla="*/ 20 h 39"/>
                  <a:gd name="T10" fmla="*/ 32 w 37"/>
                  <a:gd name="T11" fmla="*/ 32 h 39"/>
                  <a:gd name="T12" fmla="*/ 19 w 37"/>
                  <a:gd name="T13" fmla="*/ 15 h 39"/>
                  <a:gd name="T14" fmla="*/ 27 w 37"/>
                  <a:gd name="T15" fmla="*/ 21 h 39"/>
                  <a:gd name="T16" fmla="*/ 19 w 37"/>
                  <a:gd name="T17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9">
                    <a:moveTo>
                      <a:pt x="32" y="32"/>
                    </a:moveTo>
                    <a:cubicBezTo>
                      <a:pt x="25" y="29"/>
                      <a:pt x="21" y="23"/>
                      <a:pt x="15" y="19"/>
                    </a:cubicBezTo>
                    <a:cubicBezTo>
                      <a:pt x="10" y="29"/>
                      <a:pt x="29" y="28"/>
                      <a:pt x="28" y="36"/>
                    </a:cubicBezTo>
                    <a:cubicBezTo>
                      <a:pt x="17" y="39"/>
                      <a:pt x="6" y="29"/>
                      <a:pt x="4" y="23"/>
                    </a:cubicBezTo>
                    <a:cubicBezTo>
                      <a:pt x="0" y="0"/>
                      <a:pt x="36" y="0"/>
                      <a:pt x="37" y="20"/>
                    </a:cubicBezTo>
                    <a:cubicBezTo>
                      <a:pt x="37" y="25"/>
                      <a:pt x="35" y="28"/>
                      <a:pt x="32" y="32"/>
                    </a:cubicBezTo>
                    <a:close/>
                    <a:moveTo>
                      <a:pt x="19" y="15"/>
                    </a:moveTo>
                    <a:cubicBezTo>
                      <a:pt x="21" y="17"/>
                      <a:pt x="23" y="20"/>
                      <a:pt x="27" y="21"/>
                    </a:cubicBezTo>
                    <a:cubicBezTo>
                      <a:pt x="31" y="15"/>
                      <a:pt x="21" y="9"/>
                      <a:pt x="19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" name="î$ḻiḑe">
                <a:extLst>
                  <a:ext uri="{FF2B5EF4-FFF2-40B4-BE49-F238E27FC236}">
                    <a16:creationId xmlns:a16="http://schemas.microsoft.com/office/drawing/2014/main" id="{692E9FB7-2480-4538-8115-1DFF9ABBA4CF}"/>
                  </a:ext>
                </a:extLst>
              </p:cNvPr>
              <p:cNvSpPr/>
              <p:nvPr/>
            </p:nvSpPr>
            <p:spPr bwMode="auto">
              <a:xfrm>
                <a:off x="471488" y="2609850"/>
                <a:ext cx="133350" cy="133350"/>
              </a:xfrm>
              <a:custGeom>
                <a:avLst/>
                <a:gdLst>
                  <a:gd name="T0" fmla="*/ 22 w 42"/>
                  <a:gd name="T1" fmla="*/ 3 h 42"/>
                  <a:gd name="T2" fmla="*/ 16 w 42"/>
                  <a:gd name="T3" fmla="*/ 11 h 42"/>
                  <a:gd name="T4" fmla="*/ 9 w 42"/>
                  <a:gd name="T5" fmla="*/ 16 h 42"/>
                  <a:gd name="T6" fmla="*/ 28 w 42"/>
                  <a:gd name="T7" fmla="*/ 10 h 42"/>
                  <a:gd name="T8" fmla="*/ 9 w 42"/>
                  <a:gd name="T9" fmla="*/ 33 h 42"/>
                  <a:gd name="T10" fmla="*/ 16 w 42"/>
                  <a:gd name="T11" fmla="*/ 26 h 42"/>
                  <a:gd name="T12" fmla="*/ 24 w 42"/>
                  <a:gd name="T13" fmla="*/ 21 h 42"/>
                  <a:gd name="T14" fmla="*/ 9 w 42"/>
                  <a:gd name="T15" fmla="*/ 26 h 42"/>
                  <a:gd name="T16" fmla="*/ 0 w 42"/>
                  <a:gd name="T17" fmla="*/ 17 h 42"/>
                  <a:gd name="T18" fmla="*/ 22 w 42"/>
                  <a:gd name="T1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2" y="3"/>
                    </a:moveTo>
                    <a:cubicBezTo>
                      <a:pt x="23" y="6"/>
                      <a:pt x="17" y="8"/>
                      <a:pt x="16" y="11"/>
                    </a:cubicBezTo>
                    <a:cubicBezTo>
                      <a:pt x="12" y="10"/>
                      <a:pt x="9" y="12"/>
                      <a:pt x="9" y="16"/>
                    </a:cubicBezTo>
                    <a:cubicBezTo>
                      <a:pt x="16" y="17"/>
                      <a:pt x="18" y="7"/>
                      <a:pt x="28" y="10"/>
                    </a:cubicBezTo>
                    <a:cubicBezTo>
                      <a:pt x="42" y="14"/>
                      <a:pt x="24" y="42"/>
                      <a:pt x="9" y="33"/>
                    </a:cubicBezTo>
                    <a:cubicBezTo>
                      <a:pt x="10" y="29"/>
                      <a:pt x="13" y="28"/>
                      <a:pt x="16" y="26"/>
                    </a:cubicBezTo>
                    <a:cubicBezTo>
                      <a:pt x="18" y="26"/>
                      <a:pt x="24" y="26"/>
                      <a:pt x="24" y="21"/>
                    </a:cubicBezTo>
                    <a:cubicBezTo>
                      <a:pt x="20" y="17"/>
                      <a:pt x="15" y="25"/>
                      <a:pt x="9" y="26"/>
                    </a:cubicBezTo>
                    <a:cubicBezTo>
                      <a:pt x="4" y="26"/>
                      <a:pt x="0" y="23"/>
                      <a:pt x="0" y="17"/>
                    </a:cubicBezTo>
                    <a:cubicBezTo>
                      <a:pt x="1" y="9"/>
                      <a:pt x="12" y="0"/>
                      <a:pt x="22" y="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" name="îṩḷiďé">
                <a:extLst>
                  <a:ext uri="{FF2B5EF4-FFF2-40B4-BE49-F238E27FC236}">
                    <a16:creationId xmlns:a16="http://schemas.microsoft.com/office/drawing/2014/main" id="{4311F079-CB1B-4838-ACCE-FFD4B4154580}"/>
                  </a:ext>
                </a:extLst>
              </p:cNvPr>
              <p:cNvSpPr/>
              <p:nvPr/>
            </p:nvSpPr>
            <p:spPr bwMode="auto">
              <a:xfrm>
                <a:off x="401638" y="2663825"/>
                <a:ext cx="85725" cy="120650"/>
              </a:xfrm>
              <a:custGeom>
                <a:avLst/>
                <a:gdLst>
                  <a:gd name="T0" fmla="*/ 18 w 27"/>
                  <a:gd name="T1" fmla="*/ 11 h 38"/>
                  <a:gd name="T2" fmla="*/ 15 w 27"/>
                  <a:gd name="T3" fmla="*/ 15 h 38"/>
                  <a:gd name="T4" fmla="*/ 27 w 27"/>
                  <a:gd name="T5" fmla="*/ 30 h 38"/>
                  <a:gd name="T6" fmla="*/ 19 w 27"/>
                  <a:gd name="T7" fmla="*/ 38 h 38"/>
                  <a:gd name="T8" fmla="*/ 0 w 27"/>
                  <a:gd name="T9" fmla="*/ 19 h 38"/>
                  <a:gd name="T10" fmla="*/ 9 w 27"/>
                  <a:gd name="T11" fmla="*/ 13 h 38"/>
                  <a:gd name="T12" fmla="*/ 18 w 27"/>
                  <a:gd name="T13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8">
                    <a:moveTo>
                      <a:pt x="18" y="11"/>
                    </a:moveTo>
                    <a:cubicBezTo>
                      <a:pt x="18" y="13"/>
                      <a:pt x="15" y="13"/>
                      <a:pt x="15" y="15"/>
                    </a:cubicBezTo>
                    <a:cubicBezTo>
                      <a:pt x="16" y="23"/>
                      <a:pt x="23" y="25"/>
                      <a:pt x="27" y="30"/>
                    </a:cubicBezTo>
                    <a:cubicBezTo>
                      <a:pt x="25" y="34"/>
                      <a:pt x="22" y="36"/>
                      <a:pt x="19" y="38"/>
                    </a:cubicBezTo>
                    <a:cubicBezTo>
                      <a:pt x="13" y="31"/>
                      <a:pt x="6" y="26"/>
                      <a:pt x="0" y="19"/>
                    </a:cubicBezTo>
                    <a:cubicBezTo>
                      <a:pt x="2" y="16"/>
                      <a:pt x="5" y="10"/>
                      <a:pt x="9" y="13"/>
                    </a:cubicBezTo>
                    <a:cubicBezTo>
                      <a:pt x="6" y="6"/>
                      <a:pt x="18" y="0"/>
                      <a:pt x="18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" name="ïśľïḋê">
                <a:extLst>
                  <a:ext uri="{FF2B5EF4-FFF2-40B4-BE49-F238E27FC236}">
                    <a16:creationId xmlns:a16="http://schemas.microsoft.com/office/drawing/2014/main" id="{EA042946-FC35-4D95-B31A-99C9F164FF09}"/>
                  </a:ext>
                </a:extLst>
              </p:cNvPr>
              <p:cNvSpPr/>
              <p:nvPr/>
            </p:nvSpPr>
            <p:spPr bwMode="auto">
              <a:xfrm>
                <a:off x="1833563" y="2670175"/>
                <a:ext cx="174625" cy="173038"/>
              </a:xfrm>
              <a:custGeom>
                <a:avLst/>
                <a:gdLst>
                  <a:gd name="T0" fmla="*/ 30 w 55"/>
                  <a:gd name="T1" fmla="*/ 31 h 55"/>
                  <a:gd name="T2" fmla="*/ 29 w 55"/>
                  <a:gd name="T3" fmla="*/ 38 h 55"/>
                  <a:gd name="T4" fmla="*/ 33 w 55"/>
                  <a:gd name="T5" fmla="*/ 38 h 55"/>
                  <a:gd name="T6" fmla="*/ 36 w 55"/>
                  <a:gd name="T7" fmla="*/ 46 h 55"/>
                  <a:gd name="T8" fmla="*/ 29 w 55"/>
                  <a:gd name="T9" fmla="*/ 48 h 55"/>
                  <a:gd name="T10" fmla="*/ 30 w 55"/>
                  <a:gd name="T11" fmla="*/ 54 h 55"/>
                  <a:gd name="T12" fmla="*/ 21 w 55"/>
                  <a:gd name="T13" fmla="*/ 54 h 55"/>
                  <a:gd name="T14" fmla="*/ 20 w 55"/>
                  <a:gd name="T15" fmla="*/ 48 h 55"/>
                  <a:gd name="T16" fmla="*/ 3 w 55"/>
                  <a:gd name="T17" fmla="*/ 32 h 55"/>
                  <a:gd name="T18" fmla="*/ 20 w 55"/>
                  <a:gd name="T19" fmla="*/ 20 h 55"/>
                  <a:gd name="T20" fmla="*/ 24 w 55"/>
                  <a:gd name="T21" fmla="*/ 11 h 55"/>
                  <a:gd name="T22" fmla="*/ 30 w 55"/>
                  <a:gd name="T23" fmla="*/ 31 h 55"/>
                  <a:gd name="T24" fmla="*/ 30 w 55"/>
                  <a:gd name="T25" fmla="*/ 24 h 55"/>
                  <a:gd name="T26" fmla="*/ 36 w 55"/>
                  <a:gd name="T27" fmla="*/ 24 h 55"/>
                  <a:gd name="T28" fmla="*/ 35 w 55"/>
                  <a:gd name="T29" fmla="*/ 19 h 55"/>
                  <a:gd name="T30" fmla="*/ 30 w 55"/>
                  <a:gd name="T31" fmla="*/ 24 h 55"/>
                  <a:gd name="T32" fmla="*/ 19 w 55"/>
                  <a:gd name="T33" fmla="*/ 38 h 55"/>
                  <a:gd name="T34" fmla="*/ 18 w 55"/>
                  <a:gd name="T35" fmla="*/ 27 h 55"/>
                  <a:gd name="T36" fmla="*/ 19 w 55"/>
                  <a:gd name="T37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55">
                    <a:moveTo>
                      <a:pt x="30" y="31"/>
                    </a:moveTo>
                    <a:cubicBezTo>
                      <a:pt x="28" y="32"/>
                      <a:pt x="29" y="36"/>
                      <a:pt x="29" y="38"/>
                    </a:cubicBezTo>
                    <a:cubicBezTo>
                      <a:pt x="30" y="40"/>
                      <a:pt x="32" y="36"/>
                      <a:pt x="33" y="38"/>
                    </a:cubicBezTo>
                    <a:cubicBezTo>
                      <a:pt x="33" y="41"/>
                      <a:pt x="36" y="42"/>
                      <a:pt x="36" y="46"/>
                    </a:cubicBezTo>
                    <a:cubicBezTo>
                      <a:pt x="33" y="46"/>
                      <a:pt x="31" y="47"/>
                      <a:pt x="29" y="48"/>
                    </a:cubicBezTo>
                    <a:cubicBezTo>
                      <a:pt x="30" y="50"/>
                      <a:pt x="29" y="53"/>
                      <a:pt x="30" y="54"/>
                    </a:cubicBezTo>
                    <a:cubicBezTo>
                      <a:pt x="28" y="55"/>
                      <a:pt x="23" y="55"/>
                      <a:pt x="21" y="54"/>
                    </a:cubicBezTo>
                    <a:cubicBezTo>
                      <a:pt x="20" y="53"/>
                      <a:pt x="21" y="49"/>
                      <a:pt x="20" y="48"/>
                    </a:cubicBezTo>
                    <a:cubicBezTo>
                      <a:pt x="16" y="46"/>
                      <a:pt x="4" y="40"/>
                      <a:pt x="3" y="32"/>
                    </a:cubicBezTo>
                    <a:cubicBezTo>
                      <a:pt x="0" y="21"/>
                      <a:pt x="10" y="14"/>
                      <a:pt x="20" y="20"/>
                    </a:cubicBezTo>
                    <a:cubicBezTo>
                      <a:pt x="22" y="16"/>
                      <a:pt x="22" y="13"/>
                      <a:pt x="24" y="11"/>
                    </a:cubicBezTo>
                    <a:cubicBezTo>
                      <a:pt x="41" y="0"/>
                      <a:pt x="55" y="41"/>
                      <a:pt x="30" y="31"/>
                    </a:cubicBezTo>
                    <a:close/>
                    <a:moveTo>
                      <a:pt x="30" y="24"/>
                    </a:moveTo>
                    <a:cubicBezTo>
                      <a:pt x="32" y="24"/>
                      <a:pt x="35" y="25"/>
                      <a:pt x="36" y="24"/>
                    </a:cubicBezTo>
                    <a:cubicBezTo>
                      <a:pt x="36" y="22"/>
                      <a:pt x="36" y="21"/>
                      <a:pt x="35" y="19"/>
                    </a:cubicBezTo>
                    <a:cubicBezTo>
                      <a:pt x="31" y="17"/>
                      <a:pt x="29" y="20"/>
                      <a:pt x="30" y="24"/>
                    </a:cubicBezTo>
                    <a:close/>
                    <a:moveTo>
                      <a:pt x="19" y="38"/>
                    </a:moveTo>
                    <a:cubicBezTo>
                      <a:pt x="19" y="34"/>
                      <a:pt x="20" y="29"/>
                      <a:pt x="18" y="27"/>
                    </a:cubicBezTo>
                    <a:cubicBezTo>
                      <a:pt x="9" y="26"/>
                      <a:pt x="12" y="39"/>
                      <a:pt x="19" y="3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" name="ïṧ1îďè">
                <a:extLst>
                  <a:ext uri="{FF2B5EF4-FFF2-40B4-BE49-F238E27FC236}">
                    <a16:creationId xmlns:a16="http://schemas.microsoft.com/office/drawing/2014/main" id="{68C6E375-ECF1-42CD-AFAA-F053CEC4E3F7}"/>
                  </a:ext>
                </a:extLst>
              </p:cNvPr>
              <p:cNvSpPr/>
              <p:nvPr/>
            </p:nvSpPr>
            <p:spPr bwMode="auto">
              <a:xfrm>
                <a:off x="331788" y="2736850"/>
                <a:ext cx="117475" cy="122238"/>
              </a:xfrm>
              <a:custGeom>
                <a:avLst/>
                <a:gdLst>
                  <a:gd name="T0" fmla="*/ 29 w 37"/>
                  <a:gd name="T1" fmla="*/ 11 h 39"/>
                  <a:gd name="T2" fmla="*/ 16 w 37"/>
                  <a:gd name="T3" fmla="*/ 27 h 39"/>
                  <a:gd name="T4" fmla="*/ 21 w 37"/>
                  <a:gd name="T5" fmla="*/ 29 h 39"/>
                  <a:gd name="T6" fmla="*/ 25 w 37"/>
                  <a:gd name="T7" fmla="*/ 22 h 39"/>
                  <a:gd name="T8" fmla="*/ 31 w 37"/>
                  <a:gd name="T9" fmla="*/ 14 h 39"/>
                  <a:gd name="T10" fmla="*/ 16 w 37"/>
                  <a:gd name="T11" fmla="*/ 39 h 39"/>
                  <a:gd name="T12" fmla="*/ 1 w 37"/>
                  <a:gd name="T13" fmla="*/ 22 h 39"/>
                  <a:gd name="T14" fmla="*/ 29 w 37"/>
                  <a:gd name="T15" fmla="*/ 11 h 39"/>
                  <a:gd name="T16" fmla="*/ 11 w 37"/>
                  <a:gd name="T17" fmla="*/ 24 h 39"/>
                  <a:gd name="T18" fmla="*/ 18 w 37"/>
                  <a:gd name="T19" fmla="*/ 16 h 39"/>
                  <a:gd name="T20" fmla="*/ 11 w 37"/>
                  <a:gd name="T21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9">
                    <a:moveTo>
                      <a:pt x="29" y="11"/>
                    </a:moveTo>
                    <a:cubicBezTo>
                      <a:pt x="25" y="17"/>
                      <a:pt x="21" y="22"/>
                      <a:pt x="16" y="27"/>
                    </a:cubicBezTo>
                    <a:cubicBezTo>
                      <a:pt x="17" y="30"/>
                      <a:pt x="20" y="29"/>
                      <a:pt x="21" y="29"/>
                    </a:cubicBezTo>
                    <a:cubicBezTo>
                      <a:pt x="25" y="28"/>
                      <a:pt x="23" y="25"/>
                      <a:pt x="25" y="22"/>
                    </a:cubicBezTo>
                    <a:cubicBezTo>
                      <a:pt x="27" y="18"/>
                      <a:pt x="31" y="17"/>
                      <a:pt x="31" y="14"/>
                    </a:cubicBezTo>
                    <a:cubicBezTo>
                      <a:pt x="37" y="26"/>
                      <a:pt x="27" y="39"/>
                      <a:pt x="16" y="39"/>
                    </a:cubicBezTo>
                    <a:cubicBezTo>
                      <a:pt x="6" y="38"/>
                      <a:pt x="0" y="30"/>
                      <a:pt x="1" y="22"/>
                    </a:cubicBezTo>
                    <a:cubicBezTo>
                      <a:pt x="3" y="9"/>
                      <a:pt x="19" y="0"/>
                      <a:pt x="29" y="11"/>
                    </a:cubicBezTo>
                    <a:close/>
                    <a:moveTo>
                      <a:pt x="11" y="24"/>
                    </a:moveTo>
                    <a:cubicBezTo>
                      <a:pt x="15" y="23"/>
                      <a:pt x="15" y="19"/>
                      <a:pt x="18" y="16"/>
                    </a:cubicBezTo>
                    <a:cubicBezTo>
                      <a:pt x="13" y="13"/>
                      <a:pt x="7" y="19"/>
                      <a:pt x="11" y="2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" name="iş1iďê">
                <a:extLst>
                  <a:ext uri="{FF2B5EF4-FFF2-40B4-BE49-F238E27FC236}">
                    <a16:creationId xmlns:a16="http://schemas.microsoft.com/office/drawing/2014/main" id="{63386772-2B19-47C2-852E-0DEB83A4E836}"/>
                  </a:ext>
                </a:extLst>
              </p:cNvPr>
              <p:cNvSpPr/>
              <p:nvPr/>
            </p:nvSpPr>
            <p:spPr bwMode="auto">
              <a:xfrm>
                <a:off x="257175" y="2827338"/>
                <a:ext cx="109538" cy="104775"/>
              </a:xfrm>
              <a:custGeom>
                <a:avLst/>
                <a:gdLst>
                  <a:gd name="T0" fmla="*/ 17 w 35"/>
                  <a:gd name="T1" fmla="*/ 0 h 33"/>
                  <a:gd name="T2" fmla="*/ 35 w 35"/>
                  <a:gd name="T3" fmla="*/ 25 h 33"/>
                  <a:gd name="T4" fmla="*/ 30 w 35"/>
                  <a:gd name="T5" fmla="*/ 33 h 33"/>
                  <a:gd name="T6" fmla="*/ 0 w 35"/>
                  <a:gd name="T7" fmla="*/ 28 h 33"/>
                  <a:gd name="T8" fmla="*/ 6 w 35"/>
                  <a:gd name="T9" fmla="*/ 18 h 33"/>
                  <a:gd name="T10" fmla="*/ 22 w 35"/>
                  <a:gd name="T11" fmla="*/ 23 h 33"/>
                  <a:gd name="T12" fmla="*/ 13 w 35"/>
                  <a:gd name="T13" fmla="*/ 10 h 33"/>
                  <a:gd name="T14" fmla="*/ 17 w 35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3">
                    <a:moveTo>
                      <a:pt x="17" y="0"/>
                    </a:moveTo>
                    <a:cubicBezTo>
                      <a:pt x="25" y="7"/>
                      <a:pt x="29" y="17"/>
                      <a:pt x="35" y="25"/>
                    </a:cubicBezTo>
                    <a:cubicBezTo>
                      <a:pt x="34" y="28"/>
                      <a:pt x="31" y="30"/>
                      <a:pt x="30" y="33"/>
                    </a:cubicBezTo>
                    <a:cubicBezTo>
                      <a:pt x="20" y="32"/>
                      <a:pt x="11" y="29"/>
                      <a:pt x="0" y="28"/>
                    </a:cubicBezTo>
                    <a:cubicBezTo>
                      <a:pt x="2" y="24"/>
                      <a:pt x="5" y="22"/>
                      <a:pt x="6" y="18"/>
                    </a:cubicBezTo>
                    <a:cubicBezTo>
                      <a:pt x="12" y="19"/>
                      <a:pt x="17" y="21"/>
                      <a:pt x="22" y="23"/>
                    </a:cubicBezTo>
                    <a:cubicBezTo>
                      <a:pt x="21" y="19"/>
                      <a:pt x="16" y="14"/>
                      <a:pt x="13" y="10"/>
                    </a:cubicBezTo>
                    <a:cubicBezTo>
                      <a:pt x="13" y="5"/>
                      <a:pt x="17" y="4"/>
                      <a:pt x="1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" name="ïṥḻíḍe">
                <a:extLst>
                  <a:ext uri="{FF2B5EF4-FFF2-40B4-BE49-F238E27FC236}">
                    <a16:creationId xmlns:a16="http://schemas.microsoft.com/office/drawing/2014/main" id="{0052BB91-1897-4CAE-8B9E-5998DE347175}"/>
                  </a:ext>
                </a:extLst>
              </p:cNvPr>
              <p:cNvSpPr/>
              <p:nvPr/>
            </p:nvSpPr>
            <p:spPr bwMode="auto">
              <a:xfrm>
                <a:off x="1973263" y="2846388"/>
                <a:ext cx="142875" cy="130175"/>
              </a:xfrm>
              <a:custGeom>
                <a:avLst/>
                <a:gdLst>
                  <a:gd name="T0" fmla="*/ 45 w 45"/>
                  <a:gd name="T1" fmla="*/ 32 h 41"/>
                  <a:gd name="T2" fmla="*/ 38 w 45"/>
                  <a:gd name="T3" fmla="*/ 35 h 41"/>
                  <a:gd name="T4" fmla="*/ 31 w 45"/>
                  <a:gd name="T5" fmla="*/ 26 h 41"/>
                  <a:gd name="T6" fmla="*/ 6 w 45"/>
                  <a:gd name="T7" fmla="*/ 41 h 41"/>
                  <a:gd name="T8" fmla="*/ 0 w 45"/>
                  <a:gd name="T9" fmla="*/ 30 h 41"/>
                  <a:gd name="T10" fmla="*/ 24 w 45"/>
                  <a:gd name="T11" fmla="*/ 16 h 41"/>
                  <a:gd name="T12" fmla="*/ 18 w 45"/>
                  <a:gd name="T13" fmla="*/ 5 h 41"/>
                  <a:gd name="T14" fmla="*/ 25 w 45"/>
                  <a:gd name="T15" fmla="*/ 0 h 41"/>
                  <a:gd name="T16" fmla="*/ 45 w 45"/>
                  <a:gd name="T17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1">
                    <a:moveTo>
                      <a:pt x="45" y="32"/>
                    </a:moveTo>
                    <a:cubicBezTo>
                      <a:pt x="42" y="32"/>
                      <a:pt x="40" y="34"/>
                      <a:pt x="38" y="35"/>
                    </a:cubicBezTo>
                    <a:cubicBezTo>
                      <a:pt x="34" y="34"/>
                      <a:pt x="33" y="30"/>
                      <a:pt x="31" y="26"/>
                    </a:cubicBezTo>
                    <a:cubicBezTo>
                      <a:pt x="22" y="30"/>
                      <a:pt x="14" y="35"/>
                      <a:pt x="6" y="41"/>
                    </a:cubicBezTo>
                    <a:cubicBezTo>
                      <a:pt x="3" y="38"/>
                      <a:pt x="1" y="34"/>
                      <a:pt x="0" y="30"/>
                    </a:cubicBezTo>
                    <a:cubicBezTo>
                      <a:pt x="9" y="26"/>
                      <a:pt x="15" y="20"/>
                      <a:pt x="24" y="16"/>
                    </a:cubicBezTo>
                    <a:cubicBezTo>
                      <a:pt x="23" y="12"/>
                      <a:pt x="20" y="9"/>
                      <a:pt x="18" y="5"/>
                    </a:cubicBezTo>
                    <a:cubicBezTo>
                      <a:pt x="21" y="3"/>
                      <a:pt x="23" y="2"/>
                      <a:pt x="25" y="0"/>
                    </a:cubicBezTo>
                    <a:cubicBezTo>
                      <a:pt x="33" y="9"/>
                      <a:pt x="39" y="21"/>
                      <a:pt x="45" y="32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" name="iŝľîde">
                <a:extLst>
                  <a:ext uri="{FF2B5EF4-FFF2-40B4-BE49-F238E27FC236}">
                    <a16:creationId xmlns:a16="http://schemas.microsoft.com/office/drawing/2014/main" id="{1926E783-4748-4674-89F3-9CB79358C74A}"/>
                  </a:ext>
                </a:extLst>
              </p:cNvPr>
              <p:cNvSpPr/>
              <p:nvPr/>
            </p:nvSpPr>
            <p:spPr bwMode="auto">
              <a:xfrm>
                <a:off x="203200" y="2903538"/>
                <a:ext cx="34925" cy="50800"/>
              </a:xfrm>
              <a:custGeom>
                <a:avLst/>
                <a:gdLst>
                  <a:gd name="T0" fmla="*/ 11 w 11"/>
                  <a:gd name="T1" fmla="*/ 7 h 16"/>
                  <a:gd name="T2" fmla="*/ 7 w 11"/>
                  <a:gd name="T3" fmla="*/ 16 h 16"/>
                  <a:gd name="T4" fmla="*/ 0 w 11"/>
                  <a:gd name="T5" fmla="*/ 14 h 16"/>
                  <a:gd name="T6" fmla="*/ 11 w 11"/>
                  <a:gd name="T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6">
                    <a:moveTo>
                      <a:pt x="11" y="7"/>
                    </a:moveTo>
                    <a:cubicBezTo>
                      <a:pt x="11" y="11"/>
                      <a:pt x="8" y="13"/>
                      <a:pt x="7" y="16"/>
                    </a:cubicBezTo>
                    <a:cubicBezTo>
                      <a:pt x="4" y="16"/>
                      <a:pt x="3" y="14"/>
                      <a:pt x="0" y="14"/>
                    </a:cubicBezTo>
                    <a:cubicBezTo>
                      <a:pt x="2" y="7"/>
                      <a:pt x="6" y="0"/>
                      <a:pt x="11" y="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8" name="ïṣḻiḑê">
                <a:extLst>
                  <a:ext uri="{FF2B5EF4-FFF2-40B4-BE49-F238E27FC236}">
                    <a16:creationId xmlns:a16="http://schemas.microsoft.com/office/drawing/2014/main" id="{3FE9734A-A944-4069-9E2F-7C9651AB2071}"/>
                  </a:ext>
                </a:extLst>
              </p:cNvPr>
              <p:cNvSpPr/>
              <p:nvPr/>
            </p:nvSpPr>
            <p:spPr bwMode="auto">
              <a:xfrm>
                <a:off x="231775" y="2928938"/>
                <a:ext cx="93663" cy="73025"/>
              </a:xfrm>
              <a:custGeom>
                <a:avLst/>
                <a:gdLst>
                  <a:gd name="T0" fmla="*/ 30 w 30"/>
                  <a:gd name="T1" fmla="*/ 13 h 23"/>
                  <a:gd name="T2" fmla="*/ 25 w 30"/>
                  <a:gd name="T3" fmla="*/ 23 h 23"/>
                  <a:gd name="T4" fmla="*/ 0 w 30"/>
                  <a:gd name="T5" fmla="*/ 10 h 23"/>
                  <a:gd name="T6" fmla="*/ 6 w 30"/>
                  <a:gd name="T7" fmla="*/ 0 h 23"/>
                  <a:gd name="T8" fmla="*/ 30 w 30"/>
                  <a:gd name="T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3">
                    <a:moveTo>
                      <a:pt x="30" y="13"/>
                    </a:moveTo>
                    <a:cubicBezTo>
                      <a:pt x="29" y="17"/>
                      <a:pt x="27" y="20"/>
                      <a:pt x="25" y="23"/>
                    </a:cubicBezTo>
                    <a:cubicBezTo>
                      <a:pt x="16" y="19"/>
                      <a:pt x="9" y="14"/>
                      <a:pt x="0" y="10"/>
                    </a:cubicBezTo>
                    <a:cubicBezTo>
                      <a:pt x="2" y="7"/>
                      <a:pt x="4" y="3"/>
                      <a:pt x="6" y="0"/>
                    </a:cubicBezTo>
                    <a:cubicBezTo>
                      <a:pt x="14" y="5"/>
                      <a:pt x="22" y="9"/>
                      <a:pt x="30" y="1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9" name="íś1îḑê">
                <a:extLst>
                  <a:ext uri="{FF2B5EF4-FFF2-40B4-BE49-F238E27FC236}">
                    <a16:creationId xmlns:a16="http://schemas.microsoft.com/office/drawing/2014/main" id="{31FCE460-DA45-4D92-A03D-F348C430A782}"/>
                  </a:ext>
                </a:extLst>
              </p:cNvPr>
              <p:cNvSpPr/>
              <p:nvPr/>
            </p:nvSpPr>
            <p:spPr bwMode="auto">
              <a:xfrm>
                <a:off x="2011363" y="2973388"/>
                <a:ext cx="117475" cy="117475"/>
              </a:xfrm>
              <a:custGeom>
                <a:avLst/>
                <a:gdLst>
                  <a:gd name="T0" fmla="*/ 22 w 37"/>
                  <a:gd name="T1" fmla="*/ 35 h 37"/>
                  <a:gd name="T2" fmla="*/ 14 w 37"/>
                  <a:gd name="T3" fmla="*/ 17 h 37"/>
                  <a:gd name="T4" fmla="*/ 19 w 37"/>
                  <a:gd name="T5" fmla="*/ 37 h 37"/>
                  <a:gd name="T6" fmla="*/ 4 w 37"/>
                  <a:gd name="T7" fmla="*/ 13 h 37"/>
                  <a:gd name="T8" fmla="*/ 29 w 37"/>
                  <a:gd name="T9" fmla="*/ 8 h 37"/>
                  <a:gd name="T10" fmla="*/ 22 w 37"/>
                  <a:gd name="T11" fmla="*/ 35 h 37"/>
                  <a:gd name="T12" fmla="*/ 23 w 37"/>
                  <a:gd name="T13" fmla="*/ 23 h 37"/>
                  <a:gd name="T14" fmla="*/ 20 w 37"/>
                  <a:gd name="T15" fmla="*/ 14 h 37"/>
                  <a:gd name="T16" fmla="*/ 23 w 37"/>
                  <a:gd name="T17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7">
                    <a:moveTo>
                      <a:pt x="22" y="35"/>
                    </a:moveTo>
                    <a:cubicBezTo>
                      <a:pt x="20" y="29"/>
                      <a:pt x="17" y="23"/>
                      <a:pt x="14" y="17"/>
                    </a:cubicBezTo>
                    <a:cubicBezTo>
                      <a:pt x="6" y="24"/>
                      <a:pt x="20" y="28"/>
                      <a:pt x="19" y="37"/>
                    </a:cubicBezTo>
                    <a:cubicBezTo>
                      <a:pt x="9" y="36"/>
                      <a:pt x="0" y="24"/>
                      <a:pt x="4" y="13"/>
                    </a:cubicBezTo>
                    <a:cubicBezTo>
                      <a:pt x="7" y="3"/>
                      <a:pt x="22" y="0"/>
                      <a:pt x="29" y="8"/>
                    </a:cubicBezTo>
                    <a:cubicBezTo>
                      <a:pt x="37" y="17"/>
                      <a:pt x="36" y="33"/>
                      <a:pt x="22" y="35"/>
                    </a:cubicBezTo>
                    <a:close/>
                    <a:moveTo>
                      <a:pt x="23" y="23"/>
                    </a:moveTo>
                    <a:cubicBezTo>
                      <a:pt x="29" y="22"/>
                      <a:pt x="27" y="12"/>
                      <a:pt x="20" y="14"/>
                    </a:cubicBezTo>
                    <a:cubicBezTo>
                      <a:pt x="19" y="16"/>
                      <a:pt x="22" y="20"/>
                      <a:pt x="23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0" name="ïšlídé">
                <a:extLst>
                  <a:ext uri="{FF2B5EF4-FFF2-40B4-BE49-F238E27FC236}">
                    <a16:creationId xmlns:a16="http://schemas.microsoft.com/office/drawing/2014/main" id="{91E29AF9-03F1-49F3-933E-980C86DB75E3}"/>
                  </a:ext>
                </a:extLst>
              </p:cNvPr>
              <p:cNvSpPr/>
              <p:nvPr/>
            </p:nvSpPr>
            <p:spPr bwMode="auto">
              <a:xfrm>
                <a:off x="184150" y="2973388"/>
                <a:ext cx="115888" cy="133350"/>
              </a:xfrm>
              <a:custGeom>
                <a:avLst/>
                <a:gdLst>
                  <a:gd name="T0" fmla="*/ 37 w 37"/>
                  <a:gd name="T1" fmla="*/ 15 h 42"/>
                  <a:gd name="T2" fmla="*/ 33 w 37"/>
                  <a:gd name="T3" fmla="*/ 25 h 42"/>
                  <a:gd name="T4" fmla="*/ 15 w 37"/>
                  <a:gd name="T5" fmla="*/ 19 h 42"/>
                  <a:gd name="T6" fmla="*/ 30 w 37"/>
                  <a:gd name="T7" fmla="*/ 32 h 42"/>
                  <a:gd name="T8" fmla="*/ 26 w 37"/>
                  <a:gd name="T9" fmla="*/ 42 h 42"/>
                  <a:gd name="T10" fmla="*/ 0 w 37"/>
                  <a:gd name="T11" fmla="*/ 32 h 42"/>
                  <a:gd name="T12" fmla="*/ 4 w 37"/>
                  <a:gd name="T13" fmla="*/ 23 h 42"/>
                  <a:gd name="T14" fmla="*/ 7 w 37"/>
                  <a:gd name="T15" fmla="*/ 24 h 42"/>
                  <a:gd name="T16" fmla="*/ 6 w 37"/>
                  <a:gd name="T17" fmla="*/ 18 h 42"/>
                  <a:gd name="T18" fmla="*/ 37 w 37"/>
                  <a:gd name="T19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2">
                    <a:moveTo>
                      <a:pt x="37" y="15"/>
                    </a:moveTo>
                    <a:cubicBezTo>
                      <a:pt x="36" y="18"/>
                      <a:pt x="34" y="21"/>
                      <a:pt x="33" y="25"/>
                    </a:cubicBezTo>
                    <a:cubicBezTo>
                      <a:pt x="26" y="24"/>
                      <a:pt x="23" y="19"/>
                      <a:pt x="15" y="19"/>
                    </a:cubicBezTo>
                    <a:cubicBezTo>
                      <a:pt x="9" y="27"/>
                      <a:pt x="24" y="29"/>
                      <a:pt x="30" y="32"/>
                    </a:cubicBezTo>
                    <a:cubicBezTo>
                      <a:pt x="29" y="36"/>
                      <a:pt x="27" y="39"/>
                      <a:pt x="26" y="42"/>
                    </a:cubicBezTo>
                    <a:cubicBezTo>
                      <a:pt x="17" y="39"/>
                      <a:pt x="9" y="36"/>
                      <a:pt x="0" y="32"/>
                    </a:cubicBezTo>
                    <a:cubicBezTo>
                      <a:pt x="1" y="28"/>
                      <a:pt x="2" y="26"/>
                      <a:pt x="4" y="23"/>
                    </a:cubicBezTo>
                    <a:cubicBezTo>
                      <a:pt x="6" y="22"/>
                      <a:pt x="5" y="24"/>
                      <a:pt x="7" y="24"/>
                    </a:cubicBezTo>
                    <a:cubicBezTo>
                      <a:pt x="7" y="22"/>
                      <a:pt x="6" y="20"/>
                      <a:pt x="6" y="18"/>
                    </a:cubicBezTo>
                    <a:cubicBezTo>
                      <a:pt x="7" y="0"/>
                      <a:pt x="28" y="11"/>
                      <a:pt x="37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1" name="iṣļïḋè">
                <a:extLst>
                  <a:ext uri="{FF2B5EF4-FFF2-40B4-BE49-F238E27FC236}">
                    <a16:creationId xmlns:a16="http://schemas.microsoft.com/office/drawing/2014/main" id="{DECF2D80-EAF9-4BE5-9929-84DAB53C221A}"/>
                  </a:ext>
                </a:extLst>
              </p:cNvPr>
              <p:cNvSpPr/>
              <p:nvPr/>
            </p:nvSpPr>
            <p:spPr bwMode="auto">
              <a:xfrm>
                <a:off x="107950" y="3097213"/>
                <a:ext cx="146050" cy="136525"/>
              </a:xfrm>
              <a:custGeom>
                <a:avLst/>
                <a:gdLst>
                  <a:gd name="T0" fmla="*/ 0 w 46"/>
                  <a:gd name="T1" fmla="*/ 35 h 43"/>
                  <a:gd name="T2" fmla="*/ 4 w 46"/>
                  <a:gd name="T3" fmla="*/ 23 h 43"/>
                  <a:gd name="T4" fmla="*/ 35 w 46"/>
                  <a:gd name="T5" fmla="*/ 22 h 43"/>
                  <a:gd name="T6" fmla="*/ 7 w 46"/>
                  <a:gd name="T7" fmla="*/ 11 h 43"/>
                  <a:gd name="T8" fmla="*/ 10 w 46"/>
                  <a:gd name="T9" fmla="*/ 0 h 43"/>
                  <a:gd name="T10" fmla="*/ 45 w 46"/>
                  <a:gd name="T11" fmla="*/ 18 h 43"/>
                  <a:gd name="T12" fmla="*/ 30 w 46"/>
                  <a:gd name="T13" fmla="*/ 42 h 43"/>
                  <a:gd name="T14" fmla="*/ 0 w 46"/>
                  <a:gd name="T15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3">
                    <a:moveTo>
                      <a:pt x="0" y="35"/>
                    </a:moveTo>
                    <a:cubicBezTo>
                      <a:pt x="1" y="31"/>
                      <a:pt x="3" y="27"/>
                      <a:pt x="4" y="23"/>
                    </a:cubicBezTo>
                    <a:cubicBezTo>
                      <a:pt x="12" y="25"/>
                      <a:pt x="37" y="37"/>
                      <a:pt x="35" y="22"/>
                    </a:cubicBezTo>
                    <a:cubicBezTo>
                      <a:pt x="34" y="13"/>
                      <a:pt x="14" y="16"/>
                      <a:pt x="7" y="11"/>
                    </a:cubicBezTo>
                    <a:cubicBezTo>
                      <a:pt x="8" y="7"/>
                      <a:pt x="9" y="3"/>
                      <a:pt x="10" y="0"/>
                    </a:cubicBezTo>
                    <a:cubicBezTo>
                      <a:pt x="22" y="4"/>
                      <a:pt x="43" y="3"/>
                      <a:pt x="45" y="18"/>
                    </a:cubicBezTo>
                    <a:cubicBezTo>
                      <a:pt x="46" y="28"/>
                      <a:pt x="40" y="41"/>
                      <a:pt x="30" y="42"/>
                    </a:cubicBezTo>
                    <a:cubicBezTo>
                      <a:pt x="19" y="43"/>
                      <a:pt x="11" y="36"/>
                      <a:pt x="0" y="3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2" name="îśḷíḓé">
                <a:extLst>
                  <a:ext uri="{FF2B5EF4-FFF2-40B4-BE49-F238E27FC236}">
                    <a16:creationId xmlns:a16="http://schemas.microsoft.com/office/drawing/2014/main" id="{EA171EB1-BC76-4CBF-9151-691B0F1686E2}"/>
                  </a:ext>
                </a:extLst>
              </p:cNvPr>
              <p:cNvSpPr/>
              <p:nvPr/>
            </p:nvSpPr>
            <p:spPr bwMode="auto">
              <a:xfrm>
                <a:off x="2046288" y="3081338"/>
                <a:ext cx="114300" cy="120650"/>
              </a:xfrm>
              <a:custGeom>
                <a:avLst/>
                <a:gdLst>
                  <a:gd name="T0" fmla="*/ 29 w 36"/>
                  <a:gd name="T1" fmla="*/ 35 h 38"/>
                  <a:gd name="T2" fmla="*/ 26 w 36"/>
                  <a:gd name="T3" fmla="*/ 27 h 38"/>
                  <a:gd name="T4" fmla="*/ 28 w 36"/>
                  <a:gd name="T5" fmla="*/ 21 h 38"/>
                  <a:gd name="T6" fmla="*/ 20 w 36"/>
                  <a:gd name="T7" fmla="*/ 28 h 38"/>
                  <a:gd name="T8" fmla="*/ 21 w 36"/>
                  <a:gd name="T9" fmla="*/ 38 h 38"/>
                  <a:gd name="T10" fmla="*/ 25 w 36"/>
                  <a:gd name="T11" fmla="*/ 5 h 38"/>
                  <a:gd name="T12" fmla="*/ 36 w 36"/>
                  <a:gd name="T13" fmla="*/ 29 h 38"/>
                  <a:gd name="T14" fmla="*/ 29 w 36"/>
                  <a:gd name="T15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8">
                    <a:moveTo>
                      <a:pt x="29" y="35"/>
                    </a:moveTo>
                    <a:cubicBezTo>
                      <a:pt x="29" y="30"/>
                      <a:pt x="26" y="30"/>
                      <a:pt x="26" y="27"/>
                    </a:cubicBezTo>
                    <a:cubicBezTo>
                      <a:pt x="26" y="25"/>
                      <a:pt x="28" y="23"/>
                      <a:pt x="28" y="21"/>
                    </a:cubicBezTo>
                    <a:cubicBezTo>
                      <a:pt x="25" y="7"/>
                      <a:pt x="3" y="25"/>
                      <a:pt x="20" y="28"/>
                    </a:cubicBezTo>
                    <a:cubicBezTo>
                      <a:pt x="20" y="32"/>
                      <a:pt x="22" y="36"/>
                      <a:pt x="21" y="38"/>
                    </a:cubicBezTo>
                    <a:cubicBezTo>
                      <a:pt x="0" y="37"/>
                      <a:pt x="1" y="0"/>
                      <a:pt x="25" y="5"/>
                    </a:cubicBezTo>
                    <a:cubicBezTo>
                      <a:pt x="33" y="7"/>
                      <a:pt x="36" y="17"/>
                      <a:pt x="36" y="29"/>
                    </a:cubicBezTo>
                    <a:cubicBezTo>
                      <a:pt x="34" y="31"/>
                      <a:pt x="33" y="34"/>
                      <a:pt x="29" y="3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3" name="îṡḷiďè">
                <a:extLst>
                  <a:ext uri="{FF2B5EF4-FFF2-40B4-BE49-F238E27FC236}">
                    <a16:creationId xmlns:a16="http://schemas.microsoft.com/office/drawing/2014/main" id="{834921A3-1158-4ABB-AF1F-1E4E28CFF6CC}"/>
                  </a:ext>
                </a:extLst>
              </p:cNvPr>
              <p:cNvSpPr/>
              <p:nvPr/>
            </p:nvSpPr>
            <p:spPr bwMode="auto">
              <a:xfrm>
                <a:off x="2084388" y="3201988"/>
                <a:ext cx="133350" cy="114300"/>
              </a:xfrm>
              <a:custGeom>
                <a:avLst/>
                <a:gdLst>
                  <a:gd name="T0" fmla="*/ 41 w 42"/>
                  <a:gd name="T1" fmla="*/ 10 h 36"/>
                  <a:gd name="T2" fmla="*/ 28 w 42"/>
                  <a:gd name="T3" fmla="*/ 12 h 36"/>
                  <a:gd name="T4" fmla="*/ 6 w 42"/>
                  <a:gd name="T5" fmla="*/ 36 h 36"/>
                  <a:gd name="T6" fmla="*/ 4 w 42"/>
                  <a:gd name="T7" fmla="*/ 25 h 36"/>
                  <a:gd name="T8" fmla="*/ 22 w 42"/>
                  <a:gd name="T9" fmla="*/ 16 h 36"/>
                  <a:gd name="T10" fmla="*/ 3 w 42"/>
                  <a:gd name="T11" fmla="*/ 17 h 36"/>
                  <a:gd name="T12" fmla="*/ 1 w 42"/>
                  <a:gd name="T13" fmla="*/ 6 h 36"/>
                  <a:gd name="T14" fmla="*/ 39 w 42"/>
                  <a:gd name="T15" fmla="*/ 0 h 36"/>
                  <a:gd name="T16" fmla="*/ 41 w 42"/>
                  <a:gd name="T17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36">
                    <a:moveTo>
                      <a:pt x="41" y="10"/>
                    </a:moveTo>
                    <a:cubicBezTo>
                      <a:pt x="37" y="11"/>
                      <a:pt x="33" y="12"/>
                      <a:pt x="28" y="12"/>
                    </a:cubicBezTo>
                    <a:cubicBezTo>
                      <a:pt x="42" y="28"/>
                      <a:pt x="22" y="35"/>
                      <a:pt x="6" y="36"/>
                    </a:cubicBezTo>
                    <a:cubicBezTo>
                      <a:pt x="6" y="32"/>
                      <a:pt x="4" y="29"/>
                      <a:pt x="4" y="25"/>
                    </a:cubicBezTo>
                    <a:cubicBezTo>
                      <a:pt x="11" y="23"/>
                      <a:pt x="25" y="25"/>
                      <a:pt x="22" y="16"/>
                    </a:cubicBezTo>
                    <a:cubicBezTo>
                      <a:pt x="18" y="12"/>
                      <a:pt x="9" y="17"/>
                      <a:pt x="3" y="17"/>
                    </a:cubicBezTo>
                    <a:cubicBezTo>
                      <a:pt x="2" y="14"/>
                      <a:pt x="0" y="9"/>
                      <a:pt x="1" y="6"/>
                    </a:cubicBezTo>
                    <a:cubicBezTo>
                      <a:pt x="14" y="5"/>
                      <a:pt x="27" y="0"/>
                      <a:pt x="39" y="0"/>
                    </a:cubicBezTo>
                    <a:cubicBezTo>
                      <a:pt x="39" y="4"/>
                      <a:pt x="40" y="6"/>
                      <a:pt x="41" y="1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4" name="îSľíḓé">
                <a:extLst>
                  <a:ext uri="{FF2B5EF4-FFF2-40B4-BE49-F238E27FC236}">
                    <a16:creationId xmlns:a16="http://schemas.microsoft.com/office/drawing/2014/main" id="{DEEF4CEB-9641-4060-AFE1-E8D85602B802}"/>
                  </a:ext>
                </a:extLst>
              </p:cNvPr>
              <p:cNvSpPr/>
              <p:nvPr/>
            </p:nvSpPr>
            <p:spPr bwMode="auto">
              <a:xfrm>
                <a:off x="114300" y="3300413"/>
                <a:ext cx="101600" cy="111125"/>
              </a:xfrm>
              <a:custGeom>
                <a:avLst/>
                <a:gdLst>
                  <a:gd name="T0" fmla="*/ 32 w 32"/>
                  <a:gd name="T1" fmla="*/ 6 h 35"/>
                  <a:gd name="T2" fmla="*/ 31 w 32"/>
                  <a:gd name="T3" fmla="*/ 17 h 35"/>
                  <a:gd name="T4" fmla="*/ 11 w 32"/>
                  <a:gd name="T5" fmla="*/ 19 h 35"/>
                  <a:gd name="T6" fmla="*/ 31 w 32"/>
                  <a:gd name="T7" fmla="*/ 25 h 35"/>
                  <a:gd name="T8" fmla="*/ 30 w 32"/>
                  <a:gd name="T9" fmla="*/ 35 h 35"/>
                  <a:gd name="T10" fmla="*/ 2 w 32"/>
                  <a:gd name="T11" fmla="*/ 33 h 35"/>
                  <a:gd name="T12" fmla="*/ 6 w 32"/>
                  <a:gd name="T13" fmla="*/ 23 h 35"/>
                  <a:gd name="T14" fmla="*/ 3 w 32"/>
                  <a:gd name="T15" fmla="*/ 11 h 35"/>
                  <a:gd name="T16" fmla="*/ 32 w 32"/>
                  <a:gd name="T17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5">
                    <a:moveTo>
                      <a:pt x="32" y="6"/>
                    </a:moveTo>
                    <a:cubicBezTo>
                      <a:pt x="32" y="10"/>
                      <a:pt x="32" y="14"/>
                      <a:pt x="31" y="17"/>
                    </a:cubicBezTo>
                    <a:cubicBezTo>
                      <a:pt x="24" y="17"/>
                      <a:pt x="11" y="12"/>
                      <a:pt x="11" y="19"/>
                    </a:cubicBezTo>
                    <a:cubicBezTo>
                      <a:pt x="11" y="26"/>
                      <a:pt x="24" y="22"/>
                      <a:pt x="31" y="25"/>
                    </a:cubicBezTo>
                    <a:cubicBezTo>
                      <a:pt x="30" y="28"/>
                      <a:pt x="31" y="33"/>
                      <a:pt x="30" y="35"/>
                    </a:cubicBezTo>
                    <a:cubicBezTo>
                      <a:pt x="20" y="35"/>
                      <a:pt x="11" y="34"/>
                      <a:pt x="2" y="33"/>
                    </a:cubicBezTo>
                    <a:cubicBezTo>
                      <a:pt x="3" y="29"/>
                      <a:pt x="0" y="22"/>
                      <a:pt x="6" y="23"/>
                    </a:cubicBezTo>
                    <a:cubicBezTo>
                      <a:pt x="4" y="19"/>
                      <a:pt x="2" y="15"/>
                      <a:pt x="3" y="11"/>
                    </a:cubicBezTo>
                    <a:cubicBezTo>
                      <a:pt x="5" y="0"/>
                      <a:pt x="22" y="5"/>
                      <a:pt x="32" y="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5" name="ï$ḻiḑé">
                <a:extLst>
                  <a:ext uri="{FF2B5EF4-FFF2-40B4-BE49-F238E27FC236}">
                    <a16:creationId xmlns:a16="http://schemas.microsoft.com/office/drawing/2014/main" id="{CF4E6A0D-70BA-4B1F-9D27-777D1A69E0BD}"/>
                  </a:ext>
                </a:extLst>
              </p:cNvPr>
              <p:cNvSpPr/>
              <p:nvPr/>
            </p:nvSpPr>
            <p:spPr bwMode="auto">
              <a:xfrm>
                <a:off x="2103438" y="3328988"/>
                <a:ext cx="101600" cy="101600"/>
              </a:xfrm>
              <a:custGeom>
                <a:avLst/>
                <a:gdLst>
                  <a:gd name="T0" fmla="*/ 28 w 32"/>
                  <a:gd name="T1" fmla="*/ 0 h 32"/>
                  <a:gd name="T2" fmla="*/ 25 w 32"/>
                  <a:gd name="T3" fmla="*/ 10 h 32"/>
                  <a:gd name="T4" fmla="*/ 30 w 32"/>
                  <a:gd name="T5" fmla="*/ 24 h 32"/>
                  <a:gd name="T6" fmla="*/ 3 w 32"/>
                  <a:gd name="T7" fmla="*/ 32 h 32"/>
                  <a:gd name="T8" fmla="*/ 1 w 32"/>
                  <a:gd name="T9" fmla="*/ 21 h 32"/>
                  <a:gd name="T10" fmla="*/ 21 w 32"/>
                  <a:gd name="T11" fmla="*/ 15 h 32"/>
                  <a:gd name="T12" fmla="*/ 1 w 32"/>
                  <a:gd name="T13" fmla="*/ 13 h 32"/>
                  <a:gd name="T14" fmla="*/ 0 w 32"/>
                  <a:gd name="T15" fmla="*/ 2 h 32"/>
                  <a:gd name="T16" fmla="*/ 28 w 3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28" y="0"/>
                    </a:moveTo>
                    <a:cubicBezTo>
                      <a:pt x="27" y="4"/>
                      <a:pt x="32" y="11"/>
                      <a:pt x="25" y="10"/>
                    </a:cubicBezTo>
                    <a:cubicBezTo>
                      <a:pt x="28" y="14"/>
                      <a:pt x="31" y="17"/>
                      <a:pt x="30" y="24"/>
                    </a:cubicBezTo>
                    <a:cubicBezTo>
                      <a:pt x="26" y="32"/>
                      <a:pt x="12" y="30"/>
                      <a:pt x="3" y="32"/>
                    </a:cubicBezTo>
                    <a:cubicBezTo>
                      <a:pt x="2" y="29"/>
                      <a:pt x="2" y="24"/>
                      <a:pt x="1" y="21"/>
                    </a:cubicBezTo>
                    <a:cubicBezTo>
                      <a:pt x="7" y="18"/>
                      <a:pt x="22" y="23"/>
                      <a:pt x="21" y="15"/>
                    </a:cubicBezTo>
                    <a:cubicBezTo>
                      <a:pt x="20" y="8"/>
                      <a:pt x="8" y="14"/>
                      <a:pt x="1" y="13"/>
                    </a:cubicBezTo>
                    <a:cubicBezTo>
                      <a:pt x="1" y="9"/>
                      <a:pt x="0" y="6"/>
                      <a:pt x="0" y="2"/>
                    </a:cubicBezTo>
                    <a:cubicBezTo>
                      <a:pt x="9" y="1"/>
                      <a:pt x="18" y="0"/>
                      <a:pt x="28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6" name="ïŝḷîḑè">
                <a:extLst>
                  <a:ext uri="{FF2B5EF4-FFF2-40B4-BE49-F238E27FC236}">
                    <a16:creationId xmlns:a16="http://schemas.microsoft.com/office/drawing/2014/main" id="{505B7764-37C5-4780-B54A-6D30876CBF48}"/>
                  </a:ext>
                </a:extLst>
              </p:cNvPr>
              <p:cNvSpPr/>
              <p:nvPr/>
            </p:nvSpPr>
            <p:spPr bwMode="auto">
              <a:xfrm>
                <a:off x="88900" y="3430588"/>
                <a:ext cx="25400" cy="41275"/>
              </a:xfrm>
              <a:custGeom>
                <a:avLst/>
                <a:gdLst>
                  <a:gd name="T0" fmla="*/ 7 w 8"/>
                  <a:gd name="T1" fmla="*/ 1 h 13"/>
                  <a:gd name="T2" fmla="*/ 8 w 8"/>
                  <a:gd name="T3" fmla="*/ 11 h 13"/>
                  <a:gd name="T4" fmla="*/ 0 w 8"/>
                  <a:gd name="T5" fmla="*/ 12 h 13"/>
                  <a:gd name="T6" fmla="*/ 0 w 8"/>
                  <a:gd name="T7" fmla="*/ 2 h 13"/>
                  <a:gd name="T8" fmla="*/ 7 w 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7" y="1"/>
                    </a:moveTo>
                    <a:cubicBezTo>
                      <a:pt x="7" y="6"/>
                      <a:pt x="7" y="6"/>
                      <a:pt x="8" y="11"/>
                    </a:cubicBezTo>
                    <a:cubicBezTo>
                      <a:pt x="6" y="13"/>
                      <a:pt x="2" y="12"/>
                      <a:pt x="0" y="12"/>
                    </a:cubicBezTo>
                    <a:cubicBezTo>
                      <a:pt x="0" y="9"/>
                      <a:pt x="0" y="5"/>
                      <a:pt x="0" y="2"/>
                    </a:cubicBezTo>
                    <a:cubicBezTo>
                      <a:pt x="1" y="0"/>
                      <a:pt x="5" y="1"/>
                      <a:pt x="7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7" name="îSľíḍè">
                <a:extLst>
                  <a:ext uri="{FF2B5EF4-FFF2-40B4-BE49-F238E27FC236}">
                    <a16:creationId xmlns:a16="http://schemas.microsoft.com/office/drawing/2014/main" id="{3520CDA0-CC56-42BB-AA6E-CDBF4FB46607}"/>
                  </a:ext>
                </a:extLst>
              </p:cNvPr>
              <p:cNvSpPr/>
              <p:nvPr/>
            </p:nvSpPr>
            <p:spPr bwMode="auto">
              <a:xfrm>
                <a:off x="117475" y="3433763"/>
                <a:ext cx="92075" cy="34925"/>
              </a:xfrm>
              <a:custGeom>
                <a:avLst/>
                <a:gdLst>
                  <a:gd name="T0" fmla="*/ 29 w 29"/>
                  <a:gd name="T1" fmla="*/ 0 h 11"/>
                  <a:gd name="T2" fmla="*/ 29 w 29"/>
                  <a:gd name="T3" fmla="*/ 10 h 11"/>
                  <a:gd name="T4" fmla="*/ 1 w 29"/>
                  <a:gd name="T5" fmla="*/ 11 h 11"/>
                  <a:gd name="T6" fmla="*/ 2 w 29"/>
                  <a:gd name="T7" fmla="*/ 0 h 11"/>
                  <a:gd name="T8" fmla="*/ 29 w 2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1">
                    <a:moveTo>
                      <a:pt x="29" y="0"/>
                    </a:moveTo>
                    <a:cubicBezTo>
                      <a:pt x="29" y="3"/>
                      <a:pt x="29" y="7"/>
                      <a:pt x="29" y="10"/>
                    </a:cubicBezTo>
                    <a:cubicBezTo>
                      <a:pt x="21" y="11"/>
                      <a:pt x="11" y="11"/>
                      <a:pt x="1" y="11"/>
                    </a:cubicBezTo>
                    <a:cubicBezTo>
                      <a:pt x="2" y="7"/>
                      <a:pt x="0" y="2"/>
                      <a:pt x="2" y="0"/>
                    </a:cubicBezTo>
                    <a:cubicBezTo>
                      <a:pt x="11" y="0"/>
                      <a:pt x="20" y="0"/>
                      <a:pt x="29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8" name="işļíḋe">
                <a:extLst>
                  <a:ext uri="{FF2B5EF4-FFF2-40B4-BE49-F238E27FC236}">
                    <a16:creationId xmlns:a16="http://schemas.microsoft.com/office/drawing/2014/main" id="{B1CBDEDB-0087-44C2-8CA0-E56526DBD258}"/>
                  </a:ext>
                </a:extLst>
              </p:cNvPr>
              <p:cNvSpPr/>
              <p:nvPr/>
            </p:nvSpPr>
            <p:spPr bwMode="auto">
              <a:xfrm>
                <a:off x="2087563" y="3436938"/>
                <a:ext cx="133350" cy="127000"/>
              </a:xfrm>
              <a:custGeom>
                <a:avLst/>
                <a:gdLst>
                  <a:gd name="T0" fmla="*/ 25 w 42"/>
                  <a:gd name="T1" fmla="*/ 35 h 40"/>
                  <a:gd name="T2" fmla="*/ 17 w 42"/>
                  <a:gd name="T3" fmla="*/ 3 h 40"/>
                  <a:gd name="T4" fmla="*/ 25 w 42"/>
                  <a:gd name="T5" fmla="*/ 35 h 40"/>
                  <a:gd name="T6" fmla="*/ 13 w 42"/>
                  <a:gd name="T7" fmla="*/ 20 h 40"/>
                  <a:gd name="T8" fmla="*/ 27 w 42"/>
                  <a:gd name="T9" fmla="*/ 22 h 40"/>
                  <a:gd name="T10" fmla="*/ 27 w 42"/>
                  <a:gd name="T11" fmla="*/ 17 h 40"/>
                  <a:gd name="T12" fmla="*/ 13 w 42"/>
                  <a:gd name="T13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0">
                    <a:moveTo>
                      <a:pt x="25" y="35"/>
                    </a:moveTo>
                    <a:cubicBezTo>
                      <a:pt x="0" y="40"/>
                      <a:pt x="0" y="6"/>
                      <a:pt x="17" y="3"/>
                    </a:cubicBezTo>
                    <a:cubicBezTo>
                      <a:pt x="34" y="0"/>
                      <a:pt x="42" y="26"/>
                      <a:pt x="25" y="35"/>
                    </a:cubicBezTo>
                    <a:close/>
                    <a:moveTo>
                      <a:pt x="13" y="20"/>
                    </a:moveTo>
                    <a:cubicBezTo>
                      <a:pt x="14" y="25"/>
                      <a:pt x="23" y="25"/>
                      <a:pt x="27" y="22"/>
                    </a:cubicBezTo>
                    <a:cubicBezTo>
                      <a:pt x="27" y="20"/>
                      <a:pt x="27" y="18"/>
                      <a:pt x="27" y="17"/>
                    </a:cubicBezTo>
                    <a:cubicBezTo>
                      <a:pt x="22" y="12"/>
                      <a:pt x="12" y="13"/>
                      <a:pt x="13" y="2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9" name="ïš1iďe">
                <a:extLst>
                  <a:ext uri="{FF2B5EF4-FFF2-40B4-BE49-F238E27FC236}">
                    <a16:creationId xmlns:a16="http://schemas.microsoft.com/office/drawing/2014/main" id="{CC0CD191-531A-4B1E-B77E-50CBB0F39B5B}"/>
                  </a:ext>
                </a:extLst>
              </p:cNvPr>
              <p:cNvSpPr/>
              <p:nvPr/>
            </p:nvSpPr>
            <p:spPr bwMode="auto">
              <a:xfrm>
                <a:off x="120650" y="3462338"/>
                <a:ext cx="149225" cy="79375"/>
              </a:xfrm>
              <a:custGeom>
                <a:avLst/>
                <a:gdLst>
                  <a:gd name="T0" fmla="*/ 40 w 47"/>
                  <a:gd name="T1" fmla="*/ 25 h 25"/>
                  <a:gd name="T2" fmla="*/ 32 w 47"/>
                  <a:gd name="T3" fmla="*/ 20 h 25"/>
                  <a:gd name="T4" fmla="*/ 1 w 47"/>
                  <a:gd name="T5" fmla="*/ 21 h 25"/>
                  <a:gd name="T6" fmla="*/ 1 w 47"/>
                  <a:gd name="T7" fmla="*/ 10 h 25"/>
                  <a:gd name="T8" fmla="*/ 40 w 47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5">
                    <a:moveTo>
                      <a:pt x="40" y="25"/>
                    </a:moveTo>
                    <a:cubicBezTo>
                      <a:pt x="36" y="25"/>
                      <a:pt x="31" y="24"/>
                      <a:pt x="32" y="20"/>
                    </a:cubicBezTo>
                    <a:cubicBezTo>
                      <a:pt x="23" y="19"/>
                      <a:pt x="12" y="21"/>
                      <a:pt x="1" y="21"/>
                    </a:cubicBezTo>
                    <a:cubicBezTo>
                      <a:pt x="2" y="17"/>
                      <a:pt x="0" y="15"/>
                      <a:pt x="1" y="10"/>
                    </a:cubicBezTo>
                    <a:cubicBezTo>
                      <a:pt x="16" y="10"/>
                      <a:pt x="47" y="0"/>
                      <a:pt x="40" y="2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0" name="íṧḷïďe">
                <a:extLst>
                  <a:ext uri="{FF2B5EF4-FFF2-40B4-BE49-F238E27FC236}">
                    <a16:creationId xmlns:a16="http://schemas.microsoft.com/office/drawing/2014/main" id="{DBB46C3E-F25C-41C2-9CEB-7FCA9DA58044}"/>
                  </a:ext>
                </a:extLst>
              </p:cNvPr>
              <p:cNvSpPr/>
              <p:nvPr/>
            </p:nvSpPr>
            <p:spPr bwMode="auto">
              <a:xfrm>
                <a:off x="88900" y="3494088"/>
                <a:ext cx="28575" cy="38100"/>
              </a:xfrm>
              <a:custGeom>
                <a:avLst/>
                <a:gdLst>
                  <a:gd name="T0" fmla="*/ 8 w 9"/>
                  <a:gd name="T1" fmla="*/ 0 h 12"/>
                  <a:gd name="T2" fmla="*/ 9 w 9"/>
                  <a:gd name="T3" fmla="*/ 11 h 12"/>
                  <a:gd name="T4" fmla="*/ 1 w 9"/>
                  <a:gd name="T5" fmla="*/ 12 h 12"/>
                  <a:gd name="T6" fmla="*/ 0 w 9"/>
                  <a:gd name="T7" fmla="*/ 1 h 12"/>
                  <a:gd name="T8" fmla="*/ 8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0"/>
                    </a:moveTo>
                    <a:cubicBezTo>
                      <a:pt x="8" y="4"/>
                      <a:pt x="8" y="8"/>
                      <a:pt x="9" y="11"/>
                    </a:cubicBezTo>
                    <a:cubicBezTo>
                      <a:pt x="7" y="12"/>
                      <a:pt x="2" y="12"/>
                      <a:pt x="1" y="12"/>
                    </a:cubicBezTo>
                    <a:cubicBezTo>
                      <a:pt x="2" y="7"/>
                      <a:pt x="0" y="5"/>
                      <a:pt x="0" y="1"/>
                    </a:cubicBezTo>
                    <a:cubicBezTo>
                      <a:pt x="2" y="0"/>
                      <a:pt x="6" y="1"/>
                      <a:pt x="8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1" name="íṥḷíḑê">
                <a:extLst>
                  <a:ext uri="{FF2B5EF4-FFF2-40B4-BE49-F238E27FC236}">
                    <a16:creationId xmlns:a16="http://schemas.microsoft.com/office/drawing/2014/main" id="{D4B4C47D-104B-4E0D-8CFE-7CD9ACC032F6}"/>
                  </a:ext>
                </a:extLst>
              </p:cNvPr>
              <p:cNvSpPr/>
              <p:nvPr/>
            </p:nvSpPr>
            <p:spPr bwMode="auto">
              <a:xfrm>
                <a:off x="127000" y="3541713"/>
                <a:ext cx="104775" cy="107950"/>
              </a:xfrm>
              <a:custGeom>
                <a:avLst/>
                <a:gdLst>
                  <a:gd name="T0" fmla="*/ 27 w 33"/>
                  <a:gd name="T1" fmla="*/ 0 h 34"/>
                  <a:gd name="T2" fmla="*/ 30 w 33"/>
                  <a:gd name="T3" fmla="*/ 12 h 34"/>
                  <a:gd name="T4" fmla="*/ 11 w 33"/>
                  <a:gd name="T5" fmla="*/ 17 h 34"/>
                  <a:gd name="T6" fmla="*/ 31 w 33"/>
                  <a:gd name="T7" fmla="*/ 19 h 34"/>
                  <a:gd name="T8" fmla="*/ 33 w 33"/>
                  <a:gd name="T9" fmla="*/ 30 h 34"/>
                  <a:gd name="T10" fmla="*/ 5 w 33"/>
                  <a:gd name="T11" fmla="*/ 34 h 34"/>
                  <a:gd name="T12" fmla="*/ 3 w 33"/>
                  <a:gd name="T13" fmla="*/ 25 h 34"/>
                  <a:gd name="T14" fmla="*/ 7 w 33"/>
                  <a:gd name="T15" fmla="*/ 24 h 34"/>
                  <a:gd name="T16" fmla="*/ 1 w 33"/>
                  <a:gd name="T17" fmla="*/ 12 h 34"/>
                  <a:gd name="T18" fmla="*/ 27 w 33"/>
                  <a:gd name="T1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4">
                    <a:moveTo>
                      <a:pt x="27" y="0"/>
                    </a:moveTo>
                    <a:cubicBezTo>
                      <a:pt x="29" y="3"/>
                      <a:pt x="29" y="8"/>
                      <a:pt x="30" y="12"/>
                    </a:cubicBezTo>
                    <a:cubicBezTo>
                      <a:pt x="24" y="14"/>
                      <a:pt x="14" y="12"/>
                      <a:pt x="11" y="17"/>
                    </a:cubicBezTo>
                    <a:cubicBezTo>
                      <a:pt x="11" y="27"/>
                      <a:pt x="24" y="19"/>
                      <a:pt x="31" y="19"/>
                    </a:cubicBezTo>
                    <a:cubicBezTo>
                      <a:pt x="32" y="23"/>
                      <a:pt x="32" y="26"/>
                      <a:pt x="33" y="30"/>
                    </a:cubicBezTo>
                    <a:cubicBezTo>
                      <a:pt x="24" y="31"/>
                      <a:pt x="15" y="34"/>
                      <a:pt x="5" y="34"/>
                    </a:cubicBezTo>
                    <a:cubicBezTo>
                      <a:pt x="4" y="32"/>
                      <a:pt x="4" y="28"/>
                      <a:pt x="3" y="25"/>
                    </a:cubicBezTo>
                    <a:cubicBezTo>
                      <a:pt x="5" y="25"/>
                      <a:pt x="5" y="24"/>
                      <a:pt x="7" y="24"/>
                    </a:cubicBezTo>
                    <a:cubicBezTo>
                      <a:pt x="3" y="20"/>
                      <a:pt x="0" y="17"/>
                      <a:pt x="1" y="12"/>
                    </a:cubicBezTo>
                    <a:cubicBezTo>
                      <a:pt x="2" y="2"/>
                      <a:pt x="18" y="4"/>
                      <a:pt x="2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2" name="ïṧḻíḑê">
                <a:extLst>
                  <a:ext uri="{FF2B5EF4-FFF2-40B4-BE49-F238E27FC236}">
                    <a16:creationId xmlns:a16="http://schemas.microsoft.com/office/drawing/2014/main" id="{5CE4C9C0-891D-4938-89B2-1EB278C11223}"/>
                  </a:ext>
                </a:extLst>
              </p:cNvPr>
              <p:cNvSpPr/>
              <p:nvPr/>
            </p:nvSpPr>
            <p:spPr bwMode="auto">
              <a:xfrm>
                <a:off x="2093913" y="3560763"/>
                <a:ext cx="127000" cy="57150"/>
              </a:xfrm>
              <a:custGeom>
                <a:avLst/>
                <a:gdLst>
                  <a:gd name="T0" fmla="*/ 2 w 40"/>
                  <a:gd name="T1" fmla="*/ 0 h 18"/>
                  <a:gd name="T2" fmla="*/ 40 w 40"/>
                  <a:gd name="T3" fmla="*/ 7 h 18"/>
                  <a:gd name="T4" fmla="*/ 38 w 40"/>
                  <a:gd name="T5" fmla="*/ 18 h 18"/>
                  <a:gd name="T6" fmla="*/ 0 w 40"/>
                  <a:gd name="T7" fmla="*/ 11 h 18"/>
                  <a:gd name="T8" fmla="*/ 2 w 4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15" y="2"/>
                      <a:pt x="27" y="5"/>
                      <a:pt x="40" y="7"/>
                    </a:cubicBezTo>
                    <a:cubicBezTo>
                      <a:pt x="40" y="11"/>
                      <a:pt x="39" y="14"/>
                      <a:pt x="38" y="18"/>
                    </a:cubicBezTo>
                    <a:cubicBezTo>
                      <a:pt x="26" y="16"/>
                      <a:pt x="13" y="13"/>
                      <a:pt x="0" y="11"/>
                    </a:cubicBezTo>
                    <a:cubicBezTo>
                      <a:pt x="1" y="8"/>
                      <a:pt x="1" y="4"/>
                      <a:pt x="2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3" name="ïsḷiḋê">
                <a:extLst>
                  <a:ext uri="{FF2B5EF4-FFF2-40B4-BE49-F238E27FC236}">
                    <a16:creationId xmlns:a16="http://schemas.microsoft.com/office/drawing/2014/main" id="{486FCABA-B62E-4B61-AA62-FC6BFA359A6E}"/>
                  </a:ext>
                </a:extLst>
              </p:cNvPr>
              <p:cNvSpPr/>
              <p:nvPr/>
            </p:nvSpPr>
            <p:spPr bwMode="auto">
              <a:xfrm>
                <a:off x="2055813" y="3617913"/>
                <a:ext cx="130175" cy="117475"/>
              </a:xfrm>
              <a:custGeom>
                <a:avLst/>
                <a:gdLst>
                  <a:gd name="T0" fmla="*/ 21 w 41"/>
                  <a:gd name="T1" fmla="*/ 1 h 37"/>
                  <a:gd name="T2" fmla="*/ 25 w 41"/>
                  <a:gd name="T3" fmla="*/ 33 h 37"/>
                  <a:gd name="T4" fmla="*/ 21 w 41"/>
                  <a:gd name="T5" fmla="*/ 1 h 37"/>
                  <a:gd name="T6" fmla="*/ 14 w 41"/>
                  <a:gd name="T7" fmla="*/ 18 h 37"/>
                  <a:gd name="T8" fmla="*/ 28 w 41"/>
                  <a:gd name="T9" fmla="*/ 20 h 37"/>
                  <a:gd name="T10" fmla="*/ 28 w 41"/>
                  <a:gd name="T11" fmla="*/ 15 h 37"/>
                  <a:gd name="T12" fmla="*/ 14 w 41"/>
                  <a:gd name="T1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7">
                    <a:moveTo>
                      <a:pt x="21" y="1"/>
                    </a:moveTo>
                    <a:cubicBezTo>
                      <a:pt x="39" y="0"/>
                      <a:pt x="41" y="30"/>
                      <a:pt x="25" y="33"/>
                    </a:cubicBezTo>
                    <a:cubicBezTo>
                      <a:pt x="3" y="37"/>
                      <a:pt x="0" y="3"/>
                      <a:pt x="21" y="1"/>
                    </a:cubicBezTo>
                    <a:close/>
                    <a:moveTo>
                      <a:pt x="14" y="18"/>
                    </a:moveTo>
                    <a:cubicBezTo>
                      <a:pt x="15" y="22"/>
                      <a:pt x="24" y="24"/>
                      <a:pt x="28" y="20"/>
                    </a:cubicBezTo>
                    <a:cubicBezTo>
                      <a:pt x="28" y="18"/>
                      <a:pt x="28" y="17"/>
                      <a:pt x="28" y="15"/>
                    </a:cubicBezTo>
                    <a:cubicBezTo>
                      <a:pt x="24" y="10"/>
                      <a:pt x="13" y="11"/>
                      <a:pt x="14" y="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4" name="ïṥḻîdé">
                <a:extLst>
                  <a:ext uri="{FF2B5EF4-FFF2-40B4-BE49-F238E27FC236}">
                    <a16:creationId xmlns:a16="http://schemas.microsoft.com/office/drawing/2014/main" id="{022942B9-87E2-4973-AFB2-A5242136E00F}"/>
                  </a:ext>
                </a:extLst>
              </p:cNvPr>
              <p:cNvSpPr/>
              <p:nvPr/>
            </p:nvSpPr>
            <p:spPr bwMode="auto">
              <a:xfrm>
                <a:off x="155575" y="3649663"/>
                <a:ext cx="111125" cy="117475"/>
              </a:xfrm>
              <a:custGeom>
                <a:avLst/>
                <a:gdLst>
                  <a:gd name="T0" fmla="*/ 24 w 35"/>
                  <a:gd name="T1" fmla="*/ 0 h 37"/>
                  <a:gd name="T2" fmla="*/ 25 w 35"/>
                  <a:gd name="T3" fmla="*/ 12 h 37"/>
                  <a:gd name="T4" fmla="*/ 21 w 35"/>
                  <a:gd name="T5" fmla="*/ 34 h 37"/>
                  <a:gd name="T6" fmla="*/ 9 w 35"/>
                  <a:gd name="T7" fmla="*/ 17 h 37"/>
                  <a:gd name="T8" fmla="*/ 13 w 35"/>
                  <a:gd name="T9" fmla="*/ 26 h 37"/>
                  <a:gd name="T10" fmla="*/ 14 w 35"/>
                  <a:gd name="T11" fmla="*/ 36 h 37"/>
                  <a:gd name="T12" fmla="*/ 0 w 35"/>
                  <a:gd name="T13" fmla="*/ 12 h 37"/>
                  <a:gd name="T14" fmla="*/ 24 w 35"/>
                  <a:gd name="T15" fmla="*/ 0 h 37"/>
                  <a:gd name="T16" fmla="*/ 16 w 35"/>
                  <a:gd name="T17" fmla="*/ 15 h 37"/>
                  <a:gd name="T18" fmla="*/ 24 w 35"/>
                  <a:gd name="T19" fmla="*/ 23 h 37"/>
                  <a:gd name="T20" fmla="*/ 16 w 35"/>
                  <a:gd name="T21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37">
                    <a:moveTo>
                      <a:pt x="24" y="0"/>
                    </a:moveTo>
                    <a:cubicBezTo>
                      <a:pt x="26" y="4"/>
                      <a:pt x="29" y="11"/>
                      <a:pt x="25" y="12"/>
                    </a:cubicBezTo>
                    <a:cubicBezTo>
                      <a:pt x="34" y="16"/>
                      <a:pt x="35" y="37"/>
                      <a:pt x="21" y="34"/>
                    </a:cubicBezTo>
                    <a:cubicBezTo>
                      <a:pt x="15" y="32"/>
                      <a:pt x="15" y="21"/>
                      <a:pt x="9" y="17"/>
                    </a:cubicBezTo>
                    <a:cubicBezTo>
                      <a:pt x="5" y="20"/>
                      <a:pt x="10" y="26"/>
                      <a:pt x="13" y="26"/>
                    </a:cubicBezTo>
                    <a:cubicBezTo>
                      <a:pt x="13" y="30"/>
                      <a:pt x="13" y="33"/>
                      <a:pt x="14" y="36"/>
                    </a:cubicBezTo>
                    <a:cubicBezTo>
                      <a:pt x="2" y="36"/>
                      <a:pt x="1" y="24"/>
                      <a:pt x="0" y="12"/>
                    </a:cubicBezTo>
                    <a:cubicBezTo>
                      <a:pt x="5" y="4"/>
                      <a:pt x="18" y="6"/>
                      <a:pt x="24" y="0"/>
                    </a:cubicBezTo>
                    <a:close/>
                    <a:moveTo>
                      <a:pt x="16" y="15"/>
                    </a:moveTo>
                    <a:cubicBezTo>
                      <a:pt x="18" y="18"/>
                      <a:pt x="18" y="24"/>
                      <a:pt x="24" y="23"/>
                    </a:cubicBezTo>
                    <a:cubicBezTo>
                      <a:pt x="26" y="18"/>
                      <a:pt x="21" y="13"/>
                      <a:pt x="16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5" name="îṧḷîḍé">
                <a:extLst>
                  <a:ext uri="{FF2B5EF4-FFF2-40B4-BE49-F238E27FC236}">
                    <a16:creationId xmlns:a16="http://schemas.microsoft.com/office/drawing/2014/main" id="{883CBF34-E2FD-4979-AC86-8DB5653B0B12}"/>
                  </a:ext>
                </a:extLst>
              </p:cNvPr>
              <p:cNvSpPr/>
              <p:nvPr/>
            </p:nvSpPr>
            <p:spPr bwMode="auto">
              <a:xfrm>
                <a:off x="2001838" y="3697288"/>
                <a:ext cx="184150" cy="149225"/>
              </a:xfrm>
              <a:custGeom>
                <a:avLst/>
                <a:gdLst>
                  <a:gd name="T0" fmla="*/ 19 w 58"/>
                  <a:gd name="T1" fmla="*/ 8 h 47"/>
                  <a:gd name="T2" fmla="*/ 16 w 58"/>
                  <a:gd name="T3" fmla="*/ 28 h 47"/>
                  <a:gd name="T4" fmla="*/ 18 w 58"/>
                  <a:gd name="T5" fmla="*/ 17 h 47"/>
                  <a:gd name="T6" fmla="*/ 36 w 58"/>
                  <a:gd name="T7" fmla="*/ 36 h 47"/>
                  <a:gd name="T8" fmla="*/ 39 w 58"/>
                  <a:gd name="T9" fmla="*/ 38 h 47"/>
                  <a:gd name="T10" fmla="*/ 35 w 58"/>
                  <a:gd name="T11" fmla="*/ 47 h 47"/>
                  <a:gd name="T12" fmla="*/ 2 w 58"/>
                  <a:gd name="T13" fmla="*/ 30 h 47"/>
                  <a:gd name="T14" fmla="*/ 19 w 58"/>
                  <a:gd name="T15" fmla="*/ 8 h 47"/>
                  <a:gd name="T16" fmla="*/ 34 w 58"/>
                  <a:gd name="T17" fmla="*/ 27 h 47"/>
                  <a:gd name="T18" fmla="*/ 25 w 58"/>
                  <a:gd name="T19" fmla="*/ 23 h 47"/>
                  <a:gd name="T20" fmla="*/ 34 w 58"/>
                  <a:gd name="T21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7">
                    <a:moveTo>
                      <a:pt x="19" y="8"/>
                    </a:moveTo>
                    <a:cubicBezTo>
                      <a:pt x="20" y="16"/>
                      <a:pt x="1" y="23"/>
                      <a:pt x="16" y="28"/>
                    </a:cubicBezTo>
                    <a:cubicBezTo>
                      <a:pt x="16" y="25"/>
                      <a:pt x="16" y="19"/>
                      <a:pt x="18" y="17"/>
                    </a:cubicBezTo>
                    <a:cubicBezTo>
                      <a:pt x="28" y="0"/>
                      <a:pt x="58" y="27"/>
                      <a:pt x="36" y="36"/>
                    </a:cubicBezTo>
                    <a:cubicBezTo>
                      <a:pt x="36" y="37"/>
                      <a:pt x="38" y="36"/>
                      <a:pt x="39" y="38"/>
                    </a:cubicBezTo>
                    <a:cubicBezTo>
                      <a:pt x="37" y="41"/>
                      <a:pt x="36" y="44"/>
                      <a:pt x="35" y="47"/>
                    </a:cubicBezTo>
                    <a:cubicBezTo>
                      <a:pt x="27" y="41"/>
                      <a:pt x="5" y="41"/>
                      <a:pt x="2" y="30"/>
                    </a:cubicBezTo>
                    <a:cubicBezTo>
                      <a:pt x="0" y="22"/>
                      <a:pt x="7" y="3"/>
                      <a:pt x="19" y="8"/>
                    </a:cubicBezTo>
                    <a:close/>
                    <a:moveTo>
                      <a:pt x="34" y="27"/>
                    </a:moveTo>
                    <a:cubicBezTo>
                      <a:pt x="33" y="24"/>
                      <a:pt x="27" y="22"/>
                      <a:pt x="25" y="23"/>
                    </a:cubicBezTo>
                    <a:cubicBezTo>
                      <a:pt x="14" y="29"/>
                      <a:pt x="37" y="39"/>
                      <a:pt x="34" y="2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6" name="îṥlíďê">
                <a:extLst>
                  <a:ext uri="{FF2B5EF4-FFF2-40B4-BE49-F238E27FC236}">
                    <a16:creationId xmlns:a16="http://schemas.microsoft.com/office/drawing/2014/main" id="{2DF07E98-2E5F-4B96-B867-B0C845C31168}"/>
                  </a:ext>
                </a:extLst>
              </p:cNvPr>
              <p:cNvSpPr/>
              <p:nvPr/>
            </p:nvSpPr>
            <p:spPr bwMode="auto">
              <a:xfrm>
                <a:off x="187325" y="3763963"/>
                <a:ext cx="92075" cy="66675"/>
              </a:xfrm>
              <a:custGeom>
                <a:avLst/>
                <a:gdLst>
                  <a:gd name="T0" fmla="*/ 29 w 29"/>
                  <a:gd name="T1" fmla="*/ 11 h 21"/>
                  <a:gd name="T2" fmla="*/ 5 w 29"/>
                  <a:gd name="T3" fmla="*/ 21 h 21"/>
                  <a:gd name="T4" fmla="*/ 0 w 29"/>
                  <a:gd name="T5" fmla="*/ 10 h 21"/>
                  <a:gd name="T6" fmla="*/ 25 w 29"/>
                  <a:gd name="T7" fmla="*/ 0 h 21"/>
                  <a:gd name="T8" fmla="*/ 29 w 29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1">
                    <a:moveTo>
                      <a:pt x="29" y="11"/>
                    </a:moveTo>
                    <a:cubicBezTo>
                      <a:pt x="21" y="14"/>
                      <a:pt x="12" y="17"/>
                      <a:pt x="5" y="21"/>
                    </a:cubicBezTo>
                    <a:cubicBezTo>
                      <a:pt x="2" y="18"/>
                      <a:pt x="1" y="14"/>
                      <a:pt x="0" y="10"/>
                    </a:cubicBezTo>
                    <a:cubicBezTo>
                      <a:pt x="8" y="7"/>
                      <a:pt x="17" y="4"/>
                      <a:pt x="25" y="0"/>
                    </a:cubicBezTo>
                    <a:cubicBezTo>
                      <a:pt x="27" y="3"/>
                      <a:pt x="29" y="7"/>
                      <a:pt x="29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7" name="îṧľîḑè">
                <a:extLst>
                  <a:ext uri="{FF2B5EF4-FFF2-40B4-BE49-F238E27FC236}">
                    <a16:creationId xmlns:a16="http://schemas.microsoft.com/office/drawing/2014/main" id="{8A054616-345D-4C8F-968E-6019829F3503}"/>
                  </a:ext>
                </a:extLst>
              </p:cNvPr>
              <p:cNvSpPr/>
              <p:nvPr/>
            </p:nvSpPr>
            <p:spPr bwMode="auto">
              <a:xfrm>
                <a:off x="155575" y="3792538"/>
                <a:ext cx="34925" cy="47625"/>
              </a:xfrm>
              <a:custGeom>
                <a:avLst/>
                <a:gdLst>
                  <a:gd name="T0" fmla="*/ 11 w 11"/>
                  <a:gd name="T1" fmla="*/ 13 h 15"/>
                  <a:gd name="T2" fmla="*/ 4 w 11"/>
                  <a:gd name="T3" fmla="*/ 15 h 15"/>
                  <a:gd name="T4" fmla="*/ 0 w 11"/>
                  <a:gd name="T5" fmla="*/ 4 h 15"/>
                  <a:gd name="T6" fmla="*/ 11 w 11"/>
                  <a:gd name="T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11" y="13"/>
                    </a:moveTo>
                    <a:cubicBezTo>
                      <a:pt x="8" y="13"/>
                      <a:pt x="7" y="15"/>
                      <a:pt x="4" y="15"/>
                    </a:cubicBezTo>
                    <a:cubicBezTo>
                      <a:pt x="3" y="11"/>
                      <a:pt x="0" y="9"/>
                      <a:pt x="0" y="4"/>
                    </a:cubicBezTo>
                    <a:cubicBezTo>
                      <a:pt x="8" y="0"/>
                      <a:pt x="9" y="7"/>
                      <a:pt x="11" y="1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8" name="íṣlidê">
                <a:extLst>
                  <a:ext uri="{FF2B5EF4-FFF2-40B4-BE49-F238E27FC236}">
                    <a16:creationId xmlns:a16="http://schemas.microsoft.com/office/drawing/2014/main" id="{724A2B6A-3D77-478B-9C93-10263799A7ED}"/>
                  </a:ext>
                </a:extLst>
              </p:cNvPr>
              <p:cNvSpPr/>
              <p:nvPr/>
            </p:nvSpPr>
            <p:spPr bwMode="auto">
              <a:xfrm>
                <a:off x="1966913" y="3805238"/>
                <a:ext cx="133350" cy="149225"/>
              </a:xfrm>
              <a:custGeom>
                <a:avLst/>
                <a:gdLst>
                  <a:gd name="T0" fmla="*/ 14 w 42"/>
                  <a:gd name="T1" fmla="*/ 6 h 47"/>
                  <a:gd name="T2" fmla="*/ 13 w 42"/>
                  <a:gd name="T3" fmla="*/ 17 h 47"/>
                  <a:gd name="T4" fmla="*/ 42 w 42"/>
                  <a:gd name="T5" fmla="*/ 19 h 47"/>
                  <a:gd name="T6" fmla="*/ 38 w 42"/>
                  <a:gd name="T7" fmla="*/ 28 h 47"/>
                  <a:gd name="T8" fmla="*/ 20 w 42"/>
                  <a:gd name="T9" fmla="*/ 26 h 47"/>
                  <a:gd name="T10" fmla="*/ 33 w 42"/>
                  <a:gd name="T11" fmla="*/ 40 h 47"/>
                  <a:gd name="T12" fmla="*/ 28 w 42"/>
                  <a:gd name="T13" fmla="*/ 47 h 47"/>
                  <a:gd name="T14" fmla="*/ 14 w 42"/>
                  <a:gd name="T15" fmla="*/ 34 h 47"/>
                  <a:gd name="T16" fmla="*/ 2 w 42"/>
                  <a:gd name="T17" fmla="*/ 19 h 47"/>
                  <a:gd name="T18" fmla="*/ 14 w 42"/>
                  <a:gd name="T1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7">
                    <a:moveTo>
                      <a:pt x="14" y="6"/>
                    </a:moveTo>
                    <a:cubicBezTo>
                      <a:pt x="13" y="9"/>
                      <a:pt x="9" y="13"/>
                      <a:pt x="13" y="17"/>
                    </a:cubicBezTo>
                    <a:cubicBezTo>
                      <a:pt x="23" y="17"/>
                      <a:pt x="33" y="18"/>
                      <a:pt x="42" y="19"/>
                    </a:cubicBezTo>
                    <a:cubicBezTo>
                      <a:pt x="42" y="23"/>
                      <a:pt x="40" y="25"/>
                      <a:pt x="38" y="28"/>
                    </a:cubicBezTo>
                    <a:cubicBezTo>
                      <a:pt x="33" y="29"/>
                      <a:pt x="26" y="27"/>
                      <a:pt x="20" y="26"/>
                    </a:cubicBezTo>
                    <a:cubicBezTo>
                      <a:pt x="23" y="31"/>
                      <a:pt x="30" y="34"/>
                      <a:pt x="33" y="40"/>
                    </a:cubicBezTo>
                    <a:cubicBezTo>
                      <a:pt x="30" y="42"/>
                      <a:pt x="30" y="45"/>
                      <a:pt x="28" y="47"/>
                    </a:cubicBezTo>
                    <a:cubicBezTo>
                      <a:pt x="24" y="44"/>
                      <a:pt x="19" y="39"/>
                      <a:pt x="14" y="34"/>
                    </a:cubicBezTo>
                    <a:cubicBezTo>
                      <a:pt x="10" y="29"/>
                      <a:pt x="3" y="23"/>
                      <a:pt x="2" y="19"/>
                    </a:cubicBezTo>
                    <a:cubicBezTo>
                      <a:pt x="0" y="11"/>
                      <a:pt x="5" y="0"/>
                      <a:pt x="14" y="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9" name="í$ļïdè">
                <a:extLst>
                  <a:ext uri="{FF2B5EF4-FFF2-40B4-BE49-F238E27FC236}">
                    <a16:creationId xmlns:a16="http://schemas.microsoft.com/office/drawing/2014/main" id="{D5FA0E6C-6A7B-4B2C-9A7D-74E8B6A81E52}"/>
                  </a:ext>
                </a:extLst>
              </p:cNvPr>
              <p:cNvSpPr/>
              <p:nvPr/>
            </p:nvSpPr>
            <p:spPr bwMode="auto">
              <a:xfrm>
                <a:off x="177800" y="3846513"/>
                <a:ext cx="141288" cy="123825"/>
              </a:xfrm>
              <a:custGeom>
                <a:avLst/>
                <a:gdLst>
                  <a:gd name="T0" fmla="*/ 45 w 45"/>
                  <a:gd name="T1" fmla="*/ 11 h 39"/>
                  <a:gd name="T2" fmla="*/ 20 w 45"/>
                  <a:gd name="T3" fmla="*/ 24 h 39"/>
                  <a:gd name="T4" fmla="*/ 25 w 45"/>
                  <a:gd name="T5" fmla="*/ 34 h 39"/>
                  <a:gd name="T6" fmla="*/ 17 w 45"/>
                  <a:gd name="T7" fmla="*/ 39 h 39"/>
                  <a:gd name="T8" fmla="*/ 0 w 45"/>
                  <a:gd name="T9" fmla="*/ 6 h 39"/>
                  <a:gd name="T10" fmla="*/ 9 w 45"/>
                  <a:gd name="T11" fmla="*/ 2 h 39"/>
                  <a:gd name="T12" fmla="*/ 14 w 45"/>
                  <a:gd name="T13" fmla="*/ 13 h 39"/>
                  <a:gd name="T14" fmla="*/ 40 w 45"/>
                  <a:gd name="T15" fmla="*/ 0 h 39"/>
                  <a:gd name="T16" fmla="*/ 45 w 45"/>
                  <a:gd name="T1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39">
                    <a:moveTo>
                      <a:pt x="45" y="11"/>
                    </a:moveTo>
                    <a:cubicBezTo>
                      <a:pt x="37" y="15"/>
                      <a:pt x="28" y="19"/>
                      <a:pt x="20" y="24"/>
                    </a:cubicBezTo>
                    <a:cubicBezTo>
                      <a:pt x="22" y="27"/>
                      <a:pt x="23" y="31"/>
                      <a:pt x="25" y="34"/>
                    </a:cubicBezTo>
                    <a:cubicBezTo>
                      <a:pt x="24" y="37"/>
                      <a:pt x="19" y="37"/>
                      <a:pt x="17" y="39"/>
                    </a:cubicBezTo>
                    <a:cubicBezTo>
                      <a:pt x="11" y="29"/>
                      <a:pt x="6" y="18"/>
                      <a:pt x="0" y="6"/>
                    </a:cubicBezTo>
                    <a:cubicBezTo>
                      <a:pt x="4" y="5"/>
                      <a:pt x="6" y="3"/>
                      <a:pt x="9" y="2"/>
                    </a:cubicBezTo>
                    <a:cubicBezTo>
                      <a:pt x="11" y="6"/>
                      <a:pt x="12" y="9"/>
                      <a:pt x="14" y="13"/>
                    </a:cubicBezTo>
                    <a:cubicBezTo>
                      <a:pt x="23" y="9"/>
                      <a:pt x="31" y="4"/>
                      <a:pt x="40" y="0"/>
                    </a:cubicBezTo>
                    <a:cubicBezTo>
                      <a:pt x="42" y="4"/>
                      <a:pt x="44" y="7"/>
                      <a:pt x="45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0" name="iŝľiḓê">
                <a:extLst>
                  <a:ext uri="{FF2B5EF4-FFF2-40B4-BE49-F238E27FC236}">
                    <a16:creationId xmlns:a16="http://schemas.microsoft.com/office/drawing/2014/main" id="{D38B189C-DE8D-4A8D-A3C3-ACC671904AE6}"/>
                  </a:ext>
                </a:extLst>
              </p:cNvPr>
              <p:cNvSpPr/>
              <p:nvPr/>
            </p:nvSpPr>
            <p:spPr bwMode="auto">
              <a:xfrm>
                <a:off x="347663" y="4086225"/>
                <a:ext cx="203200" cy="158750"/>
              </a:xfrm>
              <a:custGeom>
                <a:avLst/>
                <a:gdLst>
                  <a:gd name="T0" fmla="*/ 64 w 64"/>
                  <a:gd name="T1" fmla="*/ 14 h 50"/>
                  <a:gd name="T2" fmla="*/ 43 w 64"/>
                  <a:gd name="T3" fmla="*/ 15 h 50"/>
                  <a:gd name="T4" fmla="*/ 51 w 64"/>
                  <a:gd name="T5" fmla="*/ 22 h 50"/>
                  <a:gd name="T6" fmla="*/ 38 w 64"/>
                  <a:gd name="T7" fmla="*/ 20 h 50"/>
                  <a:gd name="T8" fmla="*/ 35 w 64"/>
                  <a:gd name="T9" fmla="*/ 50 h 50"/>
                  <a:gd name="T10" fmla="*/ 22 w 64"/>
                  <a:gd name="T11" fmla="*/ 45 h 50"/>
                  <a:gd name="T12" fmla="*/ 29 w 64"/>
                  <a:gd name="T13" fmla="*/ 23 h 50"/>
                  <a:gd name="T14" fmla="*/ 0 w 64"/>
                  <a:gd name="T15" fmla="*/ 18 h 50"/>
                  <a:gd name="T16" fmla="*/ 8 w 64"/>
                  <a:gd name="T17" fmla="*/ 24 h 50"/>
                  <a:gd name="T18" fmla="*/ 25 w 64"/>
                  <a:gd name="T19" fmla="*/ 18 h 50"/>
                  <a:gd name="T20" fmla="*/ 14 w 64"/>
                  <a:gd name="T21" fmla="*/ 16 h 50"/>
                  <a:gd name="T22" fmla="*/ 14 w 64"/>
                  <a:gd name="T23" fmla="*/ 6 h 50"/>
                  <a:gd name="T24" fmla="*/ 31 w 64"/>
                  <a:gd name="T25" fmla="*/ 13 h 50"/>
                  <a:gd name="T26" fmla="*/ 42 w 64"/>
                  <a:gd name="T27" fmla="*/ 6 h 50"/>
                  <a:gd name="T28" fmla="*/ 45 w 64"/>
                  <a:gd name="T29" fmla="*/ 0 h 50"/>
                  <a:gd name="T30" fmla="*/ 47 w 64"/>
                  <a:gd name="T31" fmla="*/ 0 h 50"/>
                  <a:gd name="T32" fmla="*/ 64 w 64"/>
                  <a:gd name="T33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50">
                    <a:moveTo>
                      <a:pt x="64" y="14"/>
                    </a:moveTo>
                    <a:cubicBezTo>
                      <a:pt x="59" y="18"/>
                      <a:pt x="48" y="8"/>
                      <a:pt x="43" y="15"/>
                    </a:cubicBezTo>
                    <a:cubicBezTo>
                      <a:pt x="46" y="16"/>
                      <a:pt x="50" y="17"/>
                      <a:pt x="51" y="22"/>
                    </a:cubicBezTo>
                    <a:cubicBezTo>
                      <a:pt x="47" y="25"/>
                      <a:pt x="42" y="20"/>
                      <a:pt x="38" y="20"/>
                    </a:cubicBezTo>
                    <a:cubicBezTo>
                      <a:pt x="30" y="26"/>
                      <a:pt x="28" y="43"/>
                      <a:pt x="35" y="50"/>
                    </a:cubicBezTo>
                    <a:cubicBezTo>
                      <a:pt x="30" y="49"/>
                      <a:pt x="27" y="46"/>
                      <a:pt x="22" y="45"/>
                    </a:cubicBezTo>
                    <a:cubicBezTo>
                      <a:pt x="20" y="34"/>
                      <a:pt x="26" y="29"/>
                      <a:pt x="29" y="23"/>
                    </a:cubicBezTo>
                    <a:cubicBezTo>
                      <a:pt x="22" y="27"/>
                      <a:pt x="1" y="35"/>
                      <a:pt x="0" y="18"/>
                    </a:cubicBezTo>
                    <a:cubicBezTo>
                      <a:pt x="4" y="18"/>
                      <a:pt x="5" y="22"/>
                      <a:pt x="8" y="24"/>
                    </a:cubicBezTo>
                    <a:cubicBezTo>
                      <a:pt x="16" y="24"/>
                      <a:pt x="22" y="21"/>
                      <a:pt x="25" y="18"/>
                    </a:cubicBezTo>
                    <a:cubicBezTo>
                      <a:pt x="24" y="16"/>
                      <a:pt x="18" y="18"/>
                      <a:pt x="14" y="16"/>
                    </a:cubicBezTo>
                    <a:cubicBezTo>
                      <a:pt x="13" y="14"/>
                      <a:pt x="14" y="9"/>
                      <a:pt x="14" y="6"/>
                    </a:cubicBezTo>
                    <a:cubicBezTo>
                      <a:pt x="19" y="9"/>
                      <a:pt x="25" y="13"/>
                      <a:pt x="31" y="13"/>
                    </a:cubicBezTo>
                    <a:cubicBezTo>
                      <a:pt x="37" y="12"/>
                      <a:pt x="38" y="5"/>
                      <a:pt x="42" y="6"/>
                    </a:cubicBezTo>
                    <a:cubicBezTo>
                      <a:pt x="43" y="4"/>
                      <a:pt x="44" y="1"/>
                      <a:pt x="45" y="0"/>
                    </a:cubicBezTo>
                    <a:cubicBezTo>
                      <a:pt x="46" y="0"/>
                      <a:pt x="46" y="0"/>
                      <a:pt x="47" y="0"/>
                    </a:cubicBezTo>
                    <a:cubicBezTo>
                      <a:pt x="50" y="7"/>
                      <a:pt x="63" y="5"/>
                      <a:pt x="64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1" name="i$ľiḓê">
                <a:extLst>
                  <a:ext uri="{FF2B5EF4-FFF2-40B4-BE49-F238E27FC236}">
                    <a16:creationId xmlns:a16="http://schemas.microsoft.com/office/drawing/2014/main" id="{43803B2E-B5DD-45BD-A7B6-5B9FF6FB4B42}"/>
                  </a:ext>
                </a:extLst>
              </p:cNvPr>
              <p:cNvSpPr/>
              <p:nvPr/>
            </p:nvSpPr>
            <p:spPr bwMode="auto">
              <a:xfrm>
                <a:off x="646113" y="4264025"/>
                <a:ext cx="142875" cy="165100"/>
              </a:xfrm>
              <a:custGeom>
                <a:avLst/>
                <a:gdLst>
                  <a:gd name="T0" fmla="*/ 25 w 45"/>
                  <a:gd name="T1" fmla="*/ 34 h 52"/>
                  <a:gd name="T2" fmla="*/ 30 w 45"/>
                  <a:gd name="T3" fmla="*/ 35 h 52"/>
                  <a:gd name="T4" fmla="*/ 32 w 45"/>
                  <a:gd name="T5" fmla="*/ 30 h 52"/>
                  <a:gd name="T6" fmla="*/ 37 w 45"/>
                  <a:gd name="T7" fmla="*/ 37 h 52"/>
                  <a:gd name="T8" fmla="*/ 23 w 45"/>
                  <a:gd name="T9" fmla="*/ 39 h 52"/>
                  <a:gd name="T10" fmla="*/ 14 w 45"/>
                  <a:gd name="T11" fmla="*/ 52 h 52"/>
                  <a:gd name="T12" fmla="*/ 16 w 45"/>
                  <a:gd name="T13" fmla="*/ 39 h 52"/>
                  <a:gd name="T14" fmla="*/ 10 w 45"/>
                  <a:gd name="T15" fmla="*/ 34 h 52"/>
                  <a:gd name="T16" fmla="*/ 19 w 45"/>
                  <a:gd name="T17" fmla="*/ 34 h 52"/>
                  <a:gd name="T18" fmla="*/ 17 w 45"/>
                  <a:gd name="T19" fmla="*/ 28 h 52"/>
                  <a:gd name="T20" fmla="*/ 21 w 45"/>
                  <a:gd name="T21" fmla="*/ 28 h 52"/>
                  <a:gd name="T22" fmla="*/ 20 w 45"/>
                  <a:gd name="T23" fmla="*/ 25 h 52"/>
                  <a:gd name="T24" fmla="*/ 23 w 45"/>
                  <a:gd name="T25" fmla="*/ 24 h 52"/>
                  <a:gd name="T26" fmla="*/ 20 w 45"/>
                  <a:gd name="T27" fmla="*/ 20 h 52"/>
                  <a:gd name="T28" fmla="*/ 3 w 45"/>
                  <a:gd name="T29" fmla="*/ 37 h 52"/>
                  <a:gd name="T30" fmla="*/ 3 w 45"/>
                  <a:gd name="T31" fmla="*/ 30 h 52"/>
                  <a:gd name="T32" fmla="*/ 16 w 45"/>
                  <a:gd name="T33" fmla="*/ 11 h 52"/>
                  <a:gd name="T34" fmla="*/ 24 w 45"/>
                  <a:gd name="T35" fmla="*/ 0 h 52"/>
                  <a:gd name="T36" fmla="*/ 27 w 45"/>
                  <a:gd name="T37" fmla="*/ 10 h 52"/>
                  <a:gd name="T38" fmla="*/ 37 w 45"/>
                  <a:gd name="T39" fmla="*/ 0 h 52"/>
                  <a:gd name="T40" fmla="*/ 39 w 45"/>
                  <a:gd name="T41" fmla="*/ 8 h 52"/>
                  <a:gd name="T42" fmla="*/ 44 w 45"/>
                  <a:gd name="T43" fmla="*/ 15 h 52"/>
                  <a:gd name="T44" fmla="*/ 35 w 45"/>
                  <a:gd name="T45" fmla="*/ 18 h 52"/>
                  <a:gd name="T46" fmla="*/ 42 w 45"/>
                  <a:gd name="T47" fmla="*/ 18 h 52"/>
                  <a:gd name="T48" fmla="*/ 43 w 45"/>
                  <a:gd name="T49" fmla="*/ 22 h 52"/>
                  <a:gd name="T50" fmla="*/ 31 w 45"/>
                  <a:gd name="T51" fmla="*/ 22 h 52"/>
                  <a:gd name="T52" fmla="*/ 34 w 45"/>
                  <a:gd name="T53" fmla="*/ 26 h 52"/>
                  <a:gd name="T54" fmla="*/ 29 w 45"/>
                  <a:gd name="T55" fmla="*/ 28 h 52"/>
                  <a:gd name="T56" fmla="*/ 31 w 45"/>
                  <a:gd name="T57" fmla="*/ 30 h 52"/>
                  <a:gd name="T58" fmla="*/ 25 w 45"/>
                  <a:gd name="T59" fmla="*/ 34 h 52"/>
                  <a:gd name="T60" fmla="*/ 23 w 45"/>
                  <a:gd name="T61" fmla="*/ 18 h 52"/>
                  <a:gd name="T62" fmla="*/ 28 w 45"/>
                  <a:gd name="T63" fmla="*/ 16 h 52"/>
                  <a:gd name="T64" fmla="*/ 26 w 45"/>
                  <a:gd name="T65" fmla="*/ 9 h 52"/>
                  <a:gd name="T66" fmla="*/ 23 w 45"/>
                  <a:gd name="T67" fmla="*/ 18 h 52"/>
                  <a:gd name="T68" fmla="*/ 36 w 45"/>
                  <a:gd name="T69" fmla="*/ 14 h 52"/>
                  <a:gd name="T70" fmla="*/ 39 w 45"/>
                  <a:gd name="T71" fmla="*/ 13 h 52"/>
                  <a:gd name="T72" fmla="*/ 39 w 45"/>
                  <a:gd name="T73" fmla="*/ 12 h 52"/>
                  <a:gd name="T74" fmla="*/ 38 w 45"/>
                  <a:gd name="T75" fmla="*/ 11 h 52"/>
                  <a:gd name="T76" fmla="*/ 36 w 45"/>
                  <a:gd name="T77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5" h="52">
                    <a:moveTo>
                      <a:pt x="25" y="34"/>
                    </a:moveTo>
                    <a:cubicBezTo>
                      <a:pt x="25" y="35"/>
                      <a:pt x="28" y="35"/>
                      <a:pt x="30" y="35"/>
                    </a:cubicBezTo>
                    <a:cubicBezTo>
                      <a:pt x="32" y="35"/>
                      <a:pt x="31" y="31"/>
                      <a:pt x="32" y="30"/>
                    </a:cubicBezTo>
                    <a:cubicBezTo>
                      <a:pt x="34" y="32"/>
                      <a:pt x="35" y="35"/>
                      <a:pt x="37" y="37"/>
                    </a:cubicBezTo>
                    <a:cubicBezTo>
                      <a:pt x="36" y="40"/>
                      <a:pt x="28" y="38"/>
                      <a:pt x="23" y="39"/>
                    </a:cubicBezTo>
                    <a:cubicBezTo>
                      <a:pt x="19" y="42"/>
                      <a:pt x="19" y="49"/>
                      <a:pt x="14" y="52"/>
                    </a:cubicBezTo>
                    <a:cubicBezTo>
                      <a:pt x="8" y="49"/>
                      <a:pt x="14" y="44"/>
                      <a:pt x="16" y="39"/>
                    </a:cubicBezTo>
                    <a:cubicBezTo>
                      <a:pt x="13" y="39"/>
                      <a:pt x="11" y="37"/>
                      <a:pt x="10" y="34"/>
                    </a:cubicBezTo>
                    <a:cubicBezTo>
                      <a:pt x="12" y="33"/>
                      <a:pt x="17" y="35"/>
                      <a:pt x="19" y="34"/>
                    </a:cubicBezTo>
                    <a:cubicBezTo>
                      <a:pt x="19" y="31"/>
                      <a:pt x="17" y="31"/>
                      <a:pt x="17" y="28"/>
                    </a:cubicBezTo>
                    <a:cubicBezTo>
                      <a:pt x="18" y="28"/>
                      <a:pt x="20" y="28"/>
                      <a:pt x="21" y="28"/>
                    </a:cubicBezTo>
                    <a:cubicBezTo>
                      <a:pt x="21" y="27"/>
                      <a:pt x="20" y="26"/>
                      <a:pt x="20" y="25"/>
                    </a:cubicBezTo>
                    <a:cubicBezTo>
                      <a:pt x="20" y="23"/>
                      <a:pt x="22" y="24"/>
                      <a:pt x="23" y="24"/>
                    </a:cubicBezTo>
                    <a:cubicBezTo>
                      <a:pt x="24" y="21"/>
                      <a:pt x="21" y="21"/>
                      <a:pt x="20" y="20"/>
                    </a:cubicBezTo>
                    <a:cubicBezTo>
                      <a:pt x="13" y="24"/>
                      <a:pt x="11" y="34"/>
                      <a:pt x="3" y="37"/>
                    </a:cubicBezTo>
                    <a:cubicBezTo>
                      <a:pt x="0" y="36"/>
                      <a:pt x="2" y="33"/>
                      <a:pt x="3" y="30"/>
                    </a:cubicBezTo>
                    <a:cubicBezTo>
                      <a:pt x="10" y="27"/>
                      <a:pt x="16" y="22"/>
                      <a:pt x="16" y="11"/>
                    </a:cubicBezTo>
                    <a:cubicBezTo>
                      <a:pt x="22" y="11"/>
                      <a:pt x="22" y="4"/>
                      <a:pt x="24" y="0"/>
                    </a:cubicBezTo>
                    <a:cubicBezTo>
                      <a:pt x="28" y="1"/>
                      <a:pt x="30" y="7"/>
                      <a:pt x="27" y="10"/>
                    </a:cubicBezTo>
                    <a:cubicBezTo>
                      <a:pt x="34" y="11"/>
                      <a:pt x="32" y="2"/>
                      <a:pt x="37" y="0"/>
                    </a:cubicBezTo>
                    <a:cubicBezTo>
                      <a:pt x="38" y="3"/>
                      <a:pt x="41" y="5"/>
                      <a:pt x="39" y="8"/>
                    </a:cubicBezTo>
                    <a:cubicBezTo>
                      <a:pt x="42" y="9"/>
                      <a:pt x="45" y="10"/>
                      <a:pt x="44" y="15"/>
                    </a:cubicBezTo>
                    <a:cubicBezTo>
                      <a:pt x="41" y="16"/>
                      <a:pt x="37" y="16"/>
                      <a:pt x="35" y="18"/>
                    </a:cubicBezTo>
                    <a:cubicBezTo>
                      <a:pt x="36" y="19"/>
                      <a:pt x="40" y="18"/>
                      <a:pt x="42" y="18"/>
                    </a:cubicBezTo>
                    <a:cubicBezTo>
                      <a:pt x="42" y="19"/>
                      <a:pt x="43" y="20"/>
                      <a:pt x="43" y="22"/>
                    </a:cubicBezTo>
                    <a:cubicBezTo>
                      <a:pt x="40" y="23"/>
                      <a:pt x="35" y="20"/>
                      <a:pt x="31" y="22"/>
                    </a:cubicBezTo>
                    <a:cubicBezTo>
                      <a:pt x="31" y="24"/>
                      <a:pt x="33" y="24"/>
                      <a:pt x="34" y="26"/>
                    </a:cubicBezTo>
                    <a:cubicBezTo>
                      <a:pt x="33" y="27"/>
                      <a:pt x="32" y="28"/>
                      <a:pt x="29" y="28"/>
                    </a:cubicBezTo>
                    <a:cubicBezTo>
                      <a:pt x="29" y="29"/>
                      <a:pt x="30" y="30"/>
                      <a:pt x="31" y="30"/>
                    </a:cubicBezTo>
                    <a:cubicBezTo>
                      <a:pt x="31" y="33"/>
                      <a:pt x="25" y="31"/>
                      <a:pt x="25" y="34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27" y="17"/>
                      <a:pt x="28" y="16"/>
                    </a:cubicBezTo>
                    <a:cubicBezTo>
                      <a:pt x="27" y="13"/>
                      <a:pt x="23" y="13"/>
                      <a:pt x="26" y="9"/>
                    </a:cubicBezTo>
                    <a:cubicBezTo>
                      <a:pt x="20" y="9"/>
                      <a:pt x="21" y="14"/>
                      <a:pt x="23" y="18"/>
                    </a:cubicBezTo>
                    <a:close/>
                    <a:moveTo>
                      <a:pt x="36" y="14"/>
                    </a:moveTo>
                    <a:cubicBezTo>
                      <a:pt x="38" y="14"/>
                      <a:pt x="38" y="13"/>
                      <a:pt x="39" y="13"/>
                    </a:cubicBezTo>
                    <a:cubicBezTo>
                      <a:pt x="39" y="13"/>
                      <a:pt x="39" y="12"/>
                      <a:pt x="39" y="12"/>
                    </a:cubicBezTo>
                    <a:cubicBezTo>
                      <a:pt x="38" y="12"/>
                      <a:pt x="38" y="11"/>
                      <a:pt x="38" y="11"/>
                    </a:cubicBezTo>
                    <a:cubicBezTo>
                      <a:pt x="38" y="13"/>
                      <a:pt x="35" y="12"/>
                      <a:pt x="36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2" name="îṩ1ïḑè">
                <a:extLst>
                  <a:ext uri="{FF2B5EF4-FFF2-40B4-BE49-F238E27FC236}">
                    <a16:creationId xmlns:a16="http://schemas.microsoft.com/office/drawing/2014/main" id="{4A00462F-FB56-4F0A-AF1C-B00843D79A7A}"/>
                  </a:ext>
                </a:extLst>
              </p:cNvPr>
              <p:cNvSpPr/>
              <p:nvPr/>
            </p:nvSpPr>
            <p:spPr bwMode="auto">
              <a:xfrm>
                <a:off x="1565275" y="4292600"/>
                <a:ext cx="66675" cy="123825"/>
              </a:xfrm>
              <a:custGeom>
                <a:avLst/>
                <a:gdLst>
                  <a:gd name="T0" fmla="*/ 11 w 21"/>
                  <a:gd name="T1" fmla="*/ 1 h 39"/>
                  <a:gd name="T2" fmla="*/ 13 w 21"/>
                  <a:gd name="T3" fmla="*/ 11 h 39"/>
                  <a:gd name="T4" fmla="*/ 13 w 21"/>
                  <a:gd name="T5" fmla="*/ 8 h 39"/>
                  <a:gd name="T6" fmla="*/ 21 w 21"/>
                  <a:gd name="T7" fmla="*/ 8 h 39"/>
                  <a:gd name="T8" fmla="*/ 14 w 21"/>
                  <a:gd name="T9" fmla="*/ 19 h 39"/>
                  <a:gd name="T10" fmla="*/ 15 w 21"/>
                  <a:gd name="T11" fmla="*/ 28 h 39"/>
                  <a:gd name="T12" fmla="*/ 3 w 21"/>
                  <a:gd name="T13" fmla="*/ 39 h 39"/>
                  <a:gd name="T14" fmla="*/ 10 w 21"/>
                  <a:gd name="T15" fmla="*/ 26 h 39"/>
                  <a:gd name="T16" fmla="*/ 6 w 21"/>
                  <a:gd name="T17" fmla="*/ 32 h 39"/>
                  <a:gd name="T18" fmla="*/ 0 w 21"/>
                  <a:gd name="T19" fmla="*/ 28 h 39"/>
                  <a:gd name="T20" fmla="*/ 9 w 21"/>
                  <a:gd name="T21" fmla="*/ 18 h 39"/>
                  <a:gd name="T22" fmla="*/ 3 w 21"/>
                  <a:gd name="T23" fmla="*/ 1 h 39"/>
                  <a:gd name="T24" fmla="*/ 11 w 21"/>
                  <a:gd name="T2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39">
                    <a:moveTo>
                      <a:pt x="11" y="1"/>
                    </a:moveTo>
                    <a:cubicBezTo>
                      <a:pt x="13" y="3"/>
                      <a:pt x="11" y="9"/>
                      <a:pt x="13" y="11"/>
                    </a:cubicBezTo>
                    <a:cubicBezTo>
                      <a:pt x="15" y="10"/>
                      <a:pt x="13" y="9"/>
                      <a:pt x="13" y="8"/>
                    </a:cubicBezTo>
                    <a:cubicBezTo>
                      <a:pt x="16" y="8"/>
                      <a:pt x="19" y="6"/>
                      <a:pt x="21" y="8"/>
                    </a:cubicBezTo>
                    <a:cubicBezTo>
                      <a:pt x="20" y="12"/>
                      <a:pt x="15" y="14"/>
                      <a:pt x="14" y="19"/>
                    </a:cubicBezTo>
                    <a:cubicBezTo>
                      <a:pt x="13" y="22"/>
                      <a:pt x="15" y="25"/>
                      <a:pt x="15" y="28"/>
                    </a:cubicBezTo>
                    <a:cubicBezTo>
                      <a:pt x="14" y="35"/>
                      <a:pt x="10" y="38"/>
                      <a:pt x="3" y="39"/>
                    </a:cubicBezTo>
                    <a:cubicBezTo>
                      <a:pt x="4" y="34"/>
                      <a:pt x="13" y="33"/>
                      <a:pt x="10" y="26"/>
                    </a:cubicBezTo>
                    <a:cubicBezTo>
                      <a:pt x="7" y="27"/>
                      <a:pt x="8" y="31"/>
                      <a:pt x="6" y="32"/>
                    </a:cubicBezTo>
                    <a:cubicBezTo>
                      <a:pt x="3" y="32"/>
                      <a:pt x="1" y="30"/>
                      <a:pt x="0" y="28"/>
                    </a:cubicBezTo>
                    <a:cubicBezTo>
                      <a:pt x="3" y="25"/>
                      <a:pt x="7" y="22"/>
                      <a:pt x="9" y="18"/>
                    </a:cubicBezTo>
                    <a:cubicBezTo>
                      <a:pt x="7" y="12"/>
                      <a:pt x="4" y="7"/>
                      <a:pt x="3" y="1"/>
                    </a:cubicBezTo>
                    <a:cubicBezTo>
                      <a:pt x="5" y="0"/>
                      <a:pt x="9" y="1"/>
                      <a:pt x="11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3" name="íśḻîḍé">
                <a:extLst>
                  <a:ext uri="{FF2B5EF4-FFF2-40B4-BE49-F238E27FC236}">
                    <a16:creationId xmlns:a16="http://schemas.microsoft.com/office/drawing/2014/main" id="{652CC1CD-64F8-4ABF-A4C2-319B5344965C}"/>
                  </a:ext>
                </a:extLst>
              </p:cNvPr>
              <p:cNvSpPr/>
              <p:nvPr/>
            </p:nvSpPr>
            <p:spPr bwMode="auto">
              <a:xfrm>
                <a:off x="969963" y="4359275"/>
                <a:ext cx="61913" cy="31750"/>
              </a:xfrm>
              <a:custGeom>
                <a:avLst/>
                <a:gdLst>
                  <a:gd name="T0" fmla="*/ 0 w 20"/>
                  <a:gd name="T1" fmla="*/ 9 h 10"/>
                  <a:gd name="T2" fmla="*/ 15 w 20"/>
                  <a:gd name="T3" fmla="*/ 0 h 10"/>
                  <a:gd name="T4" fmla="*/ 0 w 20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0">
                    <a:moveTo>
                      <a:pt x="0" y="9"/>
                    </a:moveTo>
                    <a:cubicBezTo>
                      <a:pt x="3" y="4"/>
                      <a:pt x="10" y="0"/>
                      <a:pt x="15" y="0"/>
                    </a:cubicBezTo>
                    <a:cubicBezTo>
                      <a:pt x="20" y="10"/>
                      <a:pt x="5" y="6"/>
                      <a:pt x="0" y="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4" name="íśļiḍè">
                <a:extLst>
                  <a:ext uri="{FF2B5EF4-FFF2-40B4-BE49-F238E27FC236}">
                    <a16:creationId xmlns:a16="http://schemas.microsoft.com/office/drawing/2014/main" id="{95934056-C7B3-4A78-AA7E-9D81AD2CC2E3}"/>
                  </a:ext>
                </a:extLst>
              </p:cNvPr>
              <p:cNvSpPr/>
              <p:nvPr/>
            </p:nvSpPr>
            <p:spPr bwMode="auto">
              <a:xfrm>
                <a:off x="1260475" y="4356100"/>
                <a:ext cx="155575" cy="155575"/>
              </a:xfrm>
              <a:custGeom>
                <a:avLst/>
                <a:gdLst>
                  <a:gd name="T0" fmla="*/ 26 w 49"/>
                  <a:gd name="T1" fmla="*/ 0 h 49"/>
                  <a:gd name="T2" fmla="*/ 36 w 49"/>
                  <a:gd name="T3" fmla="*/ 6 h 49"/>
                  <a:gd name="T4" fmla="*/ 30 w 49"/>
                  <a:gd name="T5" fmla="*/ 18 h 49"/>
                  <a:gd name="T6" fmla="*/ 33 w 49"/>
                  <a:gd name="T7" fmla="*/ 28 h 49"/>
                  <a:gd name="T8" fmla="*/ 49 w 49"/>
                  <a:gd name="T9" fmla="*/ 32 h 49"/>
                  <a:gd name="T10" fmla="*/ 39 w 49"/>
                  <a:gd name="T11" fmla="*/ 40 h 49"/>
                  <a:gd name="T12" fmla="*/ 32 w 49"/>
                  <a:gd name="T13" fmla="*/ 36 h 49"/>
                  <a:gd name="T14" fmla="*/ 24 w 49"/>
                  <a:gd name="T15" fmla="*/ 46 h 49"/>
                  <a:gd name="T16" fmla="*/ 21 w 49"/>
                  <a:gd name="T17" fmla="*/ 45 h 49"/>
                  <a:gd name="T18" fmla="*/ 18 w 49"/>
                  <a:gd name="T19" fmla="*/ 49 h 49"/>
                  <a:gd name="T20" fmla="*/ 9 w 49"/>
                  <a:gd name="T21" fmla="*/ 46 h 49"/>
                  <a:gd name="T22" fmla="*/ 14 w 49"/>
                  <a:gd name="T23" fmla="*/ 42 h 49"/>
                  <a:gd name="T24" fmla="*/ 13 w 49"/>
                  <a:gd name="T25" fmla="*/ 31 h 49"/>
                  <a:gd name="T26" fmla="*/ 7 w 49"/>
                  <a:gd name="T27" fmla="*/ 42 h 49"/>
                  <a:gd name="T28" fmla="*/ 0 w 49"/>
                  <a:gd name="T29" fmla="*/ 41 h 49"/>
                  <a:gd name="T30" fmla="*/ 11 w 49"/>
                  <a:gd name="T31" fmla="*/ 21 h 49"/>
                  <a:gd name="T32" fmla="*/ 6 w 49"/>
                  <a:gd name="T33" fmla="*/ 18 h 49"/>
                  <a:gd name="T34" fmla="*/ 11 w 49"/>
                  <a:gd name="T35" fmla="*/ 13 h 49"/>
                  <a:gd name="T36" fmla="*/ 10 w 49"/>
                  <a:gd name="T37" fmla="*/ 5 h 49"/>
                  <a:gd name="T38" fmla="*/ 20 w 49"/>
                  <a:gd name="T39" fmla="*/ 10 h 49"/>
                  <a:gd name="T40" fmla="*/ 17 w 49"/>
                  <a:gd name="T41" fmla="*/ 16 h 49"/>
                  <a:gd name="T42" fmla="*/ 27 w 49"/>
                  <a:gd name="T43" fmla="*/ 8 h 49"/>
                  <a:gd name="T44" fmla="*/ 26 w 49"/>
                  <a:gd name="T45" fmla="*/ 0 h 49"/>
                  <a:gd name="T46" fmla="*/ 17 w 49"/>
                  <a:gd name="T47" fmla="*/ 20 h 49"/>
                  <a:gd name="T48" fmla="*/ 19 w 49"/>
                  <a:gd name="T49" fmla="*/ 42 h 49"/>
                  <a:gd name="T50" fmla="*/ 27 w 49"/>
                  <a:gd name="T51" fmla="*/ 32 h 49"/>
                  <a:gd name="T52" fmla="*/ 23 w 49"/>
                  <a:gd name="T53" fmla="*/ 27 h 49"/>
                  <a:gd name="T54" fmla="*/ 30 w 49"/>
                  <a:gd name="T55" fmla="*/ 24 h 49"/>
                  <a:gd name="T56" fmla="*/ 25 w 49"/>
                  <a:gd name="T57" fmla="*/ 21 h 49"/>
                  <a:gd name="T58" fmla="*/ 25 w 49"/>
                  <a:gd name="T59" fmla="*/ 16 h 49"/>
                  <a:gd name="T60" fmla="*/ 17 w 49"/>
                  <a:gd name="T61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" h="49">
                    <a:moveTo>
                      <a:pt x="26" y="0"/>
                    </a:moveTo>
                    <a:cubicBezTo>
                      <a:pt x="31" y="0"/>
                      <a:pt x="34" y="2"/>
                      <a:pt x="36" y="6"/>
                    </a:cubicBezTo>
                    <a:cubicBezTo>
                      <a:pt x="32" y="8"/>
                      <a:pt x="31" y="13"/>
                      <a:pt x="30" y="18"/>
                    </a:cubicBezTo>
                    <a:cubicBezTo>
                      <a:pt x="35" y="18"/>
                      <a:pt x="37" y="24"/>
                      <a:pt x="33" y="28"/>
                    </a:cubicBezTo>
                    <a:cubicBezTo>
                      <a:pt x="35" y="33"/>
                      <a:pt x="43" y="33"/>
                      <a:pt x="49" y="32"/>
                    </a:cubicBezTo>
                    <a:cubicBezTo>
                      <a:pt x="46" y="36"/>
                      <a:pt x="42" y="37"/>
                      <a:pt x="39" y="40"/>
                    </a:cubicBezTo>
                    <a:cubicBezTo>
                      <a:pt x="36" y="39"/>
                      <a:pt x="34" y="37"/>
                      <a:pt x="32" y="36"/>
                    </a:cubicBezTo>
                    <a:cubicBezTo>
                      <a:pt x="29" y="39"/>
                      <a:pt x="27" y="43"/>
                      <a:pt x="24" y="46"/>
                    </a:cubicBezTo>
                    <a:cubicBezTo>
                      <a:pt x="22" y="46"/>
                      <a:pt x="21" y="46"/>
                      <a:pt x="21" y="45"/>
                    </a:cubicBezTo>
                    <a:cubicBezTo>
                      <a:pt x="19" y="46"/>
                      <a:pt x="19" y="48"/>
                      <a:pt x="18" y="49"/>
                    </a:cubicBezTo>
                    <a:cubicBezTo>
                      <a:pt x="15" y="48"/>
                      <a:pt x="13" y="46"/>
                      <a:pt x="9" y="46"/>
                    </a:cubicBezTo>
                    <a:cubicBezTo>
                      <a:pt x="9" y="43"/>
                      <a:pt x="13" y="44"/>
                      <a:pt x="14" y="42"/>
                    </a:cubicBezTo>
                    <a:cubicBezTo>
                      <a:pt x="14" y="39"/>
                      <a:pt x="13" y="35"/>
                      <a:pt x="13" y="31"/>
                    </a:cubicBezTo>
                    <a:cubicBezTo>
                      <a:pt x="9" y="34"/>
                      <a:pt x="10" y="40"/>
                      <a:pt x="7" y="42"/>
                    </a:cubicBezTo>
                    <a:cubicBezTo>
                      <a:pt x="4" y="43"/>
                      <a:pt x="3" y="41"/>
                      <a:pt x="0" y="41"/>
                    </a:cubicBezTo>
                    <a:cubicBezTo>
                      <a:pt x="4" y="35"/>
                      <a:pt x="10" y="30"/>
                      <a:pt x="11" y="21"/>
                    </a:cubicBezTo>
                    <a:cubicBezTo>
                      <a:pt x="10" y="20"/>
                      <a:pt x="6" y="21"/>
                      <a:pt x="6" y="18"/>
                    </a:cubicBezTo>
                    <a:cubicBezTo>
                      <a:pt x="6" y="15"/>
                      <a:pt x="10" y="16"/>
                      <a:pt x="11" y="13"/>
                    </a:cubicBezTo>
                    <a:cubicBezTo>
                      <a:pt x="11" y="10"/>
                      <a:pt x="9" y="8"/>
                      <a:pt x="10" y="5"/>
                    </a:cubicBezTo>
                    <a:cubicBezTo>
                      <a:pt x="16" y="5"/>
                      <a:pt x="17" y="8"/>
                      <a:pt x="20" y="10"/>
                    </a:cubicBezTo>
                    <a:cubicBezTo>
                      <a:pt x="20" y="14"/>
                      <a:pt x="17" y="13"/>
                      <a:pt x="17" y="16"/>
                    </a:cubicBezTo>
                    <a:cubicBezTo>
                      <a:pt x="20" y="16"/>
                      <a:pt x="24" y="11"/>
                      <a:pt x="27" y="8"/>
                    </a:cubicBezTo>
                    <a:cubicBezTo>
                      <a:pt x="27" y="5"/>
                      <a:pt x="25" y="3"/>
                      <a:pt x="26" y="0"/>
                    </a:cubicBezTo>
                    <a:close/>
                    <a:moveTo>
                      <a:pt x="17" y="20"/>
                    </a:moveTo>
                    <a:cubicBezTo>
                      <a:pt x="17" y="28"/>
                      <a:pt x="18" y="35"/>
                      <a:pt x="19" y="42"/>
                    </a:cubicBezTo>
                    <a:cubicBezTo>
                      <a:pt x="24" y="41"/>
                      <a:pt x="26" y="37"/>
                      <a:pt x="27" y="32"/>
                    </a:cubicBezTo>
                    <a:cubicBezTo>
                      <a:pt x="26" y="30"/>
                      <a:pt x="24" y="29"/>
                      <a:pt x="23" y="27"/>
                    </a:cubicBezTo>
                    <a:cubicBezTo>
                      <a:pt x="26" y="25"/>
                      <a:pt x="30" y="30"/>
                      <a:pt x="30" y="24"/>
                    </a:cubicBezTo>
                    <a:cubicBezTo>
                      <a:pt x="27" y="25"/>
                      <a:pt x="25" y="24"/>
                      <a:pt x="25" y="21"/>
                    </a:cubicBezTo>
                    <a:cubicBezTo>
                      <a:pt x="24" y="20"/>
                      <a:pt x="28" y="16"/>
                      <a:pt x="25" y="16"/>
                    </a:cubicBezTo>
                    <a:cubicBezTo>
                      <a:pt x="24" y="19"/>
                      <a:pt x="20" y="19"/>
                      <a:pt x="17" y="2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5" name="iŝļïḍè">
                <a:extLst>
                  <a:ext uri="{FF2B5EF4-FFF2-40B4-BE49-F238E27FC236}">
                    <a16:creationId xmlns:a16="http://schemas.microsoft.com/office/drawing/2014/main" id="{5D2AE6DD-1AF9-48F6-8F6A-1674E77AE6E8}"/>
                  </a:ext>
                </a:extLst>
              </p:cNvPr>
              <p:cNvSpPr/>
              <p:nvPr/>
            </p:nvSpPr>
            <p:spPr bwMode="auto">
              <a:xfrm>
                <a:off x="1616075" y="4356100"/>
                <a:ext cx="55563" cy="25400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8 h 8"/>
                  <a:gd name="T4" fmla="*/ 0 w 18"/>
                  <a:gd name="T5" fmla="*/ 1 h 8"/>
                  <a:gd name="T6" fmla="*/ 16 w 1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8" y="2"/>
                      <a:pt x="12" y="6"/>
                      <a:pt x="11" y="8"/>
                    </a:cubicBezTo>
                    <a:cubicBezTo>
                      <a:pt x="5" y="8"/>
                      <a:pt x="1" y="5"/>
                      <a:pt x="0" y="1"/>
                    </a:cubicBezTo>
                    <a:cubicBezTo>
                      <a:pt x="5" y="3"/>
                      <a:pt x="12" y="3"/>
                      <a:pt x="16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6" name="íṩ1îḑè">
                <a:extLst>
                  <a:ext uri="{FF2B5EF4-FFF2-40B4-BE49-F238E27FC236}">
                    <a16:creationId xmlns:a16="http://schemas.microsoft.com/office/drawing/2014/main" id="{CC0922E5-8A02-468C-8F77-130768A63D0C}"/>
                  </a:ext>
                </a:extLst>
              </p:cNvPr>
              <p:cNvSpPr/>
              <p:nvPr/>
            </p:nvSpPr>
            <p:spPr bwMode="auto">
              <a:xfrm>
                <a:off x="938213" y="4359275"/>
                <a:ext cx="144463" cy="168275"/>
              </a:xfrm>
              <a:custGeom>
                <a:avLst/>
                <a:gdLst>
                  <a:gd name="T0" fmla="*/ 35 w 46"/>
                  <a:gd name="T1" fmla="*/ 0 h 53"/>
                  <a:gd name="T2" fmla="*/ 40 w 46"/>
                  <a:gd name="T3" fmla="*/ 4 h 53"/>
                  <a:gd name="T4" fmla="*/ 37 w 46"/>
                  <a:gd name="T5" fmla="*/ 22 h 53"/>
                  <a:gd name="T6" fmla="*/ 41 w 46"/>
                  <a:gd name="T7" fmla="*/ 18 h 53"/>
                  <a:gd name="T8" fmla="*/ 36 w 46"/>
                  <a:gd name="T9" fmla="*/ 28 h 53"/>
                  <a:gd name="T10" fmla="*/ 27 w 46"/>
                  <a:gd name="T11" fmla="*/ 53 h 53"/>
                  <a:gd name="T12" fmla="*/ 31 w 46"/>
                  <a:gd name="T13" fmla="*/ 32 h 53"/>
                  <a:gd name="T14" fmla="*/ 23 w 46"/>
                  <a:gd name="T15" fmla="*/ 34 h 53"/>
                  <a:gd name="T16" fmla="*/ 25 w 46"/>
                  <a:gd name="T17" fmla="*/ 22 h 53"/>
                  <a:gd name="T18" fmla="*/ 14 w 46"/>
                  <a:gd name="T19" fmla="*/ 38 h 53"/>
                  <a:gd name="T20" fmla="*/ 11 w 46"/>
                  <a:gd name="T21" fmla="*/ 34 h 53"/>
                  <a:gd name="T22" fmla="*/ 6 w 46"/>
                  <a:gd name="T23" fmla="*/ 36 h 53"/>
                  <a:gd name="T24" fmla="*/ 9 w 46"/>
                  <a:gd name="T25" fmla="*/ 26 h 53"/>
                  <a:gd name="T26" fmla="*/ 12 w 46"/>
                  <a:gd name="T27" fmla="*/ 28 h 53"/>
                  <a:gd name="T28" fmla="*/ 14 w 46"/>
                  <a:gd name="T29" fmla="*/ 20 h 53"/>
                  <a:gd name="T30" fmla="*/ 6 w 46"/>
                  <a:gd name="T31" fmla="*/ 24 h 53"/>
                  <a:gd name="T32" fmla="*/ 0 w 46"/>
                  <a:gd name="T33" fmla="*/ 22 h 53"/>
                  <a:gd name="T34" fmla="*/ 18 w 46"/>
                  <a:gd name="T35" fmla="*/ 9 h 53"/>
                  <a:gd name="T36" fmla="*/ 22 w 46"/>
                  <a:gd name="T37" fmla="*/ 15 h 53"/>
                  <a:gd name="T38" fmla="*/ 18 w 46"/>
                  <a:gd name="T39" fmla="*/ 23 h 53"/>
                  <a:gd name="T40" fmla="*/ 26 w 46"/>
                  <a:gd name="T41" fmla="*/ 17 h 53"/>
                  <a:gd name="T42" fmla="*/ 24 w 46"/>
                  <a:gd name="T43" fmla="*/ 7 h 53"/>
                  <a:gd name="T44" fmla="*/ 29 w 46"/>
                  <a:gd name="T45" fmla="*/ 26 h 53"/>
                  <a:gd name="T46" fmla="*/ 35 w 46"/>
                  <a:gd name="T4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53">
                    <a:moveTo>
                      <a:pt x="35" y="0"/>
                    </a:moveTo>
                    <a:cubicBezTo>
                      <a:pt x="38" y="0"/>
                      <a:pt x="39" y="3"/>
                      <a:pt x="40" y="4"/>
                    </a:cubicBezTo>
                    <a:cubicBezTo>
                      <a:pt x="40" y="11"/>
                      <a:pt x="37" y="15"/>
                      <a:pt x="37" y="22"/>
                    </a:cubicBezTo>
                    <a:cubicBezTo>
                      <a:pt x="40" y="22"/>
                      <a:pt x="40" y="19"/>
                      <a:pt x="41" y="18"/>
                    </a:cubicBezTo>
                    <a:cubicBezTo>
                      <a:pt x="46" y="23"/>
                      <a:pt x="39" y="26"/>
                      <a:pt x="36" y="28"/>
                    </a:cubicBezTo>
                    <a:cubicBezTo>
                      <a:pt x="33" y="37"/>
                      <a:pt x="35" y="50"/>
                      <a:pt x="27" y="53"/>
                    </a:cubicBezTo>
                    <a:cubicBezTo>
                      <a:pt x="27" y="45"/>
                      <a:pt x="29" y="38"/>
                      <a:pt x="31" y="32"/>
                    </a:cubicBezTo>
                    <a:cubicBezTo>
                      <a:pt x="27" y="31"/>
                      <a:pt x="27" y="34"/>
                      <a:pt x="23" y="34"/>
                    </a:cubicBezTo>
                    <a:cubicBezTo>
                      <a:pt x="19" y="30"/>
                      <a:pt x="28" y="27"/>
                      <a:pt x="25" y="22"/>
                    </a:cubicBezTo>
                    <a:cubicBezTo>
                      <a:pt x="19" y="25"/>
                      <a:pt x="16" y="31"/>
                      <a:pt x="14" y="38"/>
                    </a:cubicBezTo>
                    <a:cubicBezTo>
                      <a:pt x="12" y="38"/>
                      <a:pt x="10" y="36"/>
                      <a:pt x="11" y="34"/>
                    </a:cubicBezTo>
                    <a:cubicBezTo>
                      <a:pt x="8" y="33"/>
                      <a:pt x="8" y="38"/>
                      <a:pt x="6" y="36"/>
                    </a:cubicBezTo>
                    <a:cubicBezTo>
                      <a:pt x="2" y="33"/>
                      <a:pt x="7" y="28"/>
                      <a:pt x="9" y="26"/>
                    </a:cubicBezTo>
                    <a:cubicBezTo>
                      <a:pt x="11" y="26"/>
                      <a:pt x="10" y="29"/>
                      <a:pt x="12" y="28"/>
                    </a:cubicBezTo>
                    <a:cubicBezTo>
                      <a:pt x="13" y="26"/>
                      <a:pt x="13" y="22"/>
                      <a:pt x="14" y="20"/>
                    </a:cubicBezTo>
                    <a:cubicBezTo>
                      <a:pt x="12" y="19"/>
                      <a:pt x="8" y="22"/>
                      <a:pt x="6" y="24"/>
                    </a:cubicBezTo>
                    <a:cubicBezTo>
                      <a:pt x="3" y="25"/>
                      <a:pt x="2" y="23"/>
                      <a:pt x="0" y="22"/>
                    </a:cubicBezTo>
                    <a:cubicBezTo>
                      <a:pt x="5" y="17"/>
                      <a:pt x="15" y="17"/>
                      <a:pt x="18" y="9"/>
                    </a:cubicBezTo>
                    <a:cubicBezTo>
                      <a:pt x="21" y="10"/>
                      <a:pt x="21" y="12"/>
                      <a:pt x="22" y="15"/>
                    </a:cubicBezTo>
                    <a:cubicBezTo>
                      <a:pt x="21" y="18"/>
                      <a:pt x="18" y="19"/>
                      <a:pt x="18" y="23"/>
                    </a:cubicBezTo>
                    <a:cubicBezTo>
                      <a:pt x="22" y="22"/>
                      <a:pt x="25" y="20"/>
                      <a:pt x="26" y="17"/>
                    </a:cubicBezTo>
                    <a:cubicBezTo>
                      <a:pt x="26" y="13"/>
                      <a:pt x="23" y="10"/>
                      <a:pt x="24" y="7"/>
                    </a:cubicBezTo>
                    <a:cubicBezTo>
                      <a:pt x="33" y="8"/>
                      <a:pt x="27" y="20"/>
                      <a:pt x="29" y="26"/>
                    </a:cubicBezTo>
                    <a:cubicBezTo>
                      <a:pt x="36" y="22"/>
                      <a:pt x="33" y="9"/>
                      <a:pt x="35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7" name="i$ḻíḑé">
                <a:extLst>
                  <a:ext uri="{FF2B5EF4-FFF2-40B4-BE49-F238E27FC236}">
                    <a16:creationId xmlns:a16="http://schemas.microsoft.com/office/drawing/2014/main" id="{E270C285-AE89-437A-A385-B3FE754D5010}"/>
                  </a:ext>
                </a:extLst>
              </p:cNvPr>
              <p:cNvSpPr/>
              <p:nvPr/>
            </p:nvSpPr>
            <p:spPr bwMode="auto">
              <a:xfrm>
                <a:off x="322263" y="2597150"/>
                <a:ext cx="1673225" cy="1670050"/>
              </a:xfrm>
              <a:custGeom>
                <a:avLst/>
                <a:gdLst>
                  <a:gd name="T0" fmla="*/ 443 w 528"/>
                  <a:gd name="T1" fmla="*/ 75 h 527"/>
                  <a:gd name="T2" fmla="*/ 453 w 528"/>
                  <a:gd name="T3" fmla="*/ 442 h 527"/>
                  <a:gd name="T4" fmla="*/ 86 w 528"/>
                  <a:gd name="T5" fmla="*/ 453 h 527"/>
                  <a:gd name="T6" fmla="*/ 74 w 528"/>
                  <a:gd name="T7" fmla="*/ 85 h 527"/>
                  <a:gd name="T8" fmla="*/ 170 w 528"/>
                  <a:gd name="T9" fmla="*/ 111 h 527"/>
                  <a:gd name="T10" fmla="*/ 276 w 528"/>
                  <a:gd name="T11" fmla="*/ 111 h 527"/>
                  <a:gd name="T12" fmla="*/ 328 w 528"/>
                  <a:gd name="T13" fmla="*/ 109 h 527"/>
                  <a:gd name="T14" fmla="*/ 159 w 528"/>
                  <a:gd name="T15" fmla="*/ 50 h 527"/>
                  <a:gd name="T16" fmla="*/ 182 w 528"/>
                  <a:gd name="T17" fmla="*/ 144 h 527"/>
                  <a:gd name="T18" fmla="*/ 244 w 528"/>
                  <a:gd name="T19" fmla="*/ 133 h 527"/>
                  <a:gd name="T20" fmla="*/ 176 w 528"/>
                  <a:gd name="T21" fmla="*/ 188 h 527"/>
                  <a:gd name="T22" fmla="*/ 131 w 528"/>
                  <a:gd name="T23" fmla="*/ 232 h 527"/>
                  <a:gd name="T24" fmla="*/ 185 w 528"/>
                  <a:gd name="T25" fmla="*/ 218 h 527"/>
                  <a:gd name="T26" fmla="*/ 240 w 528"/>
                  <a:gd name="T27" fmla="*/ 130 h 527"/>
                  <a:gd name="T28" fmla="*/ 262 w 528"/>
                  <a:gd name="T29" fmla="*/ 176 h 527"/>
                  <a:gd name="T30" fmla="*/ 154 w 528"/>
                  <a:gd name="T31" fmla="*/ 246 h 527"/>
                  <a:gd name="T32" fmla="*/ 127 w 528"/>
                  <a:gd name="T33" fmla="*/ 241 h 527"/>
                  <a:gd name="T34" fmla="*/ 198 w 528"/>
                  <a:gd name="T35" fmla="*/ 258 h 527"/>
                  <a:gd name="T36" fmla="*/ 294 w 528"/>
                  <a:gd name="T37" fmla="*/ 150 h 527"/>
                  <a:gd name="T38" fmla="*/ 262 w 528"/>
                  <a:gd name="T39" fmla="*/ 176 h 527"/>
                  <a:gd name="T40" fmla="*/ 290 w 528"/>
                  <a:gd name="T41" fmla="*/ 203 h 527"/>
                  <a:gd name="T42" fmla="*/ 153 w 528"/>
                  <a:gd name="T43" fmla="*/ 284 h 527"/>
                  <a:gd name="T44" fmla="*/ 164 w 528"/>
                  <a:gd name="T45" fmla="*/ 311 h 527"/>
                  <a:gd name="T46" fmla="*/ 299 w 528"/>
                  <a:gd name="T47" fmla="*/ 216 h 527"/>
                  <a:gd name="T48" fmla="*/ 313 w 528"/>
                  <a:gd name="T49" fmla="*/ 140 h 527"/>
                  <a:gd name="T50" fmla="*/ 317 w 528"/>
                  <a:gd name="T51" fmla="*/ 158 h 527"/>
                  <a:gd name="T52" fmla="*/ 227 w 528"/>
                  <a:gd name="T53" fmla="*/ 294 h 527"/>
                  <a:gd name="T54" fmla="*/ 133 w 528"/>
                  <a:gd name="T55" fmla="*/ 306 h 527"/>
                  <a:gd name="T56" fmla="*/ 178 w 528"/>
                  <a:gd name="T57" fmla="*/ 366 h 527"/>
                  <a:gd name="T58" fmla="*/ 336 w 528"/>
                  <a:gd name="T59" fmla="*/ 342 h 527"/>
                  <a:gd name="T60" fmla="*/ 385 w 528"/>
                  <a:gd name="T61" fmla="*/ 232 h 527"/>
                  <a:gd name="T62" fmla="*/ 314 w 528"/>
                  <a:gd name="T63" fmla="*/ 338 h 527"/>
                  <a:gd name="T64" fmla="*/ 273 w 528"/>
                  <a:gd name="T65" fmla="*/ 355 h 527"/>
                  <a:gd name="T66" fmla="*/ 373 w 528"/>
                  <a:gd name="T67" fmla="*/ 197 h 527"/>
                  <a:gd name="T68" fmla="*/ 351 w 528"/>
                  <a:gd name="T69" fmla="*/ 269 h 527"/>
                  <a:gd name="T70" fmla="*/ 209 w 528"/>
                  <a:gd name="T71" fmla="*/ 358 h 527"/>
                  <a:gd name="T72" fmla="*/ 258 w 528"/>
                  <a:gd name="T73" fmla="*/ 334 h 527"/>
                  <a:gd name="T74" fmla="*/ 360 w 528"/>
                  <a:gd name="T75" fmla="*/ 177 h 527"/>
                  <a:gd name="T76" fmla="*/ 245 w 528"/>
                  <a:gd name="T77" fmla="*/ 318 h 527"/>
                  <a:gd name="T78" fmla="*/ 148 w 528"/>
                  <a:gd name="T79" fmla="*/ 331 h 527"/>
                  <a:gd name="T80" fmla="*/ 322 w 528"/>
                  <a:gd name="T81" fmla="*/ 239 h 527"/>
                  <a:gd name="T82" fmla="*/ 337 w 528"/>
                  <a:gd name="T83" fmla="*/ 154 h 527"/>
                  <a:gd name="T84" fmla="*/ 328 w 528"/>
                  <a:gd name="T85" fmla="*/ 355 h 527"/>
                  <a:gd name="T86" fmla="*/ 337 w 528"/>
                  <a:gd name="T87" fmla="*/ 366 h 527"/>
                  <a:gd name="T88" fmla="*/ 328 w 528"/>
                  <a:gd name="T89" fmla="*/ 355 h 527"/>
                  <a:gd name="T90" fmla="*/ 318 w 528"/>
                  <a:gd name="T91" fmla="*/ 430 h 527"/>
                  <a:gd name="T92" fmla="*/ 67 w 528"/>
                  <a:gd name="T93" fmla="*/ 325 h 527"/>
                  <a:gd name="T94" fmla="*/ 99 w 528"/>
                  <a:gd name="T95" fmla="*/ 352 h 527"/>
                  <a:gd name="T96" fmla="*/ 322 w 528"/>
                  <a:gd name="T97" fmla="*/ 469 h 527"/>
                  <a:gd name="T98" fmla="*/ 375 w 528"/>
                  <a:gd name="T99" fmla="*/ 417 h 527"/>
                  <a:gd name="T100" fmla="*/ 357 w 528"/>
                  <a:gd name="T101" fmla="*/ 418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28" h="527">
                    <a:moveTo>
                      <a:pt x="253" y="4"/>
                    </a:moveTo>
                    <a:cubicBezTo>
                      <a:pt x="336" y="0"/>
                      <a:pt x="401" y="34"/>
                      <a:pt x="443" y="75"/>
                    </a:cubicBezTo>
                    <a:cubicBezTo>
                      <a:pt x="486" y="116"/>
                      <a:pt x="521" y="172"/>
                      <a:pt x="524" y="253"/>
                    </a:cubicBezTo>
                    <a:cubicBezTo>
                      <a:pt x="528" y="336"/>
                      <a:pt x="493" y="399"/>
                      <a:pt x="453" y="442"/>
                    </a:cubicBezTo>
                    <a:cubicBezTo>
                      <a:pt x="411" y="487"/>
                      <a:pt x="351" y="519"/>
                      <a:pt x="274" y="523"/>
                    </a:cubicBezTo>
                    <a:cubicBezTo>
                      <a:pt x="192" y="527"/>
                      <a:pt x="128" y="493"/>
                      <a:pt x="86" y="453"/>
                    </a:cubicBezTo>
                    <a:cubicBezTo>
                      <a:pt x="41" y="410"/>
                      <a:pt x="8" y="353"/>
                      <a:pt x="4" y="274"/>
                    </a:cubicBezTo>
                    <a:cubicBezTo>
                      <a:pt x="0" y="191"/>
                      <a:pt x="34" y="128"/>
                      <a:pt x="74" y="85"/>
                    </a:cubicBezTo>
                    <a:cubicBezTo>
                      <a:pt x="114" y="42"/>
                      <a:pt x="173" y="7"/>
                      <a:pt x="253" y="4"/>
                    </a:cubicBezTo>
                    <a:close/>
                    <a:moveTo>
                      <a:pt x="170" y="111"/>
                    </a:moveTo>
                    <a:cubicBezTo>
                      <a:pt x="172" y="99"/>
                      <a:pt x="187" y="95"/>
                      <a:pt x="202" y="96"/>
                    </a:cubicBezTo>
                    <a:cubicBezTo>
                      <a:pt x="226" y="96"/>
                      <a:pt x="253" y="103"/>
                      <a:pt x="276" y="111"/>
                    </a:cubicBezTo>
                    <a:cubicBezTo>
                      <a:pt x="344" y="132"/>
                      <a:pt x="414" y="166"/>
                      <a:pt x="462" y="201"/>
                    </a:cubicBezTo>
                    <a:cubicBezTo>
                      <a:pt x="424" y="169"/>
                      <a:pt x="377" y="136"/>
                      <a:pt x="328" y="109"/>
                    </a:cubicBezTo>
                    <a:cubicBezTo>
                      <a:pt x="292" y="88"/>
                      <a:pt x="254" y="69"/>
                      <a:pt x="209" y="58"/>
                    </a:cubicBezTo>
                    <a:cubicBezTo>
                      <a:pt x="193" y="54"/>
                      <a:pt x="176" y="49"/>
                      <a:pt x="159" y="50"/>
                    </a:cubicBezTo>
                    <a:cubicBezTo>
                      <a:pt x="143" y="51"/>
                      <a:pt x="130" y="58"/>
                      <a:pt x="134" y="75"/>
                    </a:cubicBezTo>
                    <a:cubicBezTo>
                      <a:pt x="140" y="102"/>
                      <a:pt x="168" y="128"/>
                      <a:pt x="182" y="144"/>
                    </a:cubicBezTo>
                    <a:cubicBezTo>
                      <a:pt x="177" y="134"/>
                      <a:pt x="168" y="126"/>
                      <a:pt x="170" y="111"/>
                    </a:cubicBezTo>
                    <a:close/>
                    <a:moveTo>
                      <a:pt x="244" y="133"/>
                    </a:moveTo>
                    <a:cubicBezTo>
                      <a:pt x="243" y="140"/>
                      <a:pt x="238" y="147"/>
                      <a:pt x="233" y="152"/>
                    </a:cubicBezTo>
                    <a:cubicBezTo>
                      <a:pt x="219" y="166"/>
                      <a:pt x="197" y="179"/>
                      <a:pt x="176" y="188"/>
                    </a:cubicBezTo>
                    <a:cubicBezTo>
                      <a:pt x="167" y="192"/>
                      <a:pt x="149" y="201"/>
                      <a:pt x="146" y="189"/>
                    </a:cubicBezTo>
                    <a:cubicBezTo>
                      <a:pt x="140" y="201"/>
                      <a:pt x="129" y="213"/>
                      <a:pt x="131" y="232"/>
                    </a:cubicBezTo>
                    <a:cubicBezTo>
                      <a:pt x="136" y="237"/>
                      <a:pt x="143" y="238"/>
                      <a:pt x="152" y="235"/>
                    </a:cubicBezTo>
                    <a:cubicBezTo>
                      <a:pt x="163" y="232"/>
                      <a:pt x="174" y="224"/>
                      <a:pt x="185" y="218"/>
                    </a:cubicBezTo>
                    <a:cubicBezTo>
                      <a:pt x="206" y="204"/>
                      <a:pt x="222" y="189"/>
                      <a:pt x="238" y="169"/>
                    </a:cubicBezTo>
                    <a:cubicBezTo>
                      <a:pt x="245" y="159"/>
                      <a:pt x="266" y="129"/>
                      <a:pt x="240" y="130"/>
                    </a:cubicBezTo>
                    <a:cubicBezTo>
                      <a:pt x="242" y="131"/>
                      <a:pt x="243" y="131"/>
                      <a:pt x="244" y="133"/>
                    </a:cubicBezTo>
                    <a:close/>
                    <a:moveTo>
                      <a:pt x="262" y="176"/>
                    </a:moveTo>
                    <a:cubicBezTo>
                      <a:pt x="252" y="188"/>
                      <a:pt x="243" y="197"/>
                      <a:pt x="232" y="205"/>
                    </a:cubicBezTo>
                    <a:cubicBezTo>
                      <a:pt x="206" y="225"/>
                      <a:pt x="183" y="240"/>
                      <a:pt x="154" y="246"/>
                    </a:cubicBezTo>
                    <a:cubicBezTo>
                      <a:pt x="144" y="249"/>
                      <a:pt x="135" y="248"/>
                      <a:pt x="130" y="244"/>
                    </a:cubicBezTo>
                    <a:cubicBezTo>
                      <a:pt x="128" y="244"/>
                      <a:pt x="128" y="238"/>
                      <a:pt x="127" y="241"/>
                    </a:cubicBezTo>
                    <a:cubicBezTo>
                      <a:pt x="123" y="262"/>
                      <a:pt x="125" y="281"/>
                      <a:pt x="150" y="278"/>
                    </a:cubicBezTo>
                    <a:cubicBezTo>
                      <a:pt x="167" y="276"/>
                      <a:pt x="185" y="266"/>
                      <a:pt x="198" y="258"/>
                    </a:cubicBezTo>
                    <a:cubicBezTo>
                      <a:pt x="224" y="242"/>
                      <a:pt x="251" y="219"/>
                      <a:pt x="270" y="195"/>
                    </a:cubicBezTo>
                    <a:cubicBezTo>
                      <a:pt x="279" y="183"/>
                      <a:pt x="292" y="166"/>
                      <a:pt x="294" y="150"/>
                    </a:cubicBezTo>
                    <a:cubicBezTo>
                      <a:pt x="295" y="135"/>
                      <a:pt x="289" y="131"/>
                      <a:pt x="279" y="130"/>
                    </a:cubicBezTo>
                    <a:cubicBezTo>
                      <a:pt x="293" y="144"/>
                      <a:pt x="273" y="165"/>
                      <a:pt x="262" y="176"/>
                    </a:cubicBezTo>
                    <a:close/>
                    <a:moveTo>
                      <a:pt x="317" y="158"/>
                    </a:moveTo>
                    <a:cubicBezTo>
                      <a:pt x="315" y="173"/>
                      <a:pt x="301" y="191"/>
                      <a:pt x="290" y="203"/>
                    </a:cubicBezTo>
                    <a:cubicBezTo>
                      <a:pt x="268" y="227"/>
                      <a:pt x="237" y="250"/>
                      <a:pt x="208" y="266"/>
                    </a:cubicBezTo>
                    <a:cubicBezTo>
                      <a:pt x="192" y="274"/>
                      <a:pt x="172" y="283"/>
                      <a:pt x="153" y="284"/>
                    </a:cubicBezTo>
                    <a:cubicBezTo>
                      <a:pt x="138" y="285"/>
                      <a:pt x="131" y="281"/>
                      <a:pt x="126" y="273"/>
                    </a:cubicBezTo>
                    <a:cubicBezTo>
                      <a:pt x="126" y="298"/>
                      <a:pt x="136" y="314"/>
                      <a:pt x="164" y="311"/>
                    </a:cubicBezTo>
                    <a:cubicBezTo>
                      <a:pt x="183" y="309"/>
                      <a:pt x="202" y="297"/>
                      <a:pt x="217" y="288"/>
                    </a:cubicBezTo>
                    <a:cubicBezTo>
                      <a:pt x="249" y="269"/>
                      <a:pt x="278" y="244"/>
                      <a:pt x="299" y="216"/>
                    </a:cubicBezTo>
                    <a:cubicBezTo>
                      <a:pt x="309" y="203"/>
                      <a:pt x="323" y="184"/>
                      <a:pt x="324" y="165"/>
                    </a:cubicBezTo>
                    <a:cubicBezTo>
                      <a:pt x="326" y="151"/>
                      <a:pt x="321" y="144"/>
                      <a:pt x="313" y="140"/>
                    </a:cubicBezTo>
                    <a:cubicBezTo>
                      <a:pt x="313" y="139"/>
                      <a:pt x="312" y="139"/>
                      <a:pt x="311" y="140"/>
                    </a:cubicBezTo>
                    <a:cubicBezTo>
                      <a:pt x="317" y="144"/>
                      <a:pt x="318" y="148"/>
                      <a:pt x="317" y="158"/>
                    </a:cubicBezTo>
                    <a:close/>
                    <a:moveTo>
                      <a:pt x="317" y="223"/>
                    </a:moveTo>
                    <a:cubicBezTo>
                      <a:pt x="293" y="252"/>
                      <a:pt x="260" y="277"/>
                      <a:pt x="227" y="294"/>
                    </a:cubicBezTo>
                    <a:cubicBezTo>
                      <a:pt x="206" y="304"/>
                      <a:pt x="180" y="319"/>
                      <a:pt x="151" y="315"/>
                    </a:cubicBezTo>
                    <a:cubicBezTo>
                      <a:pt x="142" y="313"/>
                      <a:pt x="138" y="309"/>
                      <a:pt x="133" y="306"/>
                    </a:cubicBezTo>
                    <a:cubicBezTo>
                      <a:pt x="141" y="327"/>
                      <a:pt x="152" y="342"/>
                      <a:pt x="166" y="355"/>
                    </a:cubicBezTo>
                    <a:cubicBezTo>
                      <a:pt x="170" y="359"/>
                      <a:pt x="174" y="362"/>
                      <a:pt x="178" y="366"/>
                    </a:cubicBezTo>
                    <a:cubicBezTo>
                      <a:pt x="193" y="378"/>
                      <a:pt x="211" y="388"/>
                      <a:pt x="238" y="387"/>
                    </a:cubicBezTo>
                    <a:cubicBezTo>
                      <a:pt x="277" y="384"/>
                      <a:pt x="309" y="364"/>
                      <a:pt x="336" y="342"/>
                    </a:cubicBezTo>
                    <a:cubicBezTo>
                      <a:pt x="348" y="331"/>
                      <a:pt x="359" y="318"/>
                      <a:pt x="368" y="303"/>
                    </a:cubicBezTo>
                    <a:cubicBezTo>
                      <a:pt x="380" y="284"/>
                      <a:pt x="391" y="258"/>
                      <a:pt x="385" y="232"/>
                    </a:cubicBezTo>
                    <a:cubicBezTo>
                      <a:pt x="385" y="236"/>
                      <a:pt x="385" y="240"/>
                      <a:pt x="384" y="244"/>
                    </a:cubicBezTo>
                    <a:cubicBezTo>
                      <a:pt x="377" y="285"/>
                      <a:pt x="341" y="317"/>
                      <a:pt x="314" y="338"/>
                    </a:cubicBezTo>
                    <a:cubicBezTo>
                      <a:pt x="283" y="361"/>
                      <a:pt x="241" y="382"/>
                      <a:pt x="193" y="374"/>
                    </a:cubicBezTo>
                    <a:cubicBezTo>
                      <a:pt x="226" y="377"/>
                      <a:pt x="250" y="367"/>
                      <a:pt x="273" y="355"/>
                    </a:cubicBezTo>
                    <a:cubicBezTo>
                      <a:pt x="308" y="337"/>
                      <a:pt x="336" y="312"/>
                      <a:pt x="357" y="280"/>
                    </a:cubicBezTo>
                    <a:cubicBezTo>
                      <a:pt x="371" y="259"/>
                      <a:pt x="389" y="223"/>
                      <a:pt x="373" y="197"/>
                    </a:cubicBezTo>
                    <a:cubicBezTo>
                      <a:pt x="376" y="204"/>
                      <a:pt x="377" y="208"/>
                      <a:pt x="376" y="218"/>
                    </a:cubicBezTo>
                    <a:cubicBezTo>
                      <a:pt x="374" y="237"/>
                      <a:pt x="361" y="255"/>
                      <a:pt x="351" y="269"/>
                    </a:cubicBezTo>
                    <a:cubicBezTo>
                      <a:pt x="339" y="284"/>
                      <a:pt x="327" y="296"/>
                      <a:pt x="312" y="308"/>
                    </a:cubicBezTo>
                    <a:cubicBezTo>
                      <a:pt x="284" y="330"/>
                      <a:pt x="250" y="352"/>
                      <a:pt x="209" y="358"/>
                    </a:cubicBezTo>
                    <a:cubicBezTo>
                      <a:pt x="191" y="361"/>
                      <a:pt x="172" y="360"/>
                      <a:pt x="163" y="351"/>
                    </a:cubicBezTo>
                    <a:cubicBezTo>
                      <a:pt x="195" y="368"/>
                      <a:pt x="235" y="348"/>
                      <a:pt x="258" y="334"/>
                    </a:cubicBezTo>
                    <a:cubicBezTo>
                      <a:pt x="293" y="314"/>
                      <a:pt x="322" y="288"/>
                      <a:pt x="344" y="255"/>
                    </a:cubicBezTo>
                    <a:cubicBezTo>
                      <a:pt x="357" y="235"/>
                      <a:pt x="376" y="198"/>
                      <a:pt x="360" y="177"/>
                    </a:cubicBezTo>
                    <a:cubicBezTo>
                      <a:pt x="369" y="202"/>
                      <a:pt x="350" y="229"/>
                      <a:pt x="337" y="246"/>
                    </a:cubicBezTo>
                    <a:cubicBezTo>
                      <a:pt x="312" y="277"/>
                      <a:pt x="280" y="299"/>
                      <a:pt x="245" y="318"/>
                    </a:cubicBezTo>
                    <a:cubicBezTo>
                      <a:pt x="227" y="328"/>
                      <a:pt x="206" y="337"/>
                      <a:pt x="184" y="339"/>
                    </a:cubicBezTo>
                    <a:cubicBezTo>
                      <a:pt x="170" y="340"/>
                      <a:pt x="155" y="339"/>
                      <a:pt x="148" y="331"/>
                    </a:cubicBezTo>
                    <a:cubicBezTo>
                      <a:pt x="176" y="347"/>
                      <a:pt x="215" y="327"/>
                      <a:pt x="236" y="315"/>
                    </a:cubicBezTo>
                    <a:cubicBezTo>
                      <a:pt x="268" y="296"/>
                      <a:pt x="301" y="268"/>
                      <a:pt x="322" y="239"/>
                    </a:cubicBezTo>
                    <a:cubicBezTo>
                      <a:pt x="332" y="224"/>
                      <a:pt x="346" y="203"/>
                      <a:pt x="348" y="184"/>
                    </a:cubicBezTo>
                    <a:cubicBezTo>
                      <a:pt x="350" y="168"/>
                      <a:pt x="344" y="159"/>
                      <a:pt x="337" y="154"/>
                    </a:cubicBezTo>
                    <a:cubicBezTo>
                      <a:pt x="353" y="175"/>
                      <a:pt x="331" y="206"/>
                      <a:pt x="317" y="223"/>
                    </a:cubicBezTo>
                    <a:close/>
                    <a:moveTo>
                      <a:pt x="328" y="355"/>
                    </a:moveTo>
                    <a:cubicBezTo>
                      <a:pt x="302" y="375"/>
                      <a:pt x="267" y="390"/>
                      <a:pt x="224" y="388"/>
                    </a:cubicBezTo>
                    <a:cubicBezTo>
                      <a:pt x="268" y="400"/>
                      <a:pt x="311" y="386"/>
                      <a:pt x="337" y="366"/>
                    </a:cubicBezTo>
                    <a:cubicBezTo>
                      <a:pt x="364" y="346"/>
                      <a:pt x="384" y="315"/>
                      <a:pt x="388" y="276"/>
                    </a:cubicBezTo>
                    <a:cubicBezTo>
                      <a:pt x="378" y="310"/>
                      <a:pt x="355" y="336"/>
                      <a:pt x="328" y="355"/>
                    </a:cubicBezTo>
                    <a:close/>
                    <a:moveTo>
                      <a:pt x="357" y="418"/>
                    </a:moveTo>
                    <a:cubicBezTo>
                      <a:pt x="353" y="429"/>
                      <a:pt x="334" y="431"/>
                      <a:pt x="318" y="430"/>
                    </a:cubicBezTo>
                    <a:cubicBezTo>
                      <a:pt x="293" y="429"/>
                      <a:pt x="269" y="421"/>
                      <a:pt x="245" y="414"/>
                    </a:cubicBezTo>
                    <a:cubicBezTo>
                      <a:pt x="180" y="393"/>
                      <a:pt x="114" y="359"/>
                      <a:pt x="67" y="325"/>
                    </a:cubicBezTo>
                    <a:cubicBezTo>
                      <a:pt x="65" y="326"/>
                      <a:pt x="67" y="326"/>
                      <a:pt x="67" y="327"/>
                    </a:cubicBezTo>
                    <a:cubicBezTo>
                      <a:pt x="76" y="335"/>
                      <a:pt x="88" y="344"/>
                      <a:pt x="99" y="352"/>
                    </a:cubicBezTo>
                    <a:cubicBezTo>
                      <a:pt x="132" y="377"/>
                      <a:pt x="163" y="398"/>
                      <a:pt x="202" y="419"/>
                    </a:cubicBezTo>
                    <a:cubicBezTo>
                      <a:pt x="238" y="439"/>
                      <a:pt x="276" y="458"/>
                      <a:pt x="322" y="469"/>
                    </a:cubicBezTo>
                    <a:cubicBezTo>
                      <a:pt x="338" y="473"/>
                      <a:pt x="355" y="478"/>
                      <a:pt x="373" y="476"/>
                    </a:cubicBezTo>
                    <a:cubicBezTo>
                      <a:pt x="411" y="472"/>
                      <a:pt x="387" y="433"/>
                      <a:pt x="375" y="417"/>
                    </a:cubicBezTo>
                    <a:cubicBezTo>
                      <a:pt x="365" y="402"/>
                      <a:pt x="355" y="390"/>
                      <a:pt x="345" y="381"/>
                    </a:cubicBezTo>
                    <a:cubicBezTo>
                      <a:pt x="350" y="391"/>
                      <a:pt x="362" y="402"/>
                      <a:pt x="357" y="4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8" name="îṩļiḍê">
                <a:extLst>
                  <a:ext uri="{FF2B5EF4-FFF2-40B4-BE49-F238E27FC236}">
                    <a16:creationId xmlns:a16="http://schemas.microsoft.com/office/drawing/2014/main" id="{E6383C7C-B33B-405B-BBE0-FF7F97272EDA}"/>
                  </a:ext>
                </a:extLst>
              </p:cNvPr>
              <p:cNvSpPr/>
              <p:nvPr/>
            </p:nvSpPr>
            <p:spPr bwMode="auto">
              <a:xfrm>
                <a:off x="1747838" y="4089400"/>
                <a:ext cx="161925" cy="190500"/>
              </a:xfrm>
              <a:custGeom>
                <a:avLst/>
                <a:gdLst>
                  <a:gd name="T0" fmla="*/ 24 w 51"/>
                  <a:gd name="T1" fmla="*/ 40 h 60"/>
                  <a:gd name="T2" fmla="*/ 34 w 51"/>
                  <a:gd name="T3" fmla="*/ 20 h 60"/>
                  <a:gd name="T4" fmla="*/ 36 w 51"/>
                  <a:gd name="T5" fmla="*/ 37 h 60"/>
                  <a:gd name="T6" fmla="*/ 42 w 51"/>
                  <a:gd name="T7" fmla="*/ 30 h 60"/>
                  <a:gd name="T8" fmla="*/ 45 w 51"/>
                  <a:gd name="T9" fmla="*/ 32 h 60"/>
                  <a:gd name="T10" fmla="*/ 42 w 51"/>
                  <a:gd name="T11" fmla="*/ 40 h 60"/>
                  <a:gd name="T12" fmla="*/ 51 w 51"/>
                  <a:gd name="T13" fmla="*/ 53 h 60"/>
                  <a:gd name="T14" fmla="*/ 39 w 51"/>
                  <a:gd name="T15" fmla="*/ 57 h 60"/>
                  <a:gd name="T16" fmla="*/ 40 w 51"/>
                  <a:gd name="T17" fmla="*/ 44 h 60"/>
                  <a:gd name="T18" fmla="*/ 29 w 51"/>
                  <a:gd name="T19" fmla="*/ 57 h 60"/>
                  <a:gd name="T20" fmla="*/ 33 w 51"/>
                  <a:gd name="T21" fmla="*/ 28 h 60"/>
                  <a:gd name="T22" fmla="*/ 26 w 51"/>
                  <a:gd name="T23" fmla="*/ 54 h 60"/>
                  <a:gd name="T24" fmla="*/ 19 w 51"/>
                  <a:gd name="T25" fmla="*/ 53 h 60"/>
                  <a:gd name="T26" fmla="*/ 25 w 51"/>
                  <a:gd name="T27" fmla="*/ 27 h 60"/>
                  <a:gd name="T28" fmla="*/ 19 w 51"/>
                  <a:gd name="T29" fmla="*/ 24 h 60"/>
                  <a:gd name="T30" fmla="*/ 20 w 51"/>
                  <a:gd name="T31" fmla="*/ 30 h 60"/>
                  <a:gd name="T32" fmla="*/ 17 w 51"/>
                  <a:gd name="T33" fmla="*/ 34 h 60"/>
                  <a:gd name="T34" fmla="*/ 19 w 51"/>
                  <a:gd name="T35" fmla="*/ 40 h 60"/>
                  <a:gd name="T36" fmla="*/ 6 w 51"/>
                  <a:gd name="T37" fmla="*/ 34 h 60"/>
                  <a:gd name="T38" fmla="*/ 12 w 51"/>
                  <a:gd name="T39" fmla="*/ 31 h 60"/>
                  <a:gd name="T40" fmla="*/ 0 w 51"/>
                  <a:gd name="T41" fmla="*/ 23 h 60"/>
                  <a:gd name="T42" fmla="*/ 12 w 51"/>
                  <a:gd name="T43" fmla="*/ 18 h 60"/>
                  <a:gd name="T44" fmla="*/ 6 w 51"/>
                  <a:gd name="T45" fmla="*/ 6 h 60"/>
                  <a:gd name="T46" fmla="*/ 14 w 51"/>
                  <a:gd name="T47" fmla="*/ 4 h 60"/>
                  <a:gd name="T48" fmla="*/ 15 w 51"/>
                  <a:gd name="T49" fmla="*/ 12 h 60"/>
                  <a:gd name="T50" fmla="*/ 17 w 51"/>
                  <a:gd name="T51" fmla="*/ 2 h 60"/>
                  <a:gd name="T52" fmla="*/ 23 w 51"/>
                  <a:gd name="T53" fmla="*/ 1 h 60"/>
                  <a:gd name="T54" fmla="*/ 30 w 51"/>
                  <a:gd name="T55" fmla="*/ 20 h 60"/>
                  <a:gd name="T56" fmla="*/ 24 w 51"/>
                  <a:gd name="T57" fmla="*/ 40 h 60"/>
                  <a:gd name="T58" fmla="*/ 18 w 51"/>
                  <a:gd name="T59" fmla="*/ 17 h 60"/>
                  <a:gd name="T60" fmla="*/ 26 w 51"/>
                  <a:gd name="T61" fmla="*/ 18 h 60"/>
                  <a:gd name="T62" fmla="*/ 22 w 51"/>
                  <a:gd name="T63" fmla="*/ 5 h 60"/>
                  <a:gd name="T64" fmla="*/ 20 w 51"/>
                  <a:gd name="T65" fmla="*/ 5 h 60"/>
                  <a:gd name="T66" fmla="*/ 18 w 51"/>
                  <a:gd name="T67" fmla="*/ 1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" h="60">
                    <a:moveTo>
                      <a:pt x="24" y="40"/>
                    </a:moveTo>
                    <a:cubicBezTo>
                      <a:pt x="29" y="36"/>
                      <a:pt x="27" y="23"/>
                      <a:pt x="34" y="20"/>
                    </a:cubicBezTo>
                    <a:cubicBezTo>
                      <a:pt x="40" y="22"/>
                      <a:pt x="36" y="32"/>
                      <a:pt x="36" y="37"/>
                    </a:cubicBezTo>
                    <a:cubicBezTo>
                      <a:pt x="39" y="37"/>
                      <a:pt x="39" y="32"/>
                      <a:pt x="42" y="30"/>
                    </a:cubicBezTo>
                    <a:cubicBezTo>
                      <a:pt x="43" y="31"/>
                      <a:pt x="44" y="32"/>
                      <a:pt x="45" y="32"/>
                    </a:cubicBezTo>
                    <a:cubicBezTo>
                      <a:pt x="45" y="37"/>
                      <a:pt x="41" y="36"/>
                      <a:pt x="42" y="40"/>
                    </a:cubicBezTo>
                    <a:cubicBezTo>
                      <a:pt x="45" y="44"/>
                      <a:pt x="51" y="46"/>
                      <a:pt x="51" y="53"/>
                    </a:cubicBezTo>
                    <a:cubicBezTo>
                      <a:pt x="46" y="54"/>
                      <a:pt x="44" y="57"/>
                      <a:pt x="39" y="57"/>
                    </a:cubicBezTo>
                    <a:cubicBezTo>
                      <a:pt x="42" y="54"/>
                      <a:pt x="48" y="47"/>
                      <a:pt x="40" y="44"/>
                    </a:cubicBezTo>
                    <a:cubicBezTo>
                      <a:pt x="36" y="48"/>
                      <a:pt x="40" y="60"/>
                      <a:pt x="29" y="57"/>
                    </a:cubicBezTo>
                    <a:cubicBezTo>
                      <a:pt x="34" y="47"/>
                      <a:pt x="34" y="40"/>
                      <a:pt x="33" y="28"/>
                    </a:cubicBezTo>
                    <a:cubicBezTo>
                      <a:pt x="27" y="33"/>
                      <a:pt x="28" y="45"/>
                      <a:pt x="26" y="54"/>
                    </a:cubicBezTo>
                    <a:cubicBezTo>
                      <a:pt x="25" y="55"/>
                      <a:pt x="20" y="55"/>
                      <a:pt x="19" y="53"/>
                    </a:cubicBezTo>
                    <a:cubicBezTo>
                      <a:pt x="20" y="44"/>
                      <a:pt x="23" y="36"/>
                      <a:pt x="25" y="27"/>
                    </a:cubicBezTo>
                    <a:cubicBezTo>
                      <a:pt x="23" y="26"/>
                      <a:pt x="21" y="25"/>
                      <a:pt x="19" y="24"/>
                    </a:cubicBezTo>
                    <a:cubicBezTo>
                      <a:pt x="17" y="26"/>
                      <a:pt x="19" y="29"/>
                      <a:pt x="20" y="30"/>
                    </a:cubicBezTo>
                    <a:cubicBezTo>
                      <a:pt x="20" y="33"/>
                      <a:pt x="18" y="33"/>
                      <a:pt x="17" y="34"/>
                    </a:cubicBezTo>
                    <a:cubicBezTo>
                      <a:pt x="17" y="36"/>
                      <a:pt x="19" y="37"/>
                      <a:pt x="19" y="40"/>
                    </a:cubicBezTo>
                    <a:cubicBezTo>
                      <a:pt x="13" y="39"/>
                      <a:pt x="11" y="35"/>
                      <a:pt x="6" y="34"/>
                    </a:cubicBezTo>
                    <a:cubicBezTo>
                      <a:pt x="6" y="32"/>
                      <a:pt x="10" y="32"/>
                      <a:pt x="12" y="31"/>
                    </a:cubicBezTo>
                    <a:cubicBezTo>
                      <a:pt x="11" y="25"/>
                      <a:pt x="3" y="27"/>
                      <a:pt x="0" y="23"/>
                    </a:cubicBezTo>
                    <a:cubicBezTo>
                      <a:pt x="2" y="20"/>
                      <a:pt x="10" y="22"/>
                      <a:pt x="12" y="18"/>
                    </a:cubicBezTo>
                    <a:cubicBezTo>
                      <a:pt x="12" y="12"/>
                      <a:pt x="8" y="10"/>
                      <a:pt x="6" y="6"/>
                    </a:cubicBezTo>
                    <a:cubicBezTo>
                      <a:pt x="9" y="5"/>
                      <a:pt x="11" y="4"/>
                      <a:pt x="14" y="4"/>
                    </a:cubicBezTo>
                    <a:cubicBezTo>
                      <a:pt x="15" y="6"/>
                      <a:pt x="16" y="9"/>
                      <a:pt x="15" y="12"/>
                    </a:cubicBezTo>
                    <a:cubicBezTo>
                      <a:pt x="18" y="10"/>
                      <a:pt x="17" y="6"/>
                      <a:pt x="17" y="2"/>
                    </a:cubicBezTo>
                    <a:cubicBezTo>
                      <a:pt x="19" y="1"/>
                      <a:pt x="21" y="0"/>
                      <a:pt x="23" y="1"/>
                    </a:cubicBezTo>
                    <a:cubicBezTo>
                      <a:pt x="26" y="7"/>
                      <a:pt x="28" y="13"/>
                      <a:pt x="30" y="20"/>
                    </a:cubicBezTo>
                    <a:cubicBezTo>
                      <a:pt x="26" y="25"/>
                      <a:pt x="26" y="34"/>
                      <a:pt x="24" y="40"/>
                    </a:cubicBezTo>
                    <a:close/>
                    <a:moveTo>
                      <a:pt x="18" y="17"/>
                    </a:moveTo>
                    <a:cubicBezTo>
                      <a:pt x="21" y="18"/>
                      <a:pt x="22" y="17"/>
                      <a:pt x="26" y="18"/>
                    </a:cubicBezTo>
                    <a:cubicBezTo>
                      <a:pt x="26" y="12"/>
                      <a:pt x="23" y="10"/>
                      <a:pt x="22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8"/>
                      <a:pt x="17" y="13"/>
                      <a:pt x="18" y="1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8" name="î$ľîḋê">
              <a:extLst>
                <a:ext uri="{FF2B5EF4-FFF2-40B4-BE49-F238E27FC236}">
                  <a16:creationId xmlns:a16="http://schemas.microsoft.com/office/drawing/2014/main" id="{DD08EF4C-F3EF-478E-B28F-BF3DF17E7F02}"/>
                </a:ext>
              </a:extLst>
            </p:cNvPr>
            <p:cNvGrpSpPr/>
            <p:nvPr/>
          </p:nvGrpSpPr>
          <p:grpSpPr>
            <a:xfrm>
              <a:off x="3943116" y="2481869"/>
              <a:ext cx="6583568" cy="1449951"/>
              <a:chOff x="3338513" y="2200275"/>
              <a:chExt cx="8534400" cy="1879600"/>
            </a:xfrm>
          </p:grpSpPr>
          <p:sp>
            <p:nvSpPr>
              <p:cNvPr id="47" name="íṩľïḓè">
                <a:extLst>
                  <a:ext uri="{FF2B5EF4-FFF2-40B4-BE49-F238E27FC236}">
                    <a16:creationId xmlns:a16="http://schemas.microsoft.com/office/drawing/2014/main" id="{1329C9C0-A62E-4818-866B-2400B00414BF}"/>
                  </a:ext>
                </a:extLst>
              </p:cNvPr>
              <p:cNvSpPr/>
              <p:nvPr/>
            </p:nvSpPr>
            <p:spPr bwMode="auto">
              <a:xfrm>
                <a:off x="3338513" y="2305050"/>
                <a:ext cx="1260475" cy="1774825"/>
              </a:xfrm>
              <a:custGeom>
                <a:avLst/>
                <a:gdLst>
                  <a:gd name="T0" fmla="*/ 312 w 398"/>
                  <a:gd name="T1" fmla="*/ 42 h 560"/>
                  <a:gd name="T2" fmla="*/ 208 w 398"/>
                  <a:gd name="T3" fmla="*/ 182 h 560"/>
                  <a:gd name="T4" fmla="*/ 292 w 398"/>
                  <a:gd name="T5" fmla="*/ 164 h 560"/>
                  <a:gd name="T6" fmla="*/ 211 w 398"/>
                  <a:gd name="T7" fmla="*/ 239 h 560"/>
                  <a:gd name="T8" fmla="*/ 398 w 398"/>
                  <a:gd name="T9" fmla="*/ 416 h 560"/>
                  <a:gd name="T10" fmla="*/ 293 w 398"/>
                  <a:gd name="T11" fmla="*/ 478 h 560"/>
                  <a:gd name="T12" fmla="*/ 188 w 398"/>
                  <a:gd name="T13" fmla="*/ 312 h 560"/>
                  <a:gd name="T14" fmla="*/ 2 w 398"/>
                  <a:gd name="T15" fmla="*/ 477 h 560"/>
                  <a:gd name="T16" fmla="*/ 84 w 398"/>
                  <a:gd name="T17" fmla="*/ 452 h 560"/>
                  <a:gd name="T18" fmla="*/ 134 w 398"/>
                  <a:gd name="T19" fmla="*/ 310 h 560"/>
                  <a:gd name="T20" fmla="*/ 68 w 398"/>
                  <a:gd name="T21" fmla="*/ 376 h 560"/>
                  <a:gd name="T22" fmla="*/ 0 w 398"/>
                  <a:gd name="T23" fmla="*/ 322 h 560"/>
                  <a:gd name="T24" fmla="*/ 130 w 398"/>
                  <a:gd name="T25" fmla="*/ 245 h 560"/>
                  <a:gd name="T26" fmla="*/ 145 w 398"/>
                  <a:gd name="T27" fmla="*/ 138 h 560"/>
                  <a:gd name="T28" fmla="*/ 120 w 398"/>
                  <a:gd name="T29" fmla="*/ 91 h 560"/>
                  <a:gd name="T30" fmla="*/ 130 w 398"/>
                  <a:gd name="T31" fmla="*/ 78 h 560"/>
                  <a:gd name="T32" fmla="*/ 312 w 398"/>
                  <a:gd name="T33" fmla="*/ 42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8" h="560">
                    <a:moveTo>
                      <a:pt x="312" y="42"/>
                    </a:moveTo>
                    <a:cubicBezTo>
                      <a:pt x="308" y="94"/>
                      <a:pt x="188" y="114"/>
                      <a:pt x="208" y="182"/>
                    </a:cubicBezTo>
                    <a:cubicBezTo>
                      <a:pt x="227" y="170"/>
                      <a:pt x="251" y="146"/>
                      <a:pt x="292" y="164"/>
                    </a:cubicBezTo>
                    <a:cubicBezTo>
                      <a:pt x="293" y="210"/>
                      <a:pt x="236" y="211"/>
                      <a:pt x="211" y="239"/>
                    </a:cubicBezTo>
                    <a:cubicBezTo>
                      <a:pt x="212" y="323"/>
                      <a:pt x="307" y="426"/>
                      <a:pt x="398" y="416"/>
                    </a:cubicBezTo>
                    <a:cubicBezTo>
                      <a:pt x="363" y="439"/>
                      <a:pt x="326" y="442"/>
                      <a:pt x="293" y="478"/>
                    </a:cubicBezTo>
                    <a:cubicBezTo>
                      <a:pt x="214" y="428"/>
                      <a:pt x="209" y="369"/>
                      <a:pt x="188" y="312"/>
                    </a:cubicBezTo>
                    <a:cubicBezTo>
                      <a:pt x="178" y="378"/>
                      <a:pt x="116" y="560"/>
                      <a:pt x="2" y="477"/>
                    </a:cubicBezTo>
                    <a:cubicBezTo>
                      <a:pt x="28" y="454"/>
                      <a:pt x="57" y="465"/>
                      <a:pt x="84" y="452"/>
                    </a:cubicBezTo>
                    <a:cubicBezTo>
                      <a:pt x="128" y="402"/>
                      <a:pt x="138" y="355"/>
                      <a:pt x="134" y="310"/>
                    </a:cubicBezTo>
                    <a:cubicBezTo>
                      <a:pt x="116" y="315"/>
                      <a:pt x="95" y="364"/>
                      <a:pt x="68" y="376"/>
                    </a:cubicBezTo>
                    <a:cubicBezTo>
                      <a:pt x="42" y="372"/>
                      <a:pt x="18" y="339"/>
                      <a:pt x="0" y="322"/>
                    </a:cubicBezTo>
                    <a:cubicBezTo>
                      <a:pt x="43" y="303"/>
                      <a:pt x="103" y="289"/>
                      <a:pt x="130" y="245"/>
                    </a:cubicBezTo>
                    <a:cubicBezTo>
                      <a:pt x="154" y="205"/>
                      <a:pt x="115" y="167"/>
                      <a:pt x="145" y="138"/>
                    </a:cubicBezTo>
                    <a:cubicBezTo>
                      <a:pt x="136" y="123"/>
                      <a:pt x="121" y="108"/>
                      <a:pt x="120" y="91"/>
                    </a:cubicBezTo>
                    <a:cubicBezTo>
                      <a:pt x="124" y="87"/>
                      <a:pt x="127" y="82"/>
                      <a:pt x="130" y="78"/>
                    </a:cubicBezTo>
                    <a:cubicBezTo>
                      <a:pt x="194" y="92"/>
                      <a:pt x="245" y="0"/>
                      <a:pt x="312" y="42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8" name="isḻiďe">
                <a:extLst>
                  <a:ext uri="{FF2B5EF4-FFF2-40B4-BE49-F238E27FC236}">
                    <a16:creationId xmlns:a16="http://schemas.microsoft.com/office/drawing/2014/main" id="{12FBF35A-CE26-4957-ADE8-D54813D4B618}"/>
                  </a:ext>
                </a:extLst>
              </p:cNvPr>
              <p:cNvSpPr/>
              <p:nvPr/>
            </p:nvSpPr>
            <p:spPr bwMode="auto">
              <a:xfrm>
                <a:off x="4954588" y="2400300"/>
                <a:ext cx="892175" cy="1500188"/>
              </a:xfrm>
              <a:custGeom>
                <a:avLst/>
                <a:gdLst>
                  <a:gd name="T0" fmla="*/ 174 w 282"/>
                  <a:gd name="T1" fmla="*/ 293 h 473"/>
                  <a:gd name="T2" fmla="*/ 218 w 282"/>
                  <a:gd name="T3" fmla="*/ 281 h 473"/>
                  <a:gd name="T4" fmla="*/ 213 w 282"/>
                  <a:gd name="T5" fmla="*/ 239 h 473"/>
                  <a:gd name="T6" fmla="*/ 278 w 282"/>
                  <a:gd name="T7" fmla="*/ 265 h 473"/>
                  <a:gd name="T8" fmla="*/ 187 w 282"/>
                  <a:gd name="T9" fmla="*/ 336 h 473"/>
                  <a:gd name="T10" fmla="*/ 174 w 282"/>
                  <a:gd name="T11" fmla="*/ 469 h 473"/>
                  <a:gd name="T12" fmla="*/ 132 w 282"/>
                  <a:gd name="T13" fmla="*/ 373 h 473"/>
                  <a:gd name="T14" fmla="*/ 73 w 282"/>
                  <a:gd name="T15" fmla="*/ 357 h 473"/>
                  <a:gd name="T16" fmla="*/ 132 w 282"/>
                  <a:gd name="T17" fmla="*/ 317 h 473"/>
                  <a:gd name="T18" fmla="*/ 96 w 282"/>
                  <a:gd name="T19" fmla="*/ 287 h 473"/>
                  <a:gd name="T20" fmla="*/ 124 w 282"/>
                  <a:gd name="T21" fmla="*/ 271 h 473"/>
                  <a:gd name="T22" fmla="*/ 101 w 282"/>
                  <a:gd name="T23" fmla="*/ 253 h 473"/>
                  <a:gd name="T24" fmla="*/ 124 w 282"/>
                  <a:gd name="T25" fmla="*/ 227 h 473"/>
                  <a:gd name="T26" fmla="*/ 84 w 282"/>
                  <a:gd name="T27" fmla="*/ 212 h 473"/>
                  <a:gd name="T28" fmla="*/ 30 w 282"/>
                  <a:gd name="T29" fmla="*/ 413 h 473"/>
                  <a:gd name="T30" fmla="*/ 0 w 282"/>
                  <a:gd name="T31" fmla="*/ 361 h 473"/>
                  <a:gd name="T32" fmla="*/ 21 w 282"/>
                  <a:gd name="T33" fmla="*/ 167 h 473"/>
                  <a:gd name="T34" fmla="*/ 29 w 282"/>
                  <a:gd name="T35" fmla="*/ 50 h 473"/>
                  <a:gd name="T36" fmla="*/ 96 w 282"/>
                  <a:gd name="T37" fmla="*/ 112 h 473"/>
                  <a:gd name="T38" fmla="*/ 126 w 282"/>
                  <a:gd name="T39" fmla="*/ 0 h 473"/>
                  <a:gd name="T40" fmla="*/ 173 w 282"/>
                  <a:gd name="T41" fmla="*/ 49 h 473"/>
                  <a:gd name="T42" fmla="*/ 238 w 282"/>
                  <a:gd name="T43" fmla="*/ 74 h 473"/>
                  <a:gd name="T44" fmla="*/ 180 w 282"/>
                  <a:gd name="T45" fmla="*/ 139 h 473"/>
                  <a:gd name="T46" fmla="*/ 232 w 282"/>
                  <a:gd name="T47" fmla="*/ 109 h 473"/>
                  <a:gd name="T48" fmla="*/ 258 w 282"/>
                  <a:gd name="T49" fmla="*/ 132 h 473"/>
                  <a:gd name="T50" fmla="*/ 173 w 282"/>
                  <a:gd name="T51" fmla="*/ 181 h 473"/>
                  <a:gd name="T52" fmla="*/ 208 w 282"/>
                  <a:gd name="T53" fmla="*/ 198 h 473"/>
                  <a:gd name="T54" fmla="*/ 183 w 282"/>
                  <a:gd name="T55" fmla="*/ 231 h 473"/>
                  <a:gd name="T56" fmla="*/ 208 w 282"/>
                  <a:gd name="T57" fmla="*/ 242 h 473"/>
                  <a:gd name="T58" fmla="*/ 174 w 282"/>
                  <a:gd name="T59" fmla="*/ 293 h 473"/>
                  <a:gd name="T60" fmla="*/ 95 w 282"/>
                  <a:gd name="T61" fmla="*/ 187 h 473"/>
                  <a:gd name="T62" fmla="*/ 125 w 282"/>
                  <a:gd name="T63" fmla="*/ 152 h 473"/>
                  <a:gd name="T64" fmla="*/ 84 w 282"/>
                  <a:gd name="T65" fmla="*/ 112 h 473"/>
                  <a:gd name="T66" fmla="*/ 95 w 282"/>
                  <a:gd name="T67" fmla="*/ 187 h 473"/>
                  <a:gd name="T68" fmla="*/ 174 w 282"/>
                  <a:gd name="T69" fmla="*/ 105 h 473"/>
                  <a:gd name="T70" fmla="*/ 195 w 282"/>
                  <a:gd name="T71" fmla="*/ 87 h 473"/>
                  <a:gd name="T72" fmla="*/ 189 w 282"/>
                  <a:gd name="T73" fmla="*/ 77 h 473"/>
                  <a:gd name="T74" fmla="*/ 177 w 282"/>
                  <a:gd name="T75" fmla="*/ 78 h 473"/>
                  <a:gd name="T76" fmla="*/ 174 w 282"/>
                  <a:gd name="T77" fmla="*/ 105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2" h="473">
                    <a:moveTo>
                      <a:pt x="174" y="293"/>
                    </a:moveTo>
                    <a:cubicBezTo>
                      <a:pt x="185" y="301"/>
                      <a:pt x="202" y="290"/>
                      <a:pt x="218" y="281"/>
                    </a:cubicBezTo>
                    <a:cubicBezTo>
                      <a:pt x="233" y="272"/>
                      <a:pt x="207" y="251"/>
                      <a:pt x="213" y="239"/>
                    </a:cubicBezTo>
                    <a:cubicBezTo>
                      <a:pt x="235" y="247"/>
                      <a:pt x="255" y="260"/>
                      <a:pt x="278" y="265"/>
                    </a:cubicBezTo>
                    <a:cubicBezTo>
                      <a:pt x="282" y="298"/>
                      <a:pt x="216" y="312"/>
                      <a:pt x="187" y="336"/>
                    </a:cubicBezTo>
                    <a:cubicBezTo>
                      <a:pt x="167" y="376"/>
                      <a:pt x="196" y="429"/>
                      <a:pt x="174" y="469"/>
                    </a:cubicBezTo>
                    <a:cubicBezTo>
                      <a:pt x="114" y="473"/>
                      <a:pt x="143" y="410"/>
                      <a:pt x="132" y="373"/>
                    </a:cubicBezTo>
                    <a:cubicBezTo>
                      <a:pt x="109" y="381"/>
                      <a:pt x="89" y="375"/>
                      <a:pt x="73" y="357"/>
                    </a:cubicBezTo>
                    <a:cubicBezTo>
                      <a:pt x="78" y="342"/>
                      <a:pt x="124" y="340"/>
                      <a:pt x="132" y="317"/>
                    </a:cubicBezTo>
                    <a:cubicBezTo>
                      <a:pt x="123" y="295"/>
                      <a:pt x="106" y="304"/>
                      <a:pt x="96" y="287"/>
                    </a:cubicBezTo>
                    <a:cubicBezTo>
                      <a:pt x="105" y="282"/>
                      <a:pt x="115" y="277"/>
                      <a:pt x="124" y="271"/>
                    </a:cubicBezTo>
                    <a:cubicBezTo>
                      <a:pt x="118" y="259"/>
                      <a:pt x="111" y="253"/>
                      <a:pt x="101" y="253"/>
                    </a:cubicBezTo>
                    <a:cubicBezTo>
                      <a:pt x="95" y="241"/>
                      <a:pt x="112" y="234"/>
                      <a:pt x="124" y="227"/>
                    </a:cubicBezTo>
                    <a:cubicBezTo>
                      <a:pt x="115" y="207"/>
                      <a:pt x="98" y="218"/>
                      <a:pt x="84" y="212"/>
                    </a:cubicBezTo>
                    <a:cubicBezTo>
                      <a:pt x="50" y="275"/>
                      <a:pt x="79" y="355"/>
                      <a:pt x="30" y="413"/>
                    </a:cubicBezTo>
                    <a:cubicBezTo>
                      <a:pt x="6" y="411"/>
                      <a:pt x="8" y="381"/>
                      <a:pt x="0" y="361"/>
                    </a:cubicBezTo>
                    <a:cubicBezTo>
                      <a:pt x="36" y="304"/>
                      <a:pt x="58" y="244"/>
                      <a:pt x="21" y="167"/>
                    </a:cubicBezTo>
                    <a:cubicBezTo>
                      <a:pt x="63" y="139"/>
                      <a:pt x="38" y="92"/>
                      <a:pt x="29" y="50"/>
                    </a:cubicBezTo>
                    <a:cubicBezTo>
                      <a:pt x="60" y="45"/>
                      <a:pt x="100" y="77"/>
                      <a:pt x="96" y="112"/>
                    </a:cubicBezTo>
                    <a:cubicBezTo>
                      <a:pt x="149" y="86"/>
                      <a:pt x="99" y="33"/>
                      <a:pt x="126" y="0"/>
                    </a:cubicBezTo>
                    <a:cubicBezTo>
                      <a:pt x="141" y="14"/>
                      <a:pt x="175" y="20"/>
                      <a:pt x="173" y="49"/>
                    </a:cubicBezTo>
                    <a:cubicBezTo>
                      <a:pt x="199" y="42"/>
                      <a:pt x="224" y="38"/>
                      <a:pt x="238" y="74"/>
                    </a:cubicBezTo>
                    <a:cubicBezTo>
                      <a:pt x="224" y="97"/>
                      <a:pt x="193" y="116"/>
                      <a:pt x="180" y="139"/>
                    </a:cubicBezTo>
                    <a:cubicBezTo>
                      <a:pt x="196" y="144"/>
                      <a:pt x="223" y="119"/>
                      <a:pt x="232" y="109"/>
                    </a:cubicBezTo>
                    <a:cubicBezTo>
                      <a:pt x="241" y="117"/>
                      <a:pt x="252" y="116"/>
                      <a:pt x="258" y="132"/>
                    </a:cubicBezTo>
                    <a:cubicBezTo>
                      <a:pt x="242" y="151"/>
                      <a:pt x="192" y="150"/>
                      <a:pt x="173" y="181"/>
                    </a:cubicBezTo>
                    <a:cubicBezTo>
                      <a:pt x="182" y="195"/>
                      <a:pt x="197" y="191"/>
                      <a:pt x="208" y="198"/>
                    </a:cubicBezTo>
                    <a:cubicBezTo>
                      <a:pt x="211" y="212"/>
                      <a:pt x="202" y="223"/>
                      <a:pt x="183" y="231"/>
                    </a:cubicBezTo>
                    <a:cubicBezTo>
                      <a:pt x="189" y="244"/>
                      <a:pt x="199" y="242"/>
                      <a:pt x="208" y="242"/>
                    </a:cubicBezTo>
                    <a:cubicBezTo>
                      <a:pt x="218" y="265"/>
                      <a:pt x="169" y="271"/>
                      <a:pt x="174" y="293"/>
                    </a:cubicBezTo>
                    <a:close/>
                    <a:moveTo>
                      <a:pt x="95" y="187"/>
                    </a:moveTo>
                    <a:cubicBezTo>
                      <a:pt x="121" y="180"/>
                      <a:pt x="120" y="165"/>
                      <a:pt x="125" y="152"/>
                    </a:cubicBezTo>
                    <a:cubicBezTo>
                      <a:pt x="107" y="130"/>
                      <a:pt x="78" y="147"/>
                      <a:pt x="84" y="112"/>
                    </a:cubicBezTo>
                    <a:cubicBezTo>
                      <a:pt x="37" y="136"/>
                      <a:pt x="65" y="170"/>
                      <a:pt x="95" y="187"/>
                    </a:cubicBezTo>
                    <a:close/>
                    <a:moveTo>
                      <a:pt x="174" y="105"/>
                    </a:moveTo>
                    <a:cubicBezTo>
                      <a:pt x="189" y="101"/>
                      <a:pt x="182" y="91"/>
                      <a:pt x="195" y="87"/>
                    </a:cubicBezTo>
                    <a:cubicBezTo>
                      <a:pt x="193" y="84"/>
                      <a:pt x="191" y="80"/>
                      <a:pt x="189" y="77"/>
                    </a:cubicBezTo>
                    <a:cubicBezTo>
                      <a:pt x="184" y="80"/>
                      <a:pt x="181" y="77"/>
                      <a:pt x="177" y="78"/>
                    </a:cubicBezTo>
                    <a:cubicBezTo>
                      <a:pt x="180" y="88"/>
                      <a:pt x="161" y="92"/>
                      <a:pt x="174" y="10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9" name="íŝ1ïḑe">
                <a:extLst>
                  <a:ext uri="{FF2B5EF4-FFF2-40B4-BE49-F238E27FC236}">
                    <a16:creationId xmlns:a16="http://schemas.microsoft.com/office/drawing/2014/main" id="{3B6327FF-80B4-48A7-B58D-6A2D6A2CCF3D}"/>
                  </a:ext>
                </a:extLst>
              </p:cNvPr>
              <p:cNvSpPr/>
              <p:nvPr/>
            </p:nvSpPr>
            <p:spPr bwMode="auto">
              <a:xfrm>
                <a:off x="7710488" y="2520950"/>
                <a:ext cx="1298575" cy="1246188"/>
              </a:xfrm>
              <a:custGeom>
                <a:avLst/>
                <a:gdLst>
                  <a:gd name="T0" fmla="*/ 266 w 410"/>
                  <a:gd name="T1" fmla="*/ 0 h 393"/>
                  <a:gd name="T2" fmla="*/ 338 w 410"/>
                  <a:gd name="T3" fmla="*/ 68 h 393"/>
                  <a:gd name="T4" fmla="*/ 274 w 410"/>
                  <a:gd name="T5" fmla="*/ 151 h 393"/>
                  <a:gd name="T6" fmla="*/ 287 w 410"/>
                  <a:gd name="T7" fmla="*/ 241 h 393"/>
                  <a:gd name="T8" fmla="*/ 410 w 410"/>
                  <a:gd name="T9" fmla="*/ 295 h 393"/>
                  <a:gd name="T10" fmla="*/ 318 w 410"/>
                  <a:gd name="T11" fmla="*/ 351 h 393"/>
                  <a:gd name="T12" fmla="*/ 265 w 410"/>
                  <a:gd name="T13" fmla="*/ 304 h 393"/>
                  <a:gd name="T14" fmla="*/ 187 w 410"/>
                  <a:gd name="T15" fmla="*/ 374 h 393"/>
                  <a:gd name="T16" fmla="*/ 161 w 410"/>
                  <a:gd name="T17" fmla="*/ 364 h 393"/>
                  <a:gd name="T18" fmla="*/ 135 w 410"/>
                  <a:gd name="T19" fmla="*/ 393 h 393"/>
                  <a:gd name="T20" fmla="*/ 64 w 410"/>
                  <a:gd name="T21" fmla="*/ 353 h 393"/>
                  <a:gd name="T22" fmla="*/ 111 w 410"/>
                  <a:gd name="T23" fmla="*/ 333 h 393"/>
                  <a:gd name="T24" fmla="*/ 116 w 410"/>
                  <a:gd name="T25" fmla="*/ 240 h 393"/>
                  <a:gd name="T26" fmla="*/ 52 w 410"/>
                  <a:gd name="T27" fmla="*/ 324 h 393"/>
                  <a:gd name="T28" fmla="*/ 0 w 410"/>
                  <a:gd name="T29" fmla="*/ 304 h 393"/>
                  <a:gd name="T30" fmla="*/ 119 w 410"/>
                  <a:gd name="T31" fmla="*/ 153 h 393"/>
                  <a:gd name="T32" fmla="*/ 75 w 410"/>
                  <a:gd name="T33" fmla="*/ 123 h 393"/>
                  <a:gd name="T34" fmla="*/ 125 w 410"/>
                  <a:gd name="T35" fmla="*/ 87 h 393"/>
                  <a:gd name="T36" fmla="*/ 130 w 410"/>
                  <a:gd name="T37" fmla="*/ 22 h 393"/>
                  <a:gd name="T38" fmla="*/ 204 w 410"/>
                  <a:gd name="T39" fmla="*/ 78 h 393"/>
                  <a:gd name="T40" fmla="*/ 169 w 410"/>
                  <a:gd name="T41" fmla="*/ 122 h 393"/>
                  <a:gd name="T42" fmla="*/ 260 w 410"/>
                  <a:gd name="T43" fmla="*/ 71 h 393"/>
                  <a:gd name="T44" fmla="*/ 266 w 410"/>
                  <a:gd name="T45" fmla="*/ 0 h 393"/>
                  <a:gd name="T46" fmla="*/ 163 w 410"/>
                  <a:gd name="T47" fmla="*/ 154 h 393"/>
                  <a:gd name="T48" fmla="*/ 155 w 410"/>
                  <a:gd name="T49" fmla="*/ 335 h 393"/>
                  <a:gd name="T50" fmla="*/ 233 w 410"/>
                  <a:gd name="T51" fmla="*/ 265 h 393"/>
                  <a:gd name="T52" fmla="*/ 208 w 410"/>
                  <a:gd name="T53" fmla="*/ 217 h 393"/>
                  <a:gd name="T54" fmla="*/ 265 w 410"/>
                  <a:gd name="T55" fmla="*/ 205 h 393"/>
                  <a:gd name="T56" fmla="*/ 226 w 410"/>
                  <a:gd name="T57" fmla="*/ 176 h 393"/>
                  <a:gd name="T58" fmla="*/ 234 w 410"/>
                  <a:gd name="T59" fmla="*/ 127 h 393"/>
                  <a:gd name="T60" fmla="*/ 163 w 410"/>
                  <a:gd name="T61" fmla="*/ 154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10" h="393">
                    <a:moveTo>
                      <a:pt x="266" y="0"/>
                    </a:moveTo>
                    <a:cubicBezTo>
                      <a:pt x="307" y="11"/>
                      <a:pt x="332" y="33"/>
                      <a:pt x="338" y="68"/>
                    </a:cubicBezTo>
                    <a:cubicBezTo>
                      <a:pt x="304" y="78"/>
                      <a:pt x="290" y="115"/>
                      <a:pt x="274" y="151"/>
                    </a:cubicBezTo>
                    <a:cubicBezTo>
                      <a:pt x="317" y="165"/>
                      <a:pt x="328" y="216"/>
                      <a:pt x="287" y="241"/>
                    </a:cubicBezTo>
                    <a:cubicBezTo>
                      <a:pt x="294" y="283"/>
                      <a:pt x="361" y="298"/>
                      <a:pt x="410" y="295"/>
                    </a:cubicBezTo>
                    <a:cubicBezTo>
                      <a:pt x="387" y="324"/>
                      <a:pt x="347" y="329"/>
                      <a:pt x="318" y="351"/>
                    </a:cubicBezTo>
                    <a:cubicBezTo>
                      <a:pt x="295" y="340"/>
                      <a:pt x="283" y="320"/>
                      <a:pt x="265" y="304"/>
                    </a:cubicBezTo>
                    <a:cubicBezTo>
                      <a:pt x="238" y="325"/>
                      <a:pt x="216" y="354"/>
                      <a:pt x="187" y="374"/>
                    </a:cubicBezTo>
                    <a:cubicBezTo>
                      <a:pt x="175" y="373"/>
                      <a:pt x="167" y="369"/>
                      <a:pt x="161" y="364"/>
                    </a:cubicBezTo>
                    <a:cubicBezTo>
                      <a:pt x="148" y="368"/>
                      <a:pt x="148" y="389"/>
                      <a:pt x="135" y="393"/>
                    </a:cubicBezTo>
                    <a:cubicBezTo>
                      <a:pt x="109" y="381"/>
                      <a:pt x="95" y="361"/>
                      <a:pt x="64" y="353"/>
                    </a:cubicBezTo>
                    <a:cubicBezTo>
                      <a:pt x="70" y="333"/>
                      <a:pt x="101" y="347"/>
                      <a:pt x="111" y="333"/>
                    </a:cubicBezTo>
                    <a:cubicBezTo>
                      <a:pt x="111" y="303"/>
                      <a:pt x="113" y="272"/>
                      <a:pt x="116" y="240"/>
                    </a:cubicBezTo>
                    <a:cubicBezTo>
                      <a:pt x="85" y="254"/>
                      <a:pt x="81" y="306"/>
                      <a:pt x="52" y="324"/>
                    </a:cubicBezTo>
                    <a:cubicBezTo>
                      <a:pt x="25" y="324"/>
                      <a:pt x="18" y="310"/>
                      <a:pt x="0" y="304"/>
                    </a:cubicBezTo>
                    <a:cubicBezTo>
                      <a:pt x="42" y="256"/>
                      <a:pt x="97" y="228"/>
                      <a:pt x="119" y="153"/>
                    </a:cubicBezTo>
                    <a:cubicBezTo>
                      <a:pt x="108" y="146"/>
                      <a:pt x="75" y="149"/>
                      <a:pt x="75" y="123"/>
                    </a:cubicBezTo>
                    <a:cubicBezTo>
                      <a:pt x="83" y="99"/>
                      <a:pt x="115" y="108"/>
                      <a:pt x="125" y="87"/>
                    </a:cubicBezTo>
                    <a:cubicBezTo>
                      <a:pt x="128" y="62"/>
                      <a:pt x="117" y="40"/>
                      <a:pt x="130" y="22"/>
                    </a:cubicBezTo>
                    <a:cubicBezTo>
                      <a:pt x="177" y="25"/>
                      <a:pt x="185" y="56"/>
                      <a:pt x="204" y="78"/>
                    </a:cubicBezTo>
                    <a:cubicBezTo>
                      <a:pt x="200" y="104"/>
                      <a:pt x="175" y="100"/>
                      <a:pt x="169" y="122"/>
                    </a:cubicBezTo>
                    <a:cubicBezTo>
                      <a:pt x="196" y="127"/>
                      <a:pt x="235" y="91"/>
                      <a:pt x="260" y="71"/>
                    </a:cubicBezTo>
                    <a:cubicBezTo>
                      <a:pt x="269" y="43"/>
                      <a:pt x="259" y="28"/>
                      <a:pt x="266" y="0"/>
                    </a:cubicBezTo>
                    <a:close/>
                    <a:moveTo>
                      <a:pt x="163" y="154"/>
                    </a:moveTo>
                    <a:cubicBezTo>
                      <a:pt x="157" y="217"/>
                      <a:pt x="153" y="278"/>
                      <a:pt x="155" y="335"/>
                    </a:cubicBezTo>
                    <a:cubicBezTo>
                      <a:pt x="195" y="332"/>
                      <a:pt x="218" y="303"/>
                      <a:pt x="233" y="265"/>
                    </a:cubicBezTo>
                    <a:cubicBezTo>
                      <a:pt x="229" y="246"/>
                      <a:pt x="207" y="240"/>
                      <a:pt x="208" y="217"/>
                    </a:cubicBezTo>
                    <a:cubicBezTo>
                      <a:pt x="232" y="208"/>
                      <a:pt x="257" y="249"/>
                      <a:pt x="265" y="205"/>
                    </a:cubicBezTo>
                    <a:cubicBezTo>
                      <a:pt x="240" y="208"/>
                      <a:pt x="227" y="200"/>
                      <a:pt x="226" y="176"/>
                    </a:cubicBezTo>
                    <a:cubicBezTo>
                      <a:pt x="228" y="163"/>
                      <a:pt x="260" y="137"/>
                      <a:pt x="234" y="127"/>
                    </a:cubicBezTo>
                    <a:cubicBezTo>
                      <a:pt x="226" y="158"/>
                      <a:pt x="190" y="150"/>
                      <a:pt x="163" y="15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0" name="íšḷîḑe">
                <a:extLst>
                  <a:ext uri="{FF2B5EF4-FFF2-40B4-BE49-F238E27FC236}">
                    <a16:creationId xmlns:a16="http://schemas.microsoft.com/office/drawing/2014/main" id="{32F99C4B-7647-4788-BB3E-B00B70D3ECC0}"/>
                  </a:ext>
                </a:extLst>
              </p:cNvPr>
              <p:cNvSpPr/>
              <p:nvPr/>
            </p:nvSpPr>
            <p:spPr bwMode="auto">
              <a:xfrm>
                <a:off x="9391650" y="2711450"/>
                <a:ext cx="750888" cy="992188"/>
              </a:xfrm>
              <a:custGeom>
                <a:avLst/>
                <a:gdLst>
                  <a:gd name="T0" fmla="*/ 185 w 237"/>
                  <a:gd name="T1" fmla="*/ 31 h 313"/>
                  <a:gd name="T2" fmla="*/ 173 w 237"/>
                  <a:gd name="T3" fmla="*/ 114 h 313"/>
                  <a:gd name="T4" fmla="*/ 184 w 237"/>
                  <a:gd name="T5" fmla="*/ 89 h 313"/>
                  <a:gd name="T6" fmla="*/ 237 w 237"/>
                  <a:gd name="T7" fmla="*/ 117 h 313"/>
                  <a:gd name="T8" fmla="*/ 153 w 237"/>
                  <a:gd name="T9" fmla="*/ 177 h 313"/>
                  <a:gd name="T10" fmla="*/ 126 w 237"/>
                  <a:gd name="T11" fmla="*/ 254 h 313"/>
                  <a:gd name="T12" fmla="*/ 0 w 237"/>
                  <a:gd name="T13" fmla="*/ 302 h 313"/>
                  <a:gd name="T14" fmla="*/ 100 w 237"/>
                  <a:gd name="T15" fmla="*/ 219 h 313"/>
                  <a:gd name="T16" fmla="*/ 46 w 237"/>
                  <a:gd name="T17" fmla="*/ 250 h 313"/>
                  <a:gd name="T18" fmla="*/ 16 w 237"/>
                  <a:gd name="T19" fmla="*/ 208 h 313"/>
                  <a:gd name="T20" fmla="*/ 115 w 237"/>
                  <a:gd name="T21" fmla="*/ 155 h 313"/>
                  <a:gd name="T22" fmla="*/ 124 w 237"/>
                  <a:gd name="T23" fmla="*/ 5 h 313"/>
                  <a:gd name="T24" fmla="*/ 185 w 237"/>
                  <a:gd name="T25" fmla="*/ 3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7" h="313">
                    <a:moveTo>
                      <a:pt x="185" y="31"/>
                    </a:moveTo>
                    <a:cubicBezTo>
                      <a:pt x="192" y="54"/>
                      <a:pt x="160" y="94"/>
                      <a:pt x="173" y="114"/>
                    </a:cubicBezTo>
                    <a:cubicBezTo>
                      <a:pt x="190" y="116"/>
                      <a:pt x="172" y="99"/>
                      <a:pt x="184" y="89"/>
                    </a:cubicBezTo>
                    <a:cubicBezTo>
                      <a:pt x="207" y="101"/>
                      <a:pt x="231" y="94"/>
                      <a:pt x="237" y="117"/>
                    </a:cubicBezTo>
                    <a:cubicBezTo>
                      <a:pt x="221" y="148"/>
                      <a:pt x="177" y="141"/>
                      <a:pt x="153" y="177"/>
                    </a:cubicBezTo>
                    <a:cubicBezTo>
                      <a:pt x="138" y="199"/>
                      <a:pt x="140" y="232"/>
                      <a:pt x="126" y="254"/>
                    </a:cubicBezTo>
                    <a:cubicBezTo>
                      <a:pt x="97" y="304"/>
                      <a:pt x="64" y="313"/>
                      <a:pt x="0" y="302"/>
                    </a:cubicBezTo>
                    <a:cubicBezTo>
                      <a:pt x="27" y="266"/>
                      <a:pt x="99" y="288"/>
                      <a:pt x="100" y="219"/>
                    </a:cubicBezTo>
                    <a:cubicBezTo>
                      <a:pt x="76" y="217"/>
                      <a:pt x="69" y="254"/>
                      <a:pt x="46" y="250"/>
                    </a:cubicBezTo>
                    <a:cubicBezTo>
                      <a:pt x="23" y="241"/>
                      <a:pt x="19" y="225"/>
                      <a:pt x="16" y="208"/>
                    </a:cubicBezTo>
                    <a:cubicBezTo>
                      <a:pt x="48" y="188"/>
                      <a:pt x="85" y="180"/>
                      <a:pt x="115" y="155"/>
                    </a:cubicBezTo>
                    <a:cubicBezTo>
                      <a:pt x="125" y="102"/>
                      <a:pt x="117" y="57"/>
                      <a:pt x="124" y="5"/>
                    </a:cubicBezTo>
                    <a:cubicBezTo>
                      <a:pt x="144" y="0"/>
                      <a:pt x="168" y="21"/>
                      <a:pt x="185" y="3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1" name="îSḷiḋê">
                <a:extLst>
                  <a:ext uri="{FF2B5EF4-FFF2-40B4-BE49-F238E27FC236}">
                    <a16:creationId xmlns:a16="http://schemas.microsoft.com/office/drawing/2014/main" id="{1042D572-EEB3-4F45-92DE-AAC71C28DF04}"/>
                  </a:ext>
                </a:extLst>
              </p:cNvPr>
              <p:cNvSpPr/>
              <p:nvPr/>
            </p:nvSpPr>
            <p:spPr bwMode="auto">
              <a:xfrm>
                <a:off x="9888538" y="3338513"/>
                <a:ext cx="444500" cy="304800"/>
              </a:xfrm>
              <a:custGeom>
                <a:avLst/>
                <a:gdLst>
                  <a:gd name="T0" fmla="*/ 127 w 140"/>
                  <a:gd name="T1" fmla="*/ 46 h 96"/>
                  <a:gd name="T2" fmla="*/ 65 w 140"/>
                  <a:gd name="T3" fmla="*/ 96 h 96"/>
                  <a:gd name="T4" fmla="*/ 5 w 140"/>
                  <a:gd name="T5" fmla="*/ 0 h 96"/>
                  <a:gd name="T6" fmla="*/ 127 w 140"/>
                  <a:gd name="T7" fmla="*/ 4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6">
                    <a:moveTo>
                      <a:pt x="127" y="46"/>
                    </a:moveTo>
                    <a:cubicBezTo>
                      <a:pt x="140" y="67"/>
                      <a:pt x="82" y="81"/>
                      <a:pt x="65" y="96"/>
                    </a:cubicBezTo>
                    <a:cubicBezTo>
                      <a:pt x="24" y="73"/>
                      <a:pt x="0" y="43"/>
                      <a:pt x="5" y="0"/>
                    </a:cubicBezTo>
                    <a:cubicBezTo>
                      <a:pt x="36" y="31"/>
                      <a:pt x="86" y="60"/>
                      <a:pt x="127" y="4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2" name="îSlïḍê">
                <a:extLst>
                  <a:ext uri="{FF2B5EF4-FFF2-40B4-BE49-F238E27FC236}">
                    <a16:creationId xmlns:a16="http://schemas.microsoft.com/office/drawing/2014/main" id="{C2872111-1AA1-4808-B267-89B011B0BE37}"/>
                  </a:ext>
                </a:extLst>
              </p:cNvPr>
              <p:cNvSpPr/>
              <p:nvPr/>
            </p:nvSpPr>
            <p:spPr bwMode="auto">
              <a:xfrm>
                <a:off x="6467475" y="2533650"/>
                <a:ext cx="520700" cy="309563"/>
              </a:xfrm>
              <a:custGeom>
                <a:avLst/>
                <a:gdLst>
                  <a:gd name="T0" fmla="*/ 0 w 164"/>
                  <a:gd name="T1" fmla="*/ 98 h 98"/>
                  <a:gd name="T2" fmla="*/ 115 w 164"/>
                  <a:gd name="T3" fmla="*/ 0 h 98"/>
                  <a:gd name="T4" fmla="*/ 0 w 164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4" h="98">
                    <a:moveTo>
                      <a:pt x="0" y="98"/>
                    </a:moveTo>
                    <a:cubicBezTo>
                      <a:pt x="17" y="54"/>
                      <a:pt x="74" y="13"/>
                      <a:pt x="115" y="0"/>
                    </a:cubicBezTo>
                    <a:cubicBezTo>
                      <a:pt x="164" y="76"/>
                      <a:pt x="37" y="68"/>
                      <a:pt x="0" y="9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3" name="ïṩḷîḍè">
                <a:extLst>
                  <a:ext uri="{FF2B5EF4-FFF2-40B4-BE49-F238E27FC236}">
                    <a16:creationId xmlns:a16="http://schemas.microsoft.com/office/drawing/2014/main" id="{90CF3D3A-0ED7-4E45-A3D6-9D1D7D07953B}"/>
                  </a:ext>
                </a:extLst>
              </p:cNvPr>
              <p:cNvSpPr/>
              <p:nvPr/>
            </p:nvSpPr>
            <p:spPr bwMode="auto">
              <a:xfrm>
                <a:off x="6272213" y="2498725"/>
                <a:ext cx="1200150" cy="1423988"/>
              </a:xfrm>
              <a:custGeom>
                <a:avLst/>
                <a:gdLst>
                  <a:gd name="T0" fmla="*/ 259 w 379"/>
                  <a:gd name="T1" fmla="*/ 3 h 449"/>
                  <a:gd name="T2" fmla="*/ 307 w 379"/>
                  <a:gd name="T3" fmla="*/ 27 h 449"/>
                  <a:gd name="T4" fmla="*/ 307 w 379"/>
                  <a:gd name="T5" fmla="*/ 182 h 449"/>
                  <a:gd name="T6" fmla="*/ 332 w 379"/>
                  <a:gd name="T7" fmla="*/ 139 h 449"/>
                  <a:gd name="T8" fmla="*/ 304 w 379"/>
                  <a:gd name="T9" fmla="*/ 232 h 449"/>
                  <a:gd name="T10" fmla="*/ 270 w 379"/>
                  <a:gd name="T11" fmla="*/ 449 h 449"/>
                  <a:gd name="T12" fmla="*/ 266 w 379"/>
                  <a:gd name="T13" fmla="*/ 267 h 449"/>
                  <a:gd name="T14" fmla="*/ 211 w 379"/>
                  <a:gd name="T15" fmla="*/ 299 h 449"/>
                  <a:gd name="T16" fmla="*/ 204 w 379"/>
                  <a:gd name="T17" fmla="*/ 195 h 449"/>
                  <a:gd name="T18" fmla="*/ 136 w 379"/>
                  <a:gd name="T19" fmla="*/ 345 h 449"/>
                  <a:gd name="T20" fmla="*/ 108 w 379"/>
                  <a:gd name="T21" fmla="*/ 311 h 449"/>
                  <a:gd name="T22" fmla="*/ 69 w 379"/>
                  <a:gd name="T23" fmla="*/ 340 h 449"/>
                  <a:gd name="T24" fmla="*/ 82 w 379"/>
                  <a:gd name="T25" fmla="*/ 255 h 449"/>
                  <a:gd name="T26" fmla="*/ 106 w 379"/>
                  <a:gd name="T27" fmla="*/ 267 h 449"/>
                  <a:gd name="T28" fmla="*/ 110 w 379"/>
                  <a:gd name="T29" fmla="*/ 195 h 449"/>
                  <a:gd name="T30" fmla="*/ 57 w 379"/>
                  <a:gd name="T31" fmla="*/ 243 h 449"/>
                  <a:gd name="T32" fmla="*/ 0 w 379"/>
                  <a:gd name="T33" fmla="*/ 230 h 449"/>
                  <a:gd name="T34" fmla="*/ 132 w 379"/>
                  <a:gd name="T35" fmla="*/ 102 h 449"/>
                  <a:gd name="T36" fmla="*/ 172 w 379"/>
                  <a:gd name="T37" fmla="*/ 139 h 449"/>
                  <a:gd name="T38" fmla="*/ 152 w 379"/>
                  <a:gd name="T39" fmla="*/ 215 h 449"/>
                  <a:gd name="T40" fmla="*/ 207 w 379"/>
                  <a:gd name="T41" fmla="*/ 150 h 449"/>
                  <a:gd name="T42" fmla="*/ 178 w 379"/>
                  <a:gd name="T43" fmla="*/ 78 h 449"/>
                  <a:gd name="T44" fmla="*/ 243 w 379"/>
                  <a:gd name="T45" fmla="*/ 227 h 449"/>
                  <a:gd name="T46" fmla="*/ 259 w 379"/>
                  <a:gd name="T47" fmla="*/ 3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9" h="449">
                    <a:moveTo>
                      <a:pt x="259" y="3"/>
                    </a:moveTo>
                    <a:cubicBezTo>
                      <a:pt x="282" y="0"/>
                      <a:pt x="293" y="17"/>
                      <a:pt x="307" y="27"/>
                    </a:cubicBezTo>
                    <a:cubicBezTo>
                      <a:pt x="316" y="85"/>
                      <a:pt x="298" y="125"/>
                      <a:pt x="307" y="182"/>
                    </a:cubicBezTo>
                    <a:cubicBezTo>
                      <a:pt x="329" y="178"/>
                      <a:pt x="325" y="154"/>
                      <a:pt x="332" y="139"/>
                    </a:cubicBezTo>
                    <a:cubicBezTo>
                      <a:pt x="379" y="171"/>
                      <a:pt x="331" y="211"/>
                      <a:pt x="304" y="232"/>
                    </a:cubicBezTo>
                    <a:cubicBezTo>
                      <a:pt x="295" y="306"/>
                      <a:pt x="330" y="410"/>
                      <a:pt x="270" y="449"/>
                    </a:cubicBezTo>
                    <a:cubicBezTo>
                      <a:pt x="259" y="381"/>
                      <a:pt x="265" y="325"/>
                      <a:pt x="266" y="267"/>
                    </a:cubicBezTo>
                    <a:cubicBezTo>
                      <a:pt x="236" y="269"/>
                      <a:pt x="241" y="296"/>
                      <a:pt x="211" y="299"/>
                    </a:cubicBezTo>
                    <a:cubicBezTo>
                      <a:pt x="172" y="273"/>
                      <a:pt x="239" y="232"/>
                      <a:pt x="204" y="195"/>
                    </a:cubicBezTo>
                    <a:cubicBezTo>
                      <a:pt x="161" y="231"/>
                      <a:pt x="144" y="284"/>
                      <a:pt x="136" y="345"/>
                    </a:cubicBezTo>
                    <a:cubicBezTo>
                      <a:pt x="120" y="343"/>
                      <a:pt x="108" y="336"/>
                      <a:pt x="108" y="311"/>
                    </a:cubicBezTo>
                    <a:cubicBezTo>
                      <a:pt x="86" y="312"/>
                      <a:pt x="88" y="353"/>
                      <a:pt x="69" y="340"/>
                    </a:cubicBezTo>
                    <a:cubicBezTo>
                      <a:pt x="31" y="318"/>
                      <a:pt x="65" y="269"/>
                      <a:pt x="82" y="255"/>
                    </a:cubicBezTo>
                    <a:cubicBezTo>
                      <a:pt x="98" y="247"/>
                      <a:pt x="92" y="271"/>
                      <a:pt x="106" y="267"/>
                    </a:cubicBezTo>
                    <a:cubicBezTo>
                      <a:pt x="113" y="247"/>
                      <a:pt x="107" y="217"/>
                      <a:pt x="110" y="195"/>
                    </a:cubicBezTo>
                    <a:cubicBezTo>
                      <a:pt x="94" y="193"/>
                      <a:pt x="67" y="224"/>
                      <a:pt x="57" y="243"/>
                    </a:cubicBezTo>
                    <a:cubicBezTo>
                      <a:pt x="29" y="251"/>
                      <a:pt x="15" y="240"/>
                      <a:pt x="0" y="230"/>
                    </a:cubicBezTo>
                    <a:cubicBezTo>
                      <a:pt x="35" y="181"/>
                      <a:pt x="120" y="167"/>
                      <a:pt x="132" y="102"/>
                    </a:cubicBezTo>
                    <a:cubicBezTo>
                      <a:pt x="154" y="102"/>
                      <a:pt x="162" y="123"/>
                      <a:pt x="172" y="139"/>
                    </a:cubicBezTo>
                    <a:cubicBezTo>
                      <a:pt x="169" y="167"/>
                      <a:pt x="144" y="179"/>
                      <a:pt x="152" y="215"/>
                    </a:cubicBezTo>
                    <a:cubicBezTo>
                      <a:pt x="182" y="201"/>
                      <a:pt x="200" y="179"/>
                      <a:pt x="207" y="150"/>
                    </a:cubicBezTo>
                    <a:cubicBezTo>
                      <a:pt x="200" y="125"/>
                      <a:pt x="170" y="102"/>
                      <a:pt x="178" y="78"/>
                    </a:cubicBezTo>
                    <a:cubicBezTo>
                      <a:pt x="252" y="66"/>
                      <a:pt x="223" y="175"/>
                      <a:pt x="243" y="227"/>
                    </a:cubicBezTo>
                    <a:cubicBezTo>
                      <a:pt x="293" y="184"/>
                      <a:pt x="254" y="78"/>
                      <a:pt x="259" y="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4" name="íşlïďê">
                <a:extLst>
                  <a:ext uri="{FF2B5EF4-FFF2-40B4-BE49-F238E27FC236}">
                    <a16:creationId xmlns:a16="http://schemas.microsoft.com/office/drawing/2014/main" id="{31A75F7A-00DF-4A81-8873-4A388DD624B5}"/>
                  </a:ext>
                </a:extLst>
              </p:cNvPr>
              <p:cNvSpPr/>
              <p:nvPr/>
            </p:nvSpPr>
            <p:spPr bwMode="auto">
              <a:xfrm>
                <a:off x="10763250" y="2200275"/>
                <a:ext cx="1109663" cy="1801813"/>
              </a:xfrm>
              <a:custGeom>
                <a:avLst/>
                <a:gdLst>
                  <a:gd name="T0" fmla="*/ 114 w 350"/>
                  <a:gd name="T1" fmla="*/ 321 h 568"/>
                  <a:gd name="T2" fmla="*/ 300 w 350"/>
                  <a:gd name="T3" fmla="*/ 258 h 568"/>
                  <a:gd name="T4" fmla="*/ 206 w 350"/>
                  <a:gd name="T5" fmla="*/ 374 h 568"/>
                  <a:gd name="T6" fmla="*/ 282 w 350"/>
                  <a:gd name="T7" fmla="*/ 371 h 568"/>
                  <a:gd name="T8" fmla="*/ 290 w 350"/>
                  <a:gd name="T9" fmla="*/ 403 h 568"/>
                  <a:gd name="T10" fmla="*/ 221 w 350"/>
                  <a:gd name="T11" fmla="*/ 431 h 568"/>
                  <a:gd name="T12" fmla="*/ 196 w 350"/>
                  <a:gd name="T13" fmla="*/ 568 h 568"/>
                  <a:gd name="T14" fmla="*/ 100 w 350"/>
                  <a:gd name="T15" fmla="*/ 519 h 568"/>
                  <a:gd name="T16" fmla="*/ 189 w 350"/>
                  <a:gd name="T17" fmla="*/ 447 h 568"/>
                  <a:gd name="T18" fmla="*/ 40 w 350"/>
                  <a:gd name="T19" fmla="*/ 458 h 568"/>
                  <a:gd name="T20" fmla="*/ 247 w 350"/>
                  <a:gd name="T21" fmla="*/ 302 h 568"/>
                  <a:gd name="T22" fmla="*/ 44 w 350"/>
                  <a:gd name="T23" fmla="*/ 421 h 568"/>
                  <a:gd name="T24" fmla="*/ 4 w 350"/>
                  <a:gd name="T25" fmla="*/ 373 h 568"/>
                  <a:gd name="T26" fmla="*/ 199 w 350"/>
                  <a:gd name="T27" fmla="*/ 245 h 568"/>
                  <a:gd name="T28" fmla="*/ 183 w 350"/>
                  <a:gd name="T29" fmla="*/ 189 h 568"/>
                  <a:gd name="T30" fmla="*/ 151 w 350"/>
                  <a:gd name="T31" fmla="*/ 237 h 568"/>
                  <a:gd name="T32" fmla="*/ 110 w 350"/>
                  <a:gd name="T33" fmla="*/ 236 h 568"/>
                  <a:gd name="T34" fmla="*/ 86 w 350"/>
                  <a:gd name="T35" fmla="*/ 285 h 568"/>
                  <a:gd name="T36" fmla="*/ 38 w 350"/>
                  <a:gd name="T37" fmla="*/ 171 h 568"/>
                  <a:gd name="T38" fmla="*/ 99 w 350"/>
                  <a:gd name="T39" fmla="*/ 192 h 568"/>
                  <a:gd name="T40" fmla="*/ 71 w 350"/>
                  <a:gd name="T41" fmla="*/ 67 h 568"/>
                  <a:gd name="T42" fmla="*/ 180 w 350"/>
                  <a:gd name="T43" fmla="*/ 112 h 568"/>
                  <a:gd name="T44" fmla="*/ 221 w 350"/>
                  <a:gd name="T45" fmla="*/ 0 h 568"/>
                  <a:gd name="T46" fmla="*/ 277 w 350"/>
                  <a:gd name="T47" fmla="*/ 40 h 568"/>
                  <a:gd name="T48" fmla="*/ 236 w 350"/>
                  <a:gd name="T49" fmla="*/ 96 h 568"/>
                  <a:gd name="T50" fmla="*/ 309 w 350"/>
                  <a:gd name="T51" fmla="*/ 49 h 568"/>
                  <a:gd name="T52" fmla="*/ 350 w 350"/>
                  <a:gd name="T53" fmla="*/ 73 h 568"/>
                  <a:gd name="T54" fmla="*/ 276 w 350"/>
                  <a:gd name="T55" fmla="*/ 234 h 568"/>
                  <a:gd name="T56" fmla="*/ 114 w 350"/>
                  <a:gd name="T57" fmla="*/ 321 h 568"/>
                  <a:gd name="T58" fmla="*/ 224 w 350"/>
                  <a:gd name="T59" fmla="*/ 141 h 568"/>
                  <a:gd name="T60" fmla="*/ 264 w 350"/>
                  <a:gd name="T61" fmla="*/ 197 h 568"/>
                  <a:gd name="T62" fmla="*/ 321 w 350"/>
                  <a:gd name="T63" fmla="*/ 93 h 568"/>
                  <a:gd name="T64" fmla="*/ 309 w 350"/>
                  <a:gd name="T65" fmla="*/ 81 h 568"/>
                  <a:gd name="T66" fmla="*/ 224 w 350"/>
                  <a:gd name="T67" fmla="*/ 141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0" h="568">
                    <a:moveTo>
                      <a:pt x="114" y="321"/>
                    </a:moveTo>
                    <a:cubicBezTo>
                      <a:pt x="175" y="328"/>
                      <a:pt x="238" y="234"/>
                      <a:pt x="300" y="258"/>
                    </a:cubicBezTo>
                    <a:cubicBezTo>
                      <a:pt x="326" y="307"/>
                      <a:pt x="239" y="343"/>
                      <a:pt x="206" y="374"/>
                    </a:cubicBezTo>
                    <a:cubicBezTo>
                      <a:pt x="231" y="396"/>
                      <a:pt x="257" y="366"/>
                      <a:pt x="282" y="371"/>
                    </a:cubicBezTo>
                    <a:cubicBezTo>
                      <a:pt x="288" y="382"/>
                      <a:pt x="287" y="392"/>
                      <a:pt x="290" y="403"/>
                    </a:cubicBezTo>
                    <a:cubicBezTo>
                      <a:pt x="267" y="434"/>
                      <a:pt x="245" y="402"/>
                      <a:pt x="221" y="431"/>
                    </a:cubicBezTo>
                    <a:cubicBezTo>
                      <a:pt x="221" y="477"/>
                      <a:pt x="245" y="522"/>
                      <a:pt x="196" y="568"/>
                    </a:cubicBezTo>
                    <a:cubicBezTo>
                      <a:pt x="164" y="546"/>
                      <a:pt x="132" y="546"/>
                      <a:pt x="100" y="519"/>
                    </a:cubicBezTo>
                    <a:cubicBezTo>
                      <a:pt x="136" y="516"/>
                      <a:pt x="220" y="510"/>
                      <a:pt x="189" y="447"/>
                    </a:cubicBezTo>
                    <a:cubicBezTo>
                      <a:pt x="139" y="445"/>
                      <a:pt x="89" y="549"/>
                      <a:pt x="40" y="458"/>
                    </a:cubicBezTo>
                    <a:cubicBezTo>
                      <a:pt x="133" y="420"/>
                      <a:pt x="180" y="385"/>
                      <a:pt x="247" y="302"/>
                    </a:cubicBezTo>
                    <a:cubicBezTo>
                      <a:pt x="180" y="295"/>
                      <a:pt x="112" y="376"/>
                      <a:pt x="44" y="421"/>
                    </a:cubicBezTo>
                    <a:cubicBezTo>
                      <a:pt x="26" y="418"/>
                      <a:pt x="0" y="388"/>
                      <a:pt x="4" y="373"/>
                    </a:cubicBezTo>
                    <a:cubicBezTo>
                      <a:pt x="69" y="323"/>
                      <a:pt x="134" y="295"/>
                      <a:pt x="199" y="245"/>
                    </a:cubicBezTo>
                    <a:cubicBezTo>
                      <a:pt x="198" y="226"/>
                      <a:pt x="191" y="208"/>
                      <a:pt x="183" y="189"/>
                    </a:cubicBezTo>
                    <a:cubicBezTo>
                      <a:pt x="159" y="189"/>
                      <a:pt x="149" y="223"/>
                      <a:pt x="151" y="237"/>
                    </a:cubicBezTo>
                    <a:cubicBezTo>
                      <a:pt x="137" y="251"/>
                      <a:pt x="124" y="240"/>
                      <a:pt x="110" y="236"/>
                    </a:cubicBezTo>
                    <a:cubicBezTo>
                      <a:pt x="102" y="253"/>
                      <a:pt x="106" y="269"/>
                      <a:pt x="86" y="285"/>
                    </a:cubicBezTo>
                    <a:cubicBezTo>
                      <a:pt x="52" y="247"/>
                      <a:pt x="65" y="209"/>
                      <a:pt x="38" y="171"/>
                    </a:cubicBezTo>
                    <a:cubicBezTo>
                      <a:pt x="59" y="159"/>
                      <a:pt x="79" y="184"/>
                      <a:pt x="99" y="192"/>
                    </a:cubicBezTo>
                    <a:cubicBezTo>
                      <a:pt x="127" y="151"/>
                      <a:pt x="73" y="109"/>
                      <a:pt x="71" y="67"/>
                    </a:cubicBezTo>
                    <a:cubicBezTo>
                      <a:pt x="108" y="62"/>
                      <a:pt x="144" y="127"/>
                      <a:pt x="180" y="112"/>
                    </a:cubicBezTo>
                    <a:cubicBezTo>
                      <a:pt x="215" y="75"/>
                      <a:pt x="208" y="37"/>
                      <a:pt x="221" y="0"/>
                    </a:cubicBezTo>
                    <a:cubicBezTo>
                      <a:pt x="240" y="12"/>
                      <a:pt x="259" y="16"/>
                      <a:pt x="277" y="40"/>
                    </a:cubicBezTo>
                    <a:cubicBezTo>
                      <a:pt x="272" y="59"/>
                      <a:pt x="258" y="78"/>
                      <a:pt x="236" y="96"/>
                    </a:cubicBezTo>
                    <a:cubicBezTo>
                      <a:pt x="261" y="99"/>
                      <a:pt x="285" y="68"/>
                      <a:pt x="309" y="49"/>
                    </a:cubicBezTo>
                    <a:cubicBezTo>
                      <a:pt x="326" y="52"/>
                      <a:pt x="343" y="55"/>
                      <a:pt x="350" y="73"/>
                    </a:cubicBezTo>
                    <a:cubicBezTo>
                      <a:pt x="332" y="127"/>
                      <a:pt x="310" y="180"/>
                      <a:pt x="276" y="234"/>
                    </a:cubicBezTo>
                    <a:cubicBezTo>
                      <a:pt x="222" y="241"/>
                      <a:pt x="168" y="298"/>
                      <a:pt x="114" y="321"/>
                    </a:cubicBezTo>
                    <a:close/>
                    <a:moveTo>
                      <a:pt x="224" y="141"/>
                    </a:moveTo>
                    <a:cubicBezTo>
                      <a:pt x="237" y="168"/>
                      <a:pt x="248" y="171"/>
                      <a:pt x="264" y="197"/>
                    </a:cubicBezTo>
                    <a:cubicBezTo>
                      <a:pt x="298" y="163"/>
                      <a:pt x="299" y="128"/>
                      <a:pt x="321" y="93"/>
                    </a:cubicBezTo>
                    <a:cubicBezTo>
                      <a:pt x="317" y="89"/>
                      <a:pt x="313" y="85"/>
                      <a:pt x="309" y="81"/>
                    </a:cubicBezTo>
                    <a:cubicBezTo>
                      <a:pt x="281" y="95"/>
                      <a:pt x="239" y="111"/>
                      <a:pt x="224" y="14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9" name="íŝļîḍè">
              <a:extLst>
                <a:ext uri="{FF2B5EF4-FFF2-40B4-BE49-F238E27FC236}">
                  <a16:creationId xmlns:a16="http://schemas.microsoft.com/office/drawing/2014/main" id="{59C125FA-02E0-489C-AF48-D869F0A1F8C0}"/>
                </a:ext>
              </a:extLst>
            </p:cNvPr>
            <p:cNvGrpSpPr/>
            <p:nvPr/>
          </p:nvGrpSpPr>
          <p:grpSpPr>
            <a:xfrm>
              <a:off x="3663903" y="4032221"/>
              <a:ext cx="7142007" cy="350240"/>
              <a:chOff x="2936875" y="4210050"/>
              <a:chExt cx="9258300" cy="454025"/>
            </a:xfrm>
          </p:grpSpPr>
          <p:sp>
            <p:nvSpPr>
              <p:cNvPr id="10" name="îšḻîḓé">
                <a:extLst>
                  <a:ext uri="{FF2B5EF4-FFF2-40B4-BE49-F238E27FC236}">
                    <a16:creationId xmlns:a16="http://schemas.microsoft.com/office/drawing/2014/main" id="{F02DB636-52C8-4CCE-851E-31326BC065F4}"/>
                  </a:ext>
                </a:extLst>
              </p:cNvPr>
              <p:cNvSpPr/>
              <p:nvPr/>
            </p:nvSpPr>
            <p:spPr bwMode="auto">
              <a:xfrm>
                <a:off x="293687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3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4 w 87"/>
                  <a:gd name="T17" fmla="*/ 25 h 99"/>
                  <a:gd name="T18" fmla="*/ 1 w 87"/>
                  <a:gd name="T19" fmla="*/ 25 h 99"/>
                  <a:gd name="T20" fmla="*/ 0 w 87"/>
                  <a:gd name="T21" fmla="*/ 0 h 99"/>
                  <a:gd name="T22" fmla="*/ 0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6 w 87"/>
                  <a:gd name="T29" fmla="*/ 0 h 99"/>
                  <a:gd name="T30" fmla="*/ 87 w 87"/>
                  <a:gd name="T31" fmla="*/ 0 h 99"/>
                  <a:gd name="T32" fmla="*/ 82 w 87"/>
                  <a:gd name="T33" fmla="*/ 25 h 99"/>
                  <a:gd name="T34" fmla="*/ 79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2 w 87"/>
                  <a:gd name="T47" fmla="*/ 96 h 99"/>
                  <a:gd name="T48" fmla="*/ 62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7" y="99"/>
                      <a:pt x="31" y="99"/>
                      <a:pt x="24" y="99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5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3" y="0"/>
                      <a:pt x="74" y="0"/>
                      <a:pt x="86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0" y="93"/>
                      <a:pt x="52" y="93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62" y="99"/>
                      <a:pt x="62" y="99"/>
                      <a:pt x="62" y="99"/>
                    </a:cubicBezTo>
                    <a:cubicBezTo>
                      <a:pt x="55" y="99"/>
                      <a:pt x="48" y="99"/>
                      <a:pt x="43" y="9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" name="iṧḻiḋé">
                <a:extLst>
                  <a:ext uri="{FF2B5EF4-FFF2-40B4-BE49-F238E27FC236}">
                    <a16:creationId xmlns:a16="http://schemas.microsoft.com/office/drawing/2014/main" id="{7A0323F0-5DB7-4212-8775-279BDF308A81}"/>
                  </a:ext>
                </a:extLst>
              </p:cNvPr>
              <p:cNvSpPr/>
              <p:nvPr/>
            </p:nvSpPr>
            <p:spPr bwMode="auto">
              <a:xfrm>
                <a:off x="3243263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" name="îsḷïḍê">
                <a:extLst>
                  <a:ext uri="{FF2B5EF4-FFF2-40B4-BE49-F238E27FC236}">
                    <a16:creationId xmlns:a16="http://schemas.microsoft.com/office/drawing/2014/main" id="{18700EF4-A81C-4D28-B484-F475EB37EC77}"/>
                  </a:ext>
                </a:extLst>
              </p:cNvPr>
              <p:cNvSpPr/>
              <p:nvPr/>
            </p:nvSpPr>
            <p:spPr bwMode="auto">
              <a:xfrm>
                <a:off x="3392488" y="4333875"/>
                <a:ext cx="203200" cy="222250"/>
              </a:xfrm>
              <a:custGeom>
                <a:avLst/>
                <a:gdLst>
                  <a:gd name="T0" fmla="*/ 6 w 64"/>
                  <a:gd name="T1" fmla="*/ 7 h 70"/>
                  <a:gd name="T2" fmla="*/ 30 w 64"/>
                  <a:gd name="T3" fmla="*/ 0 h 70"/>
                  <a:gd name="T4" fmla="*/ 47 w 64"/>
                  <a:gd name="T5" fmla="*/ 6 h 70"/>
                  <a:gd name="T6" fmla="*/ 54 w 64"/>
                  <a:gd name="T7" fmla="*/ 23 h 70"/>
                  <a:gd name="T8" fmla="*/ 53 w 64"/>
                  <a:gd name="T9" fmla="*/ 52 h 70"/>
                  <a:gd name="T10" fmla="*/ 53 w 64"/>
                  <a:gd name="T11" fmla="*/ 58 h 70"/>
                  <a:gd name="T12" fmla="*/ 55 w 64"/>
                  <a:gd name="T13" fmla="*/ 61 h 70"/>
                  <a:gd name="T14" fmla="*/ 58 w 64"/>
                  <a:gd name="T15" fmla="*/ 63 h 70"/>
                  <a:gd name="T16" fmla="*/ 63 w 64"/>
                  <a:gd name="T17" fmla="*/ 64 h 70"/>
                  <a:gd name="T18" fmla="*/ 64 w 64"/>
                  <a:gd name="T19" fmla="*/ 66 h 70"/>
                  <a:gd name="T20" fmla="*/ 56 w 64"/>
                  <a:gd name="T21" fmla="*/ 69 h 70"/>
                  <a:gd name="T22" fmla="*/ 50 w 64"/>
                  <a:gd name="T23" fmla="*/ 70 h 70"/>
                  <a:gd name="T24" fmla="*/ 41 w 64"/>
                  <a:gd name="T25" fmla="*/ 63 h 70"/>
                  <a:gd name="T26" fmla="*/ 22 w 64"/>
                  <a:gd name="T27" fmla="*/ 70 h 70"/>
                  <a:gd name="T28" fmla="*/ 6 w 64"/>
                  <a:gd name="T29" fmla="*/ 65 h 70"/>
                  <a:gd name="T30" fmla="*/ 0 w 64"/>
                  <a:gd name="T31" fmla="*/ 51 h 70"/>
                  <a:gd name="T32" fmla="*/ 9 w 64"/>
                  <a:gd name="T33" fmla="*/ 35 h 70"/>
                  <a:gd name="T34" fmla="*/ 40 w 64"/>
                  <a:gd name="T35" fmla="*/ 30 h 70"/>
                  <a:gd name="T36" fmla="*/ 40 w 64"/>
                  <a:gd name="T37" fmla="*/ 25 h 70"/>
                  <a:gd name="T38" fmla="*/ 36 w 64"/>
                  <a:gd name="T39" fmla="*/ 13 h 70"/>
                  <a:gd name="T40" fmla="*/ 23 w 64"/>
                  <a:gd name="T41" fmla="*/ 9 h 70"/>
                  <a:gd name="T42" fmla="*/ 7 w 64"/>
                  <a:gd name="T43" fmla="*/ 11 h 70"/>
                  <a:gd name="T44" fmla="*/ 6 w 64"/>
                  <a:gd name="T45" fmla="*/ 7 h 70"/>
                  <a:gd name="T46" fmla="*/ 40 w 64"/>
                  <a:gd name="T47" fmla="*/ 36 h 70"/>
                  <a:gd name="T48" fmla="*/ 20 w 64"/>
                  <a:gd name="T49" fmla="*/ 39 h 70"/>
                  <a:gd name="T50" fmla="*/ 14 w 64"/>
                  <a:gd name="T51" fmla="*/ 49 h 70"/>
                  <a:gd name="T52" fmla="*/ 18 w 64"/>
                  <a:gd name="T53" fmla="*/ 59 h 70"/>
                  <a:gd name="T54" fmla="*/ 28 w 64"/>
                  <a:gd name="T55" fmla="*/ 62 h 70"/>
                  <a:gd name="T56" fmla="*/ 40 w 64"/>
                  <a:gd name="T57" fmla="*/ 59 h 70"/>
                  <a:gd name="T58" fmla="*/ 40 w 64"/>
                  <a:gd name="T59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4" h="70">
                    <a:moveTo>
                      <a:pt x="6" y="7"/>
                    </a:moveTo>
                    <a:cubicBezTo>
                      <a:pt x="15" y="2"/>
                      <a:pt x="23" y="0"/>
                      <a:pt x="30" y="0"/>
                    </a:cubicBezTo>
                    <a:cubicBezTo>
                      <a:pt x="37" y="0"/>
                      <a:pt x="43" y="2"/>
                      <a:pt x="47" y="6"/>
                    </a:cubicBezTo>
                    <a:cubicBezTo>
                      <a:pt x="52" y="10"/>
                      <a:pt x="54" y="15"/>
                      <a:pt x="54" y="23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5"/>
                      <a:pt x="53" y="57"/>
                      <a:pt x="53" y="58"/>
                    </a:cubicBezTo>
                    <a:cubicBezTo>
                      <a:pt x="54" y="59"/>
                      <a:pt x="54" y="61"/>
                      <a:pt x="55" y="61"/>
                    </a:cubicBezTo>
                    <a:cubicBezTo>
                      <a:pt x="55" y="62"/>
                      <a:pt x="56" y="63"/>
                      <a:pt x="58" y="63"/>
                    </a:cubicBezTo>
                    <a:cubicBezTo>
                      <a:pt x="59" y="63"/>
                      <a:pt x="61" y="63"/>
                      <a:pt x="63" y="64"/>
                    </a:cubicBezTo>
                    <a:cubicBezTo>
                      <a:pt x="64" y="66"/>
                      <a:pt x="64" y="66"/>
                      <a:pt x="64" y="66"/>
                    </a:cubicBezTo>
                    <a:cubicBezTo>
                      <a:pt x="62" y="67"/>
                      <a:pt x="59" y="68"/>
                      <a:pt x="56" y="69"/>
                    </a:cubicBezTo>
                    <a:cubicBezTo>
                      <a:pt x="53" y="70"/>
                      <a:pt x="51" y="70"/>
                      <a:pt x="50" y="70"/>
                    </a:cubicBezTo>
                    <a:cubicBezTo>
                      <a:pt x="46" y="70"/>
                      <a:pt x="42" y="68"/>
                      <a:pt x="41" y="63"/>
                    </a:cubicBezTo>
                    <a:cubicBezTo>
                      <a:pt x="34" y="68"/>
                      <a:pt x="28" y="70"/>
                      <a:pt x="22" y="70"/>
                    </a:cubicBezTo>
                    <a:cubicBezTo>
                      <a:pt x="15" y="70"/>
                      <a:pt x="10" y="68"/>
                      <a:pt x="6" y="65"/>
                    </a:cubicBezTo>
                    <a:cubicBezTo>
                      <a:pt x="2" y="62"/>
                      <a:pt x="0" y="57"/>
                      <a:pt x="0" y="51"/>
                    </a:cubicBezTo>
                    <a:cubicBezTo>
                      <a:pt x="0" y="44"/>
                      <a:pt x="3" y="39"/>
                      <a:pt x="9" y="35"/>
                    </a:cubicBezTo>
                    <a:cubicBezTo>
                      <a:pt x="16" y="32"/>
                      <a:pt x="26" y="30"/>
                      <a:pt x="40" y="30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19"/>
                      <a:pt x="39" y="15"/>
                      <a:pt x="36" y="13"/>
                    </a:cubicBezTo>
                    <a:cubicBezTo>
                      <a:pt x="33" y="10"/>
                      <a:pt x="29" y="9"/>
                      <a:pt x="23" y="9"/>
                    </a:cubicBezTo>
                    <a:cubicBezTo>
                      <a:pt x="19" y="9"/>
                      <a:pt x="14" y="10"/>
                      <a:pt x="7" y="11"/>
                    </a:cubicBezTo>
                    <a:lnTo>
                      <a:pt x="6" y="7"/>
                    </a:lnTo>
                    <a:close/>
                    <a:moveTo>
                      <a:pt x="40" y="36"/>
                    </a:moveTo>
                    <a:cubicBezTo>
                      <a:pt x="30" y="36"/>
                      <a:pt x="23" y="37"/>
                      <a:pt x="20" y="39"/>
                    </a:cubicBezTo>
                    <a:cubicBezTo>
                      <a:pt x="16" y="41"/>
                      <a:pt x="14" y="44"/>
                      <a:pt x="14" y="49"/>
                    </a:cubicBezTo>
                    <a:cubicBezTo>
                      <a:pt x="14" y="54"/>
                      <a:pt x="15" y="57"/>
                      <a:pt x="18" y="59"/>
                    </a:cubicBezTo>
                    <a:cubicBezTo>
                      <a:pt x="20" y="61"/>
                      <a:pt x="24" y="62"/>
                      <a:pt x="28" y="62"/>
                    </a:cubicBezTo>
                    <a:cubicBezTo>
                      <a:pt x="32" y="62"/>
                      <a:pt x="36" y="61"/>
                      <a:pt x="40" y="59"/>
                    </a:cubicBezTo>
                    <a:lnTo>
                      <a:pt x="40" y="36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" name="ïŝliďe">
                <a:extLst>
                  <a:ext uri="{FF2B5EF4-FFF2-40B4-BE49-F238E27FC236}">
                    <a16:creationId xmlns:a16="http://schemas.microsoft.com/office/drawing/2014/main" id="{83D37545-8B5C-412A-BF17-96839CFFBCAC}"/>
                  </a:ext>
                </a:extLst>
              </p:cNvPr>
              <p:cNvSpPr/>
              <p:nvPr/>
            </p:nvSpPr>
            <p:spPr bwMode="auto">
              <a:xfrm>
                <a:off x="3633788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4" name="iŝľídé">
                <a:extLst>
                  <a:ext uri="{FF2B5EF4-FFF2-40B4-BE49-F238E27FC236}">
                    <a16:creationId xmlns:a16="http://schemas.microsoft.com/office/drawing/2014/main" id="{68445529-ADB4-4F33-943E-2B1A3F5B9187}"/>
                  </a:ext>
                </a:extLst>
              </p:cNvPr>
              <p:cNvSpPr/>
              <p:nvPr/>
            </p:nvSpPr>
            <p:spPr bwMode="auto">
              <a:xfrm>
                <a:off x="3902075" y="4229100"/>
                <a:ext cx="88900" cy="434975"/>
              </a:xfrm>
              <a:custGeom>
                <a:avLst/>
                <a:gdLst>
                  <a:gd name="T0" fmla="*/ 5 w 28"/>
                  <a:gd name="T1" fmla="*/ 38 h 137"/>
                  <a:gd name="T2" fmla="*/ 28 w 28"/>
                  <a:gd name="T3" fmla="*/ 33 h 137"/>
                  <a:gd name="T4" fmla="*/ 28 w 28"/>
                  <a:gd name="T5" fmla="*/ 34 h 137"/>
                  <a:gd name="T6" fmla="*/ 28 w 28"/>
                  <a:gd name="T7" fmla="*/ 54 h 137"/>
                  <a:gd name="T8" fmla="*/ 28 w 28"/>
                  <a:gd name="T9" fmla="*/ 95 h 137"/>
                  <a:gd name="T10" fmla="*/ 22 w 28"/>
                  <a:gd name="T11" fmla="*/ 117 h 137"/>
                  <a:gd name="T12" fmla="*/ 3 w 28"/>
                  <a:gd name="T13" fmla="*/ 137 h 137"/>
                  <a:gd name="T14" fmla="*/ 0 w 28"/>
                  <a:gd name="T15" fmla="*/ 134 h 137"/>
                  <a:gd name="T16" fmla="*/ 13 w 28"/>
                  <a:gd name="T17" fmla="*/ 113 h 137"/>
                  <a:gd name="T18" fmla="*/ 15 w 28"/>
                  <a:gd name="T19" fmla="*/ 97 h 137"/>
                  <a:gd name="T20" fmla="*/ 15 w 28"/>
                  <a:gd name="T21" fmla="*/ 61 h 137"/>
                  <a:gd name="T22" fmla="*/ 14 w 28"/>
                  <a:gd name="T23" fmla="*/ 43 h 137"/>
                  <a:gd name="T24" fmla="*/ 5 w 28"/>
                  <a:gd name="T25" fmla="*/ 41 h 137"/>
                  <a:gd name="T26" fmla="*/ 5 w 28"/>
                  <a:gd name="T27" fmla="*/ 38 h 137"/>
                  <a:gd name="T28" fmla="*/ 28 w 28"/>
                  <a:gd name="T29" fmla="*/ 8 h 137"/>
                  <a:gd name="T30" fmla="*/ 26 w 28"/>
                  <a:gd name="T31" fmla="*/ 14 h 137"/>
                  <a:gd name="T32" fmla="*/ 20 w 28"/>
                  <a:gd name="T33" fmla="*/ 17 h 137"/>
                  <a:gd name="T34" fmla="*/ 14 w 28"/>
                  <a:gd name="T35" fmla="*/ 15 h 137"/>
                  <a:gd name="T36" fmla="*/ 12 w 28"/>
                  <a:gd name="T37" fmla="*/ 9 h 137"/>
                  <a:gd name="T38" fmla="*/ 14 w 28"/>
                  <a:gd name="T39" fmla="*/ 3 h 137"/>
                  <a:gd name="T40" fmla="*/ 20 w 28"/>
                  <a:gd name="T41" fmla="*/ 0 h 137"/>
                  <a:gd name="T42" fmla="*/ 26 w 28"/>
                  <a:gd name="T43" fmla="*/ 3 h 137"/>
                  <a:gd name="T44" fmla="*/ 28 w 28"/>
                  <a:gd name="T45" fmla="*/ 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137">
                    <a:moveTo>
                      <a:pt x="5" y="38"/>
                    </a:moveTo>
                    <a:cubicBezTo>
                      <a:pt x="13" y="37"/>
                      <a:pt x="20" y="35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40"/>
                      <a:pt x="28" y="47"/>
                      <a:pt x="28" y="54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28" y="104"/>
                      <a:pt x="26" y="111"/>
                      <a:pt x="22" y="117"/>
                    </a:cubicBezTo>
                    <a:cubicBezTo>
                      <a:pt x="19" y="122"/>
                      <a:pt x="12" y="129"/>
                      <a:pt x="3" y="137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7" y="125"/>
                      <a:pt x="11" y="118"/>
                      <a:pt x="13" y="113"/>
                    </a:cubicBezTo>
                    <a:cubicBezTo>
                      <a:pt x="14" y="109"/>
                      <a:pt x="15" y="103"/>
                      <a:pt x="15" y="97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5" y="55"/>
                      <a:pt x="14" y="49"/>
                      <a:pt x="14" y="43"/>
                    </a:cubicBezTo>
                    <a:cubicBezTo>
                      <a:pt x="5" y="41"/>
                      <a:pt x="5" y="41"/>
                      <a:pt x="5" y="41"/>
                    </a:cubicBezTo>
                    <a:lnTo>
                      <a:pt x="5" y="38"/>
                    </a:lnTo>
                    <a:close/>
                    <a:moveTo>
                      <a:pt x="28" y="8"/>
                    </a:moveTo>
                    <a:cubicBezTo>
                      <a:pt x="28" y="11"/>
                      <a:pt x="27" y="13"/>
                      <a:pt x="26" y="14"/>
                    </a:cubicBezTo>
                    <a:cubicBezTo>
                      <a:pt x="24" y="16"/>
                      <a:pt x="22" y="17"/>
                      <a:pt x="20" y="17"/>
                    </a:cubicBezTo>
                    <a:cubicBezTo>
                      <a:pt x="17" y="17"/>
                      <a:pt x="15" y="16"/>
                      <a:pt x="14" y="15"/>
                    </a:cubicBezTo>
                    <a:cubicBezTo>
                      <a:pt x="12" y="13"/>
                      <a:pt x="12" y="11"/>
                      <a:pt x="12" y="9"/>
                    </a:cubicBezTo>
                    <a:cubicBezTo>
                      <a:pt x="12" y="6"/>
                      <a:pt x="12" y="4"/>
                      <a:pt x="14" y="3"/>
                    </a:cubicBezTo>
                    <a:cubicBezTo>
                      <a:pt x="16" y="1"/>
                      <a:pt x="18" y="0"/>
                      <a:pt x="20" y="0"/>
                    </a:cubicBezTo>
                    <a:cubicBezTo>
                      <a:pt x="23" y="0"/>
                      <a:pt x="24" y="1"/>
                      <a:pt x="26" y="3"/>
                    </a:cubicBezTo>
                    <a:cubicBezTo>
                      <a:pt x="27" y="4"/>
                      <a:pt x="28" y="6"/>
                      <a:pt x="28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5" name="ïş1ïḑè">
                <a:extLst>
                  <a:ext uri="{FF2B5EF4-FFF2-40B4-BE49-F238E27FC236}">
                    <a16:creationId xmlns:a16="http://schemas.microsoft.com/office/drawing/2014/main" id="{C6E3456E-F254-4B05-8A13-41C1945965BC}"/>
                  </a:ext>
                </a:extLst>
              </p:cNvPr>
              <p:cNvSpPr/>
              <p:nvPr/>
            </p:nvSpPr>
            <p:spPr bwMode="auto">
              <a:xfrm>
                <a:off x="406082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3 w 34"/>
                  <a:gd name="T7" fmla="*/ 54 h 101"/>
                  <a:gd name="T8" fmla="*/ 23 w 34"/>
                  <a:gd name="T9" fmla="*/ 82 h 101"/>
                  <a:gd name="T10" fmla="*/ 23 w 34"/>
                  <a:gd name="T11" fmla="*/ 93 h 101"/>
                  <a:gd name="T12" fmla="*/ 25 w 34"/>
                  <a:gd name="T13" fmla="*/ 96 h 101"/>
                  <a:gd name="T14" fmla="*/ 33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0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0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4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1" y="101"/>
                      <a:pt x="17" y="101"/>
                    </a:cubicBezTo>
                    <a:cubicBezTo>
                      <a:pt x="12" y="101"/>
                      <a:pt x="7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3" y="17"/>
                      <a:pt x="11" y="16"/>
                      <a:pt x="10" y="15"/>
                    </a:cubicBezTo>
                    <a:cubicBezTo>
                      <a:pt x="8" y="13"/>
                      <a:pt x="8" y="11"/>
                      <a:pt x="8" y="9"/>
                    </a:cubicBezTo>
                    <a:cubicBezTo>
                      <a:pt x="8" y="6"/>
                      <a:pt x="8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8" y="0"/>
                      <a:pt x="20" y="1"/>
                      <a:pt x="22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6" name="iSľîḓé">
                <a:extLst>
                  <a:ext uri="{FF2B5EF4-FFF2-40B4-BE49-F238E27FC236}">
                    <a16:creationId xmlns:a16="http://schemas.microsoft.com/office/drawing/2014/main" id="{1AE17718-6E1C-4A42-A443-E1EDAF3CB071}"/>
                  </a:ext>
                </a:extLst>
              </p:cNvPr>
              <p:cNvSpPr/>
              <p:nvPr/>
            </p:nvSpPr>
            <p:spPr bwMode="auto">
              <a:xfrm>
                <a:off x="421005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7" name="iŝlidè">
                <a:extLst>
                  <a:ext uri="{FF2B5EF4-FFF2-40B4-BE49-F238E27FC236}">
                    <a16:creationId xmlns:a16="http://schemas.microsoft.com/office/drawing/2014/main" id="{E08D83FE-48E3-4D4D-B2F1-38EDB4405847}"/>
                  </a:ext>
                </a:extLst>
              </p:cNvPr>
              <p:cNvSpPr/>
              <p:nvPr/>
            </p:nvSpPr>
            <p:spPr bwMode="auto">
              <a:xfrm>
                <a:off x="4624388" y="4235450"/>
                <a:ext cx="317500" cy="323850"/>
              </a:xfrm>
              <a:custGeom>
                <a:avLst/>
                <a:gdLst>
                  <a:gd name="T0" fmla="*/ 0 w 100"/>
                  <a:gd name="T1" fmla="*/ 0 h 102"/>
                  <a:gd name="T2" fmla="*/ 18 w 100"/>
                  <a:gd name="T3" fmla="*/ 0 h 102"/>
                  <a:gd name="T4" fmla="*/ 35 w 100"/>
                  <a:gd name="T5" fmla="*/ 0 h 102"/>
                  <a:gd name="T6" fmla="*/ 36 w 100"/>
                  <a:gd name="T7" fmla="*/ 3 h 102"/>
                  <a:gd name="T8" fmla="*/ 27 w 100"/>
                  <a:gd name="T9" fmla="*/ 5 h 102"/>
                  <a:gd name="T10" fmla="*/ 25 w 100"/>
                  <a:gd name="T11" fmla="*/ 7 h 102"/>
                  <a:gd name="T12" fmla="*/ 25 w 100"/>
                  <a:gd name="T13" fmla="*/ 13 h 102"/>
                  <a:gd name="T14" fmla="*/ 25 w 100"/>
                  <a:gd name="T15" fmla="*/ 19 h 102"/>
                  <a:gd name="T16" fmla="*/ 25 w 100"/>
                  <a:gd name="T17" fmla="*/ 58 h 102"/>
                  <a:gd name="T18" fmla="*/ 31 w 100"/>
                  <a:gd name="T19" fmla="*/ 86 h 102"/>
                  <a:gd name="T20" fmla="*/ 52 w 100"/>
                  <a:gd name="T21" fmla="*/ 94 h 102"/>
                  <a:gd name="T22" fmla="*/ 73 w 100"/>
                  <a:gd name="T23" fmla="*/ 86 h 102"/>
                  <a:gd name="T24" fmla="*/ 80 w 100"/>
                  <a:gd name="T25" fmla="*/ 59 h 102"/>
                  <a:gd name="T26" fmla="*/ 80 w 100"/>
                  <a:gd name="T27" fmla="*/ 19 h 102"/>
                  <a:gd name="T28" fmla="*/ 80 w 100"/>
                  <a:gd name="T29" fmla="*/ 13 h 102"/>
                  <a:gd name="T30" fmla="*/ 80 w 100"/>
                  <a:gd name="T31" fmla="*/ 7 h 102"/>
                  <a:gd name="T32" fmla="*/ 78 w 100"/>
                  <a:gd name="T33" fmla="*/ 5 h 102"/>
                  <a:gd name="T34" fmla="*/ 69 w 100"/>
                  <a:gd name="T35" fmla="*/ 3 h 102"/>
                  <a:gd name="T36" fmla="*/ 69 w 100"/>
                  <a:gd name="T37" fmla="*/ 0 h 102"/>
                  <a:gd name="T38" fmla="*/ 85 w 100"/>
                  <a:gd name="T39" fmla="*/ 0 h 102"/>
                  <a:gd name="T40" fmla="*/ 100 w 100"/>
                  <a:gd name="T41" fmla="*/ 0 h 102"/>
                  <a:gd name="T42" fmla="*/ 100 w 100"/>
                  <a:gd name="T43" fmla="*/ 3 h 102"/>
                  <a:gd name="T44" fmla="*/ 91 w 100"/>
                  <a:gd name="T45" fmla="*/ 5 h 102"/>
                  <a:gd name="T46" fmla="*/ 89 w 100"/>
                  <a:gd name="T47" fmla="*/ 8 h 102"/>
                  <a:gd name="T48" fmla="*/ 89 w 100"/>
                  <a:gd name="T49" fmla="*/ 13 h 102"/>
                  <a:gd name="T50" fmla="*/ 89 w 100"/>
                  <a:gd name="T51" fmla="*/ 20 h 102"/>
                  <a:gd name="T52" fmla="*/ 89 w 100"/>
                  <a:gd name="T53" fmla="*/ 56 h 102"/>
                  <a:gd name="T54" fmla="*/ 80 w 100"/>
                  <a:gd name="T55" fmla="*/ 90 h 102"/>
                  <a:gd name="T56" fmla="*/ 50 w 100"/>
                  <a:gd name="T57" fmla="*/ 102 h 102"/>
                  <a:gd name="T58" fmla="*/ 20 w 100"/>
                  <a:gd name="T59" fmla="*/ 92 h 102"/>
                  <a:gd name="T60" fmla="*/ 11 w 100"/>
                  <a:gd name="T61" fmla="*/ 60 h 102"/>
                  <a:gd name="T62" fmla="*/ 11 w 100"/>
                  <a:gd name="T63" fmla="*/ 20 h 102"/>
                  <a:gd name="T64" fmla="*/ 11 w 100"/>
                  <a:gd name="T65" fmla="*/ 13 h 102"/>
                  <a:gd name="T66" fmla="*/ 11 w 100"/>
                  <a:gd name="T67" fmla="*/ 8 h 102"/>
                  <a:gd name="T68" fmla="*/ 9 w 100"/>
                  <a:gd name="T69" fmla="*/ 5 h 102"/>
                  <a:gd name="T70" fmla="*/ 0 w 100"/>
                  <a:gd name="T71" fmla="*/ 3 h 102"/>
                  <a:gd name="T72" fmla="*/ 0 w 100"/>
                  <a:gd name="T7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0" h="102">
                    <a:moveTo>
                      <a:pt x="0" y="0"/>
                    </a:moveTo>
                    <a:cubicBezTo>
                      <a:pt x="6" y="0"/>
                      <a:pt x="12" y="0"/>
                      <a:pt x="18" y="0"/>
                    </a:cubicBezTo>
                    <a:cubicBezTo>
                      <a:pt x="23" y="0"/>
                      <a:pt x="29" y="0"/>
                      <a:pt x="35" y="0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5"/>
                      <a:pt x="25" y="6"/>
                      <a:pt x="25" y="7"/>
                    </a:cubicBezTo>
                    <a:cubicBezTo>
                      <a:pt x="25" y="9"/>
                      <a:pt x="25" y="11"/>
                      <a:pt x="25" y="13"/>
                    </a:cubicBezTo>
                    <a:cubicBezTo>
                      <a:pt x="25" y="15"/>
                      <a:pt x="25" y="17"/>
                      <a:pt x="25" y="19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72"/>
                      <a:pt x="27" y="81"/>
                      <a:pt x="31" y="86"/>
                    </a:cubicBezTo>
                    <a:cubicBezTo>
                      <a:pt x="36" y="92"/>
                      <a:pt x="43" y="94"/>
                      <a:pt x="52" y="94"/>
                    </a:cubicBezTo>
                    <a:cubicBezTo>
                      <a:pt x="62" y="94"/>
                      <a:pt x="69" y="91"/>
                      <a:pt x="73" y="86"/>
                    </a:cubicBezTo>
                    <a:cubicBezTo>
                      <a:pt x="78" y="81"/>
                      <a:pt x="80" y="72"/>
                      <a:pt x="80" y="5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7"/>
                      <a:pt x="80" y="15"/>
                      <a:pt x="80" y="13"/>
                    </a:cubicBezTo>
                    <a:cubicBezTo>
                      <a:pt x="80" y="11"/>
                      <a:pt x="80" y="9"/>
                      <a:pt x="80" y="7"/>
                    </a:cubicBezTo>
                    <a:cubicBezTo>
                      <a:pt x="80" y="6"/>
                      <a:pt x="79" y="6"/>
                      <a:pt x="78" y="5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5" y="0"/>
                      <a:pt x="80" y="0"/>
                      <a:pt x="85" y="0"/>
                    </a:cubicBezTo>
                    <a:cubicBezTo>
                      <a:pt x="89" y="0"/>
                      <a:pt x="94" y="0"/>
                      <a:pt x="100" y="0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0" y="6"/>
                      <a:pt x="90" y="6"/>
                      <a:pt x="89" y="8"/>
                    </a:cubicBezTo>
                    <a:cubicBezTo>
                      <a:pt x="89" y="9"/>
                      <a:pt x="89" y="11"/>
                      <a:pt x="89" y="13"/>
                    </a:cubicBezTo>
                    <a:cubicBezTo>
                      <a:pt x="89" y="15"/>
                      <a:pt x="89" y="17"/>
                      <a:pt x="89" y="20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89" y="72"/>
                      <a:pt x="86" y="83"/>
                      <a:pt x="80" y="90"/>
                    </a:cubicBezTo>
                    <a:cubicBezTo>
                      <a:pt x="74" y="98"/>
                      <a:pt x="64" y="102"/>
                      <a:pt x="50" y="102"/>
                    </a:cubicBezTo>
                    <a:cubicBezTo>
                      <a:pt x="37" y="102"/>
                      <a:pt x="27" y="98"/>
                      <a:pt x="20" y="92"/>
                    </a:cubicBezTo>
                    <a:cubicBezTo>
                      <a:pt x="14" y="85"/>
                      <a:pt x="11" y="74"/>
                      <a:pt x="11" y="6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7"/>
                      <a:pt x="11" y="15"/>
                      <a:pt x="11" y="13"/>
                    </a:cubicBezTo>
                    <a:cubicBezTo>
                      <a:pt x="11" y="11"/>
                      <a:pt x="11" y="9"/>
                      <a:pt x="11" y="8"/>
                    </a:cubicBezTo>
                    <a:cubicBezTo>
                      <a:pt x="11" y="6"/>
                      <a:pt x="10" y="6"/>
                      <a:pt x="9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8" name="îṥļíďe">
                <a:extLst>
                  <a:ext uri="{FF2B5EF4-FFF2-40B4-BE49-F238E27FC236}">
                    <a16:creationId xmlns:a16="http://schemas.microsoft.com/office/drawing/2014/main" id="{CDA87B29-F80E-44CC-A783-C30C752B1115}"/>
                  </a:ext>
                </a:extLst>
              </p:cNvPr>
              <p:cNvSpPr/>
              <p:nvPr/>
            </p:nvSpPr>
            <p:spPr bwMode="auto">
              <a:xfrm>
                <a:off x="4976813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9" name="îśḻïḍê">
                <a:extLst>
                  <a:ext uri="{FF2B5EF4-FFF2-40B4-BE49-F238E27FC236}">
                    <a16:creationId xmlns:a16="http://schemas.microsoft.com/office/drawing/2014/main" id="{581AFB53-8608-464F-9630-DB13BA3B5A65}"/>
                  </a:ext>
                </a:extLst>
              </p:cNvPr>
              <p:cNvSpPr/>
              <p:nvPr/>
            </p:nvSpPr>
            <p:spPr bwMode="auto">
              <a:xfrm>
                <a:off x="5260975" y="4229100"/>
                <a:ext cx="107950" cy="320675"/>
              </a:xfrm>
              <a:custGeom>
                <a:avLst/>
                <a:gdLst>
                  <a:gd name="T0" fmla="*/ 1 w 34"/>
                  <a:gd name="T1" fmla="*/ 38 h 101"/>
                  <a:gd name="T2" fmla="*/ 24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1 w 34"/>
                  <a:gd name="T27" fmla="*/ 94 h 101"/>
                  <a:gd name="T28" fmla="*/ 11 w 34"/>
                  <a:gd name="T29" fmla="*/ 84 h 101"/>
                  <a:gd name="T30" fmla="*/ 11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1 w 34"/>
                  <a:gd name="T37" fmla="*/ 38 h 101"/>
                  <a:gd name="T38" fmla="*/ 25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1 w 34"/>
                  <a:gd name="T49" fmla="*/ 3 h 101"/>
                  <a:gd name="T50" fmla="*/ 17 w 34"/>
                  <a:gd name="T51" fmla="*/ 0 h 101"/>
                  <a:gd name="T52" fmla="*/ 22 w 34"/>
                  <a:gd name="T53" fmla="*/ 3 h 101"/>
                  <a:gd name="T54" fmla="*/ 25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1" y="38"/>
                    </a:moveTo>
                    <a:cubicBezTo>
                      <a:pt x="9" y="37"/>
                      <a:pt x="17" y="35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5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8" y="101"/>
                      <a:pt x="22" y="101"/>
                      <a:pt x="17" y="101"/>
                    </a:cubicBezTo>
                    <a:cubicBezTo>
                      <a:pt x="13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1" y="94"/>
                    </a:cubicBezTo>
                    <a:cubicBezTo>
                      <a:pt x="11" y="92"/>
                      <a:pt x="11" y="89"/>
                      <a:pt x="11" y="84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1" y="54"/>
                      <a:pt x="11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1" y="38"/>
                    </a:lnTo>
                    <a:close/>
                    <a:moveTo>
                      <a:pt x="25" y="8"/>
                    </a:moveTo>
                    <a:cubicBezTo>
                      <a:pt x="25" y="11"/>
                      <a:pt x="24" y="13"/>
                      <a:pt x="22" y="14"/>
                    </a:cubicBezTo>
                    <a:cubicBezTo>
                      <a:pt x="21" y="16"/>
                      <a:pt x="19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1" y="3"/>
                    </a:cubicBezTo>
                    <a:cubicBezTo>
                      <a:pt x="12" y="1"/>
                      <a:pt x="14" y="0"/>
                      <a:pt x="17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5" y="6"/>
                      <a:pt x="25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0" name="iŝḷíḍè">
                <a:extLst>
                  <a:ext uri="{FF2B5EF4-FFF2-40B4-BE49-F238E27FC236}">
                    <a16:creationId xmlns:a16="http://schemas.microsoft.com/office/drawing/2014/main" id="{DC35C7CB-F59A-4C3B-B75E-08DC7074D459}"/>
                  </a:ext>
                </a:extLst>
              </p:cNvPr>
              <p:cNvSpPr/>
              <p:nvPr/>
            </p:nvSpPr>
            <p:spPr bwMode="auto">
              <a:xfrm>
                <a:off x="5387975" y="4340225"/>
                <a:ext cx="234950" cy="212725"/>
              </a:xfrm>
              <a:custGeom>
                <a:avLst/>
                <a:gdLst>
                  <a:gd name="T0" fmla="*/ 0 w 74"/>
                  <a:gd name="T1" fmla="*/ 0 h 67"/>
                  <a:gd name="T2" fmla="*/ 16 w 74"/>
                  <a:gd name="T3" fmla="*/ 0 h 67"/>
                  <a:gd name="T4" fmla="*/ 31 w 74"/>
                  <a:gd name="T5" fmla="*/ 0 h 67"/>
                  <a:gd name="T6" fmla="*/ 31 w 74"/>
                  <a:gd name="T7" fmla="*/ 3 h 67"/>
                  <a:gd name="T8" fmla="*/ 23 w 74"/>
                  <a:gd name="T9" fmla="*/ 5 h 67"/>
                  <a:gd name="T10" fmla="*/ 37 w 74"/>
                  <a:gd name="T11" fmla="*/ 40 h 67"/>
                  <a:gd name="T12" fmla="*/ 40 w 74"/>
                  <a:gd name="T13" fmla="*/ 50 h 67"/>
                  <a:gd name="T14" fmla="*/ 44 w 74"/>
                  <a:gd name="T15" fmla="*/ 41 h 67"/>
                  <a:gd name="T16" fmla="*/ 57 w 74"/>
                  <a:gd name="T17" fmla="*/ 5 h 67"/>
                  <a:gd name="T18" fmla="*/ 49 w 74"/>
                  <a:gd name="T19" fmla="*/ 3 h 67"/>
                  <a:gd name="T20" fmla="*/ 49 w 74"/>
                  <a:gd name="T21" fmla="*/ 0 h 67"/>
                  <a:gd name="T22" fmla="*/ 61 w 74"/>
                  <a:gd name="T23" fmla="*/ 0 h 67"/>
                  <a:gd name="T24" fmla="*/ 73 w 74"/>
                  <a:gd name="T25" fmla="*/ 0 h 67"/>
                  <a:gd name="T26" fmla="*/ 74 w 74"/>
                  <a:gd name="T27" fmla="*/ 3 h 67"/>
                  <a:gd name="T28" fmla="*/ 67 w 74"/>
                  <a:gd name="T29" fmla="*/ 5 h 67"/>
                  <a:gd name="T30" fmla="*/ 64 w 74"/>
                  <a:gd name="T31" fmla="*/ 8 h 67"/>
                  <a:gd name="T32" fmla="*/ 51 w 74"/>
                  <a:gd name="T33" fmla="*/ 39 h 67"/>
                  <a:gd name="T34" fmla="*/ 40 w 74"/>
                  <a:gd name="T35" fmla="*/ 66 h 67"/>
                  <a:gd name="T36" fmla="*/ 34 w 74"/>
                  <a:gd name="T37" fmla="*/ 67 h 67"/>
                  <a:gd name="T38" fmla="*/ 22 w 74"/>
                  <a:gd name="T39" fmla="*/ 39 h 67"/>
                  <a:gd name="T40" fmla="*/ 10 w 74"/>
                  <a:gd name="T41" fmla="*/ 8 h 67"/>
                  <a:gd name="T42" fmla="*/ 7 w 74"/>
                  <a:gd name="T43" fmla="*/ 5 h 67"/>
                  <a:gd name="T44" fmla="*/ 0 w 74"/>
                  <a:gd name="T45" fmla="*/ 3 h 67"/>
                  <a:gd name="T46" fmla="*/ 0 w 74"/>
                  <a:gd name="T4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4" h="67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20" y="0"/>
                      <a:pt x="25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7" y="16"/>
                      <a:pt x="32" y="28"/>
                      <a:pt x="37" y="40"/>
                    </a:cubicBezTo>
                    <a:cubicBezTo>
                      <a:pt x="38" y="44"/>
                      <a:pt x="39" y="47"/>
                      <a:pt x="40" y="50"/>
                    </a:cubicBezTo>
                    <a:cubicBezTo>
                      <a:pt x="41" y="47"/>
                      <a:pt x="42" y="44"/>
                      <a:pt x="44" y="41"/>
                    </a:cubicBezTo>
                    <a:cubicBezTo>
                      <a:pt x="48" y="30"/>
                      <a:pt x="53" y="18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5" y="0"/>
                      <a:pt x="69" y="0"/>
                      <a:pt x="73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0" y="17"/>
                      <a:pt x="56" y="27"/>
                      <a:pt x="51" y="39"/>
                    </a:cubicBezTo>
                    <a:cubicBezTo>
                      <a:pt x="46" y="51"/>
                      <a:pt x="42" y="60"/>
                      <a:pt x="40" y="66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1" y="60"/>
                      <a:pt x="27" y="51"/>
                      <a:pt x="22" y="39"/>
                    </a:cubicBezTo>
                    <a:cubicBezTo>
                      <a:pt x="17" y="27"/>
                      <a:pt x="13" y="17"/>
                      <a:pt x="10" y="8"/>
                    </a:cubicBezTo>
                    <a:cubicBezTo>
                      <a:pt x="9" y="7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1" name="îṧļíďè">
                <a:extLst>
                  <a:ext uri="{FF2B5EF4-FFF2-40B4-BE49-F238E27FC236}">
                    <a16:creationId xmlns:a16="http://schemas.microsoft.com/office/drawing/2014/main" id="{9D39C1E6-C06E-45D5-8C52-2AC958BB2215}"/>
                  </a:ext>
                </a:extLst>
              </p:cNvPr>
              <p:cNvSpPr/>
              <p:nvPr/>
            </p:nvSpPr>
            <p:spPr bwMode="auto">
              <a:xfrm>
                <a:off x="5641975" y="4333875"/>
                <a:ext cx="188913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60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2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60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2" name="îśḻîḋè">
                <a:extLst>
                  <a:ext uri="{FF2B5EF4-FFF2-40B4-BE49-F238E27FC236}">
                    <a16:creationId xmlns:a16="http://schemas.microsoft.com/office/drawing/2014/main" id="{1C872079-1BDB-4816-9666-7B84804689BD}"/>
                  </a:ext>
                </a:extLst>
              </p:cNvPr>
              <p:cNvSpPr/>
              <p:nvPr/>
            </p:nvSpPr>
            <p:spPr bwMode="auto">
              <a:xfrm>
                <a:off x="5875338" y="4333875"/>
                <a:ext cx="158750" cy="215900"/>
              </a:xfrm>
              <a:custGeom>
                <a:avLst/>
                <a:gdLst>
                  <a:gd name="T0" fmla="*/ 0 w 50"/>
                  <a:gd name="T1" fmla="*/ 5 h 68"/>
                  <a:gd name="T2" fmla="*/ 23 w 50"/>
                  <a:gd name="T3" fmla="*/ 0 h 68"/>
                  <a:gd name="T4" fmla="*/ 24 w 50"/>
                  <a:gd name="T5" fmla="*/ 1 h 68"/>
                  <a:gd name="T6" fmla="*/ 24 w 50"/>
                  <a:gd name="T7" fmla="*/ 9 h 68"/>
                  <a:gd name="T8" fmla="*/ 49 w 50"/>
                  <a:gd name="T9" fmla="*/ 0 h 68"/>
                  <a:gd name="T10" fmla="*/ 50 w 50"/>
                  <a:gd name="T11" fmla="*/ 1 h 68"/>
                  <a:gd name="T12" fmla="*/ 46 w 50"/>
                  <a:gd name="T13" fmla="*/ 23 h 68"/>
                  <a:gd name="T14" fmla="*/ 43 w 50"/>
                  <a:gd name="T15" fmla="*/ 23 h 68"/>
                  <a:gd name="T16" fmla="*/ 39 w 50"/>
                  <a:gd name="T17" fmla="*/ 14 h 68"/>
                  <a:gd name="T18" fmla="*/ 33 w 50"/>
                  <a:gd name="T19" fmla="*/ 10 h 68"/>
                  <a:gd name="T20" fmla="*/ 24 w 50"/>
                  <a:gd name="T21" fmla="*/ 14 h 68"/>
                  <a:gd name="T22" fmla="*/ 24 w 50"/>
                  <a:gd name="T23" fmla="*/ 44 h 68"/>
                  <a:gd name="T24" fmla="*/ 24 w 50"/>
                  <a:gd name="T25" fmla="*/ 60 h 68"/>
                  <a:gd name="T26" fmla="*/ 26 w 50"/>
                  <a:gd name="T27" fmla="*/ 63 h 68"/>
                  <a:gd name="T28" fmla="*/ 35 w 50"/>
                  <a:gd name="T29" fmla="*/ 65 h 68"/>
                  <a:gd name="T30" fmla="*/ 35 w 50"/>
                  <a:gd name="T31" fmla="*/ 68 h 68"/>
                  <a:gd name="T32" fmla="*/ 17 w 50"/>
                  <a:gd name="T33" fmla="*/ 68 h 68"/>
                  <a:gd name="T34" fmla="*/ 1 w 50"/>
                  <a:gd name="T35" fmla="*/ 68 h 68"/>
                  <a:gd name="T36" fmla="*/ 0 w 50"/>
                  <a:gd name="T37" fmla="*/ 65 h 68"/>
                  <a:gd name="T38" fmla="*/ 9 w 50"/>
                  <a:gd name="T39" fmla="*/ 63 h 68"/>
                  <a:gd name="T40" fmla="*/ 10 w 50"/>
                  <a:gd name="T41" fmla="*/ 61 h 68"/>
                  <a:gd name="T42" fmla="*/ 10 w 50"/>
                  <a:gd name="T43" fmla="*/ 52 h 68"/>
                  <a:gd name="T44" fmla="*/ 10 w 50"/>
                  <a:gd name="T45" fmla="*/ 28 h 68"/>
                  <a:gd name="T46" fmla="*/ 10 w 50"/>
                  <a:gd name="T47" fmla="*/ 10 h 68"/>
                  <a:gd name="T48" fmla="*/ 1 w 50"/>
                  <a:gd name="T49" fmla="*/ 8 h 68"/>
                  <a:gd name="T50" fmla="*/ 0 w 50"/>
                  <a:gd name="T51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32" y="3"/>
                      <a:pt x="41" y="0"/>
                      <a:pt x="49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8" y="8"/>
                      <a:pt x="47" y="15"/>
                      <a:pt x="46" y="23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42" y="19"/>
                      <a:pt x="40" y="16"/>
                      <a:pt x="39" y="14"/>
                    </a:cubicBezTo>
                    <a:cubicBezTo>
                      <a:pt x="38" y="11"/>
                      <a:pt x="36" y="10"/>
                      <a:pt x="33" y="10"/>
                    </a:cubicBezTo>
                    <a:cubicBezTo>
                      <a:pt x="31" y="10"/>
                      <a:pt x="27" y="11"/>
                      <a:pt x="24" y="1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52"/>
                      <a:pt x="24" y="57"/>
                      <a:pt x="24" y="60"/>
                    </a:cubicBezTo>
                    <a:cubicBezTo>
                      <a:pt x="24" y="61"/>
                      <a:pt x="24" y="62"/>
                      <a:pt x="26" y="63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28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1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2"/>
                      <a:pt x="10" y="62"/>
                      <a:pt x="10" y="61"/>
                    </a:cubicBezTo>
                    <a:cubicBezTo>
                      <a:pt x="10" y="59"/>
                      <a:pt x="10" y="56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0"/>
                      <a:pt x="10" y="14"/>
                      <a:pt x="10" y="10"/>
                    </a:cubicBezTo>
                    <a:cubicBezTo>
                      <a:pt x="1" y="8"/>
                      <a:pt x="1" y="8"/>
                      <a:pt x="1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3" name="ïsḷiḓé">
                <a:extLst>
                  <a:ext uri="{FF2B5EF4-FFF2-40B4-BE49-F238E27FC236}">
                    <a16:creationId xmlns:a16="http://schemas.microsoft.com/office/drawing/2014/main" id="{59E35C89-D7F4-4951-AE16-4440CDB3071E}"/>
                  </a:ext>
                </a:extLst>
              </p:cNvPr>
              <p:cNvSpPr/>
              <p:nvPr/>
            </p:nvSpPr>
            <p:spPr bwMode="auto">
              <a:xfrm>
                <a:off x="6075363" y="4333875"/>
                <a:ext cx="155575" cy="222250"/>
              </a:xfrm>
              <a:custGeom>
                <a:avLst/>
                <a:gdLst>
                  <a:gd name="T0" fmla="*/ 35 w 49"/>
                  <a:gd name="T1" fmla="*/ 8 h 70"/>
                  <a:gd name="T2" fmla="*/ 26 w 49"/>
                  <a:gd name="T3" fmla="*/ 7 h 70"/>
                  <a:gd name="T4" fmla="*/ 16 w 49"/>
                  <a:gd name="T5" fmla="*/ 9 h 70"/>
                  <a:gd name="T6" fmla="*/ 12 w 49"/>
                  <a:gd name="T7" fmla="*/ 16 h 70"/>
                  <a:gd name="T8" fmla="*/ 14 w 49"/>
                  <a:gd name="T9" fmla="*/ 23 h 70"/>
                  <a:gd name="T10" fmla="*/ 24 w 49"/>
                  <a:gd name="T11" fmla="*/ 28 h 70"/>
                  <a:gd name="T12" fmla="*/ 30 w 49"/>
                  <a:gd name="T13" fmla="*/ 30 h 70"/>
                  <a:gd name="T14" fmla="*/ 44 w 49"/>
                  <a:gd name="T15" fmla="*/ 38 h 70"/>
                  <a:gd name="T16" fmla="*/ 49 w 49"/>
                  <a:gd name="T17" fmla="*/ 49 h 70"/>
                  <a:gd name="T18" fmla="*/ 41 w 49"/>
                  <a:gd name="T19" fmla="*/ 64 h 70"/>
                  <a:gd name="T20" fmla="*/ 22 w 49"/>
                  <a:gd name="T21" fmla="*/ 70 h 70"/>
                  <a:gd name="T22" fmla="*/ 0 w 49"/>
                  <a:gd name="T23" fmla="*/ 66 h 70"/>
                  <a:gd name="T24" fmla="*/ 4 w 49"/>
                  <a:gd name="T25" fmla="*/ 48 h 70"/>
                  <a:gd name="T26" fmla="*/ 6 w 49"/>
                  <a:gd name="T27" fmla="*/ 47 h 70"/>
                  <a:gd name="T28" fmla="*/ 12 w 49"/>
                  <a:gd name="T29" fmla="*/ 62 h 70"/>
                  <a:gd name="T30" fmla="*/ 22 w 49"/>
                  <a:gd name="T31" fmla="*/ 64 h 70"/>
                  <a:gd name="T32" fmla="*/ 32 w 49"/>
                  <a:gd name="T33" fmla="*/ 61 h 70"/>
                  <a:gd name="T34" fmla="*/ 36 w 49"/>
                  <a:gd name="T35" fmla="*/ 54 h 70"/>
                  <a:gd name="T36" fmla="*/ 34 w 49"/>
                  <a:gd name="T37" fmla="*/ 46 h 70"/>
                  <a:gd name="T38" fmla="*/ 25 w 49"/>
                  <a:gd name="T39" fmla="*/ 42 h 70"/>
                  <a:gd name="T40" fmla="*/ 18 w 49"/>
                  <a:gd name="T41" fmla="*/ 39 h 70"/>
                  <a:gd name="T42" fmla="*/ 5 w 49"/>
                  <a:gd name="T43" fmla="*/ 32 h 70"/>
                  <a:gd name="T44" fmla="*/ 1 w 49"/>
                  <a:gd name="T45" fmla="*/ 21 h 70"/>
                  <a:gd name="T46" fmla="*/ 8 w 49"/>
                  <a:gd name="T47" fmla="*/ 6 h 70"/>
                  <a:gd name="T48" fmla="*/ 27 w 49"/>
                  <a:gd name="T49" fmla="*/ 0 h 70"/>
                  <a:gd name="T50" fmla="*/ 46 w 49"/>
                  <a:gd name="T51" fmla="*/ 4 h 70"/>
                  <a:gd name="T52" fmla="*/ 43 w 49"/>
                  <a:gd name="T53" fmla="*/ 21 h 70"/>
                  <a:gd name="T54" fmla="*/ 40 w 49"/>
                  <a:gd name="T55" fmla="*/ 21 h 70"/>
                  <a:gd name="T56" fmla="*/ 35 w 49"/>
                  <a:gd name="T57" fmla="*/ 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9" h="70">
                    <a:moveTo>
                      <a:pt x="35" y="8"/>
                    </a:moveTo>
                    <a:cubicBezTo>
                      <a:pt x="33" y="7"/>
                      <a:pt x="30" y="7"/>
                      <a:pt x="26" y="7"/>
                    </a:cubicBezTo>
                    <a:cubicBezTo>
                      <a:pt x="22" y="7"/>
                      <a:pt x="18" y="7"/>
                      <a:pt x="16" y="9"/>
                    </a:cubicBezTo>
                    <a:cubicBezTo>
                      <a:pt x="13" y="11"/>
                      <a:pt x="12" y="13"/>
                      <a:pt x="12" y="16"/>
                    </a:cubicBezTo>
                    <a:cubicBezTo>
                      <a:pt x="12" y="19"/>
                      <a:pt x="12" y="21"/>
                      <a:pt x="14" y="23"/>
                    </a:cubicBezTo>
                    <a:cubicBezTo>
                      <a:pt x="16" y="25"/>
                      <a:pt x="19" y="26"/>
                      <a:pt x="24" y="28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7" y="32"/>
                      <a:pt x="41" y="35"/>
                      <a:pt x="44" y="38"/>
                    </a:cubicBezTo>
                    <a:cubicBezTo>
                      <a:pt x="47" y="40"/>
                      <a:pt x="49" y="44"/>
                      <a:pt x="49" y="49"/>
                    </a:cubicBezTo>
                    <a:cubicBezTo>
                      <a:pt x="49" y="55"/>
                      <a:pt x="46" y="61"/>
                      <a:pt x="41" y="64"/>
                    </a:cubicBezTo>
                    <a:cubicBezTo>
                      <a:pt x="36" y="68"/>
                      <a:pt x="30" y="70"/>
                      <a:pt x="22" y="70"/>
                    </a:cubicBezTo>
                    <a:cubicBezTo>
                      <a:pt x="15" y="70"/>
                      <a:pt x="7" y="69"/>
                      <a:pt x="0" y="66"/>
                    </a:cubicBezTo>
                    <a:cubicBezTo>
                      <a:pt x="1" y="59"/>
                      <a:pt x="3" y="53"/>
                      <a:pt x="4" y="48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4" y="63"/>
                      <a:pt x="18" y="64"/>
                      <a:pt x="22" y="64"/>
                    </a:cubicBezTo>
                    <a:cubicBezTo>
                      <a:pt x="26" y="64"/>
                      <a:pt x="30" y="63"/>
                      <a:pt x="32" y="61"/>
                    </a:cubicBezTo>
                    <a:cubicBezTo>
                      <a:pt x="35" y="59"/>
                      <a:pt x="36" y="57"/>
                      <a:pt x="36" y="54"/>
                    </a:cubicBezTo>
                    <a:cubicBezTo>
                      <a:pt x="36" y="51"/>
                      <a:pt x="35" y="48"/>
                      <a:pt x="34" y="46"/>
                    </a:cubicBezTo>
                    <a:cubicBezTo>
                      <a:pt x="32" y="45"/>
                      <a:pt x="29" y="43"/>
                      <a:pt x="25" y="42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1" y="37"/>
                      <a:pt x="7" y="35"/>
                      <a:pt x="5" y="32"/>
                    </a:cubicBezTo>
                    <a:cubicBezTo>
                      <a:pt x="2" y="29"/>
                      <a:pt x="1" y="25"/>
                      <a:pt x="1" y="21"/>
                    </a:cubicBezTo>
                    <a:cubicBezTo>
                      <a:pt x="1" y="14"/>
                      <a:pt x="3" y="9"/>
                      <a:pt x="8" y="6"/>
                    </a:cubicBezTo>
                    <a:cubicBezTo>
                      <a:pt x="13" y="2"/>
                      <a:pt x="19" y="0"/>
                      <a:pt x="27" y="0"/>
                    </a:cubicBezTo>
                    <a:cubicBezTo>
                      <a:pt x="34" y="0"/>
                      <a:pt x="40" y="2"/>
                      <a:pt x="46" y="4"/>
                    </a:cubicBezTo>
                    <a:cubicBezTo>
                      <a:pt x="45" y="9"/>
                      <a:pt x="44" y="15"/>
                      <a:pt x="43" y="21"/>
                    </a:cubicBezTo>
                    <a:cubicBezTo>
                      <a:pt x="40" y="21"/>
                      <a:pt x="40" y="21"/>
                      <a:pt x="40" y="21"/>
                    </a:cubicBezTo>
                    <a:lnTo>
                      <a:pt x="35" y="8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4" name="ïṩ1ïḋe">
                <a:extLst>
                  <a:ext uri="{FF2B5EF4-FFF2-40B4-BE49-F238E27FC236}">
                    <a16:creationId xmlns:a16="http://schemas.microsoft.com/office/drawing/2014/main" id="{1539C332-28DE-4B47-B1E1-FD33C6D14EAE}"/>
                  </a:ext>
                </a:extLst>
              </p:cNvPr>
              <p:cNvSpPr/>
              <p:nvPr/>
            </p:nvSpPr>
            <p:spPr bwMode="auto">
              <a:xfrm>
                <a:off x="6278563" y="4229100"/>
                <a:ext cx="104775" cy="320675"/>
              </a:xfrm>
              <a:custGeom>
                <a:avLst/>
                <a:gdLst>
                  <a:gd name="T0" fmla="*/ 0 w 33"/>
                  <a:gd name="T1" fmla="*/ 38 h 101"/>
                  <a:gd name="T2" fmla="*/ 23 w 33"/>
                  <a:gd name="T3" fmla="*/ 33 h 101"/>
                  <a:gd name="T4" fmla="*/ 23 w 33"/>
                  <a:gd name="T5" fmla="*/ 34 h 101"/>
                  <a:gd name="T6" fmla="*/ 23 w 33"/>
                  <a:gd name="T7" fmla="*/ 54 h 101"/>
                  <a:gd name="T8" fmla="*/ 23 w 33"/>
                  <a:gd name="T9" fmla="*/ 82 h 101"/>
                  <a:gd name="T10" fmla="*/ 23 w 33"/>
                  <a:gd name="T11" fmla="*/ 93 h 101"/>
                  <a:gd name="T12" fmla="*/ 25 w 33"/>
                  <a:gd name="T13" fmla="*/ 96 h 101"/>
                  <a:gd name="T14" fmla="*/ 33 w 33"/>
                  <a:gd name="T15" fmla="*/ 98 h 101"/>
                  <a:gd name="T16" fmla="*/ 33 w 33"/>
                  <a:gd name="T17" fmla="*/ 101 h 101"/>
                  <a:gd name="T18" fmla="*/ 16 w 33"/>
                  <a:gd name="T19" fmla="*/ 101 h 101"/>
                  <a:gd name="T20" fmla="*/ 0 w 33"/>
                  <a:gd name="T21" fmla="*/ 101 h 101"/>
                  <a:gd name="T22" fmla="*/ 0 w 33"/>
                  <a:gd name="T23" fmla="*/ 98 h 101"/>
                  <a:gd name="T24" fmla="*/ 8 w 33"/>
                  <a:gd name="T25" fmla="*/ 96 h 101"/>
                  <a:gd name="T26" fmla="*/ 10 w 33"/>
                  <a:gd name="T27" fmla="*/ 94 h 101"/>
                  <a:gd name="T28" fmla="*/ 10 w 33"/>
                  <a:gd name="T29" fmla="*/ 84 h 101"/>
                  <a:gd name="T30" fmla="*/ 10 w 33"/>
                  <a:gd name="T31" fmla="*/ 61 h 101"/>
                  <a:gd name="T32" fmla="*/ 9 w 33"/>
                  <a:gd name="T33" fmla="*/ 43 h 101"/>
                  <a:gd name="T34" fmla="*/ 0 w 33"/>
                  <a:gd name="T35" fmla="*/ 41 h 101"/>
                  <a:gd name="T36" fmla="*/ 0 w 33"/>
                  <a:gd name="T37" fmla="*/ 38 h 101"/>
                  <a:gd name="T38" fmla="*/ 24 w 33"/>
                  <a:gd name="T39" fmla="*/ 8 h 101"/>
                  <a:gd name="T40" fmla="*/ 21 w 33"/>
                  <a:gd name="T41" fmla="*/ 14 h 101"/>
                  <a:gd name="T42" fmla="*/ 15 w 33"/>
                  <a:gd name="T43" fmla="*/ 17 h 101"/>
                  <a:gd name="T44" fmla="*/ 9 w 33"/>
                  <a:gd name="T45" fmla="*/ 15 h 101"/>
                  <a:gd name="T46" fmla="*/ 7 w 33"/>
                  <a:gd name="T47" fmla="*/ 9 h 101"/>
                  <a:gd name="T48" fmla="*/ 10 w 33"/>
                  <a:gd name="T49" fmla="*/ 3 h 101"/>
                  <a:gd name="T50" fmla="*/ 16 w 33"/>
                  <a:gd name="T51" fmla="*/ 0 h 101"/>
                  <a:gd name="T52" fmla="*/ 21 w 33"/>
                  <a:gd name="T53" fmla="*/ 3 h 101"/>
                  <a:gd name="T54" fmla="*/ 24 w 33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3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101"/>
                      <a:pt x="33" y="101"/>
                      <a:pt x="33" y="101"/>
                    </a:cubicBezTo>
                    <a:cubicBezTo>
                      <a:pt x="27" y="101"/>
                      <a:pt x="21" y="101"/>
                      <a:pt x="16" y="101"/>
                    </a:cubicBezTo>
                    <a:cubicBezTo>
                      <a:pt x="12" y="101"/>
                      <a:pt x="6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9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1" y="14"/>
                    </a:cubicBezTo>
                    <a:cubicBezTo>
                      <a:pt x="20" y="16"/>
                      <a:pt x="18" y="17"/>
                      <a:pt x="15" y="17"/>
                    </a:cubicBezTo>
                    <a:cubicBezTo>
                      <a:pt x="13" y="17"/>
                      <a:pt x="11" y="16"/>
                      <a:pt x="9" y="15"/>
                    </a:cubicBezTo>
                    <a:cubicBezTo>
                      <a:pt x="8" y="13"/>
                      <a:pt x="7" y="11"/>
                      <a:pt x="7" y="9"/>
                    </a:cubicBezTo>
                    <a:cubicBezTo>
                      <a:pt x="7" y="6"/>
                      <a:pt x="8" y="4"/>
                      <a:pt x="10" y="3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8" y="0"/>
                      <a:pt x="20" y="1"/>
                      <a:pt x="21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5" name="îśḷíḍe">
                <a:extLst>
                  <a:ext uri="{FF2B5EF4-FFF2-40B4-BE49-F238E27FC236}">
                    <a16:creationId xmlns:a16="http://schemas.microsoft.com/office/drawing/2014/main" id="{9ED8ED18-5A15-493C-B448-C1E497AD4B28}"/>
                  </a:ext>
                </a:extLst>
              </p:cNvPr>
              <p:cNvSpPr/>
              <p:nvPr/>
            </p:nvSpPr>
            <p:spPr bwMode="auto">
              <a:xfrm>
                <a:off x="6418263" y="4283075"/>
                <a:ext cx="150813" cy="273050"/>
              </a:xfrm>
              <a:custGeom>
                <a:avLst/>
                <a:gdLst>
                  <a:gd name="T0" fmla="*/ 24 w 48"/>
                  <a:gd name="T1" fmla="*/ 26 h 86"/>
                  <a:gd name="T2" fmla="*/ 24 w 48"/>
                  <a:gd name="T3" fmla="*/ 65 h 86"/>
                  <a:gd name="T4" fmla="*/ 26 w 48"/>
                  <a:gd name="T5" fmla="*/ 75 h 86"/>
                  <a:gd name="T6" fmla="*/ 34 w 48"/>
                  <a:gd name="T7" fmla="*/ 78 h 86"/>
                  <a:gd name="T8" fmla="*/ 47 w 48"/>
                  <a:gd name="T9" fmla="*/ 76 h 86"/>
                  <a:gd name="T10" fmla="*/ 48 w 48"/>
                  <a:gd name="T11" fmla="*/ 80 h 86"/>
                  <a:gd name="T12" fmla="*/ 26 w 48"/>
                  <a:gd name="T13" fmla="*/ 86 h 86"/>
                  <a:gd name="T14" fmla="*/ 14 w 48"/>
                  <a:gd name="T15" fmla="*/ 82 h 86"/>
                  <a:gd name="T16" fmla="*/ 10 w 48"/>
                  <a:gd name="T17" fmla="*/ 69 h 86"/>
                  <a:gd name="T18" fmla="*/ 11 w 48"/>
                  <a:gd name="T19" fmla="*/ 25 h 86"/>
                  <a:gd name="T20" fmla="*/ 1 w 48"/>
                  <a:gd name="T21" fmla="*/ 23 h 86"/>
                  <a:gd name="T22" fmla="*/ 0 w 48"/>
                  <a:gd name="T23" fmla="*/ 20 h 86"/>
                  <a:gd name="T24" fmla="*/ 11 w 48"/>
                  <a:gd name="T25" fmla="*/ 19 h 86"/>
                  <a:gd name="T26" fmla="*/ 16 w 48"/>
                  <a:gd name="T27" fmla="*/ 2 h 86"/>
                  <a:gd name="T28" fmla="*/ 24 w 48"/>
                  <a:gd name="T29" fmla="*/ 0 h 86"/>
                  <a:gd name="T30" fmla="*/ 25 w 48"/>
                  <a:gd name="T31" fmla="*/ 0 h 86"/>
                  <a:gd name="T32" fmla="*/ 24 w 48"/>
                  <a:gd name="T33" fmla="*/ 16 h 86"/>
                  <a:gd name="T34" fmla="*/ 24 w 48"/>
                  <a:gd name="T35" fmla="*/ 19 h 86"/>
                  <a:gd name="T36" fmla="*/ 46 w 48"/>
                  <a:gd name="T37" fmla="*/ 19 h 86"/>
                  <a:gd name="T38" fmla="*/ 46 w 48"/>
                  <a:gd name="T39" fmla="*/ 26 h 86"/>
                  <a:gd name="T40" fmla="*/ 24 w 48"/>
                  <a:gd name="T41" fmla="*/ 2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86">
                    <a:moveTo>
                      <a:pt x="24" y="26"/>
                    </a:moveTo>
                    <a:cubicBezTo>
                      <a:pt x="24" y="42"/>
                      <a:pt x="24" y="55"/>
                      <a:pt x="24" y="65"/>
                    </a:cubicBezTo>
                    <a:cubicBezTo>
                      <a:pt x="24" y="70"/>
                      <a:pt x="25" y="73"/>
                      <a:pt x="26" y="75"/>
                    </a:cubicBezTo>
                    <a:cubicBezTo>
                      <a:pt x="28" y="77"/>
                      <a:pt x="30" y="78"/>
                      <a:pt x="34" y="78"/>
                    </a:cubicBezTo>
                    <a:cubicBezTo>
                      <a:pt x="38" y="78"/>
                      <a:pt x="42" y="77"/>
                      <a:pt x="47" y="76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39" y="84"/>
                      <a:pt x="32" y="86"/>
                      <a:pt x="26" y="86"/>
                    </a:cubicBezTo>
                    <a:cubicBezTo>
                      <a:pt x="20" y="86"/>
                      <a:pt x="17" y="84"/>
                      <a:pt x="14" y="82"/>
                    </a:cubicBezTo>
                    <a:cubicBezTo>
                      <a:pt x="11" y="79"/>
                      <a:pt x="10" y="75"/>
                      <a:pt x="10" y="69"/>
                    </a:cubicBezTo>
                    <a:cubicBezTo>
                      <a:pt x="10" y="60"/>
                      <a:pt x="10" y="45"/>
                      <a:pt x="11" y="25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9" y="1"/>
                      <a:pt x="22" y="1"/>
                      <a:pt x="2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6"/>
                      <a:pt x="24" y="12"/>
                      <a:pt x="24" y="16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26"/>
                      <a:pt x="46" y="26"/>
                      <a:pt x="46" y="26"/>
                    </a:cubicBezTo>
                    <a:lnTo>
                      <a:pt x="24" y="26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6" name="iŝlïḑe">
                <a:extLst>
                  <a:ext uri="{FF2B5EF4-FFF2-40B4-BE49-F238E27FC236}">
                    <a16:creationId xmlns:a16="http://schemas.microsoft.com/office/drawing/2014/main" id="{F44AC4AD-2286-4840-ADCD-DC7016C5165F}"/>
                  </a:ext>
                </a:extLst>
              </p:cNvPr>
              <p:cNvSpPr/>
              <p:nvPr/>
            </p:nvSpPr>
            <p:spPr bwMode="auto">
              <a:xfrm>
                <a:off x="6584950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2 w 74"/>
                  <a:gd name="T7" fmla="*/ 3 h 101"/>
                  <a:gd name="T8" fmla="*/ 23 w 74"/>
                  <a:gd name="T9" fmla="*/ 5 h 101"/>
                  <a:gd name="T10" fmla="*/ 30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5 w 74"/>
                  <a:gd name="T17" fmla="*/ 39 h 101"/>
                  <a:gd name="T18" fmla="*/ 51 w 74"/>
                  <a:gd name="T19" fmla="*/ 23 h 101"/>
                  <a:gd name="T20" fmla="*/ 58 w 74"/>
                  <a:gd name="T21" fmla="*/ 5 h 101"/>
                  <a:gd name="T22" fmla="*/ 50 w 74"/>
                  <a:gd name="T23" fmla="*/ 3 h 101"/>
                  <a:gd name="T24" fmla="*/ 49 w 74"/>
                  <a:gd name="T25" fmla="*/ 0 h 101"/>
                  <a:gd name="T26" fmla="*/ 62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8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5 w 74"/>
                  <a:gd name="T39" fmla="*/ 57 h 101"/>
                  <a:gd name="T40" fmla="*/ 39 w 74"/>
                  <a:gd name="T41" fmla="*/ 77 h 101"/>
                  <a:gd name="T42" fmla="*/ 35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9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7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2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30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5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8" y="5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2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3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5" y="57"/>
                    </a:cubicBezTo>
                    <a:cubicBezTo>
                      <a:pt x="42" y="63"/>
                      <a:pt x="40" y="70"/>
                      <a:pt x="39" y="77"/>
                    </a:cubicBezTo>
                    <a:cubicBezTo>
                      <a:pt x="37" y="83"/>
                      <a:pt x="36" y="89"/>
                      <a:pt x="35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1" y="100"/>
                      <a:pt x="28" y="101"/>
                      <a:pt x="23" y="101"/>
                    </a:cubicBezTo>
                    <a:cubicBezTo>
                      <a:pt x="18" y="101"/>
                      <a:pt x="13" y="101"/>
                      <a:pt x="9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8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7" name="î$ļíḓé">
                <a:extLst>
                  <a:ext uri="{FF2B5EF4-FFF2-40B4-BE49-F238E27FC236}">
                    <a16:creationId xmlns:a16="http://schemas.microsoft.com/office/drawing/2014/main" id="{8F0874A6-1B66-4A52-982E-BD220FFFD7A7}"/>
                  </a:ext>
                </a:extLst>
              </p:cNvPr>
              <p:cNvSpPr/>
              <p:nvPr/>
            </p:nvSpPr>
            <p:spPr bwMode="auto">
              <a:xfrm>
                <a:off x="6962775" y="4333875"/>
                <a:ext cx="214313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10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9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5 w 68"/>
                  <a:gd name="T23" fmla="*/ 64 h 70"/>
                  <a:gd name="T24" fmla="*/ 49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4 w 68"/>
                  <a:gd name="T31" fmla="*/ 6 h 70"/>
                  <a:gd name="T32" fmla="*/ 20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5" y="53"/>
                      <a:pt x="58" y="60"/>
                    </a:cubicBezTo>
                    <a:cubicBezTo>
                      <a:pt x="52" y="67"/>
                      <a:pt x="43" y="70"/>
                      <a:pt x="33" y="70"/>
                    </a:cubicBezTo>
                    <a:cubicBezTo>
                      <a:pt x="24" y="70"/>
                      <a:pt x="16" y="67"/>
                      <a:pt x="10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4" y="17"/>
                      <a:pt x="10" y="10"/>
                    </a:cubicBezTo>
                    <a:cubicBezTo>
                      <a:pt x="16" y="4"/>
                      <a:pt x="25" y="0"/>
                      <a:pt x="35" y="0"/>
                    </a:cubicBezTo>
                    <a:cubicBezTo>
                      <a:pt x="45" y="0"/>
                      <a:pt x="53" y="4"/>
                      <a:pt x="59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7" y="51"/>
                      <a:pt x="20" y="56"/>
                    </a:cubicBezTo>
                    <a:cubicBezTo>
                      <a:pt x="23" y="62"/>
                      <a:pt x="28" y="64"/>
                      <a:pt x="35" y="64"/>
                    </a:cubicBezTo>
                    <a:cubicBezTo>
                      <a:pt x="41" y="64"/>
                      <a:pt x="45" y="62"/>
                      <a:pt x="49" y="57"/>
                    </a:cubicBezTo>
                    <a:cubicBezTo>
                      <a:pt x="52" y="52"/>
                      <a:pt x="53" y="45"/>
                      <a:pt x="53" y="35"/>
                    </a:cubicBezTo>
                    <a:cubicBezTo>
                      <a:pt x="53" y="26"/>
                      <a:pt x="52" y="19"/>
                      <a:pt x="48" y="14"/>
                    </a:cubicBezTo>
                    <a:cubicBezTo>
                      <a:pt x="45" y="9"/>
                      <a:pt x="40" y="6"/>
                      <a:pt x="34" y="6"/>
                    </a:cubicBezTo>
                    <a:cubicBezTo>
                      <a:pt x="28" y="6"/>
                      <a:pt x="23" y="8"/>
                      <a:pt x="20" y="13"/>
                    </a:cubicBezTo>
                    <a:cubicBezTo>
                      <a:pt x="17" y="18"/>
                      <a:pt x="15" y="25"/>
                      <a:pt x="15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8" name="íş1îďè">
                <a:extLst>
                  <a:ext uri="{FF2B5EF4-FFF2-40B4-BE49-F238E27FC236}">
                    <a16:creationId xmlns:a16="http://schemas.microsoft.com/office/drawing/2014/main" id="{AAAF9637-5BA1-442B-B467-8C8A333590A1}"/>
                  </a:ext>
                </a:extLst>
              </p:cNvPr>
              <p:cNvSpPr/>
              <p:nvPr/>
            </p:nvSpPr>
            <p:spPr bwMode="auto">
              <a:xfrm>
                <a:off x="7224713" y="4210050"/>
                <a:ext cx="180975" cy="339725"/>
              </a:xfrm>
              <a:custGeom>
                <a:avLst/>
                <a:gdLst>
                  <a:gd name="T0" fmla="*/ 24 w 57"/>
                  <a:gd name="T1" fmla="*/ 49 h 107"/>
                  <a:gd name="T2" fmla="*/ 24 w 57"/>
                  <a:gd name="T3" fmla="*/ 87 h 107"/>
                  <a:gd name="T4" fmla="*/ 24 w 57"/>
                  <a:gd name="T5" fmla="*/ 99 h 107"/>
                  <a:gd name="T6" fmla="*/ 26 w 57"/>
                  <a:gd name="T7" fmla="*/ 102 h 107"/>
                  <a:gd name="T8" fmla="*/ 35 w 57"/>
                  <a:gd name="T9" fmla="*/ 104 h 107"/>
                  <a:gd name="T10" fmla="*/ 35 w 57"/>
                  <a:gd name="T11" fmla="*/ 107 h 107"/>
                  <a:gd name="T12" fmla="*/ 17 w 57"/>
                  <a:gd name="T13" fmla="*/ 107 h 107"/>
                  <a:gd name="T14" fmla="*/ 1 w 57"/>
                  <a:gd name="T15" fmla="*/ 107 h 107"/>
                  <a:gd name="T16" fmla="*/ 0 w 57"/>
                  <a:gd name="T17" fmla="*/ 104 h 107"/>
                  <a:gd name="T18" fmla="*/ 8 w 57"/>
                  <a:gd name="T19" fmla="*/ 102 h 107"/>
                  <a:gd name="T20" fmla="*/ 11 w 57"/>
                  <a:gd name="T21" fmla="*/ 100 h 107"/>
                  <a:gd name="T22" fmla="*/ 11 w 57"/>
                  <a:gd name="T23" fmla="*/ 90 h 107"/>
                  <a:gd name="T24" fmla="*/ 11 w 57"/>
                  <a:gd name="T25" fmla="*/ 49 h 107"/>
                  <a:gd name="T26" fmla="*/ 1 w 57"/>
                  <a:gd name="T27" fmla="*/ 46 h 107"/>
                  <a:gd name="T28" fmla="*/ 0 w 57"/>
                  <a:gd name="T29" fmla="*/ 43 h 107"/>
                  <a:gd name="T30" fmla="*/ 11 w 57"/>
                  <a:gd name="T31" fmla="*/ 42 h 107"/>
                  <a:gd name="T32" fmla="*/ 11 w 57"/>
                  <a:gd name="T33" fmla="*/ 42 h 107"/>
                  <a:gd name="T34" fmla="*/ 19 w 57"/>
                  <a:gd name="T35" fmla="*/ 11 h 107"/>
                  <a:gd name="T36" fmla="*/ 43 w 57"/>
                  <a:gd name="T37" fmla="*/ 0 h 107"/>
                  <a:gd name="T38" fmla="*/ 57 w 57"/>
                  <a:gd name="T39" fmla="*/ 2 h 107"/>
                  <a:gd name="T40" fmla="*/ 53 w 57"/>
                  <a:gd name="T41" fmla="*/ 20 h 107"/>
                  <a:gd name="T42" fmla="*/ 50 w 57"/>
                  <a:gd name="T43" fmla="*/ 20 h 107"/>
                  <a:gd name="T44" fmla="*/ 45 w 57"/>
                  <a:gd name="T45" fmla="*/ 6 h 107"/>
                  <a:gd name="T46" fmla="*/ 41 w 57"/>
                  <a:gd name="T47" fmla="*/ 6 h 107"/>
                  <a:gd name="T48" fmla="*/ 28 w 57"/>
                  <a:gd name="T49" fmla="*/ 13 h 107"/>
                  <a:gd name="T50" fmla="*/ 24 w 57"/>
                  <a:gd name="T51" fmla="*/ 40 h 107"/>
                  <a:gd name="T52" fmla="*/ 24 w 57"/>
                  <a:gd name="T53" fmla="*/ 42 h 107"/>
                  <a:gd name="T54" fmla="*/ 42 w 57"/>
                  <a:gd name="T55" fmla="*/ 42 h 107"/>
                  <a:gd name="T56" fmla="*/ 42 w 57"/>
                  <a:gd name="T57" fmla="*/ 49 h 107"/>
                  <a:gd name="T58" fmla="*/ 24 w 57"/>
                  <a:gd name="T59" fmla="*/ 4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7" h="107">
                    <a:moveTo>
                      <a:pt x="24" y="49"/>
                    </a:move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92"/>
                      <a:pt x="24" y="96"/>
                      <a:pt x="24" y="99"/>
                    </a:cubicBezTo>
                    <a:cubicBezTo>
                      <a:pt x="24" y="100"/>
                      <a:pt x="25" y="101"/>
                      <a:pt x="26" y="102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1" y="100"/>
                    </a:cubicBezTo>
                    <a:cubicBezTo>
                      <a:pt x="11" y="97"/>
                      <a:pt x="11" y="94"/>
                      <a:pt x="11" y="90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29"/>
                      <a:pt x="14" y="18"/>
                      <a:pt x="19" y="11"/>
                    </a:cubicBezTo>
                    <a:cubicBezTo>
                      <a:pt x="25" y="4"/>
                      <a:pt x="33" y="0"/>
                      <a:pt x="43" y="0"/>
                    </a:cubicBezTo>
                    <a:cubicBezTo>
                      <a:pt x="48" y="0"/>
                      <a:pt x="52" y="0"/>
                      <a:pt x="57" y="2"/>
                    </a:cubicBezTo>
                    <a:cubicBezTo>
                      <a:pt x="55" y="7"/>
                      <a:pt x="54" y="13"/>
                      <a:pt x="53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6"/>
                      <a:pt x="43" y="6"/>
                      <a:pt x="41" y="6"/>
                    </a:cubicBezTo>
                    <a:cubicBezTo>
                      <a:pt x="35" y="6"/>
                      <a:pt x="31" y="8"/>
                      <a:pt x="28" y="13"/>
                    </a:cubicBezTo>
                    <a:cubicBezTo>
                      <a:pt x="25" y="18"/>
                      <a:pt x="24" y="27"/>
                      <a:pt x="24" y="40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9"/>
                      <a:pt x="42" y="49"/>
                      <a:pt x="42" y="49"/>
                    </a:cubicBezTo>
                    <a:lnTo>
                      <a:pt x="24" y="49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9" name="iS1iḍê">
                <a:extLst>
                  <a:ext uri="{FF2B5EF4-FFF2-40B4-BE49-F238E27FC236}">
                    <a16:creationId xmlns:a16="http://schemas.microsoft.com/office/drawing/2014/main" id="{A68EBC60-DF9F-40AF-8C4E-6331E4A47310}"/>
                  </a:ext>
                </a:extLst>
              </p:cNvPr>
              <p:cNvSpPr/>
              <p:nvPr/>
            </p:nvSpPr>
            <p:spPr bwMode="auto">
              <a:xfrm>
                <a:off x="7542213" y="4229100"/>
                <a:ext cx="206375" cy="327025"/>
              </a:xfrm>
              <a:custGeom>
                <a:avLst/>
                <a:gdLst>
                  <a:gd name="T0" fmla="*/ 50 w 65"/>
                  <a:gd name="T1" fmla="*/ 8 h 103"/>
                  <a:gd name="T2" fmla="*/ 36 w 65"/>
                  <a:gd name="T3" fmla="*/ 5 h 103"/>
                  <a:gd name="T4" fmla="*/ 21 w 65"/>
                  <a:gd name="T5" fmla="*/ 10 h 103"/>
                  <a:gd name="T6" fmla="*/ 15 w 65"/>
                  <a:gd name="T7" fmla="*/ 23 h 103"/>
                  <a:gd name="T8" fmla="*/ 17 w 65"/>
                  <a:gd name="T9" fmla="*/ 31 h 103"/>
                  <a:gd name="T10" fmla="*/ 22 w 65"/>
                  <a:gd name="T11" fmla="*/ 37 h 103"/>
                  <a:gd name="T12" fmla="*/ 30 w 65"/>
                  <a:gd name="T13" fmla="*/ 42 h 103"/>
                  <a:gd name="T14" fmla="*/ 39 w 65"/>
                  <a:gd name="T15" fmla="*/ 46 h 103"/>
                  <a:gd name="T16" fmla="*/ 48 w 65"/>
                  <a:gd name="T17" fmla="*/ 50 h 103"/>
                  <a:gd name="T18" fmla="*/ 57 w 65"/>
                  <a:gd name="T19" fmla="*/ 56 h 103"/>
                  <a:gd name="T20" fmla="*/ 62 w 65"/>
                  <a:gd name="T21" fmla="*/ 63 h 103"/>
                  <a:gd name="T22" fmla="*/ 65 w 65"/>
                  <a:gd name="T23" fmla="*/ 74 h 103"/>
                  <a:gd name="T24" fmla="*/ 54 w 65"/>
                  <a:gd name="T25" fmla="*/ 95 h 103"/>
                  <a:gd name="T26" fmla="*/ 25 w 65"/>
                  <a:gd name="T27" fmla="*/ 103 h 103"/>
                  <a:gd name="T28" fmla="*/ 0 w 65"/>
                  <a:gd name="T29" fmla="*/ 99 h 103"/>
                  <a:gd name="T30" fmla="*/ 0 w 65"/>
                  <a:gd name="T31" fmla="*/ 99 h 103"/>
                  <a:gd name="T32" fmla="*/ 3 w 65"/>
                  <a:gd name="T33" fmla="*/ 74 h 103"/>
                  <a:gd name="T34" fmla="*/ 6 w 65"/>
                  <a:gd name="T35" fmla="*/ 74 h 103"/>
                  <a:gd name="T36" fmla="*/ 11 w 65"/>
                  <a:gd name="T37" fmla="*/ 94 h 103"/>
                  <a:gd name="T38" fmla="*/ 27 w 65"/>
                  <a:gd name="T39" fmla="*/ 97 h 103"/>
                  <a:gd name="T40" fmla="*/ 43 w 65"/>
                  <a:gd name="T41" fmla="*/ 92 h 103"/>
                  <a:gd name="T42" fmla="*/ 49 w 65"/>
                  <a:gd name="T43" fmla="*/ 79 h 103"/>
                  <a:gd name="T44" fmla="*/ 47 w 65"/>
                  <a:gd name="T45" fmla="*/ 71 h 103"/>
                  <a:gd name="T46" fmla="*/ 42 w 65"/>
                  <a:gd name="T47" fmla="*/ 65 h 103"/>
                  <a:gd name="T48" fmla="*/ 35 w 65"/>
                  <a:gd name="T49" fmla="*/ 61 h 103"/>
                  <a:gd name="T50" fmla="*/ 26 w 65"/>
                  <a:gd name="T51" fmla="*/ 56 h 103"/>
                  <a:gd name="T52" fmla="*/ 17 w 65"/>
                  <a:gd name="T53" fmla="*/ 52 h 103"/>
                  <a:gd name="T54" fmla="*/ 8 w 65"/>
                  <a:gd name="T55" fmla="*/ 46 h 103"/>
                  <a:gd name="T56" fmla="*/ 2 w 65"/>
                  <a:gd name="T57" fmla="*/ 38 h 103"/>
                  <a:gd name="T58" fmla="*/ 0 w 65"/>
                  <a:gd name="T59" fmla="*/ 27 h 103"/>
                  <a:gd name="T60" fmla="*/ 10 w 65"/>
                  <a:gd name="T61" fmla="*/ 7 h 103"/>
                  <a:gd name="T62" fmla="*/ 37 w 65"/>
                  <a:gd name="T63" fmla="*/ 0 h 103"/>
                  <a:gd name="T64" fmla="*/ 61 w 65"/>
                  <a:gd name="T65" fmla="*/ 2 h 103"/>
                  <a:gd name="T66" fmla="*/ 61 w 65"/>
                  <a:gd name="T67" fmla="*/ 3 h 103"/>
                  <a:gd name="T68" fmla="*/ 57 w 65"/>
                  <a:gd name="T69" fmla="*/ 25 h 103"/>
                  <a:gd name="T70" fmla="*/ 54 w 65"/>
                  <a:gd name="T71" fmla="*/ 26 h 103"/>
                  <a:gd name="T72" fmla="*/ 50 w 65"/>
                  <a:gd name="T73" fmla="*/ 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103">
                    <a:moveTo>
                      <a:pt x="50" y="8"/>
                    </a:moveTo>
                    <a:cubicBezTo>
                      <a:pt x="45" y="6"/>
                      <a:pt x="40" y="5"/>
                      <a:pt x="36" y="5"/>
                    </a:cubicBezTo>
                    <a:cubicBezTo>
                      <a:pt x="30" y="5"/>
                      <a:pt x="25" y="7"/>
                      <a:pt x="21" y="10"/>
                    </a:cubicBezTo>
                    <a:cubicBezTo>
                      <a:pt x="17" y="13"/>
                      <a:pt x="15" y="17"/>
                      <a:pt x="15" y="23"/>
                    </a:cubicBezTo>
                    <a:cubicBezTo>
                      <a:pt x="15" y="26"/>
                      <a:pt x="16" y="28"/>
                      <a:pt x="17" y="31"/>
                    </a:cubicBezTo>
                    <a:cubicBezTo>
                      <a:pt x="19" y="33"/>
                      <a:pt x="20" y="35"/>
                      <a:pt x="22" y="37"/>
                    </a:cubicBezTo>
                    <a:cubicBezTo>
                      <a:pt x="25" y="39"/>
                      <a:pt x="27" y="40"/>
                      <a:pt x="30" y="42"/>
                    </a:cubicBezTo>
                    <a:cubicBezTo>
                      <a:pt x="33" y="43"/>
                      <a:pt x="36" y="44"/>
                      <a:pt x="39" y="46"/>
                    </a:cubicBezTo>
                    <a:cubicBezTo>
                      <a:pt x="42" y="47"/>
                      <a:pt x="45" y="49"/>
                      <a:pt x="48" y="50"/>
                    </a:cubicBezTo>
                    <a:cubicBezTo>
                      <a:pt x="51" y="52"/>
                      <a:pt x="54" y="54"/>
                      <a:pt x="57" y="56"/>
                    </a:cubicBezTo>
                    <a:cubicBezTo>
                      <a:pt x="59" y="58"/>
                      <a:pt x="61" y="60"/>
                      <a:pt x="62" y="63"/>
                    </a:cubicBezTo>
                    <a:cubicBezTo>
                      <a:pt x="64" y="66"/>
                      <a:pt x="65" y="70"/>
                      <a:pt x="65" y="74"/>
                    </a:cubicBezTo>
                    <a:cubicBezTo>
                      <a:pt x="65" y="83"/>
                      <a:pt x="61" y="90"/>
                      <a:pt x="54" y="95"/>
                    </a:cubicBezTo>
                    <a:cubicBezTo>
                      <a:pt x="46" y="100"/>
                      <a:pt x="37" y="103"/>
                      <a:pt x="25" y="103"/>
                    </a:cubicBezTo>
                    <a:cubicBezTo>
                      <a:pt x="18" y="103"/>
                      <a:pt x="9" y="102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6" y="96"/>
                      <a:pt x="21" y="97"/>
                      <a:pt x="27" y="97"/>
                    </a:cubicBezTo>
                    <a:cubicBezTo>
                      <a:pt x="34" y="97"/>
                      <a:pt x="39" y="95"/>
                      <a:pt x="43" y="92"/>
                    </a:cubicBezTo>
                    <a:cubicBezTo>
                      <a:pt x="47" y="89"/>
                      <a:pt x="49" y="85"/>
                      <a:pt x="49" y="79"/>
                    </a:cubicBezTo>
                    <a:cubicBezTo>
                      <a:pt x="49" y="76"/>
                      <a:pt x="49" y="73"/>
                      <a:pt x="47" y="71"/>
                    </a:cubicBezTo>
                    <a:cubicBezTo>
                      <a:pt x="46" y="69"/>
                      <a:pt x="44" y="67"/>
                      <a:pt x="42" y="65"/>
                    </a:cubicBezTo>
                    <a:cubicBezTo>
                      <a:pt x="40" y="63"/>
                      <a:pt x="37" y="62"/>
                      <a:pt x="35" y="61"/>
                    </a:cubicBezTo>
                    <a:cubicBezTo>
                      <a:pt x="32" y="59"/>
                      <a:pt x="29" y="58"/>
                      <a:pt x="26" y="56"/>
                    </a:cubicBezTo>
                    <a:cubicBezTo>
                      <a:pt x="23" y="55"/>
                      <a:pt x="20" y="54"/>
                      <a:pt x="17" y="52"/>
                    </a:cubicBezTo>
                    <a:cubicBezTo>
                      <a:pt x="13" y="50"/>
                      <a:pt x="11" y="48"/>
                      <a:pt x="8" y="46"/>
                    </a:cubicBezTo>
                    <a:cubicBezTo>
                      <a:pt x="6" y="44"/>
                      <a:pt x="3" y="41"/>
                      <a:pt x="2" y="38"/>
                    </a:cubicBezTo>
                    <a:cubicBezTo>
                      <a:pt x="0" y="35"/>
                      <a:pt x="0" y="31"/>
                      <a:pt x="0" y="27"/>
                    </a:cubicBezTo>
                    <a:cubicBezTo>
                      <a:pt x="0" y="18"/>
                      <a:pt x="3" y="12"/>
                      <a:pt x="10" y="7"/>
                    </a:cubicBezTo>
                    <a:cubicBezTo>
                      <a:pt x="18" y="2"/>
                      <a:pt x="27" y="0"/>
                      <a:pt x="37" y="0"/>
                    </a:cubicBezTo>
                    <a:cubicBezTo>
                      <a:pt x="45" y="0"/>
                      <a:pt x="52" y="1"/>
                      <a:pt x="61" y="2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0" y="8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0" name="íṣľíḓé">
                <a:extLst>
                  <a:ext uri="{FF2B5EF4-FFF2-40B4-BE49-F238E27FC236}">
                    <a16:creationId xmlns:a16="http://schemas.microsoft.com/office/drawing/2014/main" id="{496D9AB2-6C36-402E-BE94-21E4CC66BD8B}"/>
                  </a:ext>
                </a:extLst>
              </p:cNvPr>
              <p:cNvSpPr/>
              <p:nvPr/>
            </p:nvSpPr>
            <p:spPr bwMode="auto">
              <a:xfrm>
                <a:off x="7793038" y="4333875"/>
                <a:ext cx="179388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3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2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0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2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1" name="î$ḷïḑè">
                <a:extLst>
                  <a:ext uri="{FF2B5EF4-FFF2-40B4-BE49-F238E27FC236}">
                    <a16:creationId xmlns:a16="http://schemas.microsoft.com/office/drawing/2014/main" id="{44E661DB-3234-4822-B8A1-A4A8C68F8632}"/>
                  </a:ext>
                </a:extLst>
              </p:cNvPr>
              <p:cNvSpPr/>
              <p:nvPr/>
            </p:nvSpPr>
            <p:spPr bwMode="auto">
              <a:xfrm>
                <a:off x="801687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2" name="iSľíḍè">
                <a:extLst>
                  <a:ext uri="{FF2B5EF4-FFF2-40B4-BE49-F238E27FC236}">
                    <a16:creationId xmlns:a16="http://schemas.microsoft.com/office/drawing/2014/main" id="{34B81879-8C99-4D98-A793-BF0D93FC8BB5}"/>
                  </a:ext>
                </a:extLst>
              </p:cNvPr>
              <p:cNvSpPr/>
              <p:nvPr/>
            </p:nvSpPr>
            <p:spPr bwMode="auto">
              <a:xfrm>
                <a:off x="8172450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7 w 59"/>
                  <a:gd name="T3" fmla="*/ 68 h 70"/>
                  <a:gd name="T4" fmla="*/ 35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2 w 59"/>
                  <a:gd name="T23" fmla="*/ 55 h 70"/>
                  <a:gd name="T24" fmla="*/ 44 w 59"/>
                  <a:gd name="T25" fmla="*/ 61 h 70"/>
                  <a:gd name="T26" fmla="*/ 59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2 w 59"/>
                  <a:gd name="T35" fmla="*/ 10 h 70"/>
                  <a:gd name="T36" fmla="*/ 32 w 59"/>
                  <a:gd name="T37" fmla="*/ 6 h 70"/>
                  <a:gd name="T38" fmla="*/ 20 w 59"/>
                  <a:gd name="T39" fmla="*/ 12 h 70"/>
                  <a:gd name="T40" fmla="*/ 15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5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7" y="50"/>
                      <a:pt x="22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9" y="61"/>
                      <a:pt x="53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6" y="6"/>
                      <a:pt x="32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3" name="ïŝļíḑè">
                <a:extLst>
                  <a:ext uri="{FF2B5EF4-FFF2-40B4-BE49-F238E27FC236}">
                    <a16:creationId xmlns:a16="http://schemas.microsoft.com/office/drawing/2014/main" id="{790D87A0-26AC-4DDA-BB9C-C011D4D5EE89}"/>
                  </a:ext>
                </a:extLst>
              </p:cNvPr>
              <p:cNvSpPr/>
              <p:nvPr/>
            </p:nvSpPr>
            <p:spPr bwMode="auto">
              <a:xfrm>
                <a:off x="840740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4" name="işľídè">
                <a:extLst>
                  <a:ext uri="{FF2B5EF4-FFF2-40B4-BE49-F238E27FC236}">
                    <a16:creationId xmlns:a16="http://schemas.microsoft.com/office/drawing/2014/main" id="{65187E3A-905C-465B-9E8E-698BFFBF9E63}"/>
                  </a:ext>
                </a:extLst>
              </p:cNvPr>
              <p:cNvSpPr/>
              <p:nvPr/>
            </p:nvSpPr>
            <p:spPr bwMode="auto">
              <a:xfrm>
                <a:off x="8697913" y="4333875"/>
                <a:ext cx="180975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4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3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5" name="işľíḑe">
                <a:extLst>
                  <a:ext uri="{FF2B5EF4-FFF2-40B4-BE49-F238E27FC236}">
                    <a16:creationId xmlns:a16="http://schemas.microsoft.com/office/drawing/2014/main" id="{E8577A61-749D-49AB-8C27-0B4713C4C892}"/>
                  </a:ext>
                </a:extLst>
              </p:cNvPr>
              <p:cNvSpPr/>
              <p:nvPr/>
            </p:nvSpPr>
            <p:spPr bwMode="auto">
              <a:xfrm>
                <a:off x="8920163" y="4333875"/>
                <a:ext cx="190500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59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59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6" name="ïśľïḑé">
                <a:extLst>
                  <a:ext uri="{FF2B5EF4-FFF2-40B4-BE49-F238E27FC236}">
                    <a16:creationId xmlns:a16="http://schemas.microsoft.com/office/drawing/2014/main" id="{73E10D6D-3760-4DBD-B8D4-3EC530CCD4C0}"/>
                  </a:ext>
                </a:extLst>
              </p:cNvPr>
              <p:cNvSpPr/>
              <p:nvPr/>
            </p:nvSpPr>
            <p:spPr bwMode="auto">
              <a:xfrm>
                <a:off x="9283700" y="4235450"/>
                <a:ext cx="301625" cy="320675"/>
              </a:xfrm>
              <a:custGeom>
                <a:avLst/>
                <a:gdLst>
                  <a:gd name="T0" fmla="*/ 60 w 95"/>
                  <a:gd name="T1" fmla="*/ 44 h 101"/>
                  <a:gd name="T2" fmla="*/ 68 w 95"/>
                  <a:gd name="T3" fmla="*/ 44 h 101"/>
                  <a:gd name="T4" fmla="*/ 76 w 95"/>
                  <a:gd name="T5" fmla="*/ 44 h 101"/>
                  <a:gd name="T6" fmla="*/ 83 w 95"/>
                  <a:gd name="T7" fmla="*/ 44 h 101"/>
                  <a:gd name="T8" fmla="*/ 89 w 95"/>
                  <a:gd name="T9" fmla="*/ 44 h 101"/>
                  <a:gd name="T10" fmla="*/ 89 w 95"/>
                  <a:gd name="T11" fmla="*/ 47 h 101"/>
                  <a:gd name="T12" fmla="*/ 80 w 95"/>
                  <a:gd name="T13" fmla="*/ 49 h 101"/>
                  <a:gd name="T14" fmla="*/ 79 w 95"/>
                  <a:gd name="T15" fmla="*/ 51 h 101"/>
                  <a:gd name="T16" fmla="*/ 80 w 95"/>
                  <a:gd name="T17" fmla="*/ 57 h 101"/>
                  <a:gd name="T18" fmla="*/ 72 w 95"/>
                  <a:gd name="T19" fmla="*/ 83 h 101"/>
                  <a:gd name="T20" fmla="*/ 81 w 95"/>
                  <a:gd name="T21" fmla="*/ 92 h 101"/>
                  <a:gd name="T22" fmla="*/ 90 w 95"/>
                  <a:gd name="T23" fmla="*/ 95 h 101"/>
                  <a:gd name="T24" fmla="*/ 94 w 95"/>
                  <a:gd name="T25" fmla="*/ 95 h 101"/>
                  <a:gd name="T26" fmla="*/ 95 w 95"/>
                  <a:gd name="T27" fmla="*/ 98 h 101"/>
                  <a:gd name="T28" fmla="*/ 82 w 95"/>
                  <a:gd name="T29" fmla="*/ 101 h 101"/>
                  <a:gd name="T30" fmla="*/ 63 w 95"/>
                  <a:gd name="T31" fmla="*/ 92 h 101"/>
                  <a:gd name="T32" fmla="*/ 34 w 95"/>
                  <a:gd name="T33" fmla="*/ 101 h 101"/>
                  <a:gd name="T34" fmla="*/ 10 w 95"/>
                  <a:gd name="T35" fmla="*/ 94 h 101"/>
                  <a:gd name="T36" fmla="*/ 0 w 95"/>
                  <a:gd name="T37" fmla="*/ 75 h 101"/>
                  <a:gd name="T38" fmla="*/ 20 w 95"/>
                  <a:gd name="T39" fmla="*/ 47 h 101"/>
                  <a:gd name="T40" fmla="*/ 10 w 95"/>
                  <a:gd name="T41" fmla="*/ 33 h 101"/>
                  <a:gd name="T42" fmla="*/ 8 w 95"/>
                  <a:gd name="T43" fmla="*/ 22 h 101"/>
                  <a:gd name="T44" fmla="*/ 16 w 95"/>
                  <a:gd name="T45" fmla="*/ 6 h 101"/>
                  <a:gd name="T46" fmla="*/ 35 w 95"/>
                  <a:gd name="T47" fmla="*/ 0 h 101"/>
                  <a:gd name="T48" fmla="*/ 52 w 95"/>
                  <a:gd name="T49" fmla="*/ 5 h 101"/>
                  <a:gd name="T50" fmla="*/ 59 w 95"/>
                  <a:gd name="T51" fmla="*/ 19 h 101"/>
                  <a:gd name="T52" fmla="*/ 37 w 95"/>
                  <a:gd name="T53" fmla="*/ 44 h 101"/>
                  <a:gd name="T54" fmla="*/ 68 w 95"/>
                  <a:gd name="T55" fmla="*/ 77 h 101"/>
                  <a:gd name="T56" fmla="*/ 72 w 95"/>
                  <a:gd name="T57" fmla="*/ 58 h 101"/>
                  <a:gd name="T58" fmla="*/ 72 w 95"/>
                  <a:gd name="T59" fmla="*/ 51 h 101"/>
                  <a:gd name="T60" fmla="*/ 71 w 95"/>
                  <a:gd name="T61" fmla="*/ 49 h 101"/>
                  <a:gd name="T62" fmla="*/ 69 w 95"/>
                  <a:gd name="T63" fmla="*/ 49 h 101"/>
                  <a:gd name="T64" fmla="*/ 60 w 95"/>
                  <a:gd name="T65" fmla="*/ 47 h 101"/>
                  <a:gd name="T66" fmla="*/ 60 w 95"/>
                  <a:gd name="T67" fmla="*/ 44 h 101"/>
                  <a:gd name="T68" fmla="*/ 25 w 95"/>
                  <a:gd name="T69" fmla="*/ 51 h 101"/>
                  <a:gd name="T70" fmla="*/ 15 w 95"/>
                  <a:gd name="T71" fmla="*/ 72 h 101"/>
                  <a:gd name="T72" fmla="*/ 21 w 95"/>
                  <a:gd name="T73" fmla="*/ 88 h 101"/>
                  <a:gd name="T74" fmla="*/ 38 w 95"/>
                  <a:gd name="T75" fmla="*/ 94 h 101"/>
                  <a:gd name="T76" fmla="*/ 56 w 95"/>
                  <a:gd name="T77" fmla="*/ 87 h 101"/>
                  <a:gd name="T78" fmla="*/ 25 w 95"/>
                  <a:gd name="T79" fmla="*/ 51 h 101"/>
                  <a:gd name="T80" fmla="*/ 33 w 95"/>
                  <a:gd name="T81" fmla="*/ 40 h 101"/>
                  <a:gd name="T82" fmla="*/ 43 w 95"/>
                  <a:gd name="T83" fmla="*/ 20 h 101"/>
                  <a:gd name="T84" fmla="*/ 41 w 95"/>
                  <a:gd name="T85" fmla="*/ 9 h 101"/>
                  <a:gd name="T86" fmla="*/ 34 w 95"/>
                  <a:gd name="T87" fmla="*/ 6 h 101"/>
                  <a:gd name="T88" fmla="*/ 26 w 95"/>
                  <a:gd name="T89" fmla="*/ 9 h 101"/>
                  <a:gd name="T90" fmla="*/ 24 w 95"/>
                  <a:gd name="T91" fmla="*/ 18 h 101"/>
                  <a:gd name="T92" fmla="*/ 31 w 95"/>
                  <a:gd name="T93" fmla="*/ 37 h 101"/>
                  <a:gd name="T94" fmla="*/ 33 w 95"/>
                  <a:gd name="T95" fmla="*/ 4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5" h="101">
                    <a:moveTo>
                      <a:pt x="60" y="44"/>
                    </a:moveTo>
                    <a:cubicBezTo>
                      <a:pt x="63" y="44"/>
                      <a:pt x="65" y="44"/>
                      <a:pt x="68" y="44"/>
                    </a:cubicBezTo>
                    <a:cubicBezTo>
                      <a:pt x="71" y="44"/>
                      <a:pt x="73" y="44"/>
                      <a:pt x="76" y="44"/>
                    </a:cubicBezTo>
                    <a:cubicBezTo>
                      <a:pt x="79" y="44"/>
                      <a:pt x="81" y="44"/>
                      <a:pt x="83" y="44"/>
                    </a:cubicBezTo>
                    <a:cubicBezTo>
                      <a:pt x="85" y="44"/>
                      <a:pt x="87" y="44"/>
                      <a:pt x="89" y="44"/>
                    </a:cubicBezTo>
                    <a:cubicBezTo>
                      <a:pt x="89" y="47"/>
                      <a:pt x="89" y="47"/>
                      <a:pt x="89" y="47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79" y="49"/>
                      <a:pt x="79" y="50"/>
                      <a:pt x="79" y="51"/>
                    </a:cubicBezTo>
                    <a:cubicBezTo>
                      <a:pt x="79" y="53"/>
                      <a:pt x="80" y="55"/>
                      <a:pt x="80" y="57"/>
                    </a:cubicBezTo>
                    <a:cubicBezTo>
                      <a:pt x="80" y="67"/>
                      <a:pt x="77" y="76"/>
                      <a:pt x="72" y="83"/>
                    </a:cubicBezTo>
                    <a:cubicBezTo>
                      <a:pt x="75" y="87"/>
                      <a:pt x="78" y="90"/>
                      <a:pt x="81" y="92"/>
                    </a:cubicBezTo>
                    <a:cubicBezTo>
                      <a:pt x="83" y="94"/>
                      <a:pt x="86" y="95"/>
                      <a:pt x="90" y="95"/>
                    </a:cubicBezTo>
                    <a:cubicBezTo>
                      <a:pt x="91" y="95"/>
                      <a:pt x="93" y="95"/>
                      <a:pt x="94" y="95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91" y="100"/>
                      <a:pt x="86" y="101"/>
                      <a:pt x="82" y="101"/>
                    </a:cubicBezTo>
                    <a:cubicBezTo>
                      <a:pt x="74" y="101"/>
                      <a:pt x="68" y="98"/>
                      <a:pt x="63" y="92"/>
                    </a:cubicBezTo>
                    <a:cubicBezTo>
                      <a:pt x="54" y="98"/>
                      <a:pt x="45" y="101"/>
                      <a:pt x="34" y="101"/>
                    </a:cubicBezTo>
                    <a:cubicBezTo>
                      <a:pt x="24" y="101"/>
                      <a:pt x="16" y="99"/>
                      <a:pt x="10" y="94"/>
                    </a:cubicBezTo>
                    <a:cubicBezTo>
                      <a:pt x="3" y="89"/>
                      <a:pt x="0" y="83"/>
                      <a:pt x="0" y="75"/>
                    </a:cubicBezTo>
                    <a:cubicBezTo>
                      <a:pt x="0" y="64"/>
                      <a:pt x="6" y="55"/>
                      <a:pt x="20" y="47"/>
                    </a:cubicBezTo>
                    <a:cubicBezTo>
                      <a:pt x="15" y="41"/>
                      <a:pt x="12" y="36"/>
                      <a:pt x="10" y="33"/>
                    </a:cubicBezTo>
                    <a:cubicBezTo>
                      <a:pt x="9" y="29"/>
                      <a:pt x="8" y="26"/>
                      <a:pt x="8" y="22"/>
                    </a:cubicBezTo>
                    <a:cubicBezTo>
                      <a:pt x="8" y="15"/>
                      <a:pt x="11" y="10"/>
                      <a:pt x="16" y="6"/>
                    </a:cubicBezTo>
                    <a:cubicBezTo>
                      <a:pt x="21" y="2"/>
                      <a:pt x="27" y="0"/>
                      <a:pt x="35" y="0"/>
                    </a:cubicBezTo>
                    <a:cubicBezTo>
                      <a:pt x="42" y="0"/>
                      <a:pt x="48" y="2"/>
                      <a:pt x="52" y="5"/>
                    </a:cubicBezTo>
                    <a:cubicBezTo>
                      <a:pt x="57" y="8"/>
                      <a:pt x="59" y="13"/>
                      <a:pt x="59" y="19"/>
                    </a:cubicBezTo>
                    <a:cubicBezTo>
                      <a:pt x="59" y="29"/>
                      <a:pt x="52" y="37"/>
                      <a:pt x="37" y="44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71" y="72"/>
                      <a:pt x="72" y="65"/>
                      <a:pt x="72" y="58"/>
                    </a:cubicBezTo>
                    <a:cubicBezTo>
                      <a:pt x="72" y="56"/>
                      <a:pt x="72" y="53"/>
                      <a:pt x="72" y="51"/>
                    </a:cubicBezTo>
                    <a:cubicBezTo>
                      <a:pt x="72" y="50"/>
                      <a:pt x="71" y="50"/>
                      <a:pt x="71" y="49"/>
                    </a:cubicBezTo>
                    <a:cubicBezTo>
                      <a:pt x="70" y="49"/>
                      <a:pt x="70" y="49"/>
                      <a:pt x="69" y="49"/>
                    </a:cubicBezTo>
                    <a:cubicBezTo>
                      <a:pt x="60" y="47"/>
                      <a:pt x="60" y="47"/>
                      <a:pt x="60" y="47"/>
                    </a:cubicBezTo>
                    <a:lnTo>
                      <a:pt x="60" y="44"/>
                    </a:lnTo>
                    <a:close/>
                    <a:moveTo>
                      <a:pt x="25" y="51"/>
                    </a:moveTo>
                    <a:cubicBezTo>
                      <a:pt x="18" y="57"/>
                      <a:pt x="15" y="64"/>
                      <a:pt x="15" y="72"/>
                    </a:cubicBezTo>
                    <a:cubicBezTo>
                      <a:pt x="15" y="79"/>
                      <a:pt x="17" y="84"/>
                      <a:pt x="21" y="88"/>
                    </a:cubicBezTo>
                    <a:cubicBezTo>
                      <a:pt x="25" y="92"/>
                      <a:pt x="30" y="94"/>
                      <a:pt x="38" y="94"/>
                    </a:cubicBezTo>
                    <a:cubicBezTo>
                      <a:pt x="44" y="94"/>
                      <a:pt x="51" y="91"/>
                      <a:pt x="56" y="87"/>
                    </a:cubicBezTo>
                    <a:lnTo>
                      <a:pt x="25" y="51"/>
                    </a:lnTo>
                    <a:close/>
                    <a:moveTo>
                      <a:pt x="33" y="40"/>
                    </a:moveTo>
                    <a:cubicBezTo>
                      <a:pt x="40" y="34"/>
                      <a:pt x="43" y="28"/>
                      <a:pt x="43" y="20"/>
                    </a:cubicBezTo>
                    <a:cubicBezTo>
                      <a:pt x="43" y="15"/>
                      <a:pt x="43" y="12"/>
                      <a:pt x="41" y="9"/>
                    </a:cubicBezTo>
                    <a:cubicBezTo>
                      <a:pt x="39" y="7"/>
                      <a:pt x="36" y="6"/>
                      <a:pt x="34" y="6"/>
                    </a:cubicBezTo>
                    <a:cubicBezTo>
                      <a:pt x="31" y="6"/>
                      <a:pt x="28" y="7"/>
                      <a:pt x="26" y="9"/>
                    </a:cubicBezTo>
                    <a:cubicBezTo>
                      <a:pt x="25" y="11"/>
                      <a:pt x="24" y="14"/>
                      <a:pt x="24" y="18"/>
                    </a:cubicBezTo>
                    <a:cubicBezTo>
                      <a:pt x="24" y="24"/>
                      <a:pt x="26" y="30"/>
                      <a:pt x="31" y="37"/>
                    </a:cubicBezTo>
                    <a:lnTo>
                      <a:pt x="33" y="4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7" name="ïṡľîḑê">
                <a:extLst>
                  <a:ext uri="{FF2B5EF4-FFF2-40B4-BE49-F238E27FC236}">
                    <a16:creationId xmlns:a16="http://schemas.microsoft.com/office/drawing/2014/main" id="{3145A54F-D349-4F6C-A715-E994413FD72D}"/>
                  </a:ext>
                </a:extLst>
              </p:cNvPr>
              <p:cNvSpPr/>
              <p:nvPr/>
            </p:nvSpPr>
            <p:spPr bwMode="auto">
              <a:xfrm>
                <a:off x="972502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4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5 w 87"/>
                  <a:gd name="T17" fmla="*/ 25 h 99"/>
                  <a:gd name="T18" fmla="*/ 2 w 87"/>
                  <a:gd name="T19" fmla="*/ 25 h 99"/>
                  <a:gd name="T20" fmla="*/ 0 w 87"/>
                  <a:gd name="T21" fmla="*/ 0 h 99"/>
                  <a:gd name="T22" fmla="*/ 1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7 w 87"/>
                  <a:gd name="T29" fmla="*/ 0 h 99"/>
                  <a:gd name="T30" fmla="*/ 87 w 87"/>
                  <a:gd name="T31" fmla="*/ 0 h 99"/>
                  <a:gd name="T32" fmla="*/ 83 w 87"/>
                  <a:gd name="T33" fmla="*/ 25 h 99"/>
                  <a:gd name="T34" fmla="*/ 80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3 w 87"/>
                  <a:gd name="T47" fmla="*/ 96 h 99"/>
                  <a:gd name="T48" fmla="*/ 63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8" y="99"/>
                      <a:pt x="31" y="99"/>
                      <a:pt x="24" y="99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6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0"/>
                      <a:pt x="24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4" y="0"/>
                      <a:pt x="75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1" y="93"/>
                      <a:pt x="52" y="93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56" y="99"/>
                      <a:pt x="49" y="99"/>
                      <a:pt x="43" y="9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8" name="ïŝļîdé">
                <a:extLst>
                  <a:ext uri="{FF2B5EF4-FFF2-40B4-BE49-F238E27FC236}">
                    <a16:creationId xmlns:a16="http://schemas.microsoft.com/office/drawing/2014/main" id="{9AEFE9E4-7710-4B66-8192-8908E8628710}"/>
                  </a:ext>
                </a:extLst>
              </p:cNvPr>
              <p:cNvSpPr/>
              <p:nvPr/>
            </p:nvSpPr>
            <p:spPr bwMode="auto">
              <a:xfrm>
                <a:off x="9999663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6 w 59"/>
                  <a:gd name="T3" fmla="*/ 68 h 70"/>
                  <a:gd name="T4" fmla="*/ 34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1 w 59"/>
                  <a:gd name="T23" fmla="*/ 55 h 70"/>
                  <a:gd name="T24" fmla="*/ 44 w 59"/>
                  <a:gd name="T25" fmla="*/ 61 h 70"/>
                  <a:gd name="T26" fmla="*/ 58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1 w 59"/>
                  <a:gd name="T35" fmla="*/ 10 h 70"/>
                  <a:gd name="T36" fmla="*/ 32 w 59"/>
                  <a:gd name="T37" fmla="*/ 6 h 70"/>
                  <a:gd name="T38" fmla="*/ 19 w 59"/>
                  <a:gd name="T39" fmla="*/ 12 h 70"/>
                  <a:gd name="T40" fmla="*/ 14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7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6" y="50"/>
                      <a:pt x="21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8" y="61"/>
                      <a:pt x="53" y="61"/>
                      <a:pt x="58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1" y="10"/>
                    </a:cubicBezTo>
                    <a:cubicBezTo>
                      <a:pt x="39" y="7"/>
                      <a:pt x="36" y="6"/>
                      <a:pt x="32" y="6"/>
                    </a:cubicBezTo>
                    <a:cubicBezTo>
                      <a:pt x="26" y="6"/>
                      <a:pt x="22" y="8"/>
                      <a:pt x="19" y="12"/>
                    </a:cubicBezTo>
                    <a:cubicBezTo>
                      <a:pt x="16" y="16"/>
                      <a:pt x="15" y="21"/>
                      <a:pt x="14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9" name="išḻiḋê">
                <a:extLst>
                  <a:ext uri="{FF2B5EF4-FFF2-40B4-BE49-F238E27FC236}">
                    <a16:creationId xmlns:a16="http://schemas.microsoft.com/office/drawing/2014/main" id="{4B8D6B35-8BC1-48D5-BE38-8AE49C0CAF56}"/>
                  </a:ext>
                </a:extLst>
              </p:cNvPr>
              <p:cNvSpPr/>
              <p:nvPr/>
            </p:nvSpPr>
            <p:spPr bwMode="auto">
              <a:xfrm>
                <a:off x="10237788" y="4333875"/>
                <a:ext cx="184150" cy="222250"/>
              </a:xfrm>
              <a:custGeom>
                <a:avLst/>
                <a:gdLst>
                  <a:gd name="T0" fmla="*/ 58 w 58"/>
                  <a:gd name="T1" fmla="*/ 63 h 70"/>
                  <a:gd name="T2" fmla="*/ 47 w 58"/>
                  <a:gd name="T3" fmla="*/ 68 h 70"/>
                  <a:gd name="T4" fmla="*/ 34 w 58"/>
                  <a:gd name="T5" fmla="*/ 70 h 70"/>
                  <a:gd name="T6" fmla="*/ 9 w 58"/>
                  <a:gd name="T7" fmla="*/ 61 h 70"/>
                  <a:gd name="T8" fmla="*/ 0 w 58"/>
                  <a:gd name="T9" fmla="*/ 37 h 70"/>
                  <a:gd name="T10" fmla="*/ 10 w 58"/>
                  <a:gd name="T11" fmla="*/ 11 h 70"/>
                  <a:gd name="T12" fmla="*/ 37 w 58"/>
                  <a:gd name="T13" fmla="*/ 0 h 70"/>
                  <a:gd name="T14" fmla="*/ 57 w 58"/>
                  <a:gd name="T15" fmla="*/ 5 h 70"/>
                  <a:gd name="T16" fmla="*/ 53 w 58"/>
                  <a:gd name="T17" fmla="*/ 24 h 70"/>
                  <a:gd name="T18" fmla="*/ 50 w 58"/>
                  <a:gd name="T19" fmla="*/ 25 h 70"/>
                  <a:gd name="T20" fmla="*/ 45 w 58"/>
                  <a:gd name="T21" fmla="*/ 8 h 70"/>
                  <a:gd name="T22" fmla="*/ 37 w 58"/>
                  <a:gd name="T23" fmla="*/ 6 h 70"/>
                  <a:gd name="T24" fmla="*/ 21 w 58"/>
                  <a:gd name="T25" fmla="*/ 14 h 70"/>
                  <a:gd name="T26" fmla="*/ 15 w 58"/>
                  <a:gd name="T27" fmla="*/ 33 h 70"/>
                  <a:gd name="T28" fmla="*/ 21 w 58"/>
                  <a:gd name="T29" fmla="*/ 54 h 70"/>
                  <a:gd name="T30" fmla="*/ 43 w 58"/>
                  <a:gd name="T31" fmla="*/ 61 h 70"/>
                  <a:gd name="T32" fmla="*/ 57 w 58"/>
                  <a:gd name="T33" fmla="*/ 60 h 70"/>
                  <a:gd name="T34" fmla="*/ 58 w 58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8" h="70">
                    <a:moveTo>
                      <a:pt x="58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6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5" y="9"/>
                      <a:pt x="21" y="14"/>
                    </a:cubicBezTo>
                    <a:cubicBezTo>
                      <a:pt x="17" y="19"/>
                      <a:pt x="15" y="25"/>
                      <a:pt x="15" y="33"/>
                    </a:cubicBezTo>
                    <a:cubicBezTo>
                      <a:pt x="15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8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0" name="i$1íďé">
                <a:extLst>
                  <a:ext uri="{FF2B5EF4-FFF2-40B4-BE49-F238E27FC236}">
                    <a16:creationId xmlns:a16="http://schemas.microsoft.com/office/drawing/2014/main" id="{5BB0AA19-D1B0-4703-BAA2-1B25C1BD3C20}"/>
                  </a:ext>
                </a:extLst>
              </p:cNvPr>
              <p:cNvSpPr/>
              <p:nvPr/>
            </p:nvSpPr>
            <p:spPr bwMode="auto">
              <a:xfrm>
                <a:off x="10463213" y="4210050"/>
                <a:ext cx="246063" cy="339725"/>
              </a:xfrm>
              <a:custGeom>
                <a:avLst/>
                <a:gdLst>
                  <a:gd name="T0" fmla="*/ 0 w 78"/>
                  <a:gd name="T1" fmla="*/ 5 h 107"/>
                  <a:gd name="T2" fmla="*/ 23 w 78"/>
                  <a:gd name="T3" fmla="*/ 0 h 107"/>
                  <a:gd name="T4" fmla="*/ 24 w 78"/>
                  <a:gd name="T5" fmla="*/ 0 h 107"/>
                  <a:gd name="T6" fmla="*/ 24 w 78"/>
                  <a:gd name="T7" fmla="*/ 20 h 107"/>
                  <a:gd name="T8" fmla="*/ 24 w 78"/>
                  <a:gd name="T9" fmla="*/ 47 h 107"/>
                  <a:gd name="T10" fmla="*/ 47 w 78"/>
                  <a:gd name="T11" fmla="*/ 39 h 107"/>
                  <a:gd name="T12" fmla="*/ 62 w 78"/>
                  <a:gd name="T13" fmla="*/ 45 h 107"/>
                  <a:gd name="T14" fmla="*/ 68 w 78"/>
                  <a:gd name="T15" fmla="*/ 61 h 107"/>
                  <a:gd name="T16" fmla="*/ 68 w 78"/>
                  <a:gd name="T17" fmla="*/ 86 h 107"/>
                  <a:gd name="T18" fmla="*/ 68 w 78"/>
                  <a:gd name="T19" fmla="*/ 99 h 107"/>
                  <a:gd name="T20" fmla="*/ 70 w 78"/>
                  <a:gd name="T21" fmla="*/ 102 h 107"/>
                  <a:gd name="T22" fmla="*/ 78 w 78"/>
                  <a:gd name="T23" fmla="*/ 104 h 107"/>
                  <a:gd name="T24" fmla="*/ 78 w 78"/>
                  <a:gd name="T25" fmla="*/ 107 h 107"/>
                  <a:gd name="T26" fmla="*/ 62 w 78"/>
                  <a:gd name="T27" fmla="*/ 107 h 107"/>
                  <a:gd name="T28" fmla="*/ 46 w 78"/>
                  <a:gd name="T29" fmla="*/ 107 h 107"/>
                  <a:gd name="T30" fmla="*/ 46 w 78"/>
                  <a:gd name="T31" fmla="*/ 104 h 107"/>
                  <a:gd name="T32" fmla="*/ 53 w 78"/>
                  <a:gd name="T33" fmla="*/ 102 h 107"/>
                  <a:gd name="T34" fmla="*/ 55 w 78"/>
                  <a:gd name="T35" fmla="*/ 100 h 107"/>
                  <a:gd name="T36" fmla="*/ 55 w 78"/>
                  <a:gd name="T37" fmla="*/ 96 h 107"/>
                  <a:gd name="T38" fmla="*/ 55 w 78"/>
                  <a:gd name="T39" fmla="*/ 65 h 107"/>
                  <a:gd name="T40" fmla="*/ 51 w 78"/>
                  <a:gd name="T41" fmla="*/ 52 h 107"/>
                  <a:gd name="T42" fmla="*/ 38 w 78"/>
                  <a:gd name="T43" fmla="*/ 48 h 107"/>
                  <a:gd name="T44" fmla="*/ 24 w 78"/>
                  <a:gd name="T45" fmla="*/ 52 h 107"/>
                  <a:gd name="T46" fmla="*/ 24 w 78"/>
                  <a:gd name="T47" fmla="*/ 84 h 107"/>
                  <a:gd name="T48" fmla="*/ 24 w 78"/>
                  <a:gd name="T49" fmla="*/ 100 h 107"/>
                  <a:gd name="T50" fmla="*/ 26 w 78"/>
                  <a:gd name="T51" fmla="*/ 102 h 107"/>
                  <a:gd name="T52" fmla="*/ 33 w 78"/>
                  <a:gd name="T53" fmla="*/ 104 h 107"/>
                  <a:gd name="T54" fmla="*/ 33 w 78"/>
                  <a:gd name="T55" fmla="*/ 107 h 107"/>
                  <a:gd name="T56" fmla="*/ 17 w 78"/>
                  <a:gd name="T57" fmla="*/ 107 h 107"/>
                  <a:gd name="T58" fmla="*/ 1 w 78"/>
                  <a:gd name="T59" fmla="*/ 107 h 107"/>
                  <a:gd name="T60" fmla="*/ 0 w 78"/>
                  <a:gd name="T61" fmla="*/ 104 h 107"/>
                  <a:gd name="T62" fmla="*/ 8 w 78"/>
                  <a:gd name="T63" fmla="*/ 102 h 107"/>
                  <a:gd name="T64" fmla="*/ 10 w 78"/>
                  <a:gd name="T65" fmla="*/ 100 h 107"/>
                  <a:gd name="T66" fmla="*/ 10 w 78"/>
                  <a:gd name="T67" fmla="*/ 82 h 107"/>
                  <a:gd name="T68" fmla="*/ 10 w 78"/>
                  <a:gd name="T69" fmla="*/ 53 h 107"/>
                  <a:gd name="T70" fmla="*/ 10 w 78"/>
                  <a:gd name="T71" fmla="*/ 27 h 107"/>
                  <a:gd name="T72" fmla="*/ 10 w 78"/>
                  <a:gd name="T73" fmla="*/ 10 h 107"/>
                  <a:gd name="T74" fmla="*/ 0 w 78"/>
                  <a:gd name="T75" fmla="*/ 7 h 107"/>
                  <a:gd name="T76" fmla="*/ 0 w 78"/>
                  <a:gd name="T77" fmla="*/ 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8" h="107">
                    <a:moveTo>
                      <a:pt x="0" y="5"/>
                    </a:moveTo>
                    <a:cubicBezTo>
                      <a:pt x="8" y="3"/>
                      <a:pt x="16" y="2"/>
                      <a:pt x="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5"/>
                      <a:pt x="24" y="11"/>
                      <a:pt x="24" y="20"/>
                    </a:cubicBezTo>
                    <a:cubicBezTo>
                      <a:pt x="24" y="28"/>
                      <a:pt x="24" y="37"/>
                      <a:pt x="24" y="47"/>
                    </a:cubicBezTo>
                    <a:cubicBezTo>
                      <a:pt x="32" y="42"/>
                      <a:pt x="40" y="39"/>
                      <a:pt x="47" y="39"/>
                    </a:cubicBezTo>
                    <a:cubicBezTo>
                      <a:pt x="53" y="39"/>
                      <a:pt x="58" y="41"/>
                      <a:pt x="62" y="45"/>
                    </a:cubicBezTo>
                    <a:cubicBezTo>
                      <a:pt x="66" y="49"/>
                      <a:pt x="68" y="54"/>
                      <a:pt x="68" y="61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8" y="92"/>
                      <a:pt x="68" y="96"/>
                      <a:pt x="68" y="99"/>
                    </a:cubicBezTo>
                    <a:cubicBezTo>
                      <a:pt x="68" y="101"/>
                      <a:pt x="69" y="101"/>
                      <a:pt x="70" y="102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7"/>
                      <a:pt x="78" y="107"/>
                      <a:pt x="78" y="107"/>
                    </a:cubicBezTo>
                    <a:cubicBezTo>
                      <a:pt x="72" y="107"/>
                      <a:pt x="66" y="107"/>
                      <a:pt x="62" y="107"/>
                    </a:cubicBezTo>
                    <a:cubicBezTo>
                      <a:pt x="57" y="107"/>
                      <a:pt x="52" y="107"/>
                      <a:pt x="46" y="107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4" y="102"/>
                      <a:pt x="55" y="101"/>
                      <a:pt x="55" y="100"/>
                    </a:cubicBezTo>
                    <a:cubicBezTo>
                      <a:pt x="55" y="99"/>
                      <a:pt x="55" y="98"/>
                      <a:pt x="55" y="96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5" y="59"/>
                      <a:pt x="54" y="55"/>
                      <a:pt x="51" y="52"/>
                    </a:cubicBezTo>
                    <a:cubicBezTo>
                      <a:pt x="48" y="49"/>
                      <a:pt x="44" y="48"/>
                      <a:pt x="38" y="48"/>
                    </a:cubicBezTo>
                    <a:cubicBezTo>
                      <a:pt x="34" y="48"/>
                      <a:pt x="29" y="49"/>
                      <a:pt x="24" y="52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89"/>
                      <a:pt x="24" y="95"/>
                      <a:pt x="24" y="100"/>
                    </a:cubicBezTo>
                    <a:cubicBezTo>
                      <a:pt x="24" y="101"/>
                      <a:pt x="24" y="102"/>
                      <a:pt x="26" y="102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27" y="107"/>
                      <a:pt x="22" y="107"/>
                      <a:pt x="17" y="107"/>
                    </a:cubicBezTo>
                    <a:cubicBezTo>
                      <a:pt x="12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0" y="95"/>
                      <a:pt x="10" y="89"/>
                      <a:pt x="10" y="82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43"/>
                      <a:pt x="10" y="34"/>
                      <a:pt x="10" y="27"/>
                    </a:cubicBezTo>
                    <a:cubicBezTo>
                      <a:pt x="10" y="19"/>
                      <a:pt x="10" y="14"/>
                      <a:pt x="10" y="1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1" name="iṣľíḓe">
                <a:extLst>
                  <a:ext uri="{FF2B5EF4-FFF2-40B4-BE49-F238E27FC236}">
                    <a16:creationId xmlns:a16="http://schemas.microsoft.com/office/drawing/2014/main" id="{53BEF1E0-1C20-49AF-9981-8743DA9AA7EF}"/>
                  </a:ext>
                </a:extLst>
              </p:cNvPr>
              <p:cNvSpPr/>
              <p:nvPr/>
            </p:nvSpPr>
            <p:spPr bwMode="auto">
              <a:xfrm>
                <a:off x="10750550" y="4333875"/>
                <a:ext cx="247650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4 w 78"/>
                  <a:gd name="T33" fmla="*/ 61 h 68"/>
                  <a:gd name="T34" fmla="*/ 54 w 78"/>
                  <a:gd name="T35" fmla="*/ 57 h 68"/>
                  <a:gd name="T36" fmla="*/ 54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2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1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4" y="61"/>
                    </a:cubicBezTo>
                    <a:cubicBezTo>
                      <a:pt x="54" y="60"/>
                      <a:pt x="54" y="59"/>
                      <a:pt x="54" y="57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0"/>
                      <a:pt x="53" y="16"/>
                      <a:pt x="50" y="13"/>
                    </a:cubicBezTo>
                    <a:cubicBezTo>
                      <a:pt x="48" y="10"/>
                      <a:pt x="43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6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2" name="iş1iḑè">
                <a:extLst>
                  <a:ext uri="{FF2B5EF4-FFF2-40B4-BE49-F238E27FC236}">
                    <a16:creationId xmlns:a16="http://schemas.microsoft.com/office/drawing/2014/main" id="{E70A51FB-285A-4423-A0A8-F899E2A95CEE}"/>
                  </a:ext>
                </a:extLst>
              </p:cNvPr>
              <p:cNvSpPr/>
              <p:nvPr/>
            </p:nvSpPr>
            <p:spPr bwMode="auto">
              <a:xfrm>
                <a:off x="11042650" y="4333875"/>
                <a:ext cx="211138" cy="222250"/>
              </a:xfrm>
              <a:custGeom>
                <a:avLst/>
                <a:gdLst>
                  <a:gd name="T0" fmla="*/ 67 w 67"/>
                  <a:gd name="T1" fmla="*/ 34 h 70"/>
                  <a:gd name="T2" fmla="*/ 58 w 67"/>
                  <a:gd name="T3" fmla="*/ 60 h 70"/>
                  <a:gd name="T4" fmla="*/ 33 w 67"/>
                  <a:gd name="T5" fmla="*/ 70 h 70"/>
                  <a:gd name="T6" fmla="*/ 9 w 67"/>
                  <a:gd name="T7" fmla="*/ 61 h 70"/>
                  <a:gd name="T8" fmla="*/ 0 w 67"/>
                  <a:gd name="T9" fmla="*/ 36 h 70"/>
                  <a:gd name="T10" fmla="*/ 9 w 67"/>
                  <a:gd name="T11" fmla="*/ 10 h 70"/>
                  <a:gd name="T12" fmla="*/ 34 w 67"/>
                  <a:gd name="T13" fmla="*/ 0 h 70"/>
                  <a:gd name="T14" fmla="*/ 58 w 67"/>
                  <a:gd name="T15" fmla="*/ 10 h 70"/>
                  <a:gd name="T16" fmla="*/ 67 w 67"/>
                  <a:gd name="T17" fmla="*/ 34 h 70"/>
                  <a:gd name="T18" fmla="*/ 14 w 67"/>
                  <a:gd name="T19" fmla="*/ 34 h 70"/>
                  <a:gd name="T20" fmla="*/ 19 w 67"/>
                  <a:gd name="T21" fmla="*/ 56 h 70"/>
                  <a:gd name="T22" fmla="*/ 34 w 67"/>
                  <a:gd name="T23" fmla="*/ 64 h 70"/>
                  <a:gd name="T24" fmla="*/ 48 w 67"/>
                  <a:gd name="T25" fmla="*/ 57 h 70"/>
                  <a:gd name="T26" fmla="*/ 53 w 67"/>
                  <a:gd name="T27" fmla="*/ 35 h 70"/>
                  <a:gd name="T28" fmla="*/ 48 w 67"/>
                  <a:gd name="T29" fmla="*/ 14 h 70"/>
                  <a:gd name="T30" fmla="*/ 33 w 67"/>
                  <a:gd name="T31" fmla="*/ 6 h 70"/>
                  <a:gd name="T32" fmla="*/ 19 w 67"/>
                  <a:gd name="T33" fmla="*/ 13 h 70"/>
                  <a:gd name="T34" fmla="*/ 14 w 67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70">
                    <a:moveTo>
                      <a:pt x="67" y="34"/>
                    </a:moveTo>
                    <a:cubicBezTo>
                      <a:pt x="67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6" y="4"/>
                      <a:pt x="24" y="0"/>
                      <a:pt x="34" y="0"/>
                    </a:cubicBezTo>
                    <a:cubicBezTo>
                      <a:pt x="44" y="0"/>
                      <a:pt x="52" y="4"/>
                      <a:pt x="58" y="10"/>
                    </a:cubicBezTo>
                    <a:cubicBezTo>
                      <a:pt x="64" y="16"/>
                      <a:pt x="67" y="24"/>
                      <a:pt x="67" y="34"/>
                    </a:cubicBezTo>
                    <a:close/>
                    <a:moveTo>
                      <a:pt x="14" y="34"/>
                    </a:moveTo>
                    <a:cubicBezTo>
                      <a:pt x="14" y="43"/>
                      <a:pt x="16" y="51"/>
                      <a:pt x="19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4" y="9"/>
                      <a:pt x="40" y="6"/>
                      <a:pt x="33" y="6"/>
                    </a:cubicBezTo>
                    <a:cubicBezTo>
                      <a:pt x="27" y="6"/>
                      <a:pt x="22" y="8"/>
                      <a:pt x="19" y="13"/>
                    </a:cubicBezTo>
                    <a:cubicBezTo>
                      <a:pt x="16" y="18"/>
                      <a:pt x="14" y="25"/>
                      <a:pt x="14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3" name="ïṩľîḑè">
                <a:extLst>
                  <a:ext uri="{FF2B5EF4-FFF2-40B4-BE49-F238E27FC236}">
                    <a16:creationId xmlns:a16="http://schemas.microsoft.com/office/drawing/2014/main" id="{F4308E86-95DA-421C-8040-86EB939FC2D9}"/>
                  </a:ext>
                </a:extLst>
              </p:cNvPr>
              <p:cNvSpPr/>
              <p:nvPr/>
            </p:nvSpPr>
            <p:spPr bwMode="auto">
              <a:xfrm>
                <a:off x="11301413" y="4210050"/>
                <a:ext cx="107950" cy="339725"/>
              </a:xfrm>
              <a:custGeom>
                <a:avLst/>
                <a:gdLst>
                  <a:gd name="T0" fmla="*/ 1 w 34"/>
                  <a:gd name="T1" fmla="*/ 7 h 107"/>
                  <a:gd name="T2" fmla="*/ 0 w 34"/>
                  <a:gd name="T3" fmla="*/ 5 h 107"/>
                  <a:gd name="T4" fmla="*/ 24 w 34"/>
                  <a:gd name="T5" fmla="*/ 0 h 107"/>
                  <a:gd name="T6" fmla="*/ 24 w 34"/>
                  <a:gd name="T7" fmla="*/ 0 h 107"/>
                  <a:gd name="T8" fmla="*/ 24 w 34"/>
                  <a:gd name="T9" fmla="*/ 33 h 107"/>
                  <a:gd name="T10" fmla="*/ 24 w 34"/>
                  <a:gd name="T11" fmla="*/ 79 h 107"/>
                  <a:gd name="T12" fmla="*/ 24 w 34"/>
                  <a:gd name="T13" fmla="*/ 99 h 107"/>
                  <a:gd name="T14" fmla="*/ 26 w 34"/>
                  <a:gd name="T15" fmla="*/ 102 h 107"/>
                  <a:gd name="T16" fmla="*/ 34 w 34"/>
                  <a:gd name="T17" fmla="*/ 104 h 107"/>
                  <a:gd name="T18" fmla="*/ 34 w 34"/>
                  <a:gd name="T19" fmla="*/ 107 h 107"/>
                  <a:gd name="T20" fmla="*/ 17 w 34"/>
                  <a:gd name="T21" fmla="*/ 107 h 107"/>
                  <a:gd name="T22" fmla="*/ 1 w 34"/>
                  <a:gd name="T23" fmla="*/ 107 h 107"/>
                  <a:gd name="T24" fmla="*/ 1 w 34"/>
                  <a:gd name="T25" fmla="*/ 104 h 107"/>
                  <a:gd name="T26" fmla="*/ 9 w 34"/>
                  <a:gd name="T27" fmla="*/ 102 h 107"/>
                  <a:gd name="T28" fmla="*/ 10 w 34"/>
                  <a:gd name="T29" fmla="*/ 100 h 107"/>
                  <a:gd name="T30" fmla="*/ 11 w 34"/>
                  <a:gd name="T31" fmla="*/ 82 h 107"/>
                  <a:gd name="T32" fmla="*/ 11 w 34"/>
                  <a:gd name="T33" fmla="*/ 53 h 107"/>
                  <a:gd name="T34" fmla="*/ 10 w 34"/>
                  <a:gd name="T35" fmla="*/ 10 h 107"/>
                  <a:gd name="T36" fmla="*/ 1 w 34"/>
                  <a:gd name="T37" fmla="*/ 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107">
                    <a:moveTo>
                      <a:pt x="1" y="7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7" y="2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8"/>
                      <a:pt x="24" y="19"/>
                      <a:pt x="24" y="33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4" y="87"/>
                      <a:pt x="24" y="94"/>
                      <a:pt x="24" y="99"/>
                    </a:cubicBezTo>
                    <a:cubicBezTo>
                      <a:pt x="24" y="101"/>
                      <a:pt x="25" y="102"/>
                      <a:pt x="26" y="102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1" y="94"/>
                      <a:pt x="11" y="88"/>
                      <a:pt x="11" y="8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35"/>
                      <a:pt x="11" y="21"/>
                      <a:pt x="10" y="10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4" name="ïṩḷïdé">
                <a:extLst>
                  <a:ext uri="{FF2B5EF4-FFF2-40B4-BE49-F238E27FC236}">
                    <a16:creationId xmlns:a16="http://schemas.microsoft.com/office/drawing/2014/main" id="{28496E00-B8D7-46DD-8017-22248C3715B7}"/>
                  </a:ext>
                </a:extLst>
              </p:cNvPr>
              <p:cNvSpPr/>
              <p:nvPr/>
            </p:nvSpPr>
            <p:spPr bwMode="auto">
              <a:xfrm>
                <a:off x="11456988" y="4333875"/>
                <a:ext cx="215900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9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8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4 w 68"/>
                  <a:gd name="T23" fmla="*/ 64 h 70"/>
                  <a:gd name="T24" fmla="*/ 48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3 w 68"/>
                  <a:gd name="T31" fmla="*/ 6 h 70"/>
                  <a:gd name="T32" fmla="*/ 19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10" y="10"/>
                    </a:cubicBezTo>
                    <a:cubicBezTo>
                      <a:pt x="16" y="4"/>
                      <a:pt x="24" y="0"/>
                      <a:pt x="35" y="0"/>
                    </a:cubicBezTo>
                    <a:cubicBezTo>
                      <a:pt x="45" y="0"/>
                      <a:pt x="52" y="4"/>
                      <a:pt x="58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6" y="51"/>
                      <a:pt x="20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5" y="9"/>
                      <a:pt x="40" y="6"/>
                      <a:pt x="33" y="6"/>
                    </a:cubicBezTo>
                    <a:cubicBezTo>
                      <a:pt x="27" y="6"/>
                      <a:pt x="23" y="8"/>
                      <a:pt x="19" y="13"/>
                    </a:cubicBezTo>
                    <a:cubicBezTo>
                      <a:pt x="16" y="18"/>
                      <a:pt x="15" y="25"/>
                      <a:pt x="15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5" name="iŝḻîḓè">
                <a:extLst>
                  <a:ext uri="{FF2B5EF4-FFF2-40B4-BE49-F238E27FC236}">
                    <a16:creationId xmlns:a16="http://schemas.microsoft.com/office/drawing/2014/main" id="{C3CEAD0F-49FC-4A6C-B390-B6C94A555862}"/>
                  </a:ext>
                </a:extLst>
              </p:cNvPr>
              <p:cNvSpPr/>
              <p:nvPr/>
            </p:nvSpPr>
            <p:spPr bwMode="auto">
              <a:xfrm>
                <a:off x="11720513" y="4333875"/>
                <a:ext cx="220663" cy="330200"/>
              </a:xfrm>
              <a:custGeom>
                <a:avLst/>
                <a:gdLst>
                  <a:gd name="T0" fmla="*/ 54 w 70"/>
                  <a:gd name="T1" fmla="*/ 9 h 104"/>
                  <a:gd name="T2" fmla="*/ 59 w 70"/>
                  <a:gd name="T3" fmla="*/ 23 h 104"/>
                  <a:gd name="T4" fmla="*/ 51 w 70"/>
                  <a:gd name="T5" fmla="*/ 42 h 104"/>
                  <a:gd name="T6" fmla="*/ 31 w 70"/>
                  <a:gd name="T7" fmla="*/ 49 h 104"/>
                  <a:gd name="T8" fmla="*/ 19 w 70"/>
                  <a:gd name="T9" fmla="*/ 46 h 104"/>
                  <a:gd name="T10" fmla="*/ 15 w 70"/>
                  <a:gd name="T11" fmla="*/ 56 h 104"/>
                  <a:gd name="T12" fmla="*/ 17 w 70"/>
                  <a:gd name="T13" fmla="*/ 59 h 104"/>
                  <a:gd name="T14" fmla="*/ 24 w 70"/>
                  <a:gd name="T15" fmla="*/ 59 h 104"/>
                  <a:gd name="T16" fmla="*/ 34 w 70"/>
                  <a:gd name="T17" fmla="*/ 59 h 104"/>
                  <a:gd name="T18" fmla="*/ 44 w 70"/>
                  <a:gd name="T19" fmla="*/ 59 h 104"/>
                  <a:gd name="T20" fmla="*/ 62 w 70"/>
                  <a:gd name="T21" fmla="*/ 63 h 104"/>
                  <a:gd name="T22" fmla="*/ 70 w 70"/>
                  <a:gd name="T23" fmla="*/ 76 h 104"/>
                  <a:gd name="T24" fmla="*/ 57 w 70"/>
                  <a:gd name="T25" fmla="*/ 96 h 104"/>
                  <a:gd name="T26" fmla="*/ 29 w 70"/>
                  <a:gd name="T27" fmla="*/ 104 h 104"/>
                  <a:gd name="T28" fmla="*/ 8 w 70"/>
                  <a:gd name="T29" fmla="*/ 99 h 104"/>
                  <a:gd name="T30" fmla="*/ 0 w 70"/>
                  <a:gd name="T31" fmla="*/ 88 h 104"/>
                  <a:gd name="T32" fmla="*/ 11 w 70"/>
                  <a:gd name="T33" fmla="*/ 70 h 104"/>
                  <a:gd name="T34" fmla="*/ 4 w 70"/>
                  <a:gd name="T35" fmla="*/ 63 h 104"/>
                  <a:gd name="T36" fmla="*/ 14 w 70"/>
                  <a:gd name="T37" fmla="*/ 45 h 104"/>
                  <a:gd name="T38" fmla="*/ 3 w 70"/>
                  <a:gd name="T39" fmla="*/ 25 h 104"/>
                  <a:gd name="T40" fmla="*/ 11 w 70"/>
                  <a:gd name="T41" fmla="*/ 7 h 104"/>
                  <a:gd name="T42" fmla="*/ 32 w 70"/>
                  <a:gd name="T43" fmla="*/ 0 h 104"/>
                  <a:gd name="T44" fmla="*/ 41 w 70"/>
                  <a:gd name="T45" fmla="*/ 1 h 104"/>
                  <a:gd name="T46" fmla="*/ 50 w 70"/>
                  <a:gd name="T47" fmla="*/ 2 h 104"/>
                  <a:gd name="T48" fmla="*/ 70 w 70"/>
                  <a:gd name="T49" fmla="*/ 2 h 104"/>
                  <a:gd name="T50" fmla="*/ 70 w 70"/>
                  <a:gd name="T51" fmla="*/ 5 h 104"/>
                  <a:gd name="T52" fmla="*/ 54 w 70"/>
                  <a:gd name="T53" fmla="*/ 9 h 104"/>
                  <a:gd name="T54" fmla="*/ 15 w 70"/>
                  <a:gd name="T55" fmla="*/ 71 h 104"/>
                  <a:gd name="T56" fmla="*/ 11 w 70"/>
                  <a:gd name="T57" fmla="*/ 84 h 104"/>
                  <a:gd name="T58" fmla="*/ 16 w 70"/>
                  <a:gd name="T59" fmla="*/ 94 h 104"/>
                  <a:gd name="T60" fmla="*/ 29 w 70"/>
                  <a:gd name="T61" fmla="*/ 97 h 104"/>
                  <a:gd name="T62" fmla="*/ 47 w 70"/>
                  <a:gd name="T63" fmla="*/ 93 h 104"/>
                  <a:gd name="T64" fmla="*/ 55 w 70"/>
                  <a:gd name="T65" fmla="*/ 80 h 104"/>
                  <a:gd name="T66" fmla="*/ 51 w 70"/>
                  <a:gd name="T67" fmla="*/ 73 h 104"/>
                  <a:gd name="T68" fmla="*/ 37 w 70"/>
                  <a:gd name="T69" fmla="*/ 71 h 104"/>
                  <a:gd name="T70" fmla="*/ 29 w 70"/>
                  <a:gd name="T71" fmla="*/ 71 h 104"/>
                  <a:gd name="T72" fmla="*/ 20 w 70"/>
                  <a:gd name="T73" fmla="*/ 71 h 104"/>
                  <a:gd name="T74" fmla="*/ 15 w 70"/>
                  <a:gd name="T75" fmla="*/ 71 h 104"/>
                  <a:gd name="T76" fmla="*/ 18 w 70"/>
                  <a:gd name="T77" fmla="*/ 24 h 104"/>
                  <a:gd name="T78" fmla="*/ 21 w 70"/>
                  <a:gd name="T79" fmla="*/ 38 h 104"/>
                  <a:gd name="T80" fmla="*/ 32 w 70"/>
                  <a:gd name="T81" fmla="*/ 43 h 104"/>
                  <a:gd name="T82" fmla="*/ 41 w 70"/>
                  <a:gd name="T83" fmla="*/ 38 h 104"/>
                  <a:gd name="T84" fmla="*/ 45 w 70"/>
                  <a:gd name="T85" fmla="*/ 25 h 104"/>
                  <a:gd name="T86" fmla="*/ 41 w 70"/>
                  <a:gd name="T87" fmla="*/ 11 h 104"/>
                  <a:gd name="T88" fmla="*/ 31 w 70"/>
                  <a:gd name="T89" fmla="*/ 6 h 104"/>
                  <a:gd name="T90" fmla="*/ 21 w 70"/>
                  <a:gd name="T91" fmla="*/ 10 h 104"/>
                  <a:gd name="T92" fmla="*/ 18 w 70"/>
                  <a:gd name="T93" fmla="*/ 2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0" h="104">
                    <a:moveTo>
                      <a:pt x="54" y="9"/>
                    </a:moveTo>
                    <a:cubicBezTo>
                      <a:pt x="57" y="13"/>
                      <a:pt x="59" y="18"/>
                      <a:pt x="59" y="23"/>
                    </a:cubicBezTo>
                    <a:cubicBezTo>
                      <a:pt x="59" y="31"/>
                      <a:pt x="57" y="37"/>
                      <a:pt x="51" y="42"/>
                    </a:cubicBezTo>
                    <a:cubicBezTo>
                      <a:pt x="46" y="46"/>
                      <a:pt x="39" y="49"/>
                      <a:pt x="31" y="49"/>
                    </a:cubicBezTo>
                    <a:cubicBezTo>
                      <a:pt x="27" y="49"/>
                      <a:pt x="23" y="48"/>
                      <a:pt x="19" y="46"/>
                    </a:cubicBezTo>
                    <a:cubicBezTo>
                      <a:pt x="16" y="51"/>
                      <a:pt x="15" y="54"/>
                      <a:pt x="15" y="56"/>
                    </a:cubicBezTo>
                    <a:cubicBezTo>
                      <a:pt x="15" y="57"/>
                      <a:pt x="16" y="58"/>
                      <a:pt x="17" y="59"/>
                    </a:cubicBezTo>
                    <a:cubicBezTo>
                      <a:pt x="18" y="59"/>
                      <a:pt x="21" y="59"/>
                      <a:pt x="24" y="59"/>
                    </a:cubicBezTo>
                    <a:cubicBezTo>
                      <a:pt x="27" y="59"/>
                      <a:pt x="30" y="59"/>
                      <a:pt x="34" y="59"/>
                    </a:cubicBezTo>
                    <a:cubicBezTo>
                      <a:pt x="37" y="59"/>
                      <a:pt x="41" y="59"/>
                      <a:pt x="44" y="59"/>
                    </a:cubicBezTo>
                    <a:cubicBezTo>
                      <a:pt x="51" y="59"/>
                      <a:pt x="57" y="60"/>
                      <a:pt x="62" y="63"/>
                    </a:cubicBezTo>
                    <a:cubicBezTo>
                      <a:pt x="67" y="66"/>
                      <a:pt x="70" y="70"/>
                      <a:pt x="70" y="76"/>
                    </a:cubicBezTo>
                    <a:cubicBezTo>
                      <a:pt x="70" y="85"/>
                      <a:pt x="66" y="91"/>
                      <a:pt x="57" y="96"/>
                    </a:cubicBezTo>
                    <a:cubicBezTo>
                      <a:pt x="49" y="101"/>
                      <a:pt x="39" y="104"/>
                      <a:pt x="29" y="104"/>
                    </a:cubicBezTo>
                    <a:cubicBezTo>
                      <a:pt x="20" y="104"/>
                      <a:pt x="13" y="102"/>
                      <a:pt x="8" y="99"/>
                    </a:cubicBezTo>
                    <a:cubicBezTo>
                      <a:pt x="2" y="97"/>
                      <a:pt x="0" y="93"/>
                      <a:pt x="0" y="88"/>
                    </a:cubicBezTo>
                    <a:cubicBezTo>
                      <a:pt x="0" y="83"/>
                      <a:pt x="4" y="77"/>
                      <a:pt x="11" y="70"/>
                    </a:cubicBezTo>
                    <a:cubicBezTo>
                      <a:pt x="6" y="68"/>
                      <a:pt x="4" y="66"/>
                      <a:pt x="4" y="63"/>
                    </a:cubicBezTo>
                    <a:cubicBezTo>
                      <a:pt x="4" y="58"/>
                      <a:pt x="7" y="52"/>
                      <a:pt x="14" y="45"/>
                    </a:cubicBezTo>
                    <a:cubicBezTo>
                      <a:pt x="7" y="40"/>
                      <a:pt x="3" y="34"/>
                      <a:pt x="3" y="25"/>
                    </a:cubicBezTo>
                    <a:cubicBezTo>
                      <a:pt x="3" y="18"/>
                      <a:pt x="6" y="12"/>
                      <a:pt x="11" y="7"/>
                    </a:cubicBezTo>
                    <a:cubicBezTo>
                      <a:pt x="16" y="3"/>
                      <a:pt x="23" y="0"/>
                      <a:pt x="32" y="0"/>
                    </a:cubicBezTo>
                    <a:cubicBezTo>
                      <a:pt x="34" y="0"/>
                      <a:pt x="37" y="1"/>
                      <a:pt x="41" y="1"/>
                    </a:cubicBezTo>
                    <a:cubicBezTo>
                      <a:pt x="45" y="2"/>
                      <a:pt x="48" y="2"/>
                      <a:pt x="50" y="2"/>
                    </a:cubicBezTo>
                    <a:cubicBezTo>
                      <a:pt x="57" y="2"/>
                      <a:pt x="64" y="2"/>
                      <a:pt x="70" y="2"/>
                    </a:cubicBezTo>
                    <a:cubicBezTo>
                      <a:pt x="70" y="5"/>
                      <a:pt x="70" y="5"/>
                      <a:pt x="70" y="5"/>
                    </a:cubicBezTo>
                    <a:lnTo>
                      <a:pt x="54" y="9"/>
                    </a:lnTo>
                    <a:close/>
                    <a:moveTo>
                      <a:pt x="15" y="71"/>
                    </a:moveTo>
                    <a:cubicBezTo>
                      <a:pt x="12" y="76"/>
                      <a:pt x="11" y="80"/>
                      <a:pt x="11" y="84"/>
                    </a:cubicBezTo>
                    <a:cubicBezTo>
                      <a:pt x="11" y="88"/>
                      <a:pt x="12" y="92"/>
                      <a:pt x="16" y="94"/>
                    </a:cubicBezTo>
                    <a:cubicBezTo>
                      <a:pt x="19" y="96"/>
                      <a:pt x="24" y="97"/>
                      <a:pt x="29" y="97"/>
                    </a:cubicBezTo>
                    <a:cubicBezTo>
                      <a:pt x="36" y="97"/>
                      <a:pt x="42" y="96"/>
                      <a:pt x="47" y="93"/>
                    </a:cubicBezTo>
                    <a:cubicBezTo>
                      <a:pt x="53" y="90"/>
                      <a:pt x="55" y="86"/>
                      <a:pt x="55" y="80"/>
                    </a:cubicBezTo>
                    <a:cubicBezTo>
                      <a:pt x="55" y="77"/>
                      <a:pt x="54" y="75"/>
                      <a:pt x="51" y="73"/>
                    </a:cubicBezTo>
                    <a:cubicBezTo>
                      <a:pt x="49" y="71"/>
                      <a:pt x="44" y="71"/>
                      <a:pt x="37" y="71"/>
                    </a:cubicBezTo>
                    <a:cubicBezTo>
                      <a:pt x="35" y="71"/>
                      <a:pt x="32" y="71"/>
                      <a:pt x="29" y="71"/>
                    </a:cubicBezTo>
                    <a:cubicBezTo>
                      <a:pt x="26" y="71"/>
                      <a:pt x="23" y="71"/>
                      <a:pt x="20" y="71"/>
                    </a:cubicBezTo>
                    <a:cubicBezTo>
                      <a:pt x="19" y="71"/>
                      <a:pt x="17" y="71"/>
                      <a:pt x="15" y="71"/>
                    </a:cubicBezTo>
                    <a:close/>
                    <a:moveTo>
                      <a:pt x="18" y="24"/>
                    </a:moveTo>
                    <a:cubicBezTo>
                      <a:pt x="18" y="30"/>
                      <a:pt x="19" y="35"/>
                      <a:pt x="21" y="38"/>
                    </a:cubicBezTo>
                    <a:cubicBezTo>
                      <a:pt x="24" y="41"/>
                      <a:pt x="27" y="43"/>
                      <a:pt x="32" y="43"/>
                    </a:cubicBezTo>
                    <a:cubicBezTo>
                      <a:pt x="36" y="43"/>
                      <a:pt x="39" y="42"/>
                      <a:pt x="41" y="38"/>
                    </a:cubicBezTo>
                    <a:cubicBezTo>
                      <a:pt x="44" y="35"/>
                      <a:pt x="45" y="31"/>
                      <a:pt x="45" y="25"/>
                    </a:cubicBezTo>
                    <a:cubicBezTo>
                      <a:pt x="45" y="19"/>
                      <a:pt x="43" y="14"/>
                      <a:pt x="41" y="11"/>
                    </a:cubicBezTo>
                    <a:cubicBezTo>
                      <a:pt x="39" y="7"/>
                      <a:pt x="35" y="6"/>
                      <a:pt x="31" y="6"/>
                    </a:cubicBezTo>
                    <a:cubicBezTo>
                      <a:pt x="26" y="6"/>
                      <a:pt x="23" y="7"/>
                      <a:pt x="21" y="10"/>
                    </a:cubicBezTo>
                    <a:cubicBezTo>
                      <a:pt x="19" y="13"/>
                      <a:pt x="18" y="18"/>
                      <a:pt x="18" y="2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6" name="îṩľïḑê">
                <a:extLst>
                  <a:ext uri="{FF2B5EF4-FFF2-40B4-BE49-F238E27FC236}">
                    <a16:creationId xmlns:a16="http://schemas.microsoft.com/office/drawing/2014/main" id="{D176920E-2107-4724-B5BA-D7C1F5F5E6C6}"/>
                  </a:ext>
                </a:extLst>
              </p:cNvPr>
              <p:cNvSpPr/>
              <p:nvPr/>
            </p:nvSpPr>
            <p:spPr bwMode="auto">
              <a:xfrm>
                <a:off x="11960225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1 w 74"/>
                  <a:gd name="T7" fmla="*/ 3 h 101"/>
                  <a:gd name="T8" fmla="*/ 23 w 74"/>
                  <a:gd name="T9" fmla="*/ 5 h 101"/>
                  <a:gd name="T10" fmla="*/ 29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4 w 74"/>
                  <a:gd name="T17" fmla="*/ 39 h 101"/>
                  <a:gd name="T18" fmla="*/ 51 w 74"/>
                  <a:gd name="T19" fmla="*/ 23 h 101"/>
                  <a:gd name="T20" fmla="*/ 57 w 74"/>
                  <a:gd name="T21" fmla="*/ 5 h 101"/>
                  <a:gd name="T22" fmla="*/ 49 w 74"/>
                  <a:gd name="T23" fmla="*/ 3 h 101"/>
                  <a:gd name="T24" fmla="*/ 49 w 74"/>
                  <a:gd name="T25" fmla="*/ 0 h 101"/>
                  <a:gd name="T26" fmla="*/ 61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7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4 w 74"/>
                  <a:gd name="T39" fmla="*/ 57 h 101"/>
                  <a:gd name="T40" fmla="*/ 38 w 74"/>
                  <a:gd name="T41" fmla="*/ 77 h 101"/>
                  <a:gd name="T42" fmla="*/ 34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8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6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29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4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2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4" y="57"/>
                    </a:cubicBezTo>
                    <a:cubicBezTo>
                      <a:pt x="42" y="63"/>
                      <a:pt x="40" y="70"/>
                      <a:pt x="38" y="77"/>
                    </a:cubicBezTo>
                    <a:cubicBezTo>
                      <a:pt x="37" y="83"/>
                      <a:pt x="35" y="89"/>
                      <a:pt x="34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0" y="100"/>
                      <a:pt x="27" y="101"/>
                      <a:pt x="23" y="101"/>
                    </a:cubicBezTo>
                    <a:cubicBezTo>
                      <a:pt x="18" y="101"/>
                      <a:pt x="13" y="101"/>
                      <a:pt x="8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7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6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</p:grpSp>
      <p:cxnSp>
        <p:nvCxnSpPr>
          <p:cNvPr id="111" name="直接连接符 110">
            <a:extLst>
              <a:ext uri="{FF2B5EF4-FFF2-40B4-BE49-F238E27FC236}">
                <a16:creationId xmlns:a16="http://schemas.microsoft.com/office/drawing/2014/main" id="{487D2C6B-7064-4250-A5B2-111D00839DDB}"/>
              </a:ext>
            </a:extLst>
          </p:cNvPr>
          <p:cNvCxnSpPr/>
          <p:nvPr/>
        </p:nvCxnSpPr>
        <p:spPr>
          <a:xfrm>
            <a:off x="0" y="85344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文本框 111">
            <a:extLst>
              <a:ext uri="{FF2B5EF4-FFF2-40B4-BE49-F238E27FC236}">
                <a16:creationId xmlns:a16="http://schemas.microsoft.com/office/drawing/2014/main" id="{98107071-B6EE-429A-A8B9-BE04F6E4D200}"/>
              </a:ext>
            </a:extLst>
          </p:cNvPr>
          <p:cNvSpPr txBox="1"/>
          <p:nvPr/>
        </p:nvSpPr>
        <p:spPr>
          <a:xfrm>
            <a:off x="345944" y="167549"/>
            <a:ext cx="192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dirty="0">
                <a:solidFill>
                  <a:srgbClr val="1431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安全库存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4317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994DBA35-A66C-4A76-9AF9-DCA2282D2ADB}"/>
              </a:ext>
            </a:extLst>
          </p:cNvPr>
          <p:cNvSpPr/>
          <p:nvPr/>
        </p:nvSpPr>
        <p:spPr>
          <a:xfrm>
            <a:off x="0" y="6470764"/>
            <a:ext cx="12192000" cy="387236"/>
          </a:xfrm>
          <a:prstGeom prst="rect">
            <a:avLst/>
          </a:prstGeom>
          <a:solidFill>
            <a:srgbClr val="143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A6CB6500-1D3F-41AB-9AFF-547E31E8685F}"/>
              </a:ext>
            </a:extLst>
          </p:cNvPr>
          <p:cNvSpPr/>
          <p:nvPr/>
        </p:nvSpPr>
        <p:spPr>
          <a:xfrm>
            <a:off x="0" y="1620548"/>
            <a:ext cx="5636302" cy="3991183"/>
          </a:xfrm>
          <a:prstGeom prst="rect">
            <a:avLst/>
          </a:prstGeom>
          <a:solidFill>
            <a:srgbClr val="143C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矩形 118">
                <a:extLst>
                  <a:ext uri="{FF2B5EF4-FFF2-40B4-BE49-F238E27FC236}">
                    <a16:creationId xmlns:a16="http://schemas.microsoft.com/office/drawing/2014/main" id="{6710B91B-994B-4BE0-B884-7169FDC76AF0}"/>
                  </a:ext>
                </a:extLst>
              </p:cNvPr>
              <p:cNvSpPr/>
              <p:nvPr/>
            </p:nvSpPr>
            <p:spPr>
              <a:xfrm>
                <a:off x="1051305" y="1918382"/>
                <a:ext cx="3625626" cy="84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zh-CN" altLang="en-US" sz="240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zh-CN" altLang="en-US" sz="24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zh-CN" altLang="en-US" sz="24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zh-CN" altLang="en-US" sz="24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z</m:t>
                      </m:r>
                      <m:rad>
                        <m:radPr>
                          <m:degHide m:val="on"/>
                          <m:ctrlPr>
                            <a:rPr lang="zh-CN" alt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zh-CN" alt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24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zh-CN" alt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zh-CN" altLang="en-US" sz="24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zh-CN" altLang="en-US" sz="24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̅"/>
                              <m:ctrlPr>
                                <a:rPr lang="zh-CN" alt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  <m:r>
                            <a:rPr lang="zh-CN" altLang="en-US" sz="24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CN" alt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24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zh-CN" alt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zh-CN" altLang="en-US" sz="24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zh-CN" altLang="en-US" sz="24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zh-CN" altLang="en-US" sz="2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zh-CN" alt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</m:e>
                            <m:sup>
                              <m:r>
                                <a:rPr lang="zh-CN" altLang="en-US" sz="24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CN" altLang="en-US" sz="2400" dirty="0">
                  <a:solidFill>
                    <a:prstClr val="white"/>
                  </a:solidFill>
                  <a:latin typeface="微软雅黑 Light" panose="020B0502040204020203" pitchFamily="34" charset="-122"/>
                </a:endParaRPr>
              </a:p>
            </p:txBody>
          </p:sp>
        </mc:Choice>
        <mc:Fallback xmlns="">
          <p:sp>
            <p:nvSpPr>
              <p:cNvPr id="119" name="矩形 118">
                <a:extLst>
                  <a:ext uri="{FF2B5EF4-FFF2-40B4-BE49-F238E27FC236}">
                    <a16:creationId xmlns:a16="http://schemas.microsoft.com/office/drawing/2014/main" id="{6710B91B-994B-4BE0-B884-7169FDC76A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305" y="1918382"/>
                <a:ext cx="3625626" cy="8438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矩形 119">
                <a:extLst>
                  <a:ext uri="{FF2B5EF4-FFF2-40B4-BE49-F238E27FC236}">
                    <a16:creationId xmlns:a16="http://schemas.microsoft.com/office/drawing/2014/main" id="{127FFF02-54CA-4572-8C62-9A7D40770538}"/>
                  </a:ext>
                </a:extLst>
              </p:cNvPr>
              <p:cNvSpPr/>
              <p:nvPr/>
            </p:nvSpPr>
            <p:spPr>
              <a:xfrm>
                <a:off x="1184222" y="3051064"/>
                <a:ext cx="3912433" cy="2274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304800" algn="just" defTabSz="914400">
                  <a:lnSpc>
                    <a:spcPct val="150000"/>
                  </a:lnSpc>
                </a:pPr>
                <a:r>
                  <a:rPr lang="en-US" altLang="zh-CN" sz="1600" kern="100" dirty="0">
                    <a:solidFill>
                      <a:prstClr val="white"/>
                    </a:solidFill>
                    <a:latin typeface="微软雅黑 Light" panose="020B0502040204020203" pitchFamily="34" charset="-122"/>
                    <a:cs typeface="Times New Roman" panose="02020603050405020304" pitchFamily="18" charset="0"/>
                  </a:rPr>
                  <a:t>SS</a:t>
                </a:r>
                <a:r>
                  <a:rPr lang="zh-CN" altLang="zh-CN" sz="1600" kern="100" dirty="0">
                    <a:solidFill>
                      <a:prstClr val="white"/>
                    </a:solidFill>
                    <a:latin typeface="微软雅黑 Light" panose="020B0502040204020203" pitchFamily="34" charset="-122"/>
                    <a:cs typeface="Times New Roman" panose="02020603050405020304" pitchFamily="18" charset="0"/>
                  </a:rPr>
                  <a:t>——安全库存量</a:t>
                </a:r>
                <a:endParaRPr lang="en-US" altLang="zh-CN" sz="1200" kern="100" dirty="0">
                  <a:solidFill>
                    <a:prstClr val="white"/>
                  </a:solidFill>
                  <a:latin typeface="微软雅黑 Light" panose="020B0502040204020203" pitchFamily="34" charset="-122"/>
                  <a:cs typeface="Times New Roman" panose="02020603050405020304" pitchFamily="18" charset="0"/>
                </a:endParaRPr>
              </a:p>
              <a:p>
                <a:pPr indent="304800" algn="just" defTabSz="914400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zh-CN" sz="1600" i="1" kern="1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600" i="1" kern="1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zh-CN" altLang="zh-CN" sz="1600" kern="100" dirty="0">
                    <a:solidFill>
                      <a:prstClr val="white"/>
                    </a:solidFill>
                    <a:latin typeface="微软雅黑 Light" panose="020B0502040204020203" pitchFamily="34" charset="-122"/>
                    <a:cs typeface="Times New Roman" panose="02020603050405020304" pitchFamily="18" charset="0"/>
                  </a:rPr>
                  <a:t>——订货提前期平均数</a:t>
                </a:r>
                <a:endParaRPr lang="en-US" altLang="zh-CN" sz="1200" kern="100" dirty="0">
                  <a:solidFill>
                    <a:prstClr val="white"/>
                  </a:solidFill>
                  <a:latin typeface="微软雅黑 Light" panose="020B0502040204020203" pitchFamily="34" charset="-122"/>
                  <a:cs typeface="Times New Roman" panose="02020603050405020304" pitchFamily="18" charset="0"/>
                </a:endParaRPr>
              </a:p>
              <a:p>
                <a:pPr indent="304800" algn="just" defTabSz="914400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zh-CN" sz="1600" i="1" kern="1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600" i="1" kern="1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zh-CN" altLang="zh-CN" sz="1600" kern="100" dirty="0">
                    <a:solidFill>
                      <a:prstClr val="white"/>
                    </a:solidFill>
                    <a:latin typeface="微软雅黑 Light" panose="020B0502040204020203" pitchFamily="34" charset="-122"/>
                    <a:cs typeface="Times New Roman" panose="02020603050405020304" pitchFamily="18" charset="0"/>
                  </a:rPr>
                  <a:t>——平均需求量</a:t>
                </a:r>
                <a:endParaRPr lang="en-US" altLang="zh-CN" sz="1200" kern="100" dirty="0">
                  <a:solidFill>
                    <a:prstClr val="white"/>
                  </a:solidFill>
                  <a:latin typeface="微软雅黑 Light" panose="020B0502040204020203" pitchFamily="34" charset="-122"/>
                  <a:cs typeface="Times New Roman" panose="02020603050405020304" pitchFamily="18" charset="0"/>
                </a:endParaRPr>
              </a:p>
              <a:p>
                <a:pPr indent="304800" algn="just" defTabSz="91440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1600" i="1" kern="1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zh-CN" altLang="zh-CN" sz="1600" kern="100" dirty="0">
                    <a:solidFill>
                      <a:prstClr val="white"/>
                    </a:solidFill>
                    <a:latin typeface="微软雅黑 Light" panose="020B0502040204020203" pitchFamily="34" charset="-122"/>
                    <a:cs typeface="Times New Roman" panose="02020603050405020304" pitchFamily="18" charset="0"/>
                  </a:rPr>
                  <a:t>——安全系数</a:t>
                </a:r>
                <a:endParaRPr lang="en-US" altLang="zh-CN" sz="1200" kern="100" dirty="0">
                  <a:solidFill>
                    <a:prstClr val="white"/>
                  </a:solidFill>
                  <a:latin typeface="微软雅黑 Light" panose="020B0502040204020203" pitchFamily="34" charset="-122"/>
                  <a:cs typeface="Times New Roman" panose="02020603050405020304" pitchFamily="18" charset="0"/>
                </a:endParaRPr>
              </a:p>
              <a:p>
                <a:pPr indent="304800" algn="just" defTabSz="914400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600" i="1" kern="1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kern="1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sz="1600" i="1" kern="1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zh-CN" altLang="zh-CN" sz="1600" kern="100" dirty="0">
                    <a:solidFill>
                      <a:prstClr val="white"/>
                    </a:solidFill>
                    <a:latin typeface="微软雅黑 Light" panose="020B0502040204020203" pitchFamily="34" charset="-122"/>
                    <a:cs typeface="Times New Roman" panose="02020603050405020304" pitchFamily="18" charset="0"/>
                  </a:rPr>
                  <a:t>——需求量</a:t>
                </a:r>
                <a:r>
                  <a:rPr lang="en-US" altLang="zh-CN" sz="1600" kern="100" dirty="0">
                    <a:solidFill>
                      <a:prstClr val="white"/>
                    </a:solidFill>
                    <a:latin typeface="微软雅黑 Light" panose="020B0502040204020203" pitchFamily="34" charset="-122"/>
                    <a:cs typeface="Times New Roman" panose="02020603050405020304" pitchFamily="18" charset="0"/>
                  </a:rPr>
                  <a:t>d</a:t>
                </a:r>
                <a:r>
                  <a:rPr lang="zh-CN" altLang="zh-CN" sz="1600" kern="100" dirty="0">
                    <a:solidFill>
                      <a:prstClr val="white"/>
                    </a:solidFill>
                    <a:latin typeface="微软雅黑 Light" panose="020B0502040204020203" pitchFamily="34" charset="-122"/>
                    <a:cs typeface="Times New Roman" panose="02020603050405020304" pitchFamily="18" charset="0"/>
                  </a:rPr>
                  <a:t>的标准差</a:t>
                </a:r>
                <a:endParaRPr lang="en-US" altLang="zh-CN" sz="1200" kern="100" dirty="0">
                  <a:solidFill>
                    <a:prstClr val="white"/>
                  </a:solidFill>
                  <a:latin typeface="微软雅黑 Light" panose="020B0502040204020203" pitchFamily="34" charset="-122"/>
                  <a:cs typeface="Times New Roman" panose="02020603050405020304" pitchFamily="18" charset="0"/>
                </a:endParaRPr>
              </a:p>
              <a:p>
                <a:pPr indent="304800" algn="just" defTabSz="914400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kern="1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sz="1600" i="1" kern="1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zh-CN" altLang="zh-CN" sz="1600" kern="100" dirty="0">
                    <a:solidFill>
                      <a:prstClr val="white"/>
                    </a:solidFill>
                    <a:latin typeface="微软雅黑 Light" panose="020B0502040204020203" pitchFamily="34" charset="-122"/>
                    <a:cs typeface="Times New Roman" panose="02020603050405020304" pitchFamily="18" charset="0"/>
                  </a:rPr>
                  <a:t>——订货提前期</a:t>
                </a:r>
                <a:r>
                  <a:rPr lang="en-US" altLang="zh-CN" sz="1600" kern="100" dirty="0">
                    <a:solidFill>
                      <a:prstClr val="white"/>
                    </a:solidFill>
                    <a:latin typeface="微软雅黑 Light" panose="020B0502040204020203" pitchFamily="34" charset="-122"/>
                    <a:cs typeface="Times New Roman" panose="02020603050405020304" pitchFamily="18" charset="0"/>
                  </a:rPr>
                  <a:t>L</a:t>
                </a:r>
                <a:r>
                  <a:rPr lang="zh-CN" altLang="zh-CN" sz="1600" kern="100" dirty="0">
                    <a:solidFill>
                      <a:prstClr val="white"/>
                    </a:solidFill>
                    <a:latin typeface="微软雅黑 Light" panose="020B0502040204020203" pitchFamily="34" charset="-122"/>
                    <a:cs typeface="Times New Roman" panose="02020603050405020304" pitchFamily="18" charset="0"/>
                  </a:rPr>
                  <a:t>的标准差</a:t>
                </a:r>
                <a:endParaRPr lang="zh-CN" altLang="en-US" sz="1600" dirty="0">
                  <a:solidFill>
                    <a:prstClr val="white"/>
                  </a:solidFill>
                  <a:latin typeface="微软雅黑 Light" panose="020B0502040204020203" pitchFamily="34" charset="-122"/>
                </a:endParaRPr>
              </a:p>
            </p:txBody>
          </p:sp>
        </mc:Choice>
        <mc:Fallback xmlns="">
          <p:sp>
            <p:nvSpPr>
              <p:cNvPr id="120" name="矩形 119">
                <a:extLst>
                  <a:ext uri="{FF2B5EF4-FFF2-40B4-BE49-F238E27FC236}">
                    <a16:creationId xmlns:a16="http://schemas.microsoft.com/office/drawing/2014/main" id="{127FFF02-54CA-4572-8C62-9A7D407705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222" y="3051064"/>
                <a:ext cx="3912433" cy="2274662"/>
              </a:xfrm>
              <a:prstGeom prst="rect">
                <a:avLst/>
              </a:prstGeom>
              <a:blipFill>
                <a:blip r:embed="rId5"/>
                <a:stretch>
                  <a:fillRect b="-24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1" name="表格 120">
            <a:extLst>
              <a:ext uri="{FF2B5EF4-FFF2-40B4-BE49-F238E27FC236}">
                <a16:creationId xmlns:a16="http://schemas.microsoft.com/office/drawing/2014/main" id="{89CBB928-C71F-44F0-8407-DD5F36FDE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125770"/>
              </p:ext>
            </p:extLst>
          </p:nvPr>
        </p:nvGraphicFramePr>
        <p:xfrm>
          <a:off x="5651292" y="1635538"/>
          <a:ext cx="6540706" cy="3976193"/>
        </p:xfrm>
        <a:graphic>
          <a:graphicData uri="http://schemas.openxmlformats.org/drawingml/2006/table">
            <a:tbl>
              <a:tblPr firstRow="1" firstCol="1" bandRow="1"/>
              <a:tblGrid>
                <a:gridCol w="2354949">
                  <a:extLst>
                    <a:ext uri="{9D8B030D-6E8A-4147-A177-3AD203B41FA5}">
                      <a16:colId xmlns:a16="http://schemas.microsoft.com/office/drawing/2014/main" val="554597705"/>
                    </a:ext>
                  </a:extLst>
                </a:gridCol>
                <a:gridCol w="1831730">
                  <a:extLst>
                    <a:ext uri="{9D8B030D-6E8A-4147-A177-3AD203B41FA5}">
                      <a16:colId xmlns:a16="http://schemas.microsoft.com/office/drawing/2014/main" val="2724015500"/>
                    </a:ext>
                  </a:extLst>
                </a:gridCol>
                <a:gridCol w="2354027">
                  <a:extLst>
                    <a:ext uri="{9D8B030D-6E8A-4147-A177-3AD203B41FA5}">
                      <a16:colId xmlns:a16="http://schemas.microsoft.com/office/drawing/2014/main" val="4079182808"/>
                    </a:ext>
                  </a:extLst>
                </a:gridCol>
              </a:tblGrid>
              <a:tr h="8230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solidFill>
                            <a:srgbClr val="143C6D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商品名称</a:t>
                      </a:r>
                      <a:endParaRPr lang="zh-CN" sz="1800" kern="100" dirty="0">
                        <a:solidFill>
                          <a:srgbClr val="143C6D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4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solidFill>
                            <a:srgbClr val="143C6D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安全库存量（件）</a:t>
                      </a:r>
                      <a:endParaRPr lang="zh-CN" sz="1800" kern="100" dirty="0">
                        <a:solidFill>
                          <a:srgbClr val="143C6D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4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solidFill>
                            <a:srgbClr val="143C6D"/>
                          </a:solidFill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整货存储区储位安排</a:t>
                      </a:r>
                      <a:endParaRPr lang="zh-CN" sz="1800" kern="100" dirty="0">
                        <a:solidFill>
                          <a:srgbClr val="143C6D"/>
                        </a:solidFill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4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9425223"/>
                  </a:ext>
                </a:extLst>
              </a:tr>
              <a:tr h="6306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600" b="0" kern="0" dirty="0"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海苔 原味</a:t>
                      </a:r>
                      <a:endParaRPr lang="zh-CN" sz="1600" b="0" kern="100" dirty="0"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4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380</a:t>
                      </a:r>
                      <a:endParaRPr lang="zh-CN" sz="1600" kern="100"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4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H4005XX</a:t>
                      </a:r>
                      <a:endParaRPr lang="zh-CN" sz="1600" kern="100"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14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074029"/>
                  </a:ext>
                </a:extLst>
              </a:tr>
              <a:tr h="6306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600" b="0" kern="0" dirty="0"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好丽友 蘑古力</a:t>
                      </a:r>
                      <a:endParaRPr lang="zh-CN" sz="1600" b="0" kern="100" dirty="0"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1020</a:t>
                      </a:r>
                      <a:endParaRPr lang="zh-CN" sz="1600" kern="100" dirty="0"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 err="1"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H5203XX</a:t>
                      </a:r>
                      <a:endParaRPr lang="zh-CN" sz="1600" kern="100" dirty="0"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473669"/>
                  </a:ext>
                </a:extLst>
              </a:tr>
              <a:tr h="6306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600" b="0" kern="0" dirty="0"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通心饼</a:t>
                      </a:r>
                      <a:endParaRPr lang="zh-CN" sz="1600" b="0" kern="100" dirty="0"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732</a:t>
                      </a:r>
                      <a:endParaRPr lang="zh-CN" sz="1600" kern="100" dirty="0"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H0208XX</a:t>
                      </a:r>
                      <a:endParaRPr lang="zh-CN" sz="1600" kern="100"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084144"/>
                  </a:ext>
                </a:extLst>
              </a:tr>
              <a:tr h="6306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600" b="0" kern="0" dirty="0"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乐事薯片</a:t>
                      </a:r>
                      <a:endParaRPr lang="zh-CN" sz="1600" b="0" kern="100" dirty="0"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900</a:t>
                      </a:r>
                      <a:endParaRPr lang="zh-CN" sz="1600" kern="100" dirty="0"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 err="1"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H5301XX</a:t>
                      </a:r>
                      <a:endParaRPr lang="zh-CN" sz="1600" kern="100" dirty="0"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9925662"/>
                  </a:ext>
                </a:extLst>
              </a:tr>
              <a:tr h="6306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zh-CN" sz="1600" b="0" kern="0" dirty="0"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嘉士利威化饼</a:t>
                      </a:r>
                      <a:endParaRPr lang="zh-CN" sz="1600" b="0" kern="100" dirty="0"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4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502</a:t>
                      </a:r>
                      <a:endParaRPr lang="zh-CN" sz="1600" kern="100" dirty="0"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4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 err="1">
                          <a:effectLst/>
                          <a:latin typeface="微软雅黑 Light" panose="020B0502040204020203" pitchFamily="34" charset="-122"/>
                          <a:ea typeface="微软雅黑 Light" panose="020B0502040204020203" pitchFamily="34" charset="-122"/>
                        </a:rPr>
                        <a:t>H3612XX</a:t>
                      </a:r>
                      <a:endParaRPr lang="zh-CN" sz="1600" kern="100" dirty="0">
                        <a:effectLst/>
                        <a:latin typeface="微软雅黑 Light" panose="020B0502040204020203" pitchFamily="34" charset="-122"/>
                        <a:ea typeface="微软雅黑 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143C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7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84294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图片 109">
            <a:extLst>
              <a:ext uri="{FF2B5EF4-FFF2-40B4-BE49-F238E27FC236}">
                <a16:creationId xmlns:a16="http://schemas.microsoft.com/office/drawing/2014/main" id="{39D3A83C-181B-4FF2-8575-E1111C2A25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2684" r="4494" b="18655"/>
          <a:stretch/>
        </p:blipFill>
        <p:spPr>
          <a:xfrm>
            <a:off x="2660" y="0"/>
            <a:ext cx="12192000" cy="6858000"/>
          </a:xfrm>
          <a:prstGeom prst="rect">
            <a:avLst/>
          </a:prstGeom>
        </p:spPr>
      </p:pic>
      <p:sp>
        <p:nvSpPr>
          <p:cNvPr id="139" name="矩形 138">
            <a:extLst>
              <a:ext uri="{FF2B5EF4-FFF2-40B4-BE49-F238E27FC236}">
                <a16:creationId xmlns:a16="http://schemas.microsoft.com/office/drawing/2014/main" id="{952FDACF-C506-48C9-8BA4-A6BD49A8FD0F}"/>
              </a:ext>
            </a:extLst>
          </p:cNvPr>
          <p:cNvSpPr/>
          <p:nvPr/>
        </p:nvSpPr>
        <p:spPr>
          <a:xfrm>
            <a:off x="-13730" y="0"/>
            <a:ext cx="12205730" cy="6858000"/>
          </a:xfrm>
          <a:prstGeom prst="rect">
            <a:avLst/>
          </a:prstGeom>
          <a:solidFill>
            <a:srgbClr val="002060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grpSp>
        <p:nvGrpSpPr>
          <p:cNvPr id="6" name="2b586da8-b3bb-41e3-9609-2aa83134bc7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099992B1-C7AB-451D-8EC3-4C6B45200637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258192" y="182880"/>
            <a:ext cx="2782142" cy="561340"/>
            <a:chOff x="1386105" y="2481869"/>
            <a:chExt cx="9419805" cy="1900592"/>
          </a:xfrm>
          <a:solidFill>
            <a:schemeClr val="bg1"/>
          </a:solidFill>
        </p:grpSpPr>
        <p:grpSp>
          <p:nvGrpSpPr>
            <p:cNvPr id="7" name="íṡ1íḍe">
              <a:extLst>
                <a:ext uri="{FF2B5EF4-FFF2-40B4-BE49-F238E27FC236}">
                  <a16:creationId xmlns:a16="http://schemas.microsoft.com/office/drawing/2014/main" id="{89847AEF-C760-4450-88F8-E408F65A1B7B}"/>
                </a:ext>
              </a:extLst>
            </p:cNvPr>
            <p:cNvGrpSpPr/>
            <p:nvPr/>
          </p:nvGrpSpPr>
          <p:grpSpPr>
            <a:xfrm>
              <a:off x="1386105" y="2521057"/>
              <a:ext cx="1808767" cy="1817338"/>
              <a:chOff x="-15875" y="2251075"/>
              <a:chExt cx="2344738" cy="2355850"/>
            </a:xfrm>
            <a:grpFill/>
          </p:grpSpPr>
          <p:sp>
            <p:nvSpPr>
              <p:cNvPr id="55" name="ïṣḷïdê">
                <a:extLst>
                  <a:ext uri="{FF2B5EF4-FFF2-40B4-BE49-F238E27FC236}">
                    <a16:creationId xmlns:a16="http://schemas.microsoft.com/office/drawing/2014/main" id="{CFE19823-9FE6-4BD9-9B9F-A15D10043DA2}"/>
                  </a:ext>
                </a:extLst>
              </p:cNvPr>
              <p:cNvSpPr/>
              <p:nvPr/>
            </p:nvSpPr>
            <p:spPr bwMode="auto">
              <a:xfrm>
                <a:off x="-15875" y="2251075"/>
                <a:ext cx="2344738" cy="2355850"/>
              </a:xfrm>
              <a:custGeom>
                <a:avLst/>
                <a:gdLst>
                  <a:gd name="T0" fmla="*/ 357 w 740"/>
                  <a:gd name="T1" fmla="*/ 6 h 743"/>
                  <a:gd name="T2" fmla="*/ 623 w 740"/>
                  <a:gd name="T3" fmla="*/ 106 h 743"/>
                  <a:gd name="T4" fmla="*/ 737 w 740"/>
                  <a:gd name="T5" fmla="*/ 359 h 743"/>
                  <a:gd name="T6" fmla="*/ 710 w 740"/>
                  <a:gd name="T7" fmla="*/ 513 h 743"/>
                  <a:gd name="T8" fmla="*/ 532 w 740"/>
                  <a:gd name="T9" fmla="*/ 702 h 743"/>
                  <a:gd name="T10" fmla="*/ 386 w 740"/>
                  <a:gd name="T11" fmla="*/ 739 h 743"/>
                  <a:gd name="T12" fmla="*/ 119 w 740"/>
                  <a:gd name="T13" fmla="*/ 639 h 743"/>
                  <a:gd name="T14" fmla="*/ 41 w 740"/>
                  <a:gd name="T15" fmla="*/ 533 h 743"/>
                  <a:gd name="T16" fmla="*/ 4 w 740"/>
                  <a:gd name="T17" fmla="*/ 387 h 743"/>
                  <a:gd name="T18" fmla="*/ 104 w 740"/>
                  <a:gd name="T19" fmla="*/ 120 h 743"/>
                  <a:gd name="T20" fmla="*/ 314 w 740"/>
                  <a:gd name="T21" fmla="*/ 9 h 743"/>
                  <a:gd name="T22" fmla="*/ 357 w 740"/>
                  <a:gd name="T23" fmla="*/ 6 h 743"/>
                  <a:gd name="T24" fmla="*/ 118 w 740"/>
                  <a:gd name="T25" fmla="*/ 123 h 743"/>
                  <a:gd name="T26" fmla="*/ 16 w 740"/>
                  <a:gd name="T27" fmla="*/ 376 h 743"/>
                  <a:gd name="T28" fmla="*/ 48 w 740"/>
                  <a:gd name="T29" fmla="*/ 520 h 743"/>
                  <a:gd name="T30" fmla="*/ 122 w 740"/>
                  <a:gd name="T31" fmla="*/ 625 h 743"/>
                  <a:gd name="T32" fmla="*/ 374 w 740"/>
                  <a:gd name="T33" fmla="*/ 727 h 743"/>
                  <a:gd name="T34" fmla="*/ 520 w 740"/>
                  <a:gd name="T35" fmla="*/ 695 h 743"/>
                  <a:gd name="T36" fmla="*/ 623 w 740"/>
                  <a:gd name="T37" fmla="*/ 622 h 743"/>
                  <a:gd name="T38" fmla="*/ 696 w 740"/>
                  <a:gd name="T39" fmla="*/ 516 h 743"/>
                  <a:gd name="T40" fmla="*/ 726 w 740"/>
                  <a:gd name="T41" fmla="*/ 370 h 743"/>
                  <a:gd name="T42" fmla="*/ 694 w 740"/>
                  <a:gd name="T43" fmla="*/ 225 h 743"/>
                  <a:gd name="T44" fmla="*/ 516 w 740"/>
                  <a:gd name="T45" fmla="*/ 48 h 743"/>
                  <a:gd name="T46" fmla="*/ 369 w 740"/>
                  <a:gd name="T47" fmla="*/ 17 h 743"/>
                  <a:gd name="T48" fmla="*/ 118 w 740"/>
                  <a:gd name="T49" fmla="*/ 123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0" h="743">
                    <a:moveTo>
                      <a:pt x="357" y="6"/>
                    </a:moveTo>
                    <a:cubicBezTo>
                      <a:pt x="475" y="0"/>
                      <a:pt x="563" y="50"/>
                      <a:pt x="623" y="106"/>
                    </a:cubicBezTo>
                    <a:cubicBezTo>
                      <a:pt x="685" y="163"/>
                      <a:pt x="732" y="246"/>
                      <a:pt x="737" y="359"/>
                    </a:cubicBezTo>
                    <a:cubicBezTo>
                      <a:pt x="740" y="417"/>
                      <a:pt x="728" y="470"/>
                      <a:pt x="710" y="513"/>
                    </a:cubicBezTo>
                    <a:cubicBezTo>
                      <a:pt x="675" y="598"/>
                      <a:pt x="613" y="662"/>
                      <a:pt x="532" y="702"/>
                    </a:cubicBezTo>
                    <a:cubicBezTo>
                      <a:pt x="491" y="722"/>
                      <a:pt x="442" y="737"/>
                      <a:pt x="386" y="739"/>
                    </a:cubicBezTo>
                    <a:cubicBezTo>
                      <a:pt x="267" y="743"/>
                      <a:pt x="182" y="697"/>
                      <a:pt x="119" y="639"/>
                    </a:cubicBezTo>
                    <a:cubicBezTo>
                      <a:pt x="87" y="610"/>
                      <a:pt x="61" y="574"/>
                      <a:pt x="41" y="533"/>
                    </a:cubicBezTo>
                    <a:cubicBezTo>
                      <a:pt x="21" y="492"/>
                      <a:pt x="6" y="444"/>
                      <a:pt x="4" y="387"/>
                    </a:cubicBezTo>
                    <a:cubicBezTo>
                      <a:pt x="0" y="267"/>
                      <a:pt x="47" y="181"/>
                      <a:pt x="104" y="120"/>
                    </a:cubicBezTo>
                    <a:cubicBezTo>
                      <a:pt x="154" y="67"/>
                      <a:pt x="223" y="24"/>
                      <a:pt x="314" y="9"/>
                    </a:cubicBezTo>
                    <a:cubicBezTo>
                      <a:pt x="328" y="7"/>
                      <a:pt x="343" y="6"/>
                      <a:pt x="357" y="6"/>
                    </a:cubicBezTo>
                    <a:close/>
                    <a:moveTo>
                      <a:pt x="118" y="123"/>
                    </a:moveTo>
                    <a:cubicBezTo>
                      <a:pt x="60" y="181"/>
                      <a:pt x="16" y="262"/>
                      <a:pt x="16" y="376"/>
                    </a:cubicBezTo>
                    <a:cubicBezTo>
                      <a:pt x="16" y="432"/>
                      <a:pt x="29" y="479"/>
                      <a:pt x="48" y="520"/>
                    </a:cubicBezTo>
                    <a:cubicBezTo>
                      <a:pt x="67" y="561"/>
                      <a:pt x="91" y="596"/>
                      <a:pt x="122" y="625"/>
                    </a:cubicBezTo>
                    <a:cubicBezTo>
                      <a:pt x="183" y="683"/>
                      <a:pt x="261" y="727"/>
                      <a:pt x="374" y="727"/>
                    </a:cubicBezTo>
                    <a:cubicBezTo>
                      <a:pt x="430" y="727"/>
                      <a:pt x="479" y="714"/>
                      <a:pt x="520" y="695"/>
                    </a:cubicBezTo>
                    <a:cubicBezTo>
                      <a:pt x="560" y="677"/>
                      <a:pt x="594" y="651"/>
                      <a:pt x="623" y="622"/>
                    </a:cubicBezTo>
                    <a:cubicBezTo>
                      <a:pt x="653" y="592"/>
                      <a:pt x="677" y="558"/>
                      <a:pt x="696" y="516"/>
                    </a:cubicBezTo>
                    <a:cubicBezTo>
                      <a:pt x="714" y="476"/>
                      <a:pt x="728" y="424"/>
                      <a:pt x="726" y="370"/>
                    </a:cubicBezTo>
                    <a:cubicBezTo>
                      <a:pt x="725" y="313"/>
                      <a:pt x="712" y="265"/>
                      <a:pt x="694" y="225"/>
                    </a:cubicBezTo>
                    <a:cubicBezTo>
                      <a:pt x="657" y="145"/>
                      <a:pt x="597" y="84"/>
                      <a:pt x="516" y="48"/>
                    </a:cubicBezTo>
                    <a:cubicBezTo>
                      <a:pt x="474" y="30"/>
                      <a:pt x="424" y="17"/>
                      <a:pt x="369" y="17"/>
                    </a:cubicBezTo>
                    <a:cubicBezTo>
                      <a:pt x="255" y="18"/>
                      <a:pt x="175" y="66"/>
                      <a:pt x="118" y="1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6" name="îş1ide">
                <a:extLst>
                  <a:ext uri="{FF2B5EF4-FFF2-40B4-BE49-F238E27FC236}">
                    <a16:creationId xmlns:a16="http://schemas.microsoft.com/office/drawing/2014/main" id="{3BD95004-FE37-4ECC-BC9D-A53BA6C62C55}"/>
                  </a:ext>
                </a:extLst>
              </p:cNvPr>
              <p:cNvSpPr/>
              <p:nvPr/>
            </p:nvSpPr>
            <p:spPr bwMode="auto">
              <a:xfrm>
                <a:off x="1082675" y="2346325"/>
                <a:ext cx="130175" cy="158750"/>
              </a:xfrm>
              <a:custGeom>
                <a:avLst/>
                <a:gdLst>
                  <a:gd name="T0" fmla="*/ 37 w 41"/>
                  <a:gd name="T1" fmla="*/ 14 h 50"/>
                  <a:gd name="T2" fmla="*/ 26 w 41"/>
                  <a:gd name="T3" fmla="*/ 16 h 50"/>
                  <a:gd name="T4" fmla="*/ 15 w 41"/>
                  <a:gd name="T5" fmla="*/ 14 h 50"/>
                  <a:gd name="T6" fmla="*/ 38 w 41"/>
                  <a:gd name="T7" fmla="*/ 28 h 50"/>
                  <a:gd name="T8" fmla="*/ 3 w 41"/>
                  <a:gd name="T9" fmla="*/ 30 h 50"/>
                  <a:gd name="T10" fmla="*/ 13 w 41"/>
                  <a:gd name="T11" fmla="*/ 30 h 50"/>
                  <a:gd name="T12" fmla="*/ 26 w 41"/>
                  <a:gd name="T13" fmla="*/ 33 h 50"/>
                  <a:gd name="T14" fmla="*/ 4 w 41"/>
                  <a:gd name="T15" fmla="*/ 12 h 50"/>
                  <a:gd name="T16" fmla="*/ 37 w 41"/>
                  <a:gd name="T17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50">
                    <a:moveTo>
                      <a:pt x="37" y="14"/>
                    </a:moveTo>
                    <a:cubicBezTo>
                      <a:pt x="35" y="16"/>
                      <a:pt x="30" y="16"/>
                      <a:pt x="26" y="16"/>
                    </a:cubicBezTo>
                    <a:cubicBezTo>
                      <a:pt x="25" y="13"/>
                      <a:pt x="18" y="9"/>
                      <a:pt x="15" y="14"/>
                    </a:cubicBezTo>
                    <a:cubicBezTo>
                      <a:pt x="23" y="20"/>
                      <a:pt x="37" y="18"/>
                      <a:pt x="38" y="28"/>
                    </a:cubicBezTo>
                    <a:cubicBezTo>
                      <a:pt x="41" y="48"/>
                      <a:pt x="3" y="50"/>
                      <a:pt x="3" y="30"/>
                    </a:cubicBezTo>
                    <a:cubicBezTo>
                      <a:pt x="7" y="31"/>
                      <a:pt x="9" y="29"/>
                      <a:pt x="13" y="30"/>
                    </a:cubicBezTo>
                    <a:cubicBezTo>
                      <a:pt x="14" y="34"/>
                      <a:pt x="23" y="39"/>
                      <a:pt x="26" y="33"/>
                    </a:cubicBezTo>
                    <a:cubicBezTo>
                      <a:pt x="22" y="23"/>
                      <a:pt x="0" y="29"/>
                      <a:pt x="4" y="12"/>
                    </a:cubicBezTo>
                    <a:cubicBezTo>
                      <a:pt x="7" y="1"/>
                      <a:pt x="34" y="0"/>
                      <a:pt x="3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7" name="ïṩļïdè">
                <a:extLst>
                  <a:ext uri="{FF2B5EF4-FFF2-40B4-BE49-F238E27FC236}">
                    <a16:creationId xmlns:a16="http://schemas.microsoft.com/office/drawing/2014/main" id="{ACB06C85-B94E-4B5E-812A-D6D8DE9D71AE}"/>
                  </a:ext>
                </a:extLst>
              </p:cNvPr>
              <p:cNvSpPr/>
              <p:nvPr/>
            </p:nvSpPr>
            <p:spPr bwMode="auto">
              <a:xfrm>
                <a:off x="944563" y="2368550"/>
                <a:ext cx="65088" cy="133350"/>
              </a:xfrm>
              <a:custGeom>
                <a:avLst/>
                <a:gdLst>
                  <a:gd name="T0" fmla="*/ 19 w 21"/>
                  <a:gd name="T1" fmla="*/ 1 h 42"/>
                  <a:gd name="T2" fmla="*/ 20 w 21"/>
                  <a:gd name="T3" fmla="*/ 7 h 42"/>
                  <a:gd name="T4" fmla="*/ 14 w 21"/>
                  <a:gd name="T5" fmla="*/ 11 h 42"/>
                  <a:gd name="T6" fmla="*/ 19 w 21"/>
                  <a:gd name="T7" fmla="*/ 12 h 42"/>
                  <a:gd name="T8" fmla="*/ 21 w 21"/>
                  <a:gd name="T9" fmla="*/ 19 h 42"/>
                  <a:gd name="T10" fmla="*/ 16 w 21"/>
                  <a:gd name="T11" fmla="*/ 20 h 42"/>
                  <a:gd name="T12" fmla="*/ 19 w 21"/>
                  <a:gd name="T13" fmla="*/ 39 h 42"/>
                  <a:gd name="T14" fmla="*/ 8 w 21"/>
                  <a:gd name="T15" fmla="*/ 42 h 42"/>
                  <a:gd name="T16" fmla="*/ 5 w 21"/>
                  <a:gd name="T17" fmla="*/ 22 h 42"/>
                  <a:gd name="T18" fmla="*/ 1 w 21"/>
                  <a:gd name="T19" fmla="*/ 22 h 42"/>
                  <a:gd name="T20" fmla="*/ 0 w 21"/>
                  <a:gd name="T21" fmla="*/ 15 h 42"/>
                  <a:gd name="T22" fmla="*/ 3 w 21"/>
                  <a:gd name="T23" fmla="*/ 14 h 42"/>
                  <a:gd name="T24" fmla="*/ 19 w 21"/>
                  <a:gd name="T2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2">
                    <a:moveTo>
                      <a:pt x="19" y="1"/>
                    </a:moveTo>
                    <a:cubicBezTo>
                      <a:pt x="21" y="2"/>
                      <a:pt x="20" y="5"/>
                      <a:pt x="20" y="7"/>
                    </a:cubicBezTo>
                    <a:cubicBezTo>
                      <a:pt x="18" y="8"/>
                      <a:pt x="14" y="7"/>
                      <a:pt x="14" y="11"/>
                    </a:cubicBezTo>
                    <a:cubicBezTo>
                      <a:pt x="15" y="14"/>
                      <a:pt x="18" y="10"/>
                      <a:pt x="19" y="12"/>
                    </a:cubicBezTo>
                    <a:cubicBezTo>
                      <a:pt x="20" y="14"/>
                      <a:pt x="20" y="17"/>
                      <a:pt x="21" y="19"/>
                    </a:cubicBezTo>
                    <a:cubicBezTo>
                      <a:pt x="19" y="19"/>
                      <a:pt x="18" y="20"/>
                      <a:pt x="16" y="20"/>
                    </a:cubicBezTo>
                    <a:cubicBezTo>
                      <a:pt x="17" y="27"/>
                      <a:pt x="18" y="33"/>
                      <a:pt x="19" y="39"/>
                    </a:cubicBezTo>
                    <a:cubicBezTo>
                      <a:pt x="17" y="41"/>
                      <a:pt x="12" y="41"/>
                      <a:pt x="8" y="42"/>
                    </a:cubicBezTo>
                    <a:cubicBezTo>
                      <a:pt x="7" y="35"/>
                      <a:pt x="6" y="29"/>
                      <a:pt x="5" y="22"/>
                    </a:cubicBezTo>
                    <a:cubicBezTo>
                      <a:pt x="3" y="22"/>
                      <a:pt x="2" y="24"/>
                      <a:pt x="1" y="22"/>
                    </a:cubicBezTo>
                    <a:cubicBezTo>
                      <a:pt x="1" y="19"/>
                      <a:pt x="0" y="18"/>
                      <a:pt x="0" y="15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1" y="2"/>
                      <a:pt x="9" y="0"/>
                      <a:pt x="1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8" name="î$1iḑé">
                <a:extLst>
                  <a:ext uri="{FF2B5EF4-FFF2-40B4-BE49-F238E27FC236}">
                    <a16:creationId xmlns:a16="http://schemas.microsoft.com/office/drawing/2014/main" id="{099B9CDB-E6E1-4CB6-A1D0-2674B5F53365}"/>
                  </a:ext>
                </a:extLst>
              </p:cNvPr>
              <p:cNvSpPr/>
              <p:nvPr/>
            </p:nvSpPr>
            <p:spPr bwMode="auto">
              <a:xfrm>
                <a:off x="1352550" y="2371725"/>
                <a:ext cx="41275" cy="38100"/>
              </a:xfrm>
              <a:custGeom>
                <a:avLst/>
                <a:gdLst>
                  <a:gd name="T0" fmla="*/ 13 w 13"/>
                  <a:gd name="T1" fmla="*/ 5 h 12"/>
                  <a:gd name="T2" fmla="*/ 12 w 13"/>
                  <a:gd name="T3" fmla="*/ 12 h 12"/>
                  <a:gd name="T4" fmla="*/ 1 w 13"/>
                  <a:gd name="T5" fmla="*/ 10 h 12"/>
                  <a:gd name="T6" fmla="*/ 13 w 13"/>
                  <a:gd name="T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2">
                    <a:moveTo>
                      <a:pt x="13" y="5"/>
                    </a:moveTo>
                    <a:cubicBezTo>
                      <a:pt x="13" y="8"/>
                      <a:pt x="12" y="9"/>
                      <a:pt x="12" y="12"/>
                    </a:cubicBezTo>
                    <a:cubicBezTo>
                      <a:pt x="8" y="12"/>
                      <a:pt x="5" y="10"/>
                      <a:pt x="1" y="10"/>
                    </a:cubicBezTo>
                    <a:cubicBezTo>
                      <a:pt x="0" y="0"/>
                      <a:pt x="8" y="3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9" name="iśľiḑè">
                <a:extLst>
                  <a:ext uri="{FF2B5EF4-FFF2-40B4-BE49-F238E27FC236}">
                    <a16:creationId xmlns:a16="http://schemas.microsoft.com/office/drawing/2014/main" id="{F59D826F-5BB1-4764-84D6-224382E98ADE}"/>
                  </a:ext>
                </a:extLst>
              </p:cNvPr>
              <p:cNvSpPr/>
              <p:nvPr/>
            </p:nvSpPr>
            <p:spPr bwMode="auto">
              <a:xfrm>
                <a:off x="1196975" y="2390775"/>
                <a:ext cx="123825" cy="111125"/>
              </a:xfrm>
              <a:custGeom>
                <a:avLst/>
                <a:gdLst>
                  <a:gd name="T0" fmla="*/ 39 w 39"/>
                  <a:gd name="T1" fmla="*/ 14 h 35"/>
                  <a:gd name="T2" fmla="*/ 30 w 39"/>
                  <a:gd name="T3" fmla="*/ 14 h 35"/>
                  <a:gd name="T4" fmla="*/ 21 w 39"/>
                  <a:gd name="T5" fmla="*/ 24 h 35"/>
                  <a:gd name="T6" fmla="*/ 30 w 39"/>
                  <a:gd name="T7" fmla="*/ 20 h 35"/>
                  <a:gd name="T8" fmla="*/ 39 w 39"/>
                  <a:gd name="T9" fmla="*/ 23 h 35"/>
                  <a:gd name="T10" fmla="*/ 11 w 39"/>
                  <a:gd name="T11" fmla="*/ 27 h 35"/>
                  <a:gd name="T12" fmla="*/ 26 w 39"/>
                  <a:gd name="T13" fmla="*/ 2 h 35"/>
                  <a:gd name="T14" fmla="*/ 39 w 39"/>
                  <a:gd name="T15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35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25" y="3"/>
                      <a:pt x="12" y="17"/>
                      <a:pt x="21" y="24"/>
                    </a:cubicBezTo>
                    <a:cubicBezTo>
                      <a:pt x="26" y="25"/>
                      <a:pt x="28" y="22"/>
                      <a:pt x="30" y="20"/>
                    </a:cubicBezTo>
                    <a:cubicBezTo>
                      <a:pt x="33" y="22"/>
                      <a:pt x="37" y="21"/>
                      <a:pt x="39" y="23"/>
                    </a:cubicBezTo>
                    <a:cubicBezTo>
                      <a:pt x="35" y="33"/>
                      <a:pt x="19" y="35"/>
                      <a:pt x="11" y="27"/>
                    </a:cubicBezTo>
                    <a:cubicBezTo>
                      <a:pt x="0" y="18"/>
                      <a:pt x="9" y="0"/>
                      <a:pt x="26" y="2"/>
                    </a:cubicBezTo>
                    <a:cubicBezTo>
                      <a:pt x="33" y="3"/>
                      <a:pt x="39" y="6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0" name="ïṥḷíḑè">
                <a:extLst>
                  <a:ext uri="{FF2B5EF4-FFF2-40B4-BE49-F238E27FC236}">
                    <a16:creationId xmlns:a16="http://schemas.microsoft.com/office/drawing/2014/main" id="{34B192C3-7A79-406E-814A-F7BC93054229}"/>
                  </a:ext>
                </a:extLst>
              </p:cNvPr>
              <p:cNvSpPr/>
              <p:nvPr/>
            </p:nvSpPr>
            <p:spPr bwMode="auto">
              <a:xfrm>
                <a:off x="1333500" y="2413000"/>
                <a:ext cx="53975" cy="95250"/>
              </a:xfrm>
              <a:custGeom>
                <a:avLst/>
                <a:gdLst>
                  <a:gd name="T0" fmla="*/ 7 w 17"/>
                  <a:gd name="T1" fmla="*/ 0 h 30"/>
                  <a:gd name="T2" fmla="*/ 17 w 17"/>
                  <a:gd name="T3" fmla="*/ 2 h 30"/>
                  <a:gd name="T4" fmla="*/ 11 w 17"/>
                  <a:gd name="T5" fmla="*/ 30 h 30"/>
                  <a:gd name="T6" fmla="*/ 0 w 17"/>
                  <a:gd name="T7" fmla="*/ 27 h 30"/>
                  <a:gd name="T8" fmla="*/ 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7" y="0"/>
                    </a:moveTo>
                    <a:cubicBezTo>
                      <a:pt x="10" y="1"/>
                      <a:pt x="14" y="1"/>
                      <a:pt x="17" y="2"/>
                    </a:cubicBezTo>
                    <a:cubicBezTo>
                      <a:pt x="15" y="11"/>
                      <a:pt x="13" y="21"/>
                      <a:pt x="11" y="30"/>
                    </a:cubicBezTo>
                    <a:cubicBezTo>
                      <a:pt x="7" y="29"/>
                      <a:pt x="4" y="28"/>
                      <a:pt x="0" y="27"/>
                    </a:cubicBezTo>
                    <a:cubicBezTo>
                      <a:pt x="2" y="18"/>
                      <a:pt x="4" y="8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1" name="íṥliḑê">
                <a:extLst>
                  <a:ext uri="{FF2B5EF4-FFF2-40B4-BE49-F238E27FC236}">
                    <a16:creationId xmlns:a16="http://schemas.microsoft.com/office/drawing/2014/main" id="{0B35A237-EE57-44DE-A0C2-0FD6B438BED5}"/>
                  </a:ext>
                </a:extLst>
              </p:cNvPr>
              <p:cNvSpPr/>
              <p:nvPr/>
            </p:nvSpPr>
            <p:spPr bwMode="auto">
              <a:xfrm>
                <a:off x="817563" y="2422525"/>
                <a:ext cx="136525" cy="117475"/>
              </a:xfrm>
              <a:custGeom>
                <a:avLst/>
                <a:gdLst>
                  <a:gd name="T0" fmla="*/ 22 w 43"/>
                  <a:gd name="T1" fmla="*/ 2 h 37"/>
                  <a:gd name="T2" fmla="*/ 39 w 43"/>
                  <a:gd name="T3" fmla="*/ 22 h 37"/>
                  <a:gd name="T4" fmla="*/ 8 w 43"/>
                  <a:gd name="T5" fmla="*/ 11 h 37"/>
                  <a:gd name="T6" fmla="*/ 22 w 43"/>
                  <a:gd name="T7" fmla="*/ 2 h 37"/>
                  <a:gd name="T8" fmla="*/ 24 w 43"/>
                  <a:gd name="T9" fmla="*/ 23 h 37"/>
                  <a:gd name="T10" fmla="*/ 26 w 43"/>
                  <a:gd name="T11" fmla="*/ 10 h 37"/>
                  <a:gd name="T12" fmla="*/ 24 w 43"/>
                  <a:gd name="T13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7">
                    <a:moveTo>
                      <a:pt x="22" y="2"/>
                    </a:moveTo>
                    <a:cubicBezTo>
                      <a:pt x="33" y="0"/>
                      <a:pt x="43" y="9"/>
                      <a:pt x="39" y="22"/>
                    </a:cubicBezTo>
                    <a:cubicBezTo>
                      <a:pt x="33" y="37"/>
                      <a:pt x="0" y="34"/>
                      <a:pt x="8" y="11"/>
                    </a:cubicBezTo>
                    <a:cubicBezTo>
                      <a:pt x="9" y="7"/>
                      <a:pt x="15" y="3"/>
                      <a:pt x="22" y="2"/>
                    </a:cubicBezTo>
                    <a:close/>
                    <a:moveTo>
                      <a:pt x="24" y="23"/>
                    </a:moveTo>
                    <a:cubicBezTo>
                      <a:pt x="31" y="23"/>
                      <a:pt x="29" y="15"/>
                      <a:pt x="26" y="10"/>
                    </a:cubicBezTo>
                    <a:cubicBezTo>
                      <a:pt x="16" y="5"/>
                      <a:pt x="16" y="24"/>
                      <a:pt x="24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2" name="ïśḷiḍé">
                <a:extLst>
                  <a:ext uri="{FF2B5EF4-FFF2-40B4-BE49-F238E27FC236}">
                    <a16:creationId xmlns:a16="http://schemas.microsoft.com/office/drawing/2014/main" id="{844F327D-B047-4838-B77D-9708959812C9}"/>
                  </a:ext>
                </a:extLst>
              </p:cNvPr>
              <p:cNvSpPr/>
              <p:nvPr/>
            </p:nvSpPr>
            <p:spPr bwMode="auto">
              <a:xfrm>
                <a:off x="1358900" y="2409825"/>
                <a:ext cx="158750" cy="149225"/>
              </a:xfrm>
              <a:custGeom>
                <a:avLst/>
                <a:gdLst>
                  <a:gd name="T0" fmla="*/ 42 w 50"/>
                  <a:gd name="T1" fmla="*/ 29 h 47"/>
                  <a:gd name="T2" fmla="*/ 22 w 50"/>
                  <a:gd name="T3" fmla="*/ 23 h 47"/>
                  <a:gd name="T4" fmla="*/ 24 w 50"/>
                  <a:gd name="T5" fmla="*/ 30 h 47"/>
                  <a:gd name="T6" fmla="*/ 40 w 50"/>
                  <a:gd name="T7" fmla="*/ 33 h 47"/>
                  <a:gd name="T8" fmla="*/ 14 w 50"/>
                  <a:gd name="T9" fmla="*/ 11 h 47"/>
                  <a:gd name="T10" fmla="*/ 42 w 50"/>
                  <a:gd name="T11" fmla="*/ 29 h 47"/>
                  <a:gd name="T12" fmla="*/ 23 w 50"/>
                  <a:gd name="T13" fmla="*/ 18 h 47"/>
                  <a:gd name="T14" fmla="*/ 33 w 50"/>
                  <a:gd name="T15" fmla="*/ 20 h 47"/>
                  <a:gd name="T16" fmla="*/ 23 w 50"/>
                  <a:gd name="T17" fmla="*/ 1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7">
                    <a:moveTo>
                      <a:pt x="42" y="29"/>
                    </a:moveTo>
                    <a:cubicBezTo>
                      <a:pt x="35" y="27"/>
                      <a:pt x="28" y="25"/>
                      <a:pt x="22" y="23"/>
                    </a:cubicBezTo>
                    <a:cubicBezTo>
                      <a:pt x="20" y="26"/>
                      <a:pt x="23" y="29"/>
                      <a:pt x="24" y="30"/>
                    </a:cubicBezTo>
                    <a:cubicBezTo>
                      <a:pt x="31" y="28"/>
                      <a:pt x="35" y="30"/>
                      <a:pt x="40" y="33"/>
                    </a:cubicBezTo>
                    <a:cubicBezTo>
                      <a:pt x="25" y="47"/>
                      <a:pt x="0" y="26"/>
                      <a:pt x="14" y="11"/>
                    </a:cubicBezTo>
                    <a:cubicBezTo>
                      <a:pt x="24" y="0"/>
                      <a:pt x="50" y="11"/>
                      <a:pt x="42" y="29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30" y="21"/>
                      <a:pt x="33" y="20"/>
                    </a:cubicBezTo>
                    <a:cubicBezTo>
                      <a:pt x="34" y="14"/>
                      <a:pt x="24" y="12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3" name="îSḷiďè">
                <a:extLst>
                  <a:ext uri="{FF2B5EF4-FFF2-40B4-BE49-F238E27FC236}">
                    <a16:creationId xmlns:a16="http://schemas.microsoft.com/office/drawing/2014/main" id="{AF74DA80-0247-46F8-B71B-CCB5FFE724BB}"/>
                  </a:ext>
                </a:extLst>
              </p:cNvPr>
              <p:cNvSpPr/>
              <p:nvPr/>
            </p:nvSpPr>
            <p:spPr bwMode="auto">
              <a:xfrm>
                <a:off x="1498600" y="2460625"/>
                <a:ext cx="136525" cy="117475"/>
              </a:xfrm>
              <a:custGeom>
                <a:avLst/>
                <a:gdLst>
                  <a:gd name="T0" fmla="*/ 11 w 43"/>
                  <a:gd name="T1" fmla="*/ 0 h 37"/>
                  <a:gd name="T2" fmla="*/ 20 w 43"/>
                  <a:gd name="T3" fmla="*/ 4 h 37"/>
                  <a:gd name="T4" fmla="*/ 19 w 43"/>
                  <a:gd name="T5" fmla="*/ 8 h 37"/>
                  <a:gd name="T6" fmla="*/ 27 w 43"/>
                  <a:gd name="T7" fmla="*/ 7 h 37"/>
                  <a:gd name="T8" fmla="*/ 27 w 43"/>
                  <a:gd name="T9" fmla="*/ 37 h 37"/>
                  <a:gd name="T10" fmla="*/ 17 w 43"/>
                  <a:gd name="T11" fmla="*/ 34 h 37"/>
                  <a:gd name="T12" fmla="*/ 20 w 43"/>
                  <a:gd name="T13" fmla="*/ 13 h 37"/>
                  <a:gd name="T14" fmla="*/ 10 w 43"/>
                  <a:gd name="T15" fmla="*/ 30 h 37"/>
                  <a:gd name="T16" fmla="*/ 0 w 43"/>
                  <a:gd name="T17" fmla="*/ 26 h 37"/>
                  <a:gd name="T18" fmla="*/ 11 w 43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37">
                    <a:moveTo>
                      <a:pt x="11" y="0"/>
                    </a:moveTo>
                    <a:cubicBezTo>
                      <a:pt x="14" y="1"/>
                      <a:pt x="17" y="3"/>
                      <a:pt x="20" y="4"/>
                    </a:cubicBezTo>
                    <a:cubicBezTo>
                      <a:pt x="20" y="6"/>
                      <a:pt x="19" y="6"/>
                      <a:pt x="19" y="8"/>
                    </a:cubicBezTo>
                    <a:cubicBezTo>
                      <a:pt x="22" y="7"/>
                      <a:pt x="23" y="6"/>
                      <a:pt x="27" y="7"/>
                    </a:cubicBezTo>
                    <a:cubicBezTo>
                      <a:pt x="43" y="9"/>
                      <a:pt x="30" y="29"/>
                      <a:pt x="27" y="37"/>
                    </a:cubicBezTo>
                    <a:cubicBezTo>
                      <a:pt x="23" y="37"/>
                      <a:pt x="20" y="35"/>
                      <a:pt x="17" y="34"/>
                    </a:cubicBezTo>
                    <a:cubicBezTo>
                      <a:pt x="17" y="28"/>
                      <a:pt x="28" y="14"/>
                      <a:pt x="20" y="13"/>
                    </a:cubicBezTo>
                    <a:cubicBezTo>
                      <a:pt x="14" y="12"/>
                      <a:pt x="13" y="25"/>
                      <a:pt x="10" y="30"/>
                    </a:cubicBezTo>
                    <a:cubicBezTo>
                      <a:pt x="5" y="30"/>
                      <a:pt x="4" y="27"/>
                      <a:pt x="0" y="26"/>
                    </a:cubicBezTo>
                    <a:cubicBezTo>
                      <a:pt x="3" y="17"/>
                      <a:pt x="7" y="9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4" name="íṧ1iďê">
                <a:extLst>
                  <a:ext uri="{FF2B5EF4-FFF2-40B4-BE49-F238E27FC236}">
                    <a16:creationId xmlns:a16="http://schemas.microsoft.com/office/drawing/2014/main" id="{E8CE92C1-C65F-4719-8D4D-294939DB487A}"/>
                  </a:ext>
                </a:extLst>
              </p:cNvPr>
              <p:cNvSpPr/>
              <p:nvPr/>
            </p:nvSpPr>
            <p:spPr bwMode="auto">
              <a:xfrm>
                <a:off x="665163" y="2473325"/>
                <a:ext cx="127000" cy="149225"/>
              </a:xfrm>
              <a:custGeom>
                <a:avLst/>
                <a:gdLst>
                  <a:gd name="T0" fmla="*/ 30 w 40"/>
                  <a:gd name="T1" fmla="*/ 0 h 47"/>
                  <a:gd name="T2" fmla="*/ 19 w 40"/>
                  <a:gd name="T3" fmla="*/ 47 h 47"/>
                  <a:gd name="T4" fmla="*/ 14 w 40"/>
                  <a:gd name="T5" fmla="*/ 41 h 47"/>
                  <a:gd name="T6" fmla="*/ 0 w 40"/>
                  <a:gd name="T7" fmla="*/ 13 h 47"/>
                  <a:gd name="T8" fmla="*/ 10 w 40"/>
                  <a:gd name="T9" fmla="*/ 9 h 47"/>
                  <a:gd name="T10" fmla="*/ 23 w 40"/>
                  <a:gd name="T11" fmla="*/ 22 h 47"/>
                  <a:gd name="T12" fmla="*/ 21 w 40"/>
                  <a:gd name="T13" fmla="*/ 4 h 47"/>
                  <a:gd name="T14" fmla="*/ 30 w 40"/>
                  <a:gd name="T1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47">
                    <a:moveTo>
                      <a:pt x="30" y="0"/>
                    </a:moveTo>
                    <a:cubicBezTo>
                      <a:pt x="30" y="18"/>
                      <a:pt x="40" y="46"/>
                      <a:pt x="19" y="47"/>
                    </a:cubicBezTo>
                    <a:cubicBezTo>
                      <a:pt x="16" y="46"/>
                      <a:pt x="16" y="43"/>
                      <a:pt x="14" y="41"/>
                    </a:cubicBezTo>
                    <a:cubicBezTo>
                      <a:pt x="36" y="36"/>
                      <a:pt x="3" y="21"/>
                      <a:pt x="0" y="13"/>
                    </a:cubicBezTo>
                    <a:cubicBezTo>
                      <a:pt x="4" y="12"/>
                      <a:pt x="7" y="10"/>
                      <a:pt x="10" y="9"/>
                    </a:cubicBezTo>
                    <a:cubicBezTo>
                      <a:pt x="15" y="12"/>
                      <a:pt x="18" y="18"/>
                      <a:pt x="23" y="22"/>
                    </a:cubicBezTo>
                    <a:cubicBezTo>
                      <a:pt x="23" y="15"/>
                      <a:pt x="21" y="10"/>
                      <a:pt x="21" y="4"/>
                    </a:cubicBezTo>
                    <a:cubicBezTo>
                      <a:pt x="24" y="3"/>
                      <a:pt x="27" y="1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5" name="îṣľîḍé">
                <a:extLst>
                  <a:ext uri="{FF2B5EF4-FFF2-40B4-BE49-F238E27FC236}">
                    <a16:creationId xmlns:a16="http://schemas.microsoft.com/office/drawing/2014/main" id="{C7565D4B-94B0-4479-A25F-34027473E8D8}"/>
                  </a:ext>
                </a:extLst>
              </p:cNvPr>
              <p:cNvSpPr/>
              <p:nvPr/>
            </p:nvSpPr>
            <p:spPr bwMode="auto">
              <a:xfrm>
                <a:off x="595313" y="2508250"/>
                <a:ext cx="104775" cy="114300"/>
              </a:xfrm>
              <a:custGeom>
                <a:avLst/>
                <a:gdLst>
                  <a:gd name="T0" fmla="*/ 7 w 33"/>
                  <a:gd name="T1" fmla="*/ 0 h 36"/>
                  <a:gd name="T2" fmla="*/ 13 w 33"/>
                  <a:gd name="T3" fmla="*/ 8 h 36"/>
                  <a:gd name="T4" fmla="*/ 19 w 33"/>
                  <a:gd name="T5" fmla="*/ 5 h 36"/>
                  <a:gd name="T6" fmla="*/ 22 w 33"/>
                  <a:gd name="T7" fmla="*/ 13 h 36"/>
                  <a:gd name="T8" fmla="*/ 18 w 33"/>
                  <a:gd name="T9" fmla="*/ 15 h 36"/>
                  <a:gd name="T10" fmla="*/ 24 w 33"/>
                  <a:gd name="T11" fmla="*/ 25 h 36"/>
                  <a:gd name="T12" fmla="*/ 29 w 33"/>
                  <a:gd name="T13" fmla="*/ 23 h 36"/>
                  <a:gd name="T14" fmla="*/ 33 w 33"/>
                  <a:gd name="T15" fmla="*/ 29 h 36"/>
                  <a:gd name="T16" fmla="*/ 18 w 33"/>
                  <a:gd name="T17" fmla="*/ 35 h 36"/>
                  <a:gd name="T18" fmla="*/ 9 w 33"/>
                  <a:gd name="T19" fmla="*/ 21 h 36"/>
                  <a:gd name="T20" fmla="*/ 4 w 33"/>
                  <a:gd name="T21" fmla="*/ 22 h 36"/>
                  <a:gd name="T22" fmla="*/ 1 w 33"/>
                  <a:gd name="T23" fmla="*/ 17 h 36"/>
                  <a:gd name="T24" fmla="*/ 4 w 33"/>
                  <a:gd name="T25" fmla="*/ 13 h 36"/>
                  <a:gd name="T26" fmla="*/ 2 w 33"/>
                  <a:gd name="T27" fmla="*/ 9 h 36"/>
                  <a:gd name="T28" fmla="*/ 7 w 33"/>
                  <a:gd name="T2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36">
                    <a:moveTo>
                      <a:pt x="7" y="0"/>
                    </a:moveTo>
                    <a:cubicBezTo>
                      <a:pt x="11" y="1"/>
                      <a:pt x="11" y="5"/>
                      <a:pt x="13" y="8"/>
                    </a:cubicBezTo>
                    <a:cubicBezTo>
                      <a:pt x="16" y="8"/>
                      <a:pt x="17" y="6"/>
                      <a:pt x="19" y="5"/>
                    </a:cubicBezTo>
                    <a:cubicBezTo>
                      <a:pt x="20" y="9"/>
                      <a:pt x="22" y="9"/>
                      <a:pt x="22" y="13"/>
                    </a:cubicBezTo>
                    <a:cubicBezTo>
                      <a:pt x="20" y="13"/>
                      <a:pt x="20" y="15"/>
                      <a:pt x="18" y="15"/>
                    </a:cubicBezTo>
                    <a:cubicBezTo>
                      <a:pt x="19" y="19"/>
                      <a:pt x="21" y="22"/>
                      <a:pt x="24" y="25"/>
                    </a:cubicBezTo>
                    <a:cubicBezTo>
                      <a:pt x="27" y="26"/>
                      <a:pt x="27" y="23"/>
                      <a:pt x="29" y="23"/>
                    </a:cubicBezTo>
                    <a:cubicBezTo>
                      <a:pt x="30" y="26"/>
                      <a:pt x="32" y="27"/>
                      <a:pt x="33" y="29"/>
                    </a:cubicBezTo>
                    <a:cubicBezTo>
                      <a:pt x="29" y="32"/>
                      <a:pt x="26" y="36"/>
                      <a:pt x="18" y="35"/>
                    </a:cubicBezTo>
                    <a:cubicBezTo>
                      <a:pt x="14" y="31"/>
                      <a:pt x="11" y="26"/>
                      <a:pt x="9" y="21"/>
                    </a:cubicBezTo>
                    <a:cubicBezTo>
                      <a:pt x="6" y="20"/>
                      <a:pt x="7" y="23"/>
                      <a:pt x="4" y="22"/>
                    </a:cubicBezTo>
                    <a:cubicBezTo>
                      <a:pt x="4" y="20"/>
                      <a:pt x="2" y="18"/>
                      <a:pt x="1" y="17"/>
                    </a:cubicBezTo>
                    <a:cubicBezTo>
                      <a:pt x="0" y="14"/>
                      <a:pt x="3" y="15"/>
                      <a:pt x="4" y="13"/>
                    </a:cubicBezTo>
                    <a:cubicBezTo>
                      <a:pt x="4" y="11"/>
                      <a:pt x="1" y="11"/>
                      <a:pt x="2" y="9"/>
                    </a:cubicBezTo>
                    <a:cubicBezTo>
                      <a:pt x="4" y="6"/>
                      <a:pt x="6" y="3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6" name="íśḻiḋé">
                <a:extLst>
                  <a:ext uri="{FF2B5EF4-FFF2-40B4-BE49-F238E27FC236}">
                    <a16:creationId xmlns:a16="http://schemas.microsoft.com/office/drawing/2014/main" id="{76797BFF-9CDE-414D-95AF-0E0429ADF3C4}"/>
                  </a:ext>
                </a:extLst>
              </p:cNvPr>
              <p:cNvSpPr/>
              <p:nvPr/>
            </p:nvSpPr>
            <p:spPr bwMode="auto">
              <a:xfrm>
                <a:off x="1600200" y="2505075"/>
                <a:ext cx="122238" cy="139700"/>
              </a:xfrm>
              <a:custGeom>
                <a:avLst/>
                <a:gdLst>
                  <a:gd name="T0" fmla="*/ 36 w 39"/>
                  <a:gd name="T1" fmla="*/ 25 h 44"/>
                  <a:gd name="T2" fmla="*/ 27 w 39"/>
                  <a:gd name="T3" fmla="*/ 22 h 44"/>
                  <a:gd name="T4" fmla="*/ 17 w 39"/>
                  <a:gd name="T5" fmla="*/ 29 h 44"/>
                  <a:gd name="T6" fmla="*/ 31 w 39"/>
                  <a:gd name="T7" fmla="*/ 33 h 44"/>
                  <a:gd name="T8" fmla="*/ 3 w 39"/>
                  <a:gd name="T9" fmla="*/ 23 h 44"/>
                  <a:gd name="T10" fmla="*/ 36 w 39"/>
                  <a:gd name="T11" fmla="*/ 2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4">
                    <a:moveTo>
                      <a:pt x="36" y="25"/>
                    </a:moveTo>
                    <a:cubicBezTo>
                      <a:pt x="32" y="25"/>
                      <a:pt x="30" y="23"/>
                      <a:pt x="27" y="22"/>
                    </a:cubicBezTo>
                    <a:cubicBezTo>
                      <a:pt x="26" y="7"/>
                      <a:pt x="6" y="22"/>
                      <a:pt x="17" y="29"/>
                    </a:cubicBezTo>
                    <a:cubicBezTo>
                      <a:pt x="25" y="27"/>
                      <a:pt x="26" y="29"/>
                      <a:pt x="31" y="33"/>
                    </a:cubicBezTo>
                    <a:cubicBezTo>
                      <a:pt x="22" y="44"/>
                      <a:pt x="4" y="33"/>
                      <a:pt x="3" y="23"/>
                    </a:cubicBezTo>
                    <a:cubicBezTo>
                      <a:pt x="0" y="0"/>
                      <a:pt x="39" y="3"/>
                      <a:pt x="36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7" name="iṩļiḋe">
                <a:extLst>
                  <a:ext uri="{FF2B5EF4-FFF2-40B4-BE49-F238E27FC236}">
                    <a16:creationId xmlns:a16="http://schemas.microsoft.com/office/drawing/2014/main" id="{579C5ABE-1582-4091-9C71-403453275478}"/>
                  </a:ext>
                </a:extLst>
              </p:cNvPr>
              <p:cNvSpPr/>
              <p:nvPr/>
            </p:nvSpPr>
            <p:spPr bwMode="auto">
              <a:xfrm>
                <a:off x="257175" y="2524125"/>
                <a:ext cx="1808163" cy="1809750"/>
              </a:xfrm>
              <a:custGeom>
                <a:avLst/>
                <a:gdLst>
                  <a:gd name="T0" fmla="*/ 276 w 571"/>
                  <a:gd name="T1" fmla="*/ 4 h 571"/>
                  <a:gd name="T2" fmla="*/ 480 w 571"/>
                  <a:gd name="T3" fmla="*/ 82 h 571"/>
                  <a:gd name="T4" fmla="*/ 567 w 571"/>
                  <a:gd name="T5" fmla="*/ 277 h 571"/>
                  <a:gd name="T6" fmla="*/ 489 w 571"/>
                  <a:gd name="T7" fmla="*/ 480 h 571"/>
                  <a:gd name="T8" fmla="*/ 295 w 571"/>
                  <a:gd name="T9" fmla="*/ 568 h 571"/>
                  <a:gd name="T10" fmla="*/ 90 w 571"/>
                  <a:gd name="T11" fmla="*/ 491 h 571"/>
                  <a:gd name="T12" fmla="*/ 3 w 571"/>
                  <a:gd name="T13" fmla="*/ 296 h 571"/>
                  <a:gd name="T14" fmla="*/ 81 w 571"/>
                  <a:gd name="T15" fmla="*/ 92 h 571"/>
                  <a:gd name="T16" fmla="*/ 214 w 571"/>
                  <a:gd name="T17" fmla="*/ 14 h 571"/>
                  <a:gd name="T18" fmla="*/ 276 w 571"/>
                  <a:gd name="T19" fmla="*/ 4 h 571"/>
                  <a:gd name="T20" fmla="*/ 90 w 571"/>
                  <a:gd name="T21" fmla="*/ 96 h 571"/>
                  <a:gd name="T22" fmla="*/ 12 w 571"/>
                  <a:gd name="T23" fmla="*/ 291 h 571"/>
                  <a:gd name="T24" fmla="*/ 94 w 571"/>
                  <a:gd name="T25" fmla="*/ 481 h 571"/>
                  <a:gd name="T26" fmla="*/ 289 w 571"/>
                  <a:gd name="T27" fmla="*/ 559 h 571"/>
                  <a:gd name="T28" fmla="*/ 480 w 571"/>
                  <a:gd name="T29" fmla="*/ 477 h 571"/>
                  <a:gd name="T30" fmla="*/ 558 w 571"/>
                  <a:gd name="T31" fmla="*/ 283 h 571"/>
                  <a:gd name="T32" fmla="*/ 477 w 571"/>
                  <a:gd name="T33" fmla="*/ 92 h 571"/>
                  <a:gd name="T34" fmla="*/ 282 w 571"/>
                  <a:gd name="T35" fmla="*/ 14 h 571"/>
                  <a:gd name="T36" fmla="*/ 90 w 571"/>
                  <a:gd name="T37" fmla="*/ 96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1" h="571">
                    <a:moveTo>
                      <a:pt x="276" y="4"/>
                    </a:moveTo>
                    <a:cubicBezTo>
                      <a:pt x="363" y="0"/>
                      <a:pt x="435" y="39"/>
                      <a:pt x="480" y="82"/>
                    </a:cubicBezTo>
                    <a:cubicBezTo>
                      <a:pt x="527" y="126"/>
                      <a:pt x="563" y="190"/>
                      <a:pt x="567" y="277"/>
                    </a:cubicBezTo>
                    <a:cubicBezTo>
                      <a:pt x="571" y="366"/>
                      <a:pt x="533" y="436"/>
                      <a:pt x="489" y="480"/>
                    </a:cubicBezTo>
                    <a:cubicBezTo>
                      <a:pt x="443" y="527"/>
                      <a:pt x="381" y="566"/>
                      <a:pt x="295" y="568"/>
                    </a:cubicBezTo>
                    <a:cubicBezTo>
                      <a:pt x="204" y="571"/>
                      <a:pt x="139" y="536"/>
                      <a:pt x="90" y="491"/>
                    </a:cubicBezTo>
                    <a:cubicBezTo>
                      <a:pt x="44" y="448"/>
                      <a:pt x="5" y="381"/>
                      <a:pt x="3" y="296"/>
                    </a:cubicBezTo>
                    <a:cubicBezTo>
                      <a:pt x="0" y="202"/>
                      <a:pt x="36" y="139"/>
                      <a:pt x="81" y="92"/>
                    </a:cubicBezTo>
                    <a:cubicBezTo>
                      <a:pt x="114" y="56"/>
                      <a:pt x="158" y="28"/>
                      <a:pt x="214" y="14"/>
                    </a:cubicBezTo>
                    <a:cubicBezTo>
                      <a:pt x="233" y="8"/>
                      <a:pt x="254" y="5"/>
                      <a:pt x="276" y="4"/>
                    </a:cubicBezTo>
                    <a:close/>
                    <a:moveTo>
                      <a:pt x="90" y="96"/>
                    </a:moveTo>
                    <a:cubicBezTo>
                      <a:pt x="45" y="141"/>
                      <a:pt x="12" y="204"/>
                      <a:pt x="12" y="291"/>
                    </a:cubicBezTo>
                    <a:cubicBezTo>
                      <a:pt x="12" y="376"/>
                      <a:pt x="52" y="439"/>
                      <a:pt x="94" y="481"/>
                    </a:cubicBezTo>
                    <a:cubicBezTo>
                      <a:pt x="140" y="527"/>
                      <a:pt x="204" y="559"/>
                      <a:pt x="289" y="559"/>
                    </a:cubicBezTo>
                    <a:cubicBezTo>
                      <a:pt x="371" y="559"/>
                      <a:pt x="436" y="522"/>
                      <a:pt x="480" y="477"/>
                    </a:cubicBezTo>
                    <a:cubicBezTo>
                      <a:pt x="522" y="434"/>
                      <a:pt x="560" y="368"/>
                      <a:pt x="558" y="283"/>
                    </a:cubicBezTo>
                    <a:cubicBezTo>
                      <a:pt x="556" y="198"/>
                      <a:pt x="521" y="136"/>
                      <a:pt x="477" y="92"/>
                    </a:cubicBezTo>
                    <a:cubicBezTo>
                      <a:pt x="434" y="49"/>
                      <a:pt x="366" y="11"/>
                      <a:pt x="282" y="14"/>
                    </a:cubicBezTo>
                    <a:cubicBezTo>
                      <a:pt x="194" y="16"/>
                      <a:pt x="134" y="52"/>
                      <a:pt x="9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8" name="ïşḷîḍé">
                <a:extLst>
                  <a:ext uri="{FF2B5EF4-FFF2-40B4-BE49-F238E27FC236}">
                    <a16:creationId xmlns:a16="http://schemas.microsoft.com/office/drawing/2014/main" id="{2E2AC9BD-E2B1-4F2F-9E74-ED54A9FDB336}"/>
                  </a:ext>
                </a:extLst>
              </p:cNvPr>
              <p:cNvSpPr/>
              <p:nvPr/>
            </p:nvSpPr>
            <p:spPr bwMode="auto">
              <a:xfrm>
                <a:off x="531813" y="2536825"/>
                <a:ext cx="38100" cy="47625"/>
              </a:xfrm>
              <a:custGeom>
                <a:avLst/>
                <a:gdLst>
                  <a:gd name="T0" fmla="*/ 12 w 12"/>
                  <a:gd name="T1" fmla="*/ 8 h 15"/>
                  <a:gd name="T2" fmla="*/ 5 w 12"/>
                  <a:gd name="T3" fmla="*/ 15 h 15"/>
                  <a:gd name="T4" fmla="*/ 0 w 12"/>
                  <a:gd name="T5" fmla="*/ 8 h 15"/>
                  <a:gd name="T6" fmla="*/ 12 w 12"/>
                  <a:gd name="T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5">
                    <a:moveTo>
                      <a:pt x="12" y="8"/>
                    </a:moveTo>
                    <a:cubicBezTo>
                      <a:pt x="11" y="11"/>
                      <a:pt x="7" y="12"/>
                      <a:pt x="5" y="15"/>
                    </a:cubicBezTo>
                    <a:cubicBezTo>
                      <a:pt x="2" y="13"/>
                      <a:pt x="1" y="11"/>
                      <a:pt x="0" y="8"/>
                    </a:cubicBezTo>
                    <a:cubicBezTo>
                      <a:pt x="4" y="5"/>
                      <a:pt x="10" y="0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" name="îšļídê">
                <a:extLst>
                  <a:ext uri="{FF2B5EF4-FFF2-40B4-BE49-F238E27FC236}">
                    <a16:creationId xmlns:a16="http://schemas.microsoft.com/office/drawing/2014/main" id="{C039DC4A-F4AC-4CAC-8A96-C321FE7DA279}"/>
                  </a:ext>
                </a:extLst>
              </p:cNvPr>
              <p:cNvSpPr/>
              <p:nvPr/>
            </p:nvSpPr>
            <p:spPr bwMode="auto">
              <a:xfrm>
                <a:off x="550863" y="2571750"/>
                <a:ext cx="79375" cy="92075"/>
              </a:xfrm>
              <a:custGeom>
                <a:avLst/>
                <a:gdLst>
                  <a:gd name="T0" fmla="*/ 25 w 25"/>
                  <a:gd name="T1" fmla="*/ 23 h 29"/>
                  <a:gd name="T2" fmla="*/ 16 w 25"/>
                  <a:gd name="T3" fmla="*/ 29 h 29"/>
                  <a:gd name="T4" fmla="*/ 0 w 25"/>
                  <a:gd name="T5" fmla="*/ 7 h 29"/>
                  <a:gd name="T6" fmla="*/ 8 w 25"/>
                  <a:gd name="T7" fmla="*/ 0 h 29"/>
                  <a:gd name="T8" fmla="*/ 25 w 25"/>
                  <a:gd name="T9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5" y="23"/>
                    </a:moveTo>
                    <a:cubicBezTo>
                      <a:pt x="22" y="25"/>
                      <a:pt x="19" y="27"/>
                      <a:pt x="16" y="29"/>
                    </a:cubicBezTo>
                    <a:cubicBezTo>
                      <a:pt x="10" y="22"/>
                      <a:pt x="6" y="14"/>
                      <a:pt x="0" y="7"/>
                    </a:cubicBezTo>
                    <a:cubicBezTo>
                      <a:pt x="2" y="4"/>
                      <a:pt x="6" y="3"/>
                      <a:pt x="8" y="0"/>
                    </a:cubicBezTo>
                    <a:cubicBezTo>
                      <a:pt x="15" y="7"/>
                      <a:pt x="19" y="15"/>
                      <a:pt x="25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" name="iśļîḑe">
                <a:extLst>
                  <a:ext uri="{FF2B5EF4-FFF2-40B4-BE49-F238E27FC236}">
                    <a16:creationId xmlns:a16="http://schemas.microsoft.com/office/drawing/2014/main" id="{AC964896-2B4A-4502-845A-16EDF64033F5}"/>
                  </a:ext>
                </a:extLst>
              </p:cNvPr>
              <p:cNvSpPr/>
              <p:nvPr/>
            </p:nvSpPr>
            <p:spPr bwMode="auto">
              <a:xfrm>
                <a:off x="1693863" y="2578100"/>
                <a:ext cx="117475" cy="123825"/>
              </a:xfrm>
              <a:custGeom>
                <a:avLst/>
                <a:gdLst>
                  <a:gd name="T0" fmla="*/ 32 w 37"/>
                  <a:gd name="T1" fmla="*/ 32 h 39"/>
                  <a:gd name="T2" fmla="*/ 15 w 37"/>
                  <a:gd name="T3" fmla="*/ 19 h 39"/>
                  <a:gd name="T4" fmla="*/ 28 w 37"/>
                  <a:gd name="T5" fmla="*/ 36 h 39"/>
                  <a:gd name="T6" fmla="*/ 4 w 37"/>
                  <a:gd name="T7" fmla="*/ 23 h 39"/>
                  <a:gd name="T8" fmla="*/ 37 w 37"/>
                  <a:gd name="T9" fmla="*/ 20 h 39"/>
                  <a:gd name="T10" fmla="*/ 32 w 37"/>
                  <a:gd name="T11" fmla="*/ 32 h 39"/>
                  <a:gd name="T12" fmla="*/ 19 w 37"/>
                  <a:gd name="T13" fmla="*/ 15 h 39"/>
                  <a:gd name="T14" fmla="*/ 27 w 37"/>
                  <a:gd name="T15" fmla="*/ 21 h 39"/>
                  <a:gd name="T16" fmla="*/ 19 w 37"/>
                  <a:gd name="T17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9">
                    <a:moveTo>
                      <a:pt x="32" y="32"/>
                    </a:moveTo>
                    <a:cubicBezTo>
                      <a:pt x="25" y="29"/>
                      <a:pt x="21" y="23"/>
                      <a:pt x="15" y="19"/>
                    </a:cubicBezTo>
                    <a:cubicBezTo>
                      <a:pt x="10" y="29"/>
                      <a:pt x="29" y="28"/>
                      <a:pt x="28" y="36"/>
                    </a:cubicBezTo>
                    <a:cubicBezTo>
                      <a:pt x="17" y="39"/>
                      <a:pt x="6" y="29"/>
                      <a:pt x="4" y="23"/>
                    </a:cubicBezTo>
                    <a:cubicBezTo>
                      <a:pt x="0" y="0"/>
                      <a:pt x="36" y="0"/>
                      <a:pt x="37" y="20"/>
                    </a:cubicBezTo>
                    <a:cubicBezTo>
                      <a:pt x="37" y="25"/>
                      <a:pt x="35" y="28"/>
                      <a:pt x="32" y="32"/>
                    </a:cubicBezTo>
                    <a:close/>
                    <a:moveTo>
                      <a:pt x="19" y="15"/>
                    </a:moveTo>
                    <a:cubicBezTo>
                      <a:pt x="21" y="17"/>
                      <a:pt x="23" y="20"/>
                      <a:pt x="27" y="21"/>
                    </a:cubicBezTo>
                    <a:cubicBezTo>
                      <a:pt x="31" y="15"/>
                      <a:pt x="21" y="9"/>
                      <a:pt x="19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" name="î$ḻiḑe">
                <a:extLst>
                  <a:ext uri="{FF2B5EF4-FFF2-40B4-BE49-F238E27FC236}">
                    <a16:creationId xmlns:a16="http://schemas.microsoft.com/office/drawing/2014/main" id="{692E9FB7-2480-4538-8115-1DFF9ABBA4CF}"/>
                  </a:ext>
                </a:extLst>
              </p:cNvPr>
              <p:cNvSpPr/>
              <p:nvPr/>
            </p:nvSpPr>
            <p:spPr bwMode="auto">
              <a:xfrm>
                <a:off x="471488" y="2609850"/>
                <a:ext cx="133350" cy="133350"/>
              </a:xfrm>
              <a:custGeom>
                <a:avLst/>
                <a:gdLst>
                  <a:gd name="T0" fmla="*/ 22 w 42"/>
                  <a:gd name="T1" fmla="*/ 3 h 42"/>
                  <a:gd name="T2" fmla="*/ 16 w 42"/>
                  <a:gd name="T3" fmla="*/ 11 h 42"/>
                  <a:gd name="T4" fmla="*/ 9 w 42"/>
                  <a:gd name="T5" fmla="*/ 16 h 42"/>
                  <a:gd name="T6" fmla="*/ 28 w 42"/>
                  <a:gd name="T7" fmla="*/ 10 h 42"/>
                  <a:gd name="T8" fmla="*/ 9 w 42"/>
                  <a:gd name="T9" fmla="*/ 33 h 42"/>
                  <a:gd name="T10" fmla="*/ 16 w 42"/>
                  <a:gd name="T11" fmla="*/ 26 h 42"/>
                  <a:gd name="T12" fmla="*/ 24 w 42"/>
                  <a:gd name="T13" fmla="*/ 21 h 42"/>
                  <a:gd name="T14" fmla="*/ 9 w 42"/>
                  <a:gd name="T15" fmla="*/ 26 h 42"/>
                  <a:gd name="T16" fmla="*/ 0 w 42"/>
                  <a:gd name="T17" fmla="*/ 17 h 42"/>
                  <a:gd name="T18" fmla="*/ 22 w 42"/>
                  <a:gd name="T1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2" y="3"/>
                    </a:moveTo>
                    <a:cubicBezTo>
                      <a:pt x="23" y="6"/>
                      <a:pt x="17" y="8"/>
                      <a:pt x="16" y="11"/>
                    </a:cubicBezTo>
                    <a:cubicBezTo>
                      <a:pt x="12" y="10"/>
                      <a:pt x="9" y="12"/>
                      <a:pt x="9" y="16"/>
                    </a:cubicBezTo>
                    <a:cubicBezTo>
                      <a:pt x="16" y="17"/>
                      <a:pt x="18" y="7"/>
                      <a:pt x="28" y="10"/>
                    </a:cubicBezTo>
                    <a:cubicBezTo>
                      <a:pt x="42" y="14"/>
                      <a:pt x="24" y="42"/>
                      <a:pt x="9" y="33"/>
                    </a:cubicBezTo>
                    <a:cubicBezTo>
                      <a:pt x="10" y="29"/>
                      <a:pt x="13" y="28"/>
                      <a:pt x="16" y="26"/>
                    </a:cubicBezTo>
                    <a:cubicBezTo>
                      <a:pt x="18" y="26"/>
                      <a:pt x="24" y="26"/>
                      <a:pt x="24" y="21"/>
                    </a:cubicBezTo>
                    <a:cubicBezTo>
                      <a:pt x="20" y="17"/>
                      <a:pt x="15" y="25"/>
                      <a:pt x="9" y="26"/>
                    </a:cubicBezTo>
                    <a:cubicBezTo>
                      <a:pt x="4" y="26"/>
                      <a:pt x="0" y="23"/>
                      <a:pt x="0" y="17"/>
                    </a:cubicBezTo>
                    <a:cubicBezTo>
                      <a:pt x="1" y="9"/>
                      <a:pt x="12" y="0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" name="îṩḷiďé">
                <a:extLst>
                  <a:ext uri="{FF2B5EF4-FFF2-40B4-BE49-F238E27FC236}">
                    <a16:creationId xmlns:a16="http://schemas.microsoft.com/office/drawing/2014/main" id="{4311F079-CB1B-4838-ACCE-FFD4B4154580}"/>
                  </a:ext>
                </a:extLst>
              </p:cNvPr>
              <p:cNvSpPr/>
              <p:nvPr/>
            </p:nvSpPr>
            <p:spPr bwMode="auto">
              <a:xfrm>
                <a:off x="401638" y="2663825"/>
                <a:ext cx="85725" cy="120650"/>
              </a:xfrm>
              <a:custGeom>
                <a:avLst/>
                <a:gdLst>
                  <a:gd name="T0" fmla="*/ 18 w 27"/>
                  <a:gd name="T1" fmla="*/ 11 h 38"/>
                  <a:gd name="T2" fmla="*/ 15 w 27"/>
                  <a:gd name="T3" fmla="*/ 15 h 38"/>
                  <a:gd name="T4" fmla="*/ 27 w 27"/>
                  <a:gd name="T5" fmla="*/ 30 h 38"/>
                  <a:gd name="T6" fmla="*/ 19 w 27"/>
                  <a:gd name="T7" fmla="*/ 38 h 38"/>
                  <a:gd name="T8" fmla="*/ 0 w 27"/>
                  <a:gd name="T9" fmla="*/ 19 h 38"/>
                  <a:gd name="T10" fmla="*/ 9 w 27"/>
                  <a:gd name="T11" fmla="*/ 13 h 38"/>
                  <a:gd name="T12" fmla="*/ 18 w 27"/>
                  <a:gd name="T13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8">
                    <a:moveTo>
                      <a:pt x="18" y="11"/>
                    </a:moveTo>
                    <a:cubicBezTo>
                      <a:pt x="18" y="13"/>
                      <a:pt x="15" y="13"/>
                      <a:pt x="15" y="15"/>
                    </a:cubicBezTo>
                    <a:cubicBezTo>
                      <a:pt x="16" y="23"/>
                      <a:pt x="23" y="25"/>
                      <a:pt x="27" y="30"/>
                    </a:cubicBezTo>
                    <a:cubicBezTo>
                      <a:pt x="25" y="34"/>
                      <a:pt x="22" y="36"/>
                      <a:pt x="19" y="38"/>
                    </a:cubicBezTo>
                    <a:cubicBezTo>
                      <a:pt x="13" y="31"/>
                      <a:pt x="6" y="26"/>
                      <a:pt x="0" y="19"/>
                    </a:cubicBezTo>
                    <a:cubicBezTo>
                      <a:pt x="2" y="16"/>
                      <a:pt x="5" y="10"/>
                      <a:pt x="9" y="13"/>
                    </a:cubicBezTo>
                    <a:cubicBezTo>
                      <a:pt x="6" y="6"/>
                      <a:pt x="18" y="0"/>
                      <a:pt x="1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" name="ïśľïḋê">
                <a:extLst>
                  <a:ext uri="{FF2B5EF4-FFF2-40B4-BE49-F238E27FC236}">
                    <a16:creationId xmlns:a16="http://schemas.microsoft.com/office/drawing/2014/main" id="{EA042946-FC35-4D95-B31A-99C9F164FF09}"/>
                  </a:ext>
                </a:extLst>
              </p:cNvPr>
              <p:cNvSpPr/>
              <p:nvPr/>
            </p:nvSpPr>
            <p:spPr bwMode="auto">
              <a:xfrm>
                <a:off x="1833563" y="2670175"/>
                <a:ext cx="174625" cy="173038"/>
              </a:xfrm>
              <a:custGeom>
                <a:avLst/>
                <a:gdLst>
                  <a:gd name="T0" fmla="*/ 30 w 55"/>
                  <a:gd name="T1" fmla="*/ 31 h 55"/>
                  <a:gd name="T2" fmla="*/ 29 w 55"/>
                  <a:gd name="T3" fmla="*/ 38 h 55"/>
                  <a:gd name="T4" fmla="*/ 33 w 55"/>
                  <a:gd name="T5" fmla="*/ 38 h 55"/>
                  <a:gd name="T6" fmla="*/ 36 w 55"/>
                  <a:gd name="T7" fmla="*/ 46 h 55"/>
                  <a:gd name="T8" fmla="*/ 29 w 55"/>
                  <a:gd name="T9" fmla="*/ 48 h 55"/>
                  <a:gd name="T10" fmla="*/ 30 w 55"/>
                  <a:gd name="T11" fmla="*/ 54 h 55"/>
                  <a:gd name="T12" fmla="*/ 21 w 55"/>
                  <a:gd name="T13" fmla="*/ 54 h 55"/>
                  <a:gd name="T14" fmla="*/ 20 w 55"/>
                  <a:gd name="T15" fmla="*/ 48 h 55"/>
                  <a:gd name="T16" fmla="*/ 3 w 55"/>
                  <a:gd name="T17" fmla="*/ 32 h 55"/>
                  <a:gd name="T18" fmla="*/ 20 w 55"/>
                  <a:gd name="T19" fmla="*/ 20 h 55"/>
                  <a:gd name="T20" fmla="*/ 24 w 55"/>
                  <a:gd name="T21" fmla="*/ 11 h 55"/>
                  <a:gd name="T22" fmla="*/ 30 w 55"/>
                  <a:gd name="T23" fmla="*/ 31 h 55"/>
                  <a:gd name="T24" fmla="*/ 30 w 55"/>
                  <a:gd name="T25" fmla="*/ 24 h 55"/>
                  <a:gd name="T26" fmla="*/ 36 w 55"/>
                  <a:gd name="T27" fmla="*/ 24 h 55"/>
                  <a:gd name="T28" fmla="*/ 35 w 55"/>
                  <a:gd name="T29" fmla="*/ 19 h 55"/>
                  <a:gd name="T30" fmla="*/ 30 w 55"/>
                  <a:gd name="T31" fmla="*/ 24 h 55"/>
                  <a:gd name="T32" fmla="*/ 19 w 55"/>
                  <a:gd name="T33" fmla="*/ 38 h 55"/>
                  <a:gd name="T34" fmla="*/ 18 w 55"/>
                  <a:gd name="T35" fmla="*/ 27 h 55"/>
                  <a:gd name="T36" fmla="*/ 19 w 55"/>
                  <a:gd name="T37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55">
                    <a:moveTo>
                      <a:pt x="30" y="31"/>
                    </a:moveTo>
                    <a:cubicBezTo>
                      <a:pt x="28" y="32"/>
                      <a:pt x="29" y="36"/>
                      <a:pt x="29" y="38"/>
                    </a:cubicBezTo>
                    <a:cubicBezTo>
                      <a:pt x="30" y="40"/>
                      <a:pt x="32" y="36"/>
                      <a:pt x="33" y="38"/>
                    </a:cubicBezTo>
                    <a:cubicBezTo>
                      <a:pt x="33" y="41"/>
                      <a:pt x="36" y="42"/>
                      <a:pt x="36" y="46"/>
                    </a:cubicBezTo>
                    <a:cubicBezTo>
                      <a:pt x="33" y="46"/>
                      <a:pt x="31" y="47"/>
                      <a:pt x="29" y="48"/>
                    </a:cubicBezTo>
                    <a:cubicBezTo>
                      <a:pt x="30" y="50"/>
                      <a:pt x="29" y="53"/>
                      <a:pt x="30" y="54"/>
                    </a:cubicBezTo>
                    <a:cubicBezTo>
                      <a:pt x="28" y="55"/>
                      <a:pt x="23" y="55"/>
                      <a:pt x="21" y="54"/>
                    </a:cubicBezTo>
                    <a:cubicBezTo>
                      <a:pt x="20" y="53"/>
                      <a:pt x="21" y="49"/>
                      <a:pt x="20" y="48"/>
                    </a:cubicBezTo>
                    <a:cubicBezTo>
                      <a:pt x="16" y="46"/>
                      <a:pt x="4" y="40"/>
                      <a:pt x="3" y="32"/>
                    </a:cubicBezTo>
                    <a:cubicBezTo>
                      <a:pt x="0" y="21"/>
                      <a:pt x="10" y="14"/>
                      <a:pt x="20" y="20"/>
                    </a:cubicBezTo>
                    <a:cubicBezTo>
                      <a:pt x="22" y="16"/>
                      <a:pt x="22" y="13"/>
                      <a:pt x="24" y="11"/>
                    </a:cubicBezTo>
                    <a:cubicBezTo>
                      <a:pt x="41" y="0"/>
                      <a:pt x="55" y="41"/>
                      <a:pt x="30" y="31"/>
                    </a:cubicBezTo>
                    <a:close/>
                    <a:moveTo>
                      <a:pt x="30" y="24"/>
                    </a:moveTo>
                    <a:cubicBezTo>
                      <a:pt x="32" y="24"/>
                      <a:pt x="35" y="25"/>
                      <a:pt x="36" y="24"/>
                    </a:cubicBezTo>
                    <a:cubicBezTo>
                      <a:pt x="36" y="22"/>
                      <a:pt x="36" y="21"/>
                      <a:pt x="35" y="19"/>
                    </a:cubicBezTo>
                    <a:cubicBezTo>
                      <a:pt x="31" y="17"/>
                      <a:pt x="29" y="20"/>
                      <a:pt x="30" y="24"/>
                    </a:cubicBezTo>
                    <a:close/>
                    <a:moveTo>
                      <a:pt x="19" y="38"/>
                    </a:moveTo>
                    <a:cubicBezTo>
                      <a:pt x="19" y="34"/>
                      <a:pt x="20" y="29"/>
                      <a:pt x="18" y="27"/>
                    </a:cubicBezTo>
                    <a:cubicBezTo>
                      <a:pt x="9" y="26"/>
                      <a:pt x="12" y="39"/>
                      <a:pt x="19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" name="ïṧ1îďè">
                <a:extLst>
                  <a:ext uri="{FF2B5EF4-FFF2-40B4-BE49-F238E27FC236}">
                    <a16:creationId xmlns:a16="http://schemas.microsoft.com/office/drawing/2014/main" id="{68C6E375-ECF1-42CD-AFAA-F053CEC4E3F7}"/>
                  </a:ext>
                </a:extLst>
              </p:cNvPr>
              <p:cNvSpPr/>
              <p:nvPr/>
            </p:nvSpPr>
            <p:spPr bwMode="auto">
              <a:xfrm>
                <a:off x="331788" y="2736850"/>
                <a:ext cx="117475" cy="122238"/>
              </a:xfrm>
              <a:custGeom>
                <a:avLst/>
                <a:gdLst>
                  <a:gd name="T0" fmla="*/ 29 w 37"/>
                  <a:gd name="T1" fmla="*/ 11 h 39"/>
                  <a:gd name="T2" fmla="*/ 16 w 37"/>
                  <a:gd name="T3" fmla="*/ 27 h 39"/>
                  <a:gd name="T4" fmla="*/ 21 w 37"/>
                  <a:gd name="T5" fmla="*/ 29 h 39"/>
                  <a:gd name="T6" fmla="*/ 25 w 37"/>
                  <a:gd name="T7" fmla="*/ 22 h 39"/>
                  <a:gd name="T8" fmla="*/ 31 w 37"/>
                  <a:gd name="T9" fmla="*/ 14 h 39"/>
                  <a:gd name="T10" fmla="*/ 16 w 37"/>
                  <a:gd name="T11" fmla="*/ 39 h 39"/>
                  <a:gd name="T12" fmla="*/ 1 w 37"/>
                  <a:gd name="T13" fmla="*/ 22 h 39"/>
                  <a:gd name="T14" fmla="*/ 29 w 37"/>
                  <a:gd name="T15" fmla="*/ 11 h 39"/>
                  <a:gd name="T16" fmla="*/ 11 w 37"/>
                  <a:gd name="T17" fmla="*/ 24 h 39"/>
                  <a:gd name="T18" fmla="*/ 18 w 37"/>
                  <a:gd name="T19" fmla="*/ 16 h 39"/>
                  <a:gd name="T20" fmla="*/ 11 w 37"/>
                  <a:gd name="T21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9">
                    <a:moveTo>
                      <a:pt x="29" y="11"/>
                    </a:moveTo>
                    <a:cubicBezTo>
                      <a:pt x="25" y="17"/>
                      <a:pt x="21" y="22"/>
                      <a:pt x="16" y="27"/>
                    </a:cubicBezTo>
                    <a:cubicBezTo>
                      <a:pt x="17" y="30"/>
                      <a:pt x="20" y="29"/>
                      <a:pt x="21" y="29"/>
                    </a:cubicBezTo>
                    <a:cubicBezTo>
                      <a:pt x="25" y="28"/>
                      <a:pt x="23" y="25"/>
                      <a:pt x="25" y="22"/>
                    </a:cubicBezTo>
                    <a:cubicBezTo>
                      <a:pt x="27" y="18"/>
                      <a:pt x="31" y="17"/>
                      <a:pt x="31" y="14"/>
                    </a:cubicBezTo>
                    <a:cubicBezTo>
                      <a:pt x="37" y="26"/>
                      <a:pt x="27" y="39"/>
                      <a:pt x="16" y="39"/>
                    </a:cubicBezTo>
                    <a:cubicBezTo>
                      <a:pt x="6" y="38"/>
                      <a:pt x="0" y="30"/>
                      <a:pt x="1" y="22"/>
                    </a:cubicBezTo>
                    <a:cubicBezTo>
                      <a:pt x="3" y="9"/>
                      <a:pt x="19" y="0"/>
                      <a:pt x="29" y="11"/>
                    </a:cubicBezTo>
                    <a:close/>
                    <a:moveTo>
                      <a:pt x="11" y="24"/>
                    </a:moveTo>
                    <a:cubicBezTo>
                      <a:pt x="15" y="23"/>
                      <a:pt x="15" y="19"/>
                      <a:pt x="18" y="16"/>
                    </a:cubicBezTo>
                    <a:cubicBezTo>
                      <a:pt x="13" y="13"/>
                      <a:pt x="7" y="19"/>
                      <a:pt x="11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" name="iş1iďê">
                <a:extLst>
                  <a:ext uri="{FF2B5EF4-FFF2-40B4-BE49-F238E27FC236}">
                    <a16:creationId xmlns:a16="http://schemas.microsoft.com/office/drawing/2014/main" id="{63386772-2B19-47C2-852E-0DEB83A4E836}"/>
                  </a:ext>
                </a:extLst>
              </p:cNvPr>
              <p:cNvSpPr/>
              <p:nvPr/>
            </p:nvSpPr>
            <p:spPr bwMode="auto">
              <a:xfrm>
                <a:off x="257175" y="2827338"/>
                <a:ext cx="109538" cy="104775"/>
              </a:xfrm>
              <a:custGeom>
                <a:avLst/>
                <a:gdLst>
                  <a:gd name="T0" fmla="*/ 17 w 35"/>
                  <a:gd name="T1" fmla="*/ 0 h 33"/>
                  <a:gd name="T2" fmla="*/ 35 w 35"/>
                  <a:gd name="T3" fmla="*/ 25 h 33"/>
                  <a:gd name="T4" fmla="*/ 30 w 35"/>
                  <a:gd name="T5" fmla="*/ 33 h 33"/>
                  <a:gd name="T6" fmla="*/ 0 w 35"/>
                  <a:gd name="T7" fmla="*/ 28 h 33"/>
                  <a:gd name="T8" fmla="*/ 6 w 35"/>
                  <a:gd name="T9" fmla="*/ 18 h 33"/>
                  <a:gd name="T10" fmla="*/ 22 w 35"/>
                  <a:gd name="T11" fmla="*/ 23 h 33"/>
                  <a:gd name="T12" fmla="*/ 13 w 35"/>
                  <a:gd name="T13" fmla="*/ 10 h 33"/>
                  <a:gd name="T14" fmla="*/ 17 w 35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3">
                    <a:moveTo>
                      <a:pt x="17" y="0"/>
                    </a:moveTo>
                    <a:cubicBezTo>
                      <a:pt x="25" y="7"/>
                      <a:pt x="29" y="17"/>
                      <a:pt x="35" y="25"/>
                    </a:cubicBezTo>
                    <a:cubicBezTo>
                      <a:pt x="34" y="28"/>
                      <a:pt x="31" y="30"/>
                      <a:pt x="30" y="33"/>
                    </a:cubicBezTo>
                    <a:cubicBezTo>
                      <a:pt x="20" y="32"/>
                      <a:pt x="11" y="29"/>
                      <a:pt x="0" y="28"/>
                    </a:cubicBezTo>
                    <a:cubicBezTo>
                      <a:pt x="2" y="24"/>
                      <a:pt x="5" y="22"/>
                      <a:pt x="6" y="18"/>
                    </a:cubicBezTo>
                    <a:cubicBezTo>
                      <a:pt x="12" y="19"/>
                      <a:pt x="17" y="21"/>
                      <a:pt x="22" y="23"/>
                    </a:cubicBezTo>
                    <a:cubicBezTo>
                      <a:pt x="21" y="19"/>
                      <a:pt x="16" y="14"/>
                      <a:pt x="13" y="10"/>
                    </a:cubicBezTo>
                    <a:cubicBezTo>
                      <a:pt x="13" y="5"/>
                      <a:pt x="17" y="4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" name="ïṥḻíḍe">
                <a:extLst>
                  <a:ext uri="{FF2B5EF4-FFF2-40B4-BE49-F238E27FC236}">
                    <a16:creationId xmlns:a16="http://schemas.microsoft.com/office/drawing/2014/main" id="{0052BB91-1897-4CAE-8B9E-5998DE347175}"/>
                  </a:ext>
                </a:extLst>
              </p:cNvPr>
              <p:cNvSpPr/>
              <p:nvPr/>
            </p:nvSpPr>
            <p:spPr bwMode="auto">
              <a:xfrm>
                <a:off x="1973263" y="2846388"/>
                <a:ext cx="142875" cy="130175"/>
              </a:xfrm>
              <a:custGeom>
                <a:avLst/>
                <a:gdLst>
                  <a:gd name="T0" fmla="*/ 45 w 45"/>
                  <a:gd name="T1" fmla="*/ 32 h 41"/>
                  <a:gd name="T2" fmla="*/ 38 w 45"/>
                  <a:gd name="T3" fmla="*/ 35 h 41"/>
                  <a:gd name="T4" fmla="*/ 31 w 45"/>
                  <a:gd name="T5" fmla="*/ 26 h 41"/>
                  <a:gd name="T6" fmla="*/ 6 w 45"/>
                  <a:gd name="T7" fmla="*/ 41 h 41"/>
                  <a:gd name="T8" fmla="*/ 0 w 45"/>
                  <a:gd name="T9" fmla="*/ 30 h 41"/>
                  <a:gd name="T10" fmla="*/ 24 w 45"/>
                  <a:gd name="T11" fmla="*/ 16 h 41"/>
                  <a:gd name="T12" fmla="*/ 18 w 45"/>
                  <a:gd name="T13" fmla="*/ 5 h 41"/>
                  <a:gd name="T14" fmla="*/ 25 w 45"/>
                  <a:gd name="T15" fmla="*/ 0 h 41"/>
                  <a:gd name="T16" fmla="*/ 45 w 45"/>
                  <a:gd name="T17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1">
                    <a:moveTo>
                      <a:pt x="45" y="32"/>
                    </a:moveTo>
                    <a:cubicBezTo>
                      <a:pt x="42" y="32"/>
                      <a:pt x="40" y="34"/>
                      <a:pt x="38" y="35"/>
                    </a:cubicBezTo>
                    <a:cubicBezTo>
                      <a:pt x="34" y="34"/>
                      <a:pt x="33" y="30"/>
                      <a:pt x="31" y="26"/>
                    </a:cubicBezTo>
                    <a:cubicBezTo>
                      <a:pt x="22" y="30"/>
                      <a:pt x="14" y="35"/>
                      <a:pt x="6" y="41"/>
                    </a:cubicBezTo>
                    <a:cubicBezTo>
                      <a:pt x="3" y="38"/>
                      <a:pt x="1" y="34"/>
                      <a:pt x="0" y="30"/>
                    </a:cubicBezTo>
                    <a:cubicBezTo>
                      <a:pt x="9" y="26"/>
                      <a:pt x="15" y="20"/>
                      <a:pt x="24" y="16"/>
                    </a:cubicBezTo>
                    <a:cubicBezTo>
                      <a:pt x="23" y="12"/>
                      <a:pt x="20" y="9"/>
                      <a:pt x="18" y="5"/>
                    </a:cubicBezTo>
                    <a:cubicBezTo>
                      <a:pt x="21" y="3"/>
                      <a:pt x="23" y="2"/>
                      <a:pt x="25" y="0"/>
                    </a:cubicBezTo>
                    <a:cubicBezTo>
                      <a:pt x="33" y="9"/>
                      <a:pt x="39" y="21"/>
                      <a:pt x="4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" name="iŝľîde">
                <a:extLst>
                  <a:ext uri="{FF2B5EF4-FFF2-40B4-BE49-F238E27FC236}">
                    <a16:creationId xmlns:a16="http://schemas.microsoft.com/office/drawing/2014/main" id="{1926E783-4748-4674-89F3-9CB79358C74A}"/>
                  </a:ext>
                </a:extLst>
              </p:cNvPr>
              <p:cNvSpPr/>
              <p:nvPr/>
            </p:nvSpPr>
            <p:spPr bwMode="auto">
              <a:xfrm>
                <a:off x="203200" y="2903538"/>
                <a:ext cx="34925" cy="50800"/>
              </a:xfrm>
              <a:custGeom>
                <a:avLst/>
                <a:gdLst>
                  <a:gd name="T0" fmla="*/ 11 w 11"/>
                  <a:gd name="T1" fmla="*/ 7 h 16"/>
                  <a:gd name="T2" fmla="*/ 7 w 11"/>
                  <a:gd name="T3" fmla="*/ 16 h 16"/>
                  <a:gd name="T4" fmla="*/ 0 w 11"/>
                  <a:gd name="T5" fmla="*/ 14 h 16"/>
                  <a:gd name="T6" fmla="*/ 11 w 11"/>
                  <a:gd name="T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6">
                    <a:moveTo>
                      <a:pt x="11" y="7"/>
                    </a:moveTo>
                    <a:cubicBezTo>
                      <a:pt x="11" y="11"/>
                      <a:pt x="8" y="13"/>
                      <a:pt x="7" y="16"/>
                    </a:cubicBezTo>
                    <a:cubicBezTo>
                      <a:pt x="4" y="16"/>
                      <a:pt x="3" y="14"/>
                      <a:pt x="0" y="14"/>
                    </a:cubicBezTo>
                    <a:cubicBezTo>
                      <a:pt x="2" y="7"/>
                      <a:pt x="6" y="0"/>
                      <a:pt x="1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8" name="ïṣḻiḑê">
                <a:extLst>
                  <a:ext uri="{FF2B5EF4-FFF2-40B4-BE49-F238E27FC236}">
                    <a16:creationId xmlns:a16="http://schemas.microsoft.com/office/drawing/2014/main" id="{3FE9734A-A944-4069-9E2F-7C9651AB2071}"/>
                  </a:ext>
                </a:extLst>
              </p:cNvPr>
              <p:cNvSpPr/>
              <p:nvPr/>
            </p:nvSpPr>
            <p:spPr bwMode="auto">
              <a:xfrm>
                <a:off x="231775" y="2928938"/>
                <a:ext cx="93663" cy="73025"/>
              </a:xfrm>
              <a:custGeom>
                <a:avLst/>
                <a:gdLst>
                  <a:gd name="T0" fmla="*/ 30 w 30"/>
                  <a:gd name="T1" fmla="*/ 13 h 23"/>
                  <a:gd name="T2" fmla="*/ 25 w 30"/>
                  <a:gd name="T3" fmla="*/ 23 h 23"/>
                  <a:gd name="T4" fmla="*/ 0 w 30"/>
                  <a:gd name="T5" fmla="*/ 10 h 23"/>
                  <a:gd name="T6" fmla="*/ 6 w 30"/>
                  <a:gd name="T7" fmla="*/ 0 h 23"/>
                  <a:gd name="T8" fmla="*/ 30 w 30"/>
                  <a:gd name="T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3">
                    <a:moveTo>
                      <a:pt x="30" y="13"/>
                    </a:moveTo>
                    <a:cubicBezTo>
                      <a:pt x="29" y="17"/>
                      <a:pt x="27" y="20"/>
                      <a:pt x="25" y="23"/>
                    </a:cubicBezTo>
                    <a:cubicBezTo>
                      <a:pt x="16" y="19"/>
                      <a:pt x="9" y="14"/>
                      <a:pt x="0" y="10"/>
                    </a:cubicBezTo>
                    <a:cubicBezTo>
                      <a:pt x="2" y="7"/>
                      <a:pt x="4" y="3"/>
                      <a:pt x="6" y="0"/>
                    </a:cubicBezTo>
                    <a:cubicBezTo>
                      <a:pt x="14" y="5"/>
                      <a:pt x="22" y="9"/>
                      <a:pt x="30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9" name="íś1îḑê">
                <a:extLst>
                  <a:ext uri="{FF2B5EF4-FFF2-40B4-BE49-F238E27FC236}">
                    <a16:creationId xmlns:a16="http://schemas.microsoft.com/office/drawing/2014/main" id="{31FCE460-DA45-4D92-A03D-F348C430A782}"/>
                  </a:ext>
                </a:extLst>
              </p:cNvPr>
              <p:cNvSpPr/>
              <p:nvPr/>
            </p:nvSpPr>
            <p:spPr bwMode="auto">
              <a:xfrm>
                <a:off x="2011363" y="2973388"/>
                <a:ext cx="117475" cy="117475"/>
              </a:xfrm>
              <a:custGeom>
                <a:avLst/>
                <a:gdLst>
                  <a:gd name="T0" fmla="*/ 22 w 37"/>
                  <a:gd name="T1" fmla="*/ 35 h 37"/>
                  <a:gd name="T2" fmla="*/ 14 w 37"/>
                  <a:gd name="T3" fmla="*/ 17 h 37"/>
                  <a:gd name="T4" fmla="*/ 19 w 37"/>
                  <a:gd name="T5" fmla="*/ 37 h 37"/>
                  <a:gd name="T6" fmla="*/ 4 w 37"/>
                  <a:gd name="T7" fmla="*/ 13 h 37"/>
                  <a:gd name="T8" fmla="*/ 29 w 37"/>
                  <a:gd name="T9" fmla="*/ 8 h 37"/>
                  <a:gd name="T10" fmla="*/ 22 w 37"/>
                  <a:gd name="T11" fmla="*/ 35 h 37"/>
                  <a:gd name="T12" fmla="*/ 23 w 37"/>
                  <a:gd name="T13" fmla="*/ 23 h 37"/>
                  <a:gd name="T14" fmla="*/ 20 w 37"/>
                  <a:gd name="T15" fmla="*/ 14 h 37"/>
                  <a:gd name="T16" fmla="*/ 23 w 37"/>
                  <a:gd name="T17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7">
                    <a:moveTo>
                      <a:pt x="22" y="35"/>
                    </a:moveTo>
                    <a:cubicBezTo>
                      <a:pt x="20" y="29"/>
                      <a:pt x="17" y="23"/>
                      <a:pt x="14" y="17"/>
                    </a:cubicBezTo>
                    <a:cubicBezTo>
                      <a:pt x="6" y="24"/>
                      <a:pt x="20" y="28"/>
                      <a:pt x="19" y="37"/>
                    </a:cubicBezTo>
                    <a:cubicBezTo>
                      <a:pt x="9" y="36"/>
                      <a:pt x="0" y="24"/>
                      <a:pt x="4" y="13"/>
                    </a:cubicBezTo>
                    <a:cubicBezTo>
                      <a:pt x="7" y="3"/>
                      <a:pt x="22" y="0"/>
                      <a:pt x="29" y="8"/>
                    </a:cubicBezTo>
                    <a:cubicBezTo>
                      <a:pt x="37" y="17"/>
                      <a:pt x="36" y="33"/>
                      <a:pt x="22" y="35"/>
                    </a:cubicBezTo>
                    <a:close/>
                    <a:moveTo>
                      <a:pt x="23" y="23"/>
                    </a:moveTo>
                    <a:cubicBezTo>
                      <a:pt x="29" y="22"/>
                      <a:pt x="27" y="12"/>
                      <a:pt x="20" y="14"/>
                    </a:cubicBezTo>
                    <a:cubicBezTo>
                      <a:pt x="19" y="16"/>
                      <a:pt x="22" y="20"/>
                      <a:pt x="2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0" name="ïšlídé">
                <a:extLst>
                  <a:ext uri="{FF2B5EF4-FFF2-40B4-BE49-F238E27FC236}">
                    <a16:creationId xmlns:a16="http://schemas.microsoft.com/office/drawing/2014/main" id="{91E29AF9-03F1-49F3-933E-980C86DB75E3}"/>
                  </a:ext>
                </a:extLst>
              </p:cNvPr>
              <p:cNvSpPr/>
              <p:nvPr/>
            </p:nvSpPr>
            <p:spPr bwMode="auto">
              <a:xfrm>
                <a:off x="184150" y="2973388"/>
                <a:ext cx="115888" cy="133350"/>
              </a:xfrm>
              <a:custGeom>
                <a:avLst/>
                <a:gdLst>
                  <a:gd name="T0" fmla="*/ 37 w 37"/>
                  <a:gd name="T1" fmla="*/ 15 h 42"/>
                  <a:gd name="T2" fmla="*/ 33 w 37"/>
                  <a:gd name="T3" fmla="*/ 25 h 42"/>
                  <a:gd name="T4" fmla="*/ 15 w 37"/>
                  <a:gd name="T5" fmla="*/ 19 h 42"/>
                  <a:gd name="T6" fmla="*/ 30 w 37"/>
                  <a:gd name="T7" fmla="*/ 32 h 42"/>
                  <a:gd name="T8" fmla="*/ 26 w 37"/>
                  <a:gd name="T9" fmla="*/ 42 h 42"/>
                  <a:gd name="T10" fmla="*/ 0 w 37"/>
                  <a:gd name="T11" fmla="*/ 32 h 42"/>
                  <a:gd name="T12" fmla="*/ 4 w 37"/>
                  <a:gd name="T13" fmla="*/ 23 h 42"/>
                  <a:gd name="T14" fmla="*/ 7 w 37"/>
                  <a:gd name="T15" fmla="*/ 24 h 42"/>
                  <a:gd name="T16" fmla="*/ 6 w 37"/>
                  <a:gd name="T17" fmla="*/ 18 h 42"/>
                  <a:gd name="T18" fmla="*/ 37 w 37"/>
                  <a:gd name="T19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2">
                    <a:moveTo>
                      <a:pt x="37" y="15"/>
                    </a:moveTo>
                    <a:cubicBezTo>
                      <a:pt x="36" y="18"/>
                      <a:pt x="34" y="21"/>
                      <a:pt x="33" y="25"/>
                    </a:cubicBezTo>
                    <a:cubicBezTo>
                      <a:pt x="26" y="24"/>
                      <a:pt x="23" y="19"/>
                      <a:pt x="15" y="19"/>
                    </a:cubicBezTo>
                    <a:cubicBezTo>
                      <a:pt x="9" y="27"/>
                      <a:pt x="24" y="29"/>
                      <a:pt x="30" y="32"/>
                    </a:cubicBezTo>
                    <a:cubicBezTo>
                      <a:pt x="29" y="36"/>
                      <a:pt x="27" y="39"/>
                      <a:pt x="26" y="42"/>
                    </a:cubicBezTo>
                    <a:cubicBezTo>
                      <a:pt x="17" y="39"/>
                      <a:pt x="9" y="36"/>
                      <a:pt x="0" y="32"/>
                    </a:cubicBezTo>
                    <a:cubicBezTo>
                      <a:pt x="1" y="28"/>
                      <a:pt x="2" y="26"/>
                      <a:pt x="4" y="23"/>
                    </a:cubicBezTo>
                    <a:cubicBezTo>
                      <a:pt x="6" y="22"/>
                      <a:pt x="5" y="24"/>
                      <a:pt x="7" y="24"/>
                    </a:cubicBezTo>
                    <a:cubicBezTo>
                      <a:pt x="7" y="22"/>
                      <a:pt x="6" y="20"/>
                      <a:pt x="6" y="18"/>
                    </a:cubicBezTo>
                    <a:cubicBezTo>
                      <a:pt x="7" y="0"/>
                      <a:pt x="28" y="11"/>
                      <a:pt x="37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1" name="iṣļïḋè">
                <a:extLst>
                  <a:ext uri="{FF2B5EF4-FFF2-40B4-BE49-F238E27FC236}">
                    <a16:creationId xmlns:a16="http://schemas.microsoft.com/office/drawing/2014/main" id="{DECF2D80-EAF9-4BE5-9929-84DAB53C221A}"/>
                  </a:ext>
                </a:extLst>
              </p:cNvPr>
              <p:cNvSpPr/>
              <p:nvPr/>
            </p:nvSpPr>
            <p:spPr bwMode="auto">
              <a:xfrm>
                <a:off x="107950" y="3097213"/>
                <a:ext cx="146050" cy="136525"/>
              </a:xfrm>
              <a:custGeom>
                <a:avLst/>
                <a:gdLst>
                  <a:gd name="T0" fmla="*/ 0 w 46"/>
                  <a:gd name="T1" fmla="*/ 35 h 43"/>
                  <a:gd name="T2" fmla="*/ 4 w 46"/>
                  <a:gd name="T3" fmla="*/ 23 h 43"/>
                  <a:gd name="T4" fmla="*/ 35 w 46"/>
                  <a:gd name="T5" fmla="*/ 22 h 43"/>
                  <a:gd name="T6" fmla="*/ 7 w 46"/>
                  <a:gd name="T7" fmla="*/ 11 h 43"/>
                  <a:gd name="T8" fmla="*/ 10 w 46"/>
                  <a:gd name="T9" fmla="*/ 0 h 43"/>
                  <a:gd name="T10" fmla="*/ 45 w 46"/>
                  <a:gd name="T11" fmla="*/ 18 h 43"/>
                  <a:gd name="T12" fmla="*/ 30 w 46"/>
                  <a:gd name="T13" fmla="*/ 42 h 43"/>
                  <a:gd name="T14" fmla="*/ 0 w 46"/>
                  <a:gd name="T15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3">
                    <a:moveTo>
                      <a:pt x="0" y="35"/>
                    </a:moveTo>
                    <a:cubicBezTo>
                      <a:pt x="1" y="31"/>
                      <a:pt x="3" y="27"/>
                      <a:pt x="4" y="23"/>
                    </a:cubicBezTo>
                    <a:cubicBezTo>
                      <a:pt x="12" y="25"/>
                      <a:pt x="37" y="37"/>
                      <a:pt x="35" y="22"/>
                    </a:cubicBezTo>
                    <a:cubicBezTo>
                      <a:pt x="34" y="13"/>
                      <a:pt x="14" y="16"/>
                      <a:pt x="7" y="11"/>
                    </a:cubicBezTo>
                    <a:cubicBezTo>
                      <a:pt x="8" y="7"/>
                      <a:pt x="9" y="3"/>
                      <a:pt x="10" y="0"/>
                    </a:cubicBezTo>
                    <a:cubicBezTo>
                      <a:pt x="22" y="4"/>
                      <a:pt x="43" y="3"/>
                      <a:pt x="45" y="18"/>
                    </a:cubicBezTo>
                    <a:cubicBezTo>
                      <a:pt x="46" y="28"/>
                      <a:pt x="40" y="41"/>
                      <a:pt x="30" y="42"/>
                    </a:cubicBezTo>
                    <a:cubicBezTo>
                      <a:pt x="19" y="43"/>
                      <a:pt x="11" y="36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2" name="îśḷíḓé">
                <a:extLst>
                  <a:ext uri="{FF2B5EF4-FFF2-40B4-BE49-F238E27FC236}">
                    <a16:creationId xmlns:a16="http://schemas.microsoft.com/office/drawing/2014/main" id="{EA171EB1-BC76-4CBF-9151-691B0F1686E2}"/>
                  </a:ext>
                </a:extLst>
              </p:cNvPr>
              <p:cNvSpPr/>
              <p:nvPr/>
            </p:nvSpPr>
            <p:spPr bwMode="auto">
              <a:xfrm>
                <a:off x="2046288" y="3081338"/>
                <a:ext cx="114300" cy="120650"/>
              </a:xfrm>
              <a:custGeom>
                <a:avLst/>
                <a:gdLst>
                  <a:gd name="T0" fmla="*/ 29 w 36"/>
                  <a:gd name="T1" fmla="*/ 35 h 38"/>
                  <a:gd name="T2" fmla="*/ 26 w 36"/>
                  <a:gd name="T3" fmla="*/ 27 h 38"/>
                  <a:gd name="T4" fmla="*/ 28 w 36"/>
                  <a:gd name="T5" fmla="*/ 21 h 38"/>
                  <a:gd name="T6" fmla="*/ 20 w 36"/>
                  <a:gd name="T7" fmla="*/ 28 h 38"/>
                  <a:gd name="T8" fmla="*/ 21 w 36"/>
                  <a:gd name="T9" fmla="*/ 38 h 38"/>
                  <a:gd name="T10" fmla="*/ 25 w 36"/>
                  <a:gd name="T11" fmla="*/ 5 h 38"/>
                  <a:gd name="T12" fmla="*/ 36 w 36"/>
                  <a:gd name="T13" fmla="*/ 29 h 38"/>
                  <a:gd name="T14" fmla="*/ 29 w 36"/>
                  <a:gd name="T15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8">
                    <a:moveTo>
                      <a:pt x="29" y="35"/>
                    </a:moveTo>
                    <a:cubicBezTo>
                      <a:pt x="29" y="30"/>
                      <a:pt x="26" y="30"/>
                      <a:pt x="26" y="27"/>
                    </a:cubicBezTo>
                    <a:cubicBezTo>
                      <a:pt x="26" y="25"/>
                      <a:pt x="28" y="23"/>
                      <a:pt x="28" y="21"/>
                    </a:cubicBezTo>
                    <a:cubicBezTo>
                      <a:pt x="25" y="7"/>
                      <a:pt x="3" y="25"/>
                      <a:pt x="20" y="28"/>
                    </a:cubicBezTo>
                    <a:cubicBezTo>
                      <a:pt x="20" y="32"/>
                      <a:pt x="22" y="36"/>
                      <a:pt x="21" y="38"/>
                    </a:cubicBezTo>
                    <a:cubicBezTo>
                      <a:pt x="0" y="37"/>
                      <a:pt x="1" y="0"/>
                      <a:pt x="25" y="5"/>
                    </a:cubicBezTo>
                    <a:cubicBezTo>
                      <a:pt x="33" y="7"/>
                      <a:pt x="36" y="17"/>
                      <a:pt x="36" y="29"/>
                    </a:cubicBezTo>
                    <a:cubicBezTo>
                      <a:pt x="34" y="31"/>
                      <a:pt x="33" y="34"/>
                      <a:pt x="29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3" name="îṡḷiďè">
                <a:extLst>
                  <a:ext uri="{FF2B5EF4-FFF2-40B4-BE49-F238E27FC236}">
                    <a16:creationId xmlns:a16="http://schemas.microsoft.com/office/drawing/2014/main" id="{834921A3-1158-4ABB-AF1F-1E4E28CFF6CC}"/>
                  </a:ext>
                </a:extLst>
              </p:cNvPr>
              <p:cNvSpPr/>
              <p:nvPr/>
            </p:nvSpPr>
            <p:spPr bwMode="auto">
              <a:xfrm>
                <a:off x="2084388" y="3201988"/>
                <a:ext cx="133350" cy="114300"/>
              </a:xfrm>
              <a:custGeom>
                <a:avLst/>
                <a:gdLst>
                  <a:gd name="T0" fmla="*/ 41 w 42"/>
                  <a:gd name="T1" fmla="*/ 10 h 36"/>
                  <a:gd name="T2" fmla="*/ 28 w 42"/>
                  <a:gd name="T3" fmla="*/ 12 h 36"/>
                  <a:gd name="T4" fmla="*/ 6 w 42"/>
                  <a:gd name="T5" fmla="*/ 36 h 36"/>
                  <a:gd name="T6" fmla="*/ 4 w 42"/>
                  <a:gd name="T7" fmla="*/ 25 h 36"/>
                  <a:gd name="T8" fmla="*/ 22 w 42"/>
                  <a:gd name="T9" fmla="*/ 16 h 36"/>
                  <a:gd name="T10" fmla="*/ 3 w 42"/>
                  <a:gd name="T11" fmla="*/ 17 h 36"/>
                  <a:gd name="T12" fmla="*/ 1 w 42"/>
                  <a:gd name="T13" fmla="*/ 6 h 36"/>
                  <a:gd name="T14" fmla="*/ 39 w 42"/>
                  <a:gd name="T15" fmla="*/ 0 h 36"/>
                  <a:gd name="T16" fmla="*/ 41 w 42"/>
                  <a:gd name="T17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36">
                    <a:moveTo>
                      <a:pt x="41" y="10"/>
                    </a:moveTo>
                    <a:cubicBezTo>
                      <a:pt x="37" y="11"/>
                      <a:pt x="33" y="12"/>
                      <a:pt x="28" y="12"/>
                    </a:cubicBezTo>
                    <a:cubicBezTo>
                      <a:pt x="42" y="28"/>
                      <a:pt x="22" y="35"/>
                      <a:pt x="6" y="36"/>
                    </a:cubicBezTo>
                    <a:cubicBezTo>
                      <a:pt x="6" y="32"/>
                      <a:pt x="4" y="29"/>
                      <a:pt x="4" y="25"/>
                    </a:cubicBezTo>
                    <a:cubicBezTo>
                      <a:pt x="11" y="23"/>
                      <a:pt x="25" y="25"/>
                      <a:pt x="22" y="16"/>
                    </a:cubicBezTo>
                    <a:cubicBezTo>
                      <a:pt x="18" y="12"/>
                      <a:pt x="9" y="17"/>
                      <a:pt x="3" y="17"/>
                    </a:cubicBezTo>
                    <a:cubicBezTo>
                      <a:pt x="2" y="14"/>
                      <a:pt x="0" y="9"/>
                      <a:pt x="1" y="6"/>
                    </a:cubicBezTo>
                    <a:cubicBezTo>
                      <a:pt x="14" y="5"/>
                      <a:pt x="27" y="0"/>
                      <a:pt x="39" y="0"/>
                    </a:cubicBezTo>
                    <a:cubicBezTo>
                      <a:pt x="39" y="4"/>
                      <a:pt x="40" y="6"/>
                      <a:pt x="4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4" name="îSľíḓé">
                <a:extLst>
                  <a:ext uri="{FF2B5EF4-FFF2-40B4-BE49-F238E27FC236}">
                    <a16:creationId xmlns:a16="http://schemas.microsoft.com/office/drawing/2014/main" id="{DEEF4CEB-9641-4060-AFE1-E8D85602B802}"/>
                  </a:ext>
                </a:extLst>
              </p:cNvPr>
              <p:cNvSpPr/>
              <p:nvPr/>
            </p:nvSpPr>
            <p:spPr bwMode="auto">
              <a:xfrm>
                <a:off x="114300" y="3300413"/>
                <a:ext cx="101600" cy="111125"/>
              </a:xfrm>
              <a:custGeom>
                <a:avLst/>
                <a:gdLst>
                  <a:gd name="T0" fmla="*/ 32 w 32"/>
                  <a:gd name="T1" fmla="*/ 6 h 35"/>
                  <a:gd name="T2" fmla="*/ 31 w 32"/>
                  <a:gd name="T3" fmla="*/ 17 h 35"/>
                  <a:gd name="T4" fmla="*/ 11 w 32"/>
                  <a:gd name="T5" fmla="*/ 19 h 35"/>
                  <a:gd name="T6" fmla="*/ 31 w 32"/>
                  <a:gd name="T7" fmla="*/ 25 h 35"/>
                  <a:gd name="T8" fmla="*/ 30 w 32"/>
                  <a:gd name="T9" fmla="*/ 35 h 35"/>
                  <a:gd name="T10" fmla="*/ 2 w 32"/>
                  <a:gd name="T11" fmla="*/ 33 h 35"/>
                  <a:gd name="T12" fmla="*/ 6 w 32"/>
                  <a:gd name="T13" fmla="*/ 23 h 35"/>
                  <a:gd name="T14" fmla="*/ 3 w 32"/>
                  <a:gd name="T15" fmla="*/ 11 h 35"/>
                  <a:gd name="T16" fmla="*/ 32 w 32"/>
                  <a:gd name="T17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5">
                    <a:moveTo>
                      <a:pt x="32" y="6"/>
                    </a:moveTo>
                    <a:cubicBezTo>
                      <a:pt x="32" y="10"/>
                      <a:pt x="32" y="14"/>
                      <a:pt x="31" y="17"/>
                    </a:cubicBezTo>
                    <a:cubicBezTo>
                      <a:pt x="24" y="17"/>
                      <a:pt x="11" y="12"/>
                      <a:pt x="11" y="19"/>
                    </a:cubicBezTo>
                    <a:cubicBezTo>
                      <a:pt x="11" y="26"/>
                      <a:pt x="24" y="22"/>
                      <a:pt x="31" y="25"/>
                    </a:cubicBezTo>
                    <a:cubicBezTo>
                      <a:pt x="30" y="28"/>
                      <a:pt x="31" y="33"/>
                      <a:pt x="30" y="35"/>
                    </a:cubicBezTo>
                    <a:cubicBezTo>
                      <a:pt x="20" y="35"/>
                      <a:pt x="11" y="34"/>
                      <a:pt x="2" y="33"/>
                    </a:cubicBezTo>
                    <a:cubicBezTo>
                      <a:pt x="3" y="29"/>
                      <a:pt x="0" y="22"/>
                      <a:pt x="6" y="23"/>
                    </a:cubicBezTo>
                    <a:cubicBezTo>
                      <a:pt x="4" y="19"/>
                      <a:pt x="2" y="15"/>
                      <a:pt x="3" y="11"/>
                    </a:cubicBezTo>
                    <a:cubicBezTo>
                      <a:pt x="5" y="0"/>
                      <a:pt x="22" y="5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5" name="ï$ḻiḑé">
                <a:extLst>
                  <a:ext uri="{FF2B5EF4-FFF2-40B4-BE49-F238E27FC236}">
                    <a16:creationId xmlns:a16="http://schemas.microsoft.com/office/drawing/2014/main" id="{CF4E6A0D-70BA-4B1F-9D27-777D1A69E0BD}"/>
                  </a:ext>
                </a:extLst>
              </p:cNvPr>
              <p:cNvSpPr/>
              <p:nvPr/>
            </p:nvSpPr>
            <p:spPr bwMode="auto">
              <a:xfrm>
                <a:off x="2103438" y="3328988"/>
                <a:ext cx="101600" cy="101600"/>
              </a:xfrm>
              <a:custGeom>
                <a:avLst/>
                <a:gdLst>
                  <a:gd name="T0" fmla="*/ 28 w 32"/>
                  <a:gd name="T1" fmla="*/ 0 h 32"/>
                  <a:gd name="T2" fmla="*/ 25 w 32"/>
                  <a:gd name="T3" fmla="*/ 10 h 32"/>
                  <a:gd name="T4" fmla="*/ 30 w 32"/>
                  <a:gd name="T5" fmla="*/ 24 h 32"/>
                  <a:gd name="T6" fmla="*/ 3 w 32"/>
                  <a:gd name="T7" fmla="*/ 32 h 32"/>
                  <a:gd name="T8" fmla="*/ 1 w 32"/>
                  <a:gd name="T9" fmla="*/ 21 h 32"/>
                  <a:gd name="T10" fmla="*/ 21 w 32"/>
                  <a:gd name="T11" fmla="*/ 15 h 32"/>
                  <a:gd name="T12" fmla="*/ 1 w 32"/>
                  <a:gd name="T13" fmla="*/ 13 h 32"/>
                  <a:gd name="T14" fmla="*/ 0 w 32"/>
                  <a:gd name="T15" fmla="*/ 2 h 32"/>
                  <a:gd name="T16" fmla="*/ 28 w 3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28" y="0"/>
                    </a:moveTo>
                    <a:cubicBezTo>
                      <a:pt x="27" y="4"/>
                      <a:pt x="32" y="11"/>
                      <a:pt x="25" y="10"/>
                    </a:cubicBezTo>
                    <a:cubicBezTo>
                      <a:pt x="28" y="14"/>
                      <a:pt x="31" y="17"/>
                      <a:pt x="30" y="24"/>
                    </a:cubicBezTo>
                    <a:cubicBezTo>
                      <a:pt x="26" y="32"/>
                      <a:pt x="12" y="30"/>
                      <a:pt x="3" y="32"/>
                    </a:cubicBezTo>
                    <a:cubicBezTo>
                      <a:pt x="2" y="29"/>
                      <a:pt x="2" y="24"/>
                      <a:pt x="1" y="21"/>
                    </a:cubicBezTo>
                    <a:cubicBezTo>
                      <a:pt x="7" y="18"/>
                      <a:pt x="22" y="23"/>
                      <a:pt x="21" y="15"/>
                    </a:cubicBezTo>
                    <a:cubicBezTo>
                      <a:pt x="20" y="8"/>
                      <a:pt x="8" y="14"/>
                      <a:pt x="1" y="13"/>
                    </a:cubicBezTo>
                    <a:cubicBezTo>
                      <a:pt x="1" y="9"/>
                      <a:pt x="0" y="6"/>
                      <a:pt x="0" y="2"/>
                    </a:cubicBezTo>
                    <a:cubicBezTo>
                      <a:pt x="9" y="1"/>
                      <a:pt x="18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6" name="ïŝḷîḑè">
                <a:extLst>
                  <a:ext uri="{FF2B5EF4-FFF2-40B4-BE49-F238E27FC236}">
                    <a16:creationId xmlns:a16="http://schemas.microsoft.com/office/drawing/2014/main" id="{505B7764-37C5-4780-B54A-6D30876CBF48}"/>
                  </a:ext>
                </a:extLst>
              </p:cNvPr>
              <p:cNvSpPr/>
              <p:nvPr/>
            </p:nvSpPr>
            <p:spPr bwMode="auto">
              <a:xfrm>
                <a:off x="88900" y="3430588"/>
                <a:ext cx="25400" cy="41275"/>
              </a:xfrm>
              <a:custGeom>
                <a:avLst/>
                <a:gdLst>
                  <a:gd name="T0" fmla="*/ 7 w 8"/>
                  <a:gd name="T1" fmla="*/ 1 h 13"/>
                  <a:gd name="T2" fmla="*/ 8 w 8"/>
                  <a:gd name="T3" fmla="*/ 11 h 13"/>
                  <a:gd name="T4" fmla="*/ 0 w 8"/>
                  <a:gd name="T5" fmla="*/ 12 h 13"/>
                  <a:gd name="T6" fmla="*/ 0 w 8"/>
                  <a:gd name="T7" fmla="*/ 2 h 13"/>
                  <a:gd name="T8" fmla="*/ 7 w 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7" y="1"/>
                    </a:moveTo>
                    <a:cubicBezTo>
                      <a:pt x="7" y="6"/>
                      <a:pt x="7" y="6"/>
                      <a:pt x="8" y="11"/>
                    </a:cubicBezTo>
                    <a:cubicBezTo>
                      <a:pt x="6" y="13"/>
                      <a:pt x="2" y="12"/>
                      <a:pt x="0" y="12"/>
                    </a:cubicBezTo>
                    <a:cubicBezTo>
                      <a:pt x="0" y="9"/>
                      <a:pt x="0" y="5"/>
                      <a:pt x="0" y="2"/>
                    </a:cubicBezTo>
                    <a:cubicBezTo>
                      <a:pt x="1" y="0"/>
                      <a:pt x="5" y="1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7" name="îSľíḍè">
                <a:extLst>
                  <a:ext uri="{FF2B5EF4-FFF2-40B4-BE49-F238E27FC236}">
                    <a16:creationId xmlns:a16="http://schemas.microsoft.com/office/drawing/2014/main" id="{3520CDA0-CC56-42BB-AA6E-CDBF4FB46607}"/>
                  </a:ext>
                </a:extLst>
              </p:cNvPr>
              <p:cNvSpPr/>
              <p:nvPr/>
            </p:nvSpPr>
            <p:spPr bwMode="auto">
              <a:xfrm>
                <a:off x="117475" y="3433763"/>
                <a:ext cx="92075" cy="34925"/>
              </a:xfrm>
              <a:custGeom>
                <a:avLst/>
                <a:gdLst>
                  <a:gd name="T0" fmla="*/ 29 w 29"/>
                  <a:gd name="T1" fmla="*/ 0 h 11"/>
                  <a:gd name="T2" fmla="*/ 29 w 29"/>
                  <a:gd name="T3" fmla="*/ 10 h 11"/>
                  <a:gd name="T4" fmla="*/ 1 w 29"/>
                  <a:gd name="T5" fmla="*/ 11 h 11"/>
                  <a:gd name="T6" fmla="*/ 2 w 29"/>
                  <a:gd name="T7" fmla="*/ 0 h 11"/>
                  <a:gd name="T8" fmla="*/ 29 w 2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1">
                    <a:moveTo>
                      <a:pt x="29" y="0"/>
                    </a:moveTo>
                    <a:cubicBezTo>
                      <a:pt x="29" y="3"/>
                      <a:pt x="29" y="7"/>
                      <a:pt x="29" y="10"/>
                    </a:cubicBezTo>
                    <a:cubicBezTo>
                      <a:pt x="21" y="11"/>
                      <a:pt x="11" y="11"/>
                      <a:pt x="1" y="11"/>
                    </a:cubicBezTo>
                    <a:cubicBezTo>
                      <a:pt x="2" y="7"/>
                      <a:pt x="0" y="2"/>
                      <a:pt x="2" y="0"/>
                    </a:cubicBezTo>
                    <a:cubicBezTo>
                      <a:pt x="11" y="0"/>
                      <a:pt x="20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8" name="işļíḋe">
                <a:extLst>
                  <a:ext uri="{FF2B5EF4-FFF2-40B4-BE49-F238E27FC236}">
                    <a16:creationId xmlns:a16="http://schemas.microsoft.com/office/drawing/2014/main" id="{B1CBDEDB-0087-44C2-8CA0-E56526DBD258}"/>
                  </a:ext>
                </a:extLst>
              </p:cNvPr>
              <p:cNvSpPr/>
              <p:nvPr/>
            </p:nvSpPr>
            <p:spPr bwMode="auto">
              <a:xfrm>
                <a:off x="2087563" y="3436938"/>
                <a:ext cx="133350" cy="127000"/>
              </a:xfrm>
              <a:custGeom>
                <a:avLst/>
                <a:gdLst>
                  <a:gd name="T0" fmla="*/ 25 w 42"/>
                  <a:gd name="T1" fmla="*/ 35 h 40"/>
                  <a:gd name="T2" fmla="*/ 17 w 42"/>
                  <a:gd name="T3" fmla="*/ 3 h 40"/>
                  <a:gd name="T4" fmla="*/ 25 w 42"/>
                  <a:gd name="T5" fmla="*/ 35 h 40"/>
                  <a:gd name="T6" fmla="*/ 13 w 42"/>
                  <a:gd name="T7" fmla="*/ 20 h 40"/>
                  <a:gd name="T8" fmla="*/ 27 w 42"/>
                  <a:gd name="T9" fmla="*/ 22 h 40"/>
                  <a:gd name="T10" fmla="*/ 27 w 42"/>
                  <a:gd name="T11" fmla="*/ 17 h 40"/>
                  <a:gd name="T12" fmla="*/ 13 w 42"/>
                  <a:gd name="T13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0">
                    <a:moveTo>
                      <a:pt x="25" y="35"/>
                    </a:moveTo>
                    <a:cubicBezTo>
                      <a:pt x="0" y="40"/>
                      <a:pt x="0" y="6"/>
                      <a:pt x="17" y="3"/>
                    </a:cubicBezTo>
                    <a:cubicBezTo>
                      <a:pt x="34" y="0"/>
                      <a:pt x="42" y="26"/>
                      <a:pt x="25" y="35"/>
                    </a:cubicBezTo>
                    <a:close/>
                    <a:moveTo>
                      <a:pt x="13" y="20"/>
                    </a:moveTo>
                    <a:cubicBezTo>
                      <a:pt x="14" y="25"/>
                      <a:pt x="23" y="25"/>
                      <a:pt x="27" y="22"/>
                    </a:cubicBezTo>
                    <a:cubicBezTo>
                      <a:pt x="27" y="20"/>
                      <a:pt x="27" y="18"/>
                      <a:pt x="27" y="17"/>
                    </a:cubicBezTo>
                    <a:cubicBezTo>
                      <a:pt x="22" y="12"/>
                      <a:pt x="12" y="13"/>
                      <a:pt x="13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9" name="ïš1iďe">
                <a:extLst>
                  <a:ext uri="{FF2B5EF4-FFF2-40B4-BE49-F238E27FC236}">
                    <a16:creationId xmlns:a16="http://schemas.microsoft.com/office/drawing/2014/main" id="{CC0CD191-531A-4B1E-B77E-50CBB0F39B5B}"/>
                  </a:ext>
                </a:extLst>
              </p:cNvPr>
              <p:cNvSpPr/>
              <p:nvPr/>
            </p:nvSpPr>
            <p:spPr bwMode="auto">
              <a:xfrm>
                <a:off x="120650" y="3462338"/>
                <a:ext cx="149225" cy="79375"/>
              </a:xfrm>
              <a:custGeom>
                <a:avLst/>
                <a:gdLst>
                  <a:gd name="T0" fmla="*/ 40 w 47"/>
                  <a:gd name="T1" fmla="*/ 25 h 25"/>
                  <a:gd name="T2" fmla="*/ 32 w 47"/>
                  <a:gd name="T3" fmla="*/ 20 h 25"/>
                  <a:gd name="T4" fmla="*/ 1 w 47"/>
                  <a:gd name="T5" fmla="*/ 21 h 25"/>
                  <a:gd name="T6" fmla="*/ 1 w 47"/>
                  <a:gd name="T7" fmla="*/ 10 h 25"/>
                  <a:gd name="T8" fmla="*/ 40 w 47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5">
                    <a:moveTo>
                      <a:pt x="40" y="25"/>
                    </a:moveTo>
                    <a:cubicBezTo>
                      <a:pt x="36" y="25"/>
                      <a:pt x="31" y="24"/>
                      <a:pt x="32" y="20"/>
                    </a:cubicBezTo>
                    <a:cubicBezTo>
                      <a:pt x="23" y="19"/>
                      <a:pt x="12" y="21"/>
                      <a:pt x="1" y="21"/>
                    </a:cubicBezTo>
                    <a:cubicBezTo>
                      <a:pt x="2" y="17"/>
                      <a:pt x="0" y="15"/>
                      <a:pt x="1" y="10"/>
                    </a:cubicBezTo>
                    <a:cubicBezTo>
                      <a:pt x="16" y="10"/>
                      <a:pt x="47" y="0"/>
                      <a:pt x="4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0" name="íṧḷïďe">
                <a:extLst>
                  <a:ext uri="{FF2B5EF4-FFF2-40B4-BE49-F238E27FC236}">
                    <a16:creationId xmlns:a16="http://schemas.microsoft.com/office/drawing/2014/main" id="{DBB46C3E-F25C-41C2-9CEB-7FCA9DA58044}"/>
                  </a:ext>
                </a:extLst>
              </p:cNvPr>
              <p:cNvSpPr/>
              <p:nvPr/>
            </p:nvSpPr>
            <p:spPr bwMode="auto">
              <a:xfrm>
                <a:off x="88900" y="3494088"/>
                <a:ext cx="28575" cy="38100"/>
              </a:xfrm>
              <a:custGeom>
                <a:avLst/>
                <a:gdLst>
                  <a:gd name="T0" fmla="*/ 8 w 9"/>
                  <a:gd name="T1" fmla="*/ 0 h 12"/>
                  <a:gd name="T2" fmla="*/ 9 w 9"/>
                  <a:gd name="T3" fmla="*/ 11 h 12"/>
                  <a:gd name="T4" fmla="*/ 1 w 9"/>
                  <a:gd name="T5" fmla="*/ 12 h 12"/>
                  <a:gd name="T6" fmla="*/ 0 w 9"/>
                  <a:gd name="T7" fmla="*/ 1 h 12"/>
                  <a:gd name="T8" fmla="*/ 8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0"/>
                    </a:moveTo>
                    <a:cubicBezTo>
                      <a:pt x="8" y="4"/>
                      <a:pt x="8" y="8"/>
                      <a:pt x="9" y="11"/>
                    </a:cubicBezTo>
                    <a:cubicBezTo>
                      <a:pt x="7" y="12"/>
                      <a:pt x="2" y="12"/>
                      <a:pt x="1" y="12"/>
                    </a:cubicBezTo>
                    <a:cubicBezTo>
                      <a:pt x="2" y="7"/>
                      <a:pt x="0" y="5"/>
                      <a:pt x="0" y="1"/>
                    </a:cubicBezTo>
                    <a:cubicBezTo>
                      <a:pt x="2" y="0"/>
                      <a:pt x="6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1" name="íṥḷíḑê">
                <a:extLst>
                  <a:ext uri="{FF2B5EF4-FFF2-40B4-BE49-F238E27FC236}">
                    <a16:creationId xmlns:a16="http://schemas.microsoft.com/office/drawing/2014/main" id="{D4B4C47D-104B-4E0D-8CFE-7CD9ACC032F6}"/>
                  </a:ext>
                </a:extLst>
              </p:cNvPr>
              <p:cNvSpPr/>
              <p:nvPr/>
            </p:nvSpPr>
            <p:spPr bwMode="auto">
              <a:xfrm>
                <a:off x="127000" y="3541713"/>
                <a:ext cx="104775" cy="107950"/>
              </a:xfrm>
              <a:custGeom>
                <a:avLst/>
                <a:gdLst>
                  <a:gd name="T0" fmla="*/ 27 w 33"/>
                  <a:gd name="T1" fmla="*/ 0 h 34"/>
                  <a:gd name="T2" fmla="*/ 30 w 33"/>
                  <a:gd name="T3" fmla="*/ 12 h 34"/>
                  <a:gd name="T4" fmla="*/ 11 w 33"/>
                  <a:gd name="T5" fmla="*/ 17 h 34"/>
                  <a:gd name="T6" fmla="*/ 31 w 33"/>
                  <a:gd name="T7" fmla="*/ 19 h 34"/>
                  <a:gd name="T8" fmla="*/ 33 w 33"/>
                  <a:gd name="T9" fmla="*/ 30 h 34"/>
                  <a:gd name="T10" fmla="*/ 5 w 33"/>
                  <a:gd name="T11" fmla="*/ 34 h 34"/>
                  <a:gd name="T12" fmla="*/ 3 w 33"/>
                  <a:gd name="T13" fmla="*/ 25 h 34"/>
                  <a:gd name="T14" fmla="*/ 7 w 33"/>
                  <a:gd name="T15" fmla="*/ 24 h 34"/>
                  <a:gd name="T16" fmla="*/ 1 w 33"/>
                  <a:gd name="T17" fmla="*/ 12 h 34"/>
                  <a:gd name="T18" fmla="*/ 27 w 33"/>
                  <a:gd name="T1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4">
                    <a:moveTo>
                      <a:pt x="27" y="0"/>
                    </a:moveTo>
                    <a:cubicBezTo>
                      <a:pt x="29" y="3"/>
                      <a:pt x="29" y="8"/>
                      <a:pt x="30" y="12"/>
                    </a:cubicBezTo>
                    <a:cubicBezTo>
                      <a:pt x="24" y="14"/>
                      <a:pt x="14" y="12"/>
                      <a:pt x="11" y="17"/>
                    </a:cubicBezTo>
                    <a:cubicBezTo>
                      <a:pt x="11" y="27"/>
                      <a:pt x="24" y="19"/>
                      <a:pt x="31" y="19"/>
                    </a:cubicBezTo>
                    <a:cubicBezTo>
                      <a:pt x="32" y="23"/>
                      <a:pt x="32" y="26"/>
                      <a:pt x="33" y="30"/>
                    </a:cubicBezTo>
                    <a:cubicBezTo>
                      <a:pt x="24" y="31"/>
                      <a:pt x="15" y="34"/>
                      <a:pt x="5" y="34"/>
                    </a:cubicBezTo>
                    <a:cubicBezTo>
                      <a:pt x="4" y="32"/>
                      <a:pt x="4" y="28"/>
                      <a:pt x="3" y="25"/>
                    </a:cubicBezTo>
                    <a:cubicBezTo>
                      <a:pt x="5" y="25"/>
                      <a:pt x="5" y="24"/>
                      <a:pt x="7" y="24"/>
                    </a:cubicBezTo>
                    <a:cubicBezTo>
                      <a:pt x="3" y="20"/>
                      <a:pt x="0" y="17"/>
                      <a:pt x="1" y="12"/>
                    </a:cubicBezTo>
                    <a:cubicBezTo>
                      <a:pt x="2" y="2"/>
                      <a:pt x="18" y="4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2" name="ïṧḻíḑê">
                <a:extLst>
                  <a:ext uri="{FF2B5EF4-FFF2-40B4-BE49-F238E27FC236}">
                    <a16:creationId xmlns:a16="http://schemas.microsoft.com/office/drawing/2014/main" id="{5CE4C9C0-891D-4938-89B2-1EB278C11223}"/>
                  </a:ext>
                </a:extLst>
              </p:cNvPr>
              <p:cNvSpPr/>
              <p:nvPr/>
            </p:nvSpPr>
            <p:spPr bwMode="auto">
              <a:xfrm>
                <a:off x="2093913" y="3560763"/>
                <a:ext cx="127000" cy="57150"/>
              </a:xfrm>
              <a:custGeom>
                <a:avLst/>
                <a:gdLst>
                  <a:gd name="T0" fmla="*/ 2 w 40"/>
                  <a:gd name="T1" fmla="*/ 0 h 18"/>
                  <a:gd name="T2" fmla="*/ 40 w 40"/>
                  <a:gd name="T3" fmla="*/ 7 h 18"/>
                  <a:gd name="T4" fmla="*/ 38 w 40"/>
                  <a:gd name="T5" fmla="*/ 18 h 18"/>
                  <a:gd name="T6" fmla="*/ 0 w 40"/>
                  <a:gd name="T7" fmla="*/ 11 h 18"/>
                  <a:gd name="T8" fmla="*/ 2 w 4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15" y="2"/>
                      <a:pt x="27" y="5"/>
                      <a:pt x="40" y="7"/>
                    </a:cubicBezTo>
                    <a:cubicBezTo>
                      <a:pt x="40" y="11"/>
                      <a:pt x="39" y="14"/>
                      <a:pt x="38" y="18"/>
                    </a:cubicBezTo>
                    <a:cubicBezTo>
                      <a:pt x="26" y="16"/>
                      <a:pt x="13" y="13"/>
                      <a:pt x="0" y="11"/>
                    </a:cubicBezTo>
                    <a:cubicBezTo>
                      <a:pt x="1" y="8"/>
                      <a:pt x="1" y="4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3" name="ïsḷiḋê">
                <a:extLst>
                  <a:ext uri="{FF2B5EF4-FFF2-40B4-BE49-F238E27FC236}">
                    <a16:creationId xmlns:a16="http://schemas.microsoft.com/office/drawing/2014/main" id="{486FCABA-B62E-4B61-AA62-FC6BFA359A6E}"/>
                  </a:ext>
                </a:extLst>
              </p:cNvPr>
              <p:cNvSpPr/>
              <p:nvPr/>
            </p:nvSpPr>
            <p:spPr bwMode="auto">
              <a:xfrm>
                <a:off x="2055813" y="3617913"/>
                <a:ext cx="130175" cy="117475"/>
              </a:xfrm>
              <a:custGeom>
                <a:avLst/>
                <a:gdLst>
                  <a:gd name="T0" fmla="*/ 21 w 41"/>
                  <a:gd name="T1" fmla="*/ 1 h 37"/>
                  <a:gd name="T2" fmla="*/ 25 w 41"/>
                  <a:gd name="T3" fmla="*/ 33 h 37"/>
                  <a:gd name="T4" fmla="*/ 21 w 41"/>
                  <a:gd name="T5" fmla="*/ 1 h 37"/>
                  <a:gd name="T6" fmla="*/ 14 w 41"/>
                  <a:gd name="T7" fmla="*/ 18 h 37"/>
                  <a:gd name="T8" fmla="*/ 28 w 41"/>
                  <a:gd name="T9" fmla="*/ 20 h 37"/>
                  <a:gd name="T10" fmla="*/ 28 w 41"/>
                  <a:gd name="T11" fmla="*/ 15 h 37"/>
                  <a:gd name="T12" fmla="*/ 14 w 41"/>
                  <a:gd name="T1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7">
                    <a:moveTo>
                      <a:pt x="21" y="1"/>
                    </a:moveTo>
                    <a:cubicBezTo>
                      <a:pt x="39" y="0"/>
                      <a:pt x="41" y="30"/>
                      <a:pt x="25" y="33"/>
                    </a:cubicBezTo>
                    <a:cubicBezTo>
                      <a:pt x="3" y="37"/>
                      <a:pt x="0" y="3"/>
                      <a:pt x="21" y="1"/>
                    </a:cubicBezTo>
                    <a:close/>
                    <a:moveTo>
                      <a:pt x="14" y="18"/>
                    </a:moveTo>
                    <a:cubicBezTo>
                      <a:pt x="15" y="22"/>
                      <a:pt x="24" y="24"/>
                      <a:pt x="28" y="20"/>
                    </a:cubicBezTo>
                    <a:cubicBezTo>
                      <a:pt x="28" y="18"/>
                      <a:pt x="28" y="17"/>
                      <a:pt x="28" y="15"/>
                    </a:cubicBezTo>
                    <a:cubicBezTo>
                      <a:pt x="24" y="10"/>
                      <a:pt x="13" y="11"/>
                      <a:pt x="1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4" name="ïṥḻîdé">
                <a:extLst>
                  <a:ext uri="{FF2B5EF4-FFF2-40B4-BE49-F238E27FC236}">
                    <a16:creationId xmlns:a16="http://schemas.microsoft.com/office/drawing/2014/main" id="{022942B9-87E2-4973-AFB2-A5242136E00F}"/>
                  </a:ext>
                </a:extLst>
              </p:cNvPr>
              <p:cNvSpPr/>
              <p:nvPr/>
            </p:nvSpPr>
            <p:spPr bwMode="auto">
              <a:xfrm>
                <a:off x="155575" y="3649663"/>
                <a:ext cx="111125" cy="117475"/>
              </a:xfrm>
              <a:custGeom>
                <a:avLst/>
                <a:gdLst>
                  <a:gd name="T0" fmla="*/ 24 w 35"/>
                  <a:gd name="T1" fmla="*/ 0 h 37"/>
                  <a:gd name="T2" fmla="*/ 25 w 35"/>
                  <a:gd name="T3" fmla="*/ 12 h 37"/>
                  <a:gd name="T4" fmla="*/ 21 w 35"/>
                  <a:gd name="T5" fmla="*/ 34 h 37"/>
                  <a:gd name="T6" fmla="*/ 9 w 35"/>
                  <a:gd name="T7" fmla="*/ 17 h 37"/>
                  <a:gd name="T8" fmla="*/ 13 w 35"/>
                  <a:gd name="T9" fmla="*/ 26 h 37"/>
                  <a:gd name="T10" fmla="*/ 14 w 35"/>
                  <a:gd name="T11" fmla="*/ 36 h 37"/>
                  <a:gd name="T12" fmla="*/ 0 w 35"/>
                  <a:gd name="T13" fmla="*/ 12 h 37"/>
                  <a:gd name="T14" fmla="*/ 24 w 35"/>
                  <a:gd name="T15" fmla="*/ 0 h 37"/>
                  <a:gd name="T16" fmla="*/ 16 w 35"/>
                  <a:gd name="T17" fmla="*/ 15 h 37"/>
                  <a:gd name="T18" fmla="*/ 24 w 35"/>
                  <a:gd name="T19" fmla="*/ 23 h 37"/>
                  <a:gd name="T20" fmla="*/ 16 w 35"/>
                  <a:gd name="T21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37">
                    <a:moveTo>
                      <a:pt x="24" y="0"/>
                    </a:moveTo>
                    <a:cubicBezTo>
                      <a:pt x="26" y="4"/>
                      <a:pt x="29" y="11"/>
                      <a:pt x="25" y="12"/>
                    </a:cubicBezTo>
                    <a:cubicBezTo>
                      <a:pt x="34" y="16"/>
                      <a:pt x="35" y="37"/>
                      <a:pt x="21" y="34"/>
                    </a:cubicBezTo>
                    <a:cubicBezTo>
                      <a:pt x="15" y="32"/>
                      <a:pt x="15" y="21"/>
                      <a:pt x="9" y="17"/>
                    </a:cubicBezTo>
                    <a:cubicBezTo>
                      <a:pt x="5" y="20"/>
                      <a:pt x="10" y="26"/>
                      <a:pt x="13" y="26"/>
                    </a:cubicBezTo>
                    <a:cubicBezTo>
                      <a:pt x="13" y="30"/>
                      <a:pt x="13" y="33"/>
                      <a:pt x="14" y="36"/>
                    </a:cubicBezTo>
                    <a:cubicBezTo>
                      <a:pt x="2" y="36"/>
                      <a:pt x="1" y="24"/>
                      <a:pt x="0" y="12"/>
                    </a:cubicBezTo>
                    <a:cubicBezTo>
                      <a:pt x="5" y="4"/>
                      <a:pt x="18" y="6"/>
                      <a:pt x="24" y="0"/>
                    </a:cubicBezTo>
                    <a:close/>
                    <a:moveTo>
                      <a:pt x="16" y="15"/>
                    </a:moveTo>
                    <a:cubicBezTo>
                      <a:pt x="18" y="18"/>
                      <a:pt x="18" y="24"/>
                      <a:pt x="24" y="23"/>
                    </a:cubicBezTo>
                    <a:cubicBezTo>
                      <a:pt x="26" y="18"/>
                      <a:pt x="21" y="13"/>
                      <a:pt x="16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5" name="îṧḷîḍé">
                <a:extLst>
                  <a:ext uri="{FF2B5EF4-FFF2-40B4-BE49-F238E27FC236}">
                    <a16:creationId xmlns:a16="http://schemas.microsoft.com/office/drawing/2014/main" id="{883CBF34-E2FD-4979-AC86-8DB5653B0B12}"/>
                  </a:ext>
                </a:extLst>
              </p:cNvPr>
              <p:cNvSpPr/>
              <p:nvPr/>
            </p:nvSpPr>
            <p:spPr bwMode="auto">
              <a:xfrm>
                <a:off x="2001838" y="3697288"/>
                <a:ext cx="184150" cy="149225"/>
              </a:xfrm>
              <a:custGeom>
                <a:avLst/>
                <a:gdLst>
                  <a:gd name="T0" fmla="*/ 19 w 58"/>
                  <a:gd name="T1" fmla="*/ 8 h 47"/>
                  <a:gd name="T2" fmla="*/ 16 w 58"/>
                  <a:gd name="T3" fmla="*/ 28 h 47"/>
                  <a:gd name="T4" fmla="*/ 18 w 58"/>
                  <a:gd name="T5" fmla="*/ 17 h 47"/>
                  <a:gd name="T6" fmla="*/ 36 w 58"/>
                  <a:gd name="T7" fmla="*/ 36 h 47"/>
                  <a:gd name="T8" fmla="*/ 39 w 58"/>
                  <a:gd name="T9" fmla="*/ 38 h 47"/>
                  <a:gd name="T10" fmla="*/ 35 w 58"/>
                  <a:gd name="T11" fmla="*/ 47 h 47"/>
                  <a:gd name="T12" fmla="*/ 2 w 58"/>
                  <a:gd name="T13" fmla="*/ 30 h 47"/>
                  <a:gd name="T14" fmla="*/ 19 w 58"/>
                  <a:gd name="T15" fmla="*/ 8 h 47"/>
                  <a:gd name="T16" fmla="*/ 34 w 58"/>
                  <a:gd name="T17" fmla="*/ 27 h 47"/>
                  <a:gd name="T18" fmla="*/ 25 w 58"/>
                  <a:gd name="T19" fmla="*/ 23 h 47"/>
                  <a:gd name="T20" fmla="*/ 34 w 58"/>
                  <a:gd name="T21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7">
                    <a:moveTo>
                      <a:pt x="19" y="8"/>
                    </a:moveTo>
                    <a:cubicBezTo>
                      <a:pt x="20" y="16"/>
                      <a:pt x="1" y="23"/>
                      <a:pt x="16" y="28"/>
                    </a:cubicBezTo>
                    <a:cubicBezTo>
                      <a:pt x="16" y="25"/>
                      <a:pt x="16" y="19"/>
                      <a:pt x="18" y="17"/>
                    </a:cubicBezTo>
                    <a:cubicBezTo>
                      <a:pt x="28" y="0"/>
                      <a:pt x="58" y="27"/>
                      <a:pt x="36" y="36"/>
                    </a:cubicBezTo>
                    <a:cubicBezTo>
                      <a:pt x="36" y="37"/>
                      <a:pt x="38" y="36"/>
                      <a:pt x="39" y="38"/>
                    </a:cubicBezTo>
                    <a:cubicBezTo>
                      <a:pt x="37" y="41"/>
                      <a:pt x="36" y="44"/>
                      <a:pt x="35" y="47"/>
                    </a:cubicBezTo>
                    <a:cubicBezTo>
                      <a:pt x="27" y="41"/>
                      <a:pt x="5" y="41"/>
                      <a:pt x="2" y="30"/>
                    </a:cubicBezTo>
                    <a:cubicBezTo>
                      <a:pt x="0" y="22"/>
                      <a:pt x="7" y="3"/>
                      <a:pt x="19" y="8"/>
                    </a:cubicBezTo>
                    <a:close/>
                    <a:moveTo>
                      <a:pt x="34" y="27"/>
                    </a:moveTo>
                    <a:cubicBezTo>
                      <a:pt x="33" y="24"/>
                      <a:pt x="27" y="22"/>
                      <a:pt x="25" y="23"/>
                    </a:cubicBezTo>
                    <a:cubicBezTo>
                      <a:pt x="14" y="29"/>
                      <a:pt x="37" y="39"/>
                      <a:pt x="3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6" name="îṥlíďê">
                <a:extLst>
                  <a:ext uri="{FF2B5EF4-FFF2-40B4-BE49-F238E27FC236}">
                    <a16:creationId xmlns:a16="http://schemas.microsoft.com/office/drawing/2014/main" id="{2DF07E98-2E5F-4B96-B867-B0C845C31168}"/>
                  </a:ext>
                </a:extLst>
              </p:cNvPr>
              <p:cNvSpPr/>
              <p:nvPr/>
            </p:nvSpPr>
            <p:spPr bwMode="auto">
              <a:xfrm>
                <a:off x="187325" y="3763963"/>
                <a:ext cx="92075" cy="66675"/>
              </a:xfrm>
              <a:custGeom>
                <a:avLst/>
                <a:gdLst>
                  <a:gd name="T0" fmla="*/ 29 w 29"/>
                  <a:gd name="T1" fmla="*/ 11 h 21"/>
                  <a:gd name="T2" fmla="*/ 5 w 29"/>
                  <a:gd name="T3" fmla="*/ 21 h 21"/>
                  <a:gd name="T4" fmla="*/ 0 w 29"/>
                  <a:gd name="T5" fmla="*/ 10 h 21"/>
                  <a:gd name="T6" fmla="*/ 25 w 29"/>
                  <a:gd name="T7" fmla="*/ 0 h 21"/>
                  <a:gd name="T8" fmla="*/ 29 w 29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1">
                    <a:moveTo>
                      <a:pt x="29" y="11"/>
                    </a:moveTo>
                    <a:cubicBezTo>
                      <a:pt x="21" y="14"/>
                      <a:pt x="12" y="17"/>
                      <a:pt x="5" y="21"/>
                    </a:cubicBezTo>
                    <a:cubicBezTo>
                      <a:pt x="2" y="18"/>
                      <a:pt x="1" y="14"/>
                      <a:pt x="0" y="10"/>
                    </a:cubicBezTo>
                    <a:cubicBezTo>
                      <a:pt x="8" y="7"/>
                      <a:pt x="17" y="4"/>
                      <a:pt x="25" y="0"/>
                    </a:cubicBezTo>
                    <a:cubicBezTo>
                      <a:pt x="27" y="3"/>
                      <a:pt x="29" y="7"/>
                      <a:pt x="2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7" name="îṧľîḑè">
                <a:extLst>
                  <a:ext uri="{FF2B5EF4-FFF2-40B4-BE49-F238E27FC236}">
                    <a16:creationId xmlns:a16="http://schemas.microsoft.com/office/drawing/2014/main" id="{8A054616-345D-4C8F-968E-6019829F3503}"/>
                  </a:ext>
                </a:extLst>
              </p:cNvPr>
              <p:cNvSpPr/>
              <p:nvPr/>
            </p:nvSpPr>
            <p:spPr bwMode="auto">
              <a:xfrm>
                <a:off x="155575" y="3792538"/>
                <a:ext cx="34925" cy="47625"/>
              </a:xfrm>
              <a:custGeom>
                <a:avLst/>
                <a:gdLst>
                  <a:gd name="T0" fmla="*/ 11 w 11"/>
                  <a:gd name="T1" fmla="*/ 13 h 15"/>
                  <a:gd name="T2" fmla="*/ 4 w 11"/>
                  <a:gd name="T3" fmla="*/ 15 h 15"/>
                  <a:gd name="T4" fmla="*/ 0 w 11"/>
                  <a:gd name="T5" fmla="*/ 4 h 15"/>
                  <a:gd name="T6" fmla="*/ 11 w 11"/>
                  <a:gd name="T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11" y="13"/>
                    </a:moveTo>
                    <a:cubicBezTo>
                      <a:pt x="8" y="13"/>
                      <a:pt x="7" y="15"/>
                      <a:pt x="4" y="15"/>
                    </a:cubicBezTo>
                    <a:cubicBezTo>
                      <a:pt x="3" y="11"/>
                      <a:pt x="0" y="9"/>
                      <a:pt x="0" y="4"/>
                    </a:cubicBezTo>
                    <a:cubicBezTo>
                      <a:pt x="8" y="0"/>
                      <a:pt x="9" y="7"/>
                      <a:pt x="1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8" name="íṣlidê">
                <a:extLst>
                  <a:ext uri="{FF2B5EF4-FFF2-40B4-BE49-F238E27FC236}">
                    <a16:creationId xmlns:a16="http://schemas.microsoft.com/office/drawing/2014/main" id="{724A2B6A-3D77-478B-9C93-10263799A7ED}"/>
                  </a:ext>
                </a:extLst>
              </p:cNvPr>
              <p:cNvSpPr/>
              <p:nvPr/>
            </p:nvSpPr>
            <p:spPr bwMode="auto">
              <a:xfrm>
                <a:off x="1966913" y="3805238"/>
                <a:ext cx="133350" cy="149225"/>
              </a:xfrm>
              <a:custGeom>
                <a:avLst/>
                <a:gdLst>
                  <a:gd name="T0" fmla="*/ 14 w 42"/>
                  <a:gd name="T1" fmla="*/ 6 h 47"/>
                  <a:gd name="T2" fmla="*/ 13 w 42"/>
                  <a:gd name="T3" fmla="*/ 17 h 47"/>
                  <a:gd name="T4" fmla="*/ 42 w 42"/>
                  <a:gd name="T5" fmla="*/ 19 h 47"/>
                  <a:gd name="T6" fmla="*/ 38 w 42"/>
                  <a:gd name="T7" fmla="*/ 28 h 47"/>
                  <a:gd name="T8" fmla="*/ 20 w 42"/>
                  <a:gd name="T9" fmla="*/ 26 h 47"/>
                  <a:gd name="T10" fmla="*/ 33 w 42"/>
                  <a:gd name="T11" fmla="*/ 40 h 47"/>
                  <a:gd name="T12" fmla="*/ 28 w 42"/>
                  <a:gd name="T13" fmla="*/ 47 h 47"/>
                  <a:gd name="T14" fmla="*/ 14 w 42"/>
                  <a:gd name="T15" fmla="*/ 34 h 47"/>
                  <a:gd name="T16" fmla="*/ 2 w 42"/>
                  <a:gd name="T17" fmla="*/ 19 h 47"/>
                  <a:gd name="T18" fmla="*/ 14 w 42"/>
                  <a:gd name="T1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7">
                    <a:moveTo>
                      <a:pt x="14" y="6"/>
                    </a:moveTo>
                    <a:cubicBezTo>
                      <a:pt x="13" y="9"/>
                      <a:pt x="9" y="13"/>
                      <a:pt x="13" y="17"/>
                    </a:cubicBezTo>
                    <a:cubicBezTo>
                      <a:pt x="23" y="17"/>
                      <a:pt x="33" y="18"/>
                      <a:pt x="42" y="19"/>
                    </a:cubicBezTo>
                    <a:cubicBezTo>
                      <a:pt x="42" y="23"/>
                      <a:pt x="40" y="25"/>
                      <a:pt x="38" y="28"/>
                    </a:cubicBezTo>
                    <a:cubicBezTo>
                      <a:pt x="33" y="29"/>
                      <a:pt x="26" y="27"/>
                      <a:pt x="20" y="26"/>
                    </a:cubicBezTo>
                    <a:cubicBezTo>
                      <a:pt x="23" y="31"/>
                      <a:pt x="30" y="34"/>
                      <a:pt x="33" y="40"/>
                    </a:cubicBezTo>
                    <a:cubicBezTo>
                      <a:pt x="30" y="42"/>
                      <a:pt x="30" y="45"/>
                      <a:pt x="28" y="47"/>
                    </a:cubicBezTo>
                    <a:cubicBezTo>
                      <a:pt x="24" y="44"/>
                      <a:pt x="19" y="39"/>
                      <a:pt x="14" y="34"/>
                    </a:cubicBezTo>
                    <a:cubicBezTo>
                      <a:pt x="10" y="29"/>
                      <a:pt x="3" y="23"/>
                      <a:pt x="2" y="19"/>
                    </a:cubicBezTo>
                    <a:cubicBezTo>
                      <a:pt x="0" y="11"/>
                      <a:pt x="5" y="0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9" name="í$ļïdè">
                <a:extLst>
                  <a:ext uri="{FF2B5EF4-FFF2-40B4-BE49-F238E27FC236}">
                    <a16:creationId xmlns:a16="http://schemas.microsoft.com/office/drawing/2014/main" id="{D5FA0E6C-6A7B-4B2C-9A7D-74E8B6A81E52}"/>
                  </a:ext>
                </a:extLst>
              </p:cNvPr>
              <p:cNvSpPr/>
              <p:nvPr/>
            </p:nvSpPr>
            <p:spPr bwMode="auto">
              <a:xfrm>
                <a:off x="177800" y="3846513"/>
                <a:ext cx="141288" cy="123825"/>
              </a:xfrm>
              <a:custGeom>
                <a:avLst/>
                <a:gdLst>
                  <a:gd name="T0" fmla="*/ 45 w 45"/>
                  <a:gd name="T1" fmla="*/ 11 h 39"/>
                  <a:gd name="T2" fmla="*/ 20 w 45"/>
                  <a:gd name="T3" fmla="*/ 24 h 39"/>
                  <a:gd name="T4" fmla="*/ 25 w 45"/>
                  <a:gd name="T5" fmla="*/ 34 h 39"/>
                  <a:gd name="T6" fmla="*/ 17 w 45"/>
                  <a:gd name="T7" fmla="*/ 39 h 39"/>
                  <a:gd name="T8" fmla="*/ 0 w 45"/>
                  <a:gd name="T9" fmla="*/ 6 h 39"/>
                  <a:gd name="T10" fmla="*/ 9 w 45"/>
                  <a:gd name="T11" fmla="*/ 2 h 39"/>
                  <a:gd name="T12" fmla="*/ 14 w 45"/>
                  <a:gd name="T13" fmla="*/ 13 h 39"/>
                  <a:gd name="T14" fmla="*/ 40 w 45"/>
                  <a:gd name="T15" fmla="*/ 0 h 39"/>
                  <a:gd name="T16" fmla="*/ 45 w 45"/>
                  <a:gd name="T1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39">
                    <a:moveTo>
                      <a:pt x="45" y="11"/>
                    </a:moveTo>
                    <a:cubicBezTo>
                      <a:pt x="37" y="15"/>
                      <a:pt x="28" y="19"/>
                      <a:pt x="20" y="24"/>
                    </a:cubicBezTo>
                    <a:cubicBezTo>
                      <a:pt x="22" y="27"/>
                      <a:pt x="23" y="31"/>
                      <a:pt x="25" y="34"/>
                    </a:cubicBezTo>
                    <a:cubicBezTo>
                      <a:pt x="24" y="37"/>
                      <a:pt x="19" y="37"/>
                      <a:pt x="17" y="39"/>
                    </a:cubicBezTo>
                    <a:cubicBezTo>
                      <a:pt x="11" y="29"/>
                      <a:pt x="6" y="18"/>
                      <a:pt x="0" y="6"/>
                    </a:cubicBezTo>
                    <a:cubicBezTo>
                      <a:pt x="4" y="5"/>
                      <a:pt x="6" y="3"/>
                      <a:pt x="9" y="2"/>
                    </a:cubicBezTo>
                    <a:cubicBezTo>
                      <a:pt x="11" y="6"/>
                      <a:pt x="12" y="9"/>
                      <a:pt x="14" y="13"/>
                    </a:cubicBezTo>
                    <a:cubicBezTo>
                      <a:pt x="23" y="9"/>
                      <a:pt x="31" y="4"/>
                      <a:pt x="40" y="0"/>
                    </a:cubicBezTo>
                    <a:cubicBezTo>
                      <a:pt x="42" y="4"/>
                      <a:pt x="44" y="7"/>
                      <a:pt x="4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0" name="iŝľiḓê">
                <a:extLst>
                  <a:ext uri="{FF2B5EF4-FFF2-40B4-BE49-F238E27FC236}">
                    <a16:creationId xmlns:a16="http://schemas.microsoft.com/office/drawing/2014/main" id="{D38B189C-DE8D-4A8D-A3C3-ACC671904AE6}"/>
                  </a:ext>
                </a:extLst>
              </p:cNvPr>
              <p:cNvSpPr/>
              <p:nvPr/>
            </p:nvSpPr>
            <p:spPr bwMode="auto">
              <a:xfrm>
                <a:off x="347663" y="4086225"/>
                <a:ext cx="203200" cy="158750"/>
              </a:xfrm>
              <a:custGeom>
                <a:avLst/>
                <a:gdLst>
                  <a:gd name="T0" fmla="*/ 64 w 64"/>
                  <a:gd name="T1" fmla="*/ 14 h 50"/>
                  <a:gd name="T2" fmla="*/ 43 w 64"/>
                  <a:gd name="T3" fmla="*/ 15 h 50"/>
                  <a:gd name="T4" fmla="*/ 51 w 64"/>
                  <a:gd name="T5" fmla="*/ 22 h 50"/>
                  <a:gd name="T6" fmla="*/ 38 w 64"/>
                  <a:gd name="T7" fmla="*/ 20 h 50"/>
                  <a:gd name="T8" fmla="*/ 35 w 64"/>
                  <a:gd name="T9" fmla="*/ 50 h 50"/>
                  <a:gd name="T10" fmla="*/ 22 w 64"/>
                  <a:gd name="T11" fmla="*/ 45 h 50"/>
                  <a:gd name="T12" fmla="*/ 29 w 64"/>
                  <a:gd name="T13" fmla="*/ 23 h 50"/>
                  <a:gd name="T14" fmla="*/ 0 w 64"/>
                  <a:gd name="T15" fmla="*/ 18 h 50"/>
                  <a:gd name="T16" fmla="*/ 8 w 64"/>
                  <a:gd name="T17" fmla="*/ 24 h 50"/>
                  <a:gd name="T18" fmla="*/ 25 w 64"/>
                  <a:gd name="T19" fmla="*/ 18 h 50"/>
                  <a:gd name="T20" fmla="*/ 14 w 64"/>
                  <a:gd name="T21" fmla="*/ 16 h 50"/>
                  <a:gd name="T22" fmla="*/ 14 w 64"/>
                  <a:gd name="T23" fmla="*/ 6 h 50"/>
                  <a:gd name="T24" fmla="*/ 31 w 64"/>
                  <a:gd name="T25" fmla="*/ 13 h 50"/>
                  <a:gd name="T26" fmla="*/ 42 w 64"/>
                  <a:gd name="T27" fmla="*/ 6 h 50"/>
                  <a:gd name="T28" fmla="*/ 45 w 64"/>
                  <a:gd name="T29" fmla="*/ 0 h 50"/>
                  <a:gd name="T30" fmla="*/ 47 w 64"/>
                  <a:gd name="T31" fmla="*/ 0 h 50"/>
                  <a:gd name="T32" fmla="*/ 64 w 64"/>
                  <a:gd name="T33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50">
                    <a:moveTo>
                      <a:pt x="64" y="14"/>
                    </a:moveTo>
                    <a:cubicBezTo>
                      <a:pt x="59" y="18"/>
                      <a:pt x="48" y="8"/>
                      <a:pt x="43" y="15"/>
                    </a:cubicBezTo>
                    <a:cubicBezTo>
                      <a:pt x="46" y="16"/>
                      <a:pt x="50" y="17"/>
                      <a:pt x="51" y="22"/>
                    </a:cubicBezTo>
                    <a:cubicBezTo>
                      <a:pt x="47" y="25"/>
                      <a:pt x="42" y="20"/>
                      <a:pt x="38" y="20"/>
                    </a:cubicBezTo>
                    <a:cubicBezTo>
                      <a:pt x="30" y="26"/>
                      <a:pt x="28" y="43"/>
                      <a:pt x="35" y="50"/>
                    </a:cubicBezTo>
                    <a:cubicBezTo>
                      <a:pt x="30" y="49"/>
                      <a:pt x="27" y="46"/>
                      <a:pt x="22" y="45"/>
                    </a:cubicBezTo>
                    <a:cubicBezTo>
                      <a:pt x="20" y="34"/>
                      <a:pt x="26" y="29"/>
                      <a:pt x="29" y="23"/>
                    </a:cubicBezTo>
                    <a:cubicBezTo>
                      <a:pt x="22" y="27"/>
                      <a:pt x="1" y="35"/>
                      <a:pt x="0" y="18"/>
                    </a:cubicBezTo>
                    <a:cubicBezTo>
                      <a:pt x="4" y="18"/>
                      <a:pt x="5" y="22"/>
                      <a:pt x="8" y="24"/>
                    </a:cubicBezTo>
                    <a:cubicBezTo>
                      <a:pt x="16" y="24"/>
                      <a:pt x="22" y="21"/>
                      <a:pt x="25" y="18"/>
                    </a:cubicBezTo>
                    <a:cubicBezTo>
                      <a:pt x="24" y="16"/>
                      <a:pt x="18" y="18"/>
                      <a:pt x="14" y="16"/>
                    </a:cubicBezTo>
                    <a:cubicBezTo>
                      <a:pt x="13" y="14"/>
                      <a:pt x="14" y="9"/>
                      <a:pt x="14" y="6"/>
                    </a:cubicBezTo>
                    <a:cubicBezTo>
                      <a:pt x="19" y="9"/>
                      <a:pt x="25" y="13"/>
                      <a:pt x="31" y="13"/>
                    </a:cubicBezTo>
                    <a:cubicBezTo>
                      <a:pt x="37" y="12"/>
                      <a:pt x="38" y="5"/>
                      <a:pt x="42" y="6"/>
                    </a:cubicBezTo>
                    <a:cubicBezTo>
                      <a:pt x="43" y="4"/>
                      <a:pt x="44" y="1"/>
                      <a:pt x="45" y="0"/>
                    </a:cubicBezTo>
                    <a:cubicBezTo>
                      <a:pt x="46" y="0"/>
                      <a:pt x="46" y="0"/>
                      <a:pt x="47" y="0"/>
                    </a:cubicBezTo>
                    <a:cubicBezTo>
                      <a:pt x="50" y="7"/>
                      <a:pt x="63" y="5"/>
                      <a:pt x="6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1" name="i$ľiḓê">
                <a:extLst>
                  <a:ext uri="{FF2B5EF4-FFF2-40B4-BE49-F238E27FC236}">
                    <a16:creationId xmlns:a16="http://schemas.microsoft.com/office/drawing/2014/main" id="{43803B2E-B5DD-45BD-A7B6-5B9FF6FB4B42}"/>
                  </a:ext>
                </a:extLst>
              </p:cNvPr>
              <p:cNvSpPr/>
              <p:nvPr/>
            </p:nvSpPr>
            <p:spPr bwMode="auto">
              <a:xfrm>
                <a:off x="646113" y="4264025"/>
                <a:ext cx="142875" cy="165100"/>
              </a:xfrm>
              <a:custGeom>
                <a:avLst/>
                <a:gdLst>
                  <a:gd name="T0" fmla="*/ 25 w 45"/>
                  <a:gd name="T1" fmla="*/ 34 h 52"/>
                  <a:gd name="T2" fmla="*/ 30 w 45"/>
                  <a:gd name="T3" fmla="*/ 35 h 52"/>
                  <a:gd name="T4" fmla="*/ 32 w 45"/>
                  <a:gd name="T5" fmla="*/ 30 h 52"/>
                  <a:gd name="T6" fmla="*/ 37 w 45"/>
                  <a:gd name="T7" fmla="*/ 37 h 52"/>
                  <a:gd name="T8" fmla="*/ 23 w 45"/>
                  <a:gd name="T9" fmla="*/ 39 h 52"/>
                  <a:gd name="T10" fmla="*/ 14 w 45"/>
                  <a:gd name="T11" fmla="*/ 52 h 52"/>
                  <a:gd name="T12" fmla="*/ 16 w 45"/>
                  <a:gd name="T13" fmla="*/ 39 h 52"/>
                  <a:gd name="T14" fmla="*/ 10 w 45"/>
                  <a:gd name="T15" fmla="*/ 34 h 52"/>
                  <a:gd name="T16" fmla="*/ 19 w 45"/>
                  <a:gd name="T17" fmla="*/ 34 h 52"/>
                  <a:gd name="T18" fmla="*/ 17 w 45"/>
                  <a:gd name="T19" fmla="*/ 28 h 52"/>
                  <a:gd name="T20" fmla="*/ 21 w 45"/>
                  <a:gd name="T21" fmla="*/ 28 h 52"/>
                  <a:gd name="T22" fmla="*/ 20 w 45"/>
                  <a:gd name="T23" fmla="*/ 25 h 52"/>
                  <a:gd name="T24" fmla="*/ 23 w 45"/>
                  <a:gd name="T25" fmla="*/ 24 h 52"/>
                  <a:gd name="T26" fmla="*/ 20 w 45"/>
                  <a:gd name="T27" fmla="*/ 20 h 52"/>
                  <a:gd name="T28" fmla="*/ 3 w 45"/>
                  <a:gd name="T29" fmla="*/ 37 h 52"/>
                  <a:gd name="T30" fmla="*/ 3 w 45"/>
                  <a:gd name="T31" fmla="*/ 30 h 52"/>
                  <a:gd name="T32" fmla="*/ 16 w 45"/>
                  <a:gd name="T33" fmla="*/ 11 h 52"/>
                  <a:gd name="T34" fmla="*/ 24 w 45"/>
                  <a:gd name="T35" fmla="*/ 0 h 52"/>
                  <a:gd name="T36" fmla="*/ 27 w 45"/>
                  <a:gd name="T37" fmla="*/ 10 h 52"/>
                  <a:gd name="T38" fmla="*/ 37 w 45"/>
                  <a:gd name="T39" fmla="*/ 0 h 52"/>
                  <a:gd name="T40" fmla="*/ 39 w 45"/>
                  <a:gd name="T41" fmla="*/ 8 h 52"/>
                  <a:gd name="T42" fmla="*/ 44 w 45"/>
                  <a:gd name="T43" fmla="*/ 15 h 52"/>
                  <a:gd name="T44" fmla="*/ 35 w 45"/>
                  <a:gd name="T45" fmla="*/ 18 h 52"/>
                  <a:gd name="T46" fmla="*/ 42 w 45"/>
                  <a:gd name="T47" fmla="*/ 18 h 52"/>
                  <a:gd name="T48" fmla="*/ 43 w 45"/>
                  <a:gd name="T49" fmla="*/ 22 h 52"/>
                  <a:gd name="T50" fmla="*/ 31 w 45"/>
                  <a:gd name="T51" fmla="*/ 22 h 52"/>
                  <a:gd name="T52" fmla="*/ 34 w 45"/>
                  <a:gd name="T53" fmla="*/ 26 h 52"/>
                  <a:gd name="T54" fmla="*/ 29 w 45"/>
                  <a:gd name="T55" fmla="*/ 28 h 52"/>
                  <a:gd name="T56" fmla="*/ 31 w 45"/>
                  <a:gd name="T57" fmla="*/ 30 h 52"/>
                  <a:gd name="T58" fmla="*/ 25 w 45"/>
                  <a:gd name="T59" fmla="*/ 34 h 52"/>
                  <a:gd name="T60" fmla="*/ 23 w 45"/>
                  <a:gd name="T61" fmla="*/ 18 h 52"/>
                  <a:gd name="T62" fmla="*/ 28 w 45"/>
                  <a:gd name="T63" fmla="*/ 16 h 52"/>
                  <a:gd name="T64" fmla="*/ 26 w 45"/>
                  <a:gd name="T65" fmla="*/ 9 h 52"/>
                  <a:gd name="T66" fmla="*/ 23 w 45"/>
                  <a:gd name="T67" fmla="*/ 18 h 52"/>
                  <a:gd name="T68" fmla="*/ 36 w 45"/>
                  <a:gd name="T69" fmla="*/ 14 h 52"/>
                  <a:gd name="T70" fmla="*/ 39 w 45"/>
                  <a:gd name="T71" fmla="*/ 13 h 52"/>
                  <a:gd name="T72" fmla="*/ 39 w 45"/>
                  <a:gd name="T73" fmla="*/ 12 h 52"/>
                  <a:gd name="T74" fmla="*/ 38 w 45"/>
                  <a:gd name="T75" fmla="*/ 11 h 52"/>
                  <a:gd name="T76" fmla="*/ 36 w 45"/>
                  <a:gd name="T77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5" h="52">
                    <a:moveTo>
                      <a:pt x="25" y="34"/>
                    </a:moveTo>
                    <a:cubicBezTo>
                      <a:pt x="25" y="35"/>
                      <a:pt x="28" y="35"/>
                      <a:pt x="30" y="35"/>
                    </a:cubicBezTo>
                    <a:cubicBezTo>
                      <a:pt x="32" y="35"/>
                      <a:pt x="31" y="31"/>
                      <a:pt x="32" y="30"/>
                    </a:cubicBezTo>
                    <a:cubicBezTo>
                      <a:pt x="34" y="32"/>
                      <a:pt x="35" y="35"/>
                      <a:pt x="37" y="37"/>
                    </a:cubicBezTo>
                    <a:cubicBezTo>
                      <a:pt x="36" y="40"/>
                      <a:pt x="28" y="38"/>
                      <a:pt x="23" y="39"/>
                    </a:cubicBezTo>
                    <a:cubicBezTo>
                      <a:pt x="19" y="42"/>
                      <a:pt x="19" y="49"/>
                      <a:pt x="14" y="52"/>
                    </a:cubicBezTo>
                    <a:cubicBezTo>
                      <a:pt x="8" y="49"/>
                      <a:pt x="14" y="44"/>
                      <a:pt x="16" y="39"/>
                    </a:cubicBezTo>
                    <a:cubicBezTo>
                      <a:pt x="13" y="39"/>
                      <a:pt x="11" y="37"/>
                      <a:pt x="10" y="34"/>
                    </a:cubicBezTo>
                    <a:cubicBezTo>
                      <a:pt x="12" y="33"/>
                      <a:pt x="17" y="35"/>
                      <a:pt x="19" y="34"/>
                    </a:cubicBezTo>
                    <a:cubicBezTo>
                      <a:pt x="19" y="31"/>
                      <a:pt x="17" y="31"/>
                      <a:pt x="17" y="28"/>
                    </a:cubicBezTo>
                    <a:cubicBezTo>
                      <a:pt x="18" y="28"/>
                      <a:pt x="20" y="28"/>
                      <a:pt x="21" y="28"/>
                    </a:cubicBezTo>
                    <a:cubicBezTo>
                      <a:pt x="21" y="27"/>
                      <a:pt x="20" y="26"/>
                      <a:pt x="20" y="25"/>
                    </a:cubicBezTo>
                    <a:cubicBezTo>
                      <a:pt x="20" y="23"/>
                      <a:pt x="22" y="24"/>
                      <a:pt x="23" y="24"/>
                    </a:cubicBezTo>
                    <a:cubicBezTo>
                      <a:pt x="24" y="21"/>
                      <a:pt x="21" y="21"/>
                      <a:pt x="20" y="20"/>
                    </a:cubicBezTo>
                    <a:cubicBezTo>
                      <a:pt x="13" y="24"/>
                      <a:pt x="11" y="34"/>
                      <a:pt x="3" y="37"/>
                    </a:cubicBezTo>
                    <a:cubicBezTo>
                      <a:pt x="0" y="36"/>
                      <a:pt x="2" y="33"/>
                      <a:pt x="3" y="30"/>
                    </a:cubicBezTo>
                    <a:cubicBezTo>
                      <a:pt x="10" y="27"/>
                      <a:pt x="16" y="22"/>
                      <a:pt x="16" y="11"/>
                    </a:cubicBezTo>
                    <a:cubicBezTo>
                      <a:pt x="22" y="11"/>
                      <a:pt x="22" y="4"/>
                      <a:pt x="24" y="0"/>
                    </a:cubicBezTo>
                    <a:cubicBezTo>
                      <a:pt x="28" y="1"/>
                      <a:pt x="30" y="7"/>
                      <a:pt x="27" y="10"/>
                    </a:cubicBezTo>
                    <a:cubicBezTo>
                      <a:pt x="34" y="11"/>
                      <a:pt x="32" y="2"/>
                      <a:pt x="37" y="0"/>
                    </a:cubicBezTo>
                    <a:cubicBezTo>
                      <a:pt x="38" y="3"/>
                      <a:pt x="41" y="5"/>
                      <a:pt x="39" y="8"/>
                    </a:cubicBezTo>
                    <a:cubicBezTo>
                      <a:pt x="42" y="9"/>
                      <a:pt x="45" y="10"/>
                      <a:pt x="44" y="15"/>
                    </a:cubicBezTo>
                    <a:cubicBezTo>
                      <a:pt x="41" y="16"/>
                      <a:pt x="37" y="16"/>
                      <a:pt x="35" y="18"/>
                    </a:cubicBezTo>
                    <a:cubicBezTo>
                      <a:pt x="36" y="19"/>
                      <a:pt x="40" y="18"/>
                      <a:pt x="42" y="18"/>
                    </a:cubicBezTo>
                    <a:cubicBezTo>
                      <a:pt x="42" y="19"/>
                      <a:pt x="43" y="20"/>
                      <a:pt x="43" y="22"/>
                    </a:cubicBezTo>
                    <a:cubicBezTo>
                      <a:pt x="40" y="23"/>
                      <a:pt x="35" y="20"/>
                      <a:pt x="31" y="22"/>
                    </a:cubicBezTo>
                    <a:cubicBezTo>
                      <a:pt x="31" y="24"/>
                      <a:pt x="33" y="24"/>
                      <a:pt x="34" y="26"/>
                    </a:cubicBezTo>
                    <a:cubicBezTo>
                      <a:pt x="33" y="27"/>
                      <a:pt x="32" y="28"/>
                      <a:pt x="29" y="28"/>
                    </a:cubicBezTo>
                    <a:cubicBezTo>
                      <a:pt x="29" y="29"/>
                      <a:pt x="30" y="30"/>
                      <a:pt x="31" y="30"/>
                    </a:cubicBezTo>
                    <a:cubicBezTo>
                      <a:pt x="31" y="33"/>
                      <a:pt x="25" y="31"/>
                      <a:pt x="25" y="34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27" y="17"/>
                      <a:pt x="28" y="16"/>
                    </a:cubicBezTo>
                    <a:cubicBezTo>
                      <a:pt x="27" y="13"/>
                      <a:pt x="23" y="13"/>
                      <a:pt x="26" y="9"/>
                    </a:cubicBezTo>
                    <a:cubicBezTo>
                      <a:pt x="20" y="9"/>
                      <a:pt x="21" y="14"/>
                      <a:pt x="23" y="18"/>
                    </a:cubicBezTo>
                    <a:close/>
                    <a:moveTo>
                      <a:pt x="36" y="14"/>
                    </a:moveTo>
                    <a:cubicBezTo>
                      <a:pt x="38" y="14"/>
                      <a:pt x="38" y="13"/>
                      <a:pt x="39" y="13"/>
                    </a:cubicBezTo>
                    <a:cubicBezTo>
                      <a:pt x="39" y="13"/>
                      <a:pt x="39" y="12"/>
                      <a:pt x="39" y="12"/>
                    </a:cubicBezTo>
                    <a:cubicBezTo>
                      <a:pt x="38" y="12"/>
                      <a:pt x="38" y="11"/>
                      <a:pt x="38" y="11"/>
                    </a:cubicBezTo>
                    <a:cubicBezTo>
                      <a:pt x="38" y="13"/>
                      <a:pt x="35" y="12"/>
                      <a:pt x="3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2" name="îṩ1ïḑè">
                <a:extLst>
                  <a:ext uri="{FF2B5EF4-FFF2-40B4-BE49-F238E27FC236}">
                    <a16:creationId xmlns:a16="http://schemas.microsoft.com/office/drawing/2014/main" id="{4A00462F-FB56-4F0A-AF1C-B00843D79A7A}"/>
                  </a:ext>
                </a:extLst>
              </p:cNvPr>
              <p:cNvSpPr/>
              <p:nvPr/>
            </p:nvSpPr>
            <p:spPr bwMode="auto">
              <a:xfrm>
                <a:off x="1565275" y="4292600"/>
                <a:ext cx="66675" cy="123825"/>
              </a:xfrm>
              <a:custGeom>
                <a:avLst/>
                <a:gdLst>
                  <a:gd name="T0" fmla="*/ 11 w 21"/>
                  <a:gd name="T1" fmla="*/ 1 h 39"/>
                  <a:gd name="T2" fmla="*/ 13 w 21"/>
                  <a:gd name="T3" fmla="*/ 11 h 39"/>
                  <a:gd name="T4" fmla="*/ 13 w 21"/>
                  <a:gd name="T5" fmla="*/ 8 h 39"/>
                  <a:gd name="T6" fmla="*/ 21 w 21"/>
                  <a:gd name="T7" fmla="*/ 8 h 39"/>
                  <a:gd name="T8" fmla="*/ 14 w 21"/>
                  <a:gd name="T9" fmla="*/ 19 h 39"/>
                  <a:gd name="T10" fmla="*/ 15 w 21"/>
                  <a:gd name="T11" fmla="*/ 28 h 39"/>
                  <a:gd name="T12" fmla="*/ 3 w 21"/>
                  <a:gd name="T13" fmla="*/ 39 h 39"/>
                  <a:gd name="T14" fmla="*/ 10 w 21"/>
                  <a:gd name="T15" fmla="*/ 26 h 39"/>
                  <a:gd name="T16" fmla="*/ 6 w 21"/>
                  <a:gd name="T17" fmla="*/ 32 h 39"/>
                  <a:gd name="T18" fmla="*/ 0 w 21"/>
                  <a:gd name="T19" fmla="*/ 28 h 39"/>
                  <a:gd name="T20" fmla="*/ 9 w 21"/>
                  <a:gd name="T21" fmla="*/ 18 h 39"/>
                  <a:gd name="T22" fmla="*/ 3 w 21"/>
                  <a:gd name="T23" fmla="*/ 1 h 39"/>
                  <a:gd name="T24" fmla="*/ 11 w 21"/>
                  <a:gd name="T2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39">
                    <a:moveTo>
                      <a:pt x="11" y="1"/>
                    </a:moveTo>
                    <a:cubicBezTo>
                      <a:pt x="13" y="3"/>
                      <a:pt x="11" y="9"/>
                      <a:pt x="13" y="11"/>
                    </a:cubicBezTo>
                    <a:cubicBezTo>
                      <a:pt x="15" y="10"/>
                      <a:pt x="13" y="9"/>
                      <a:pt x="13" y="8"/>
                    </a:cubicBezTo>
                    <a:cubicBezTo>
                      <a:pt x="16" y="8"/>
                      <a:pt x="19" y="6"/>
                      <a:pt x="21" y="8"/>
                    </a:cubicBezTo>
                    <a:cubicBezTo>
                      <a:pt x="20" y="12"/>
                      <a:pt x="15" y="14"/>
                      <a:pt x="14" y="19"/>
                    </a:cubicBezTo>
                    <a:cubicBezTo>
                      <a:pt x="13" y="22"/>
                      <a:pt x="15" y="25"/>
                      <a:pt x="15" y="28"/>
                    </a:cubicBezTo>
                    <a:cubicBezTo>
                      <a:pt x="14" y="35"/>
                      <a:pt x="10" y="38"/>
                      <a:pt x="3" y="39"/>
                    </a:cubicBezTo>
                    <a:cubicBezTo>
                      <a:pt x="4" y="34"/>
                      <a:pt x="13" y="33"/>
                      <a:pt x="10" y="26"/>
                    </a:cubicBezTo>
                    <a:cubicBezTo>
                      <a:pt x="7" y="27"/>
                      <a:pt x="8" y="31"/>
                      <a:pt x="6" y="32"/>
                    </a:cubicBezTo>
                    <a:cubicBezTo>
                      <a:pt x="3" y="32"/>
                      <a:pt x="1" y="30"/>
                      <a:pt x="0" y="28"/>
                    </a:cubicBezTo>
                    <a:cubicBezTo>
                      <a:pt x="3" y="25"/>
                      <a:pt x="7" y="22"/>
                      <a:pt x="9" y="18"/>
                    </a:cubicBezTo>
                    <a:cubicBezTo>
                      <a:pt x="7" y="12"/>
                      <a:pt x="4" y="7"/>
                      <a:pt x="3" y="1"/>
                    </a:cubicBezTo>
                    <a:cubicBezTo>
                      <a:pt x="5" y="0"/>
                      <a:pt x="9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3" name="íśḻîḍé">
                <a:extLst>
                  <a:ext uri="{FF2B5EF4-FFF2-40B4-BE49-F238E27FC236}">
                    <a16:creationId xmlns:a16="http://schemas.microsoft.com/office/drawing/2014/main" id="{652CC1CD-64F8-4ABF-A4C2-319B5344965C}"/>
                  </a:ext>
                </a:extLst>
              </p:cNvPr>
              <p:cNvSpPr/>
              <p:nvPr/>
            </p:nvSpPr>
            <p:spPr bwMode="auto">
              <a:xfrm>
                <a:off x="969963" y="4359275"/>
                <a:ext cx="61913" cy="31750"/>
              </a:xfrm>
              <a:custGeom>
                <a:avLst/>
                <a:gdLst>
                  <a:gd name="T0" fmla="*/ 0 w 20"/>
                  <a:gd name="T1" fmla="*/ 9 h 10"/>
                  <a:gd name="T2" fmla="*/ 15 w 20"/>
                  <a:gd name="T3" fmla="*/ 0 h 10"/>
                  <a:gd name="T4" fmla="*/ 0 w 20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0">
                    <a:moveTo>
                      <a:pt x="0" y="9"/>
                    </a:moveTo>
                    <a:cubicBezTo>
                      <a:pt x="3" y="4"/>
                      <a:pt x="10" y="0"/>
                      <a:pt x="15" y="0"/>
                    </a:cubicBezTo>
                    <a:cubicBezTo>
                      <a:pt x="20" y="10"/>
                      <a:pt x="5" y="6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4" name="íśļiḍè">
                <a:extLst>
                  <a:ext uri="{FF2B5EF4-FFF2-40B4-BE49-F238E27FC236}">
                    <a16:creationId xmlns:a16="http://schemas.microsoft.com/office/drawing/2014/main" id="{95934056-C7B3-4A78-AA7E-9D81AD2CC2E3}"/>
                  </a:ext>
                </a:extLst>
              </p:cNvPr>
              <p:cNvSpPr/>
              <p:nvPr/>
            </p:nvSpPr>
            <p:spPr bwMode="auto">
              <a:xfrm>
                <a:off x="1260475" y="4356100"/>
                <a:ext cx="155575" cy="155575"/>
              </a:xfrm>
              <a:custGeom>
                <a:avLst/>
                <a:gdLst>
                  <a:gd name="T0" fmla="*/ 26 w 49"/>
                  <a:gd name="T1" fmla="*/ 0 h 49"/>
                  <a:gd name="T2" fmla="*/ 36 w 49"/>
                  <a:gd name="T3" fmla="*/ 6 h 49"/>
                  <a:gd name="T4" fmla="*/ 30 w 49"/>
                  <a:gd name="T5" fmla="*/ 18 h 49"/>
                  <a:gd name="T6" fmla="*/ 33 w 49"/>
                  <a:gd name="T7" fmla="*/ 28 h 49"/>
                  <a:gd name="T8" fmla="*/ 49 w 49"/>
                  <a:gd name="T9" fmla="*/ 32 h 49"/>
                  <a:gd name="T10" fmla="*/ 39 w 49"/>
                  <a:gd name="T11" fmla="*/ 40 h 49"/>
                  <a:gd name="T12" fmla="*/ 32 w 49"/>
                  <a:gd name="T13" fmla="*/ 36 h 49"/>
                  <a:gd name="T14" fmla="*/ 24 w 49"/>
                  <a:gd name="T15" fmla="*/ 46 h 49"/>
                  <a:gd name="T16" fmla="*/ 21 w 49"/>
                  <a:gd name="T17" fmla="*/ 45 h 49"/>
                  <a:gd name="T18" fmla="*/ 18 w 49"/>
                  <a:gd name="T19" fmla="*/ 49 h 49"/>
                  <a:gd name="T20" fmla="*/ 9 w 49"/>
                  <a:gd name="T21" fmla="*/ 46 h 49"/>
                  <a:gd name="T22" fmla="*/ 14 w 49"/>
                  <a:gd name="T23" fmla="*/ 42 h 49"/>
                  <a:gd name="T24" fmla="*/ 13 w 49"/>
                  <a:gd name="T25" fmla="*/ 31 h 49"/>
                  <a:gd name="T26" fmla="*/ 7 w 49"/>
                  <a:gd name="T27" fmla="*/ 42 h 49"/>
                  <a:gd name="T28" fmla="*/ 0 w 49"/>
                  <a:gd name="T29" fmla="*/ 41 h 49"/>
                  <a:gd name="T30" fmla="*/ 11 w 49"/>
                  <a:gd name="T31" fmla="*/ 21 h 49"/>
                  <a:gd name="T32" fmla="*/ 6 w 49"/>
                  <a:gd name="T33" fmla="*/ 18 h 49"/>
                  <a:gd name="T34" fmla="*/ 11 w 49"/>
                  <a:gd name="T35" fmla="*/ 13 h 49"/>
                  <a:gd name="T36" fmla="*/ 10 w 49"/>
                  <a:gd name="T37" fmla="*/ 5 h 49"/>
                  <a:gd name="T38" fmla="*/ 20 w 49"/>
                  <a:gd name="T39" fmla="*/ 10 h 49"/>
                  <a:gd name="T40" fmla="*/ 17 w 49"/>
                  <a:gd name="T41" fmla="*/ 16 h 49"/>
                  <a:gd name="T42" fmla="*/ 27 w 49"/>
                  <a:gd name="T43" fmla="*/ 8 h 49"/>
                  <a:gd name="T44" fmla="*/ 26 w 49"/>
                  <a:gd name="T45" fmla="*/ 0 h 49"/>
                  <a:gd name="T46" fmla="*/ 17 w 49"/>
                  <a:gd name="T47" fmla="*/ 20 h 49"/>
                  <a:gd name="T48" fmla="*/ 19 w 49"/>
                  <a:gd name="T49" fmla="*/ 42 h 49"/>
                  <a:gd name="T50" fmla="*/ 27 w 49"/>
                  <a:gd name="T51" fmla="*/ 32 h 49"/>
                  <a:gd name="T52" fmla="*/ 23 w 49"/>
                  <a:gd name="T53" fmla="*/ 27 h 49"/>
                  <a:gd name="T54" fmla="*/ 30 w 49"/>
                  <a:gd name="T55" fmla="*/ 24 h 49"/>
                  <a:gd name="T56" fmla="*/ 25 w 49"/>
                  <a:gd name="T57" fmla="*/ 21 h 49"/>
                  <a:gd name="T58" fmla="*/ 25 w 49"/>
                  <a:gd name="T59" fmla="*/ 16 h 49"/>
                  <a:gd name="T60" fmla="*/ 17 w 49"/>
                  <a:gd name="T61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" h="49">
                    <a:moveTo>
                      <a:pt x="26" y="0"/>
                    </a:moveTo>
                    <a:cubicBezTo>
                      <a:pt x="31" y="0"/>
                      <a:pt x="34" y="2"/>
                      <a:pt x="36" y="6"/>
                    </a:cubicBezTo>
                    <a:cubicBezTo>
                      <a:pt x="32" y="8"/>
                      <a:pt x="31" y="13"/>
                      <a:pt x="30" y="18"/>
                    </a:cubicBezTo>
                    <a:cubicBezTo>
                      <a:pt x="35" y="18"/>
                      <a:pt x="37" y="24"/>
                      <a:pt x="33" y="28"/>
                    </a:cubicBezTo>
                    <a:cubicBezTo>
                      <a:pt x="35" y="33"/>
                      <a:pt x="43" y="33"/>
                      <a:pt x="49" y="32"/>
                    </a:cubicBezTo>
                    <a:cubicBezTo>
                      <a:pt x="46" y="36"/>
                      <a:pt x="42" y="37"/>
                      <a:pt x="39" y="40"/>
                    </a:cubicBezTo>
                    <a:cubicBezTo>
                      <a:pt x="36" y="39"/>
                      <a:pt x="34" y="37"/>
                      <a:pt x="32" y="36"/>
                    </a:cubicBezTo>
                    <a:cubicBezTo>
                      <a:pt x="29" y="39"/>
                      <a:pt x="27" y="43"/>
                      <a:pt x="24" y="46"/>
                    </a:cubicBezTo>
                    <a:cubicBezTo>
                      <a:pt x="22" y="46"/>
                      <a:pt x="21" y="46"/>
                      <a:pt x="21" y="45"/>
                    </a:cubicBezTo>
                    <a:cubicBezTo>
                      <a:pt x="19" y="46"/>
                      <a:pt x="19" y="48"/>
                      <a:pt x="18" y="49"/>
                    </a:cubicBezTo>
                    <a:cubicBezTo>
                      <a:pt x="15" y="48"/>
                      <a:pt x="13" y="46"/>
                      <a:pt x="9" y="46"/>
                    </a:cubicBezTo>
                    <a:cubicBezTo>
                      <a:pt x="9" y="43"/>
                      <a:pt x="13" y="44"/>
                      <a:pt x="14" y="42"/>
                    </a:cubicBezTo>
                    <a:cubicBezTo>
                      <a:pt x="14" y="39"/>
                      <a:pt x="13" y="35"/>
                      <a:pt x="13" y="31"/>
                    </a:cubicBezTo>
                    <a:cubicBezTo>
                      <a:pt x="9" y="34"/>
                      <a:pt x="10" y="40"/>
                      <a:pt x="7" y="42"/>
                    </a:cubicBezTo>
                    <a:cubicBezTo>
                      <a:pt x="4" y="43"/>
                      <a:pt x="3" y="41"/>
                      <a:pt x="0" y="41"/>
                    </a:cubicBezTo>
                    <a:cubicBezTo>
                      <a:pt x="4" y="35"/>
                      <a:pt x="10" y="30"/>
                      <a:pt x="11" y="21"/>
                    </a:cubicBezTo>
                    <a:cubicBezTo>
                      <a:pt x="10" y="20"/>
                      <a:pt x="6" y="21"/>
                      <a:pt x="6" y="18"/>
                    </a:cubicBezTo>
                    <a:cubicBezTo>
                      <a:pt x="6" y="15"/>
                      <a:pt x="10" y="16"/>
                      <a:pt x="11" y="13"/>
                    </a:cubicBezTo>
                    <a:cubicBezTo>
                      <a:pt x="11" y="10"/>
                      <a:pt x="9" y="8"/>
                      <a:pt x="10" y="5"/>
                    </a:cubicBezTo>
                    <a:cubicBezTo>
                      <a:pt x="16" y="5"/>
                      <a:pt x="17" y="8"/>
                      <a:pt x="20" y="10"/>
                    </a:cubicBezTo>
                    <a:cubicBezTo>
                      <a:pt x="20" y="14"/>
                      <a:pt x="17" y="13"/>
                      <a:pt x="17" y="16"/>
                    </a:cubicBezTo>
                    <a:cubicBezTo>
                      <a:pt x="20" y="16"/>
                      <a:pt x="24" y="11"/>
                      <a:pt x="27" y="8"/>
                    </a:cubicBezTo>
                    <a:cubicBezTo>
                      <a:pt x="27" y="5"/>
                      <a:pt x="25" y="3"/>
                      <a:pt x="26" y="0"/>
                    </a:cubicBezTo>
                    <a:close/>
                    <a:moveTo>
                      <a:pt x="17" y="20"/>
                    </a:moveTo>
                    <a:cubicBezTo>
                      <a:pt x="17" y="28"/>
                      <a:pt x="18" y="35"/>
                      <a:pt x="19" y="42"/>
                    </a:cubicBezTo>
                    <a:cubicBezTo>
                      <a:pt x="24" y="41"/>
                      <a:pt x="26" y="37"/>
                      <a:pt x="27" y="32"/>
                    </a:cubicBezTo>
                    <a:cubicBezTo>
                      <a:pt x="26" y="30"/>
                      <a:pt x="24" y="29"/>
                      <a:pt x="23" y="27"/>
                    </a:cubicBezTo>
                    <a:cubicBezTo>
                      <a:pt x="26" y="25"/>
                      <a:pt x="30" y="30"/>
                      <a:pt x="30" y="24"/>
                    </a:cubicBezTo>
                    <a:cubicBezTo>
                      <a:pt x="27" y="25"/>
                      <a:pt x="25" y="24"/>
                      <a:pt x="25" y="21"/>
                    </a:cubicBezTo>
                    <a:cubicBezTo>
                      <a:pt x="24" y="20"/>
                      <a:pt x="28" y="16"/>
                      <a:pt x="25" y="16"/>
                    </a:cubicBezTo>
                    <a:cubicBezTo>
                      <a:pt x="24" y="19"/>
                      <a:pt x="20" y="19"/>
                      <a:pt x="1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5" name="iŝļïḍè">
                <a:extLst>
                  <a:ext uri="{FF2B5EF4-FFF2-40B4-BE49-F238E27FC236}">
                    <a16:creationId xmlns:a16="http://schemas.microsoft.com/office/drawing/2014/main" id="{5D2AE6DD-1AF9-48F6-8F6A-1674E77AE6E8}"/>
                  </a:ext>
                </a:extLst>
              </p:cNvPr>
              <p:cNvSpPr/>
              <p:nvPr/>
            </p:nvSpPr>
            <p:spPr bwMode="auto">
              <a:xfrm>
                <a:off x="1616075" y="4356100"/>
                <a:ext cx="55563" cy="25400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8 h 8"/>
                  <a:gd name="T4" fmla="*/ 0 w 18"/>
                  <a:gd name="T5" fmla="*/ 1 h 8"/>
                  <a:gd name="T6" fmla="*/ 16 w 1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8" y="2"/>
                      <a:pt x="12" y="6"/>
                      <a:pt x="11" y="8"/>
                    </a:cubicBezTo>
                    <a:cubicBezTo>
                      <a:pt x="5" y="8"/>
                      <a:pt x="1" y="5"/>
                      <a:pt x="0" y="1"/>
                    </a:cubicBezTo>
                    <a:cubicBezTo>
                      <a:pt x="5" y="3"/>
                      <a:pt x="12" y="3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6" name="íṩ1îḑè">
                <a:extLst>
                  <a:ext uri="{FF2B5EF4-FFF2-40B4-BE49-F238E27FC236}">
                    <a16:creationId xmlns:a16="http://schemas.microsoft.com/office/drawing/2014/main" id="{CC0922E5-8A02-468C-8F77-130768A63D0C}"/>
                  </a:ext>
                </a:extLst>
              </p:cNvPr>
              <p:cNvSpPr/>
              <p:nvPr/>
            </p:nvSpPr>
            <p:spPr bwMode="auto">
              <a:xfrm>
                <a:off x="938213" y="4359275"/>
                <a:ext cx="144463" cy="168275"/>
              </a:xfrm>
              <a:custGeom>
                <a:avLst/>
                <a:gdLst>
                  <a:gd name="T0" fmla="*/ 35 w 46"/>
                  <a:gd name="T1" fmla="*/ 0 h 53"/>
                  <a:gd name="T2" fmla="*/ 40 w 46"/>
                  <a:gd name="T3" fmla="*/ 4 h 53"/>
                  <a:gd name="T4" fmla="*/ 37 w 46"/>
                  <a:gd name="T5" fmla="*/ 22 h 53"/>
                  <a:gd name="T6" fmla="*/ 41 w 46"/>
                  <a:gd name="T7" fmla="*/ 18 h 53"/>
                  <a:gd name="T8" fmla="*/ 36 w 46"/>
                  <a:gd name="T9" fmla="*/ 28 h 53"/>
                  <a:gd name="T10" fmla="*/ 27 w 46"/>
                  <a:gd name="T11" fmla="*/ 53 h 53"/>
                  <a:gd name="T12" fmla="*/ 31 w 46"/>
                  <a:gd name="T13" fmla="*/ 32 h 53"/>
                  <a:gd name="T14" fmla="*/ 23 w 46"/>
                  <a:gd name="T15" fmla="*/ 34 h 53"/>
                  <a:gd name="T16" fmla="*/ 25 w 46"/>
                  <a:gd name="T17" fmla="*/ 22 h 53"/>
                  <a:gd name="T18" fmla="*/ 14 w 46"/>
                  <a:gd name="T19" fmla="*/ 38 h 53"/>
                  <a:gd name="T20" fmla="*/ 11 w 46"/>
                  <a:gd name="T21" fmla="*/ 34 h 53"/>
                  <a:gd name="T22" fmla="*/ 6 w 46"/>
                  <a:gd name="T23" fmla="*/ 36 h 53"/>
                  <a:gd name="T24" fmla="*/ 9 w 46"/>
                  <a:gd name="T25" fmla="*/ 26 h 53"/>
                  <a:gd name="T26" fmla="*/ 12 w 46"/>
                  <a:gd name="T27" fmla="*/ 28 h 53"/>
                  <a:gd name="T28" fmla="*/ 14 w 46"/>
                  <a:gd name="T29" fmla="*/ 20 h 53"/>
                  <a:gd name="T30" fmla="*/ 6 w 46"/>
                  <a:gd name="T31" fmla="*/ 24 h 53"/>
                  <a:gd name="T32" fmla="*/ 0 w 46"/>
                  <a:gd name="T33" fmla="*/ 22 h 53"/>
                  <a:gd name="T34" fmla="*/ 18 w 46"/>
                  <a:gd name="T35" fmla="*/ 9 h 53"/>
                  <a:gd name="T36" fmla="*/ 22 w 46"/>
                  <a:gd name="T37" fmla="*/ 15 h 53"/>
                  <a:gd name="T38" fmla="*/ 18 w 46"/>
                  <a:gd name="T39" fmla="*/ 23 h 53"/>
                  <a:gd name="T40" fmla="*/ 26 w 46"/>
                  <a:gd name="T41" fmla="*/ 17 h 53"/>
                  <a:gd name="T42" fmla="*/ 24 w 46"/>
                  <a:gd name="T43" fmla="*/ 7 h 53"/>
                  <a:gd name="T44" fmla="*/ 29 w 46"/>
                  <a:gd name="T45" fmla="*/ 26 h 53"/>
                  <a:gd name="T46" fmla="*/ 35 w 46"/>
                  <a:gd name="T4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53">
                    <a:moveTo>
                      <a:pt x="35" y="0"/>
                    </a:moveTo>
                    <a:cubicBezTo>
                      <a:pt x="38" y="0"/>
                      <a:pt x="39" y="3"/>
                      <a:pt x="40" y="4"/>
                    </a:cubicBezTo>
                    <a:cubicBezTo>
                      <a:pt x="40" y="11"/>
                      <a:pt x="37" y="15"/>
                      <a:pt x="37" y="22"/>
                    </a:cubicBezTo>
                    <a:cubicBezTo>
                      <a:pt x="40" y="22"/>
                      <a:pt x="40" y="19"/>
                      <a:pt x="41" y="18"/>
                    </a:cubicBezTo>
                    <a:cubicBezTo>
                      <a:pt x="46" y="23"/>
                      <a:pt x="39" y="26"/>
                      <a:pt x="36" y="28"/>
                    </a:cubicBezTo>
                    <a:cubicBezTo>
                      <a:pt x="33" y="37"/>
                      <a:pt x="35" y="50"/>
                      <a:pt x="27" y="53"/>
                    </a:cubicBezTo>
                    <a:cubicBezTo>
                      <a:pt x="27" y="45"/>
                      <a:pt x="29" y="38"/>
                      <a:pt x="31" y="32"/>
                    </a:cubicBezTo>
                    <a:cubicBezTo>
                      <a:pt x="27" y="31"/>
                      <a:pt x="27" y="34"/>
                      <a:pt x="23" y="34"/>
                    </a:cubicBezTo>
                    <a:cubicBezTo>
                      <a:pt x="19" y="30"/>
                      <a:pt x="28" y="27"/>
                      <a:pt x="25" y="22"/>
                    </a:cubicBezTo>
                    <a:cubicBezTo>
                      <a:pt x="19" y="25"/>
                      <a:pt x="16" y="31"/>
                      <a:pt x="14" y="38"/>
                    </a:cubicBezTo>
                    <a:cubicBezTo>
                      <a:pt x="12" y="38"/>
                      <a:pt x="10" y="36"/>
                      <a:pt x="11" y="34"/>
                    </a:cubicBezTo>
                    <a:cubicBezTo>
                      <a:pt x="8" y="33"/>
                      <a:pt x="8" y="38"/>
                      <a:pt x="6" y="36"/>
                    </a:cubicBezTo>
                    <a:cubicBezTo>
                      <a:pt x="2" y="33"/>
                      <a:pt x="7" y="28"/>
                      <a:pt x="9" y="26"/>
                    </a:cubicBezTo>
                    <a:cubicBezTo>
                      <a:pt x="11" y="26"/>
                      <a:pt x="10" y="29"/>
                      <a:pt x="12" y="28"/>
                    </a:cubicBezTo>
                    <a:cubicBezTo>
                      <a:pt x="13" y="26"/>
                      <a:pt x="13" y="22"/>
                      <a:pt x="14" y="20"/>
                    </a:cubicBezTo>
                    <a:cubicBezTo>
                      <a:pt x="12" y="19"/>
                      <a:pt x="8" y="22"/>
                      <a:pt x="6" y="24"/>
                    </a:cubicBezTo>
                    <a:cubicBezTo>
                      <a:pt x="3" y="25"/>
                      <a:pt x="2" y="23"/>
                      <a:pt x="0" y="22"/>
                    </a:cubicBezTo>
                    <a:cubicBezTo>
                      <a:pt x="5" y="17"/>
                      <a:pt x="15" y="17"/>
                      <a:pt x="18" y="9"/>
                    </a:cubicBezTo>
                    <a:cubicBezTo>
                      <a:pt x="21" y="10"/>
                      <a:pt x="21" y="12"/>
                      <a:pt x="22" y="15"/>
                    </a:cubicBezTo>
                    <a:cubicBezTo>
                      <a:pt x="21" y="18"/>
                      <a:pt x="18" y="19"/>
                      <a:pt x="18" y="23"/>
                    </a:cubicBezTo>
                    <a:cubicBezTo>
                      <a:pt x="22" y="22"/>
                      <a:pt x="25" y="20"/>
                      <a:pt x="26" y="17"/>
                    </a:cubicBezTo>
                    <a:cubicBezTo>
                      <a:pt x="26" y="13"/>
                      <a:pt x="23" y="10"/>
                      <a:pt x="24" y="7"/>
                    </a:cubicBezTo>
                    <a:cubicBezTo>
                      <a:pt x="33" y="8"/>
                      <a:pt x="27" y="20"/>
                      <a:pt x="29" y="26"/>
                    </a:cubicBezTo>
                    <a:cubicBezTo>
                      <a:pt x="36" y="22"/>
                      <a:pt x="33" y="9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7" name="i$ḻíḑé">
                <a:extLst>
                  <a:ext uri="{FF2B5EF4-FFF2-40B4-BE49-F238E27FC236}">
                    <a16:creationId xmlns:a16="http://schemas.microsoft.com/office/drawing/2014/main" id="{E270C285-AE89-437A-A385-B3FE754D5010}"/>
                  </a:ext>
                </a:extLst>
              </p:cNvPr>
              <p:cNvSpPr/>
              <p:nvPr/>
            </p:nvSpPr>
            <p:spPr bwMode="auto">
              <a:xfrm>
                <a:off x="322263" y="2597150"/>
                <a:ext cx="1673225" cy="1670050"/>
              </a:xfrm>
              <a:custGeom>
                <a:avLst/>
                <a:gdLst>
                  <a:gd name="T0" fmla="*/ 443 w 528"/>
                  <a:gd name="T1" fmla="*/ 75 h 527"/>
                  <a:gd name="T2" fmla="*/ 453 w 528"/>
                  <a:gd name="T3" fmla="*/ 442 h 527"/>
                  <a:gd name="T4" fmla="*/ 86 w 528"/>
                  <a:gd name="T5" fmla="*/ 453 h 527"/>
                  <a:gd name="T6" fmla="*/ 74 w 528"/>
                  <a:gd name="T7" fmla="*/ 85 h 527"/>
                  <a:gd name="T8" fmla="*/ 170 w 528"/>
                  <a:gd name="T9" fmla="*/ 111 h 527"/>
                  <a:gd name="T10" fmla="*/ 276 w 528"/>
                  <a:gd name="T11" fmla="*/ 111 h 527"/>
                  <a:gd name="T12" fmla="*/ 328 w 528"/>
                  <a:gd name="T13" fmla="*/ 109 h 527"/>
                  <a:gd name="T14" fmla="*/ 159 w 528"/>
                  <a:gd name="T15" fmla="*/ 50 h 527"/>
                  <a:gd name="T16" fmla="*/ 182 w 528"/>
                  <a:gd name="T17" fmla="*/ 144 h 527"/>
                  <a:gd name="T18" fmla="*/ 244 w 528"/>
                  <a:gd name="T19" fmla="*/ 133 h 527"/>
                  <a:gd name="T20" fmla="*/ 176 w 528"/>
                  <a:gd name="T21" fmla="*/ 188 h 527"/>
                  <a:gd name="T22" fmla="*/ 131 w 528"/>
                  <a:gd name="T23" fmla="*/ 232 h 527"/>
                  <a:gd name="T24" fmla="*/ 185 w 528"/>
                  <a:gd name="T25" fmla="*/ 218 h 527"/>
                  <a:gd name="T26" fmla="*/ 240 w 528"/>
                  <a:gd name="T27" fmla="*/ 130 h 527"/>
                  <a:gd name="T28" fmla="*/ 262 w 528"/>
                  <a:gd name="T29" fmla="*/ 176 h 527"/>
                  <a:gd name="T30" fmla="*/ 154 w 528"/>
                  <a:gd name="T31" fmla="*/ 246 h 527"/>
                  <a:gd name="T32" fmla="*/ 127 w 528"/>
                  <a:gd name="T33" fmla="*/ 241 h 527"/>
                  <a:gd name="T34" fmla="*/ 198 w 528"/>
                  <a:gd name="T35" fmla="*/ 258 h 527"/>
                  <a:gd name="T36" fmla="*/ 294 w 528"/>
                  <a:gd name="T37" fmla="*/ 150 h 527"/>
                  <a:gd name="T38" fmla="*/ 262 w 528"/>
                  <a:gd name="T39" fmla="*/ 176 h 527"/>
                  <a:gd name="T40" fmla="*/ 290 w 528"/>
                  <a:gd name="T41" fmla="*/ 203 h 527"/>
                  <a:gd name="T42" fmla="*/ 153 w 528"/>
                  <a:gd name="T43" fmla="*/ 284 h 527"/>
                  <a:gd name="T44" fmla="*/ 164 w 528"/>
                  <a:gd name="T45" fmla="*/ 311 h 527"/>
                  <a:gd name="T46" fmla="*/ 299 w 528"/>
                  <a:gd name="T47" fmla="*/ 216 h 527"/>
                  <a:gd name="T48" fmla="*/ 313 w 528"/>
                  <a:gd name="T49" fmla="*/ 140 h 527"/>
                  <a:gd name="T50" fmla="*/ 317 w 528"/>
                  <a:gd name="T51" fmla="*/ 158 h 527"/>
                  <a:gd name="T52" fmla="*/ 227 w 528"/>
                  <a:gd name="T53" fmla="*/ 294 h 527"/>
                  <a:gd name="T54" fmla="*/ 133 w 528"/>
                  <a:gd name="T55" fmla="*/ 306 h 527"/>
                  <a:gd name="T56" fmla="*/ 178 w 528"/>
                  <a:gd name="T57" fmla="*/ 366 h 527"/>
                  <a:gd name="T58" fmla="*/ 336 w 528"/>
                  <a:gd name="T59" fmla="*/ 342 h 527"/>
                  <a:gd name="T60" fmla="*/ 385 w 528"/>
                  <a:gd name="T61" fmla="*/ 232 h 527"/>
                  <a:gd name="T62" fmla="*/ 314 w 528"/>
                  <a:gd name="T63" fmla="*/ 338 h 527"/>
                  <a:gd name="T64" fmla="*/ 273 w 528"/>
                  <a:gd name="T65" fmla="*/ 355 h 527"/>
                  <a:gd name="T66" fmla="*/ 373 w 528"/>
                  <a:gd name="T67" fmla="*/ 197 h 527"/>
                  <a:gd name="T68" fmla="*/ 351 w 528"/>
                  <a:gd name="T69" fmla="*/ 269 h 527"/>
                  <a:gd name="T70" fmla="*/ 209 w 528"/>
                  <a:gd name="T71" fmla="*/ 358 h 527"/>
                  <a:gd name="T72" fmla="*/ 258 w 528"/>
                  <a:gd name="T73" fmla="*/ 334 h 527"/>
                  <a:gd name="T74" fmla="*/ 360 w 528"/>
                  <a:gd name="T75" fmla="*/ 177 h 527"/>
                  <a:gd name="T76" fmla="*/ 245 w 528"/>
                  <a:gd name="T77" fmla="*/ 318 h 527"/>
                  <a:gd name="T78" fmla="*/ 148 w 528"/>
                  <a:gd name="T79" fmla="*/ 331 h 527"/>
                  <a:gd name="T80" fmla="*/ 322 w 528"/>
                  <a:gd name="T81" fmla="*/ 239 h 527"/>
                  <a:gd name="T82" fmla="*/ 337 w 528"/>
                  <a:gd name="T83" fmla="*/ 154 h 527"/>
                  <a:gd name="T84" fmla="*/ 328 w 528"/>
                  <a:gd name="T85" fmla="*/ 355 h 527"/>
                  <a:gd name="T86" fmla="*/ 337 w 528"/>
                  <a:gd name="T87" fmla="*/ 366 h 527"/>
                  <a:gd name="T88" fmla="*/ 328 w 528"/>
                  <a:gd name="T89" fmla="*/ 355 h 527"/>
                  <a:gd name="T90" fmla="*/ 318 w 528"/>
                  <a:gd name="T91" fmla="*/ 430 h 527"/>
                  <a:gd name="T92" fmla="*/ 67 w 528"/>
                  <a:gd name="T93" fmla="*/ 325 h 527"/>
                  <a:gd name="T94" fmla="*/ 99 w 528"/>
                  <a:gd name="T95" fmla="*/ 352 h 527"/>
                  <a:gd name="T96" fmla="*/ 322 w 528"/>
                  <a:gd name="T97" fmla="*/ 469 h 527"/>
                  <a:gd name="T98" fmla="*/ 375 w 528"/>
                  <a:gd name="T99" fmla="*/ 417 h 527"/>
                  <a:gd name="T100" fmla="*/ 357 w 528"/>
                  <a:gd name="T101" fmla="*/ 418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28" h="527">
                    <a:moveTo>
                      <a:pt x="253" y="4"/>
                    </a:moveTo>
                    <a:cubicBezTo>
                      <a:pt x="336" y="0"/>
                      <a:pt x="401" y="34"/>
                      <a:pt x="443" y="75"/>
                    </a:cubicBezTo>
                    <a:cubicBezTo>
                      <a:pt x="486" y="116"/>
                      <a:pt x="521" y="172"/>
                      <a:pt x="524" y="253"/>
                    </a:cubicBezTo>
                    <a:cubicBezTo>
                      <a:pt x="528" y="336"/>
                      <a:pt x="493" y="399"/>
                      <a:pt x="453" y="442"/>
                    </a:cubicBezTo>
                    <a:cubicBezTo>
                      <a:pt x="411" y="487"/>
                      <a:pt x="351" y="519"/>
                      <a:pt x="274" y="523"/>
                    </a:cubicBezTo>
                    <a:cubicBezTo>
                      <a:pt x="192" y="527"/>
                      <a:pt x="128" y="493"/>
                      <a:pt x="86" y="453"/>
                    </a:cubicBezTo>
                    <a:cubicBezTo>
                      <a:pt x="41" y="410"/>
                      <a:pt x="8" y="353"/>
                      <a:pt x="4" y="274"/>
                    </a:cubicBezTo>
                    <a:cubicBezTo>
                      <a:pt x="0" y="191"/>
                      <a:pt x="34" y="128"/>
                      <a:pt x="74" y="85"/>
                    </a:cubicBezTo>
                    <a:cubicBezTo>
                      <a:pt x="114" y="42"/>
                      <a:pt x="173" y="7"/>
                      <a:pt x="253" y="4"/>
                    </a:cubicBezTo>
                    <a:close/>
                    <a:moveTo>
                      <a:pt x="170" y="111"/>
                    </a:moveTo>
                    <a:cubicBezTo>
                      <a:pt x="172" y="99"/>
                      <a:pt x="187" y="95"/>
                      <a:pt x="202" y="96"/>
                    </a:cubicBezTo>
                    <a:cubicBezTo>
                      <a:pt x="226" y="96"/>
                      <a:pt x="253" y="103"/>
                      <a:pt x="276" y="111"/>
                    </a:cubicBezTo>
                    <a:cubicBezTo>
                      <a:pt x="344" y="132"/>
                      <a:pt x="414" y="166"/>
                      <a:pt x="462" y="201"/>
                    </a:cubicBezTo>
                    <a:cubicBezTo>
                      <a:pt x="424" y="169"/>
                      <a:pt x="377" y="136"/>
                      <a:pt x="328" y="109"/>
                    </a:cubicBezTo>
                    <a:cubicBezTo>
                      <a:pt x="292" y="88"/>
                      <a:pt x="254" y="69"/>
                      <a:pt x="209" y="58"/>
                    </a:cubicBezTo>
                    <a:cubicBezTo>
                      <a:pt x="193" y="54"/>
                      <a:pt x="176" y="49"/>
                      <a:pt x="159" y="50"/>
                    </a:cubicBezTo>
                    <a:cubicBezTo>
                      <a:pt x="143" y="51"/>
                      <a:pt x="130" y="58"/>
                      <a:pt x="134" y="75"/>
                    </a:cubicBezTo>
                    <a:cubicBezTo>
                      <a:pt x="140" y="102"/>
                      <a:pt x="168" y="128"/>
                      <a:pt x="182" y="144"/>
                    </a:cubicBezTo>
                    <a:cubicBezTo>
                      <a:pt x="177" y="134"/>
                      <a:pt x="168" y="126"/>
                      <a:pt x="170" y="111"/>
                    </a:cubicBezTo>
                    <a:close/>
                    <a:moveTo>
                      <a:pt x="244" y="133"/>
                    </a:moveTo>
                    <a:cubicBezTo>
                      <a:pt x="243" y="140"/>
                      <a:pt x="238" y="147"/>
                      <a:pt x="233" y="152"/>
                    </a:cubicBezTo>
                    <a:cubicBezTo>
                      <a:pt x="219" y="166"/>
                      <a:pt x="197" y="179"/>
                      <a:pt x="176" y="188"/>
                    </a:cubicBezTo>
                    <a:cubicBezTo>
                      <a:pt x="167" y="192"/>
                      <a:pt x="149" y="201"/>
                      <a:pt x="146" y="189"/>
                    </a:cubicBezTo>
                    <a:cubicBezTo>
                      <a:pt x="140" y="201"/>
                      <a:pt x="129" y="213"/>
                      <a:pt x="131" y="232"/>
                    </a:cubicBezTo>
                    <a:cubicBezTo>
                      <a:pt x="136" y="237"/>
                      <a:pt x="143" y="238"/>
                      <a:pt x="152" y="235"/>
                    </a:cubicBezTo>
                    <a:cubicBezTo>
                      <a:pt x="163" y="232"/>
                      <a:pt x="174" y="224"/>
                      <a:pt x="185" y="218"/>
                    </a:cubicBezTo>
                    <a:cubicBezTo>
                      <a:pt x="206" y="204"/>
                      <a:pt x="222" y="189"/>
                      <a:pt x="238" y="169"/>
                    </a:cubicBezTo>
                    <a:cubicBezTo>
                      <a:pt x="245" y="159"/>
                      <a:pt x="266" y="129"/>
                      <a:pt x="240" y="130"/>
                    </a:cubicBezTo>
                    <a:cubicBezTo>
                      <a:pt x="242" y="131"/>
                      <a:pt x="243" y="131"/>
                      <a:pt x="244" y="133"/>
                    </a:cubicBezTo>
                    <a:close/>
                    <a:moveTo>
                      <a:pt x="262" y="176"/>
                    </a:moveTo>
                    <a:cubicBezTo>
                      <a:pt x="252" y="188"/>
                      <a:pt x="243" y="197"/>
                      <a:pt x="232" y="205"/>
                    </a:cubicBezTo>
                    <a:cubicBezTo>
                      <a:pt x="206" y="225"/>
                      <a:pt x="183" y="240"/>
                      <a:pt x="154" y="246"/>
                    </a:cubicBezTo>
                    <a:cubicBezTo>
                      <a:pt x="144" y="249"/>
                      <a:pt x="135" y="248"/>
                      <a:pt x="130" y="244"/>
                    </a:cubicBezTo>
                    <a:cubicBezTo>
                      <a:pt x="128" y="244"/>
                      <a:pt x="128" y="238"/>
                      <a:pt x="127" y="241"/>
                    </a:cubicBezTo>
                    <a:cubicBezTo>
                      <a:pt x="123" y="262"/>
                      <a:pt x="125" y="281"/>
                      <a:pt x="150" y="278"/>
                    </a:cubicBezTo>
                    <a:cubicBezTo>
                      <a:pt x="167" y="276"/>
                      <a:pt x="185" y="266"/>
                      <a:pt x="198" y="258"/>
                    </a:cubicBezTo>
                    <a:cubicBezTo>
                      <a:pt x="224" y="242"/>
                      <a:pt x="251" y="219"/>
                      <a:pt x="270" y="195"/>
                    </a:cubicBezTo>
                    <a:cubicBezTo>
                      <a:pt x="279" y="183"/>
                      <a:pt x="292" y="166"/>
                      <a:pt x="294" y="150"/>
                    </a:cubicBezTo>
                    <a:cubicBezTo>
                      <a:pt x="295" y="135"/>
                      <a:pt x="289" y="131"/>
                      <a:pt x="279" y="130"/>
                    </a:cubicBezTo>
                    <a:cubicBezTo>
                      <a:pt x="293" y="144"/>
                      <a:pt x="273" y="165"/>
                      <a:pt x="262" y="176"/>
                    </a:cubicBezTo>
                    <a:close/>
                    <a:moveTo>
                      <a:pt x="317" y="158"/>
                    </a:moveTo>
                    <a:cubicBezTo>
                      <a:pt x="315" y="173"/>
                      <a:pt x="301" y="191"/>
                      <a:pt x="290" y="203"/>
                    </a:cubicBezTo>
                    <a:cubicBezTo>
                      <a:pt x="268" y="227"/>
                      <a:pt x="237" y="250"/>
                      <a:pt x="208" y="266"/>
                    </a:cubicBezTo>
                    <a:cubicBezTo>
                      <a:pt x="192" y="274"/>
                      <a:pt x="172" y="283"/>
                      <a:pt x="153" y="284"/>
                    </a:cubicBezTo>
                    <a:cubicBezTo>
                      <a:pt x="138" y="285"/>
                      <a:pt x="131" y="281"/>
                      <a:pt x="126" y="273"/>
                    </a:cubicBezTo>
                    <a:cubicBezTo>
                      <a:pt x="126" y="298"/>
                      <a:pt x="136" y="314"/>
                      <a:pt x="164" y="311"/>
                    </a:cubicBezTo>
                    <a:cubicBezTo>
                      <a:pt x="183" y="309"/>
                      <a:pt x="202" y="297"/>
                      <a:pt x="217" y="288"/>
                    </a:cubicBezTo>
                    <a:cubicBezTo>
                      <a:pt x="249" y="269"/>
                      <a:pt x="278" y="244"/>
                      <a:pt x="299" y="216"/>
                    </a:cubicBezTo>
                    <a:cubicBezTo>
                      <a:pt x="309" y="203"/>
                      <a:pt x="323" y="184"/>
                      <a:pt x="324" y="165"/>
                    </a:cubicBezTo>
                    <a:cubicBezTo>
                      <a:pt x="326" y="151"/>
                      <a:pt x="321" y="144"/>
                      <a:pt x="313" y="140"/>
                    </a:cubicBezTo>
                    <a:cubicBezTo>
                      <a:pt x="313" y="139"/>
                      <a:pt x="312" y="139"/>
                      <a:pt x="311" y="140"/>
                    </a:cubicBezTo>
                    <a:cubicBezTo>
                      <a:pt x="317" y="144"/>
                      <a:pt x="318" y="148"/>
                      <a:pt x="317" y="158"/>
                    </a:cubicBezTo>
                    <a:close/>
                    <a:moveTo>
                      <a:pt x="317" y="223"/>
                    </a:moveTo>
                    <a:cubicBezTo>
                      <a:pt x="293" y="252"/>
                      <a:pt x="260" y="277"/>
                      <a:pt x="227" y="294"/>
                    </a:cubicBezTo>
                    <a:cubicBezTo>
                      <a:pt x="206" y="304"/>
                      <a:pt x="180" y="319"/>
                      <a:pt x="151" y="315"/>
                    </a:cubicBezTo>
                    <a:cubicBezTo>
                      <a:pt x="142" y="313"/>
                      <a:pt x="138" y="309"/>
                      <a:pt x="133" y="306"/>
                    </a:cubicBezTo>
                    <a:cubicBezTo>
                      <a:pt x="141" y="327"/>
                      <a:pt x="152" y="342"/>
                      <a:pt x="166" y="355"/>
                    </a:cubicBezTo>
                    <a:cubicBezTo>
                      <a:pt x="170" y="359"/>
                      <a:pt x="174" y="362"/>
                      <a:pt x="178" y="366"/>
                    </a:cubicBezTo>
                    <a:cubicBezTo>
                      <a:pt x="193" y="378"/>
                      <a:pt x="211" y="388"/>
                      <a:pt x="238" y="387"/>
                    </a:cubicBezTo>
                    <a:cubicBezTo>
                      <a:pt x="277" y="384"/>
                      <a:pt x="309" y="364"/>
                      <a:pt x="336" y="342"/>
                    </a:cubicBezTo>
                    <a:cubicBezTo>
                      <a:pt x="348" y="331"/>
                      <a:pt x="359" y="318"/>
                      <a:pt x="368" y="303"/>
                    </a:cubicBezTo>
                    <a:cubicBezTo>
                      <a:pt x="380" y="284"/>
                      <a:pt x="391" y="258"/>
                      <a:pt x="385" y="232"/>
                    </a:cubicBezTo>
                    <a:cubicBezTo>
                      <a:pt x="385" y="236"/>
                      <a:pt x="385" y="240"/>
                      <a:pt x="384" y="244"/>
                    </a:cubicBezTo>
                    <a:cubicBezTo>
                      <a:pt x="377" y="285"/>
                      <a:pt x="341" y="317"/>
                      <a:pt x="314" y="338"/>
                    </a:cubicBezTo>
                    <a:cubicBezTo>
                      <a:pt x="283" y="361"/>
                      <a:pt x="241" y="382"/>
                      <a:pt x="193" y="374"/>
                    </a:cubicBezTo>
                    <a:cubicBezTo>
                      <a:pt x="226" y="377"/>
                      <a:pt x="250" y="367"/>
                      <a:pt x="273" y="355"/>
                    </a:cubicBezTo>
                    <a:cubicBezTo>
                      <a:pt x="308" y="337"/>
                      <a:pt x="336" y="312"/>
                      <a:pt x="357" y="280"/>
                    </a:cubicBezTo>
                    <a:cubicBezTo>
                      <a:pt x="371" y="259"/>
                      <a:pt x="389" y="223"/>
                      <a:pt x="373" y="197"/>
                    </a:cubicBezTo>
                    <a:cubicBezTo>
                      <a:pt x="376" y="204"/>
                      <a:pt x="377" y="208"/>
                      <a:pt x="376" y="218"/>
                    </a:cubicBezTo>
                    <a:cubicBezTo>
                      <a:pt x="374" y="237"/>
                      <a:pt x="361" y="255"/>
                      <a:pt x="351" y="269"/>
                    </a:cubicBezTo>
                    <a:cubicBezTo>
                      <a:pt x="339" y="284"/>
                      <a:pt x="327" y="296"/>
                      <a:pt x="312" y="308"/>
                    </a:cubicBezTo>
                    <a:cubicBezTo>
                      <a:pt x="284" y="330"/>
                      <a:pt x="250" y="352"/>
                      <a:pt x="209" y="358"/>
                    </a:cubicBezTo>
                    <a:cubicBezTo>
                      <a:pt x="191" y="361"/>
                      <a:pt x="172" y="360"/>
                      <a:pt x="163" y="351"/>
                    </a:cubicBezTo>
                    <a:cubicBezTo>
                      <a:pt x="195" y="368"/>
                      <a:pt x="235" y="348"/>
                      <a:pt x="258" y="334"/>
                    </a:cubicBezTo>
                    <a:cubicBezTo>
                      <a:pt x="293" y="314"/>
                      <a:pt x="322" y="288"/>
                      <a:pt x="344" y="255"/>
                    </a:cubicBezTo>
                    <a:cubicBezTo>
                      <a:pt x="357" y="235"/>
                      <a:pt x="376" y="198"/>
                      <a:pt x="360" y="177"/>
                    </a:cubicBezTo>
                    <a:cubicBezTo>
                      <a:pt x="369" y="202"/>
                      <a:pt x="350" y="229"/>
                      <a:pt x="337" y="246"/>
                    </a:cubicBezTo>
                    <a:cubicBezTo>
                      <a:pt x="312" y="277"/>
                      <a:pt x="280" y="299"/>
                      <a:pt x="245" y="318"/>
                    </a:cubicBezTo>
                    <a:cubicBezTo>
                      <a:pt x="227" y="328"/>
                      <a:pt x="206" y="337"/>
                      <a:pt x="184" y="339"/>
                    </a:cubicBezTo>
                    <a:cubicBezTo>
                      <a:pt x="170" y="340"/>
                      <a:pt x="155" y="339"/>
                      <a:pt x="148" y="331"/>
                    </a:cubicBezTo>
                    <a:cubicBezTo>
                      <a:pt x="176" y="347"/>
                      <a:pt x="215" y="327"/>
                      <a:pt x="236" y="315"/>
                    </a:cubicBezTo>
                    <a:cubicBezTo>
                      <a:pt x="268" y="296"/>
                      <a:pt x="301" y="268"/>
                      <a:pt x="322" y="239"/>
                    </a:cubicBezTo>
                    <a:cubicBezTo>
                      <a:pt x="332" y="224"/>
                      <a:pt x="346" y="203"/>
                      <a:pt x="348" y="184"/>
                    </a:cubicBezTo>
                    <a:cubicBezTo>
                      <a:pt x="350" y="168"/>
                      <a:pt x="344" y="159"/>
                      <a:pt x="337" y="154"/>
                    </a:cubicBezTo>
                    <a:cubicBezTo>
                      <a:pt x="353" y="175"/>
                      <a:pt x="331" y="206"/>
                      <a:pt x="317" y="223"/>
                    </a:cubicBezTo>
                    <a:close/>
                    <a:moveTo>
                      <a:pt x="328" y="355"/>
                    </a:moveTo>
                    <a:cubicBezTo>
                      <a:pt x="302" y="375"/>
                      <a:pt x="267" y="390"/>
                      <a:pt x="224" y="388"/>
                    </a:cubicBezTo>
                    <a:cubicBezTo>
                      <a:pt x="268" y="400"/>
                      <a:pt x="311" y="386"/>
                      <a:pt x="337" y="366"/>
                    </a:cubicBezTo>
                    <a:cubicBezTo>
                      <a:pt x="364" y="346"/>
                      <a:pt x="384" y="315"/>
                      <a:pt x="388" y="276"/>
                    </a:cubicBezTo>
                    <a:cubicBezTo>
                      <a:pt x="378" y="310"/>
                      <a:pt x="355" y="336"/>
                      <a:pt x="328" y="355"/>
                    </a:cubicBezTo>
                    <a:close/>
                    <a:moveTo>
                      <a:pt x="357" y="418"/>
                    </a:moveTo>
                    <a:cubicBezTo>
                      <a:pt x="353" y="429"/>
                      <a:pt x="334" y="431"/>
                      <a:pt x="318" y="430"/>
                    </a:cubicBezTo>
                    <a:cubicBezTo>
                      <a:pt x="293" y="429"/>
                      <a:pt x="269" y="421"/>
                      <a:pt x="245" y="414"/>
                    </a:cubicBezTo>
                    <a:cubicBezTo>
                      <a:pt x="180" y="393"/>
                      <a:pt x="114" y="359"/>
                      <a:pt x="67" y="325"/>
                    </a:cubicBezTo>
                    <a:cubicBezTo>
                      <a:pt x="65" y="326"/>
                      <a:pt x="67" y="326"/>
                      <a:pt x="67" y="327"/>
                    </a:cubicBezTo>
                    <a:cubicBezTo>
                      <a:pt x="76" y="335"/>
                      <a:pt x="88" y="344"/>
                      <a:pt x="99" y="352"/>
                    </a:cubicBezTo>
                    <a:cubicBezTo>
                      <a:pt x="132" y="377"/>
                      <a:pt x="163" y="398"/>
                      <a:pt x="202" y="419"/>
                    </a:cubicBezTo>
                    <a:cubicBezTo>
                      <a:pt x="238" y="439"/>
                      <a:pt x="276" y="458"/>
                      <a:pt x="322" y="469"/>
                    </a:cubicBezTo>
                    <a:cubicBezTo>
                      <a:pt x="338" y="473"/>
                      <a:pt x="355" y="478"/>
                      <a:pt x="373" y="476"/>
                    </a:cubicBezTo>
                    <a:cubicBezTo>
                      <a:pt x="411" y="472"/>
                      <a:pt x="387" y="433"/>
                      <a:pt x="375" y="417"/>
                    </a:cubicBezTo>
                    <a:cubicBezTo>
                      <a:pt x="365" y="402"/>
                      <a:pt x="355" y="390"/>
                      <a:pt x="345" y="381"/>
                    </a:cubicBezTo>
                    <a:cubicBezTo>
                      <a:pt x="350" y="391"/>
                      <a:pt x="362" y="402"/>
                      <a:pt x="357" y="4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8" name="îṩļiḍê">
                <a:extLst>
                  <a:ext uri="{FF2B5EF4-FFF2-40B4-BE49-F238E27FC236}">
                    <a16:creationId xmlns:a16="http://schemas.microsoft.com/office/drawing/2014/main" id="{E6383C7C-B33B-405B-BBE0-FF7F97272EDA}"/>
                  </a:ext>
                </a:extLst>
              </p:cNvPr>
              <p:cNvSpPr/>
              <p:nvPr/>
            </p:nvSpPr>
            <p:spPr bwMode="auto">
              <a:xfrm>
                <a:off x="1747838" y="4089400"/>
                <a:ext cx="161925" cy="190500"/>
              </a:xfrm>
              <a:custGeom>
                <a:avLst/>
                <a:gdLst>
                  <a:gd name="T0" fmla="*/ 24 w 51"/>
                  <a:gd name="T1" fmla="*/ 40 h 60"/>
                  <a:gd name="T2" fmla="*/ 34 w 51"/>
                  <a:gd name="T3" fmla="*/ 20 h 60"/>
                  <a:gd name="T4" fmla="*/ 36 w 51"/>
                  <a:gd name="T5" fmla="*/ 37 h 60"/>
                  <a:gd name="T6" fmla="*/ 42 w 51"/>
                  <a:gd name="T7" fmla="*/ 30 h 60"/>
                  <a:gd name="T8" fmla="*/ 45 w 51"/>
                  <a:gd name="T9" fmla="*/ 32 h 60"/>
                  <a:gd name="T10" fmla="*/ 42 w 51"/>
                  <a:gd name="T11" fmla="*/ 40 h 60"/>
                  <a:gd name="T12" fmla="*/ 51 w 51"/>
                  <a:gd name="T13" fmla="*/ 53 h 60"/>
                  <a:gd name="T14" fmla="*/ 39 w 51"/>
                  <a:gd name="T15" fmla="*/ 57 h 60"/>
                  <a:gd name="T16" fmla="*/ 40 w 51"/>
                  <a:gd name="T17" fmla="*/ 44 h 60"/>
                  <a:gd name="T18" fmla="*/ 29 w 51"/>
                  <a:gd name="T19" fmla="*/ 57 h 60"/>
                  <a:gd name="T20" fmla="*/ 33 w 51"/>
                  <a:gd name="T21" fmla="*/ 28 h 60"/>
                  <a:gd name="T22" fmla="*/ 26 w 51"/>
                  <a:gd name="T23" fmla="*/ 54 h 60"/>
                  <a:gd name="T24" fmla="*/ 19 w 51"/>
                  <a:gd name="T25" fmla="*/ 53 h 60"/>
                  <a:gd name="T26" fmla="*/ 25 w 51"/>
                  <a:gd name="T27" fmla="*/ 27 h 60"/>
                  <a:gd name="T28" fmla="*/ 19 w 51"/>
                  <a:gd name="T29" fmla="*/ 24 h 60"/>
                  <a:gd name="T30" fmla="*/ 20 w 51"/>
                  <a:gd name="T31" fmla="*/ 30 h 60"/>
                  <a:gd name="T32" fmla="*/ 17 w 51"/>
                  <a:gd name="T33" fmla="*/ 34 h 60"/>
                  <a:gd name="T34" fmla="*/ 19 w 51"/>
                  <a:gd name="T35" fmla="*/ 40 h 60"/>
                  <a:gd name="T36" fmla="*/ 6 w 51"/>
                  <a:gd name="T37" fmla="*/ 34 h 60"/>
                  <a:gd name="T38" fmla="*/ 12 w 51"/>
                  <a:gd name="T39" fmla="*/ 31 h 60"/>
                  <a:gd name="T40" fmla="*/ 0 w 51"/>
                  <a:gd name="T41" fmla="*/ 23 h 60"/>
                  <a:gd name="T42" fmla="*/ 12 w 51"/>
                  <a:gd name="T43" fmla="*/ 18 h 60"/>
                  <a:gd name="T44" fmla="*/ 6 w 51"/>
                  <a:gd name="T45" fmla="*/ 6 h 60"/>
                  <a:gd name="T46" fmla="*/ 14 w 51"/>
                  <a:gd name="T47" fmla="*/ 4 h 60"/>
                  <a:gd name="T48" fmla="*/ 15 w 51"/>
                  <a:gd name="T49" fmla="*/ 12 h 60"/>
                  <a:gd name="T50" fmla="*/ 17 w 51"/>
                  <a:gd name="T51" fmla="*/ 2 h 60"/>
                  <a:gd name="T52" fmla="*/ 23 w 51"/>
                  <a:gd name="T53" fmla="*/ 1 h 60"/>
                  <a:gd name="T54" fmla="*/ 30 w 51"/>
                  <a:gd name="T55" fmla="*/ 20 h 60"/>
                  <a:gd name="T56" fmla="*/ 24 w 51"/>
                  <a:gd name="T57" fmla="*/ 40 h 60"/>
                  <a:gd name="T58" fmla="*/ 18 w 51"/>
                  <a:gd name="T59" fmla="*/ 17 h 60"/>
                  <a:gd name="T60" fmla="*/ 26 w 51"/>
                  <a:gd name="T61" fmla="*/ 18 h 60"/>
                  <a:gd name="T62" fmla="*/ 22 w 51"/>
                  <a:gd name="T63" fmla="*/ 5 h 60"/>
                  <a:gd name="T64" fmla="*/ 20 w 51"/>
                  <a:gd name="T65" fmla="*/ 5 h 60"/>
                  <a:gd name="T66" fmla="*/ 18 w 51"/>
                  <a:gd name="T67" fmla="*/ 1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" h="60">
                    <a:moveTo>
                      <a:pt x="24" y="40"/>
                    </a:moveTo>
                    <a:cubicBezTo>
                      <a:pt x="29" y="36"/>
                      <a:pt x="27" y="23"/>
                      <a:pt x="34" y="20"/>
                    </a:cubicBezTo>
                    <a:cubicBezTo>
                      <a:pt x="40" y="22"/>
                      <a:pt x="36" y="32"/>
                      <a:pt x="36" y="37"/>
                    </a:cubicBezTo>
                    <a:cubicBezTo>
                      <a:pt x="39" y="37"/>
                      <a:pt x="39" y="32"/>
                      <a:pt x="42" y="30"/>
                    </a:cubicBezTo>
                    <a:cubicBezTo>
                      <a:pt x="43" y="31"/>
                      <a:pt x="44" y="32"/>
                      <a:pt x="45" y="32"/>
                    </a:cubicBezTo>
                    <a:cubicBezTo>
                      <a:pt x="45" y="37"/>
                      <a:pt x="41" y="36"/>
                      <a:pt x="42" y="40"/>
                    </a:cubicBezTo>
                    <a:cubicBezTo>
                      <a:pt x="45" y="44"/>
                      <a:pt x="51" y="46"/>
                      <a:pt x="51" y="53"/>
                    </a:cubicBezTo>
                    <a:cubicBezTo>
                      <a:pt x="46" y="54"/>
                      <a:pt x="44" y="57"/>
                      <a:pt x="39" y="57"/>
                    </a:cubicBezTo>
                    <a:cubicBezTo>
                      <a:pt x="42" y="54"/>
                      <a:pt x="48" y="47"/>
                      <a:pt x="40" y="44"/>
                    </a:cubicBezTo>
                    <a:cubicBezTo>
                      <a:pt x="36" y="48"/>
                      <a:pt x="40" y="60"/>
                      <a:pt x="29" y="57"/>
                    </a:cubicBezTo>
                    <a:cubicBezTo>
                      <a:pt x="34" y="47"/>
                      <a:pt x="34" y="40"/>
                      <a:pt x="33" y="28"/>
                    </a:cubicBezTo>
                    <a:cubicBezTo>
                      <a:pt x="27" y="33"/>
                      <a:pt x="28" y="45"/>
                      <a:pt x="26" y="54"/>
                    </a:cubicBezTo>
                    <a:cubicBezTo>
                      <a:pt x="25" y="55"/>
                      <a:pt x="20" y="55"/>
                      <a:pt x="19" y="53"/>
                    </a:cubicBezTo>
                    <a:cubicBezTo>
                      <a:pt x="20" y="44"/>
                      <a:pt x="23" y="36"/>
                      <a:pt x="25" y="27"/>
                    </a:cubicBezTo>
                    <a:cubicBezTo>
                      <a:pt x="23" y="26"/>
                      <a:pt x="21" y="25"/>
                      <a:pt x="19" y="24"/>
                    </a:cubicBezTo>
                    <a:cubicBezTo>
                      <a:pt x="17" y="26"/>
                      <a:pt x="19" y="29"/>
                      <a:pt x="20" y="30"/>
                    </a:cubicBezTo>
                    <a:cubicBezTo>
                      <a:pt x="20" y="33"/>
                      <a:pt x="18" y="33"/>
                      <a:pt x="17" y="34"/>
                    </a:cubicBezTo>
                    <a:cubicBezTo>
                      <a:pt x="17" y="36"/>
                      <a:pt x="19" y="37"/>
                      <a:pt x="19" y="40"/>
                    </a:cubicBezTo>
                    <a:cubicBezTo>
                      <a:pt x="13" y="39"/>
                      <a:pt x="11" y="35"/>
                      <a:pt x="6" y="34"/>
                    </a:cubicBezTo>
                    <a:cubicBezTo>
                      <a:pt x="6" y="32"/>
                      <a:pt x="10" y="32"/>
                      <a:pt x="12" y="31"/>
                    </a:cubicBezTo>
                    <a:cubicBezTo>
                      <a:pt x="11" y="25"/>
                      <a:pt x="3" y="27"/>
                      <a:pt x="0" y="23"/>
                    </a:cubicBezTo>
                    <a:cubicBezTo>
                      <a:pt x="2" y="20"/>
                      <a:pt x="10" y="22"/>
                      <a:pt x="12" y="18"/>
                    </a:cubicBezTo>
                    <a:cubicBezTo>
                      <a:pt x="12" y="12"/>
                      <a:pt x="8" y="10"/>
                      <a:pt x="6" y="6"/>
                    </a:cubicBezTo>
                    <a:cubicBezTo>
                      <a:pt x="9" y="5"/>
                      <a:pt x="11" y="4"/>
                      <a:pt x="14" y="4"/>
                    </a:cubicBezTo>
                    <a:cubicBezTo>
                      <a:pt x="15" y="6"/>
                      <a:pt x="16" y="9"/>
                      <a:pt x="15" y="12"/>
                    </a:cubicBezTo>
                    <a:cubicBezTo>
                      <a:pt x="18" y="10"/>
                      <a:pt x="17" y="6"/>
                      <a:pt x="17" y="2"/>
                    </a:cubicBezTo>
                    <a:cubicBezTo>
                      <a:pt x="19" y="1"/>
                      <a:pt x="21" y="0"/>
                      <a:pt x="23" y="1"/>
                    </a:cubicBezTo>
                    <a:cubicBezTo>
                      <a:pt x="26" y="7"/>
                      <a:pt x="28" y="13"/>
                      <a:pt x="30" y="20"/>
                    </a:cubicBezTo>
                    <a:cubicBezTo>
                      <a:pt x="26" y="25"/>
                      <a:pt x="26" y="34"/>
                      <a:pt x="24" y="40"/>
                    </a:cubicBezTo>
                    <a:close/>
                    <a:moveTo>
                      <a:pt x="18" y="17"/>
                    </a:moveTo>
                    <a:cubicBezTo>
                      <a:pt x="21" y="18"/>
                      <a:pt x="22" y="17"/>
                      <a:pt x="26" y="18"/>
                    </a:cubicBezTo>
                    <a:cubicBezTo>
                      <a:pt x="26" y="12"/>
                      <a:pt x="23" y="10"/>
                      <a:pt x="22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8"/>
                      <a:pt x="17" y="13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8" name="î$ľîḋê">
              <a:extLst>
                <a:ext uri="{FF2B5EF4-FFF2-40B4-BE49-F238E27FC236}">
                  <a16:creationId xmlns:a16="http://schemas.microsoft.com/office/drawing/2014/main" id="{DD08EF4C-F3EF-478E-B28F-BF3DF17E7F02}"/>
                </a:ext>
              </a:extLst>
            </p:cNvPr>
            <p:cNvGrpSpPr/>
            <p:nvPr/>
          </p:nvGrpSpPr>
          <p:grpSpPr>
            <a:xfrm>
              <a:off x="3943116" y="2481869"/>
              <a:ext cx="6583568" cy="1449951"/>
              <a:chOff x="3338513" y="2200275"/>
              <a:chExt cx="8534400" cy="1879600"/>
            </a:xfrm>
            <a:grpFill/>
          </p:grpSpPr>
          <p:sp>
            <p:nvSpPr>
              <p:cNvPr id="47" name="íṩľïḓè">
                <a:extLst>
                  <a:ext uri="{FF2B5EF4-FFF2-40B4-BE49-F238E27FC236}">
                    <a16:creationId xmlns:a16="http://schemas.microsoft.com/office/drawing/2014/main" id="{1329C9C0-A62E-4818-866B-2400B00414BF}"/>
                  </a:ext>
                </a:extLst>
              </p:cNvPr>
              <p:cNvSpPr/>
              <p:nvPr/>
            </p:nvSpPr>
            <p:spPr bwMode="auto">
              <a:xfrm>
                <a:off x="3338513" y="2305050"/>
                <a:ext cx="1260475" cy="1774825"/>
              </a:xfrm>
              <a:custGeom>
                <a:avLst/>
                <a:gdLst>
                  <a:gd name="T0" fmla="*/ 312 w 398"/>
                  <a:gd name="T1" fmla="*/ 42 h 560"/>
                  <a:gd name="T2" fmla="*/ 208 w 398"/>
                  <a:gd name="T3" fmla="*/ 182 h 560"/>
                  <a:gd name="T4" fmla="*/ 292 w 398"/>
                  <a:gd name="T5" fmla="*/ 164 h 560"/>
                  <a:gd name="T6" fmla="*/ 211 w 398"/>
                  <a:gd name="T7" fmla="*/ 239 h 560"/>
                  <a:gd name="T8" fmla="*/ 398 w 398"/>
                  <a:gd name="T9" fmla="*/ 416 h 560"/>
                  <a:gd name="T10" fmla="*/ 293 w 398"/>
                  <a:gd name="T11" fmla="*/ 478 h 560"/>
                  <a:gd name="T12" fmla="*/ 188 w 398"/>
                  <a:gd name="T13" fmla="*/ 312 h 560"/>
                  <a:gd name="T14" fmla="*/ 2 w 398"/>
                  <a:gd name="T15" fmla="*/ 477 h 560"/>
                  <a:gd name="T16" fmla="*/ 84 w 398"/>
                  <a:gd name="T17" fmla="*/ 452 h 560"/>
                  <a:gd name="T18" fmla="*/ 134 w 398"/>
                  <a:gd name="T19" fmla="*/ 310 h 560"/>
                  <a:gd name="T20" fmla="*/ 68 w 398"/>
                  <a:gd name="T21" fmla="*/ 376 h 560"/>
                  <a:gd name="T22" fmla="*/ 0 w 398"/>
                  <a:gd name="T23" fmla="*/ 322 h 560"/>
                  <a:gd name="T24" fmla="*/ 130 w 398"/>
                  <a:gd name="T25" fmla="*/ 245 h 560"/>
                  <a:gd name="T26" fmla="*/ 145 w 398"/>
                  <a:gd name="T27" fmla="*/ 138 h 560"/>
                  <a:gd name="T28" fmla="*/ 120 w 398"/>
                  <a:gd name="T29" fmla="*/ 91 h 560"/>
                  <a:gd name="T30" fmla="*/ 130 w 398"/>
                  <a:gd name="T31" fmla="*/ 78 h 560"/>
                  <a:gd name="T32" fmla="*/ 312 w 398"/>
                  <a:gd name="T33" fmla="*/ 42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8" h="560">
                    <a:moveTo>
                      <a:pt x="312" y="42"/>
                    </a:moveTo>
                    <a:cubicBezTo>
                      <a:pt x="308" y="94"/>
                      <a:pt x="188" y="114"/>
                      <a:pt x="208" y="182"/>
                    </a:cubicBezTo>
                    <a:cubicBezTo>
                      <a:pt x="227" y="170"/>
                      <a:pt x="251" y="146"/>
                      <a:pt x="292" y="164"/>
                    </a:cubicBezTo>
                    <a:cubicBezTo>
                      <a:pt x="293" y="210"/>
                      <a:pt x="236" y="211"/>
                      <a:pt x="211" y="239"/>
                    </a:cubicBezTo>
                    <a:cubicBezTo>
                      <a:pt x="212" y="323"/>
                      <a:pt x="307" y="426"/>
                      <a:pt x="398" y="416"/>
                    </a:cubicBezTo>
                    <a:cubicBezTo>
                      <a:pt x="363" y="439"/>
                      <a:pt x="326" y="442"/>
                      <a:pt x="293" y="478"/>
                    </a:cubicBezTo>
                    <a:cubicBezTo>
                      <a:pt x="214" y="428"/>
                      <a:pt x="209" y="369"/>
                      <a:pt x="188" y="312"/>
                    </a:cubicBezTo>
                    <a:cubicBezTo>
                      <a:pt x="178" y="378"/>
                      <a:pt x="116" y="560"/>
                      <a:pt x="2" y="477"/>
                    </a:cubicBezTo>
                    <a:cubicBezTo>
                      <a:pt x="28" y="454"/>
                      <a:pt x="57" y="465"/>
                      <a:pt x="84" y="452"/>
                    </a:cubicBezTo>
                    <a:cubicBezTo>
                      <a:pt x="128" y="402"/>
                      <a:pt x="138" y="355"/>
                      <a:pt x="134" y="310"/>
                    </a:cubicBezTo>
                    <a:cubicBezTo>
                      <a:pt x="116" y="315"/>
                      <a:pt x="95" y="364"/>
                      <a:pt x="68" y="376"/>
                    </a:cubicBezTo>
                    <a:cubicBezTo>
                      <a:pt x="42" y="372"/>
                      <a:pt x="18" y="339"/>
                      <a:pt x="0" y="322"/>
                    </a:cubicBezTo>
                    <a:cubicBezTo>
                      <a:pt x="43" y="303"/>
                      <a:pt x="103" y="289"/>
                      <a:pt x="130" y="245"/>
                    </a:cubicBezTo>
                    <a:cubicBezTo>
                      <a:pt x="154" y="205"/>
                      <a:pt x="115" y="167"/>
                      <a:pt x="145" y="138"/>
                    </a:cubicBezTo>
                    <a:cubicBezTo>
                      <a:pt x="136" y="123"/>
                      <a:pt x="121" y="108"/>
                      <a:pt x="120" y="91"/>
                    </a:cubicBezTo>
                    <a:cubicBezTo>
                      <a:pt x="124" y="87"/>
                      <a:pt x="127" y="82"/>
                      <a:pt x="130" y="78"/>
                    </a:cubicBezTo>
                    <a:cubicBezTo>
                      <a:pt x="194" y="92"/>
                      <a:pt x="245" y="0"/>
                      <a:pt x="312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8" name="isḻiďe">
                <a:extLst>
                  <a:ext uri="{FF2B5EF4-FFF2-40B4-BE49-F238E27FC236}">
                    <a16:creationId xmlns:a16="http://schemas.microsoft.com/office/drawing/2014/main" id="{12FBF35A-CE26-4957-ADE8-D54813D4B618}"/>
                  </a:ext>
                </a:extLst>
              </p:cNvPr>
              <p:cNvSpPr/>
              <p:nvPr/>
            </p:nvSpPr>
            <p:spPr bwMode="auto">
              <a:xfrm>
                <a:off x="4954588" y="2400300"/>
                <a:ext cx="892175" cy="1500188"/>
              </a:xfrm>
              <a:custGeom>
                <a:avLst/>
                <a:gdLst>
                  <a:gd name="T0" fmla="*/ 174 w 282"/>
                  <a:gd name="T1" fmla="*/ 293 h 473"/>
                  <a:gd name="T2" fmla="*/ 218 w 282"/>
                  <a:gd name="T3" fmla="*/ 281 h 473"/>
                  <a:gd name="T4" fmla="*/ 213 w 282"/>
                  <a:gd name="T5" fmla="*/ 239 h 473"/>
                  <a:gd name="T6" fmla="*/ 278 w 282"/>
                  <a:gd name="T7" fmla="*/ 265 h 473"/>
                  <a:gd name="T8" fmla="*/ 187 w 282"/>
                  <a:gd name="T9" fmla="*/ 336 h 473"/>
                  <a:gd name="T10" fmla="*/ 174 w 282"/>
                  <a:gd name="T11" fmla="*/ 469 h 473"/>
                  <a:gd name="T12" fmla="*/ 132 w 282"/>
                  <a:gd name="T13" fmla="*/ 373 h 473"/>
                  <a:gd name="T14" fmla="*/ 73 w 282"/>
                  <a:gd name="T15" fmla="*/ 357 h 473"/>
                  <a:gd name="T16" fmla="*/ 132 w 282"/>
                  <a:gd name="T17" fmla="*/ 317 h 473"/>
                  <a:gd name="T18" fmla="*/ 96 w 282"/>
                  <a:gd name="T19" fmla="*/ 287 h 473"/>
                  <a:gd name="T20" fmla="*/ 124 w 282"/>
                  <a:gd name="T21" fmla="*/ 271 h 473"/>
                  <a:gd name="T22" fmla="*/ 101 w 282"/>
                  <a:gd name="T23" fmla="*/ 253 h 473"/>
                  <a:gd name="T24" fmla="*/ 124 w 282"/>
                  <a:gd name="T25" fmla="*/ 227 h 473"/>
                  <a:gd name="T26" fmla="*/ 84 w 282"/>
                  <a:gd name="T27" fmla="*/ 212 h 473"/>
                  <a:gd name="T28" fmla="*/ 30 w 282"/>
                  <a:gd name="T29" fmla="*/ 413 h 473"/>
                  <a:gd name="T30" fmla="*/ 0 w 282"/>
                  <a:gd name="T31" fmla="*/ 361 h 473"/>
                  <a:gd name="T32" fmla="*/ 21 w 282"/>
                  <a:gd name="T33" fmla="*/ 167 h 473"/>
                  <a:gd name="T34" fmla="*/ 29 w 282"/>
                  <a:gd name="T35" fmla="*/ 50 h 473"/>
                  <a:gd name="T36" fmla="*/ 96 w 282"/>
                  <a:gd name="T37" fmla="*/ 112 h 473"/>
                  <a:gd name="T38" fmla="*/ 126 w 282"/>
                  <a:gd name="T39" fmla="*/ 0 h 473"/>
                  <a:gd name="T40" fmla="*/ 173 w 282"/>
                  <a:gd name="T41" fmla="*/ 49 h 473"/>
                  <a:gd name="T42" fmla="*/ 238 w 282"/>
                  <a:gd name="T43" fmla="*/ 74 h 473"/>
                  <a:gd name="T44" fmla="*/ 180 w 282"/>
                  <a:gd name="T45" fmla="*/ 139 h 473"/>
                  <a:gd name="T46" fmla="*/ 232 w 282"/>
                  <a:gd name="T47" fmla="*/ 109 h 473"/>
                  <a:gd name="T48" fmla="*/ 258 w 282"/>
                  <a:gd name="T49" fmla="*/ 132 h 473"/>
                  <a:gd name="T50" fmla="*/ 173 w 282"/>
                  <a:gd name="T51" fmla="*/ 181 h 473"/>
                  <a:gd name="T52" fmla="*/ 208 w 282"/>
                  <a:gd name="T53" fmla="*/ 198 h 473"/>
                  <a:gd name="T54" fmla="*/ 183 w 282"/>
                  <a:gd name="T55" fmla="*/ 231 h 473"/>
                  <a:gd name="T56" fmla="*/ 208 w 282"/>
                  <a:gd name="T57" fmla="*/ 242 h 473"/>
                  <a:gd name="T58" fmla="*/ 174 w 282"/>
                  <a:gd name="T59" fmla="*/ 293 h 473"/>
                  <a:gd name="T60" fmla="*/ 95 w 282"/>
                  <a:gd name="T61" fmla="*/ 187 h 473"/>
                  <a:gd name="T62" fmla="*/ 125 w 282"/>
                  <a:gd name="T63" fmla="*/ 152 h 473"/>
                  <a:gd name="T64" fmla="*/ 84 w 282"/>
                  <a:gd name="T65" fmla="*/ 112 h 473"/>
                  <a:gd name="T66" fmla="*/ 95 w 282"/>
                  <a:gd name="T67" fmla="*/ 187 h 473"/>
                  <a:gd name="T68" fmla="*/ 174 w 282"/>
                  <a:gd name="T69" fmla="*/ 105 h 473"/>
                  <a:gd name="T70" fmla="*/ 195 w 282"/>
                  <a:gd name="T71" fmla="*/ 87 h 473"/>
                  <a:gd name="T72" fmla="*/ 189 w 282"/>
                  <a:gd name="T73" fmla="*/ 77 h 473"/>
                  <a:gd name="T74" fmla="*/ 177 w 282"/>
                  <a:gd name="T75" fmla="*/ 78 h 473"/>
                  <a:gd name="T76" fmla="*/ 174 w 282"/>
                  <a:gd name="T77" fmla="*/ 105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2" h="473">
                    <a:moveTo>
                      <a:pt x="174" y="293"/>
                    </a:moveTo>
                    <a:cubicBezTo>
                      <a:pt x="185" y="301"/>
                      <a:pt x="202" y="290"/>
                      <a:pt x="218" y="281"/>
                    </a:cubicBezTo>
                    <a:cubicBezTo>
                      <a:pt x="233" y="272"/>
                      <a:pt x="207" y="251"/>
                      <a:pt x="213" y="239"/>
                    </a:cubicBezTo>
                    <a:cubicBezTo>
                      <a:pt x="235" y="247"/>
                      <a:pt x="255" y="260"/>
                      <a:pt x="278" y="265"/>
                    </a:cubicBezTo>
                    <a:cubicBezTo>
                      <a:pt x="282" y="298"/>
                      <a:pt x="216" y="312"/>
                      <a:pt x="187" y="336"/>
                    </a:cubicBezTo>
                    <a:cubicBezTo>
                      <a:pt x="167" y="376"/>
                      <a:pt x="196" y="429"/>
                      <a:pt x="174" y="469"/>
                    </a:cubicBezTo>
                    <a:cubicBezTo>
                      <a:pt x="114" y="473"/>
                      <a:pt x="143" y="410"/>
                      <a:pt x="132" y="373"/>
                    </a:cubicBezTo>
                    <a:cubicBezTo>
                      <a:pt x="109" y="381"/>
                      <a:pt x="89" y="375"/>
                      <a:pt x="73" y="357"/>
                    </a:cubicBezTo>
                    <a:cubicBezTo>
                      <a:pt x="78" y="342"/>
                      <a:pt x="124" y="340"/>
                      <a:pt x="132" y="317"/>
                    </a:cubicBezTo>
                    <a:cubicBezTo>
                      <a:pt x="123" y="295"/>
                      <a:pt x="106" y="304"/>
                      <a:pt x="96" y="287"/>
                    </a:cubicBezTo>
                    <a:cubicBezTo>
                      <a:pt x="105" y="282"/>
                      <a:pt x="115" y="277"/>
                      <a:pt x="124" y="271"/>
                    </a:cubicBezTo>
                    <a:cubicBezTo>
                      <a:pt x="118" y="259"/>
                      <a:pt x="111" y="253"/>
                      <a:pt x="101" y="253"/>
                    </a:cubicBezTo>
                    <a:cubicBezTo>
                      <a:pt x="95" y="241"/>
                      <a:pt x="112" y="234"/>
                      <a:pt x="124" y="227"/>
                    </a:cubicBezTo>
                    <a:cubicBezTo>
                      <a:pt x="115" y="207"/>
                      <a:pt x="98" y="218"/>
                      <a:pt x="84" y="212"/>
                    </a:cubicBezTo>
                    <a:cubicBezTo>
                      <a:pt x="50" y="275"/>
                      <a:pt x="79" y="355"/>
                      <a:pt x="30" y="413"/>
                    </a:cubicBezTo>
                    <a:cubicBezTo>
                      <a:pt x="6" y="411"/>
                      <a:pt x="8" y="381"/>
                      <a:pt x="0" y="361"/>
                    </a:cubicBezTo>
                    <a:cubicBezTo>
                      <a:pt x="36" y="304"/>
                      <a:pt x="58" y="244"/>
                      <a:pt x="21" y="167"/>
                    </a:cubicBezTo>
                    <a:cubicBezTo>
                      <a:pt x="63" y="139"/>
                      <a:pt x="38" y="92"/>
                      <a:pt x="29" y="50"/>
                    </a:cubicBezTo>
                    <a:cubicBezTo>
                      <a:pt x="60" y="45"/>
                      <a:pt x="100" y="77"/>
                      <a:pt x="96" y="112"/>
                    </a:cubicBezTo>
                    <a:cubicBezTo>
                      <a:pt x="149" y="86"/>
                      <a:pt x="99" y="33"/>
                      <a:pt x="126" y="0"/>
                    </a:cubicBezTo>
                    <a:cubicBezTo>
                      <a:pt x="141" y="14"/>
                      <a:pt x="175" y="20"/>
                      <a:pt x="173" y="49"/>
                    </a:cubicBezTo>
                    <a:cubicBezTo>
                      <a:pt x="199" y="42"/>
                      <a:pt x="224" y="38"/>
                      <a:pt x="238" y="74"/>
                    </a:cubicBezTo>
                    <a:cubicBezTo>
                      <a:pt x="224" y="97"/>
                      <a:pt x="193" y="116"/>
                      <a:pt x="180" y="139"/>
                    </a:cubicBezTo>
                    <a:cubicBezTo>
                      <a:pt x="196" y="144"/>
                      <a:pt x="223" y="119"/>
                      <a:pt x="232" y="109"/>
                    </a:cubicBezTo>
                    <a:cubicBezTo>
                      <a:pt x="241" y="117"/>
                      <a:pt x="252" y="116"/>
                      <a:pt x="258" y="132"/>
                    </a:cubicBezTo>
                    <a:cubicBezTo>
                      <a:pt x="242" y="151"/>
                      <a:pt x="192" y="150"/>
                      <a:pt x="173" y="181"/>
                    </a:cubicBezTo>
                    <a:cubicBezTo>
                      <a:pt x="182" y="195"/>
                      <a:pt x="197" y="191"/>
                      <a:pt x="208" y="198"/>
                    </a:cubicBezTo>
                    <a:cubicBezTo>
                      <a:pt x="211" y="212"/>
                      <a:pt x="202" y="223"/>
                      <a:pt x="183" y="231"/>
                    </a:cubicBezTo>
                    <a:cubicBezTo>
                      <a:pt x="189" y="244"/>
                      <a:pt x="199" y="242"/>
                      <a:pt x="208" y="242"/>
                    </a:cubicBezTo>
                    <a:cubicBezTo>
                      <a:pt x="218" y="265"/>
                      <a:pt x="169" y="271"/>
                      <a:pt x="174" y="293"/>
                    </a:cubicBezTo>
                    <a:close/>
                    <a:moveTo>
                      <a:pt x="95" y="187"/>
                    </a:moveTo>
                    <a:cubicBezTo>
                      <a:pt x="121" y="180"/>
                      <a:pt x="120" y="165"/>
                      <a:pt x="125" y="152"/>
                    </a:cubicBezTo>
                    <a:cubicBezTo>
                      <a:pt x="107" y="130"/>
                      <a:pt x="78" y="147"/>
                      <a:pt x="84" y="112"/>
                    </a:cubicBezTo>
                    <a:cubicBezTo>
                      <a:pt x="37" y="136"/>
                      <a:pt x="65" y="170"/>
                      <a:pt x="95" y="187"/>
                    </a:cubicBezTo>
                    <a:close/>
                    <a:moveTo>
                      <a:pt x="174" y="105"/>
                    </a:moveTo>
                    <a:cubicBezTo>
                      <a:pt x="189" y="101"/>
                      <a:pt x="182" y="91"/>
                      <a:pt x="195" y="87"/>
                    </a:cubicBezTo>
                    <a:cubicBezTo>
                      <a:pt x="193" y="84"/>
                      <a:pt x="191" y="80"/>
                      <a:pt x="189" y="77"/>
                    </a:cubicBezTo>
                    <a:cubicBezTo>
                      <a:pt x="184" y="80"/>
                      <a:pt x="181" y="77"/>
                      <a:pt x="177" y="78"/>
                    </a:cubicBezTo>
                    <a:cubicBezTo>
                      <a:pt x="180" y="88"/>
                      <a:pt x="161" y="92"/>
                      <a:pt x="174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9" name="íŝ1ïḑe">
                <a:extLst>
                  <a:ext uri="{FF2B5EF4-FFF2-40B4-BE49-F238E27FC236}">
                    <a16:creationId xmlns:a16="http://schemas.microsoft.com/office/drawing/2014/main" id="{3B6327FF-80B4-48A7-B58D-6A2D6A2CCF3D}"/>
                  </a:ext>
                </a:extLst>
              </p:cNvPr>
              <p:cNvSpPr/>
              <p:nvPr/>
            </p:nvSpPr>
            <p:spPr bwMode="auto">
              <a:xfrm>
                <a:off x="7710488" y="2520950"/>
                <a:ext cx="1298575" cy="1246188"/>
              </a:xfrm>
              <a:custGeom>
                <a:avLst/>
                <a:gdLst>
                  <a:gd name="T0" fmla="*/ 266 w 410"/>
                  <a:gd name="T1" fmla="*/ 0 h 393"/>
                  <a:gd name="T2" fmla="*/ 338 w 410"/>
                  <a:gd name="T3" fmla="*/ 68 h 393"/>
                  <a:gd name="T4" fmla="*/ 274 w 410"/>
                  <a:gd name="T5" fmla="*/ 151 h 393"/>
                  <a:gd name="T6" fmla="*/ 287 w 410"/>
                  <a:gd name="T7" fmla="*/ 241 h 393"/>
                  <a:gd name="T8" fmla="*/ 410 w 410"/>
                  <a:gd name="T9" fmla="*/ 295 h 393"/>
                  <a:gd name="T10" fmla="*/ 318 w 410"/>
                  <a:gd name="T11" fmla="*/ 351 h 393"/>
                  <a:gd name="T12" fmla="*/ 265 w 410"/>
                  <a:gd name="T13" fmla="*/ 304 h 393"/>
                  <a:gd name="T14" fmla="*/ 187 w 410"/>
                  <a:gd name="T15" fmla="*/ 374 h 393"/>
                  <a:gd name="T16" fmla="*/ 161 w 410"/>
                  <a:gd name="T17" fmla="*/ 364 h 393"/>
                  <a:gd name="T18" fmla="*/ 135 w 410"/>
                  <a:gd name="T19" fmla="*/ 393 h 393"/>
                  <a:gd name="T20" fmla="*/ 64 w 410"/>
                  <a:gd name="T21" fmla="*/ 353 h 393"/>
                  <a:gd name="T22" fmla="*/ 111 w 410"/>
                  <a:gd name="T23" fmla="*/ 333 h 393"/>
                  <a:gd name="T24" fmla="*/ 116 w 410"/>
                  <a:gd name="T25" fmla="*/ 240 h 393"/>
                  <a:gd name="T26" fmla="*/ 52 w 410"/>
                  <a:gd name="T27" fmla="*/ 324 h 393"/>
                  <a:gd name="T28" fmla="*/ 0 w 410"/>
                  <a:gd name="T29" fmla="*/ 304 h 393"/>
                  <a:gd name="T30" fmla="*/ 119 w 410"/>
                  <a:gd name="T31" fmla="*/ 153 h 393"/>
                  <a:gd name="T32" fmla="*/ 75 w 410"/>
                  <a:gd name="T33" fmla="*/ 123 h 393"/>
                  <a:gd name="T34" fmla="*/ 125 w 410"/>
                  <a:gd name="T35" fmla="*/ 87 h 393"/>
                  <a:gd name="T36" fmla="*/ 130 w 410"/>
                  <a:gd name="T37" fmla="*/ 22 h 393"/>
                  <a:gd name="T38" fmla="*/ 204 w 410"/>
                  <a:gd name="T39" fmla="*/ 78 h 393"/>
                  <a:gd name="T40" fmla="*/ 169 w 410"/>
                  <a:gd name="T41" fmla="*/ 122 h 393"/>
                  <a:gd name="T42" fmla="*/ 260 w 410"/>
                  <a:gd name="T43" fmla="*/ 71 h 393"/>
                  <a:gd name="T44" fmla="*/ 266 w 410"/>
                  <a:gd name="T45" fmla="*/ 0 h 393"/>
                  <a:gd name="T46" fmla="*/ 163 w 410"/>
                  <a:gd name="T47" fmla="*/ 154 h 393"/>
                  <a:gd name="T48" fmla="*/ 155 w 410"/>
                  <a:gd name="T49" fmla="*/ 335 h 393"/>
                  <a:gd name="T50" fmla="*/ 233 w 410"/>
                  <a:gd name="T51" fmla="*/ 265 h 393"/>
                  <a:gd name="T52" fmla="*/ 208 w 410"/>
                  <a:gd name="T53" fmla="*/ 217 h 393"/>
                  <a:gd name="T54" fmla="*/ 265 w 410"/>
                  <a:gd name="T55" fmla="*/ 205 h 393"/>
                  <a:gd name="T56" fmla="*/ 226 w 410"/>
                  <a:gd name="T57" fmla="*/ 176 h 393"/>
                  <a:gd name="T58" fmla="*/ 234 w 410"/>
                  <a:gd name="T59" fmla="*/ 127 h 393"/>
                  <a:gd name="T60" fmla="*/ 163 w 410"/>
                  <a:gd name="T61" fmla="*/ 154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10" h="393">
                    <a:moveTo>
                      <a:pt x="266" y="0"/>
                    </a:moveTo>
                    <a:cubicBezTo>
                      <a:pt x="307" y="11"/>
                      <a:pt x="332" y="33"/>
                      <a:pt x="338" y="68"/>
                    </a:cubicBezTo>
                    <a:cubicBezTo>
                      <a:pt x="304" y="78"/>
                      <a:pt x="290" y="115"/>
                      <a:pt x="274" y="151"/>
                    </a:cubicBezTo>
                    <a:cubicBezTo>
                      <a:pt x="317" y="165"/>
                      <a:pt x="328" y="216"/>
                      <a:pt x="287" y="241"/>
                    </a:cubicBezTo>
                    <a:cubicBezTo>
                      <a:pt x="294" y="283"/>
                      <a:pt x="361" y="298"/>
                      <a:pt x="410" y="295"/>
                    </a:cubicBezTo>
                    <a:cubicBezTo>
                      <a:pt x="387" y="324"/>
                      <a:pt x="347" y="329"/>
                      <a:pt x="318" y="351"/>
                    </a:cubicBezTo>
                    <a:cubicBezTo>
                      <a:pt x="295" y="340"/>
                      <a:pt x="283" y="320"/>
                      <a:pt x="265" y="304"/>
                    </a:cubicBezTo>
                    <a:cubicBezTo>
                      <a:pt x="238" y="325"/>
                      <a:pt x="216" y="354"/>
                      <a:pt x="187" y="374"/>
                    </a:cubicBezTo>
                    <a:cubicBezTo>
                      <a:pt x="175" y="373"/>
                      <a:pt x="167" y="369"/>
                      <a:pt x="161" y="364"/>
                    </a:cubicBezTo>
                    <a:cubicBezTo>
                      <a:pt x="148" y="368"/>
                      <a:pt x="148" y="389"/>
                      <a:pt x="135" y="393"/>
                    </a:cubicBezTo>
                    <a:cubicBezTo>
                      <a:pt x="109" y="381"/>
                      <a:pt x="95" y="361"/>
                      <a:pt x="64" y="353"/>
                    </a:cubicBezTo>
                    <a:cubicBezTo>
                      <a:pt x="70" y="333"/>
                      <a:pt x="101" y="347"/>
                      <a:pt x="111" y="333"/>
                    </a:cubicBezTo>
                    <a:cubicBezTo>
                      <a:pt x="111" y="303"/>
                      <a:pt x="113" y="272"/>
                      <a:pt x="116" y="240"/>
                    </a:cubicBezTo>
                    <a:cubicBezTo>
                      <a:pt x="85" y="254"/>
                      <a:pt x="81" y="306"/>
                      <a:pt x="52" y="324"/>
                    </a:cubicBezTo>
                    <a:cubicBezTo>
                      <a:pt x="25" y="324"/>
                      <a:pt x="18" y="310"/>
                      <a:pt x="0" y="304"/>
                    </a:cubicBezTo>
                    <a:cubicBezTo>
                      <a:pt x="42" y="256"/>
                      <a:pt x="97" y="228"/>
                      <a:pt x="119" y="153"/>
                    </a:cubicBezTo>
                    <a:cubicBezTo>
                      <a:pt x="108" y="146"/>
                      <a:pt x="75" y="149"/>
                      <a:pt x="75" y="123"/>
                    </a:cubicBezTo>
                    <a:cubicBezTo>
                      <a:pt x="83" y="99"/>
                      <a:pt x="115" y="108"/>
                      <a:pt x="125" y="87"/>
                    </a:cubicBezTo>
                    <a:cubicBezTo>
                      <a:pt x="128" y="62"/>
                      <a:pt x="117" y="40"/>
                      <a:pt x="130" y="22"/>
                    </a:cubicBezTo>
                    <a:cubicBezTo>
                      <a:pt x="177" y="25"/>
                      <a:pt x="185" y="56"/>
                      <a:pt x="204" y="78"/>
                    </a:cubicBezTo>
                    <a:cubicBezTo>
                      <a:pt x="200" y="104"/>
                      <a:pt x="175" y="100"/>
                      <a:pt x="169" y="122"/>
                    </a:cubicBezTo>
                    <a:cubicBezTo>
                      <a:pt x="196" y="127"/>
                      <a:pt x="235" y="91"/>
                      <a:pt x="260" y="71"/>
                    </a:cubicBezTo>
                    <a:cubicBezTo>
                      <a:pt x="269" y="43"/>
                      <a:pt x="259" y="28"/>
                      <a:pt x="266" y="0"/>
                    </a:cubicBezTo>
                    <a:close/>
                    <a:moveTo>
                      <a:pt x="163" y="154"/>
                    </a:moveTo>
                    <a:cubicBezTo>
                      <a:pt x="157" y="217"/>
                      <a:pt x="153" y="278"/>
                      <a:pt x="155" y="335"/>
                    </a:cubicBezTo>
                    <a:cubicBezTo>
                      <a:pt x="195" y="332"/>
                      <a:pt x="218" y="303"/>
                      <a:pt x="233" y="265"/>
                    </a:cubicBezTo>
                    <a:cubicBezTo>
                      <a:pt x="229" y="246"/>
                      <a:pt x="207" y="240"/>
                      <a:pt x="208" y="217"/>
                    </a:cubicBezTo>
                    <a:cubicBezTo>
                      <a:pt x="232" y="208"/>
                      <a:pt x="257" y="249"/>
                      <a:pt x="265" y="205"/>
                    </a:cubicBezTo>
                    <a:cubicBezTo>
                      <a:pt x="240" y="208"/>
                      <a:pt x="227" y="200"/>
                      <a:pt x="226" y="176"/>
                    </a:cubicBezTo>
                    <a:cubicBezTo>
                      <a:pt x="228" y="163"/>
                      <a:pt x="260" y="137"/>
                      <a:pt x="234" y="127"/>
                    </a:cubicBezTo>
                    <a:cubicBezTo>
                      <a:pt x="226" y="158"/>
                      <a:pt x="190" y="150"/>
                      <a:pt x="163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0" name="íšḷîḑe">
                <a:extLst>
                  <a:ext uri="{FF2B5EF4-FFF2-40B4-BE49-F238E27FC236}">
                    <a16:creationId xmlns:a16="http://schemas.microsoft.com/office/drawing/2014/main" id="{32F99C4B-7647-4788-BB3E-B00B70D3ECC0}"/>
                  </a:ext>
                </a:extLst>
              </p:cNvPr>
              <p:cNvSpPr/>
              <p:nvPr/>
            </p:nvSpPr>
            <p:spPr bwMode="auto">
              <a:xfrm>
                <a:off x="9391650" y="2711450"/>
                <a:ext cx="750888" cy="992188"/>
              </a:xfrm>
              <a:custGeom>
                <a:avLst/>
                <a:gdLst>
                  <a:gd name="T0" fmla="*/ 185 w 237"/>
                  <a:gd name="T1" fmla="*/ 31 h 313"/>
                  <a:gd name="T2" fmla="*/ 173 w 237"/>
                  <a:gd name="T3" fmla="*/ 114 h 313"/>
                  <a:gd name="T4" fmla="*/ 184 w 237"/>
                  <a:gd name="T5" fmla="*/ 89 h 313"/>
                  <a:gd name="T6" fmla="*/ 237 w 237"/>
                  <a:gd name="T7" fmla="*/ 117 h 313"/>
                  <a:gd name="T8" fmla="*/ 153 w 237"/>
                  <a:gd name="T9" fmla="*/ 177 h 313"/>
                  <a:gd name="T10" fmla="*/ 126 w 237"/>
                  <a:gd name="T11" fmla="*/ 254 h 313"/>
                  <a:gd name="T12" fmla="*/ 0 w 237"/>
                  <a:gd name="T13" fmla="*/ 302 h 313"/>
                  <a:gd name="T14" fmla="*/ 100 w 237"/>
                  <a:gd name="T15" fmla="*/ 219 h 313"/>
                  <a:gd name="T16" fmla="*/ 46 w 237"/>
                  <a:gd name="T17" fmla="*/ 250 h 313"/>
                  <a:gd name="T18" fmla="*/ 16 w 237"/>
                  <a:gd name="T19" fmla="*/ 208 h 313"/>
                  <a:gd name="T20" fmla="*/ 115 w 237"/>
                  <a:gd name="T21" fmla="*/ 155 h 313"/>
                  <a:gd name="T22" fmla="*/ 124 w 237"/>
                  <a:gd name="T23" fmla="*/ 5 h 313"/>
                  <a:gd name="T24" fmla="*/ 185 w 237"/>
                  <a:gd name="T25" fmla="*/ 3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7" h="313">
                    <a:moveTo>
                      <a:pt x="185" y="31"/>
                    </a:moveTo>
                    <a:cubicBezTo>
                      <a:pt x="192" y="54"/>
                      <a:pt x="160" y="94"/>
                      <a:pt x="173" y="114"/>
                    </a:cubicBezTo>
                    <a:cubicBezTo>
                      <a:pt x="190" y="116"/>
                      <a:pt x="172" y="99"/>
                      <a:pt x="184" y="89"/>
                    </a:cubicBezTo>
                    <a:cubicBezTo>
                      <a:pt x="207" y="101"/>
                      <a:pt x="231" y="94"/>
                      <a:pt x="237" y="117"/>
                    </a:cubicBezTo>
                    <a:cubicBezTo>
                      <a:pt x="221" y="148"/>
                      <a:pt x="177" y="141"/>
                      <a:pt x="153" y="177"/>
                    </a:cubicBezTo>
                    <a:cubicBezTo>
                      <a:pt x="138" y="199"/>
                      <a:pt x="140" y="232"/>
                      <a:pt x="126" y="254"/>
                    </a:cubicBezTo>
                    <a:cubicBezTo>
                      <a:pt x="97" y="304"/>
                      <a:pt x="64" y="313"/>
                      <a:pt x="0" y="302"/>
                    </a:cubicBezTo>
                    <a:cubicBezTo>
                      <a:pt x="27" y="266"/>
                      <a:pt x="99" y="288"/>
                      <a:pt x="100" y="219"/>
                    </a:cubicBezTo>
                    <a:cubicBezTo>
                      <a:pt x="76" y="217"/>
                      <a:pt x="69" y="254"/>
                      <a:pt x="46" y="250"/>
                    </a:cubicBezTo>
                    <a:cubicBezTo>
                      <a:pt x="23" y="241"/>
                      <a:pt x="19" y="225"/>
                      <a:pt x="16" y="208"/>
                    </a:cubicBezTo>
                    <a:cubicBezTo>
                      <a:pt x="48" y="188"/>
                      <a:pt x="85" y="180"/>
                      <a:pt x="115" y="155"/>
                    </a:cubicBezTo>
                    <a:cubicBezTo>
                      <a:pt x="125" y="102"/>
                      <a:pt x="117" y="57"/>
                      <a:pt x="124" y="5"/>
                    </a:cubicBezTo>
                    <a:cubicBezTo>
                      <a:pt x="144" y="0"/>
                      <a:pt x="168" y="21"/>
                      <a:pt x="185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1" name="îSḷiḋê">
                <a:extLst>
                  <a:ext uri="{FF2B5EF4-FFF2-40B4-BE49-F238E27FC236}">
                    <a16:creationId xmlns:a16="http://schemas.microsoft.com/office/drawing/2014/main" id="{1042D572-EEB3-4F45-92DE-AAC71C28DF04}"/>
                  </a:ext>
                </a:extLst>
              </p:cNvPr>
              <p:cNvSpPr/>
              <p:nvPr/>
            </p:nvSpPr>
            <p:spPr bwMode="auto">
              <a:xfrm>
                <a:off x="9888538" y="3338513"/>
                <a:ext cx="444500" cy="304800"/>
              </a:xfrm>
              <a:custGeom>
                <a:avLst/>
                <a:gdLst>
                  <a:gd name="T0" fmla="*/ 127 w 140"/>
                  <a:gd name="T1" fmla="*/ 46 h 96"/>
                  <a:gd name="T2" fmla="*/ 65 w 140"/>
                  <a:gd name="T3" fmla="*/ 96 h 96"/>
                  <a:gd name="T4" fmla="*/ 5 w 140"/>
                  <a:gd name="T5" fmla="*/ 0 h 96"/>
                  <a:gd name="T6" fmla="*/ 127 w 140"/>
                  <a:gd name="T7" fmla="*/ 4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6">
                    <a:moveTo>
                      <a:pt x="127" y="46"/>
                    </a:moveTo>
                    <a:cubicBezTo>
                      <a:pt x="140" y="67"/>
                      <a:pt x="82" y="81"/>
                      <a:pt x="65" y="96"/>
                    </a:cubicBezTo>
                    <a:cubicBezTo>
                      <a:pt x="24" y="73"/>
                      <a:pt x="0" y="43"/>
                      <a:pt x="5" y="0"/>
                    </a:cubicBezTo>
                    <a:cubicBezTo>
                      <a:pt x="36" y="31"/>
                      <a:pt x="86" y="60"/>
                      <a:pt x="12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2" name="îSlïḍê">
                <a:extLst>
                  <a:ext uri="{FF2B5EF4-FFF2-40B4-BE49-F238E27FC236}">
                    <a16:creationId xmlns:a16="http://schemas.microsoft.com/office/drawing/2014/main" id="{C2872111-1AA1-4808-B267-89B011B0BE37}"/>
                  </a:ext>
                </a:extLst>
              </p:cNvPr>
              <p:cNvSpPr/>
              <p:nvPr/>
            </p:nvSpPr>
            <p:spPr bwMode="auto">
              <a:xfrm>
                <a:off x="6467475" y="2533650"/>
                <a:ext cx="520700" cy="309563"/>
              </a:xfrm>
              <a:custGeom>
                <a:avLst/>
                <a:gdLst>
                  <a:gd name="T0" fmla="*/ 0 w 164"/>
                  <a:gd name="T1" fmla="*/ 98 h 98"/>
                  <a:gd name="T2" fmla="*/ 115 w 164"/>
                  <a:gd name="T3" fmla="*/ 0 h 98"/>
                  <a:gd name="T4" fmla="*/ 0 w 164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4" h="98">
                    <a:moveTo>
                      <a:pt x="0" y="98"/>
                    </a:moveTo>
                    <a:cubicBezTo>
                      <a:pt x="17" y="54"/>
                      <a:pt x="74" y="13"/>
                      <a:pt x="115" y="0"/>
                    </a:cubicBezTo>
                    <a:cubicBezTo>
                      <a:pt x="164" y="76"/>
                      <a:pt x="37" y="68"/>
                      <a:pt x="0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3" name="ïṩḷîḍè">
                <a:extLst>
                  <a:ext uri="{FF2B5EF4-FFF2-40B4-BE49-F238E27FC236}">
                    <a16:creationId xmlns:a16="http://schemas.microsoft.com/office/drawing/2014/main" id="{90CF3D3A-0ED7-4E45-A3D6-9D1D7D07953B}"/>
                  </a:ext>
                </a:extLst>
              </p:cNvPr>
              <p:cNvSpPr/>
              <p:nvPr/>
            </p:nvSpPr>
            <p:spPr bwMode="auto">
              <a:xfrm>
                <a:off x="6272213" y="2498725"/>
                <a:ext cx="1200150" cy="1423988"/>
              </a:xfrm>
              <a:custGeom>
                <a:avLst/>
                <a:gdLst>
                  <a:gd name="T0" fmla="*/ 259 w 379"/>
                  <a:gd name="T1" fmla="*/ 3 h 449"/>
                  <a:gd name="T2" fmla="*/ 307 w 379"/>
                  <a:gd name="T3" fmla="*/ 27 h 449"/>
                  <a:gd name="T4" fmla="*/ 307 w 379"/>
                  <a:gd name="T5" fmla="*/ 182 h 449"/>
                  <a:gd name="T6" fmla="*/ 332 w 379"/>
                  <a:gd name="T7" fmla="*/ 139 h 449"/>
                  <a:gd name="T8" fmla="*/ 304 w 379"/>
                  <a:gd name="T9" fmla="*/ 232 h 449"/>
                  <a:gd name="T10" fmla="*/ 270 w 379"/>
                  <a:gd name="T11" fmla="*/ 449 h 449"/>
                  <a:gd name="T12" fmla="*/ 266 w 379"/>
                  <a:gd name="T13" fmla="*/ 267 h 449"/>
                  <a:gd name="T14" fmla="*/ 211 w 379"/>
                  <a:gd name="T15" fmla="*/ 299 h 449"/>
                  <a:gd name="T16" fmla="*/ 204 w 379"/>
                  <a:gd name="T17" fmla="*/ 195 h 449"/>
                  <a:gd name="T18" fmla="*/ 136 w 379"/>
                  <a:gd name="T19" fmla="*/ 345 h 449"/>
                  <a:gd name="T20" fmla="*/ 108 w 379"/>
                  <a:gd name="T21" fmla="*/ 311 h 449"/>
                  <a:gd name="T22" fmla="*/ 69 w 379"/>
                  <a:gd name="T23" fmla="*/ 340 h 449"/>
                  <a:gd name="T24" fmla="*/ 82 w 379"/>
                  <a:gd name="T25" fmla="*/ 255 h 449"/>
                  <a:gd name="T26" fmla="*/ 106 w 379"/>
                  <a:gd name="T27" fmla="*/ 267 h 449"/>
                  <a:gd name="T28" fmla="*/ 110 w 379"/>
                  <a:gd name="T29" fmla="*/ 195 h 449"/>
                  <a:gd name="T30" fmla="*/ 57 w 379"/>
                  <a:gd name="T31" fmla="*/ 243 h 449"/>
                  <a:gd name="T32" fmla="*/ 0 w 379"/>
                  <a:gd name="T33" fmla="*/ 230 h 449"/>
                  <a:gd name="T34" fmla="*/ 132 w 379"/>
                  <a:gd name="T35" fmla="*/ 102 h 449"/>
                  <a:gd name="T36" fmla="*/ 172 w 379"/>
                  <a:gd name="T37" fmla="*/ 139 h 449"/>
                  <a:gd name="T38" fmla="*/ 152 w 379"/>
                  <a:gd name="T39" fmla="*/ 215 h 449"/>
                  <a:gd name="T40" fmla="*/ 207 w 379"/>
                  <a:gd name="T41" fmla="*/ 150 h 449"/>
                  <a:gd name="T42" fmla="*/ 178 w 379"/>
                  <a:gd name="T43" fmla="*/ 78 h 449"/>
                  <a:gd name="T44" fmla="*/ 243 w 379"/>
                  <a:gd name="T45" fmla="*/ 227 h 449"/>
                  <a:gd name="T46" fmla="*/ 259 w 379"/>
                  <a:gd name="T47" fmla="*/ 3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9" h="449">
                    <a:moveTo>
                      <a:pt x="259" y="3"/>
                    </a:moveTo>
                    <a:cubicBezTo>
                      <a:pt x="282" y="0"/>
                      <a:pt x="293" y="17"/>
                      <a:pt x="307" y="27"/>
                    </a:cubicBezTo>
                    <a:cubicBezTo>
                      <a:pt x="316" y="85"/>
                      <a:pt x="298" y="125"/>
                      <a:pt x="307" y="182"/>
                    </a:cubicBezTo>
                    <a:cubicBezTo>
                      <a:pt x="329" y="178"/>
                      <a:pt x="325" y="154"/>
                      <a:pt x="332" y="139"/>
                    </a:cubicBezTo>
                    <a:cubicBezTo>
                      <a:pt x="379" y="171"/>
                      <a:pt x="331" y="211"/>
                      <a:pt x="304" y="232"/>
                    </a:cubicBezTo>
                    <a:cubicBezTo>
                      <a:pt x="295" y="306"/>
                      <a:pt x="330" y="410"/>
                      <a:pt x="270" y="449"/>
                    </a:cubicBezTo>
                    <a:cubicBezTo>
                      <a:pt x="259" y="381"/>
                      <a:pt x="265" y="325"/>
                      <a:pt x="266" y="267"/>
                    </a:cubicBezTo>
                    <a:cubicBezTo>
                      <a:pt x="236" y="269"/>
                      <a:pt x="241" y="296"/>
                      <a:pt x="211" y="299"/>
                    </a:cubicBezTo>
                    <a:cubicBezTo>
                      <a:pt x="172" y="273"/>
                      <a:pt x="239" y="232"/>
                      <a:pt x="204" y="195"/>
                    </a:cubicBezTo>
                    <a:cubicBezTo>
                      <a:pt x="161" y="231"/>
                      <a:pt x="144" y="284"/>
                      <a:pt x="136" y="345"/>
                    </a:cubicBezTo>
                    <a:cubicBezTo>
                      <a:pt x="120" y="343"/>
                      <a:pt x="108" y="336"/>
                      <a:pt x="108" y="311"/>
                    </a:cubicBezTo>
                    <a:cubicBezTo>
                      <a:pt x="86" y="312"/>
                      <a:pt x="88" y="353"/>
                      <a:pt x="69" y="340"/>
                    </a:cubicBezTo>
                    <a:cubicBezTo>
                      <a:pt x="31" y="318"/>
                      <a:pt x="65" y="269"/>
                      <a:pt x="82" y="255"/>
                    </a:cubicBezTo>
                    <a:cubicBezTo>
                      <a:pt x="98" y="247"/>
                      <a:pt x="92" y="271"/>
                      <a:pt x="106" y="267"/>
                    </a:cubicBezTo>
                    <a:cubicBezTo>
                      <a:pt x="113" y="247"/>
                      <a:pt x="107" y="217"/>
                      <a:pt x="110" y="195"/>
                    </a:cubicBezTo>
                    <a:cubicBezTo>
                      <a:pt x="94" y="193"/>
                      <a:pt x="67" y="224"/>
                      <a:pt x="57" y="243"/>
                    </a:cubicBezTo>
                    <a:cubicBezTo>
                      <a:pt x="29" y="251"/>
                      <a:pt x="15" y="240"/>
                      <a:pt x="0" y="230"/>
                    </a:cubicBezTo>
                    <a:cubicBezTo>
                      <a:pt x="35" y="181"/>
                      <a:pt x="120" y="167"/>
                      <a:pt x="132" y="102"/>
                    </a:cubicBezTo>
                    <a:cubicBezTo>
                      <a:pt x="154" y="102"/>
                      <a:pt x="162" y="123"/>
                      <a:pt x="172" y="139"/>
                    </a:cubicBezTo>
                    <a:cubicBezTo>
                      <a:pt x="169" y="167"/>
                      <a:pt x="144" y="179"/>
                      <a:pt x="152" y="215"/>
                    </a:cubicBezTo>
                    <a:cubicBezTo>
                      <a:pt x="182" y="201"/>
                      <a:pt x="200" y="179"/>
                      <a:pt x="207" y="150"/>
                    </a:cubicBezTo>
                    <a:cubicBezTo>
                      <a:pt x="200" y="125"/>
                      <a:pt x="170" y="102"/>
                      <a:pt x="178" y="78"/>
                    </a:cubicBezTo>
                    <a:cubicBezTo>
                      <a:pt x="252" y="66"/>
                      <a:pt x="223" y="175"/>
                      <a:pt x="243" y="227"/>
                    </a:cubicBezTo>
                    <a:cubicBezTo>
                      <a:pt x="293" y="184"/>
                      <a:pt x="254" y="78"/>
                      <a:pt x="25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4" name="íşlïďê">
                <a:extLst>
                  <a:ext uri="{FF2B5EF4-FFF2-40B4-BE49-F238E27FC236}">
                    <a16:creationId xmlns:a16="http://schemas.microsoft.com/office/drawing/2014/main" id="{31A75F7A-00DF-4A81-8873-4A388DD624B5}"/>
                  </a:ext>
                </a:extLst>
              </p:cNvPr>
              <p:cNvSpPr/>
              <p:nvPr/>
            </p:nvSpPr>
            <p:spPr bwMode="auto">
              <a:xfrm>
                <a:off x="10763250" y="2200275"/>
                <a:ext cx="1109663" cy="1801813"/>
              </a:xfrm>
              <a:custGeom>
                <a:avLst/>
                <a:gdLst>
                  <a:gd name="T0" fmla="*/ 114 w 350"/>
                  <a:gd name="T1" fmla="*/ 321 h 568"/>
                  <a:gd name="T2" fmla="*/ 300 w 350"/>
                  <a:gd name="T3" fmla="*/ 258 h 568"/>
                  <a:gd name="T4" fmla="*/ 206 w 350"/>
                  <a:gd name="T5" fmla="*/ 374 h 568"/>
                  <a:gd name="T6" fmla="*/ 282 w 350"/>
                  <a:gd name="T7" fmla="*/ 371 h 568"/>
                  <a:gd name="T8" fmla="*/ 290 w 350"/>
                  <a:gd name="T9" fmla="*/ 403 h 568"/>
                  <a:gd name="T10" fmla="*/ 221 w 350"/>
                  <a:gd name="T11" fmla="*/ 431 h 568"/>
                  <a:gd name="T12" fmla="*/ 196 w 350"/>
                  <a:gd name="T13" fmla="*/ 568 h 568"/>
                  <a:gd name="T14" fmla="*/ 100 w 350"/>
                  <a:gd name="T15" fmla="*/ 519 h 568"/>
                  <a:gd name="T16" fmla="*/ 189 w 350"/>
                  <a:gd name="T17" fmla="*/ 447 h 568"/>
                  <a:gd name="T18" fmla="*/ 40 w 350"/>
                  <a:gd name="T19" fmla="*/ 458 h 568"/>
                  <a:gd name="T20" fmla="*/ 247 w 350"/>
                  <a:gd name="T21" fmla="*/ 302 h 568"/>
                  <a:gd name="T22" fmla="*/ 44 w 350"/>
                  <a:gd name="T23" fmla="*/ 421 h 568"/>
                  <a:gd name="T24" fmla="*/ 4 w 350"/>
                  <a:gd name="T25" fmla="*/ 373 h 568"/>
                  <a:gd name="T26" fmla="*/ 199 w 350"/>
                  <a:gd name="T27" fmla="*/ 245 h 568"/>
                  <a:gd name="T28" fmla="*/ 183 w 350"/>
                  <a:gd name="T29" fmla="*/ 189 h 568"/>
                  <a:gd name="T30" fmla="*/ 151 w 350"/>
                  <a:gd name="T31" fmla="*/ 237 h 568"/>
                  <a:gd name="T32" fmla="*/ 110 w 350"/>
                  <a:gd name="T33" fmla="*/ 236 h 568"/>
                  <a:gd name="T34" fmla="*/ 86 w 350"/>
                  <a:gd name="T35" fmla="*/ 285 h 568"/>
                  <a:gd name="T36" fmla="*/ 38 w 350"/>
                  <a:gd name="T37" fmla="*/ 171 h 568"/>
                  <a:gd name="T38" fmla="*/ 99 w 350"/>
                  <a:gd name="T39" fmla="*/ 192 h 568"/>
                  <a:gd name="T40" fmla="*/ 71 w 350"/>
                  <a:gd name="T41" fmla="*/ 67 h 568"/>
                  <a:gd name="T42" fmla="*/ 180 w 350"/>
                  <a:gd name="T43" fmla="*/ 112 h 568"/>
                  <a:gd name="T44" fmla="*/ 221 w 350"/>
                  <a:gd name="T45" fmla="*/ 0 h 568"/>
                  <a:gd name="T46" fmla="*/ 277 w 350"/>
                  <a:gd name="T47" fmla="*/ 40 h 568"/>
                  <a:gd name="T48" fmla="*/ 236 w 350"/>
                  <a:gd name="T49" fmla="*/ 96 h 568"/>
                  <a:gd name="T50" fmla="*/ 309 w 350"/>
                  <a:gd name="T51" fmla="*/ 49 h 568"/>
                  <a:gd name="T52" fmla="*/ 350 w 350"/>
                  <a:gd name="T53" fmla="*/ 73 h 568"/>
                  <a:gd name="T54" fmla="*/ 276 w 350"/>
                  <a:gd name="T55" fmla="*/ 234 h 568"/>
                  <a:gd name="T56" fmla="*/ 114 w 350"/>
                  <a:gd name="T57" fmla="*/ 321 h 568"/>
                  <a:gd name="T58" fmla="*/ 224 w 350"/>
                  <a:gd name="T59" fmla="*/ 141 h 568"/>
                  <a:gd name="T60" fmla="*/ 264 w 350"/>
                  <a:gd name="T61" fmla="*/ 197 h 568"/>
                  <a:gd name="T62" fmla="*/ 321 w 350"/>
                  <a:gd name="T63" fmla="*/ 93 h 568"/>
                  <a:gd name="T64" fmla="*/ 309 w 350"/>
                  <a:gd name="T65" fmla="*/ 81 h 568"/>
                  <a:gd name="T66" fmla="*/ 224 w 350"/>
                  <a:gd name="T67" fmla="*/ 141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0" h="568">
                    <a:moveTo>
                      <a:pt x="114" y="321"/>
                    </a:moveTo>
                    <a:cubicBezTo>
                      <a:pt x="175" y="328"/>
                      <a:pt x="238" y="234"/>
                      <a:pt x="300" y="258"/>
                    </a:cubicBezTo>
                    <a:cubicBezTo>
                      <a:pt x="326" y="307"/>
                      <a:pt x="239" y="343"/>
                      <a:pt x="206" y="374"/>
                    </a:cubicBezTo>
                    <a:cubicBezTo>
                      <a:pt x="231" y="396"/>
                      <a:pt x="257" y="366"/>
                      <a:pt x="282" y="371"/>
                    </a:cubicBezTo>
                    <a:cubicBezTo>
                      <a:pt x="288" y="382"/>
                      <a:pt x="287" y="392"/>
                      <a:pt x="290" y="403"/>
                    </a:cubicBezTo>
                    <a:cubicBezTo>
                      <a:pt x="267" y="434"/>
                      <a:pt x="245" y="402"/>
                      <a:pt x="221" y="431"/>
                    </a:cubicBezTo>
                    <a:cubicBezTo>
                      <a:pt x="221" y="477"/>
                      <a:pt x="245" y="522"/>
                      <a:pt x="196" y="568"/>
                    </a:cubicBezTo>
                    <a:cubicBezTo>
                      <a:pt x="164" y="546"/>
                      <a:pt x="132" y="546"/>
                      <a:pt x="100" y="519"/>
                    </a:cubicBezTo>
                    <a:cubicBezTo>
                      <a:pt x="136" y="516"/>
                      <a:pt x="220" y="510"/>
                      <a:pt x="189" y="447"/>
                    </a:cubicBezTo>
                    <a:cubicBezTo>
                      <a:pt x="139" y="445"/>
                      <a:pt x="89" y="549"/>
                      <a:pt x="40" y="458"/>
                    </a:cubicBezTo>
                    <a:cubicBezTo>
                      <a:pt x="133" y="420"/>
                      <a:pt x="180" y="385"/>
                      <a:pt x="247" y="302"/>
                    </a:cubicBezTo>
                    <a:cubicBezTo>
                      <a:pt x="180" y="295"/>
                      <a:pt x="112" y="376"/>
                      <a:pt x="44" y="421"/>
                    </a:cubicBezTo>
                    <a:cubicBezTo>
                      <a:pt x="26" y="418"/>
                      <a:pt x="0" y="388"/>
                      <a:pt x="4" y="373"/>
                    </a:cubicBezTo>
                    <a:cubicBezTo>
                      <a:pt x="69" y="323"/>
                      <a:pt x="134" y="295"/>
                      <a:pt x="199" y="245"/>
                    </a:cubicBezTo>
                    <a:cubicBezTo>
                      <a:pt x="198" y="226"/>
                      <a:pt x="191" y="208"/>
                      <a:pt x="183" y="189"/>
                    </a:cubicBezTo>
                    <a:cubicBezTo>
                      <a:pt x="159" y="189"/>
                      <a:pt x="149" y="223"/>
                      <a:pt x="151" y="237"/>
                    </a:cubicBezTo>
                    <a:cubicBezTo>
                      <a:pt x="137" y="251"/>
                      <a:pt x="124" y="240"/>
                      <a:pt x="110" y="236"/>
                    </a:cubicBezTo>
                    <a:cubicBezTo>
                      <a:pt x="102" y="253"/>
                      <a:pt x="106" y="269"/>
                      <a:pt x="86" y="285"/>
                    </a:cubicBezTo>
                    <a:cubicBezTo>
                      <a:pt x="52" y="247"/>
                      <a:pt x="65" y="209"/>
                      <a:pt x="38" y="171"/>
                    </a:cubicBezTo>
                    <a:cubicBezTo>
                      <a:pt x="59" y="159"/>
                      <a:pt x="79" y="184"/>
                      <a:pt x="99" y="192"/>
                    </a:cubicBezTo>
                    <a:cubicBezTo>
                      <a:pt x="127" y="151"/>
                      <a:pt x="73" y="109"/>
                      <a:pt x="71" y="67"/>
                    </a:cubicBezTo>
                    <a:cubicBezTo>
                      <a:pt x="108" y="62"/>
                      <a:pt x="144" y="127"/>
                      <a:pt x="180" y="112"/>
                    </a:cubicBezTo>
                    <a:cubicBezTo>
                      <a:pt x="215" y="75"/>
                      <a:pt x="208" y="37"/>
                      <a:pt x="221" y="0"/>
                    </a:cubicBezTo>
                    <a:cubicBezTo>
                      <a:pt x="240" y="12"/>
                      <a:pt x="259" y="16"/>
                      <a:pt x="277" y="40"/>
                    </a:cubicBezTo>
                    <a:cubicBezTo>
                      <a:pt x="272" y="59"/>
                      <a:pt x="258" y="78"/>
                      <a:pt x="236" y="96"/>
                    </a:cubicBezTo>
                    <a:cubicBezTo>
                      <a:pt x="261" y="99"/>
                      <a:pt x="285" y="68"/>
                      <a:pt x="309" y="49"/>
                    </a:cubicBezTo>
                    <a:cubicBezTo>
                      <a:pt x="326" y="52"/>
                      <a:pt x="343" y="55"/>
                      <a:pt x="350" y="73"/>
                    </a:cubicBezTo>
                    <a:cubicBezTo>
                      <a:pt x="332" y="127"/>
                      <a:pt x="310" y="180"/>
                      <a:pt x="276" y="234"/>
                    </a:cubicBezTo>
                    <a:cubicBezTo>
                      <a:pt x="222" y="241"/>
                      <a:pt x="168" y="298"/>
                      <a:pt x="114" y="321"/>
                    </a:cubicBezTo>
                    <a:close/>
                    <a:moveTo>
                      <a:pt x="224" y="141"/>
                    </a:moveTo>
                    <a:cubicBezTo>
                      <a:pt x="237" y="168"/>
                      <a:pt x="248" y="171"/>
                      <a:pt x="264" y="197"/>
                    </a:cubicBezTo>
                    <a:cubicBezTo>
                      <a:pt x="298" y="163"/>
                      <a:pt x="299" y="128"/>
                      <a:pt x="321" y="93"/>
                    </a:cubicBezTo>
                    <a:cubicBezTo>
                      <a:pt x="317" y="89"/>
                      <a:pt x="313" y="85"/>
                      <a:pt x="309" y="81"/>
                    </a:cubicBezTo>
                    <a:cubicBezTo>
                      <a:pt x="281" y="95"/>
                      <a:pt x="239" y="111"/>
                      <a:pt x="224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9" name="íŝļîḍè">
              <a:extLst>
                <a:ext uri="{FF2B5EF4-FFF2-40B4-BE49-F238E27FC236}">
                  <a16:creationId xmlns:a16="http://schemas.microsoft.com/office/drawing/2014/main" id="{59C125FA-02E0-489C-AF48-D869F0A1F8C0}"/>
                </a:ext>
              </a:extLst>
            </p:cNvPr>
            <p:cNvGrpSpPr/>
            <p:nvPr/>
          </p:nvGrpSpPr>
          <p:grpSpPr>
            <a:xfrm>
              <a:off x="3663903" y="4032221"/>
              <a:ext cx="7142007" cy="350240"/>
              <a:chOff x="2936875" y="4210050"/>
              <a:chExt cx="9258300" cy="454025"/>
            </a:xfrm>
            <a:grpFill/>
          </p:grpSpPr>
          <p:sp>
            <p:nvSpPr>
              <p:cNvPr id="10" name="îšḻîḓé">
                <a:extLst>
                  <a:ext uri="{FF2B5EF4-FFF2-40B4-BE49-F238E27FC236}">
                    <a16:creationId xmlns:a16="http://schemas.microsoft.com/office/drawing/2014/main" id="{F02DB636-52C8-4CCE-851E-31326BC065F4}"/>
                  </a:ext>
                </a:extLst>
              </p:cNvPr>
              <p:cNvSpPr/>
              <p:nvPr/>
            </p:nvSpPr>
            <p:spPr bwMode="auto">
              <a:xfrm>
                <a:off x="293687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3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4 w 87"/>
                  <a:gd name="T17" fmla="*/ 25 h 99"/>
                  <a:gd name="T18" fmla="*/ 1 w 87"/>
                  <a:gd name="T19" fmla="*/ 25 h 99"/>
                  <a:gd name="T20" fmla="*/ 0 w 87"/>
                  <a:gd name="T21" fmla="*/ 0 h 99"/>
                  <a:gd name="T22" fmla="*/ 0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6 w 87"/>
                  <a:gd name="T29" fmla="*/ 0 h 99"/>
                  <a:gd name="T30" fmla="*/ 87 w 87"/>
                  <a:gd name="T31" fmla="*/ 0 h 99"/>
                  <a:gd name="T32" fmla="*/ 82 w 87"/>
                  <a:gd name="T33" fmla="*/ 25 h 99"/>
                  <a:gd name="T34" fmla="*/ 79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2 w 87"/>
                  <a:gd name="T47" fmla="*/ 96 h 99"/>
                  <a:gd name="T48" fmla="*/ 62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7" y="99"/>
                      <a:pt x="31" y="99"/>
                      <a:pt x="24" y="99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5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3" y="0"/>
                      <a:pt x="74" y="0"/>
                      <a:pt x="86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0" y="93"/>
                      <a:pt x="52" y="93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62" y="99"/>
                      <a:pt x="62" y="99"/>
                      <a:pt x="62" y="99"/>
                    </a:cubicBezTo>
                    <a:cubicBezTo>
                      <a:pt x="55" y="99"/>
                      <a:pt x="48" y="99"/>
                      <a:pt x="43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" name="iṧḻiḋé">
                <a:extLst>
                  <a:ext uri="{FF2B5EF4-FFF2-40B4-BE49-F238E27FC236}">
                    <a16:creationId xmlns:a16="http://schemas.microsoft.com/office/drawing/2014/main" id="{7A0323F0-5DB7-4212-8775-279BDF308A81}"/>
                  </a:ext>
                </a:extLst>
              </p:cNvPr>
              <p:cNvSpPr/>
              <p:nvPr/>
            </p:nvSpPr>
            <p:spPr bwMode="auto">
              <a:xfrm>
                <a:off x="3243263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" name="îsḷïḍê">
                <a:extLst>
                  <a:ext uri="{FF2B5EF4-FFF2-40B4-BE49-F238E27FC236}">
                    <a16:creationId xmlns:a16="http://schemas.microsoft.com/office/drawing/2014/main" id="{18700EF4-A81C-4D28-B484-F475EB37EC77}"/>
                  </a:ext>
                </a:extLst>
              </p:cNvPr>
              <p:cNvSpPr/>
              <p:nvPr/>
            </p:nvSpPr>
            <p:spPr bwMode="auto">
              <a:xfrm>
                <a:off x="3392488" y="4333875"/>
                <a:ext cx="203200" cy="222250"/>
              </a:xfrm>
              <a:custGeom>
                <a:avLst/>
                <a:gdLst>
                  <a:gd name="T0" fmla="*/ 6 w 64"/>
                  <a:gd name="T1" fmla="*/ 7 h 70"/>
                  <a:gd name="T2" fmla="*/ 30 w 64"/>
                  <a:gd name="T3" fmla="*/ 0 h 70"/>
                  <a:gd name="T4" fmla="*/ 47 w 64"/>
                  <a:gd name="T5" fmla="*/ 6 h 70"/>
                  <a:gd name="T6" fmla="*/ 54 w 64"/>
                  <a:gd name="T7" fmla="*/ 23 h 70"/>
                  <a:gd name="T8" fmla="*/ 53 w 64"/>
                  <a:gd name="T9" fmla="*/ 52 h 70"/>
                  <a:gd name="T10" fmla="*/ 53 w 64"/>
                  <a:gd name="T11" fmla="*/ 58 h 70"/>
                  <a:gd name="T12" fmla="*/ 55 w 64"/>
                  <a:gd name="T13" fmla="*/ 61 h 70"/>
                  <a:gd name="T14" fmla="*/ 58 w 64"/>
                  <a:gd name="T15" fmla="*/ 63 h 70"/>
                  <a:gd name="T16" fmla="*/ 63 w 64"/>
                  <a:gd name="T17" fmla="*/ 64 h 70"/>
                  <a:gd name="T18" fmla="*/ 64 w 64"/>
                  <a:gd name="T19" fmla="*/ 66 h 70"/>
                  <a:gd name="T20" fmla="*/ 56 w 64"/>
                  <a:gd name="T21" fmla="*/ 69 h 70"/>
                  <a:gd name="T22" fmla="*/ 50 w 64"/>
                  <a:gd name="T23" fmla="*/ 70 h 70"/>
                  <a:gd name="T24" fmla="*/ 41 w 64"/>
                  <a:gd name="T25" fmla="*/ 63 h 70"/>
                  <a:gd name="T26" fmla="*/ 22 w 64"/>
                  <a:gd name="T27" fmla="*/ 70 h 70"/>
                  <a:gd name="T28" fmla="*/ 6 w 64"/>
                  <a:gd name="T29" fmla="*/ 65 h 70"/>
                  <a:gd name="T30" fmla="*/ 0 w 64"/>
                  <a:gd name="T31" fmla="*/ 51 h 70"/>
                  <a:gd name="T32" fmla="*/ 9 w 64"/>
                  <a:gd name="T33" fmla="*/ 35 h 70"/>
                  <a:gd name="T34" fmla="*/ 40 w 64"/>
                  <a:gd name="T35" fmla="*/ 30 h 70"/>
                  <a:gd name="T36" fmla="*/ 40 w 64"/>
                  <a:gd name="T37" fmla="*/ 25 h 70"/>
                  <a:gd name="T38" fmla="*/ 36 w 64"/>
                  <a:gd name="T39" fmla="*/ 13 h 70"/>
                  <a:gd name="T40" fmla="*/ 23 w 64"/>
                  <a:gd name="T41" fmla="*/ 9 h 70"/>
                  <a:gd name="T42" fmla="*/ 7 w 64"/>
                  <a:gd name="T43" fmla="*/ 11 h 70"/>
                  <a:gd name="T44" fmla="*/ 6 w 64"/>
                  <a:gd name="T45" fmla="*/ 7 h 70"/>
                  <a:gd name="T46" fmla="*/ 40 w 64"/>
                  <a:gd name="T47" fmla="*/ 36 h 70"/>
                  <a:gd name="T48" fmla="*/ 20 w 64"/>
                  <a:gd name="T49" fmla="*/ 39 h 70"/>
                  <a:gd name="T50" fmla="*/ 14 w 64"/>
                  <a:gd name="T51" fmla="*/ 49 h 70"/>
                  <a:gd name="T52" fmla="*/ 18 w 64"/>
                  <a:gd name="T53" fmla="*/ 59 h 70"/>
                  <a:gd name="T54" fmla="*/ 28 w 64"/>
                  <a:gd name="T55" fmla="*/ 62 h 70"/>
                  <a:gd name="T56" fmla="*/ 40 w 64"/>
                  <a:gd name="T57" fmla="*/ 59 h 70"/>
                  <a:gd name="T58" fmla="*/ 40 w 64"/>
                  <a:gd name="T59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4" h="70">
                    <a:moveTo>
                      <a:pt x="6" y="7"/>
                    </a:moveTo>
                    <a:cubicBezTo>
                      <a:pt x="15" y="2"/>
                      <a:pt x="23" y="0"/>
                      <a:pt x="30" y="0"/>
                    </a:cubicBezTo>
                    <a:cubicBezTo>
                      <a:pt x="37" y="0"/>
                      <a:pt x="43" y="2"/>
                      <a:pt x="47" y="6"/>
                    </a:cubicBezTo>
                    <a:cubicBezTo>
                      <a:pt x="52" y="10"/>
                      <a:pt x="54" y="15"/>
                      <a:pt x="54" y="23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5"/>
                      <a:pt x="53" y="57"/>
                      <a:pt x="53" y="58"/>
                    </a:cubicBezTo>
                    <a:cubicBezTo>
                      <a:pt x="54" y="59"/>
                      <a:pt x="54" y="61"/>
                      <a:pt x="55" y="61"/>
                    </a:cubicBezTo>
                    <a:cubicBezTo>
                      <a:pt x="55" y="62"/>
                      <a:pt x="56" y="63"/>
                      <a:pt x="58" y="63"/>
                    </a:cubicBezTo>
                    <a:cubicBezTo>
                      <a:pt x="59" y="63"/>
                      <a:pt x="61" y="63"/>
                      <a:pt x="63" y="64"/>
                    </a:cubicBezTo>
                    <a:cubicBezTo>
                      <a:pt x="64" y="66"/>
                      <a:pt x="64" y="66"/>
                      <a:pt x="64" y="66"/>
                    </a:cubicBezTo>
                    <a:cubicBezTo>
                      <a:pt x="62" y="67"/>
                      <a:pt x="59" y="68"/>
                      <a:pt x="56" y="69"/>
                    </a:cubicBezTo>
                    <a:cubicBezTo>
                      <a:pt x="53" y="70"/>
                      <a:pt x="51" y="70"/>
                      <a:pt x="50" y="70"/>
                    </a:cubicBezTo>
                    <a:cubicBezTo>
                      <a:pt x="46" y="70"/>
                      <a:pt x="42" y="68"/>
                      <a:pt x="41" y="63"/>
                    </a:cubicBezTo>
                    <a:cubicBezTo>
                      <a:pt x="34" y="68"/>
                      <a:pt x="28" y="70"/>
                      <a:pt x="22" y="70"/>
                    </a:cubicBezTo>
                    <a:cubicBezTo>
                      <a:pt x="15" y="70"/>
                      <a:pt x="10" y="68"/>
                      <a:pt x="6" y="65"/>
                    </a:cubicBezTo>
                    <a:cubicBezTo>
                      <a:pt x="2" y="62"/>
                      <a:pt x="0" y="57"/>
                      <a:pt x="0" y="51"/>
                    </a:cubicBezTo>
                    <a:cubicBezTo>
                      <a:pt x="0" y="44"/>
                      <a:pt x="3" y="39"/>
                      <a:pt x="9" y="35"/>
                    </a:cubicBezTo>
                    <a:cubicBezTo>
                      <a:pt x="16" y="32"/>
                      <a:pt x="26" y="30"/>
                      <a:pt x="40" y="30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19"/>
                      <a:pt x="39" y="15"/>
                      <a:pt x="36" y="13"/>
                    </a:cubicBezTo>
                    <a:cubicBezTo>
                      <a:pt x="33" y="10"/>
                      <a:pt x="29" y="9"/>
                      <a:pt x="23" y="9"/>
                    </a:cubicBezTo>
                    <a:cubicBezTo>
                      <a:pt x="19" y="9"/>
                      <a:pt x="14" y="10"/>
                      <a:pt x="7" y="11"/>
                    </a:cubicBezTo>
                    <a:lnTo>
                      <a:pt x="6" y="7"/>
                    </a:lnTo>
                    <a:close/>
                    <a:moveTo>
                      <a:pt x="40" y="36"/>
                    </a:moveTo>
                    <a:cubicBezTo>
                      <a:pt x="30" y="36"/>
                      <a:pt x="23" y="37"/>
                      <a:pt x="20" y="39"/>
                    </a:cubicBezTo>
                    <a:cubicBezTo>
                      <a:pt x="16" y="41"/>
                      <a:pt x="14" y="44"/>
                      <a:pt x="14" y="49"/>
                    </a:cubicBezTo>
                    <a:cubicBezTo>
                      <a:pt x="14" y="54"/>
                      <a:pt x="15" y="57"/>
                      <a:pt x="18" y="59"/>
                    </a:cubicBezTo>
                    <a:cubicBezTo>
                      <a:pt x="20" y="61"/>
                      <a:pt x="24" y="62"/>
                      <a:pt x="28" y="62"/>
                    </a:cubicBezTo>
                    <a:cubicBezTo>
                      <a:pt x="32" y="62"/>
                      <a:pt x="36" y="61"/>
                      <a:pt x="40" y="59"/>
                    </a:cubicBezTo>
                    <a:lnTo>
                      <a:pt x="4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" name="ïŝliďe">
                <a:extLst>
                  <a:ext uri="{FF2B5EF4-FFF2-40B4-BE49-F238E27FC236}">
                    <a16:creationId xmlns:a16="http://schemas.microsoft.com/office/drawing/2014/main" id="{83D37545-8B5C-412A-BF17-96839CFFBCAC}"/>
                  </a:ext>
                </a:extLst>
              </p:cNvPr>
              <p:cNvSpPr/>
              <p:nvPr/>
            </p:nvSpPr>
            <p:spPr bwMode="auto">
              <a:xfrm>
                <a:off x="3633788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4" name="iŝľídé">
                <a:extLst>
                  <a:ext uri="{FF2B5EF4-FFF2-40B4-BE49-F238E27FC236}">
                    <a16:creationId xmlns:a16="http://schemas.microsoft.com/office/drawing/2014/main" id="{68445529-ADB4-4F33-943E-2B1A3F5B9187}"/>
                  </a:ext>
                </a:extLst>
              </p:cNvPr>
              <p:cNvSpPr/>
              <p:nvPr/>
            </p:nvSpPr>
            <p:spPr bwMode="auto">
              <a:xfrm>
                <a:off x="3902075" y="4229100"/>
                <a:ext cx="88900" cy="434975"/>
              </a:xfrm>
              <a:custGeom>
                <a:avLst/>
                <a:gdLst>
                  <a:gd name="T0" fmla="*/ 5 w 28"/>
                  <a:gd name="T1" fmla="*/ 38 h 137"/>
                  <a:gd name="T2" fmla="*/ 28 w 28"/>
                  <a:gd name="T3" fmla="*/ 33 h 137"/>
                  <a:gd name="T4" fmla="*/ 28 w 28"/>
                  <a:gd name="T5" fmla="*/ 34 h 137"/>
                  <a:gd name="T6" fmla="*/ 28 w 28"/>
                  <a:gd name="T7" fmla="*/ 54 h 137"/>
                  <a:gd name="T8" fmla="*/ 28 w 28"/>
                  <a:gd name="T9" fmla="*/ 95 h 137"/>
                  <a:gd name="T10" fmla="*/ 22 w 28"/>
                  <a:gd name="T11" fmla="*/ 117 h 137"/>
                  <a:gd name="T12" fmla="*/ 3 w 28"/>
                  <a:gd name="T13" fmla="*/ 137 h 137"/>
                  <a:gd name="T14" fmla="*/ 0 w 28"/>
                  <a:gd name="T15" fmla="*/ 134 h 137"/>
                  <a:gd name="T16" fmla="*/ 13 w 28"/>
                  <a:gd name="T17" fmla="*/ 113 h 137"/>
                  <a:gd name="T18" fmla="*/ 15 w 28"/>
                  <a:gd name="T19" fmla="*/ 97 h 137"/>
                  <a:gd name="T20" fmla="*/ 15 w 28"/>
                  <a:gd name="T21" fmla="*/ 61 h 137"/>
                  <a:gd name="T22" fmla="*/ 14 w 28"/>
                  <a:gd name="T23" fmla="*/ 43 h 137"/>
                  <a:gd name="T24" fmla="*/ 5 w 28"/>
                  <a:gd name="T25" fmla="*/ 41 h 137"/>
                  <a:gd name="T26" fmla="*/ 5 w 28"/>
                  <a:gd name="T27" fmla="*/ 38 h 137"/>
                  <a:gd name="T28" fmla="*/ 28 w 28"/>
                  <a:gd name="T29" fmla="*/ 8 h 137"/>
                  <a:gd name="T30" fmla="*/ 26 w 28"/>
                  <a:gd name="T31" fmla="*/ 14 h 137"/>
                  <a:gd name="T32" fmla="*/ 20 w 28"/>
                  <a:gd name="T33" fmla="*/ 17 h 137"/>
                  <a:gd name="T34" fmla="*/ 14 w 28"/>
                  <a:gd name="T35" fmla="*/ 15 h 137"/>
                  <a:gd name="T36" fmla="*/ 12 w 28"/>
                  <a:gd name="T37" fmla="*/ 9 h 137"/>
                  <a:gd name="T38" fmla="*/ 14 w 28"/>
                  <a:gd name="T39" fmla="*/ 3 h 137"/>
                  <a:gd name="T40" fmla="*/ 20 w 28"/>
                  <a:gd name="T41" fmla="*/ 0 h 137"/>
                  <a:gd name="T42" fmla="*/ 26 w 28"/>
                  <a:gd name="T43" fmla="*/ 3 h 137"/>
                  <a:gd name="T44" fmla="*/ 28 w 28"/>
                  <a:gd name="T45" fmla="*/ 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137">
                    <a:moveTo>
                      <a:pt x="5" y="38"/>
                    </a:moveTo>
                    <a:cubicBezTo>
                      <a:pt x="13" y="37"/>
                      <a:pt x="20" y="35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40"/>
                      <a:pt x="28" y="47"/>
                      <a:pt x="28" y="54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28" y="104"/>
                      <a:pt x="26" y="111"/>
                      <a:pt x="22" y="117"/>
                    </a:cubicBezTo>
                    <a:cubicBezTo>
                      <a:pt x="19" y="122"/>
                      <a:pt x="12" y="129"/>
                      <a:pt x="3" y="137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7" y="125"/>
                      <a:pt x="11" y="118"/>
                      <a:pt x="13" y="113"/>
                    </a:cubicBezTo>
                    <a:cubicBezTo>
                      <a:pt x="14" y="109"/>
                      <a:pt x="15" y="103"/>
                      <a:pt x="15" y="97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5" y="55"/>
                      <a:pt x="14" y="49"/>
                      <a:pt x="14" y="43"/>
                    </a:cubicBezTo>
                    <a:cubicBezTo>
                      <a:pt x="5" y="41"/>
                      <a:pt x="5" y="41"/>
                      <a:pt x="5" y="41"/>
                    </a:cubicBezTo>
                    <a:lnTo>
                      <a:pt x="5" y="38"/>
                    </a:lnTo>
                    <a:close/>
                    <a:moveTo>
                      <a:pt x="28" y="8"/>
                    </a:moveTo>
                    <a:cubicBezTo>
                      <a:pt x="28" y="11"/>
                      <a:pt x="27" y="13"/>
                      <a:pt x="26" y="14"/>
                    </a:cubicBezTo>
                    <a:cubicBezTo>
                      <a:pt x="24" y="16"/>
                      <a:pt x="22" y="17"/>
                      <a:pt x="20" y="17"/>
                    </a:cubicBezTo>
                    <a:cubicBezTo>
                      <a:pt x="17" y="17"/>
                      <a:pt x="15" y="16"/>
                      <a:pt x="14" y="15"/>
                    </a:cubicBezTo>
                    <a:cubicBezTo>
                      <a:pt x="12" y="13"/>
                      <a:pt x="12" y="11"/>
                      <a:pt x="12" y="9"/>
                    </a:cubicBezTo>
                    <a:cubicBezTo>
                      <a:pt x="12" y="6"/>
                      <a:pt x="12" y="4"/>
                      <a:pt x="14" y="3"/>
                    </a:cubicBezTo>
                    <a:cubicBezTo>
                      <a:pt x="16" y="1"/>
                      <a:pt x="18" y="0"/>
                      <a:pt x="20" y="0"/>
                    </a:cubicBezTo>
                    <a:cubicBezTo>
                      <a:pt x="23" y="0"/>
                      <a:pt x="24" y="1"/>
                      <a:pt x="26" y="3"/>
                    </a:cubicBezTo>
                    <a:cubicBezTo>
                      <a:pt x="27" y="4"/>
                      <a:pt x="28" y="6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5" name="ïş1ïḑè">
                <a:extLst>
                  <a:ext uri="{FF2B5EF4-FFF2-40B4-BE49-F238E27FC236}">
                    <a16:creationId xmlns:a16="http://schemas.microsoft.com/office/drawing/2014/main" id="{C6E3456E-F254-4B05-8A13-41C1945965BC}"/>
                  </a:ext>
                </a:extLst>
              </p:cNvPr>
              <p:cNvSpPr/>
              <p:nvPr/>
            </p:nvSpPr>
            <p:spPr bwMode="auto">
              <a:xfrm>
                <a:off x="406082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3 w 34"/>
                  <a:gd name="T7" fmla="*/ 54 h 101"/>
                  <a:gd name="T8" fmla="*/ 23 w 34"/>
                  <a:gd name="T9" fmla="*/ 82 h 101"/>
                  <a:gd name="T10" fmla="*/ 23 w 34"/>
                  <a:gd name="T11" fmla="*/ 93 h 101"/>
                  <a:gd name="T12" fmla="*/ 25 w 34"/>
                  <a:gd name="T13" fmla="*/ 96 h 101"/>
                  <a:gd name="T14" fmla="*/ 33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0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0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4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1" y="101"/>
                      <a:pt x="17" y="101"/>
                    </a:cubicBezTo>
                    <a:cubicBezTo>
                      <a:pt x="12" y="101"/>
                      <a:pt x="7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3" y="17"/>
                      <a:pt x="11" y="16"/>
                      <a:pt x="10" y="15"/>
                    </a:cubicBezTo>
                    <a:cubicBezTo>
                      <a:pt x="8" y="13"/>
                      <a:pt x="8" y="11"/>
                      <a:pt x="8" y="9"/>
                    </a:cubicBezTo>
                    <a:cubicBezTo>
                      <a:pt x="8" y="6"/>
                      <a:pt x="8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8" y="0"/>
                      <a:pt x="20" y="1"/>
                      <a:pt x="22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6" name="iSľîḓé">
                <a:extLst>
                  <a:ext uri="{FF2B5EF4-FFF2-40B4-BE49-F238E27FC236}">
                    <a16:creationId xmlns:a16="http://schemas.microsoft.com/office/drawing/2014/main" id="{1AE17718-6E1C-4A42-A443-E1EDAF3CB071}"/>
                  </a:ext>
                </a:extLst>
              </p:cNvPr>
              <p:cNvSpPr/>
              <p:nvPr/>
            </p:nvSpPr>
            <p:spPr bwMode="auto">
              <a:xfrm>
                <a:off x="421005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7" name="iŝlidè">
                <a:extLst>
                  <a:ext uri="{FF2B5EF4-FFF2-40B4-BE49-F238E27FC236}">
                    <a16:creationId xmlns:a16="http://schemas.microsoft.com/office/drawing/2014/main" id="{E08D83FE-48E3-4D4D-B2F1-38EDB4405847}"/>
                  </a:ext>
                </a:extLst>
              </p:cNvPr>
              <p:cNvSpPr/>
              <p:nvPr/>
            </p:nvSpPr>
            <p:spPr bwMode="auto">
              <a:xfrm>
                <a:off x="4624388" y="4235450"/>
                <a:ext cx="317500" cy="323850"/>
              </a:xfrm>
              <a:custGeom>
                <a:avLst/>
                <a:gdLst>
                  <a:gd name="T0" fmla="*/ 0 w 100"/>
                  <a:gd name="T1" fmla="*/ 0 h 102"/>
                  <a:gd name="T2" fmla="*/ 18 w 100"/>
                  <a:gd name="T3" fmla="*/ 0 h 102"/>
                  <a:gd name="T4" fmla="*/ 35 w 100"/>
                  <a:gd name="T5" fmla="*/ 0 h 102"/>
                  <a:gd name="T6" fmla="*/ 36 w 100"/>
                  <a:gd name="T7" fmla="*/ 3 h 102"/>
                  <a:gd name="T8" fmla="*/ 27 w 100"/>
                  <a:gd name="T9" fmla="*/ 5 h 102"/>
                  <a:gd name="T10" fmla="*/ 25 w 100"/>
                  <a:gd name="T11" fmla="*/ 7 h 102"/>
                  <a:gd name="T12" fmla="*/ 25 w 100"/>
                  <a:gd name="T13" fmla="*/ 13 h 102"/>
                  <a:gd name="T14" fmla="*/ 25 w 100"/>
                  <a:gd name="T15" fmla="*/ 19 h 102"/>
                  <a:gd name="T16" fmla="*/ 25 w 100"/>
                  <a:gd name="T17" fmla="*/ 58 h 102"/>
                  <a:gd name="T18" fmla="*/ 31 w 100"/>
                  <a:gd name="T19" fmla="*/ 86 h 102"/>
                  <a:gd name="T20" fmla="*/ 52 w 100"/>
                  <a:gd name="T21" fmla="*/ 94 h 102"/>
                  <a:gd name="T22" fmla="*/ 73 w 100"/>
                  <a:gd name="T23" fmla="*/ 86 h 102"/>
                  <a:gd name="T24" fmla="*/ 80 w 100"/>
                  <a:gd name="T25" fmla="*/ 59 h 102"/>
                  <a:gd name="T26" fmla="*/ 80 w 100"/>
                  <a:gd name="T27" fmla="*/ 19 h 102"/>
                  <a:gd name="T28" fmla="*/ 80 w 100"/>
                  <a:gd name="T29" fmla="*/ 13 h 102"/>
                  <a:gd name="T30" fmla="*/ 80 w 100"/>
                  <a:gd name="T31" fmla="*/ 7 h 102"/>
                  <a:gd name="T32" fmla="*/ 78 w 100"/>
                  <a:gd name="T33" fmla="*/ 5 h 102"/>
                  <a:gd name="T34" fmla="*/ 69 w 100"/>
                  <a:gd name="T35" fmla="*/ 3 h 102"/>
                  <a:gd name="T36" fmla="*/ 69 w 100"/>
                  <a:gd name="T37" fmla="*/ 0 h 102"/>
                  <a:gd name="T38" fmla="*/ 85 w 100"/>
                  <a:gd name="T39" fmla="*/ 0 h 102"/>
                  <a:gd name="T40" fmla="*/ 100 w 100"/>
                  <a:gd name="T41" fmla="*/ 0 h 102"/>
                  <a:gd name="T42" fmla="*/ 100 w 100"/>
                  <a:gd name="T43" fmla="*/ 3 h 102"/>
                  <a:gd name="T44" fmla="*/ 91 w 100"/>
                  <a:gd name="T45" fmla="*/ 5 h 102"/>
                  <a:gd name="T46" fmla="*/ 89 w 100"/>
                  <a:gd name="T47" fmla="*/ 8 h 102"/>
                  <a:gd name="T48" fmla="*/ 89 w 100"/>
                  <a:gd name="T49" fmla="*/ 13 h 102"/>
                  <a:gd name="T50" fmla="*/ 89 w 100"/>
                  <a:gd name="T51" fmla="*/ 20 h 102"/>
                  <a:gd name="T52" fmla="*/ 89 w 100"/>
                  <a:gd name="T53" fmla="*/ 56 h 102"/>
                  <a:gd name="T54" fmla="*/ 80 w 100"/>
                  <a:gd name="T55" fmla="*/ 90 h 102"/>
                  <a:gd name="T56" fmla="*/ 50 w 100"/>
                  <a:gd name="T57" fmla="*/ 102 h 102"/>
                  <a:gd name="T58" fmla="*/ 20 w 100"/>
                  <a:gd name="T59" fmla="*/ 92 h 102"/>
                  <a:gd name="T60" fmla="*/ 11 w 100"/>
                  <a:gd name="T61" fmla="*/ 60 h 102"/>
                  <a:gd name="T62" fmla="*/ 11 w 100"/>
                  <a:gd name="T63" fmla="*/ 20 h 102"/>
                  <a:gd name="T64" fmla="*/ 11 w 100"/>
                  <a:gd name="T65" fmla="*/ 13 h 102"/>
                  <a:gd name="T66" fmla="*/ 11 w 100"/>
                  <a:gd name="T67" fmla="*/ 8 h 102"/>
                  <a:gd name="T68" fmla="*/ 9 w 100"/>
                  <a:gd name="T69" fmla="*/ 5 h 102"/>
                  <a:gd name="T70" fmla="*/ 0 w 100"/>
                  <a:gd name="T71" fmla="*/ 3 h 102"/>
                  <a:gd name="T72" fmla="*/ 0 w 100"/>
                  <a:gd name="T7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0" h="102">
                    <a:moveTo>
                      <a:pt x="0" y="0"/>
                    </a:moveTo>
                    <a:cubicBezTo>
                      <a:pt x="6" y="0"/>
                      <a:pt x="12" y="0"/>
                      <a:pt x="18" y="0"/>
                    </a:cubicBezTo>
                    <a:cubicBezTo>
                      <a:pt x="23" y="0"/>
                      <a:pt x="29" y="0"/>
                      <a:pt x="35" y="0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5"/>
                      <a:pt x="25" y="6"/>
                      <a:pt x="25" y="7"/>
                    </a:cubicBezTo>
                    <a:cubicBezTo>
                      <a:pt x="25" y="9"/>
                      <a:pt x="25" y="11"/>
                      <a:pt x="25" y="13"/>
                    </a:cubicBezTo>
                    <a:cubicBezTo>
                      <a:pt x="25" y="15"/>
                      <a:pt x="25" y="17"/>
                      <a:pt x="25" y="19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72"/>
                      <a:pt x="27" y="81"/>
                      <a:pt x="31" y="86"/>
                    </a:cubicBezTo>
                    <a:cubicBezTo>
                      <a:pt x="36" y="92"/>
                      <a:pt x="43" y="94"/>
                      <a:pt x="52" y="94"/>
                    </a:cubicBezTo>
                    <a:cubicBezTo>
                      <a:pt x="62" y="94"/>
                      <a:pt x="69" y="91"/>
                      <a:pt x="73" y="86"/>
                    </a:cubicBezTo>
                    <a:cubicBezTo>
                      <a:pt x="78" y="81"/>
                      <a:pt x="80" y="72"/>
                      <a:pt x="80" y="5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7"/>
                      <a:pt x="80" y="15"/>
                      <a:pt x="80" y="13"/>
                    </a:cubicBezTo>
                    <a:cubicBezTo>
                      <a:pt x="80" y="11"/>
                      <a:pt x="80" y="9"/>
                      <a:pt x="80" y="7"/>
                    </a:cubicBezTo>
                    <a:cubicBezTo>
                      <a:pt x="80" y="6"/>
                      <a:pt x="79" y="6"/>
                      <a:pt x="78" y="5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5" y="0"/>
                      <a:pt x="80" y="0"/>
                      <a:pt x="85" y="0"/>
                    </a:cubicBezTo>
                    <a:cubicBezTo>
                      <a:pt x="89" y="0"/>
                      <a:pt x="94" y="0"/>
                      <a:pt x="100" y="0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0" y="6"/>
                      <a:pt x="90" y="6"/>
                      <a:pt x="89" y="8"/>
                    </a:cubicBezTo>
                    <a:cubicBezTo>
                      <a:pt x="89" y="9"/>
                      <a:pt x="89" y="11"/>
                      <a:pt x="89" y="13"/>
                    </a:cubicBezTo>
                    <a:cubicBezTo>
                      <a:pt x="89" y="15"/>
                      <a:pt x="89" y="17"/>
                      <a:pt x="89" y="20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89" y="72"/>
                      <a:pt x="86" y="83"/>
                      <a:pt x="80" y="90"/>
                    </a:cubicBezTo>
                    <a:cubicBezTo>
                      <a:pt x="74" y="98"/>
                      <a:pt x="64" y="102"/>
                      <a:pt x="50" y="102"/>
                    </a:cubicBezTo>
                    <a:cubicBezTo>
                      <a:pt x="37" y="102"/>
                      <a:pt x="27" y="98"/>
                      <a:pt x="20" y="92"/>
                    </a:cubicBezTo>
                    <a:cubicBezTo>
                      <a:pt x="14" y="85"/>
                      <a:pt x="11" y="74"/>
                      <a:pt x="11" y="6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7"/>
                      <a:pt x="11" y="15"/>
                      <a:pt x="11" y="13"/>
                    </a:cubicBezTo>
                    <a:cubicBezTo>
                      <a:pt x="11" y="11"/>
                      <a:pt x="11" y="9"/>
                      <a:pt x="11" y="8"/>
                    </a:cubicBezTo>
                    <a:cubicBezTo>
                      <a:pt x="11" y="6"/>
                      <a:pt x="10" y="6"/>
                      <a:pt x="9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8" name="îṥļíďe">
                <a:extLst>
                  <a:ext uri="{FF2B5EF4-FFF2-40B4-BE49-F238E27FC236}">
                    <a16:creationId xmlns:a16="http://schemas.microsoft.com/office/drawing/2014/main" id="{CDA87B29-F80E-44CC-A783-C30C752B1115}"/>
                  </a:ext>
                </a:extLst>
              </p:cNvPr>
              <p:cNvSpPr/>
              <p:nvPr/>
            </p:nvSpPr>
            <p:spPr bwMode="auto">
              <a:xfrm>
                <a:off x="4976813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9" name="îśḻïḍê">
                <a:extLst>
                  <a:ext uri="{FF2B5EF4-FFF2-40B4-BE49-F238E27FC236}">
                    <a16:creationId xmlns:a16="http://schemas.microsoft.com/office/drawing/2014/main" id="{581AFB53-8608-464F-9630-DB13BA3B5A65}"/>
                  </a:ext>
                </a:extLst>
              </p:cNvPr>
              <p:cNvSpPr/>
              <p:nvPr/>
            </p:nvSpPr>
            <p:spPr bwMode="auto">
              <a:xfrm>
                <a:off x="5260975" y="4229100"/>
                <a:ext cx="107950" cy="320675"/>
              </a:xfrm>
              <a:custGeom>
                <a:avLst/>
                <a:gdLst>
                  <a:gd name="T0" fmla="*/ 1 w 34"/>
                  <a:gd name="T1" fmla="*/ 38 h 101"/>
                  <a:gd name="T2" fmla="*/ 24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1 w 34"/>
                  <a:gd name="T27" fmla="*/ 94 h 101"/>
                  <a:gd name="T28" fmla="*/ 11 w 34"/>
                  <a:gd name="T29" fmla="*/ 84 h 101"/>
                  <a:gd name="T30" fmla="*/ 11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1 w 34"/>
                  <a:gd name="T37" fmla="*/ 38 h 101"/>
                  <a:gd name="T38" fmla="*/ 25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1 w 34"/>
                  <a:gd name="T49" fmla="*/ 3 h 101"/>
                  <a:gd name="T50" fmla="*/ 17 w 34"/>
                  <a:gd name="T51" fmla="*/ 0 h 101"/>
                  <a:gd name="T52" fmla="*/ 22 w 34"/>
                  <a:gd name="T53" fmla="*/ 3 h 101"/>
                  <a:gd name="T54" fmla="*/ 25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1" y="38"/>
                    </a:moveTo>
                    <a:cubicBezTo>
                      <a:pt x="9" y="37"/>
                      <a:pt x="17" y="35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5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8" y="101"/>
                      <a:pt x="22" y="101"/>
                      <a:pt x="17" y="101"/>
                    </a:cubicBezTo>
                    <a:cubicBezTo>
                      <a:pt x="13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1" y="94"/>
                    </a:cubicBezTo>
                    <a:cubicBezTo>
                      <a:pt x="11" y="92"/>
                      <a:pt x="11" y="89"/>
                      <a:pt x="11" y="84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1" y="54"/>
                      <a:pt x="11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1" y="38"/>
                    </a:lnTo>
                    <a:close/>
                    <a:moveTo>
                      <a:pt x="25" y="8"/>
                    </a:moveTo>
                    <a:cubicBezTo>
                      <a:pt x="25" y="11"/>
                      <a:pt x="24" y="13"/>
                      <a:pt x="22" y="14"/>
                    </a:cubicBezTo>
                    <a:cubicBezTo>
                      <a:pt x="21" y="16"/>
                      <a:pt x="19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1" y="3"/>
                    </a:cubicBezTo>
                    <a:cubicBezTo>
                      <a:pt x="12" y="1"/>
                      <a:pt x="14" y="0"/>
                      <a:pt x="17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5" y="6"/>
                      <a:pt x="2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0" name="iŝḷíḍè">
                <a:extLst>
                  <a:ext uri="{FF2B5EF4-FFF2-40B4-BE49-F238E27FC236}">
                    <a16:creationId xmlns:a16="http://schemas.microsoft.com/office/drawing/2014/main" id="{DC35C7CB-F59A-4C3B-B75E-08DC7074D459}"/>
                  </a:ext>
                </a:extLst>
              </p:cNvPr>
              <p:cNvSpPr/>
              <p:nvPr/>
            </p:nvSpPr>
            <p:spPr bwMode="auto">
              <a:xfrm>
                <a:off x="5387975" y="4340225"/>
                <a:ext cx="234950" cy="212725"/>
              </a:xfrm>
              <a:custGeom>
                <a:avLst/>
                <a:gdLst>
                  <a:gd name="T0" fmla="*/ 0 w 74"/>
                  <a:gd name="T1" fmla="*/ 0 h 67"/>
                  <a:gd name="T2" fmla="*/ 16 w 74"/>
                  <a:gd name="T3" fmla="*/ 0 h 67"/>
                  <a:gd name="T4" fmla="*/ 31 w 74"/>
                  <a:gd name="T5" fmla="*/ 0 h 67"/>
                  <a:gd name="T6" fmla="*/ 31 w 74"/>
                  <a:gd name="T7" fmla="*/ 3 h 67"/>
                  <a:gd name="T8" fmla="*/ 23 w 74"/>
                  <a:gd name="T9" fmla="*/ 5 h 67"/>
                  <a:gd name="T10" fmla="*/ 37 w 74"/>
                  <a:gd name="T11" fmla="*/ 40 h 67"/>
                  <a:gd name="T12" fmla="*/ 40 w 74"/>
                  <a:gd name="T13" fmla="*/ 50 h 67"/>
                  <a:gd name="T14" fmla="*/ 44 w 74"/>
                  <a:gd name="T15" fmla="*/ 41 h 67"/>
                  <a:gd name="T16" fmla="*/ 57 w 74"/>
                  <a:gd name="T17" fmla="*/ 5 h 67"/>
                  <a:gd name="T18" fmla="*/ 49 w 74"/>
                  <a:gd name="T19" fmla="*/ 3 h 67"/>
                  <a:gd name="T20" fmla="*/ 49 w 74"/>
                  <a:gd name="T21" fmla="*/ 0 h 67"/>
                  <a:gd name="T22" fmla="*/ 61 w 74"/>
                  <a:gd name="T23" fmla="*/ 0 h 67"/>
                  <a:gd name="T24" fmla="*/ 73 w 74"/>
                  <a:gd name="T25" fmla="*/ 0 h 67"/>
                  <a:gd name="T26" fmla="*/ 74 w 74"/>
                  <a:gd name="T27" fmla="*/ 3 h 67"/>
                  <a:gd name="T28" fmla="*/ 67 w 74"/>
                  <a:gd name="T29" fmla="*/ 5 h 67"/>
                  <a:gd name="T30" fmla="*/ 64 w 74"/>
                  <a:gd name="T31" fmla="*/ 8 h 67"/>
                  <a:gd name="T32" fmla="*/ 51 w 74"/>
                  <a:gd name="T33" fmla="*/ 39 h 67"/>
                  <a:gd name="T34" fmla="*/ 40 w 74"/>
                  <a:gd name="T35" fmla="*/ 66 h 67"/>
                  <a:gd name="T36" fmla="*/ 34 w 74"/>
                  <a:gd name="T37" fmla="*/ 67 h 67"/>
                  <a:gd name="T38" fmla="*/ 22 w 74"/>
                  <a:gd name="T39" fmla="*/ 39 h 67"/>
                  <a:gd name="T40" fmla="*/ 10 w 74"/>
                  <a:gd name="T41" fmla="*/ 8 h 67"/>
                  <a:gd name="T42" fmla="*/ 7 w 74"/>
                  <a:gd name="T43" fmla="*/ 5 h 67"/>
                  <a:gd name="T44" fmla="*/ 0 w 74"/>
                  <a:gd name="T45" fmla="*/ 3 h 67"/>
                  <a:gd name="T46" fmla="*/ 0 w 74"/>
                  <a:gd name="T4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4" h="67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20" y="0"/>
                      <a:pt x="25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7" y="16"/>
                      <a:pt x="32" y="28"/>
                      <a:pt x="37" y="40"/>
                    </a:cubicBezTo>
                    <a:cubicBezTo>
                      <a:pt x="38" y="44"/>
                      <a:pt x="39" y="47"/>
                      <a:pt x="40" y="50"/>
                    </a:cubicBezTo>
                    <a:cubicBezTo>
                      <a:pt x="41" y="47"/>
                      <a:pt x="42" y="44"/>
                      <a:pt x="44" y="41"/>
                    </a:cubicBezTo>
                    <a:cubicBezTo>
                      <a:pt x="48" y="30"/>
                      <a:pt x="53" y="18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5" y="0"/>
                      <a:pt x="69" y="0"/>
                      <a:pt x="73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0" y="17"/>
                      <a:pt x="56" y="27"/>
                      <a:pt x="51" y="39"/>
                    </a:cubicBezTo>
                    <a:cubicBezTo>
                      <a:pt x="46" y="51"/>
                      <a:pt x="42" y="60"/>
                      <a:pt x="40" y="66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1" y="60"/>
                      <a:pt x="27" y="51"/>
                      <a:pt x="22" y="39"/>
                    </a:cubicBezTo>
                    <a:cubicBezTo>
                      <a:pt x="17" y="27"/>
                      <a:pt x="13" y="17"/>
                      <a:pt x="10" y="8"/>
                    </a:cubicBezTo>
                    <a:cubicBezTo>
                      <a:pt x="9" y="7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1" name="îṧļíďè">
                <a:extLst>
                  <a:ext uri="{FF2B5EF4-FFF2-40B4-BE49-F238E27FC236}">
                    <a16:creationId xmlns:a16="http://schemas.microsoft.com/office/drawing/2014/main" id="{9D39C1E6-C06E-45D5-8C52-2AC958BB2215}"/>
                  </a:ext>
                </a:extLst>
              </p:cNvPr>
              <p:cNvSpPr/>
              <p:nvPr/>
            </p:nvSpPr>
            <p:spPr bwMode="auto">
              <a:xfrm>
                <a:off x="5641975" y="4333875"/>
                <a:ext cx="188913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60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2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60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2" name="îśḻîḋè">
                <a:extLst>
                  <a:ext uri="{FF2B5EF4-FFF2-40B4-BE49-F238E27FC236}">
                    <a16:creationId xmlns:a16="http://schemas.microsoft.com/office/drawing/2014/main" id="{1C872079-1BDB-4816-9666-7B84804689BD}"/>
                  </a:ext>
                </a:extLst>
              </p:cNvPr>
              <p:cNvSpPr/>
              <p:nvPr/>
            </p:nvSpPr>
            <p:spPr bwMode="auto">
              <a:xfrm>
                <a:off x="5875338" y="4333875"/>
                <a:ext cx="158750" cy="215900"/>
              </a:xfrm>
              <a:custGeom>
                <a:avLst/>
                <a:gdLst>
                  <a:gd name="T0" fmla="*/ 0 w 50"/>
                  <a:gd name="T1" fmla="*/ 5 h 68"/>
                  <a:gd name="T2" fmla="*/ 23 w 50"/>
                  <a:gd name="T3" fmla="*/ 0 h 68"/>
                  <a:gd name="T4" fmla="*/ 24 w 50"/>
                  <a:gd name="T5" fmla="*/ 1 h 68"/>
                  <a:gd name="T6" fmla="*/ 24 w 50"/>
                  <a:gd name="T7" fmla="*/ 9 h 68"/>
                  <a:gd name="T8" fmla="*/ 49 w 50"/>
                  <a:gd name="T9" fmla="*/ 0 h 68"/>
                  <a:gd name="T10" fmla="*/ 50 w 50"/>
                  <a:gd name="T11" fmla="*/ 1 h 68"/>
                  <a:gd name="T12" fmla="*/ 46 w 50"/>
                  <a:gd name="T13" fmla="*/ 23 h 68"/>
                  <a:gd name="T14" fmla="*/ 43 w 50"/>
                  <a:gd name="T15" fmla="*/ 23 h 68"/>
                  <a:gd name="T16" fmla="*/ 39 w 50"/>
                  <a:gd name="T17" fmla="*/ 14 h 68"/>
                  <a:gd name="T18" fmla="*/ 33 w 50"/>
                  <a:gd name="T19" fmla="*/ 10 h 68"/>
                  <a:gd name="T20" fmla="*/ 24 w 50"/>
                  <a:gd name="T21" fmla="*/ 14 h 68"/>
                  <a:gd name="T22" fmla="*/ 24 w 50"/>
                  <a:gd name="T23" fmla="*/ 44 h 68"/>
                  <a:gd name="T24" fmla="*/ 24 w 50"/>
                  <a:gd name="T25" fmla="*/ 60 h 68"/>
                  <a:gd name="T26" fmla="*/ 26 w 50"/>
                  <a:gd name="T27" fmla="*/ 63 h 68"/>
                  <a:gd name="T28" fmla="*/ 35 w 50"/>
                  <a:gd name="T29" fmla="*/ 65 h 68"/>
                  <a:gd name="T30" fmla="*/ 35 w 50"/>
                  <a:gd name="T31" fmla="*/ 68 h 68"/>
                  <a:gd name="T32" fmla="*/ 17 w 50"/>
                  <a:gd name="T33" fmla="*/ 68 h 68"/>
                  <a:gd name="T34" fmla="*/ 1 w 50"/>
                  <a:gd name="T35" fmla="*/ 68 h 68"/>
                  <a:gd name="T36" fmla="*/ 0 w 50"/>
                  <a:gd name="T37" fmla="*/ 65 h 68"/>
                  <a:gd name="T38" fmla="*/ 9 w 50"/>
                  <a:gd name="T39" fmla="*/ 63 h 68"/>
                  <a:gd name="T40" fmla="*/ 10 w 50"/>
                  <a:gd name="T41" fmla="*/ 61 h 68"/>
                  <a:gd name="T42" fmla="*/ 10 w 50"/>
                  <a:gd name="T43" fmla="*/ 52 h 68"/>
                  <a:gd name="T44" fmla="*/ 10 w 50"/>
                  <a:gd name="T45" fmla="*/ 28 h 68"/>
                  <a:gd name="T46" fmla="*/ 10 w 50"/>
                  <a:gd name="T47" fmla="*/ 10 h 68"/>
                  <a:gd name="T48" fmla="*/ 1 w 50"/>
                  <a:gd name="T49" fmla="*/ 8 h 68"/>
                  <a:gd name="T50" fmla="*/ 0 w 50"/>
                  <a:gd name="T51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32" y="3"/>
                      <a:pt x="41" y="0"/>
                      <a:pt x="49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8" y="8"/>
                      <a:pt x="47" y="15"/>
                      <a:pt x="46" y="23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42" y="19"/>
                      <a:pt x="40" y="16"/>
                      <a:pt x="39" y="14"/>
                    </a:cubicBezTo>
                    <a:cubicBezTo>
                      <a:pt x="38" y="11"/>
                      <a:pt x="36" y="10"/>
                      <a:pt x="33" y="10"/>
                    </a:cubicBezTo>
                    <a:cubicBezTo>
                      <a:pt x="31" y="10"/>
                      <a:pt x="27" y="11"/>
                      <a:pt x="24" y="1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52"/>
                      <a:pt x="24" y="57"/>
                      <a:pt x="24" y="60"/>
                    </a:cubicBezTo>
                    <a:cubicBezTo>
                      <a:pt x="24" y="61"/>
                      <a:pt x="24" y="62"/>
                      <a:pt x="26" y="63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28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1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2"/>
                      <a:pt x="10" y="62"/>
                      <a:pt x="10" y="61"/>
                    </a:cubicBezTo>
                    <a:cubicBezTo>
                      <a:pt x="10" y="59"/>
                      <a:pt x="10" y="56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0"/>
                      <a:pt x="10" y="14"/>
                      <a:pt x="10" y="10"/>
                    </a:cubicBezTo>
                    <a:cubicBezTo>
                      <a:pt x="1" y="8"/>
                      <a:pt x="1" y="8"/>
                      <a:pt x="1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3" name="ïsḷiḓé">
                <a:extLst>
                  <a:ext uri="{FF2B5EF4-FFF2-40B4-BE49-F238E27FC236}">
                    <a16:creationId xmlns:a16="http://schemas.microsoft.com/office/drawing/2014/main" id="{59E35C89-D7F4-4951-AE16-4440CDB3071E}"/>
                  </a:ext>
                </a:extLst>
              </p:cNvPr>
              <p:cNvSpPr/>
              <p:nvPr/>
            </p:nvSpPr>
            <p:spPr bwMode="auto">
              <a:xfrm>
                <a:off x="6075363" y="4333875"/>
                <a:ext cx="155575" cy="222250"/>
              </a:xfrm>
              <a:custGeom>
                <a:avLst/>
                <a:gdLst>
                  <a:gd name="T0" fmla="*/ 35 w 49"/>
                  <a:gd name="T1" fmla="*/ 8 h 70"/>
                  <a:gd name="T2" fmla="*/ 26 w 49"/>
                  <a:gd name="T3" fmla="*/ 7 h 70"/>
                  <a:gd name="T4" fmla="*/ 16 w 49"/>
                  <a:gd name="T5" fmla="*/ 9 h 70"/>
                  <a:gd name="T6" fmla="*/ 12 w 49"/>
                  <a:gd name="T7" fmla="*/ 16 h 70"/>
                  <a:gd name="T8" fmla="*/ 14 w 49"/>
                  <a:gd name="T9" fmla="*/ 23 h 70"/>
                  <a:gd name="T10" fmla="*/ 24 w 49"/>
                  <a:gd name="T11" fmla="*/ 28 h 70"/>
                  <a:gd name="T12" fmla="*/ 30 w 49"/>
                  <a:gd name="T13" fmla="*/ 30 h 70"/>
                  <a:gd name="T14" fmla="*/ 44 w 49"/>
                  <a:gd name="T15" fmla="*/ 38 h 70"/>
                  <a:gd name="T16" fmla="*/ 49 w 49"/>
                  <a:gd name="T17" fmla="*/ 49 h 70"/>
                  <a:gd name="T18" fmla="*/ 41 w 49"/>
                  <a:gd name="T19" fmla="*/ 64 h 70"/>
                  <a:gd name="T20" fmla="*/ 22 w 49"/>
                  <a:gd name="T21" fmla="*/ 70 h 70"/>
                  <a:gd name="T22" fmla="*/ 0 w 49"/>
                  <a:gd name="T23" fmla="*/ 66 h 70"/>
                  <a:gd name="T24" fmla="*/ 4 w 49"/>
                  <a:gd name="T25" fmla="*/ 48 h 70"/>
                  <a:gd name="T26" fmla="*/ 6 w 49"/>
                  <a:gd name="T27" fmla="*/ 47 h 70"/>
                  <a:gd name="T28" fmla="*/ 12 w 49"/>
                  <a:gd name="T29" fmla="*/ 62 h 70"/>
                  <a:gd name="T30" fmla="*/ 22 w 49"/>
                  <a:gd name="T31" fmla="*/ 64 h 70"/>
                  <a:gd name="T32" fmla="*/ 32 w 49"/>
                  <a:gd name="T33" fmla="*/ 61 h 70"/>
                  <a:gd name="T34" fmla="*/ 36 w 49"/>
                  <a:gd name="T35" fmla="*/ 54 h 70"/>
                  <a:gd name="T36" fmla="*/ 34 w 49"/>
                  <a:gd name="T37" fmla="*/ 46 h 70"/>
                  <a:gd name="T38" fmla="*/ 25 w 49"/>
                  <a:gd name="T39" fmla="*/ 42 h 70"/>
                  <a:gd name="T40" fmla="*/ 18 w 49"/>
                  <a:gd name="T41" fmla="*/ 39 h 70"/>
                  <a:gd name="T42" fmla="*/ 5 w 49"/>
                  <a:gd name="T43" fmla="*/ 32 h 70"/>
                  <a:gd name="T44" fmla="*/ 1 w 49"/>
                  <a:gd name="T45" fmla="*/ 21 h 70"/>
                  <a:gd name="T46" fmla="*/ 8 w 49"/>
                  <a:gd name="T47" fmla="*/ 6 h 70"/>
                  <a:gd name="T48" fmla="*/ 27 w 49"/>
                  <a:gd name="T49" fmla="*/ 0 h 70"/>
                  <a:gd name="T50" fmla="*/ 46 w 49"/>
                  <a:gd name="T51" fmla="*/ 4 h 70"/>
                  <a:gd name="T52" fmla="*/ 43 w 49"/>
                  <a:gd name="T53" fmla="*/ 21 h 70"/>
                  <a:gd name="T54" fmla="*/ 40 w 49"/>
                  <a:gd name="T55" fmla="*/ 21 h 70"/>
                  <a:gd name="T56" fmla="*/ 35 w 49"/>
                  <a:gd name="T57" fmla="*/ 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9" h="70">
                    <a:moveTo>
                      <a:pt x="35" y="8"/>
                    </a:moveTo>
                    <a:cubicBezTo>
                      <a:pt x="33" y="7"/>
                      <a:pt x="30" y="7"/>
                      <a:pt x="26" y="7"/>
                    </a:cubicBezTo>
                    <a:cubicBezTo>
                      <a:pt x="22" y="7"/>
                      <a:pt x="18" y="7"/>
                      <a:pt x="16" y="9"/>
                    </a:cubicBezTo>
                    <a:cubicBezTo>
                      <a:pt x="13" y="11"/>
                      <a:pt x="12" y="13"/>
                      <a:pt x="12" y="16"/>
                    </a:cubicBezTo>
                    <a:cubicBezTo>
                      <a:pt x="12" y="19"/>
                      <a:pt x="12" y="21"/>
                      <a:pt x="14" y="23"/>
                    </a:cubicBezTo>
                    <a:cubicBezTo>
                      <a:pt x="16" y="25"/>
                      <a:pt x="19" y="26"/>
                      <a:pt x="24" y="28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7" y="32"/>
                      <a:pt x="41" y="35"/>
                      <a:pt x="44" y="38"/>
                    </a:cubicBezTo>
                    <a:cubicBezTo>
                      <a:pt x="47" y="40"/>
                      <a:pt x="49" y="44"/>
                      <a:pt x="49" y="49"/>
                    </a:cubicBezTo>
                    <a:cubicBezTo>
                      <a:pt x="49" y="55"/>
                      <a:pt x="46" y="61"/>
                      <a:pt x="41" y="64"/>
                    </a:cubicBezTo>
                    <a:cubicBezTo>
                      <a:pt x="36" y="68"/>
                      <a:pt x="30" y="70"/>
                      <a:pt x="22" y="70"/>
                    </a:cubicBezTo>
                    <a:cubicBezTo>
                      <a:pt x="15" y="70"/>
                      <a:pt x="7" y="69"/>
                      <a:pt x="0" y="66"/>
                    </a:cubicBezTo>
                    <a:cubicBezTo>
                      <a:pt x="1" y="59"/>
                      <a:pt x="3" y="53"/>
                      <a:pt x="4" y="48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4" y="63"/>
                      <a:pt x="18" y="64"/>
                      <a:pt x="22" y="64"/>
                    </a:cubicBezTo>
                    <a:cubicBezTo>
                      <a:pt x="26" y="64"/>
                      <a:pt x="30" y="63"/>
                      <a:pt x="32" y="61"/>
                    </a:cubicBezTo>
                    <a:cubicBezTo>
                      <a:pt x="35" y="59"/>
                      <a:pt x="36" y="57"/>
                      <a:pt x="36" y="54"/>
                    </a:cubicBezTo>
                    <a:cubicBezTo>
                      <a:pt x="36" y="51"/>
                      <a:pt x="35" y="48"/>
                      <a:pt x="34" y="46"/>
                    </a:cubicBezTo>
                    <a:cubicBezTo>
                      <a:pt x="32" y="45"/>
                      <a:pt x="29" y="43"/>
                      <a:pt x="25" y="42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1" y="37"/>
                      <a:pt x="7" y="35"/>
                      <a:pt x="5" y="32"/>
                    </a:cubicBezTo>
                    <a:cubicBezTo>
                      <a:pt x="2" y="29"/>
                      <a:pt x="1" y="25"/>
                      <a:pt x="1" y="21"/>
                    </a:cubicBezTo>
                    <a:cubicBezTo>
                      <a:pt x="1" y="14"/>
                      <a:pt x="3" y="9"/>
                      <a:pt x="8" y="6"/>
                    </a:cubicBezTo>
                    <a:cubicBezTo>
                      <a:pt x="13" y="2"/>
                      <a:pt x="19" y="0"/>
                      <a:pt x="27" y="0"/>
                    </a:cubicBezTo>
                    <a:cubicBezTo>
                      <a:pt x="34" y="0"/>
                      <a:pt x="40" y="2"/>
                      <a:pt x="46" y="4"/>
                    </a:cubicBezTo>
                    <a:cubicBezTo>
                      <a:pt x="45" y="9"/>
                      <a:pt x="44" y="15"/>
                      <a:pt x="43" y="21"/>
                    </a:cubicBezTo>
                    <a:cubicBezTo>
                      <a:pt x="40" y="21"/>
                      <a:pt x="40" y="21"/>
                      <a:pt x="40" y="21"/>
                    </a:cubicBezTo>
                    <a:lnTo>
                      <a:pt x="35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4" name="ïṩ1ïḋe">
                <a:extLst>
                  <a:ext uri="{FF2B5EF4-FFF2-40B4-BE49-F238E27FC236}">
                    <a16:creationId xmlns:a16="http://schemas.microsoft.com/office/drawing/2014/main" id="{1539C332-28DE-4B47-B1E1-FD33C6D14EAE}"/>
                  </a:ext>
                </a:extLst>
              </p:cNvPr>
              <p:cNvSpPr/>
              <p:nvPr/>
            </p:nvSpPr>
            <p:spPr bwMode="auto">
              <a:xfrm>
                <a:off x="6278563" y="4229100"/>
                <a:ext cx="104775" cy="320675"/>
              </a:xfrm>
              <a:custGeom>
                <a:avLst/>
                <a:gdLst>
                  <a:gd name="T0" fmla="*/ 0 w 33"/>
                  <a:gd name="T1" fmla="*/ 38 h 101"/>
                  <a:gd name="T2" fmla="*/ 23 w 33"/>
                  <a:gd name="T3" fmla="*/ 33 h 101"/>
                  <a:gd name="T4" fmla="*/ 23 w 33"/>
                  <a:gd name="T5" fmla="*/ 34 h 101"/>
                  <a:gd name="T6" fmla="*/ 23 w 33"/>
                  <a:gd name="T7" fmla="*/ 54 h 101"/>
                  <a:gd name="T8" fmla="*/ 23 w 33"/>
                  <a:gd name="T9" fmla="*/ 82 h 101"/>
                  <a:gd name="T10" fmla="*/ 23 w 33"/>
                  <a:gd name="T11" fmla="*/ 93 h 101"/>
                  <a:gd name="T12" fmla="*/ 25 w 33"/>
                  <a:gd name="T13" fmla="*/ 96 h 101"/>
                  <a:gd name="T14" fmla="*/ 33 w 33"/>
                  <a:gd name="T15" fmla="*/ 98 h 101"/>
                  <a:gd name="T16" fmla="*/ 33 w 33"/>
                  <a:gd name="T17" fmla="*/ 101 h 101"/>
                  <a:gd name="T18" fmla="*/ 16 w 33"/>
                  <a:gd name="T19" fmla="*/ 101 h 101"/>
                  <a:gd name="T20" fmla="*/ 0 w 33"/>
                  <a:gd name="T21" fmla="*/ 101 h 101"/>
                  <a:gd name="T22" fmla="*/ 0 w 33"/>
                  <a:gd name="T23" fmla="*/ 98 h 101"/>
                  <a:gd name="T24" fmla="*/ 8 w 33"/>
                  <a:gd name="T25" fmla="*/ 96 h 101"/>
                  <a:gd name="T26" fmla="*/ 10 w 33"/>
                  <a:gd name="T27" fmla="*/ 94 h 101"/>
                  <a:gd name="T28" fmla="*/ 10 w 33"/>
                  <a:gd name="T29" fmla="*/ 84 h 101"/>
                  <a:gd name="T30" fmla="*/ 10 w 33"/>
                  <a:gd name="T31" fmla="*/ 61 h 101"/>
                  <a:gd name="T32" fmla="*/ 9 w 33"/>
                  <a:gd name="T33" fmla="*/ 43 h 101"/>
                  <a:gd name="T34" fmla="*/ 0 w 33"/>
                  <a:gd name="T35" fmla="*/ 41 h 101"/>
                  <a:gd name="T36" fmla="*/ 0 w 33"/>
                  <a:gd name="T37" fmla="*/ 38 h 101"/>
                  <a:gd name="T38" fmla="*/ 24 w 33"/>
                  <a:gd name="T39" fmla="*/ 8 h 101"/>
                  <a:gd name="T40" fmla="*/ 21 w 33"/>
                  <a:gd name="T41" fmla="*/ 14 h 101"/>
                  <a:gd name="T42" fmla="*/ 15 w 33"/>
                  <a:gd name="T43" fmla="*/ 17 h 101"/>
                  <a:gd name="T44" fmla="*/ 9 w 33"/>
                  <a:gd name="T45" fmla="*/ 15 h 101"/>
                  <a:gd name="T46" fmla="*/ 7 w 33"/>
                  <a:gd name="T47" fmla="*/ 9 h 101"/>
                  <a:gd name="T48" fmla="*/ 10 w 33"/>
                  <a:gd name="T49" fmla="*/ 3 h 101"/>
                  <a:gd name="T50" fmla="*/ 16 w 33"/>
                  <a:gd name="T51" fmla="*/ 0 h 101"/>
                  <a:gd name="T52" fmla="*/ 21 w 33"/>
                  <a:gd name="T53" fmla="*/ 3 h 101"/>
                  <a:gd name="T54" fmla="*/ 24 w 33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3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101"/>
                      <a:pt x="33" y="101"/>
                      <a:pt x="33" y="101"/>
                    </a:cubicBezTo>
                    <a:cubicBezTo>
                      <a:pt x="27" y="101"/>
                      <a:pt x="21" y="101"/>
                      <a:pt x="16" y="101"/>
                    </a:cubicBezTo>
                    <a:cubicBezTo>
                      <a:pt x="12" y="101"/>
                      <a:pt x="6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9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1" y="14"/>
                    </a:cubicBezTo>
                    <a:cubicBezTo>
                      <a:pt x="20" y="16"/>
                      <a:pt x="18" y="17"/>
                      <a:pt x="15" y="17"/>
                    </a:cubicBezTo>
                    <a:cubicBezTo>
                      <a:pt x="13" y="17"/>
                      <a:pt x="11" y="16"/>
                      <a:pt x="9" y="15"/>
                    </a:cubicBezTo>
                    <a:cubicBezTo>
                      <a:pt x="8" y="13"/>
                      <a:pt x="7" y="11"/>
                      <a:pt x="7" y="9"/>
                    </a:cubicBezTo>
                    <a:cubicBezTo>
                      <a:pt x="7" y="6"/>
                      <a:pt x="8" y="4"/>
                      <a:pt x="10" y="3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8" y="0"/>
                      <a:pt x="20" y="1"/>
                      <a:pt x="21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5" name="îśḷíḍe">
                <a:extLst>
                  <a:ext uri="{FF2B5EF4-FFF2-40B4-BE49-F238E27FC236}">
                    <a16:creationId xmlns:a16="http://schemas.microsoft.com/office/drawing/2014/main" id="{9ED8ED18-5A15-493C-B448-C1E497AD4B28}"/>
                  </a:ext>
                </a:extLst>
              </p:cNvPr>
              <p:cNvSpPr/>
              <p:nvPr/>
            </p:nvSpPr>
            <p:spPr bwMode="auto">
              <a:xfrm>
                <a:off x="6418263" y="4283075"/>
                <a:ext cx="150813" cy="273050"/>
              </a:xfrm>
              <a:custGeom>
                <a:avLst/>
                <a:gdLst>
                  <a:gd name="T0" fmla="*/ 24 w 48"/>
                  <a:gd name="T1" fmla="*/ 26 h 86"/>
                  <a:gd name="T2" fmla="*/ 24 w 48"/>
                  <a:gd name="T3" fmla="*/ 65 h 86"/>
                  <a:gd name="T4" fmla="*/ 26 w 48"/>
                  <a:gd name="T5" fmla="*/ 75 h 86"/>
                  <a:gd name="T6" fmla="*/ 34 w 48"/>
                  <a:gd name="T7" fmla="*/ 78 h 86"/>
                  <a:gd name="T8" fmla="*/ 47 w 48"/>
                  <a:gd name="T9" fmla="*/ 76 h 86"/>
                  <a:gd name="T10" fmla="*/ 48 w 48"/>
                  <a:gd name="T11" fmla="*/ 80 h 86"/>
                  <a:gd name="T12" fmla="*/ 26 w 48"/>
                  <a:gd name="T13" fmla="*/ 86 h 86"/>
                  <a:gd name="T14" fmla="*/ 14 w 48"/>
                  <a:gd name="T15" fmla="*/ 82 h 86"/>
                  <a:gd name="T16" fmla="*/ 10 w 48"/>
                  <a:gd name="T17" fmla="*/ 69 h 86"/>
                  <a:gd name="T18" fmla="*/ 11 w 48"/>
                  <a:gd name="T19" fmla="*/ 25 h 86"/>
                  <a:gd name="T20" fmla="*/ 1 w 48"/>
                  <a:gd name="T21" fmla="*/ 23 h 86"/>
                  <a:gd name="T22" fmla="*/ 0 w 48"/>
                  <a:gd name="T23" fmla="*/ 20 h 86"/>
                  <a:gd name="T24" fmla="*/ 11 w 48"/>
                  <a:gd name="T25" fmla="*/ 19 h 86"/>
                  <a:gd name="T26" fmla="*/ 16 w 48"/>
                  <a:gd name="T27" fmla="*/ 2 h 86"/>
                  <a:gd name="T28" fmla="*/ 24 w 48"/>
                  <a:gd name="T29" fmla="*/ 0 h 86"/>
                  <a:gd name="T30" fmla="*/ 25 w 48"/>
                  <a:gd name="T31" fmla="*/ 0 h 86"/>
                  <a:gd name="T32" fmla="*/ 24 w 48"/>
                  <a:gd name="T33" fmla="*/ 16 h 86"/>
                  <a:gd name="T34" fmla="*/ 24 w 48"/>
                  <a:gd name="T35" fmla="*/ 19 h 86"/>
                  <a:gd name="T36" fmla="*/ 46 w 48"/>
                  <a:gd name="T37" fmla="*/ 19 h 86"/>
                  <a:gd name="T38" fmla="*/ 46 w 48"/>
                  <a:gd name="T39" fmla="*/ 26 h 86"/>
                  <a:gd name="T40" fmla="*/ 24 w 48"/>
                  <a:gd name="T41" fmla="*/ 2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86">
                    <a:moveTo>
                      <a:pt x="24" y="26"/>
                    </a:moveTo>
                    <a:cubicBezTo>
                      <a:pt x="24" y="42"/>
                      <a:pt x="24" y="55"/>
                      <a:pt x="24" y="65"/>
                    </a:cubicBezTo>
                    <a:cubicBezTo>
                      <a:pt x="24" y="70"/>
                      <a:pt x="25" y="73"/>
                      <a:pt x="26" y="75"/>
                    </a:cubicBezTo>
                    <a:cubicBezTo>
                      <a:pt x="28" y="77"/>
                      <a:pt x="30" y="78"/>
                      <a:pt x="34" y="78"/>
                    </a:cubicBezTo>
                    <a:cubicBezTo>
                      <a:pt x="38" y="78"/>
                      <a:pt x="42" y="77"/>
                      <a:pt x="47" y="76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39" y="84"/>
                      <a:pt x="32" y="86"/>
                      <a:pt x="26" y="86"/>
                    </a:cubicBezTo>
                    <a:cubicBezTo>
                      <a:pt x="20" y="86"/>
                      <a:pt x="17" y="84"/>
                      <a:pt x="14" y="82"/>
                    </a:cubicBezTo>
                    <a:cubicBezTo>
                      <a:pt x="11" y="79"/>
                      <a:pt x="10" y="75"/>
                      <a:pt x="10" y="69"/>
                    </a:cubicBezTo>
                    <a:cubicBezTo>
                      <a:pt x="10" y="60"/>
                      <a:pt x="10" y="45"/>
                      <a:pt x="11" y="25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9" y="1"/>
                      <a:pt x="22" y="1"/>
                      <a:pt x="2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6"/>
                      <a:pt x="24" y="12"/>
                      <a:pt x="24" y="16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26"/>
                      <a:pt x="46" y="26"/>
                      <a:pt x="46" y="26"/>
                    </a:cubicBezTo>
                    <a:lnTo>
                      <a:pt x="24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6" name="iŝlïḑe">
                <a:extLst>
                  <a:ext uri="{FF2B5EF4-FFF2-40B4-BE49-F238E27FC236}">
                    <a16:creationId xmlns:a16="http://schemas.microsoft.com/office/drawing/2014/main" id="{F44AC4AD-2286-4840-ADCD-DC7016C5165F}"/>
                  </a:ext>
                </a:extLst>
              </p:cNvPr>
              <p:cNvSpPr/>
              <p:nvPr/>
            </p:nvSpPr>
            <p:spPr bwMode="auto">
              <a:xfrm>
                <a:off x="6584950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2 w 74"/>
                  <a:gd name="T7" fmla="*/ 3 h 101"/>
                  <a:gd name="T8" fmla="*/ 23 w 74"/>
                  <a:gd name="T9" fmla="*/ 5 h 101"/>
                  <a:gd name="T10" fmla="*/ 30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5 w 74"/>
                  <a:gd name="T17" fmla="*/ 39 h 101"/>
                  <a:gd name="T18" fmla="*/ 51 w 74"/>
                  <a:gd name="T19" fmla="*/ 23 h 101"/>
                  <a:gd name="T20" fmla="*/ 58 w 74"/>
                  <a:gd name="T21" fmla="*/ 5 h 101"/>
                  <a:gd name="T22" fmla="*/ 50 w 74"/>
                  <a:gd name="T23" fmla="*/ 3 h 101"/>
                  <a:gd name="T24" fmla="*/ 49 w 74"/>
                  <a:gd name="T25" fmla="*/ 0 h 101"/>
                  <a:gd name="T26" fmla="*/ 62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8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5 w 74"/>
                  <a:gd name="T39" fmla="*/ 57 h 101"/>
                  <a:gd name="T40" fmla="*/ 39 w 74"/>
                  <a:gd name="T41" fmla="*/ 77 h 101"/>
                  <a:gd name="T42" fmla="*/ 35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9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7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2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30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5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8" y="5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2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3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5" y="57"/>
                    </a:cubicBezTo>
                    <a:cubicBezTo>
                      <a:pt x="42" y="63"/>
                      <a:pt x="40" y="70"/>
                      <a:pt x="39" y="77"/>
                    </a:cubicBezTo>
                    <a:cubicBezTo>
                      <a:pt x="37" y="83"/>
                      <a:pt x="36" y="89"/>
                      <a:pt x="35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1" y="100"/>
                      <a:pt x="28" y="101"/>
                      <a:pt x="23" y="101"/>
                    </a:cubicBezTo>
                    <a:cubicBezTo>
                      <a:pt x="18" y="101"/>
                      <a:pt x="13" y="101"/>
                      <a:pt x="9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8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7" name="î$ļíḓé">
                <a:extLst>
                  <a:ext uri="{FF2B5EF4-FFF2-40B4-BE49-F238E27FC236}">
                    <a16:creationId xmlns:a16="http://schemas.microsoft.com/office/drawing/2014/main" id="{8F0874A6-1B66-4A52-982E-BD220FFFD7A7}"/>
                  </a:ext>
                </a:extLst>
              </p:cNvPr>
              <p:cNvSpPr/>
              <p:nvPr/>
            </p:nvSpPr>
            <p:spPr bwMode="auto">
              <a:xfrm>
                <a:off x="6962775" y="4333875"/>
                <a:ext cx="214313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10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9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5 w 68"/>
                  <a:gd name="T23" fmla="*/ 64 h 70"/>
                  <a:gd name="T24" fmla="*/ 49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4 w 68"/>
                  <a:gd name="T31" fmla="*/ 6 h 70"/>
                  <a:gd name="T32" fmla="*/ 20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5" y="53"/>
                      <a:pt x="58" y="60"/>
                    </a:cubicBezTo>
                    <a:cubicBezTo>
                      <a:pt x="52" y="67"/>
                      <a:pt x="43" y="70"/>
                      <a:pt x="33" y="70"/>
                    </a:cubicBezTo>
                    <a:cubicBezTo>
                      <a:pt x="24" y="70"/>
                      <a:pt x="16" y="67"/>
                      <a:pt x="10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4" y="17"/>
                      <a:pt x="10" y="10"/>
                    </a:cubicBezTo>
                    <a:cubicBezTo>
                      <a:pt x="16" y="4"/>
                      <a:pt x="25" y="0"/>
                      <a:pt x="35" y="0"/>
                    </a:cubicBezTo>
                    <a:cubicBezTo>
                      <a:pt x="45" y="0"/>
                      <a:pt x="53" y="4"/>
                      <a:pt x="59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7" y="51"/>
                      <a:pt x="20" y="56"/>
                    </a:cubicBezTo>
                    <a:cubicBezTo>
                      <a:pt x="23" y="62"/>
                      <a:pt x="28" y="64"/>
                      <a:pt x="35" y="64"/>
                    </a:cubicBezTo>
                    <a:cubicBezTo>
                      <a:pt x="41" y="64"/>
                      <a:pt x="45" y="62"/>
                      <a:pt x="49" y="57"/>
                    </a:cubicBezTo>
                    <a:cubicBezTo>
                      <a:pt x="52" y="52"/>
                      <a:pt x="53" y="45"/>
                      <a:pt x="53" y="35"/>
                    </a:cubicBezTo>
                    <a:cubicBezTo>
                      <a:pt x="53" y="26"/>
                      <a:pt x="52" y="19"/>
                      <a:pt x="48" y="14"/>
                    </a:cubicBezTo>
                    <a:cubicBezTo>
                      <a:pt x="45" y="9"/>
                      <a:pt x="40" y="6"/>
                      <a:pt x="34" y="6"/>
                    </a:cubicBezTo>
                    <a:cubicBezTo>
                      <a:pt x="28" y="6"/>
                      <a:pt x="23" y="8"/>
                      <a:pt x="20" y="13"/>
                    </a:cubicBezTo>
                    <a:cubicBezTo>
                      <a:pt x="17" y="18"/>
                      <a:pt x="15" y="25"/>
                      <a:pt x="15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8" name="íş1îďè">
                <a:extLst>
                  <a:ext uri="{FF2B5EF4-FFF2-40B4-BE49-F238E27FC236}">
                    <a16:creationId xmlns:a16="http://schemas.microsoft.com/office/drawing/2014/main" id="{AAAF9637-5BA1-442B-B467-8C8A333590A1}"/>
                  </a:ext>
                </a:extLst>
              </p:cNvPr>
              <p:cNvSpPr/>
              <p:nvPr/>
            </p:nvSpPr>
            <p:spPr bwMode="auto">
              <a:xfrm>
                <a:off x="7224713" y="4210050"/>
                <a:ext cx="180975" cy="339725"/>
              </a:xfrm>
              <a:custGeom>
                <a:avLst/>
                <a:gdLst>
                  <a:gd name="T0" fmla="*/ 24 w 57"/>
                  <a:gd name="T1" fmla="*/ 49 h 107"/>
                  <a:gd name="T2" fmla="*/ 24 w 57"/>
                  <a:gd name="T3" fmla="*/ 87 h 107"/>
                  <a:gd name="T4" fmla="*/ 24 w 57"/>
                  <a:gd name="T5" fmla="*/ 99 h 107"/>
                  <a:gd name="T6" fmla="*/ 26 w 57"/>
                  <a:gd name="T7" fmla="*/ 102 h 107"/>
                  <a:gd name="T8" fmla="*/ 35 w 57"/>
                  <a:gd name="T9" fmla="*/ 104 h 107"/>
                  <a:gd name="T10" fmla="*/ 35 w 57"/>
                  <a:gd name="T11" fmla="*/ 107 h 107"/>
                  <a:gd name="T12" fmla="*/ 17 w 57"/>
                  <a:gd name="T13" fmla="*/ 107 h 107"/>
                  <a:gd name="T14" fmla="*/ 1 w 57"/>
                  <a:gd name="T15" fmla="*/ 107 h 107"/>
                  <a:gd name="T16" fmla="*/ 0 w 57"/>
                  <a:gd name="T17" fmla="*/ 104 h 107"/>
                  <a:gd name="T18" fmla="*/ 8 w 57"/>
                  <a:gd name="T19" fmla="*/ 102 h 107"/>
                  <a:gd name="T20" fmla="*/ 11 w 57"/>
                  <a:gd name="T21" fmla="*/ 100 h 107"/>
                  <a:gd name="T22" fmla="*/ 11 w 57"/>
                  <a:gd name="T23" fmla="*/ 90 h 107"/>
                  <a:gd name="T24" fmla="*/ 11 w 57"/>
                  <a:gd name="T25" fmla="*/ 49 h 107"/>
                  <a:gd name="T26" fmla="*/ 1 w 57"/>
                  <a:gd name="T27" fmla="*/ 46 h 107"/>
                  <a:gd name="T28" fmla="*/ 0 w 57"/>
                  <a:gd name="T29" fmla="*/ 43 h 107"/>
                  <a:gd name="T30" fmla="*/ 11 w 57"/>
                  <a:gd name="T31" fmla="*/ 42 h 107"/>
                  <a:gd name="T32" fmla="*/ 11 w 57"/>
                  <a:gd name="T33" fmla="*/ 42 h 107"/>
                  <a:gd name="T34" fmla="*/ 19 w 57"/>
                  <a:gd name="T35" fmla="*/ 11 h 107"/>
                  <a:gd name="T36" fmla="*/ 43 w 57"/>
                  <a:gd name="T37" fmla="*/ 0 h 107"/>
                  <a:gd name="T38" fmla="*/ 57 w 57"/>
                  <a:gd name="T39" fmla="*/ 2 h 107"/>
                  <a:gd name="T40" fmla="*/ 53 w 57"/>
                  <a:gd name="T41" fmla="*/ 20 h 107"/>
                  <a:gd name="T42" fmla="*/ 50 w 57"/>
                  <a:gd name="T43" fmla="*/ 20 h 107"/>
                  <a:gd name="T44" fmla="*/ 45 w 57"/>
                  <a:gd name="T45" fmla="*/ 6 h 107"/>
                  <a:gd name="T46" fmla="*/ 41 w 57"/>
                  <a:gd name="T47" fmla="*/ 6 h 107"/>
                  <a:gd name="T48" fmla="*/ 28 w 57"/>
                  <a:gd name="T49" fmla="*/ 13 h 107"/>
                  <a:gd name="T50" fmla="*/ 24 w 57"/>
                  <a:gd name="T51" fmla="*/ 40 h 107"/>
                  <a:gd name="T52" fmla="*/ 24 w 57"/>
                  <a:gd name="T53" fmla="*/ 42 h 107"/>
                  <a:gd name="T54" fmla="*/ 42 w 57"/>
                  <a:gd name="T55" fmla="*/ 42 h 107"/>
                  <a:gd name="T56" fmla="*/ 42 w 57"/>
                  <a:gd name="T57" fmla="*/ 49 h 107"/>
                  <a:gd name="T58" fmla="*/ 24 w 57"/>
                  <a:gd name="T59" fmla="*/ 4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7" h="107">
                    <a:moveTo>
                      <a:pt x="24" y="49"/>
                    </a:move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92"/>
                      <a:pt x="24" y="96"/>
                      <a:pt x="24" y="99"/>
                    </a:cubicBezTo>
                    <a:cubicBezTo>
                      <a:pt x="24" y="100"/>
                      <a:pt x="25" y="101"/>
                      <a:pt x="26" y="102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1" y="100"/>
                    </a:cubicBezTo>
                    <a:cubicBezTo>
                      <a:pt x="11" y="97"/>
                      <a:pt x="11" y="94"/>
                      <a:pt x="11" y="90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29"/>
                      <a:pt x="14" y="18"/>
                      <a:pt x="19" y="11"/>
                    </a:cubicBezTo>
                    <a:cubicBezTo>
                      <a:pt x="25" y="4"/>
                      <a:pt x="33" y="0"/>
                      <a:pt x="43" y="0"/>
                    </a:cubicBezTo>
                    <a:cubicBezTo>
                      <a:pt x="48" y="0"/>
                      <a:pt x="52" y="0"/>
                      <a:pt x="57" y="2"/>
                    </a:cubicBezTo>
                    <a:cubicBezTo>
                      <a:pt x="55" y="7"/>
                      <a:pt x="54" y="13"/>
                      <a:pt x="53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6"/>
                      <a:pt x="43" y="6"/>
                      <a:pt x="41" y="6"/>
                    </a:cubicBezTo>
                    <a:cubicBezTo>
                      <a:pt x="35" y="6"/>
                      <a:pt x="31" y="8"/>
                      <a:pt x="28" y="13"/>
                    </a:cubicBezTo>
                    <a:cubicBezTo>
                      <a:pt x="25" y="18"/>
                      <a:pt x="24" y="27"/>
                      <a:pt x="24" y="40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9"/>
                      <a:pt x="42" y="49"/>
                      <a:pt x="42" y="49"/>
                    </a:cubicBezTo>
                    <a:lnTo>
                      <a:pt x="24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9" name="iS1iḍê">
                <a:extLst>
                  <a:ext uri="{FF2B5EF4-FFF2-40B4-BE49-F238E27FC236}">
                    <a16:creationId xmlns:a16="http://schemas.microsoft.com/office/drawing/2014/main" id="{A68EBC60-DF9F-40AF-8C4E-6331E4A47310}"/>
                  </a:ext>
                </a:extLst>
              </p:cNvPr>
              <p:cNvSpPr/>
              <p:nvPr/>
            </p:nvSpPr>
            <p:spPr bwMode="auto">
              <a:xfrm>
                <a:off x="7542213" y="4229100"/>
                <a:ext cx="206375" cy="327025"/>
              </a:xfrm>
              <a:custGeom>
                <a:avLst/>
                <a:gdLst>
                  <a:gd name="T0" fmla="*/ 50 w 65"/>
                  <a:gd name="T1" fmla="*/ 8 h 103"/>
                  <a:gd name="T2" fmla="*/ 36 w 65"/>
                  <a:gd name="T3" fmla="*/ 5 h 103"/>
                  <a:gd name="T4" fmla="*/ 21 w 65"/>
                  <a:gd name="T5" fmla="*/ 10 h 103"/>
                  <a:gd name="T6" fmla="*/ 15 w 65"/>
                  <a:gd name="T7" fmla="*/ 23 h 103"/>
                  <a:gd name="T8" fmla="*/ 17 w 65"/>
                  <a:gd name="T9" fmla="*/ 31 h 103"/>
                  <a:gd name="T10" fmla="*/ 22 w 65"/>
                  <a:gd name="T11" fmla="*/ 37 h 103"/>
                  <a:gd name="T12" fmla="*/ 30 w 65"/>
                  <a:gd name="T13" fmla="*/ 42 h 103"/>
                  <a:gd name="T14" fmla="*/ 39 w 65"/>
                  <a:gd name="T15" fmla="*/ 46 h 103"/>
                  <a:gd name="T16" fmla="*/ 48 w 65"/>
                  <a:gd name="T17" fmla="*/ 50 h 103"/>
                  <a:gd name="T18" fmla="*/ 57 w 65"/>
                  <a:gd name="T19" fmla="*/ 56 h 103"/>
                  <a:gd name="T20" fmla="*/ 62 w 65"/>
                  <a:gd name="T21" fmla="*/ 63 h 103"/>
                  <a:gd name="T22" fmla="*/ 65 w 65"/>
                  <a:gd name="T23" fmla="*/ 74 h 103"/>
                  <a:gd name="T24" fmla="*/ 54 w 65"/>
                  <a:gd name="T25" fmla="*/ 95 h 103"/>
                  <a:gd name="T26" fmla="*/ 25 w 65"/>
                  <a:gd name="T27" fmla="*/ 103 h 103"/>
                  <a:gd name="T28" fmla="*/ 0 w 65"/>
                  <a:gd name="T29" fmla="*/ 99 h 103"/>
                  <a:gd name="T30" fmla="*/ 0 w 65"/>
                  <a:gd name="T31" fmla="*/ 99 h 103"/>
                  <a:gd name="T32" fmla="*/ 3 w 65"/>
                  <a:gd name="T33" fmla="*/ 74 h 103"/>
                  <a:gd name="T34" fmla="*/ 6 w 65"/>
                  <a:gd name="T35" fmla="*/ 74 h 103"/>
                  <a:gd name="T36" fmla="*/ 11 w 65"/>
                  <a:gd name="T37" fmla="*/ 94 h 103"/>
                  <a:gd name="T38" fmla="*/ 27 w 65"/>
                  <a:gd name="T39" fmla="*/ 97 h 103"/>
                  <a:gd name="T40" fmla="*/ 43 w 65"/>
                  <a:gd name="T41" fmla="*/ 92 h 103"/>
                  <a:gd name="T42" fmla="*/ 49 w 65"/>
                  <a:gd name="T43" fmla="*/ 79 h 103"/>
                  <a:gd name="T44" fmla="*/ 47 w 65"/>
                  <a:gd name="T45" fmla="*/ 71 h 103"/>
                  <a:gd name="T46" fmla="*/ 42 w 65"/>
                  <a:gd name="T47" fmla="*/ 65 h 103"/>
                  <a:gd name="T48" fmla="*/ 35 w 65"/>
                  <a:gd name="T49" fmla="*/ 61 h 103"/>
                  <a:gd name="T50" fmla="*/ 26 w 65"/>
                  <a:gd name="T51" fmla="*/ 56 h 103"/>
                  <a:gd name="T52" fmla="*/ 17 w 65"/>
                  <a:gd name="T53" fmla="*/ 52 h 103"/>
                  <a:gd name="T54" fmla="*/ 8 w 65"/>
                  <a:gd name="T55" fmla="*/ 46 h 103"/>
                  <a:gd name="T56" fmla="*/ 2 w 65"/>
                  <a:gd name="T57" fmla="*/ 38 h 103"/>
                  <a:gd name="T58" fmla="*/ 0 w 65"/>
                  <a:gd name="T59" fmla="*/ 27 h 103"/>
                  <a:gd name="T60" fmla="*/ 10 w 65"/>
                  <a:gd name="T61" fmla="*/ 7 h 103"/>
                  <a:gd name="T62" fmla="*/ 37 w 65"/>
                  <a:gd name="T63" fmla="*/ 0 h 103"/>
                  <a:gd name="T64" fmla="*/ 61 w 65"/>
                  <a:gd name="T65" fmla="*/ 2 h 103"/>
                  <a:gd name="T66" fmla="*/ 61 w 65"/>
                  <a:gd name="T67" fmla="*/ 3 h 103"/>
                  <a:gd name="T68" fmla="*/ 57 w 65"/>
                  <a:gd name="T69" fmla="*/ 25 h 103"/>
                  <a:gd name="T70" fmla="*/ 54 w 65"/>
                  <a:gd name="T71" fmla="*/ 26 h 103"/>
                  <a:gd name="T72" fmla="*/ 50 w 65"/>
                  <a:gd name="T73" fmla="*/ 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103">
                    <a:moveTo>
                      <a:pt x="50" y="8"/>
                    </a:moveTo>
                    <a:cubicBezTo>
                      <a:pt x="45" y="6"/>
                      <a:pt x="40" y="5"/>
                      <a:pt x="36" y="5"/>
                    </a:cubicBezTo>
                    <a:cubicBezTo>
                      <a:pt x="30" y="5"/>
                      <a:pt x="25" y="7"/>
                      <a:pt x="21" y="10"/>
                    </a:cubicBezTo>
                    <a:cubicBezTo>
                      <a:pt x="17" y="13"/>
                      <a:pt x="15" y="17"/>
                      <a:pt x="15" y="23"/>
                    </a:cubicBezTo>
                    <a:cubicBezTo>
                      <a:pt x="15" y="26"/>
                      <a:pt x="16" y="28"/>
                      <a:pt x="17" y="31"/>
                    </a:cubicBezTo>
                    <a:cubicBezTo>
                      <a:pt x="19" y="33"/>
                      <a:pt x="20" y="35"/>
                      <a:pt x="22" y="37"/>
                    </a:cubicBezTo>
                    <a:cubicBezTo>
                      <a:pt x="25" y="39"/>
                      <a:pt x="27" y="40"/>
                      <a:pt x="30" y="42"/>
                    </a:cubicBezTo>
                    <a:cubicBezTo>
                      <a:pt x="33" y="43"/>
                      <a:pt x="36" y="44"/>
                      <a:pt x="39" y="46"/>
                    </a:cubicBezTo>
                    <a:cubicBezTo>
                      <a:pt x="42" y="47"/>
                      <a:pt x="45" y="49"/>
                      <a:pt x="48" y="50"/>
                    </a:cubicBezTo>
                    <a:cubicBezTo>
                      <a:pt x="51" y="52"/>
                      <a:pt x="54" y="54"/>
                      <a:pt x="57" y="56"/>
                    </a:cubicBezTo>
                    <a:cubicBezTo>
                      <a:pt x="59" y="58"/>
                      <a:pt x="61" y="60"/>
                      <a:pt x="62" y="63"/>
                    </a:cubicBezTo>
                    <a:cubicBezTo>
                      <a:pt x="64" y="66"/>
                      <a:pt x="65" y="70"/>
                      <a:pt x="65" y="74"/>
                    </a:cubicBezTo>
                    <a:cubicBezTo>
                      <a:pt x="65" y="83"/>
                      <a:pt x="61" y="90"/>
                      <a:pt x="54" y="95"/>
                    </a:cubicBezTo>
                    <a:cubicBezTo>
                      <a:pt x="46" y="100"/>
                      <a:pt x="37" y="103"/>
                      <a:pt x="25" y="103"/>
                    </a:cubicBezTo>
                    <a:cubicBezTo>
                      <a:pt x="18" y="103"/>
                      <a:pt x="9" y="102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6" y="96"/>
                      <a:pt x="21" y="97"/>
                      <a:pt x="27" y="97"/>
                    </a:cubicBezTo>
                    <a:cubicBezTo>
                      <a:pt x="34" y="97"/>
                      <a:pt x="39" y="95"/>
                      <a:pt x="43" y="92"/>
                    </a:cubicBezTo>
                    <a:cubicBezTo>
                      <a:pt x="47" y="89"/>
                      <a:pt x="49" y="85"/>
                      <a:pt x="49" y="79"/>
                    </a:cubicBezTo>
                    <a:cubicBezTo>
                      <a:pt x="49" y="76"/>
                      <a:pt x="49" y="73"/>
                      <a:pt x="47" y="71"/>
                    </a:cubicBezTo>
                    <a:cubicBezTo>
                      <a:pt x="46" y="69"/>
                      <a:pt x="44" y="67"/>
                      <a:pt x="42" y="65"/>
                    </a:cubicBezTo>
                    <a:cubicBezTo>
                      <a:pt x="40" y="63"/>
                      <a:pt x="37" y="62"/>
                      <a:pt x="35" y="61"/>
                    </a:cubicBezTo>
                    <a:cubicBezTo>
                      <a:pt x="32" y="59"/>
                      <a:pt x="29" y="58"/>
                      <a:pt x="26" y="56"/>
                    </a:cubicBezTo>
                    <a:cubicBezTo>
                      <a:pt x="23" y="55"/>
                      <a:pt x="20" y="54"/>
                      <a:pt x="17" y="52"/>
                    </a:cubicBezTo>
                    <a:cubicBezTo>
                      <a:pt x="13" y="50"/>
                      <a:pt x="11" y="48"/>
                      <a:pt x="8" y="46"/>
                    </a:cubicBezTo>
                    <a:cubicBezTo>
                      <a:pt x="6" y="44"/>
                      <a:pt x="3" y="41"/>
                      <a:pt x="2" y="38"/>
                    </a:cubicBezTo>
                    <a:cubicBezTo>
                      <a:pt x="0" y="35"/>
                      <a:pt x="0" y="31"/>
                      <a:pt x="0" y="27"/>
                    </a:cubicBezTo>
                    <a:cubicBezTo>
                      <a:pt x="0" y="18"/>
                      <a:pt x="3" y="12"/>
                      <a:pt x="10" y="7"/>
                    </a:cubicBezTo>
                    <a:cubicBezTo>
                      <a:pt x="18" y="2"/>
                      <a:pt x="27" y="0"/>
                      <a:pt x="37" y="0"/>
                    </a:cubicBezTo>
                    <a:cubicBezTo>
                      <a:pt x="45" y="0"/>
                      <a:pt x="52" y="1"/>
                      <a:pt x="61" y="2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0" name="íṣľíḓé">
                <a:extLst>
                  <a:ext uri="{FF2B5EF4-FFF2-40B4-BE49-F238E27FC236}">
                    <a16:creationId xmlns:a16="http://schemas.microsoft.com/office/drawing/2014/main" id="{496D9AB2-6C36-402E-BE94-21E4CC66BD8B}"/>
                  </a:ext>
                </a:extLst>
              </p:cNvPr>
              <p:cNvSpPr/>
              <p:nvPr/>
            </p:nvSpPr>
            <p:spPr bwMode="auto">
              <a:xfrm>
                <a:off x="7793038" y="4333875"/>
                <a:ext cx="179388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3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2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0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2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1" name="î$ḷïḑè">
                <a:extLst>
                  <a:ext uri="{FF2B5EF4-FFF2-40B4-BE49-F238E27FC236}">
                    <a16:creationId xmlns:a16="http://schemas.microsoft.com/office/drawing/2014/main" id="{44E661DB-3234-4822-B8A1-A4A8C68F8632}"/>
                  </a:ext>
                </a:extLst>
              </p:cNvPr>
              <p:cNvSpPr/>
              <p:nvPr/>
            </p:nvSpPr>
            <p:spPr bwMode="auto">
              <a:xfrm>
                <a:off x="801687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2" name="iSľíḍè">
                <a:extLst>
                  <a:ext uri="{FF2B5EF4-FFF2-40B4-BE49-F238E27FC236}">
                    <a16:creationId xmlns:a16="http://schemas.microsoft.com/office/drawing/2014/main" id="{34B81879-8C99-4D98-A793-BF0D93FC8BB5}"/>
                  </a:ext>
                </a:extLst>
              </p:cNvPr>
              <p:cNvSpPr/>
              <p:nvPr/>
            </p:nvSpPr>
            <p:spPr bwMode="auto">
              <a:xfrm>
                <a:off x="8172450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7 w 59"/>
                  <a:gd name="T3" fmla="*/ 68 h 70"/>
                  <a:gd name="T4" fmla="*/ 35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2 w 59"/>
                  <a:gd name="T23" fmla="*/ 55 h 70"/>
                  <a:gd name="T24" fmla="*/ 44 w 59"/>
                  <a:gd name="T25" fmla="*/ 61 h 70"/>
                  <a:gd name="T26" fmla="*/ 59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2 w 59"/>
                  <a:gd name="T35" fmla="*/ 10 h 70"/>
                  <a:gd name="T36" fmla="*/ 32 w 59"/>
                  <a:gd name="T37" fmla="*/ 6 h 70"/>
                  <a:gd name="T38" fmla="*/ 20 w 59"/>
                  <a:gd name="T39" fmla="*/ 12 h 70"/>
                  <a:gd name="T40" fmla="*/ 15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5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7" y="50"/>
                      <a:pt x="22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9" y="61"/>
                      <a:pt x="53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6" y="6"/>
                      <a:pt x="32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3" name="ïŝļíḑè">
                <a:extLst>
                  <a:ext uri="{FF2B5EF4-FFF2-40B4-BE49-F238E27FC236}">
                    <a16:creationId xmlns:a16="http://schemas.microsoft.com/office/drawing/2014/main" id="{790D87A0-26AC-4DDA-BB9C-C011D4D5EE89}"/>
                  </a:ext>
                </a:extLst>
              </p:cNvPr>
              <p:cNvSpPr/>
              <p:nvPr/>
            </p:nvSpPr>
            <p:spPr bwMode="auto">
              <a:xfrm>
                <a:off x="840740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4" name="işľídè">
                <a:extLst>
                  <a:ext uri="{FF2B5EF4-FFF2-40B4-BE49-F238E27FC236}">
                    <a16:creationId xmlns:a16="http://schemas.microsoft.com/office/drawing/2014/main" id="{65187E3A-905C-465B-9E8E-698BFFBF9E63}"/>
                  </a:ext>
                </a:extLst>
              </p:cNvPr>
              <p:cNvSpPr/>
              <p:nvPr/>
            </p:nvSpPr>
            <p:spPr bwMode="auto">
              <a:xfrm>
                <a:off x="8697913" y="4333875"/>
                <a:ext cx="180975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4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3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5" name="işľíḑe">
                <a:extLst>
                  <a:ext uri="{FF2B5EF4-FFF2-40B4-BE49-F238E27FC236}">
                    <a16:creationId xmlns:a16="http://schemas.microsoft.com/office/drawing/2014/main" id="{E8577A61-749D-49AB-8C27-0B4713C4C892}"/>
                  </a:ext>
                </a:extLst>
              </p:cNvPr>
              <p:cNvSpPr/>
              <p:nvPr/>
            </p:nvSpPr>
            <p:spPr bwMode="auto">
              <a:xfrm>
                <a:off x="8920163" y="4333875"/>
                <a:ext cx="190500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59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59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6" name="ïśľïḑé">
                <a:extLst>
                  <a:ext uri="{FF2B5EF4-FFF2-40B4-BE49-F238E27FC236}">
                    <a16:creationId xmlns:a16="http://schemas.microsoft.com/office/drawing/2014/main" id="{73E10D6D-3760-4DBD-B8D4-3EC530CCD4C0}"/>
                  </a:ext>
                </a:extLst>
              </p:cNvPr>
              <p:cNvSpPr/>
              <p:nvPr/>
            </p:nvSpPr>
            <p:spPr bwMode="auto">
              <a:xfrm>
                <a:off x="9283700" y="4235450"/>
                <a:ext cx="301625" cy="320675"/>
              </a:xfrm>
              <a:custGeom>
                <a:avLst/>
                <a:gdLst>
                  <a:gd name="T0" fmla="*/ 60 w 95"/>
                  <a:gd name="T1" fmla="*/ 44 h 101"/>
                  <a:gd name="T2" fmla="*/ 68 w 95"/>
                  <a:gd name="T3" fmla="*/ 44 h 101"/>
                  <a:gd name="T4" fmla="*/ 76 w 95"/>
                  <a:gd name="T5" fmla="*/ 44 h 101"/>
                  <a:gd name="T6" fmla="*/ 83 w 95"/>
                  <a:gd name="T7" fmla="*/ 44 h 101"/>
                  <a:gd name="T8" fmla="*/ 89 w 95"/>
                  <a:gd name="T9" fmla="*/ 44 h 101"/>
                  <a:gd name="T10" fmla="*/ 89 w 95"/>
                  <a:gd name="T11" fmla="*/ 47 h 101"/>
                  <a:gd name="T12" fmla="*/ 80 w 95"/>
                  <a:gd name="T13" fmla="*/ 49 h 101"/>
                  <a:gd name="T14" fmla="*/ 79 w 95"/>
                  <a:gd name="T15" fmla="*/ 51 h 101"/>
                  <a:gd name="T16" fmla="*/ 80 w 95"/>
                  <a:gd name="T17" fmla="*/ 57 h 101"/>
                  <a:gd name="T18" fmla="*/ 72 w 95"/>
                  <a:gd name="T19" fmla="*/ 83 h 101"/>
                  <a:gd name="T20" fmla="*/ 81 w 95"/>
                  <a:gd name="T21" fmla="*/ 92 h 101"/>
                  <a:gd name="T22" fmla="*/ 90 w 95"/>
                  <a:gd name="T23" fmla="*/ 95 h 101"/>
                  <a:gd name="T24" fmla="*/ 94 w 95"/>
                  <a:gd name="T25" fmla="*/ 95 h 101"/>
                  <a:gd name="T26" fmla="*/ 95 w 95"/>
                  <a:gd name="T27" fmla="*/ 98 h 101"/>
                  <a:gd name="T28" fmla="*/ 82 w 95"/>
                  <a:gd name="T29" fmla="*/ 101 h 101"/>
                  <a:gd name="T30" fmla="*/ 63 w 95"/>
                  <a:gd name="T31" fmla="*/ 92 h 101"/>
                  <a:gd name="T32" fmla="*/ 34 w 95"/>
                  <a:gd name="T33" fmla="*/ 101 h 101"/>
                  <a:gd name="T34" fmla="*/ 10 w 95"/>
                  <a:gd name="T35" fmla="*/ 94 h 101"/>
                  <a:gd name="T36" fmla="*/ 0 w 95"/>
                  <a:gd name="T37" fmla="*/ 75 h 101"/>
                  <a:gd name="T38" fmla="*/ 20 w 95"/>
                  <a:gd name="T39" fmla="*/ 47 h 101"/>
                  <a:gd name="T40" fmla="*/ 10 w 95"/>
                  <a:gd name="T41" fmla="*/ 33 h 101"/>
                  <a:gd name="T42" fmla="*/ 8 w 95"/>
                  <a:gd name="T43" fmla="*/ 22 h 101"/>
                  <a:gd name="T44" fmla="*/ 16 w 95"/>
                  <a:gd name="T45" fmla="*/ 6 h 101"/>
                  <a:gd name="T46" fmla="*/ 35 w 95"/>
                  <a:gd name="T47" fmla="*/ 0 h 101"/>
                  <a:gd name="T48" fmla="*/ 52 w 95"/>
                  <a:gd name="T49" fmla="*/ 5 h 101"/>
                  <a:gd name="T50" fmla="*/ 59 w 95"/>
                  <a:gd name="T51" fmla="*/ 19 h 101"/>
                  <a:gd name="T52" fmla="*/ 37 w 95"/>
                  <a:gd name="T53" fmla="*/ 44 h 101"/>
                  <a:gd name="T54" fmla="*/ 68 w 95"/>
                  <a:gd name="T55" fmla="*/ 77 h 101"/>
                  <a:gd name="T56" fmla="*/ 72 w 95"/>
                  <a:gd name="T57" fmla="*/ 58 h 101"/>
                  <a:gd name="T58" fmla="*/ 72 w 95"/>
                  <a:gd name="T59" fmla="*/ 51 h 101"/>
                  <a:gd name="T60" fmla="*/ 71 w 95"/>
                  <a:gd name="T61" fmla="*/ 49 h 101"/>
                  <a:gd name="T62" fmla="*/ 69 w 95"/>
                  <a:gd name="T63" fmla="*/ 49 h 101"/>
                  <a:gd name="T64" fmla="*/ 60 w 95"/>
                  <a:gd name="T65" fmla="*/ 47 h 101"/>
                  <a:gd name="T66" fmla="*/ 60 w 95"/>
                  <a:gd name="T67" fmla="*/ 44 h 101"/>
                  <a:gd name="T68" fmla="*/ 25 w 95"/>
                  <a:gd name="T69" fmla="*/ 51 h 101"/>
                  <a:gd name="T70" fmla="*/ 15 w 95"/>
                  <a:gd name="T71" fmla="*/ 72 h 101"/>
                  <a:gd name="T72" fmla="*/ 21 w 95"/>
                  <a:gd name="T73" fmla="*/ 88 h 101"/>
                  <a:gd name="T74" fmla="*/ 38 w 95"/>
                  <a:gd name="T75" fmla="*/ 94 h 101"/>
                  <a:gd name="T76" fmla="*/ 56 w 95"/>
                  <a:gd name="T77" fmla="*/ 87 h 101"/>
                  <a:gd name="T78" fmla="*/ 25 w 95"/>
                  <a:gd name="T79" fmla="*/ 51 h 101"/>
                  <a:gd name="T80" fmla="*/ 33 w 95"/>
                  <a:gd name="T81" fmla="*/ 40 h 101"/>
                  <a:gd name="T82" fmla="*/ 43 w 95"/>
                  <a:gd name="T83" fmla="*/ 20 h 101"/>
                  <a:gd name="T84" fmla="*/ 41 w 95"/>
                  <a:gd name="T85" fmla="*/ 9 h 101"/>
                  <a:gd name="T86" fmla="*/ 34 w 95"/>
                  <a:gd name="T87" fmla="*/ 6 h 101"/>
                  <a:gd name="T88" fmla="*/ 26 w 95"/>
                  <a:gd name="T89" fmla="*/ 9 h 101"/>
                  <a:gd name="T90" fmla="*/ 24 w 95"/>
                  <a:gd name="T91" fmla="*/ 18 h 101"/>
                  <a:gd name="T92" fmla="*/ 31 w 95"/>
                  <a:gd name="T93" fmla="*/ 37 h 101"/>
                  <a:gd name="T94" fmla="*/ 33 w 95"/>
                  <a:gd name="T95" fmla="*/ 4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5" h="101">
                    <a:moveTo>
                      <a:pt x="60" y="44"/>
                    </a:moveTo>
                    <a:cubicBezTo>
                      <a:pt x="63" y="44"/>
                      <a:pt x="65" y="44"/>
                      <a:pt x="68" y="44"/>
                    </a:cubicBezTo>
                    <a:cubicBezTo>
                      <a:pt x="71" y="44"/>
                      <a:pt x="73" y="44"/>
                      <a:pt x="76" y="44"/>
                    </a:cubicBezTo>
                    <a:cubicBezTo>
                      <a:pt x="79" y="44"/>
                      <a:pt x="81" y="44"/>
                      <a:pt x="83" y="44"/>
                    </a:cubicBezTo>
                    <a:cubicBezTo>
                      <a:pt x="85" y="44"/>
                      <a:pt x="87" y="44"/>
                      <a:pt x="89" y="44"/>
                    </a:cubicBezTo>
                    <a:cubicBezTo>
                      <a:pt x="89" y="47"/>
                      <a:pt x="89" y="47"/>
                      <a:pt x="89" y="47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79" y="49"/>
                      <a:pt x="79" y="50"/>
                      <a:pt x="79" y="51"/>
                    </a:cubicBezTo>
                    <a:cubicBezTo>
                      <a:pt x="79" y="53"/>
                      <a:pt x="80" y="55"/>
                      <a:pt x="80" y="57"/>
                    </a:cubicBezTo>
                    <a:cubicBezTo>
                      <a:pt x="80" y="67"/>
                      <a:pt x="77" y="76"/>
                      <a:pt x="72" y="83"/>
                    </a:cubicBezTo>
                    <a:cubicBezTo>
                      <a:pt x="75" y="87"/>
                      <a:pt x="78" y="90"/>
                      <a:pt x="81" y="92"/>
                    </a:cubicBezTo>
                    <a:cubicBezTo>
                      <a:pt x="83" y="94"/>
                      <a:pt x="86" y="95"/>
                      <a:pt x="90" y="95"/>
                    </a:cubicBezTo>
                    <a:cubicBezTo>
                      <a:pt x="91" y="95"/>
                      <a:pt x="93" y="95"/>
                      <a:pt x="94" y="95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91" y="100"/>
                      <a:pt x="86" y="101"/>
                      <a:pt x="82" y="101"/>
                    </a:cubicBezTo>
                    <a:cubicBezTo>
                      <a:pt x="74" y="101"/>
                      <a:pt x="68" y="98"/>
                      <a:pt x="63" y="92"/>
                    </a:cubicBezTo>
                    <a:cubicBezTo>
                      <a:pt x="54" y="98"/>
                      <a:pt x="45" y="101"/>
                      <a:pt x="34" y="101"/>
                    </a:cubicBezTo>
                    <a:cubicBezTo>
                      <a:pt x="24" y="101"/>
                      <a:pt x="16" y="99"/>
                      <a:pt x="10" y="94"/>
                    </a:cubicBezTo>
                    <a:cubicBezTo>
                      <a:pt x="3" y="89"/>
                      <a:pt x="0" y="83"/>
                      <a:pt x="0" y="75"/>
                    </a:cubicBezTo>
                    <a:cubicBezTo>
                      <a:pt x="0" y="64"/>
                      <a:pt x="6" y="55"/>
                      <a:pt x="20" y="47"/>
                    </a:cubicBezTo>
                    <a:cubicBezTo>
                      <a:pt x="15" y="41"/>
                      <a:pt x="12" y="36"/>
                      <a:pt x="10" y="33"/>
                    </a:cubicBezTo>
                    <a:cubicBezTo>
                      <a:pt x="9" y="29"/>
                      <a:pt x="8" y="26"/>
                      <a:pt x="8" y="22"/>
                    </a:cubicBezTo>
                    <a:cubicBezTo>
                      <a:pt x="8" y="15"/>
                      <a:pt x="11" y="10"/>
                      <a:pt x="16" y="6"/>
                    </a:cubicBezTo>
                    <a:cubicBezTo>
                      <a:pt x="21" y="2"/>
                      <a:pt x="27" y="0"/>
                      <a:pt x="35" y="0"/>
                    </a:cubicBezTo>
                    <a:cubicBezTo>
                      <a:pt x="42" y="0"/>
                      <a:pt x="48" y="2"/>
                      <a:pt x="52" y="5"/>
                    </a:cubicBezTo>
                    <a:cubicBezTo>
                      <a:pt x="57" y="8"/>
                      <a:pt x="59" y="13"/>
                      <a:pt x="59" y="19"/>
                    </a:cubicBezTo>
                    <a:cubicBezTo>
                      <a:pt x="59" y="29"/>
                      <a:pt x="52" y="37"/>
                      <a:pt x="37" y="44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71" y="72"/>
                      <a:pt x="72" y="65"/>
                      <a:pt x="72" y="58"/>
                    </a:cubicBezTo>
                    <a:cubicBezTo>
                      <a:pt x="72" y="56"/>
                      <a:pt x="72" y="53"/>
                      <a:pt x="72" y="51"/>
                    </a:cubicBezTo>
                    <a:cubicBezTo>
                      <a:pt x="72" y="50"/>
                      <a:pt x="71" y="50"/>
                      <a:pt x="71" y="49"/>
                    </a:cubicBezTo>
                    <a:cubicBezTo>
                      <a:pt x="70" y="49"/>
                      <a:pt x="70" y="49"/>
                      <a:pt x="69" y="49"/>
                    </a:cubicBezTo>
                    <a:cubicBezTo>
                      <a:pt x="60" y="47"/>
                      <a:pt x="60" y="47"/>
                      <a:pt x="60" y="47"/>
                    </a:cubicBezTo>
                    <a:lnTo>
                      <a:pt x="60" y="44"/>
                    </a:lnTo>
                    <a:close/>
                    <a:moveTo>
                      <a:pt x="25" y="51"/>
                    </a:moveTo>
                    <a:cubicBezTo>
                      <a:pt x="18" y="57"/>
                      <a:pt x="15" y="64"/>
                      <a:pt x="15" y="72"/>
                    </a:cubicBezTo>
                    <a:cubicBezTo>
                      <a:pt x="15" y="79"/>
                      <a:pt x="17" y="84"/>
                      <a:pt x="21" y="88"/>
                    </a:cubicBezTo>
                    <a:cubicBezTo>
                      <a:pt x="25" y="92"/>
                      <a:pt x="30" y="94"/>
                      <a:pt x="38" y="94"/>
                    </a:cubicBezTo>
                    <a:cubicBezTo>
                      <a:pt x="44" y="94"/>
                      <a:pt x="51" y="91"/>
                      <a:pt x="56" y="87"/>
                    </a:cubicBezTo>
                    <a:lnTo>
                      <a:pt x="25" y="51"/>
                    </a:lnTo>
                    <a:close/>
                    <a:moveTo>
                      <a:pt x="33" y="40"/>
                    </a:moveTo>
                    <a:cubicBezTo>
                      <a:pt x="40" y="34"/>
                      <a:pt x="43" y="28"/>
                      <a:pt x="43" y="20"/>
                    </a:cubicBezTo>
                    <a:cubicBezTo>
                      <a:pt x="43" y="15"/>
                      <a:pt x="43" y="12"/>
                      <a:pt x="41" y="9"/>
                    </a:cubicBezTo>
                    <a:cubicBezTo>
                      <a:pt x="39" y="7"/>
                      <a:pt x="36" y="6"/>
                      <a:pt x="34" y="6"/>
                    </a:cubicBezTo>
                    <a:cubicBezTo>
                      <a:pt x="31" y="6"/>
                      <a:pt x="28" y="7"/>
                      <a:pt x="26" y="9"/>
                    </a:cubicBezTo>
                    <a:cubicBezTo>
                      <a:pt x="25" y="11"/>
                      <a:pt x="24" y="14"/>
                      <a:pt x="24" y="18"/>
                    </a:cubicBezTo>
                    <a:cubicBezTo>
                      <a:pt x="24" y="24"/>
                      <a:pt x="26" y="30"/>
                      <a:pt x="31" y="37"/>
                    </a:cubicBezTo>
                    <a:lnTo>
                      <a:pt x="33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7" name="ïṡľîḑê">
                <a:extLst>
                  <a:ext uri="{FF2B5EF4-FFF2-40B4-BE49-F238E27FC236}">
                    <a16:creationId xmlns:a16="http://schemas.microsoft.com/office/drawing/2014/main" id="{3145A54F-D349-4F6C-A715-E994413FD72D}"/>
                  </a:ext>
                </a:extLst>
              </p:cNvPr>
              <p:cNvSpPr/>
              <p:nvPr/>
            </p:nvSpPr>
            <p:spPr bwMode="auto">
              <a:xfrm>
                <a:off x="972502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4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5 w 87"/>
                  <a:gd name="T17" fmla="*/ 25 h 99"/>
                  <a:gd name="T18" fmla="*/ 2 w 87"/>
                  <a:gd name="T19" fmla="*/ 25 h 99"/>
                  <a:gd name="T20" fmla="*/ 0 w 87"/>
                  <a:gd name="T21" fmla="*/ 0 h 99"/>
                  <a:gd name="T22" fmla="*/ 1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7 w 87"/>
                  <a:gd name="T29" fmla="*/ 0 h 99"/>
                  <a:gd name="T30" fmla="*/ 87 w 87"/>
                  <a:gd name="T31" fmla="*/ 0 h 99"/>
                  <a:gd name="T32" fmla="*/ 83 w 87"/>
                  <a:gd name="T33" fmla="*/ 25 h 99"/>
                  <a:gd name="T34" fmla="*/ 80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3 w 87"/>
                  <a:gd name="T47" fmla="*/ 96 h 99"/>
                  <a:gd name="T48" fmla="*/ 63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8" y="99"/>
                      <a:pt x="31" y="99"/>
                      <a:pt x="24" y="99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6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0"/>
                      <a:pt x="24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4" y="0"/>
                      <a:pt x="75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1" y="93"/>
                      <a:pt x="52" y="93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56" y="99"/>
                      <a:pt x="49" y="99"/>
                      <a:pt x="43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8" name="ïŝļîdé">
                <a:extLst>
                  <a:ext uri="{FF2B5EF4-FFF2-40B4-BE49-F238E27FC236}">
                    <a16:creationId xmlns:a16="http://schemas.microsoft.com/office/drawing/2014/main" id="{9AEFE9E4-7710-4B66-8192-8908E8628710}"/>
                  </a:ext>
                </a:extLst>
              </p:cNvPr>
              <p:cNvSpPr/>
              <p:nvPr/>
            </p:nvSpPr>
            <p:spPr bwMode="auto">
              <a:xfrm>
                <a:off x="9999663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6 w 59"/>
                  <a:gd name="T3" fmla="*/ 68 h 70"/>
                  <a:gd name="T4" fmla="*/ 34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1 w 59"/>
                  <a:gd name="T23" fmla="*/ 55 h 70"/>
                  <a:gd name="T24" fmla="*/ 44 w 59"/>
                  <a:gd name="T25" fmla="*/ 61 h 70"/>
                  <a:gd name="T26" fmla="*/ 58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1 w 59"/>
                  <a:gd name="T35" fmla="*/ 10 h 70"/>
                  <a:gd name="T36" fmla="*/ 32 w 59"/>
                  <a:gd name="T37" fmla="*/ 6 h 70"/>
                  <a:gd name="T38" fmla="*/ 19 w 59"/>
                  <a:gd name="T39" fmla="*/ 12 h 70"/>
                  <a:gd name="T40" fmla="*/ 14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7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6" y="50"/>
                      <a:pt x="21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8" y="61"/>
                      <a:pt x="53" y="61"/>
                      <a:pt x="58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1" y="10"/>
                    </a:cubicBezTo>
                    <a:cubicBezTo>
                      <a:pt x="39" y="7"/>
                      <a:pt x="36" y="6"/>
                      <a:pt x="32" y="6"/>
                    </a:cubicBezTo>
                    <a:cubicBezTo>
                      <a:pt x="26" y="6"/>
                      <a:pt x="22" y="8"/>
                      <a:pt x="19" y="12"/>
                    </a:cubicBezTo>
                    <a:cubicBezTo>
                      <a:pt x="16" y="16"/>
                      <a:pt x="15" y="21"/>
                      <a:pt x="14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9" name="išḻiḋê">
                <a:extLst>
                  <a:ext uri="{FF2B5EF4-FFF2-40B4-BE49-F238E27FC236}">
                    <a16:creationId xmlns:a16="http://schemas.microsoft.com/office/drawing/2014/main" id="{4B8D6B35-8BC1-48D5-BE38-8AE49C0CAF56}"/>
                  </a:ext>
                </a:extLst>
              </p:cNvPr>
              <p:cNvSpPr/>
              <p:nvPr/>
            </p:nvSpPr>
            <p:spPr bwMode="auto">
              <a:xfrm>
                <a:off x="10237788" y="4333875"/>
                <a:ext cx="184150" cy="222250"/>
              </a:xfrm>
              <a:custGeom>
                <a:avLst/>
                <a:gdLst>
                  <a:gd name="T0" fmla="*/ 58 w 58"/>
                  <a:gd name="T1" fmla="*/ 63 h 70"/>
                  <a:gd name="T2" fmla="*/ 47 w 58"/>
                  <a:gd name="T3" fmla="*/ 68 h 70"/>
                  <a:gd name="T4" fmla="*/ 34 w 58"/>
                  <a:gd name="T5" fmla="*/ 70 h 70"/>
                  <a:gd name="T6" fmla="*/ 9 w 58"/>
                  <a:gd name="T7" fmla="*/ 61 h 70"/>
                  <a:gd name="T8" fmla="*/ 0 w 58"/>
                  <a:gd name="T9" fmla="*/ 37 h 70"/>
                  <a:gd name="T10" fmla="*/ 10 w 58"/>
                  <a:gd name="T11" fmla="*/ 11 h 70"/>
                  <a:gd name="T12" fmla="*/ 37 w 58"/>
                  <a:gd name="T13" fmla="*/ 0 h 70"/>
                  <a:gd name="T14" fmla="*/ 57 w 58"/>
                  <a:gd name="T15" fmla="*/ 5 h 70"/>
                  <a:gd name="T16" fmla="*/ 53 w 58"/>
                  <a:gd name="T17" fmla="*/ 24 h 70"/>
                  <a:gd name="T18" fmla="*/ 50 w 58"/>
                  <a:gd name="T19" fmla="*/ 25 h 70"/>
                  <a:gd name="T20" fmla="*/ 45 w 58"/>
                  <a:gd name="T21" fmla="*/ 8 h 70"/>
                  <a:gd name="T22" fmla="*/ 37 w 58"/>
                  <a:gd name="T23" fmla="*/ 6 h 70"/>
                  <a:gd name="T24" fmla="*/ 21 w 58"/>
                  <a:gd name="T25" fmla="*/ 14 h 70"/>
                  <a:gd name="T26" fmla="*/ 15 w 58"/>
                  <a:gd name="T27" fmla="*/ 33 h 70"/>
                  <a:gd name="T28" fmla="*/ 21 w 58"/>
                  <a:gd name="T29" fmla="*/ 54 h 70"/>
                  <a:gd name="T30" fmla="*/ 43 w 58"/>
                  <a:gd name="T31" fmla="*/ 61 h 70"/>
                  <a:gd name="T32" fmla="*/ 57 w 58"/>
                  <a:gd name="T33" fmla="*/ 60 h 70"/>
                  <a:gd name="T34" fmla="*/ 58 w 58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8" h="70">
                    <a:moveTo>
                      <a:pt x="58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6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5" y="9"/>
                      <a:pt x="21" y="14"/>
                    </a:cubicBezTo>
                    <a:cubicBezTo>
                      <a:pt x="17" y="19"/>
                      <a:pt x="15" y="25"/>
                      <a:pt x="15" y="33"/>
                    </a:cubicBezTo>
                    <a:cubicBezTo>
                      <a:pt x="15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8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0" name="i$1íďé">
                <a:extLst>
                  <a:ext uri="{FF2B5EF4-FFF2-40B4-BE49-F238E27FC236}">
                    <a16:creationId xmlns:a16="http://schemas.microsoft.com/office/drawing/2014/main" id="{5BB0AA19-D1B0-4703-BAA2-1B25C1BD3C20}"/>
                  </a:ext>
                </a:extLst>
              </p:cNvPr>
              <p:cNvSpPr/>
              <p:nvPr/>
            </p:nvSpPr>
            <p:spPr bwMode="auto">
              <a:xfrm>
                <a:off x="10463213" y="4210050"/>
                <a:ext cx="246063" cy="339725"/>
              </a:xfrm>
              <a:custGeom>
                <a:avLst/>
                <a:gdLst>
                  <a:gd name="T0" fmla="*/ 0 w 78"/>
                  <a:gd name="T1" fmla="*/ 5 h 107"/>
                  <a:gd name="T2" fmla="*/ 23 w 78"/>
                  <a:gd name="T3" fmla="*/ 0 h 107"/>
                  <a:gd name="T4" fmla="*/ 24 w 78"/>
                  <a:gd name="T5" fmla="*/ 0 h 107"/>
                  <a:gd name="T6" fmla="*/ 24 w 78"/>
                  <a:gd name="T7" fmla="*/ 20 h 107"/>
                  <a:gd name="T8" fmla="*/ 24 w 78"/>
                  <a:gd name="T9" fmla="*/ 47 h 107"/>
                  <a:gd name="T10" fmla="*/ 47 w 78"/>
                  <a:gd name="T11" fmla="*/ 39 h 107"/>
                  <a:gd name="T12" fmla="*/ 62 w 78"/>
                  <a:gd name="T13" fmla="*/ 45 h 107"/>
                  <a:gd name="T14" fmla="*/ 68 w 78"/>
                  <a:gd name="T15" fmla="*/ 61 h 107"/>
                  <a:gd name="T16" fmla="*/ 68 w 78"/>
                  <a:gd name="T17" fmla="*/ 86 h 107"/>
                  <a:gd name="T18" fmla="*/ 68 w 78"/>
                  <a:gd name="T19" fmla="*/ 99 h 107"/>
                  <a:gd name="T20" fmla="*/ 70 w 78"/>
                  <a:gd name="T21" fmla="*/ 102 h 107"/>
                  <a:gd name="T22" fmla="*/ 78 w 78"/>
                  <a:gd name="T23" fmla="*/ 104 h 107"/>
                  <a:gd name="T24" fmla="*/ 78 w 78"/>
                  <a:gd name="T25" fmla="*/ 107 h 107"/>
                  <a:gd name="T26" fmla="*/ 62 w 78"/>
                  <a:gd name="T27" fmla="*/ 107 h 107"/>
                  <a:gd name="T28" fmla="*/ 46 w 78"/>
                  <a:gd name="T29" fmla="*/ 107 h 107"/>
                  <a:gd name="T30" fmla="*/ 46 w 78"/>
                  <a:gd name="T31" fmla="*/ 104 h 107"/>
                  <a:gd name="T32" fmla="*/ 53 w 78"/>
                  <a:gd name="T33" fmla="*/ 102 h 107"/>
                  <a:gd name="T34" fmla="*/ 55 w 78"/>
                  <a:gd name="T35" fmla="*/ 100 h 107"/>
                  <a:gd name="T36" fmla="*/ 55 w 78"/>
                  <a:gd name="T37" fmla="*/ 96 h 107"/>
                  <a:gd name="T38" fmla="*/ 55 w 78"/>
                  <a:gd name="T39" fmla="*/ 65 h 107"/>
                  <a:gd name="T40" fmla="*/ 51 w 78"/>
                  <a:gd name="T41" fmla="*/ 52 h 107"/>
                  <a:gd name="T42" fmla="*/ 38 w 78"/>
                  <a:gd name="T43" fmla="*/ 48 h 107"/>
                  <a:gd name="T44" fmla="*/ 24 w 78"/>
                  <a:gd name="T45" fmla="*/ 52 h 107"/>
                  <a:gd name="T46" fmla="*/ 24 w 78"/>
                  <a:gd name="T47" fmla="*/ 84 h 107"/>
                  <a:gd name="T48" fmla="*/ 24 w 78"/>
                  <a:gd name="T49" fmla="*/ 100 h 107"/>
                  <a:gd name="T50" fmla="*/ 26 w 78"/>
                  <a:gd name="T51" fmla="*/ 102 h 107"/>
                  <a:gd name="T52" fmla="*/ 33 w 78"/>
                  <a:gd name="T53" fmla="*/ 104 h 107"/>
                  <a:gd name="T54" fmla="*/ 33 w 78"/>
                  <a:gd name="T55" fmla="*/ 107 h 107"/>
                  <a:gd name="T56" fmla="*/ 17 w 78"/>
                  <a:gd name="T57" fmla="*/ 107 h 107"/>
                  <a:gd name="T58" fmla="*/ 1 w 78"/>
                  <a:gd name="T59" fmla="*/ 107 h 107"/>
                  <a:gd name="T60" fmla="*/ 0 w 78"/>
                  <a:gd name="T61" fmla="*/ 104 h 107"/>
                  <a:gd name="T62" fmla="*/ 8 w 78"/>
                  <a:gd name="T63" fmla="*/ 102 h 107"/>
                  <a:gd name="T64" fmla="*/ 10 w 78"/>
                  <a:gd name="T65" fmla="*/ 100 h 107"/>
                  <a:gd name="T66" fmla="*/ 10 w 78"/>
                  <a:gd name="T67" fmla="*/ 82 h 107"/>
                  <a:gd name="T68" fmla="*/ 10 w 78"/>
                  <a:gd name="T69" fmla="*/ 53 h 107"/>
                  <a:gd name="T70" fmla="*/ 10 w 78"/>
                  <a:gd name="T71" fmla="*/ 27 h 107"/>
                  <a:gd name="T72" fmla="*/ 10 w 78"/>
                  <a:gd name="T73" fmla="*/ 10 h 107"/>
                  <a:gd name="T74" fmla="*/ 0 w 78"/>
                  <a:gd name="T75" fmla="*/ 7 h 107"/>
                  <a:gd name="T76" fmla="*/ 0 w 78"/>
                  <a:gd name="T77" fmla="*/ 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8" h="107">
                    <a:moveTo>
                      <a:pt x="0" y="5"/>
                    </a:moveTo>
                    <a:cubicBezTo>
                      <a:pt x="8" y="3"/>
                      <a:pt x="16" y="2"/>
                      <a:pt x="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5"/>
                      <a:pt x="24" y="11"/>
                      <a:pt x="24" y="20"/>
                    </a:cubicBezTo>
                    <a:cubicBezTo>
                      <a:pt x="24" y="28"/>
                      <a:pt x="24" y="37"/>
                      <a:pt x="24" y="47"/>
                    </a:cubicBezTo>
                    <a:cubicBezTo>
                      <a:pt x="32" y="42"/>
                      <a:pt x="40" y="39"/>
                      <a:pt x="47" y="39"/>
                    </a:cubicBezTo>
                    <a:cubicBezTo>
                      <a:pt x="53" y="39"/>
                      <a:pt x="58" y="41"/>
                      <a:pt x="62" y="45"/>
                    </a:cubicBezTo>
                    <a:cubicBezTo>
                      <a:pt x="66" y="49"/>
                      <a:pt x="68" y="54"/>
                      <a:pt x="68" y="61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8" y="92"/>
                      <a:pt x="68" y="96"/>
                      <a:pt x="68" y="99"/>
                    </a:cubicBezTo>
                    <a:cubicBezTo>
                      <a:pt x="68" y="101"/>
                      <a:pt x="69" y="101"/>
                      <a:pt x="70" y="102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7"/>
                      <a:pt x="78" y="107"/>
                      <a:pt x="78" y="107"/>
                    </a:cubicBezTo>
                    <a:cubicBezTo>
                      <a:pt x="72" y="107"/>
                      <a:pt x="66" y="107"/>
                      <a:pt x="62" y="107"/>
                    </a:cubicBezTo>
                    <a:cubicBezTo>
                      <a:pt x="57" y="107"/>
                      <a:pt x="52" y="107"/>
                      <a:pt x="46" y="107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4" y="102"/>
                      <a:pt x="55" y="101"/>
                      <a:pt x="55" y="100"/>
                    </a:cubicBezTo>
                    <a:cubicBezTo>
                      <a:pt x="55" y="99"/>
                      <a:pt x="55" y="98"/>
                      <a:pt x="55" y="96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5" y="59"/>
                      <a:pt x="54" y="55"/>
                      <a:pt x="51" y="52"/>
                    </a:cubicBezTo>
                    <a:cubicBezTo>
                      <a:pt x="48" y="49"/>
                      <a:pt x="44" y="48"/>
                      <a:pt x="38" y="48"/>
                    </a:cubicBezTo>
                    <a:cubicBezTo>
                      <a:pt x="34" y="48"/>
                      <a:pt x="29" y="49"/>
                      <a:pt x="24" y="52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89"/>
                      <a:pt x="24" y="95"/>
                      <a:pt x="24" y="100"/>
                    </a:cubicBezTo>
                    <a:cubicBezTo>
                      <a:pt x="24" y="101"/>
                      <a:pt x="24" y="102"/>
                      <a:pt x="26" y="102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27" y="107"/>
                      <a:pt x="22" y="107"/>
                      <a:pt x="17" y="107"/>
                    </a:cubicBezTo>
                    <a:cubicBezTo>
                      <a:pt x="12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0" y="95"/>
                      <a:pt x="10" y="89"/>
                      <a:pt x="10" y="82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43"/>
                      <a:pt x="10" y="34"/>
                      <a:pt x="10" y="27"/>
                    </a:cubicBezTo>
                    <a:cubicBezTo>
                      <a:pt x="10" y="19"/>
                      <a:pt x="10" y="14"/>
                      <a:pt x="10" y="1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1" name="iṣľíḓe">
                <a:extLst>
                  <a:ext uri="{FF2B5EF4-FFF2-40B4-BE49-F238E27FC236}">
                    <a16:creationId xmlns:a16="http://schemas.microsoft.com/office/drawing/2014/main" id="{53BEF1E0-1C20-49AF-9981-8743DA9AA7EF}"/>
                  </a:ext>
                </a:extLst>
              </p:cNvPr>
              <p:cNvSpPr/>
              <p:nvPr/>
            </p:nvSpPr>
            <p:spPr bwMode="auto">
              <a:xfrm>
                <a:off x="10750550" y="4333875"/>
                <a:ext cx="247650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4 w 78"/>
                  <a:gd name="T33" fmla="*/ 61 h 68"/>
                  <a:gd name="T34" fmla="*/ 54 w 78"/>
                  <a:gd name="T35" fmla="*/ 57 h 68"/>
                  <a:gd name="T36" fmla="*/ 54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2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1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4" y="61"/>
                    </a:cubicBezTo>
                    <a:cubicBezTo>
                      <a:pt x="54" y="60"/>
                      <a:pt x="54" y="59"/>
                      <a:pt x="54" y="57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0"/>
                      <a:pt x="53" y="16"/>
                      <a:pt x="50" y="13"/>
                    </a:cubicBezTo>
                    <a:cubicBezTo>
                      <a:pt x="48" y="10"/>
                      <a:pt x="43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6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2" name="iş1iḑè">
                <a:extLst>
                  <a:ext uri="{FF2B5EF4-FFF2-40B4-BE49-F238E27FC236}">
                    <a16:creationId xmlns:a16="http://schemas.microsoft.com/office/drawing/2014/main" id="{E70A51FB-285A-4423-A0A8-F899E2A95CEE}"/>
                  </a:ext>
                </a:extLst>
              </p:cNvPr>
              <p:cNvSpPr/>
              <p:nvPr/>
            </p:nvSpPr>
            <p:spPr bwMode="auto">
              <a:xfrm>
                <a:off x="11042650" y="4333875"/>
                <a:ext cx="211138" cy="222250"/>
              </a:xfrm>
              <a:custGeom>
                <a:avLst/>
                <a:gdLst>
                  <a:gd name="T0" fmla="*/ 67 w 67"/>
                  <a:gd name="T1" fmla="*/ 34 h 70"/>
                  <a:gd name="T2" fmla="*/ 58 w 67"/>
                  <a:gd name="T3" fmla="*/ 60 h 70"/>
                  <a:gd name="T4" fmla="*/ 33 w 67"/>
                  <a:gd name="T5" fmla="*/ 70 h 70"/>
                  <a:gd name="T6" fmla="*/ 9 w 67"/>
                  <a:gd name="T7" fmla="*/ 61 h 70"/>
                  <a:gd name="T8" fmla="*/ 0 w 67"/>
                  <a:gd name="T9" fmla="*/ 36 h 70"/>
                  <a:gd name="T10" fmla="*/ 9 w 67"/>
                  <a:gd name="T11" fmla="*/ 10 h 70"/>
                  <a:gd name="T12" fmla="*/ 34 w 67"/>
                  <a:gd name="T13" fmla="*/ 0 h 70"/>
                  <a:gd name="T14" fmla="*/ 58 w 67"/>
                  <a:gd name="T15" fmla="*/ 10 h 70"/>
                  <a:gd name="T16" fmla="*/ 67 w 67"/>
                  <a:gd name="T17" fmla="*/ 34 h 70"/>
                  <a:gd name="T18" fmla="*/ 14 w 67"/>
                  <a:gd name="T19" fmla="*/ 34 h 70"/>
                  <a:gd name="T20" fmla="*/ 19 w 67"/>
                  <a:gd name="T21" fmla="*/ 56 h 70"/>
                  <a:gd name="T22" fmla="*/ 34 w 67"/>
                  <a:gd name="T23" fmla="*/ 64 h 70"/>
                  <a:gd name="T24" fmla="*/ 48 w 67"/>
                  <a:gd name="T25" fmla="*/ 57 h 70"/>
                  <a:gd name="T26" fmla="*/ 53 w 67"/>
                  <a:gd name="T27" fmla="*/ 35 h 70"/>
                  <a:gd name="T28" fmla="*/ 48 w 67"/>
                  <a:gd name="T29" fmla="*/ 14 h 70"/>
                  <a:gd name="T30" fmla="*/ 33 w 67"/>
                  <a:gd name="T31" fmla="*/ 6 h 70"/>
                  <a:gd name="T32" fmla="*/ 19 w 67"/>
                  <a:gd name="T33" fmla="*/ 13 h 70"/>
                  <a:gd name="T34" fmla="*/ 14 w 67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70">
                    <a:moveTo>
                      <a:pt x="67" y="34"/>
                    </a:moveTo>
                    <a:cubicBezTo>
                      <a:pt x="67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6" y="4"/>
                      <a:pt x="24" y="0"/>
                      <a:pt x="34" y="0"/>
                    </a:cubicBezTo>
                    <a:cubicBezTo>
                      <a:pt x="44" y="0"/>
                      <a:pt x="52" y="4"/>
                      <a:pt x="58" y="10"/>
                    </a:cubicBezTo>
                    <a:cubicBezTo>
                      <a:pt x="64" y="16"/>
                      <a:pt x="67" y="24"/>
                      <a:pt x="67" y="34"/>
                    </a:cubicBezTo>
                    <a:close/>
                    <a:moveTo>
                      <a:pt x="14" y="34"/>
                    </a:moveTo>
                    <a:cubicBezTo>
                      <a:pt x="14" y="43"/>
                      <a:pt x="16" y="51"/>
                      <a:pt x="19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4" y="9"/>
                      <a:pt x="40" y="6"/>
                      <a:pt x="33" y="6"/>
                    </a:cubicBezTo>
                    <a:cubicBezTo>
                      <a:pt x="27" y="6"/>
                      <a:pt x="22" y="8"/>
                      <a:pt x="19" y="13"/>
                    </a:cubicBezTo>
                    <a:cubicBezTo>
                      <a:pt x="16" y="18"/>
                      <a:pt x="14" y="25"/>
                      <a:pt x="14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3" name="ïṩľîḑè">
                <a:extLst>
                  <a:ext uri="{FF2B5EF4-FFF2-40B4-BE49-F238E27FC236}">
                    <a16:creationId xmlns:a16="http://schemas.microsoft.com/office/drawing/2014/main" id="{F4308E86-95DA-421C-8040-86EB939FC2D9}"/>
                  </a:ext>
                </a:extLst>
              </p:cNvPr>
              <p:cNvSpPr/>
              <p:nvPr/>
            </p:nvSpPr>
            <p:spPr bwMode="auto">
              <a:xfrm>
                <a:off x="11301413" y="4210050"/>
                <a:ext cx="107950" cy="339725"/>
              </a:xfrm>
              <a:custGeom>
                <a:avLst/>
                <a:gdLst>
                  <a:gd name="T0" fmla="*/ 1 w 34"/>
                  <a:gd name="T1" fmla="*/ 7 h 107"/>
                  <a:gd name="T2" fmla="*/ 0 w 34"/>
                  <a:gd name="T3" fmla="*/ 5 h 107"/>
                  <a:gd name="T4" fmla="*/ 24 w 34"/>
                  <a:gd name="T5" fmla="*/ 0 h 107"/>
                  <a:gd name="T6" fmla="*/ 24 w 34"/>
                  <a:gd name="T7" fmla="*/ 0 h 107"/>
                  <a:gd name="T8" fmla="*/ 24 w 34"/>
                  <a:gd name="T9" fmla="*/ 33 h 107"/>
                  <a:gd name="T10" fmla="*/ 24 w 34"/>
                  <a:gd name="T11" fmla="*/ 79 h 107"/>
                  <a:gd name="T12" fmla="*/ 24 w 34"/>
                  <a:gd name="T13" fmla="*/ 99 h 107"/>
                  <a:gd name="T14" fmla="*/ 26 w 34"/>
                  <a:gd name="T15" fmla="*/ 102 h 107"/>
                  <a:gd name="T16" fmla="*/ 34 w 34"/>
                  <a:gd name="T17" fmla="*/ 104 h 107"/>
                  <a:gd name="T18" fmla="*/ 34 w 34"/>
                  <a:gd name="T19" fmla="*/ 107 h 107"/>
                  <a:gd name="T20" fmla="*/ 17 w 34"/>
                  <a:gd name="T21" fmla="*/ 107 h 107"/>
                  <a:gd name="T22" fmla="*/ 1 w 34"/>
                  <a:gd name="T23" fmla="*/ 107 h 107"/>
                  <a:gd name="T24" fmla="*/ 1 w 34"/>
                  <a:gd name="T25" fmla="*/ 104 h 107"/>
                  <a:gd name="T26" fmla="*/ 9 w 34"/>
                  <a:gd name="T27" fmla="*/ 102 h 107"/>
                  <a:gd name="T28" fmla="*/ 10 w 34"/>
                  <a:gd name="T29" fmla="*/ 100 h 107"/>
                  <a:gd name="T30" fmla="*/ 11 w 34"/>
                  <a:gd name="T31" fmla="*/ 82 h 107"/>
                  <a:gd name="T32" fmla="*/ 11 w 34"/>
                  <a:gd name="T33" fmla="*/ 53 h 107"/>
                  <a:gd name="T34" fmla="*/ 10 w 34"/>
                  <a:gd name="T35" fmla="*/ 10 h 107"/>
                  <a:gd name="T36" fmla="*/ 1 w 34"/>
                  <a:gd name="T37" fmla="*/ 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107">
                    <a:moveTo>
                      <a:pt x="1" y="7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7" y="2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8"/>
                      <a:pt x="24" y="19"/>
                      <a:pt x="24" y="33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4" y="87"/>
                      <a:pt x="24" y="94"/>
                      <a:pt x="24" y="99"/>
                    </a:cubicBezTo>
                    <a:cubicBezTo>
                      <a:pt x="24" y="101"/>
                      <a:pt x="25" y="102"/>
                      <a:pt x="26" y="102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1" y="94"/>
                      <a:pt x="11" y="88"/>
                      <a:pt x="11" y="8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35"/>
                      <a:pt x="11" y="21"/>
                      <a:pt x="10" y="10"/>
                    </a:cubicBezTo>
                    <a:lnTo>
                      <a:pt x="1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4" name="ïṩḷïdé">
                <a:extLst>
                  <a:ext uri="{FF2B5EF4-FFF2-40B4-BE49-F238E27FC236}">
                    <a16:creationId xmlns:a16="http://schemas.microsoft.com/office/drawing/2014/main" id="{28496E00-B8D7-46DD-8017-22248C3715B7}"/>
                  </a:ext>
                </a:extLst>
              </p:cNvPr>
              <p:cNvSpPr/>
              <p:nvPr/>
            </p:nvSpPr>
            <p:spPr bwMode="auto">
              <a:xfrm>
                <a:off x="11456988" y="4333875"/>
                <a:ext cx="215900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9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8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4 w 68"/>
                  <a:gd name="T23" fmla="*/ 64 h 70"/>
                  <a:gd name="T24" fmla="*/ 48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3 w 68"/>
                  <a:gd name="T31" fmla="*/ 6 h 70"/>
                  <a:gd name="T32" fmla="*/ 19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10" y="10"/>
                    </a:cubicBezTo>
                    <a:cubicBezTo>
                      <a:pt x="16" y="4"/>
                      <a:pt x="24" y="0"/>
                      <a:pt x="35" y="0"/>
                    </a:cubicBezTo>
                    <a:cubicBezTo>
                      <a:pt x="45" y="0"/>
                      <a:pt x="52" y="4"/>
                      <a:pt x="58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6" y="51"/>
                      <a:pt x="20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5" y="9"/>
                      <a:pt x="40" y="6"/>
                      <a:pt x="33" y="6"/>
                    </a:cubicBezTo>
                    <a:cubicBezTo>
                      <a:pt x="27" y="6"/>
                      <a:pt x="23" y="8"/>
                      <a:pt x="19" y="13"/>
                    </a:cubicBezTo>
                    <a:cubicBezTo>
                      <a:pt x="16" y="18"/>
                      <a:pt x="15" y="25"/>
                      <a:pt x="15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5" name="iŝḻîḓè">
                <a:extLst>
                  <a:ext uri="{FF2B5EF4-FFF2-40B4-BE49-F238E27FC236}">
                    <a16:creationId xmlns:a16="http://schemas.microsoft.com/office/drawing/2014/main" id="{C3CEAD0F-49FC-4A6C-B390-B6C94A555862}"/>
                  </a:ext>
                </a:extLst>
              </p:cNvPr>
              <p:cNvSpPr/>
              <p:nvPr/>
            </p:nvSpPr>
            <p:spPr bwMode="auto">
              <a:xfrm>
                <a:off x="11720513" y="4333875"/>
                <a:ext cx="220663" cy="330200"/>
              </a:xfrm>
              <a:custGeom>
                <a:avLst/>
                <a:gdLst>
                  <a:gd name="T0" fmla="*/ 54 w 70"/>
                  <a:gd name="T1" fmla="*/ 9 h 104"/>
                  <a:gd name="T2" fmla="*/ 59 w 70"/>
                  <a:gd name="T3" fmla="*/ 23 h 104"/>
                  <a:gd name="T4" fmla="*/ 51 w 70"/>
                  <a:gd name="T5" fmla="*/ 42 h 104"/>
                  <a:gd name="T6" fmla="*/ 31 w 70"/>
                  <a:gd name="T7" fmla="*/ 49 h 104"/>
                  <a:gd name="T8" fmla="*/ 19 w 70"/>
                  <a:gd name="T9" fmla="*/ 46 h 104"/>
                  <a:gd name="T10" fmla="*/ 15 w 70"/>
                  <a:gd name="T11" fmla="*/ 56 h 104"/>
                  <a:gd name="T12" fmla="*/ 17 w 70"/>
                  <a:gd name="T13" fmla="*/ 59 h 104"/>
                  <a:gd name="T14" fmla="*/ 24 w 70"/>
                  <a:gd name="T15" fmla="*/ 59 h 104"/>
                  <a:gd name="T16" fmla="*/ 34 w 70"/>
                  <a:gd name="T17" fmla="*/ 59 h 104"/>
                  <a:gd name="T18" fmla="*/ 44 w 70"/>
                  <a:gd name="T19" fmla="*/ 59 h 104"/>
                  <a:gd name="T20" fmla="*/ 62 w 70"/>
                  <a:gd name="T21" fmla="*/ 63 h 104"/>
                  <a:gd name="T22" fmla="*/ 70 w 70"/>
                  <a:gd name="T23" fmla="*/ 76 h 104"/>
                  <a:gd name="T24" fmla="*/ 57 w 70"/>
                  <a:gd name="T25" fmla="*/ 96 h 104"/>
                  <a:gd name="T26" fmla="*/ 29 w 70"/>
                  <a:gd name="T27" fmla="*/ 104 h 104"/>
                  <a:gd name="T28" fmla="*/ 8 w 70"/>
                  <a:gd name="T29" fmla="*/ 99 h 104"/>
                  <a:gd name="T30" fmla="*/ 0 w 70"/>
                  <a:gd name="T31" fmla="*/ 88 h 104"/>
                  <a:gd name="T32" fmla="*/ 11 w 70"/>
                  <a:gd name="T33" fmla="*/ 70 h 104"/>
                  <a:gd name="T34" fmla="*/ 4 w 70"/>
                  <a:gd name="T35" fmla="*/ 63 h 104"/>
                  <a:gd name="T36" fmla="*/ 14 w 70"/>
                  <a:gd name="T37" fmla="*/ 45 h 104"/>
                  <a:gd name="T38" fmla="*/ 3 w 70"/>
                  <a:gd name="T39" fmla="*/ 25 h 104"/>
                  <a:gd name="T40" fmla="*/ 11 w 70"/>
                  <a:gd name="T41" fmla="*/ 7 h 104"/>
                  <a:gd name="T42" fmla="*/ 32 w 70"/>
                  <a:gd name="T43" fmla="*/ 0 h 104"/>
                  <a:gd name="T44" fmla="*/ 41 w 70"/>
                  <a:gd name="T45" fmla="*/ 1 h 104"/>
                  <a:gd name="T46" fmla="*/ 50 w 70"/>
                  <a:gd name="T47" fmla="*/ 2 h 104"/>
                  <a:gd name="T48" fmla="*/ 70 w 70"/>
                  <a:gd name="T49" fmla="*/ 2 h 104"/>
                  <a:gd name="T50" fmla="*/ 70 w 70"/>
                  <a:gd name="T51" fmla="*/ 5 h 104"/>
                  <a:gd name="T52" fmla="*/ 54 w 70"/>
                  <a:gd name="T53" fmla="*/ 9 h 104"/>
                  <a:gd name="T54" fmla="*/ 15 w 70"/>
                  <a:gd name="T55" fmla="*/ 71 h 104"/>
                  <a:gd name="T56" fmla="*/ 11 w 70"/>
                  <a:gd name="T57" fmla="*/ 84 h 104"/>
                  <a:gd name="T58" fmla="*/ 16 w 70"/>
                  <a:gd name="T59" fmla="*/ 94 h 104"/>
                  <a:gd name="T60" fmla="*/ 29 w 70"/>
                  <a:gd name="T61" fmla="*/ 97 h 104"/>
                  <a:gd name="T62" fmla="*/ 47 w 70"/>
                  <a:gd name="T63" fmla="*/ 93 h 104"/>
                  <a:gd name="T64" fmla="*/ 55 w 70"/>
                  <a:gd name="T65" fmla="*/ 80 h 104"/>
                  <a:gd name="T66" fmla="*/ 51 w 70"/>
                  <a:gd name="T67" fmla="*/ 73 h 104"/>
                  <a:gd name="T68" fmla="*/ 37 w 70"/>
                  <a:gd name="T69" fmla="*/ 71 h 104"/>
                  <a:gd name="T70" fmla="*/ 29 w 70"/>
                  <a:gd name="T71" fmla="*/ 71 h 104"/>
                  <a:gd name="T72" fmla="*/ 20 w 70"/>
                  <a:gd name="T73" fmla="*/ 71 h 104"/>
                  <a:gd name="T74" fmla="*/ 15 w 70"/>
                  <a:gd name="T75" fmla="*/ 71 h 104"/>
                  <a:gd name="T76" fmla="*/ 18 w 70"/>
                  <a:gd name="T77" fmla="*/ 24 h 104"/>
                  <a:gd name="T78" fmla="*/ 21 w 70"/>
                  <a:gd name="T79" fmla="*/ 38 h 104"/>
                  <a:gd name="T80" fmla="*/ 32 w 70"/>
                  <a:gd name="T81" fmla="*/ 43 h 104"/>
                  <a:gd name="T82" fmla="*/ 41 w 70"/>
                  <a:gd name="T83" fmla="*/ 38 h 104"/>
                  <a:gd name="T84" fmla="*/ 45 w 70"/>
                  <a:gd name="T85" fmla="*/ 25 h 104"/>
                  <a:gd name="T86" fmla="*/ 41 w 70"/>
                  <a:gd name="T87" fmla="*/ 11 h 104"/>
                  <a:gd name="T88" fmla="*/ 31 w 70"/>
                  <a:gd name="T89" fmla="*/ 6 h 104"/>
                  <a:gd name="T90" fmla="*/ 21 w 70"/>
                  <a:gd name="T91" fmla="*/ 10 h 104"/>
                  <a:gd name="T92" fmla="*/ 18 w 70"/>
                  <a:gd name="T93" fmla="*/ 2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0" h="104">
                    <a:moveTo>
                      <a:pt x="54" y="9"/>
                    </a:moveTo>
                    <a:cubicBezTo>
                      <a:pt x="57" y="13"/>
                      <a:pt x="59" y="18"/>
                      <a:pt x="59" y="23"/>
                    </a:cubicBezTo>
                    <a:cubicBezTo>
                      <a:pt x="59" y="31"/>
                      <a:pt x="57" y="37"/>
                      <a:pt x="51" y="42"/>
                    </a:cubicBezTo>
                    <a:cubicBezTo>
                      <a:pt x="46" y="46"/>
                      <a:pt x="39" y="49"/>
                      <a:pt x="31" y="49"/>
                    </a:cubicBezTo>
                    <a:cubicBezTo>
                      <a:pt x="27" y="49"/>
                      <a:pt x="23" y="48"/>
                      <a:pt x="19" y="46"/>
                    </a:cubicBezTo>
                    <a:cubicBezTo>
                      <a:pt x="16" y="51"/>
                      <a:pt x="15" y="54"/>
                      <a:pt x="15" y="56"/>
                    </a:cubicBezTo>
                    <a:cubicBezTo>
                      <a:pt x="15" y="57"/>
                      <a:pt x="16" y="58"/>
                      <a:pt x="17" y="59"/>
                    </a:cubicBezTo>
                    <a:cubicBezTo>
                      <a:pt x="18" y="59"/>
                      <a:pt x="21" y="59"/>
                      <a:pt x="24" y="59"/>
                    </a:cubicBezTo>
                    <a:cubicBezTo>
                      <a:pt x="27" y="59"/>
                      <a:pt x="30" y="59"/>
                      <a:pt x="34" y="59"/>
                    </a:cubicBezTo>
                    <a:cubicBezTo>
                      <a:pt x="37" y="59"/>
                      <a:pt x="41" y="59"/>
                      <a:pt x="44" y="59"/>
                    </a:cubicBezTo>
                    <a:cubicBezTo>
                      <a:pt x="51" y="59"/>
                      <a:pt x="57" y="60"/>
                      <a:pt x="62" y="63"/>
                    </a:cubicBezTo>
                    <a:cubicBezTo>
                      <a:pt x="67" y="66"/>
                      <a:pt x="70" y="70"/>
                      <a:pt x="70" y="76"/>
                    </a:cubicBezTo>
                    <a:cubicBezTo>
                      <a:pt x="70" y="85"/>
                      <a:pt x="66" y="91"/>
                      <a:pt x="57" y="96"/>
                    </a:cubicBezTo>
                    <a:cubicBezTo>
                      <a:pt x="49" y="101"/>
                      <a:pt x="39" y="104"/>
                      <a:pt x="29" y="104"/>
                    </a:cubicBezTo>
                    <a:cubicBezTo>
                      <a:pt x="20" y="104"/>
                      <a:pt x="13" y="102"/>
                      <a:pt x="8" y="99"/>
                    </a:cubicBezTo>
                    <a:cubicBezTo>
                      <a:pt x="2" y="97"/>
                      <a:pt x="0" y="93"/>
                      <a:pt x="0" y="88"/>
                    </a:cubicBezTo>
                    <a:cubicBezTo>
                      <a:pt x="0" y="83"/>
                      <a:pt x="4" y="77"/>
                      <a:pt x="11" y="70"/>
                    </a:cubicBezTo>
                    <a:cubicBezTo>
                      <a:pt x="6" y="68"/>
                      <a:pt x="4" y="66"/>
                      <a:pt x="4" y="63"/>
                    </a:cubicBezTo>
                    <a:cubicBezTo>
                      <a:pt x="4" y="58"/>
                      <a:pt x="7" y="52"/>
                      <a:pt x="14" y="45"/>
                    </a:cubicBezTo>
                    <a:cubicBezTo>
                      <a:pt x="7" y="40"/>
                      <a:pt x="3" y="34"/>
                      <a:pt x="3" y="25"/>
                    </a:cubicBezTo>
                    <a:cubicBezTo>
                      <a:pt x="3" y="18"/>
                      <a:pt x="6" y="12"/>
                      <a:pt x="11" y="7"/>
                    </a:cubicBezTo>
                    <a:cubicBezTo>
                      <a:pt x="16" y="3"/>
                      <a:pt x="23" y="0"/>
                      <a:pt x="32" y="0"/>
                    </a:cubicBezTo>
                    <a:cubicBezTo>
                      <a:pt x="34" y="0"/>
                      <a:pt x="37" y="1"/>
                      <a:pt x="41" y="1"/>
                    </a:cubicBezTo>
                    <a:cubicBezTo>
                      <a:pt x="45" y="2"/>
                      <a:pt x="48" y="2"/>
                      <a:pt x="50" y="2"/>
                    </a:cubicBezTo>
                    <a:cubicBezTo>
                      <a:pt x="57" y="2"/>
                      <a:pt x="64" y="2"/>
                      <a:pt x="70" y="2"/>
                    </a:cubicBezTo>
                    <a:cubicBezTo>
                      <a:pt x="70" y="5"/>
                      <a:pt x="70" y="5"/>
                      <a:pt x="70" y="5"/>
                    </a:cubicBezTo>
                    <a:lnTo>
                      <a:pt x="54" y="9"/>
                    </a:lnTo>
                    <a:close/>
                    <a:moveTo>
                      <a:pt x="15" y="71"/>
                    </a:moveTo>
                    <a:cubicBezTo>
                      <a:pt x="12" y="76"/>
                      <a:pt x="11" y="80"/>
                      <a:pt x="11" y="84"/>
                    </a:cubicBezTo>
                    <a:cubicBezTo>
                      <a:pt x="11" y="88"/>
                      <a:pt x="12" y="92"/>
                      <a:pt x="16" y="94"/>
                    </a:cubicBezTo>
                    <a:cubicBezTo>
                      <a:pt x="19" y="96"/>
                      <a:pt x="24" y="97"/>
                      <a:pt x="29" y="97"/>
                    </a:cubicBezTo>
                    <a:cubicBezTo>
                      <a:pt x="36" y="97"/>
                      <a:pt x="42" y="96"/>
                      <a:pt x="47" y="93"/>
                    </a:cubicBezTo>
                    <a:cubicBezTo>
                      <a:pt x="53" y="90"/>
                      <a:pt x="55" y="86"/>
                      <a:pt x="55" y="80"/>
                    </a:cubicBezTo>
                    <a:cubicBezTo>
                      <a:pt x="55" y="77"/>
                      <a:pt x="54" y="75"/>
                      <a:pt x="51" y="73"/>
                    </a:cubicBezTo>
                    <a:cubicBezTo>
                      <a:pt x="49" y="71"/>
                      <a:pt x="44" y="71"/>
                      <a:pt x="37" y="71"/>
                    </a:cubicBezTo>
                    <a:cubicBezTo>
                      <a:pt x="35" y="71"/>
                      <a:pt x="32" y="71"/>
                      <a:pt x="29" y="71"/>
                    </a:cubicBezTo>
                    <a:cubicBezTo>
                      <a:pt x="26" y="71"/>
                      <a:pt x="23" y="71"/>
                      <a:pt x="20" y="71"/>
                    </a:cubicBezTo>
                    <a:cubicBezTo>
                      <a:pt x="19" y="71"/>
                      <a:pt x="17" y="71"/>
                      <a:pt x="15" y="71"/>
                    </a:cubicBezTo>
                    <a:close/>
                    <a:moveTo>
                      <a:pt x="18" y="24"/>
                    </a:moveTo>
                    <a:cubicBezTo>
                      <a:pt x="18" y="30"/>
                      <a:pt x="19" y="35"/>
                      <a:pt x="21" y="38"/>
                    </a:cubicBezTo>
                    <a:cubicBezTo>
                      <a:pt x="24" y="41"/>
                      <a:pt x="27" y="43"/>
                      <a:pt x="32" y="43"/>
                    </a:cubicBezTo>
                    <a:cubicBezTo>
                      <a:pt x="36" y="43"/>
                      <a:pt x="39" y="42"/>
                      <a:pt x="41" y="38"/>
                    </a:cubicBezTo>
                    <a:cubicBezTo>
                      <a:pt x="44" y="35"/>
                      <a:pt x="45" y="31"/>
                      <a:pt x="45" y="25"/>
                    </a:cubicBezTo>
                    <a:cubicBezTo>
                      <a:pt x="45" y="19"/>
                      <a:pt x="43" y="14"/>
                      <a:pt x="41" y="11"/>
                    </a:cubicBezTo>
                    <a:cubicBezTo>
                      <a:pt x="39" y="7"/>
                      <a:pt x="35" y="6"/>
                      <a:pt x="31" y="6"/>
                    </a:cubicBezTo>
                    <a:cubicBezTo>
                      <a:pt x="26" y="6"/>
                      <a:pt x="23" y="7"/>
                      <a:pt x="21" y="10"/>
                    </a:cubicBezTo>
                    <a:cubicBezTo>
                      <a:pt x="19" y="13"/>
                      <a:pt x="18" y="18"/>
                      <a:pt x="18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6" name="îṩľïḑê">
                <a:extLst>
                  <a:ext uri="{FF2B5EF4-FFF2-40B4-BE49-F238E27FC236}">
                    <a16:creationId xmlns:a16="http://schemas.microsoft.com/office/drawing/2014/main" id="{D176920E-2107-4724-B5BA-D7C1F5F5E6C6}"/>
                  </a:ext>
                </a:extLst>
              </p:cNvPr>
              <p:cNvSpPr/>
              <p:nvPr/>
            </p:nvSpPr>
            <p:spPr bwMode="auto">
              <a:xfrm>
                <a:off x="11960225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1 w 74"/>
                  <a:gd name="T7" fmla="*/ 3 h 101"/>
                  <a:gd name="T8" fmla="*/ 23 w 74"/>
                  <a:gd name="T9" fmla="*/ 5 h 101"/>
                  <a:gd name="T10" fmla="*/ 29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4 w 74"/>
                  <a:gd name="T17" fmla="*/ 39 h 101"/>
                  <a:gd name="T18" fmla="*/ 51 w 74"/>
                  <a:gd name="T19" fmla="*/ 23 h 101"/>
                  <a:gd name="T20" fmla="*/ 57 w 74"/>
                  <a:gd name="T21" fmla="*/ 5 h 101"/>
                  <a:gd name="T22" fmla="*/ 49 w 74"/>
                  <a:gd name="T23" fmla="*/ 3 h 101"/>
                  <a:gd name="T24" fmla="*/ 49 w 74"/>
                  <a:gd name="T25" fmla="*/ 0 h 101"/>
                  <a:gd name="T26" fmla="*/ 61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7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4 w 74"/>
                  <a:gd name="T39" fmla="*/ 57 h 101"/>
                  <a:gd name="T40" fmla="*/ 38 w 74"/>
                  <a:gd name="T41" fmla="*/ 77 h 101"/>
                  <a:gd name="T42" fmla="*/ 34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8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6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29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4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2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4" y="57"/>
                    </a:cubicBezTo>
                    <a:cubicBezTo>
                      <a:pt x="42" y="63"/>
                      <a:pt x="40" y="70"/>
                      <a:pt x="38" y="77"/>
                    </a:cubicBezTo>
                    <a:cubicBezTo>
                      <a:pt x="37" y="83"/>
                      <a:pt x="35" y="89"/>
                      <a:pt x="34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0" y="100"/>
                      <a:pt x="27" y="101"/>
                      <a:pt x="23" y="101"/>
                    </a:cubicBezTo>
                    <a:cubicBezTo>
                      <a:pt x="18" y="101"/>
                      <a:pt x="13" y="101"/>
                      <a:pt x="8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7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6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</p:grpSp>
      <p:cxnSp>
        <p:nvCxnSpPr>
          <p:cNvPr id="111" name="直接连接符 110">
            <a:extLst>
              <a:ext uri="{FF2B5EF4-FFF2-40B4-BE49-F238E27FC236}">
                <a16:creationId xmlns:a16="http://schemas.microsoft.com/office/drawing/2014/main" id="{487D2C6B-7064-4250-A5B2-111D00839DDB}"/>
              </a:ext>
            </a:extLst>
          </p:cNvPr>
          <p:cNvCxnSpPr/>
          <p:nvPr/>
        </p:nvCxnSpPr>
        <p:spPr>
          <a:xfrm>
            <a:off x="0" y="85344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文本框 111">
            <a:extLst>
              <a:ext uri="{FF2B5EF4-FFF2-40B4-BE49-F238E27FC236}">
                <a16:creationId xmlns:a16="http://schemas.microsoft.com/office/drawing/2014/main" id="{98107071-B6EE-429A-A8B9-BE04F6E4D200}"/>
              </a:ext>
            </a:extLst>
          </p:cNvPr>
          <p:cNvSpPr txBox="1"/>
          <p:nvPr/>
        </p:nvSpPr>
        <p:spPr>
          <a:xfrm>
            <a:off x="345944" y="167549"/>
            <a:ext cx="192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研究目标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9" name="Freeform 11">
            <a:extLst>
              <a:ext uri="{FF2B5EF4-FFF2-40B4-BE49-F238E27FC236}">
                <a16:creationId xmlns:a16="http://schemas.microsoft.com/office/drawing/2014/main" id="{01B51D1E-979A-4BFF-A708-F6754580B0D8}"/>
              </a:ext>
            </a:extLst>
          </p:cNvPr>
          <p:cNvSpPr>
            <a:spLocks/>
          </p:cNvSpPr>
          <p:nvPr/>
        </p:nvSpPr>
        <p:spPr bwMode="auto">
          <a:xfrm>
            <a:off x="3699806" y="2823186"/>
            <a:ext cx="3530387" cy="2077075"/>
          </a:xfrm>
          <a:custGeom>
            <a:avLst/>
            <a:gdLst>
              <a:gd name="T0" fmla="*/ 603 w 603"/>
              <a:gd name="T1" fmla="*/ 0 h 366"/>
              <a:gd name="T2" fmla="*/ 353 w 603"/>
              <a:gd name="T3" fmla="*/ 25 h 366"/>
              <a:gd name="T4" fmla="*/ 414 w 603"/>
              <a:gd name="T5" fmla="*/ 68 h 366"/>
              <a:gd name="T6" fmla="*/ 0 w 603"/>
              <a:gd name="T7" fmla="*/ 258 h 366"/>
              <a:gd name="T8" fmla="*/ 506 w 603"/>
              <a:gd name="T9" fmla="*/ 186 h 366"/>
              <a:gd name="T10" fmla="*/ 546 w 603"/>
              <a:gd name="T11" fmla="*/ 252 h 366"/>
              <a:gd name="T12" fmla="*/ 603 w 603"/>
              <a:gd name="T13" fmla="*/ 0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03" h="366">
                <a:moveTo>
                  <a:pt x="603" y="0"/>
                </a:moveTo>
                <a:cubicBezTo>
                  <a:pt x="353" y="25"/>
                  <a:pt x="353" y="25"/>
                  <a:pt x="353" y="25"/>
                </a:cubicBezTo>
                <a:cubicBezTo>
                  <a:pt x="414" y="68"/>
                  <a:pt x="414" y="68"/>
                  <a:pt x="414" y="68"/>
                </a:cubicBezTo>
                <a:cubicBezTo>
                  <a:pt x="414" y="68"/>
                  <a:pt x="234" y="239"/>
                  <a:pt x="0" y="258"/>
                </a:cubicBezTo>
                <a:cubicBezTo>
                  <a:pt x="0" y="258"/>
                  <a:pt x="191" y="366"/>
                  <a:pt x="506" y="186"/>
                </a:cubicBezTo>
                <a:cubicBezTo>
                  <a:pt x="546" y="252"/>
                  <a:pt x="546" y="252"/>
                  <a:pt x="546" y="252"/>
                </a:cubicBezTo>
                <a:lnTo>
                  <a:pt x="603" y="0"/>
                </a:lnTo>
                <a:close/>
              </a:path>
            </a:pathLst>
          </a:custGeom>
          <a:gradFill>
            <a:gsLst>
              <a:gs pos="81000">
                <a:srgbClr val="5EF0F7">
                  <a:alpha val="0"/>
                </a:srgbClr>
              </a:gs>
              <a:gs pos="0">
                <a:srgbClr val="5EF0F7">
                  <a:alpha val="45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微软雅黑 Light" panose="020B0502040204020203" pitchFamily="34" charset="-122"/>
              <a:ea typeface="微软雅黑 Light"/>
            </a:endParaRPr>
          </a:p>
        </p:txBody>
      </p:sp>
      <p:sp>
        <p:nvSpPr>
          <p:cNvPr id="150" name="椭圆 149">
            <a:extLst>
              <a:ext uri="{FF2B5EF4-FFF2-40B4-BE49-F238E27FC236}">
                <a16:creationId xmlns:a16="http://schemas.microsoft.com/office/drawing/2014/main" id="{A430264F-717B-49FA-96C3-10C1E92C0E37}"/>
              </a:ext>
            </a:extLst>
          </p:cNvPr>
          <p:cNvSpPr/>
          <p:nvPr/>
        </p:nvSpPr>
        <p:spPr>
          <a:xfrm>
            <a:off x="1942725" y="2302875"/>
            <a:ext cx="2674856" cy="2674856"/>
          </a:xfrm>
          <a:prstGeom prst="ellipse">
            <a:avLst/>
          </a:prstGeom>
          <a:gradFill>
            <a:gsLst>
              <a:gs pos="81000">
                <a:srgbClr val="5EF0F7">
                  <a:alpha val="0"/>
                </a:srgbClr>
              </a:gs>
              <a:gs pos="0">
                <a:srgbClr val="5EF0F7">
                  <a:alpha val="67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rgbClr val="FFFFFF"/>
              </a:solidFill>
              <a:latin typeface="微软雅黑 Light" panose="020B0502040204020203" pitchFamily="34" charset="-122"/>
              <a:ea typeface="微软雅黑 Light"/>
            </a:endParaRPr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id="{508A016C-F134-4C29-A117-B3D55732256D}"/>
              </a:ext>
            </a:extLst>
          </p:cNvPr>
          <p:cNvSpPr txBox="1"/>
          <p:nvPr/>
        </p:nvSpPr>
        <p:spPr>
          <a:xfrm>
            <a:off x="2677420" y="2919157"/>
            <a:ext cx="1263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altLang="zh-CN" sz="5600" dirty="0">
                <a:solidFill>
                  <a:prstClr val="white">
                    <a:lumMod val="95000"/>
                  </a:prstClr>
                </a:solidFill>
                <a:latin typeface="+mj-lt"/>
                <a:ea typeface="思源黑体 CN Bold"/>
              </a:rPr>
              <a:t>50</a:t>
            </a:r>
            <a:endParaRPr lang="zh-CN" altLang="en-US" sz="5600" dirty="0">
              <a:solidFill>
                <a:prstClr val="white">
                  <a:lumMod val="95000"/>
                </a:prstClr>
              </a:solidFill>
              <a:latin typeface="+mj-lt"/>
              <a:ea typeface="思源黑体 CN Bold"/>
            </a:endParaRPr>
          </a:p>
        </p:txBody>
      </p:sp>
      <p:sp>
        <p:nvSpPr>
          <p:cNvPr id="152" name="文本框 151">
            <a:extLst>
              <a:ext uri="{FF2B5EF4-FFF2-40B4-BE49-F238E27FC236}">
                <a16:creationId xmlns:a16="http://schemas.microsoft.com/office/drawing/2014/main" id="{05E3B14A-76ED-4748-8F60-620C6A039CB9}"/>
              </a:ext>
            </a:extLst>
          </p:cNvPr>
          <p:cNvSpPr txBox="1"/>
          <p:nvPr/>
        </p:nvSpPr>
        <p:spPr>
          <a:xfrm>
            <a:off x="3566490" y="3334652"/>
            <a:ext cx="594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zh-CN" altLang="en-US" dirty="0">
                <a:solidFill>
                  <a:prstClr val="white">
                    <a:lumMod val="9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id="{4976849B-BBF8-4FFC-81D9-299FAF4B5B3E}"/>
              </a:ext>
            </a:extLst>
          </p:cNvPr>
          <p:cNvSpPr txBox="1"/>
          <p:nvPr/>
        </p:nvSpPr>
        <p:spPr>
          <a:xfrm>
            <a:off x="2504159" y="3740606"/>
            <a:ext cx="1551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zh-CN" altLang="en-US" sz="2400" dirty="0">
                <a:solidFill>
                  <a:prstClr val="white">
                    <a:lumMod val="9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以前</a:t>
            </a:r>
          </a:p>
        </p:txBody>
      </p:sp>
      <p:sp>
        <p:nvSpPr>
          <p:cNvPr id="165" name="椭圆 164">
            <a:extLst>
              <a:ext uri="{FF2B5EF4-FFF2-40B4-BE49-F238E27FC236}">
                <a16:creationId xmlns:a16="http://schemas.microsoft.com/office/drawing/2014/main" id="{5F9811F3-34B7-4F5E-890B-075BC4C447FA}"/>
              </a:ext>
            </a:extLst>
          </p:cNvPr>
          <p:cNvSpPr/>
          <p:nvPr/>
        </p:nvSpPr>
        <p:spPr>
          <a:xfrm>
            <a:off x="6442770" y="1720918"/>
            <a:ext cx="3838770" cy="3838770"/>
          </a:xfrm>
          <a:prstGeom prst="ellipse">
            <a:avLst/>
          </a:prstGeom>
          <a:gradFill>
            <a:gsLst>
              <a:gs pos="81000">
                <a:srgbClr val="5EF0F7">
                  <a:alpha val="0"/>
                </a:srgbClr>
              </a:gs>
              <a:gs pos="0">
                <a:srgbClr val="5EF0F7">
                  <a:alpha val="65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srgbClr val="FFFFFF"/>
              </a:solidFill>
              <a:latin typeface="微软雅黑 Light" panose="020B0502040204020203" pitchFamily="34" charset="-122"/>
              <a:ea typeface="微软雅黑 Light"/>
            </a:endParaRPr>
          </a:p>
        </p:txBody>
      </p:sp>
      <p:sp>
        <p:nvSpPr>
          <p:cNvPr id="166" name="文本框 165">
            <a:extLst>
              <a:ext uri="{FF2B5EF4-FFF2-40B4-BE49-F238E27FC236}">
                <a16:creationId xmlns:a16="http://schemas.microsoft.com/office/drawing/2014/main" id="{1D10F52A-694D-40BB-96EF-7B33D2540FE4}"/>
              </a:ext>
            </a:extLst>
          </p:cNvPr>
          <p:cNvSpPr txBox="1"/>
          <p:nvPr/>
        </p:nvSpPr>
        <p:spPr>
          <a:xfrm>
            <a:off x="7655511" y="2919157"/>
            <a:ext cx="1738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altLang="zh-CN" sz="5600" dirty="0">
                <a:solidFill>
                  <a:prstClr val="white">
                    <a:lumMod val="95000"/>
                  </a:prstClr>
                </a:solidFill>
                <a:latin typeface="+mj-lt"/>
                <a:ea typeface="思源黑体 CN Bold"/>
              </a:rPr>
              <a:t>300</a:t>
            </a:r>
            <a:endParaRPr lang="zh-CN" altLang="en-US" sz="5600" dirty="0">
              <a:solidFill>
                <a:prstClr val="white">
                  <a:lumMod val="95000"/>
                </a:prstClr>
              </a:solidFill>
              <a:latin typeface="+mj-lt"/>
              <a:ea typeface="思源黑体 CN Bold"/>
            </a:endParaRPr>
          </a:p>
        </p:txBody>
      </p:sp>
      <p:sp>
        <p:nvSpPr>
          <p:cNvPr id="167" name="文本框 166">
            <a:extLst>
              <a:ext uri="{FF2B5EF4-FFF2-40B4-BE49-F238E27FC236}">
                <a16:creationId xmlns:a16="http://schemas.microsoft.com/office/drawing/2014/main" id="{7FF1DFB7-B6CE-49D7-9B2D-E69D5D11C3E8}"/>
              </a:ext>
            </a:extLst>
          </p:cNvPr>
          <p:cNvSpPr txBox="1"/>
          <p:nvPr/>
        </p:nvSpPr>
        <p:spPr>
          <a:xfrm>
            <a:off x="8949174" y="3334652"/>
            <a:ext cx="63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zh-CN" altLang="en-US" dirty="0">
                <a:solidFill>
                  <a:prstClr val="white">
                    <a:lumMod val="9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</a:p>
        </p:txBody>
      </p:sp>
      <p:sp>
        <p:nvSpPr>
          <p:cNvPr id="168" name="文本框 167">
            <a:extLst>
              <a:ext uri="{FF2B5EF4-FFF2-40B4-BE49-F238E27FC236}">
                <a16:creationId xmlns:a16="http://schemas.microsoft.com/office/drawing/2014/main" id="{91B9EB72-AB23-42C1-A1F7-4364691C6F75}"/>
              </a:ext>
            </a:extLst>
          </p:cNvPr>
          <p:cNvSpPr txBox="1"/>
          <p:nvPr/>
        </p:nvSpPr>
        <p:spPr>
          <a:xfrm>
            <a:off x="7794050" y="3740606"/>
            <a:ext cx="1298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zh-CN" altLang="en-US" sz="2400" dirty="0">
                <a:solidFill>
                  <a:prstClr val="white">
                    <a:lumMod val="9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现在</a:t>
            </a:r>
          </a:p>
        </p:txBody>
      </p:sp>
    </p:spTree>
    <p:extLst>
      <p:ext uri="{BB962C8B-B14F-4D97-AF65-F5344CB8AC3E}">
        <p14:creationId xmlns:p14="http://schemas.microsoft.com/office/powerpoint/2010/main" val="160174090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 descr="图片包含 建筑物&#10;&#10;描述已自动生成">
            <a:extLst>
              <a:ext uri="{FF2B5EF4-FFF2-40B4-BE49-F238E27FC236}">
                <a16:creationId xmlns:a16="http://schemas.microsoft.com/office/drawing/2014/main" id="{D87CC214-27EE-4737-A6B2-B39DFF9516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7" r="24169" b="9074"/>
          <a:stretch/>
        </p:blipFill>
        <p:spPr>
          <a:xfrm>
            <a:off x="6627924" y="-1"/>
            <a:ext cx="5564076" cy="6878043"/>
          </a:xfrm>
          <a:prstGeom prst="rect">
            <a:avLst/>
          </a:prstGeom>
        </p:spPr>
      </p:pic>
      <p:grpSp>
        <p:nvGrpSpPr>
          <p:cNvPr id="4" name="îSlide">
            <a:extLst>
              <a:ext uri="{FF2B5EF4-FFF2-40B4-BE49-F238E27FC236}">
                <a16:creationId xmlns:a16="http://schemas.microsoft.com/office/drawing/2014/main" id="{D7C0CDB7-D993-4943-829A-DD8BD232B618}"/>
              </a:ext>
            </a:extLst>
          </p:cNvPr>
          <p:cNvGrpSpPr/>
          <p:nvPr/>
        </p:nvGrpSpPr>
        <p:grpSpPr>
          <a:xfrm>
            <a:off x="346978" y="454870"/>
            <a:ext cx="5920203" cy="5948260"/>
            <a:chOff x="-15875" y="2251075"/>
            <a:chExt cx="2344738" cy="2355850"/>
          </a:xfrm>
        </p:grpSpPr>
        <p:sp>
          <p:nvSpPr>
            <p:cNvPr id="5" name="isļídê">
              <a:extLst>
                <a:ext uri="{FF2B5EF4-FFF2-40B4-BE49-F238E27FC236}">
                  <a16:creationId xmlns:a16="http://schemas.microsoft.com/office/drawing/2014/main" id="{3FF7B674-D50A-4D40-8F14-145D56A921FE}"/>
                </a:ext>
              </a:extLst>
            </p:cNvPr>
            <p:cNvSpPr/>
            <p:nvPr/>
          </p:nvSpPr>
          <p:spPr bwMode="auto">
            <a:xfrm>
              <a:off x="-15875" y="2251075"/>
              <a:ext cx="2344738" cy="2355850"/>
            </a:xfrm>
            <a:custGeom>
              <a:avLst/>
              <a:gdLst>
                <a:gd name="T0" fmla="*/ 357 w 740"/>
                <a:gd name="T1" fmla="*/ 6 h 743"/>
                <a:gd name="T2" fmla="*/ 623 w 740"/>
                <a:gd name="T3" fmla="*/ 106 h 743"/>
                <a:gd name="T4" fmla="*/ 737 w 740"/>
                <a:gd name="T5" fmla="*/ 359 h 743"/>
                <a:gd name="T6" fmla="*/ 710 w 740"/>
                <a:gd name="T7" fmla="*/ 513 h 743"/>
                <a:gd name="T8" fmla="*/ 532 w 740"/>
                <a:gd name="T9" fmla="*/ 702 h 743"/>
                <a:gd name="T10" fmla="*/ 386 w 740"/>
                <a:gd name="T11" fmla="*/ 739 h 743"/>
                <a:gd name="T12" fmla="*/ 119 w 740"/>
                <a:gd name="T13" fmla="*/ 639 h 743"/>
                <a:gd name="T14" fmla="*/ 41 w 740"/>
                <a:gd name="T15" fmla="*/ 533 h 743"/>
                <a:gd name="T16" fmla="*/ 4 w 740"/>
                <a:gd name="T17" fmla="*/ 387 h 743"/>
                <a:gd name="T18" fmla="*/ 104 w 740"/>
                <a:gd name="T19" fmla="*/ 120 h 743"/>
                <a:gd name="T20" fmla="*/ 314 w 740"/>
                <a:gd name="T21" fmla="*/ 9 h 743"/>
                <a:gd name="T22" fmla="*/ 357 w 740"/>
                <a:gd name="T23" fmla="*/ 6 h 743"/>
                <a:gd name="T24" fmla="*/ 118 w 740"/>
                <a:gd name="T25" fmla="*/ 123 h 743"/>
                <a:gd name="T26" fmla="*/ 16 w 740"/>
                <a:gd name="T27" fmla="*/ 376 h 743"/>
                <a:gd name="T28" fmla="*/ 48 w 740"/>
                <a:gd name="T29" fmla="*/ 520 h 743"/>
                <a:gd name="T30" fmla="*/ 122 w 740"/>
                <a:gd name="T31" fmla="*/ 625 h 743"/>
                <a:gd name="T32" fmla="*/ 374 w 740"/>
                <a:gd name="T33" fmla="*/ 727 h 743"/>
                <a:gd name="T34" fmla="*/ 520 w 740"/>
                <a:gd name="T35" fmla="*/ 695 h 743"/>
                <a:gd name="T36" fmla="*/ 623 w 740"/>
                <a:gd name="T37" fmla="*/ 622 h 743"/>
                <a:gd name="T38" fmla="*/ 696 w 740"/>
                <a:gd name="T39" fmla="*/ 516 h 743"/>
                <a:gd name="T40" fmla="*/ 726 w 740"/>
                <a:gd name="T41" fmla="*/ 370 h 743"/>
                <a:gd name="T42" fmla="*/ 694 w 740"/>
                <a:gd name="T43" fmla="*/ 225 h 743"/>
                <a:gd name="T44" fmla="*/ 516 w 740"/>
                <a:gd name="T45" fmla="*/ 48 h 743"/>
                <a:gd name="T46" fmla="*/ 369 w 740"/>
                <a:gd name="T47" fmla="*/ 17 h 743"/>
                <a:gd name="T48" fmla="*/ 118 w 740"/>
                <a:gd name="T49" fmla="*/ 12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40" h="743">
                  <a:moveTo>
                    <a:pt x="357" y="6"/>
                  </a:moveTo>
                  <a:cubicBezTo>
                    <a:pt x="475" y="0"/>
                    <a:pt x="563" y="50"/>
                    <a:pt x="623" y="106"/>
                  </a:cubicBezTo>
                  <a:cubicBezTo>
                    <a:pt x="685" y="163"/>
                    <a:pt x="732" y="246"/>
                    <a:pt x="737" y="359"/>
                  </a:cubicBezTo>
                  <a:cubicBezTo>
                    <a:pt x="740" y="417"/>
                    <a:pt x="728" y="470"/>
                    <a:pt x="710" y="513"/>
                  </a:cubicBezTo>
                  <a:cubicBezTo>
                    <a:pt x="675" y="598"/>
                    <a:pt x="613" y="662"/>
                    <a:pt x="532" y="702"/>
                  </a:cubicBezTo>
                  <a:cubicBezTo>
                    <a:pt x="491" y="722"/>
                    <a:pt x="442" y="737"/>
                    <a:pt x="386" y="739"/>
                  </a:cubicBezTo>
                  <a:cubicBezTo>
                    <a:pt x="267" y="743"/>
                    <a:pt x="182" y="697"/>
                    <a:pt x="119" y="639"/>
                  </a:cubicBezTo>
                  <a:cubicBezTo>
                    <a:pt x="87" y="610"/>
                    <a:pt x="61" y="574"/>
                    <a:pt x="41" y="533"/>
                  </a:cubicBezTo>
                  <a:cubicBezTo>
                    <a:pt x="21" y="492"/>
                    <a:pt x="6" y="444"/>
                    <a:pt x="4" y="387"/>
                  </a:cubicBezTo>
                  <a:cubicBezTo>
                    <a:pt x="0" y="267"/>
                    <a:pt x="47" y="181"/>
                    <a:pt x="104" y="120"/>
                  </a:cubicBezTo>
                  <a:cubicBezTo>
                    <a:pt x="154" y="67"/>
                    <a:pt x="223" y="24"/>
                    <a:pt x="314" y="9"/>
                  </a:cubicBezTo>
                  <a:cubicBezTo>
                    <a:pt x="328" y="7"/>
                    <a:pt x="343" y="6"/>
                    <a:pt x="357" y="6"/>
                  </a:cubicBezTo>
                  <a:close/>
                  <a:moveTo>
                    <a:pt x="118" y="123"/>
                  </a:moveTo>
                  <a:cubicBezTo>
                    <a:pt x="60" y="181"/>
                    <a:pt x="16" y="262"/>
                    <a:pt x="16" y="376"/>
                  </a:cubicBezTo>
                  <a:cubicBezTo>
                    <a:pt x="16" y="432"/>
                    <a:pt x="29" y="479"/>
                    <a:pt x="48" y="520"/>
                  </a:cubicBezTo>
                  <a:cubicBezTo>
                    <a:pt x="67" y="561"/>
                    <a:pt x="91" y="596"/>
                    <a:pt x="122" y="625"/>
                  </a:cubicBezTo>
                  <a:cubicBezTo>
                    <a:pt x="183" y="683"/>
                    <a:pt x="261" y="727"/>
                    <a:pt x="374" y="727"/>
                  </a:cubicBezTo>
                  <a:cubicBezTo>
                    <a:pt x="430" y="727"/>
                    <a:pt x="479" y="714"/>
                    <a:pt x="520" y="695"/>
                  </a:cubicBezTo>
                  <a:cubicBezTo>
                    <a:pt x="560" y="677"/>
                    <a:pt x="594" y="651"/>
                    <a:pt x="623" y="622"/>
                  </a:cubicBezTo>
                  <a:cubicBezTo>
                    <a:pt x="653" y="592"/>
                    <a:pt x="677" y="558"/>
                    <a:pt x="696" y="516"/>
                  </a:cubicBezTo>
                  <a:cubicBezTo>
                    <a:pt x="714" y="476"/>
                    <a:pt x="728" y="424"/>
                    <a:pt x="726" y="370"/>
                  </a:cubicBezTo>
                  <a:cubicBezTo>
                    <a:pt x="725" y="313"/>
                    <a:pt x="712" y="265"/>
                    <a:pt x="694" y="225"/>
                  </a:cubicBezTo>
                  <a:cubicBezTo>
                    <a:pt x="657" y="145"/>
                    <a:pt x="597" y="84"/>
                    <a:pt x="516" y="48"/>
                  </a:cubicBezTo>
                  <a:cubicBezTo>
                    <a:pt x="474" y="30"/>
                    <a:pt x="424" y="17"/>
                    <a:pt x="369" y="17"/>
                  </a:cubicBezTo>
                  <a:cubicBezTo>
                    <a:pt x="255" y="18"/>
                    <a:pt x="175" y="66"/>
                    <a:pt x="118" y="1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" name="iṥ1iḑé">
              <a:extLst>
                <a:ext uri="{FF2B5EF4-FFF2-40B4-BE49-F238E27FC236}">
                  <a16:creationId xmlns:a16="http://schemas.microsoft.com/office/drawing/2014/main" id="{47861921-3340-4154-88B2-F3AE4D838AA9}"/>
                </a:ext>
              </a:extLst>
            </p:cNvPr>
            <p:cNvSpPr/>
            <p:nvPr/>
          </p:nvSpPr>
          <p:spPr bwMode="auto">
            <a:xfrm>
              <a:off x="1082675" y="2346325"/>
              <a:ext cx="130175" cy="158750"/>
            </a:xfrm>
            <a:custGeom>
              <a:avLst/>
              <a:gdLst>
                <a:gd name="T0" fmla="*/ 37 w 41"/>
                <a:gd name="T1" fmla="*/ 14 h 50"/>
                <a:gd name="T2" fmla="*/ 26 w 41"/>
                <a:gd name="T3" fmla="*/ 16 h 50"/>
                <a:gd name="T4" fmla="*/ 15 w 41"/>
                <a:gd name="T5" fmla="*/ 14 h 50"/>
                <a:gd name="T6" fmla="*/ 38 w 41"/>
                <a:gd name="T7" fmla="*/ 28 h 50"/>
                <a:gd name="T8" fmla="*/ 3 w 41"/>
                <a:gd name="T9" fmla="*/ 30 h 50"/>
                <a:gd name="T10" fmla="*/ 13 w 41"/>
                <a:gd name="T11" fmla="*/ 30 h 50"/>
                <a:gd name="T12" fmla="*/ 26 w 41"/>
                <a:gd name="T13" fmla="*/ 33 h 50"/>
                <a:gd name="T14" fmla="*/ 4 w 41"/>
                <a:gd name="T15" fmla="*/ 12 h 50"/>
                <a:gd name="T16" fmla="*/ 37 w 41"/>
                <a:gd name="T17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50">
                  <a:moveTo>
                    <a:pt x="37" y="14"/>
                  </a:moveTo>
                  <a:cubicBezTo>
                    <a:pt x="35" y="16"/>
                    <a:pt x="30" y="16"/>
                    <a:pt x="26" y="16"/>
                  </a:cubicBezTo>
                  <a:cubicBezTo>
                    <a:pt x="25" y="13"/>
                    <a:pt x="18" y="9"/>
                    <a:pt x="15" y="14"/>
                  </a:cubicBezTo>
                  <a:cubicBezTo>
                    <a:pt x="23" y="20"/>
                    <a:pt x="37" y="18"/>
                    <a:pt x="38" y="28"/>
                  </a:cubicBezTo>
                  <a:cubicBezTo>
                    <a:pt x="41" y="48"/>
                    <a:pt x="3" y="50"/>
                    <a:pt x="3" y="30"/>
                  </a:cubicBezTo>
                  <a:cubicBezTo>
                    <a:pt x="7" y="31"/>
                    <a:pt x="9" y="29"/>
                    <a:pt x="13" y="30"/>
                  </a:cubicBezTo>
                  <a:cubicBezTo>
                    <a:pt x="14" y="34"/>
                    <a:pt x="23" y="39"/>
                    <a:pt x="26" y="33"/>
                  </a:cubicBezTo>
                  <a:cubicBezTo>
                    <a:pt x="22" y="23"/>
                    <a:pt x="0" y="29"/>
                    <a:pt x="4" y="12"/>
                  </a:cubicBezTo>
                  <a:cubicBezTo>
                    <a:pt x="7" y="1"/>
                    <a:pt x="34" y="0"/>
                    <a:pt x="37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" name="îsḻiḓé">
              <a:extLst>
                <a:ext uri="{FF2B5EF4-FFF2-40B4-BE49-F238E27FC236}">
                  <a16:creationId xmlns:a16="http://schemas.microsoft.com/office/drawing/2014/main" id="{D74D945E-1E3E-4200-81C2-3D09338BA4EA}"/>
                </a:ext>
              </a:extLst>
            </p:cNvPr>
            <p:cNvSpPr/>
            <p:nvPr/>
          </p:nvSpPr>
          <p:spPr bwMode="auto">
            <a:xfrm>
              <a:off x="944563" y="2368550"/>
              <a:ext cx="65088" cy="133350"/>
            </a:xfrm>
            <a:custGeom>
              <a:avLst/>
              <a:gdLst>
                <a:gd name="T0" fmla="*/ 19 w 21"/>
                <a:gd name="T1" fmla="*/ 1 h 42"/>
                <a:gd name="T2" fmla="*/ 20 w 21"/>
                <a:gd name="T3" fmla="*/ 7 h 42"/>
                <a:gd name="T4" fmla="*/ 14 w 21"/>
                <a:gd name="T5" fmla="*/ 11 h 42"/>
                <a:gd name="T6" fmla="*/ 19 w 21"/>
                <a:gd name="T7" fmla="*/ 12 h 42"/>
                <a:gd name="T8" fmla="*/ 21 w 21"/>
                <a:gd name="T9" fmla="*/ 19 h 42"/>
                <a:gd name="T10" fmla="*/ 16 w 21"/>
                <a:gd name="T11" fmla="*/ 20 h 42"/>
                <a:gd name="T12" fmla="*/ 19 w 21"/>
                <a:gd name="T13" fmla="*/ 39 h 42"/>
                <a:gd name="T14" fmla="*/ 8 w 21"/>
                <a:gd name="T15" fmla="*/ 42 h 42"/>
                <a:gd name="T16" fmla="*/ 5 w 21"/>
                <a:gd name="T17" fmla="*/ 22 h 42"/>
                <a:gd name="T18" fmla="*/ 1 w 21"/>
                <a:gd name="T19" fmla="*/ 22 h 42"/>
                <a:gd name="T20" fmla="*/ 0 w 21"/>
                <a:gd name="T21" fmla="*/ 15 h 42"/>
                <a:gd name="T22" fmla="*/ 3 w 21"/>
                <a:gd name="T23" fmla="*/ 14 h 42"/>
                <a:gd name="T24" fmla="*/ 19 w 21"/>
                <a:gd name="T25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2">
                  <a:moveTo>
                    <a:pt x="19" y="1"/>
                  </a:moveTo>
                  <a:cubicBezTo>
                    <a:pt x="21" y="2"/>
                    <a:pt x="20" y="5"/>
                    <a:pt x="20" y="7"/>
                  </a:cubicBezTo>
                  <a:cubicBezTo>
                    <a:pt x="18" y="8"/>
                    <a:pt x="14" y="7"/>
                    <a:pt x="14" y="11"/>
                  </a:cubicBezTo>
                  <a:cubicBezTo>
                    <a:pt x="15" y="14"/>
                    <a:pt x="18" y="10"/>
                    <a:pt x="19" y="12"/>
                  </a:cubicBezTo>
                  <a:cubicBezTo>
                    <a:pt x="20" y="14"/>
                    <a:pt x="20" y="17"/>
                    <a:pt x="21" y="19"/>
                  </a:cubicBezTo>
                  <a:cubicBezTo>
                    <a:pt x="19" y="19"/>
                    <a:pt x="18" y="20"/>
                    <a:pt x="16" y="20"/>
                  </a:cubicBezTo>
                  <a:cubicBezTo>
                    <a:pt x="17" y="27"/>
                    <a:pt x="18" y="33"/>
                    <a:pt x="19" y="39"/>
                  </a:cubicBezTo>
                  <a:cubicBezTo>
                    <a:pt x="17" y="41"/>
                    <a:pt x="12" y="41"/>
                    <a:pt x="8" y="42"/>
                  </a:cubicBezTo>
                  <a:cubicBezTo>
                    <a:pt x="7" y="35"/>
                    <a:pt x="6" y="29"/>
                    <a:pt x="5" y="22"/>
                  </a:cubicBezTo>
                  <a:cubicBezTo>
                    <a:pt x="3" y="22"/>
                    <a:pt x="2" y="24"/>
                    <a:pt x="1" y="22"/>
                  </a:cubicBezTo>
                  <a:cubicBezTo>
                    <a:pt x="1" y="19"/>
                    <a:pt x="0" y="18"/>
                    <a:pt x="0" y="15"/>
                  </a:cubicBezTo>
                  <a:cubicBezTo>
                    <a:pt x="1" y="14"/>
                    <a:pt x="2" y="14"/>
                    <a:pt x="3" y="14"/>
                  </a:cubicBezTo>
                  <a:cubicBezTo>
                    <a:pt x="1" y="2"/>
                    <a:pt x="9" y="0"/>
                    <a:pt x="19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" name="ïṡľïḋe">
              <a:extLst>
                <a:ext uri="{FF2B5EF4-FFF2-40B4-BE49-F238E27FC236}">
                  <a16:creationId xmlns:a16="http://schemas.microsoft.com/office/drawing/2014/main" id="{533039C8-9926-4B51-AAE3-FBE45920B6A1}"/>
                </a:ext>
              </a:extLst>
            </p:cNvPr>
            <p:cNvSpPr/>
            <p:nvPr/>
          </p:nvSpPr>
          <p:spPr bwMode="auto">
            <a:xfrm>
              <a:off x="1352550" y="2371725"/>
              <a:ext cx="41275" cy="38100"/>
            </a:xfrm>
            <a:custGeom>
              <a:avLst/>
              <a:gdLst>
                <a:gd name="T0" fmla="*/ 13 w 13"/>
                <a:gd name="T1" fmla="*/ 5 h 12"/>
                <a:gd name="T2" fmla="*/ 12 w 13"/>
                <a:gd name="T3" fmla="*/ 12 h 12"/>
                <a:gd name="T4" fmla="*/ 1 w 13"/>
                <a:gd name="T5" fmla="*/ 10 h 12"/>
                <a:gd name="T6" fmla="*/ 13 w 13"/>
                <a:gd name="T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5"/>
                  </a:moveTo>
                  <a:cubicBezTo>
                    <a:pt x="13" y="8"/>
                    <a:pt x="12" y="9"/>
                    <a:pt x="12" y="12"/>
                  </a:cubicBezTo>
                  <a:cubicBezTo>
                    <a:pt x="8" y="12"/>
                    <a:pt x="5" y="10"/>
                    <a:pt x="1" y="10"/>
                  </a:cubicBezTo>
                  <a:cubicBezTo>
                    <a:pt x="0" y="0"/>
                    <a:pt x="8" y="3"/>
                    <a:pt x="13" y="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" name="iSlïḓè">
              <a:extLst>
                <a:ext uri="{FF2B5EF4-FFF2-40B4-BE49-F238E27FC236}">
                  <a16:creationId xmlns:a16="http://schemas.microsoft.com/office/drawing/2014/main" id="{867FE235-102E-4843-8FCE-92055F8C0659}"/>
                </a:ext>
              </a:extLst>
            </p:cNvPr>
            <p:cNvSpPr/>
            <p:nvPr/>
          </p:nvSpPr>
          <p:spPr bwMode="auto">
            <a:xfrm>
              <a:off x="1196975" y="2390775"/>
              <a:ext cx="123825" cy="111125"/>
            </a:xfrm>
            <a:custGeom>
              <a:avLst/>
              <a:gdLst>
                <a:gd name="T0" fmla="*/ 39 w 39"/>
                <a:gd name="T1" fmla="*/ 14 h 35"/>
                <a:gd name="T2" fmla="*/ 30 w 39"/>
                <a:gd name="T3" fmla="*/ 14 h 35"/>
                <a:gd name="T4" fmla="*/ 21 w 39"/>
                <a:gd name="T5" fmla="*/ 24 h 35"/>
                <a:gd name="T6" fmla="*/ 30 w 39"/>
                <a:gd name="T7" fmla="*/ 20 h 35"/>
                <a:gd name="T8" fmla="*/ 39 w 39"/>
                <a:gd name="T9" fmla="*/ 23 h 35"/>
                <a:gd name="T10" fmla="*/ 11 w 39"/>
                <a:gd name="T11" fmla="*/ 27 h 35"/>
                <a:gd name="T12" fmla="*/ 26 w 39"/>
                <a:gd name="T13" fmla="*/ 2 h 35"/>
                <a:gd name="T14" fmla="*/ 39 w 39"/>
                <a:gd name="T15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5">
                  <a:moveTo>
                    <a:pt x="39" y="14"/>
                  </a:moveTo>
                  <a:cubicBezTo>
                    <a:pt x="36" y="14"/>
                    <a:pt x="33" y="14"/>
                    <a:pt x="30" y="14"/>
                  </a:cubicBezTo>
                  <a:cubicBezTo>
                    <a:pt x="25" y="3"/>
                    <a:pt x="12" y="17"/>
                    <a:pt x="21" y="24"/>
                  </a:cubicBezTo>
                  <a:cubicBezTo>
                    <a:pt x="26" y="25"/>
                    <a:pt x="28" y="22"/>
                    <a:pt x="30" y="20"/>
                  </a:cubicBezTo>
                  <a:cubicBezTo>
                    <a:pt x="33" y="22"/>
                    <a:pt x="37" y="21"/>
                    <a:pt x="39" y="23"/>
                  </a:cubicBezTo>
                  <a:cubicBezTo>
                    <a:pt x="35" y="33"/>
                    <a:pt x="19" y="35"/>
                    <a:pt x="11" y="27"/>
                  </a:cubicBezTo>
                  <a:cubicBezTo>
                    <a:pt x="0" y="18"/>
                    <a:pt x="9" y="0"/>
                    <a:pt x="26" y="2"/>
                  </a:cubicBezTo>
                  <a:cubicBezTo>
                    <a:pt x="33" y="3"/>
                    <a:pt x="39" y="6"/>
                    <a:pt x="39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" name="iṡḷïḓe">
              <a:extLst>
                <a:ext uri="{FF2B5EF4-FFF2-40B4-BE49-F238E27FC236}">
                  <a16:creationId xmlns:a16="http://schemas.microsoft.com/office/drawing/2014/main" id="{1026670A-9B3F-415F-B628-A2A7599C5FE7}"/>
                </a:ext>
              </a:extLst>
            </p:cNvPr>
            <p:cNvSpPr/>
            <p:nvPr/>
          </p:nvSpPr>
          <p:spPr bwMode="auto">
            <a:xfrm>
              <a:off x="1333500" y="2413000"/>
              <a:ext cx="53975" cy="95250"/>
            </a:xfrm>
            <a:custGeom>
              <a:avLst/>
              <a:gdLst>
                <a:gd name="T0" fmla="*/ 7 w 17"/>
                <a:gd name="T1" fmla="*/ 0 h 30"/>
                <a:gd name="T2" fmla="*/ 17 w 17"/>
                <a:gd name="T3" fmla="*/ 2 h 30"/>
                <a:gd name="T4" fmla="*/ 11 w 17"/>
                <a:gd name="T5" fmla="*/ 30 h 30"/>
                <a:gd name="T6" fmla="*/ 0 w 17"/>
                <a:gd name="T7" fmla="*/ 27 h 30"/>
                <a:gd name="T8" fmla="*/ 7 w 17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0">
                  <a:moveTo>
                    <a:pt x="7" y="0"/>
                  </a:moveTo>
                  <a:cubicBezTo>
                    <a:pt x="10" y="1"/>
                    <a:pt x="14" y="1"/>
                    <a:pt x="17" y="2"/>
                  </a:cubicBezTo>
                  <a:cubicBezTo>
                    <a:pt x="15" y="11"/>
                    <a:pt x="13" y="21"/>
                    <a:pt x="11" y="30"/>
                  </a:cubicBezTo>
                  <a:cubicBezTo>
                    <a:pt x="7" y="29"/>
                    <a:pt x="4" y="28"/>
                    <a:pt x="0" y="27"/>
                  </a:cubicBezTo>
                  <a:cubicBezTo>
                    <a:pt x="2" y="18"/>
                    <a:pt x="4" y="8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1" name="ïṥḷíḋè">
              <a:extLst>
                <a:ext uri="{FF2B5EF4-FFF2-40B4-BE49-F238E27FC236}">
                  <a16:creationId xmlns:a16="http://schemas.microsoft.com/office/drawing/2014/main" id="{0C78616A-03AC-4FD3-BA42-85E6CCC842AF}"/>
                </a:ext>
              </a:extLst>
            </p:cNvPr>
            <p:cNvSpPr/>
            <p:nvPr/>
          </p:nvSpPr>
          <p:spPr bwMode="auto">
            <a:xfrm>
              <a:off x="817563" y="2422525"/>
              <a:ext cx="136525" cy="117475"/>
            </a:xfrm>
            <a:custGeom>
              <a:avLst/>
              <a:gdLst>
                <a:gd name="T0" fmla="*/ 22 w 43"/>
                <a:gd name="T1" fmla="*/ 2 h 37"/>
                <a:gd name="T2" fmla="*/ 39 w 43"/>
                <a:gd name="T3" fmla="*/ 22 h 37"/>
                <a:gd name="T4" fmla="*/ 8 w 43"/>
                <a:gd name="T5" fmla="*/ 11 h 37"/>
                <a:gd name="T6" fmla="*/ 22 w 43"/>
                <a:gd name="T7" fmla="*/ 2 h 37"/>
                <a:gd name="T8" fmla="*/ 24 w 43"/>
                <a:gd name="T9" fmla="*/ 23 h 37"/>
                <a:gd name="T10" fmla="*/ 26 w 43"/>
                <a:gd name="T11" fmla="*/ 10 h 37"/>
                <a:gd name="T12" fmla="*/ 24 w 43"/>
                <a:gd name="T13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7">
                  <a:moveTo>
                    <a:pt x="22" y="2"/>
                  </a:moveTo>
                  <a:cubicBezTo>
                    <a:pt x="33" y="0"/>
                    <a:pt x="43" y="9"/>
                    <a:pt x="39" y="22"/>
                  </a:cubicBezTo>
                  <a:cubicBezTo>
                    <a:pt x="33" y="37"/>
                    <a:pt x="0" y="34"/>
                    <a:pt x="8" y="11"/>
                  </a:cubicBezTo>
                  <a:cubicBezTo>
                    <a:pt x="9" y="7"/>
                    <a:pt x="15" y="3"/>
                    <a:pt x="22" y="2"/>
                  </a:cubicBezTo>
                  <a:close/>
                  <a:moveTo>
                    <a:pt x="24" y="23"/>
                  </a:moveTo>
                  <a:cubicBezTo>
                    <a:pt x="31" y="23"/>
                    <a:pt x="29" y="15"/>
                    <a:pt x="26" y="10"/>
                  </a:cubicBezTo>
                  <a:cubicBezTo>
                    <a:pt x="16" y="5"/>
                    <a:pt x="16" y="24"/>
                    <a:pt x="24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2" name="ïṡlïdé">
              <a:extLst>
                <a:ext uri="{FF2B5EF4-FFF2-40B4-BE49-F238E27FC236}">
                  <a16:creationId xmlns:a16="http://schemas.microsoft.com/office/drawing/2014/main" id="{AE16F75A-24B7-40FC-9DA8-777ABB5A25CA}"/>
                </a:ext>
              </a:extLst>
            </p:cNvPr>
            <p:cNvSpPr/>
            <p:nvPr/>
          </p:nvSpPr>
          <p:spPr bwMode="auto">
            <a:xfrm>
              <a:off x="1358900" y="2409825"/>
              <a:ext cx="158750" cy="149225"/>
            </a:xfrm>
            <a:custGeom>
              <a:avLst/>
              <a:gdLst>
                <a:gd name="T0" fmla="*/ 42 w 50"/>
                <a:gd name="T1" fmla="*/ 29 h 47"/>
                <a:gd name="T2" fmla="*/ 22 w 50"/>
                <a:gd name="T3" fmla="*/ 23 h 47"/>
                <a:gd name="T4" fmla="*/ 24 w 50"/>
                <a:gd name="T5" fmla="*/ 30 h 47"/>
                <a:gd name="T6" fmla="*/ 40 w 50"/>
                <a:gd name="T7" fmla="*/ 33 h 47"/>
                <a:gd name="T8" fmla="*/ 14 w 50"/>
                <a:gd name="T9" fmla="*/ 11 h 47"/>
                <a:gd name="T10" fmla="*/ 42 w 50"/>
                <a:gd name="T11" fmla="*/ 29 h 47"/>
                <a:gd name="T12" fmla="*/ 23 w 50"/>
                <a:gd name="T13" fmla="*/ 18 h 47"/>
                <a:gd name="T14" fmla="*/ 33 w 50"/>
                <a:gd name="T15" fmla="*/ 20 h 47"/>
                <a:gd name="T16" fmla="*/ 23 w 50"/>
                <a:gd name="T17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47">
                  <a:moveTo>
                    <a:pt x="42" y="29"/>
                  </a:moveTo>
                  <a:cubicBezTo>
                    <a:pt x="35" y="27"/>
                    <a:pt x="28" y="25"/>
                    <a:pt x="22" y="23"/>
                  </a:cubicBezTo>
                  <a:cubicBezTo>
                    <a:pt x="20" y="26"/>
                    <a:pt x="23" y="29"/>
                    <a:pt x="24" y="30"/>
                  </a:cubicBezTo>
                  <a:cubicBezTo>
                    <a:pt x="31" y="28"/>
                    <a:pt x="35" y="30"/>
                    <a:pt x="40" y="33"/>
                  </a:cubicBezTo>
                  <a:cubicBezTo>
                    <a:pt x="25" y="47"/>
                    <a:pt x="0" y="26"/>
                    <a:pt x="14" y="11"/>
                  </a:cubicBezTo>
                  <a:cubicBezTo>
                    <a:pt x="24" y="0"/>
                    <a:pt x="50" y="11"/>
                    <a:pt x="42" y="29"/>
                  </a:cubicBezTo>
                  <a:close/>
                  <a:moveTo>
                    <a:pt x="23" y="18"/>
                  </a:moveTo>
                  <a:cubicBezTo>
                    <a:pt x="26" y="19"/>
                    <a:pt x="30" y="21"/>
                    <a:pt x="33" y="20"/>
                  </a:cubicBezTo>
                  <a:cubicBezTo>
                    <a:pt x="34" y="14"/>
                    <a:pt x="24" y="12"/>
                    <a:pt x="23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3" name="ïšḻïḍé">
              <a:extLst>
                <a:ext uri="{FF2B5EF4-FFF2-40B4-BE49-F238E27FC236}">
                  <a16:creationId xmlns:a16="http://schemas.microsoft.com/office/drawing/2014/main" id="{D338CF83-E0CC-4F34-A847-EEF2C36EE153}"/>
                </a:ext>
              </a:extLst>
            </p:cNvPr>
            <p:cNvSpPr/>
            <p:nvPr/>
          </p:nvSpPr>
          <p:spPr bwMode="auto">
            <a:xfrm>
              <a:off x="1498600" y="2460625"/>
              <a:ext cx="136525" cy="117475"/>
            </a:xfrm>
            <a:custGeom>
              <a:avLst/>
              <a:gdLst>
                <a:gd name="T0" fmla="*/ 11 w 43"/>
                <a:gd name="T1" fmla="*/ 0 h 37"/>
                <a:gd name="T2" fmla="*/ 20 w 43"/>
                <a:gd name="T3" fmla="*/ 4 h 37"/>
                <a:gd name="T4" fmla="*/ 19 w 43"/>
                <a:gd name="T5" fmla="*/ 8 h 37"/>
                <a:gd name="T6" fmla="*/ 27 w 43"/>
                <a:gd name="T7" fmla="*/ 7 h 37"/>
                <a:gd name="T8" fmla="*/ 27 w 43"/>
                <a:gd name="T9" fmla="*/ 37 h 37"/>
                <a:gd name="T10" fmla="*/ 17 w 43"/>
                <a:gd name="T11" fmla="*/ 34 h 37"/>
                <a:gd name="T12" fmla="*/ 20 w 43"/>
                <a:gd name="T13" fmla="*/ 13 h 37"/>
                <a:gd name="T14" fmla="*/ 10 w 43"/>
                <a:gd name="T15" fmla="*/ 30 h 37"/>
                <a:gd name="T16" fmla="*/ 0 w 43"/>
                <a:gd name="T17" fmla="*/ 26 h 37"/>
                <a:gd name="T18" fmla="*/ 11 w 4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37">
                  <a:moveTo>
                    <a:pt x="11" y="0"/>
                  </a:moveTo>
                  <a:cubicBezTo>
                    <a:pt x="14" y="1"/>
                    <a:pt x="17" y="3"/>
                    <a:pt x="20" y="4"/>
                  </a:cubicBezTo>
                  <a:cubicBezTo>
                    <a:pt x="20" y="6"/>
                    <a:pt x="19" y="6"/>
                    <a:pt x="19" y="8"/>
                  </a:cubicBezTo>
                  <a:cubicBezTo>
                    <a:pt x="22" y="7"/>
                    <a:pt x="23" y="6"/>
                    <a:pt x="27" y="7"/>
                  </a:cubicBezTo>
                  <a:cubicBezTo>
                    <a:pt x="43" y="9"/>
                    <a:pt x="30" y="29"/>
                    <a:pt x="27" y="37"/>
                  </a:cubicBezTo>
                  <a:cubicBezTo>
                    <a:pt x="23" y="37"/>
                    <a:pt x="20" y="35"/>
                    <a:pt x="17" y="34"/>
                  </a:cubicBezTo>
                  <a:cubicBezTo>
                    <a:pt x="17" y="28"/>
                    <a:pt x="28" y="14"/>
                    <a:pt x="20" y="13"/>
                  </a:cubicBezTo>
                  <a:cubicBezTo>
                    <a:pt x="14" y="12"/>
                    <a:pt x="13" y="25"/>
                    <a:pt x="10" y="30"/>
                  </a:cubicBezTo>
                  <a:cubicBezTo>
                    <a:pt x="5" y="30"/>
                    <a:pt x="4" y="27"/>
                    <a:pt x="0" y="26"/>
                  </a:cubicBezTo>
                  <a:cubicBezTo>
                    <a:pt x="3" y="17"/>
                    <a:pt x="7" y="9"/>
                    <a:pt x="11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4" name="ïSḻîḍe">
              <a:extLst>
                <a:ext uri="{FF2B5EF4-FFF2-40B4-BE49-F238E27FC236}">
                  <a16:creationId xmlns:a16="http://schemas.microsoft.com/office/drawing/2014/main" id="{C658CD75-AFED-4695-BD8D-97C83B6C142D}"/>
                </a:ext>
              </a:extLst>
            </p:cNvPr>
            <p:cNvSpPr/>
            <p:nvPr/>
          </p:nvSpPr>
          <p:spPr bwMode="auto">
            <a:xfrm>
              <a:off x="665163" y="2473325"/>
              <a:ext cx="127000" cy="149225"/>
            </a:xfrm>
            <a:custGeom>
              <a:avLst/>
              <a:gdLst>
                <a:gd name="T0" fmla="*/ 30 w 40"/>
                <a:gd name="T1" fmla="*/ 0 h 47"/>
                <a:gd name="T2" fmla="*/ 19 w 40"/>
                <a:gd name="T3" fmla="*/ 47 h 47"/>
                <a:gd name="T4" fmla="*/ 14 w 40"/>
                <a:gd name="T5" fmla="*/ 41 h 47"/>
                <a:gd name="T6" fmla="*/ 0 w 40"/>
                <a:gd name="T7" fmla="*/ 13 h 47"/>
                <a:gd name="T8" fmla="*/ 10 w 40"/>
                <a:gd name="T9" fmla="*/ 9 h 47"/>
                <a:gd name="T10" fmla="*/ 23 w 40"/>
                <a:gd name="T11" fmla="*/ 22 h 47"/>
                <a:gd name="T12" fmla="*/ 21 w 40"/>
                <a:gd name="T13" fmla="*/ 4 h 47"/>
                <a:gd name="T14" fmla="*/ 30 w 40"/>
                <a:gd name="T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7">
                  <a:moveTo>
                    <a:pt x="30" y="0"/>
                  </a:moveTo>
                  <a:cubicBezTo>
                    <a:pt x="30" y="18"/>
                    <a:pt x="40" y="46"/>
                    <a:pt x="19" y="47"/>
                  </a:cubicBezTo>
                  <a:cubicBezTo>
                    <a:pt x="16" y="46"/>
                    <a:pt x="16" y="43"/>
                    <a:pt x="14" y="41"/>
                  </a:cubicBezTo>
                  <a:cubicBezTo>
                    <a:pt x="36" y="36"/>
                    <a:pt x="3" y="21"/>
                    <a:pt x="0" y="13"/>
                  </a:cubicBezTo>
                  <a:cubicBezTo>
                    <a:pt x="4" y="12"/>
                    <a:pt x="7" y="10"/>
                    <a:pt x="10" y="9"/>
                  </a:cubicBezTo>
                  <a:cubicBezTo>
                    <a:pt x="15" y="12"/>
                    <a:pt x="18" y="18"/>
                    <a:pt x="23" y="22"/>
                  </a:cubicBezTo>
                  <a:cubicBezTo>
                    <a:pt x="23" y="15"/>
                    <a:pt x="21" y="10"/>
                    <a:pt x="21" y="4"/>
                  </a:cubicBezTo>
                  <a:cubicBezTo>
                    <a:pt x="24" y="3"/>
                    <a:pt x="27" y="1"/>
                    <a:pt x="30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5" name="îSḷîde">
              <a:extLst>
                <a:ext uri="{FF2B5EF4-FFF2-40B4-BE49-F238E27FC236}">
                  <a16:creationId xmlns:a16="http://schemas.microsoft.com/office/drawing/2014/main" id="{CE12BE66-F585-4656-997E-80D546F1A431}"/>
                </a:ext>
              </a:extLst>
            </p:cNvPr>
            <p:cNvSpPr/>
            <p:nvPr/>
          </p:nvSpPr>
          <p:spPr bwMode="auto">
            <a:xfrm>
              <a:off x="595313" y="2508250"/>
              <a:ext cx="104775" cy="114300"/>
            </a:xfrm>
            <a:custGeom>
              <a:avLst/>
              <a:gdLst>
                <a:gd name="T0" fmla="*/ 7 w 33"/>
                <a:gd name="T1" fmla="*/ 0 h 36"/>
                <a:gd name="T2" fmla="*/ 13 w 33"/>
                <a:gd name="T3" fmla="*/ 8 h 36"/>
                <a:gd name="T4" fmla="*/ 19 w 33"/>
                <a:gd name="T5" fmla="*/ 5 h 36"/>
                <a:gd name="T6" fmla="*/ 22 w 33"/>
                <a:gd name="T7" fmla="*/ 13 h 36"/>
                <a:gd name="T8" fmla="*/ 18 w 33"/>
                <a:gd name="T9" fmla="*/ 15 h 36"/>
                <a:gd name="T10" fmla="*/ 24 w 33"/>
                <a:gd name="T11" fmla="*/ 25 h 36"/>
                <a:gd name="T12" fmla="*/ 29 w 33"/>
                <a:gd name="T13" fmla="*/ 23 h 36"/>
                <a:gd name="T14" fmla="*/ 33 w 33"/>
                <a:gd name="T15" fmla="*/ 29 h 36"/>
                <a:gd name="T16" fmla="*/ 18 w 33"/>
                <a:gd name="T17" fmla="*/ 35 h 36"/>
                <a:gd name="T18" fmla="*/ 9 w 33"/>
                <a:gd name="T19" fmla="*/ 21 h 36"/>
                <a:gd name="T20" fmla="*/ 4 w 33"/>
                <a:gd name="T21" fmla="*/ 22 h 36"/>
                <a:gd name="T22" fmla="*/ 1 w 33"/>
                <a:gd name="T23" fmla="*/ 17 h 36"/>
                <a:gd name="T24" fmla="*/ 4 w 33"/>
                <a:gd name="T25" fmla="*/ 13 h 36"/>
                <a:gd name="T26" fmla="*/ 2 w 33"/>
                <a:gd name="T27" fmla="*/ 9 h 36"/>
                <a:gd name="T28" fmla="*/ 7 w 33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6">
                  <a:moveTo>
                    <a:pt x="7" y="0"/>
                  </a:moveTo>
                  <a:cubicBezTo>
                    <a:pt x="11" y="1"/>
                    <a:pt x="11" y="5"/>
                    <a:pt x="13" y="8"/>
                  </a:cubicBezTo>
                  <a:cubicBezTo>
                    <a:pt x="16" y="8"/>
                    <a:pt x="17" y="6"/>
                    <a:pt x="19" y="5"/>
                  </a:cubicBezTo>
                  <a:cubicBezTo>
                    <a:pt x="20" y="9"/>
                    <a:pt x="22" y="9"/>
                    <a:pt x="22" y="13"/>
                  </a:cubicBezTo>
                  <a:cubicBezTo>
                    <a:pt x="20" y="13"/>
                    <a:pt x="20" y="15"/>
                    <a:pt x="18" y="15"/>
                  </a:cubicBezTo>
                  <a:cubicBezTo>
                    <a:pt x="19" y="19"/>
                    <a:pt x="21" y="22"/>
                    <a:pt x="24" y="25"/>
                  </a:cubicBezTo>
                  <a:cubicBezTo>
                    <a:pt x="27" y="26"/>
                    <a:pt x="27" y="23"/>
                    <a:pt x="29" y="23"/>
                  </a:cubicBezTo>
                  <a:cubicBezTo>
                    <a:pt x="30" y="26"/>
                    <a:pt x="32" y="27"/>
                    <a:pt x="33" y="29"/>
                  </a:cubicBezTo>
                  <a:cubicBezTo>
                    <a:pt x="29" y="32"/>
                    <a:pt x="26" y="36"/>
                    <a:pt x="18" y="35"/>
                  </a:cubicBezTo>
                  <a:cubicBezTo>
                    <a:pt x="14" y="31"/>
                    <a:pt x="11" y="26"/>
                    <a:pt x="9" y="21"/>
                  </a:cubicBezTo>
                  <a:cubicBezTo>
                    <a:pt x="6" y="20"/>
                    <a:pt x="7" y="23"/>
                    <a:pt x="4" y="22"/>
                  </a:cubicBezTo>
                  <a:cubicBezTo>
                    <a:pt x="4" y="20"/>
                    <a:pt x="2" y="18"/>
                    <a:pt x="1" y="17"/>
                  </a:cubicBezTo>
                  <a:cubicBezTo>
                    <a:pt x="0" y="14"/>
                    <a:pt x="3" y="15"/>
                    <a:pt x="4" y="13"/>
                  </a:cubicBezTo>
                  <a:cubicBezTo>
                    <a:pt x="4" y="11"/>
                    <a:pt x="1" y="11"/>
                    <a:pt x="2" y="9"/>
                  </a:cubicBezTo>
                  <a:cubicBezTo>
                    <a:pt x="4" y="6"/>
                    <a:pt x="6" y="3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6" name="îšľïḋe">
              <a:extLst>
                <a:ext uri="{FF2B5EF4-FFF2-40B4-BE49-F238E27FC236}">
                  <a16:creationId xmlns:a16="http://schemas.microsoft.com/office/drawing/2014/main" id="{D78265D2-6BF8-494A-B48E-4D26A52D5D24}"/>
                </a:ext>
              </a:extLst>
            </p:cNvPr>
            <p:cNvSpPr/>
            <p:nvPr/>
          </p:nvSpPr>
          <p:spPr bwMode="auto">
            <a:xfrm>
              <a:off x="1600200" y="2505075"/>
              <a:ext cx="122238" cy="139700"/>
            </a:xfrm>
            <a:custGeom>
              <a:avLst/>
              <a:gdLst>
                <a:gd name="T0" fmla="*/ 36 w 39"/>
                <a:gd name="T1" fmla="*/ 25 h 44"/>
                <a:gd name="T2" fmla="*/ 27 w 39"/>
                <a:gd name="T3" fmla="*/ 22 h 44"/>
                <a:gd name="T4" fmla="*/ 17 w 39"/>
                <a:gd name="T5" fmla="*/ 29 h 44"/>
                <a:gd name="T6" fmla="*/ 31 w 39"/>
                <a:gd name="T7" fmla="*/ 33 h 44"/>
                <a:gd name="T8" fmla="*/ 3 w 39"/>
                <a:gd name="T9" fmla="*/ 23 h 44"/>
                <a:gd name="T10" fmla="*/ 36 w 39"/>
                <a:gd name="T11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4">
                  <a:moveTo>
                    <a:pt x="36" y="25"/>
                  </a:moveTo>
                  <a:cubicBezTo>
                    <a:pt x="32" y="25"/>
                    <a:pt x="30" y="23"/>
                    <a:pt x="27" y="22"/>
                  </a:cubicBezTo>
                  <a:cubicBezTo>
                    <a:pt x="26" y="7"/>
                    <a:pt x="6" y="22"/>
                    <a:pt x="17" y="29"/>
                  </a:cubicBezTo>
                  <a:cubicBezTo>
                    <a:pt x="25" y="27"/>
                    <a:pt x="26" y="29"/>
                    <a:pt x="31" y="33"/>
                  </a:cubicBezTo>
                  <a:cubicBezTo>
                    <a:pt x="22" y="44"/>
                    <a:pt x="4" y="33"/>
                    <a:pt x="3" y="23"/>
                  </a:cubicBezTo>
                  <a:cubicBezTo>
                    <a:pt x="0" y="0"/>
                    <a:pt x="39" y="3"/>
                    <a:pt x="36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7" name="îṡ1idê">
              <a:extLst>
                <a:ext uri="{FF2B5EF4-FFF2-40B4-BE49-F238E27FC236}">
                  <a16:creationId xmlns:a16="http://schemas.microsoft.com/office/drawing/2014/main" id="{BE4E1B71-FA60-4E37-98B0-84C7D23AC7E5}"/>
                </a:ext>
              </a:extLst>
            </p:cNvPr>
            <p:cNvSpPr/>
            <p:nvPr/>
          </p:nvSpPr>
          <p:spPr bwMode="auto">
            <a:xfrm>
              <a:off x="257175" y="2524125"/>
              <a:ext cx="1808163" cy="1809750"/>
            </a:xfrm>
            <a:custGeom>
              <a:avLst/>
              <a:gdLst>
                <a:gd name="T0" fmla="*/ 276 w 571"/>
                <a:gd name="T1" fmla="*/ 4 h 571"/>
                <a:gd name="T2" fmla="*/ 480 w 571"/>
                <a:gd name="T3" fmla="*/ 82 h 571"/>
                <a:gd name="T4" fmla="*/ 567 w 571"/>
                <a:gd name="T5" fmla="*/ 277 h 571"/>
                <a:gd name="T6" fmla="*/ 489 w 571"/>
                <a:gd name="T7" fmla="*/ 480 h 571"/>
                <a:gd name="T8" fmla="*/ 295 w 571"/>
                <a:gd name="T9" fmla="*/ 568 h 571"/>
                <a:gd name="T10" fmla="*/ 90 w 571"/>
                <a:gd name="T11" fmla="*/ 491 h 571"/>
                <a:gd name="T12" fmla="*/ 3 w 571"/>
                <a:gd name="T13" fmla="*/ 296 h 571"/>
                <a:gd name="T14" fmla="*/ 81 w 571"/>
                <a:gd name="T15" fmla="*/ 92 h 571"/>
                <a:gd name="T16" fmla="*/ 214 w 571"/>
                <a:gd name="T17" fmla="*/ 14 h 571"/>
                <a:gd name="T18" fmla="*/ 276 w 571"/>
                <a:gd name="T19" fmla="*/ 4 h 571"/>
                <a:gd name="T20" fmla="*/ 90 w 571"/>
                <a:gd name="T21" fmla="*/ 96 h 571"/>
                <a:gd name="T22" fmla="*/ 12 w 571"/>
                <a:gd name="T23" fmla="*/ 291 h 571"/>
                <a:gd name="T24" fmla="*/ 94 w 571"/>
                <a:gd name="T25" fmla="*/ 481 h 571"/>
                <a:gd name="T26" fmla="*/ 289 w 571"/>
                <a:gd name="T27" fmla="*/ 559 h 571"/>
                <a:gd name="T28" fmla="*/ 480 w 571"/>
                <a:gd name="T29" fmla="*/ 477 h 571"/>
                <a:gd name="T30" fmla="*/ 558 w 571"/>
                <a:gd name="T31" fmla="*/ 283 h 571"/>
                <a:gd name="T32" fmla="*/ 477 w 571"/>
                <a:gd name="T33" fmla="*/ 92 h 571"/>
                <a:gd name="T34" fmla="*/ 282 w 571"/>
                <a:gd name="T35" fmla="*/ 14 h 571"/>
                <a:gd name="T36" fmla="*/ 90 w 571"/>
                <a:gd name="T37" fmla="*/ 96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1" h="571">
                  <a:moveTo>
                    <a:pt x="276" y="4"/>
                  </a:moveTo>
                  <a:cubicBezTo>
                    <a:pt x="363" y="0"/>
                    <a:pt x="435" y="39"/>
                    <a:pt x="480" y="82"/>
                  </a:cubicBezTo>
                  <a:cubicBezTo>
                    <a:pt x="527" y="126"/>
                    <a:pt x="563" y="190"/>
                    <a:pt x="567" y="277"/>
                  </a:cubicBezTo>
                  <a:cubicBezTo>
                    <a:pt x="571" y="366"/>
                    <a:pt x="533" y="436"/>
                    <a:pt x="489" y="480"/>
                  </a:cubicBezTo>
                  <a:cubicBezTo>
                    <a:pt x="443" y="527"/>
                    <a:pt x="381" y="566"/>
                    <a:pt x="295" y="568"/>
                  </a:cubicBezTo>
                  <a:cubicBezTo>
                    <a:pt x="204" y="571"/>
                    <a:pt x="139" y="536"/>
                    <a:pt x="90" y="491"/>
                  </a:cubicBezTo>
                  <a:cubicBezTo>
                    <a:pt x="44" y="448"/>
                    <a:pt x="5" y="381"/>
                    <a:pt x="3" y="296"/>
                  </a:cubicBezTo>
                  <a:cubicBezTo>
                    <a:pt x="0" y="202"/>
                    <a:pt x="36" y="139"/>
                    <a:pt x="81" y="92"/>
                  </a:cubicBezTo>
                  <a:cubicBezTo>
                    <a:pt x="114" y="56"/>
                    <a:pt x="158" y="28"/>
                    <a:pt x="214" y="14"/>
                  </a:cubicBezTo>
                  <a:cubicBezTo>
                    <a:pt x="233" y="8"/>
                    <a:pt x="254" y="5"/>
                    <a:pt x="276" y="4"/>
                  </a:cubicBezTo>
                  <a:close/>
                  <a:moveTo>
                    <a:pt x="90" y="96"/>
                  </a:moveTo>
                  <a:cubicBezTo>
                    <a:pt x="45" y="141"/>
                    <a:pt x="12" y="204"/>
                    <a:pt x="12" y="291"/>
                  </a:cubicBezTo>
                  <a:cubicBezTo>
                    <a:pt x="12" y="376"/>
                    <a:pt x="52" y="439"/>
                    <a:pt x="94" y="481"/>
                  </a:cubicBezTo>
                  <a:cubicBezTo>
                    <a:pt x="140" y="527"/>
                    <a:pt x="204" y="559"/>
                    <a:pt x="289" y="559"/>
                  </a:cubicBezTo>
                  <a:cubicBezTo>
                    <a:pt x="371" y="559"/>
                    <a:pt x="436" y="522"/>
                    <a:pt x="480" y="477"/>
                  </a:cubicBezTo>
                  <a:cubicBezTo>
                    <a:pt x="522" y="434"/>
                    <a:pt x="560" y="368"/>
                    <a:pt x="558" y="283"/>
                  </a:cubicBezTo>
                  <a:cubicBezTo>
                    <a:pt x="556" y="198"/>
                    <a:pt x="521" y="136"/>
                    <a:pt x="477" y="92"/>
                  </a:cubicBezTo>
                  <a:cubicBezTo>
                    <a:pt x="434" y="49"/>
                    <a:pt x="366" y="11"/>
                    <a:pt x="282" y="14"/>
                  </a:cubicBezTo>
                  <a:cubicBezTo>
                    <a:pt x="194" y="16"/>
                    <a:pt x="134" y="52"/>
                    <a:pt x="90" y="9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8" name="î$ḻîdê">
              <a:extLst>
                <a:ext uri="{FF2B5EF4-FFF2-40B4-BE49-F238E27FC236}">
                  <a16:creationId xmlns:a16="http://schemas.microsoft.com/office/drawing/2014/main" id="{9A3EECB3-9A05-4F67-9FFE-D2C82A50D05C}"/>
                </a:ext>
              </a:extLst>
            </p:cNvPr>
            <p:cNvSpPr/>
            <p:nvPr/>
          </p:nvSpPr>
          <p:spPr bwMode="auto">
            <a:xfrm>
              <a:off x="531813" y="2536825"/>
              <a:ext cx="38100" cy="47625"/>
            </a:xfrm>
            <a:custGeom>
              <a:avLst/>
              <a:gdLst>
                <a:gd name="T0" fmla="*/ 12 w 12"/>
                <a:gd name="T1" fmla="*/ 8 h 15"/>
                <a:gd name="T2" fmla="*/ 5 w 12"/>
                <a:gd name="T3" fmla="*/ 15 h 15"/>
                <a:gd name="T4" fmla="*/ 0 w 12"/>
                <a:gd name="T5" fmla="*/ 8 h 15"/>
                <a:gd name="T6" fmla="*/ 12 w 12"/>
                <a:gd name="T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5">
                  <a:moveTo>
                    <a:pt x="12" y="8"/>
                  </a:moveTo>
                  <a:cubicBezTo>
                    <a:pt x="11" y="11"/>
                    <a:pt x="7" y="12"/>
                    <a:pt x="5" y="15"/>
                  </a:cubicBezTo>
                  <a:cubicBezTo>
                    <a:pt x="2" y="13"/>
                    <a:pt x="1" y="11"/>
                    <a:pt x="0" y="8"/>
                  </a:cubicBezTo>
                  <a:cubicBezTo>
                    <a:pt x="4" y="5"/>
                    <a:pt x="10" y="0"/>
                    <a:pt x="12" y="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9" name="îśḻiďé">
              <a:extLst>
                <a:ext uri="{FF2B5EF4-FFF2-40B4-BE49-F238E27FC236}">
                  <a16:creationId xmlns:a16="http://schemas.microsoft.com/office/drawing/2014/main" id="{74A7AC0D-1749-41A0-A6A5-4691F5094AD3}"/>
                </a:ext>
              </a:extLst>
            </p:cNvPr>
            <p:cNvSpPr/>
            <p:nvPr/>
          </p:nvSpPr>
          <p:spPr bwMode="auto">
            <a:xfrm>
              <a:off x="550863" y="2571750"/>
              <a:ext cx="79375" cy="92075"/>
            </a:xfrm>
            <a:custGeom>
              <a:avLst/>
              <a:gdLst>
                <a:gd name="T0" fmla="*/ 25 w 25"/>
                <a:gd name="T1" fmla="*/ 23 h 29"/>
                <a:gd name="T2" fmla="*/ 16 w 25"/>
                <a:gd name="T3" fmla="*/ 29 h 29"/>
                <a:gd name="T4" fmla="*/ 0 w 25"/>
                <a:gd name="T5" fmla="*/ 7 h 29"/>
                <a:gd name="T6" fmla="*/ 8 w 25"/>
                <a:gd name="T7" fmla="*/ 0 h 29"/>
                <a:gd name="T8" fmla="*/ 25 w 25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25" y="23"/>
                  </a:moveTo>
                  <a:cubicBezTo>
                    <a:pt x="22" y="25"/>
                    <a:pt x="19" y="27"/>
                    <a:pt x="16" y="29"/>
                  </a:cubicBezTo>
                  <a:cubicBezTo>
                    <a:pt x="10" y="22"/>
                    <a:pt x="6" y="14"/>
                    <a:pt x="0" y="7"/>
                  </a:cubicBezTo>
                  <a:cubicBezTo>
                    <a:pt x="2" y="4"/>
                    <a:pt x="6" y="3"/>
                    <a:pt x="8" y="0"/>
                  </a:cubicBezTo>
                  <a:cubicBezTo>
                    <a:pt x="15" y="7"/>
                    <a:pt x="19" y="15"/>
                    <a:pt x="25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0" name="i$lïḓe">
              <a:extLst>
                <a:ext uri="{FF2B5EF4-FFF2-40B4-BE49-F238E27FC236}">
                  <a16:creationId xmlns:a16="http://schemas.microsoft.com/office/drawing/2014/main" id="{82E56418-FB9D-46A2-A3CD-993888F75248}"/>
                </a:ext>
              </a:extLst>
            </p:cNvPr>
            <p:cNvSpPr/>
            <p:nvPr/>
          </p:nvSpPr>
          <p:spPr bwMode="auto">
            <a:xfrm>
              <a:off x="1693863" y="2578100"/>
              <a:ext cx="117475" cy="123825"/>
            </a:xfrm>
            <a:custGeom>
              <a:avLst/>
              <a:gdLst>
                <a:gd name="T0" fmla="*/ 32 w 37"/>
                <a:gd name="T1" fmla="*/ 32 h 39"/>
                <a:gd name="T2" fmla="*/ 15 w 37"/>
                <a:gd name="T3" fmla="*/ 19 h 39"/>
                <a:gd name="T4" fmla="*/ 28 w 37"/>
                <a:gd name="T5" fmla="*/ 36 h 39"/>
                <a:gd name="T6" fmla="*/ 4 w 37"/>
                <a:gd name="T7" fmla="*/ 23 h 39"/>
                <a:gd name="T8" fmla="*/ 37 w 37"/>
                <a:gd name="T9" fmla="*/ 20 h 39"/>
                <a:gd name="T10" fmla="*/ 32 w 37"/>
                <a:gd name="T11" fmla="*/ 32 h 39"/>
                <a:gd name="T12" fmla="*/ 19 w 37"/>
                <a:gd name="T13" fmla="*/ 15 h 39"/>
                <a:gd name="T14" fmla="*/ 27 w 37"/>
                <a:gd name="T15" fmla="*/ 21 h 39"/>
                <a:gd name="T16" fmla="*/ 19 w 37"/>
                <a:gd name="T17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2" y="32"/>
                  </a:moveTo>
                  <a:cubicBezTo>
                    <a:pt x="25" y="29"/>
                    <a:pt x="21" y="23"/>
                    <a:pt x="15" y="19"/>
                  </a:cubicBezTo>
                  <a:cubicBezTo>
                    <a:pt x="10" y="29"/>
                    <a:pt x="29" y="28"/>
                    <a:pt x="28" y="36"/>
                  </a:cubicBezTo>
                  <a:cubicBezTo>
                    <a:pt x="17" y="39"/>
                    <a:pt x="6" y="29"/>
                    <a:pt x="4" y="23"/>
                  </a:cubicBezTo>
                  <a:cubicBezTo>
                    <a:pt x="0" y="0"/>
                    <a:pt x="36" y="0"/>
                    <a:pt x="37" y="20"/>
                  </a:cubicBezTo>
                  <a:cubicBezTo>
                    <a:pt x="37" y="25"/>
                    <a:pt x="35" y="28"/>
                    <a:pt x="32" y="32"/>
                  </a:cubicBezTo>
                  <a:close/>
                  <a:moveTo>
                    <a:pt x="19" y="15"/>
                  </a:moveTo>
                  <a:cubicBezTo>
                    <a:pt x="21" y="17"/>
                    <a:pt x="23" y="20"/>
                    <a:pt x="27" y="21"/>
                  </a:cubicBezTo>
                  <a:cubicBezTo>
                    <a:pt x="31" y="15"/>
                    <a:pt x="21" y="9"/>
                    <a:pt x="19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1" name="î$lide">
              <a:extLst>
                <a:ext uri="{FF2B5EF4-FFF2-40B4-BE49-F238E27FC236}">
                  <a16:creationId xmlns:a16="http://schemas.microsoft.com/office/drawing/2014/main" id="{17031930-3BE5-431D-A290-10B7F622FB3D}"/>
                </a:ext>
              </a:extLst>
            </p:cNvPr>
            <p:cNvSpPr/>
            <p:nvPr/>
          </p:nvSpPr>
          <p:spPr bwMode="auto">
            <a:xfrm>
              <a:off x="471488" y="2609850"/>
              <a:ext cx="133350" cy="133350"/>
            </a:xfrm>
            <a:custGeom>
              <a:avLst/>
              <a:gdLst>
                <a:gd name="T0" fmla="*/ 22 w 42"/>
                <a:gd name="T1" fmla="*/ 3 h 42"/>
                <a:gd name="T2" fmla="*/ 16 w 42"/>
                <a:gd name="T3" fmla="*/ 11 h 42"/>
                <a:gd name="T4" fmla="*/ 9 w 42"/>
                <a:gd name="T5" fmla="*/ 16 h 42"/>
                <a:gd name="T6" fmla="*/ 28 w 42"/>
                <a:gd name="T7" fmla="*/ 10 h 42"/>
                <a:gd name="T8" fmla="*/ 9 w 42"/>
                <a:gd name="T9" fmla="*/ 33 h 42"/>
                <a:gd name="T10" fmla="*/ 16 w 42"/>
                <a:gd name="T11" fmla="*/ 26 h 42"/>
                <a:gd name="T12" fmla="*/ 24 w 42"/>
                <a:gd name="T13" fmla="*/ 21 h 42"/>
                <a:gd name="T14" fmla="*/ 9 w 42"/>
                <a:gd name="T15" fmla="*/ 26 h 42"/>
                <a:gd name="T16" fmla="*/ 0 w 42"/>
                <a:gd name="T17" fmla="*/ 17 h 42"/>
                <a:gd name="T18" fmla="*/ 22 w 42"/>
                <a:gd name="T1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2" y="3"/>
                  </a:moveTo>
                  <a:cubicBezTo>
                    <a:pt x="23" y="6"/>
                    <a:pt x="17" y="8"/>
                    <a:pt x="16" y="11"/>
                  </a:cubicBezTo>
                  <a:cubicBezTo>
                    <a:pt x="12" y="10"/>
                    <a:pt x="9" y="12"/>
                    <a:pt x="9" y="16"/>
                  </a:cubicBezTo>
                  <a:cubicBezTo>
                    <a:pt x="16" y="17"/>
                    <a:pt x="18" y="7"/>
                    <a:pt x="28" y="10"/>
                  </a:cubicBezTo>
                  <a:cubicBezTo>
                    <a:pt x="42" y="14"/>
                    <a:pt x="24" y="42"/>
                    <a:pt x="9" y="33"/>
                  </a:cubicBezTo>
                  <a:cubicBezTo>
                    <a:pt x="10" y="29"/>
                    <a:pt x="13" y="28"/>
                    <a:pt x="16" y="26"/>
                  </a:cubicBezTo>
                  <a:cubicBezTo>
                    <a:pt x="18" y="26"/>
                    <a:pt x="24" y="26"/>
                    <a:pt x="24" y="21"/>
                  </a:cubicBezTo>
                  <a:cubicBezTo>
                    <a:pt x="20" y="17"/>
                    <a:pt x="15" y="25"/>
                    <a:pt x="9" y="26"/>
                  </a:cubicBezTo>
                  <a:cubicBezTo>
                    <a:pt x="4" y="26"/>
                    <a:pt x="0" y="23"/>
                    <a:pt x="0" y="17"/>
                  </a:cubicBezTo>
                  <a:cubicBezTo>
                    <a:pt x="1" y="9"/>
                    <a:pt x="12" y="0"/>
                    <a:pt x="22" y="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2" name="iSļïde">
              <a:extLst>
                <a:ext uri="{FF2B5EF4-FFF2-40B4-BE49-F238E27FC236}">
                  <a16:creationId xmlns:a16="http://schemas.microsoft.com/office/drawing/2014/main" id="{03C140E7-D177-4B08-B31C-D50435BAA839}"/>
                </a:ext>
              </a:extLst>
            </p:cNvPr>
            <p:cNvSpPr/>
            <p:nvPr/>
          </p:nvSpPr>
          <p:spPr bwMode="auto">
            <a:xfrm>
              <a:off x="401638" y="2663825"/>
              <a:ext cx="85725" cy="120650"/>
            </a:xfrm>
            <a:custGeom>
              <a:avLst/>
              <a:gdLst>
                <a:gd name="T0" fmla="*/ 18 w 27"/>
                <a:gd name="T1" fmla="*/ 11 h 38"/>
                <a:gd name="T2" fmla="*/ 15 w 27"/>
                <a:gd name="T3" fmla="*/ 15 h 38"/>
                <a:gd name="T4" fmla="*/ 27 w 27"/>
                <a:gd name="T5" fmla="*/ 30 h 38"/>
                <a:gd name="T6" fmla="*/ 19 w 27"/>
                <a:gd name="T7" fmla="*/ 38 h 38"/>
                <a:gd name="T8" fmla="*/ 0 w 27"/>
                <a:gd name="T9" fmla="*/ 19 h 38"/>
                <a:gd name="T10" fmla="*/ 9 w 27"/>
                <a:gd name="T11" fmla="*/ 13 h 38"/>
                <a:gd name="T12" fmla="*/ 18 w 27"/>
                <a:gd name="T13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8">
                  <a:moveTo>
                    <a:pt x="18" y="11"/>
                  </a:moveTo>
                  <a:cubicBezTo>
                    <a:pt x="18" y="13"/>
                    <a:pt x="15" y="13"/>
                    <a:pt x="15" y="15"/>
                  </a:cubicBezTo>
                  <a:cubicBezTo>
                    <a:pt x="16" y="23"/>
                    <a:pt x="23" y="25"/>
                    <a:pt x="27" y="30"/>
                  </a:cubicBezTo>
                  <a:cubicBezTo>
                    <a:pt x="25" y="34"/>
                    <a:pt x="22" y="36"/>
                    <a:pt x="19" y="38"/>
                  </a:cubicBezTo>
                  <a:cubicBezTo>
                    <a:pt x="13" y="31"/>
                    <a:pt x="6" y="26"/>
                    <a:pt x="0" y="19"/>
                  </a:cubicBezTo>
                  <a:cubicBezTo>
                    <a:pt x="2" y="16"/>
                    <a:pt x="5" y="10"/>
                    <a:pt x="9" y="13"/>
                  </a:cubicBezTo>
                  <a:cubicBezTo>
                    <a:pt x="6" y="6"/>
                    <a:pt x="18" y="0"/>
                    <a:pt x="18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3" name="íṧḻïďe">
              <a:extLst>
                <a:ext uri="{FF2B5EF4-FFF2-40B4-BE49-F238E27FC236}">
                  <a16:creationId xmlns:a16="http://schemas.microsoft.com/office/drawing/2014/main" id="{950D2A40-549F-47C6-8BB5-BD21AE73DDDA}"/>
                </a:ext>
              </a:extLst>
            </p:cNvPr>
            <p:cNvSpPr/>
            <p:nvPr/>
          </p:nvSpPr>
          <p:spPr bwMode="auto">
            <a:xfrm>
              <a:off x="1833563" y="2670175"/>
              <a:ext cx="174625" cy="173038"/>
            </a:xfrm>
            <a:custGeom>
              <a:avLst/>
              <a:gdLst>
                <a:gd name="T0" fmla="*/ 30 w 55"/>
                <a:gd name="T1" fmla="*/ 31 h 55"/>
                <a:gd name="T2" fmla="*/ 29 w 55"/>
                <a:gd name="T3" fmla="*/ 38 h 55"/>
                <a:gd name="T4" fmla="*/ 33 w 55"/>
                <a:gd name="T5" fmla="*/ 38 h 55"/>
                <a:gd name="T6" fmla="*/ 36 w 55"/>
                <a:gd name="T7" fmla="*/ 46 h 55"/>
                <a:gd name="T8" fmla="*/ 29 w 55"/>
                <a:gd name="T9" fmla="*/ 48 h 55"/>
                <a:gd name="T10" fmla="*/ 30 w 55"/>
                <a:gd name="T11" fmla="*/ 54 h 55"/>
                <a:gd name="T12" fmla="*/ 21 w 55"/>
                <a:gd name="T13" fmla="*/ 54 h 55"/>
                <a:gd name="T14" fmla="*/ 20 w 55"/>
                <a:gd name="T15" fmla="*/ 48 h 55"/>
                <a:gd name="T16" fmla="*/ 3 w 55"/>
                <a:gd name="T17" fmla="*/ 32 h 55"/>
                <a:gd name="T18" fmla="*/ 20 w 55"/>
                <a:gd name="T19" fmla="*/ 20 h 55"/>
                <a:gd name="T20" fmla="*/ 24 w 55"/>
                <a:gd name="T21" fmla="*/ 11 h 55"/>
                <a:gd name="T22" fmla="*/ 30 w 55"/>
                <a:gd name="T23" fmla="*/ 31 h 55"/>
                <a:gd name="T24" fmla="*/ 30 w 55"/>
                <a:gd name="T25" fmla="*/ 24 h 55"/>
                <a:gd name="T26" fmla="*/ 36 w 55"/>
                <a:gd name="T27" fmla="*/ 24 h 55"/>
                <a:gd name="T28" fmla="*/ 35 w 55"/>
                <a:gd name="T29" fmla="*/ 19 h 55"/>
                <a:gd name="T30" fmla="*/ 30 w 55"/>
                <a:gd name="T31" fmla="*/ 24 h 55"/>
                <a:gd name="T32" fmla="*/ 19 w 55"/>
                <a:gd name="T33" fmla="*/ 38 h 55"/>
                <a:gd name="T34" fmla="*/ 18 w 55"/>
                <a:gd name="T35" fmla="*/ 27 h 55"/>
                <a:gd name="T36" fmla="*/ 19 w 55"/>
                <a:gd name="T37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5" h="55">
                  <a:moveTo>
                    <a:pt x="30" y="31"/>
                  </a:moveTo>
                  <a:cubicBezTo>
                    <a:pt x="28" y="32"/>
                    <a:pt x="29" y="36"/>
                    <a:pt x="29" y="38"/>
                  </a:cubicBezTo>
                  <a:cubicBezTo>
                    <a:pt x="30" y="40"/>
                    <a:pt x="32" y="36"/>
                    <a:pt x="33" y="38"/>
                  </a:cubicBezTo>
                  <a:cubicBezTo>
                    <a:pt x="33" y="41"/>
                    <a:pt x="36" y="42"/>
                    <a:pt x="36" y="46"/>
                  </a:cubicBezTo>
                  <a:cubicBezTo>
                    <a:pt x="33" y="46"/>
                    <a:pt x="31" y="47"/>
                    <a:pt x="29" y="48"/>
                  </a:cubicBezTo>
                  <a:cubicBezTo>
                    <a:pt x="30" y="50"/>
                    <a:pt x="29" y="53"/>
                    <a:pt x="30" y="54"/>
                  </a:cubicBezTo>
                  <a:cubicBezTo>
                    <a:pt x="28" y="55"/>
                    <a:pt x="23" y="55"/>
                    <a:pt x="21" y="54"/>
                  </a:cubicBezTo>
                  <a:cubicBezTo>
                    <a:pt x="20" y="53"/>
                    <a:pt x="21" y="49"/>
                    <a:pt x="20" y="48"/>
                  </a:cubicBezTo>
                  <a:cubicBezTo>
                    <a:pt x="16" y="46"/>
                    <a:pt x="4" y="40"/>
                    <a:pt x="3" y="32"/>
                  </a:cubicBezTo>
                  <a:cubicBezTo>
                    <a:pt x="0" y="21"/>
                    <a:pt x="10" y="14"/>
                    <a:pt x="20" y="20"/>
                  </a:cubicBezTo>
                  <a:cubicBezTo>
                    <a:pt x="22" y="16"/>
                    <a:pt x="22" y="13"/>
                    <a:pt x="24" y="11"/>
                  </a:cubicBezTo>
                  <a:cubicBezTo>
                    <a:pt x="41" y="0"/>
                    <a:pt x="55" y="41"/>
                    <a:pt x="30" y="31"/>
                  </a:cubicBezTo>
                  <a:close/>
                  <a:moveTo>
                    <a:pt x="30" y="24"/>
                  </a:moveTo>
                  <a:cubicBezTo>
                    <a:pt x="32" y="24"/>
                    <a:pt x="35" y="25"/>
                    <a:pt x="36" y="24"/>
                  </a:cubicBezTo>
                  <a:cubicBezTo>
                    <a:pt x="36" y="22"/>
                    <a:pt x="36" y="21"/>
                    <a:pt x="35" y="19"/>
                  </a:cubicBezTo>
                  <a:cubicBezTo>
                    <a:pt x="31" y="17"/>
                    <a:pt x="29" y="20"/>
                    <a:pt x="30" y="24"/>
                  </a:cubicBezTo>
                  <a:close/>
                  <a:moveTo>
                    <a:pt x="19" y="38"/>
                  </a:moveTo>
                  <a:cubicBezTo>
                    <a:pt x="19" y="34"/>
                    <a:pt x="20" y="29"/>
                    <a:pt x="18" y="27"/>
                  </a:cubicBezTo>
                  <a:cubicBezTo>
                    <a:pt x="9" y="26"/>
                    <a:pt x="12" y="39"/>
                    <a:pt x="19" y="3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4" name="is1ïdê">
              <a:extLst>
                <a:ext uri="{FF2B5EF4-FFF2-40B4-BE49-F238E27FC236}">
                  <a16:creationId xmlns:a16="http://schemas.microsoft.com/office/drawing/2014/main" id="{582578FA-9140-4F58-9B78-27CF239D5E85}"/>
                </a:ext>
              </a:extLst>
            </p:cNvPr>
            <p:cNvSpPr/>
            <p:nvPr/>
          </p:nvSpPr>
          <p:spPr bwMode="auto">
            <a:xfrm>
              <a:off x="331788" y="2736850"/>
              <a:ext cx="117475" cy="122238"/>
            </a:xfrm>
            <a:custGeom>
              <a:avLst/>
              <a:gdLst>
                <a:gd name="T0" fmla="*/ 29 w 37"/>
                <a:gd name="T1" fmla="*/ 11 h 39"/>
                <a:gd name="T2" fmla="*/ 16 w 37"/>
                <a:gd name="T3" fmla="*/ 27 h 39"/>
                <a:gd name="T4" fmla="*/ 21 w 37"/>
                <a:gd name="T5" fmla="*/ 29 h 39"/>
                <a:gd name="T6" fmla="*/ 25 w 37"/>
                <a:gd name="T7" fmla="*/ 22 h 39"/>
                <a:gd name="T8" fmla="*/ 31 w 37"/>
                <a:gd name="T9" fmla="*/ 14 h 39"/>
                <a:gd name="T10" fmla="*/ 16 w 37"/>
                <a:gd name="T11" fmla="*/ 39 h 39"/>
                <a:gd name="T12" fmla="*/ 1 w 37"/>
                <a:gd name="T13" fmla="*/ 22 h 39"/>
                <a:gd name="T14" fmla="*/ 29 w 37"/>
                <a:gd name="T15" fmla="*/ 11 h 39"/>
                <a:gd name="T16" fmla="*/ 11 w 37"/>
                <a:gd name="T17" fmla="*/ 24 h 39"/>
                <a:gd name="T18" fmla="*/ 18 w 37"/>
                <a:gd name="T19" fmla="*/ 16 h 39"/>
                <a:gd name="T20" fmla="*/ 11 w 37"/>
                <a:gd name="T21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9">
                  <a:moveTo>
                    <a:pt x="29" y="11"/>
                  </a:moveTo>
                  <a:cubicBezTo>
                    <a:pt x="25" y="17"/>
                    <a:pt x="21" y="22"/>
                    <a:pt x="16" y="27"/>
                  </a:cubicBezTo>
                  <a:cubicBezTo>
                    <a:pt x="17" y="30"/>
                    <a:pt x="20" y="29"/>
                    <a:pt x="21" y="29"/>
                  </a:cubicBezTo>
                  <a:cubicBezTo>
                    <a:pt x="25" y="28"/>
                    <a:pt x="23" y="25"/>
                    <a:pt x="25" y="22"/>
                  </a:cubicBezTo>
                  <a:cubicBezTo>
                    <a:pt x="27" y="18"/>
                    <a:pt x="31" y="17"/>
                    <a:pt x="31" y="14"/>
                  </a:cubicBezTo>
                  <a:cubicBezTo>
                    <a:pt x="37" y="26"/>
                    <a:pt x="27" y="39"/>
                    <a:pt x="16" y="39"/>
                  </a:cubicBezTo>
                  <a:cubicBezTo>
                    <a:pt x="6" y="38"/>
                    <a:pt x="0" y="30"/>
                    <a:pt x="1" y="22"/>
                  </a:cubicBezTo>
                  <a:cubicBezTo>
                    <a:pt x="3" y="9"/>
                    <a:pt x="19" y="0"/>
                    <a:pt x="29" y="11"/>
                  </a:cubicBezTo>
                  <a:close/>
                  <a:moveTo>
                    <a:pt x="11" y="24"/>
                  </a:moveTo>
                  <a:cubicBezTo>
                    <a:pt x="15" y="23"/>
                    <a:pt x="15" y="19"/>
                    <a:pt x="18" y="16"/>
                  </a:cubicBezTo>
                  <a:cubicBezTo>
                    <a:pt x="13" y="13"/>
                    <a:pt x="7" y="19"/>
                    <a:pt x="11" y="2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5" name="íṩḻïḓe">
              <a:extLst>
                <a:ext uri="{FF2B5EF4-FFF2-40B4-BE49-F238E27FC236}">
                  <a16:creationId xmlns:a16="http://schemas.microsoft.com/office/drawing/2014/main" id="{8E95B6C2-9D49-46FB-AA34-853C49B941E8}"/>
                </a:ext>
              </a:extLst>
            </p:cNvPr>
            <p:cNvSpPr/>
            <p:nvPr/>
          </p:nvSpPr>
          <p:spPr bwMode="auto">
            <a:xfrm>
              <a:off x="257175" y="2827338"/>
              <a:ext cx="109538" cy="104775"/>
            </a:xfrm>
            <a:custGeom>
              <a:avLst/>
              <a:gdLst>
                <a:gd name="T0" fmla="*/ 17 w 35"/>
                <a:gd name="T1" fmla="*/ 0 h 33"/>
                <a:gd name="T2" fmla="*/ 35 w 35"/>
                <a:gd name="T3" fmla="*/ 25 h 33"/>
                <a:gd name="T4" fmla="*/ 30 w 35"/>
                <a:gd name="T5" fmla="*/ 33 h 33"/>
                <a:gd name="T6" fmla="*/ 0 w 35"/>
                <a:gd name="T7" fmla="*/ 28 h 33"/>
                <a:gd name="T8" fmla="*/ 6 w 35"/>
                <a:gd name="T9" fmla="*/ 18 h 33"/>
                <a:gd name="T10" fmla="*/ 22 w 35"/>
                <a:gd name="T11" fmla="*/ 23 h 33"/>
                <a:gd name="T12" fmla="*/ 13 w 35"/>
                <a:gd name="T13" fmla="*/ 10 h 33"/>
                <a:gd name="T14" fmla="*/ 17 w 35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33">
                  <a:moveTo>
                    <a:pt x="17" y="0"/>
                  </a:moveTo>
                  <a:cubicBezTo>
                    <a:pt x="25" y="7"/>
                    <a:pt x="29" y="17"/>
                    <a:pt x="35" y="25"/>
                  </a:cubicBezTo>
                  <a:cubicBezTo>
                    <a:pt x="34" y="28"/>
                    <a:pt x="31" y="30"/>
                    <a:pt x="30" y="33"/>
                  </a:cubicBezTo>
                  <a:cubicBezTo>
                    <a:pt x="20" y="32"/>
                    <a:pt x="11" y="29"/>
                    <a:pt x="0" y="28"/>
                  </a:cubicBezTo>
                  <a:cubicBezTo>
                    <a:pt x="2" y="24"/>
                    <a:pt x="5" y="22"/>
                    <a:pt x="6" y="18"/>
                  </a:cubicBezTo>
                  <a:cubicBezTo>
                    <a:pt x="12" y="19"/>
                    <a:pt x="17" y="21"/>
                    <a:pt x="22" y="23"/>
                  </a:cubicBezTo>
                  <a:cubicBezTo>
                    <a:pt x="21" y="19"/>
                    <a:pt x="16" y="14"/>
                    <a:pt x="13" y="10"/>
                  </a:cubicBezTo>
                  <a:cubicBezTo>
                    <a:pt x="13" y="5"/>
                    <a:pt x="17" y="4"/>
                    <a:pt x="1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6" name="ïşļïḑê">
              <a:extLst>
                <a:ext uri="{FF2B5EF4-FFF2-40B4-BE49-F238E27FC236}">
                  <a16:creationId xmlns:a16="http://schemas.microsoft.com/office/drawing/2014/main" id="{69840AEC-92FD-4123-8F3D-28E3A8D3BBE5}"/>
                </a:ext>
              </a:extLst>
            </p:cNvPr>
            <p:cNvSpPr/>
            <p:nvPr/>
          </p:nvSpPr>
          <p:spPr bwMode="auto">
            <a:xfrm>
              <a:off x="1973263" y="2846388"/>
              <a:ext cx="142875" cy="130175"/>
            </a:xfrm>
            <a:custGeom>
              <a:avLst/>
              <a:gdLst>
                <a:gd name="T0" fmla="*/ 45 w 45"/>
                <a:gd name="T1" fmla="*/ 32 h 41"/>
                <a:gd name="T2" fmla="*/ 38 w 45"/>
                <a:gd name="T3" fmla="*/ 35 h 41"/>
                <a:gd name="T4" fmla="*/ 31 w 45"/>
                <a:gd name="T5" fmla="*/ 26 h 41"/>
                <a:gd name="T6" fmla="*/ 6 w 45"/>
                <a:gd name="T7" fmla="*/ 41 h 41"/>
                <a:gd name="T8" fmla="*/ 0 w 45"/>
                <a:gd name="T9" fmla="*/ 30 h 41"/>
                <a:gd name="T10" fmla="*/ 24 w 45"/>
                <a:gd name="T11" fmla="*/ 16 h 41"/>
                <a:gd name="T12" fmla="*/ 18 w 45"/>
                <a:gd name="T13" fmla="*/ 5 h 41"/>
                <a:gd name="T14" fmla="*/ 25 w 45"/>
                <a:gd name="T15" fmla="*/ 0 h 41"/>
                <a:gd name="T16" fmla="*/ 45 w 45"/>
                <a:gd name="T1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1">
                  <a:moveTo>
                    <a:pt x="45" y="32"/>
                  </a:moveTo>
                  <a:cubicBezTo>
                    <a:pt x="42" y="32"/>
                    <a:pt x="40" y="34"/>
                    <a:pt x="38" y="35"/>
                  </a:cubicBezTo>
                  <a:cubicBezTo>
                    <a:pt x="34" y="34"/>
                    <a:pt x="33" y="30"/>
                    <a:pt x="31" y="26"/>
                  </a:cubicBezTo>
                  <a:cubicBezTo>
                    <a:pt x="22" y="30"/>
                    <a:pt x="14" y="35"/>
                    <a:pt x="6" y="41"/>
                  </a:cubicBezTo>
                  <a:cubicBezTo>
                    <a:pt x="3" y="38"/>
                    <a:pt x="1" y="34"/>
                    <a:pt x="0" y="30"/>
                  </a:cubicBezTo>
                  <a:cubicBezTo>
                    <a:pt x="9" y="26"/>
                    <a:pt x="15" y="20"/>
                    <a:pt x="24" y="16"/>
                  </a:cubicBezTo>
                  <a:cubicBezTo>
                    <a:pt x="23" y="12"/>
                    <a:pt x="20" y="9"/>
                    <a:pt x="18" y="5"/>
                  </a:cubicBezTo>
                  <a:cubicBezTo>
                    <a:pt x="21" y="3"/>
                    <a:pt x="23" y="2"/>
                    <a:pt x="25" y="0"/>
                  </a:cubicBezTo>
                  <a:cubicBezTo>
                    <a:pt x="33" y="9"/>
                    <a:pt x="39" y="21"/>
                    <a:pt x="45" y="32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7" name="îṣ1ïḍê">
              <a:extLst>
                <a:ext uri="{FF2B5EF4-FFF2-40B4-BE49-F238E27FC236}">
                  <a16:creationId xmlns:a16="http://schemas.microsoft.com/office/drawing/2014/main" id="{AD57277A-E3F1-4241-8904-A469245E2762}"/>
                </a:ext>
              </a:extLst>
            </p:cNvPr>
            <p:cNvSpPr/>
            <p:nvPr/>
          </p:nvSpPr>
          <p:spPr bwMode="auto">
            <a:xfrm>
              <a:off x="203200" y="2903538"/>
              <a:ext cx="34925" cy="50800"/>
            </a:xfrm>
            <a:custGeom>
              <a:avLst/>
              <a:gdLst>
                <a:gd name="T0" fmla="*/ 11 w 11"/>
                <a:gd name="T1" fmla="*/ 7 h 16"/>
                <a:gd name="T2" fmla="*/ 7 w 11"/>
                <a:gd name="T3" fmla="*/ 16 h 16"/>
                <a:gd name="T4" fmla="*/ 0 w 11"/>
                <a:gd name="T5" fmla="*/ 14 h 16"/>
                <a:gd name="T6" fmla="*/ 11 w 11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6">
                  <a:moveTo>
                    <a:pt x="11" y="7"/>
                  </a:moveTo>
                  <a:cubicBezTo>
                    <a:pt x="11" y="11"/>
                    <a:pt x="8" y="13"/>
                    <a:pt x="7" y="16"/>
                  </a:cubicBezTo>
                  <a:cubicBezTo>
                    <a:pt x="4" y="16"/>
                    <a:pt x="3" y="14"/>
                    <a:pt x="0" y="14"/>
                  </a:cubicBezTo>
                  <a:cubicBezTo>
                    <a:pt x="2" y="7"/>
                    <a:pt x="6" y="0"/>
                    <a:pt x="11" y="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8" name="íŝlïḓe">
              <a:extLst>
                <a:ext uri="{FF2B5EF4-FFF2-40B4-BE49-F238E27FC236}">
                  <a16:creationId xmlns:a16="http://schemas.microsoft.com/office/drawing/2014/main" id="{14480EEC-F53D-46E0-99FD-65FD4BA0C98E}"/>
                </a:ext>
              </a:extLst>
            </p:cNvPr>
            <p:cNvSpPr/>
            <p:nvPr/>
          </p:nvSpPr>
          <p:spPr bwMode="auto">
            <a:xfrm>
              <a:off x="231775" y="2928938"/>
              <a:ext cx="93663" cy="73025"/>
            </a:xfrm>
            <a:custGeom>
              <a:avLst/>
              <a:gdLst>
                <a:gd name="T0" fmla="*/ 30 w 30"/>
                <a:gd name="T1" fmla="*/ 13 h 23"/>
                <a:gd name="T2" fmla="*/ 25 w 30"/>
                <a:gd name="T3" fmla="*/ 23 h 23"/>
                <a:gd name="T4" fmla="*/ 0 w 30"/>
                <a:gd name="T5" fmla="*/ 10 h 23"/>
                <a:gd name="T6" fmla="*/ 6 w 30"/>
                <a:gd name="T7" fmla="*/ 0 h 23"/>
                <a:gd name="T8" fmla="*/ 30 w 30"/>
                <a:gd name="T9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3">
                  <a:moveTo>
                    <a:pt x="30" y="13"/>
                  </a:moveTo>
                  <a:cubicBezTo>
                    <a:pt x="29" y="17"/>
                    <a:pt x="27" y="20"/>
                    <a:pt x="25" y="23"/>
                  </a:cubicBezTo>
                  <a:cubicBezTo>
                    <a:pt x="16" y="19"/>
                    <a:pt x="9" y="14"/>
                    <a:pt x="0" y="10"/>
                  </a:cubicBezTo>
                  <a:cubicBezTo>
                    <a:pt x="2" y="7"/>
                    <a:pt x="4" y="3"/>
                    <a:pt x="6" y="0"/>
                  </a:cubicBezTo>
                  <a:cubicBezTo>
                    <a:pt x="14" y="5"/>
                    <a:pt x="22" y="9"/>
                    <a:pt x="30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9" name="îsľiḓé">
              <a:extLst>
                <a:ext uri="{FF2B5EF4-FFF2-40B4-BE49-F238E27FC236}">
                  <a16:creationId xmlns:a16="http://schemas.microsoft.com/office/drawing/2014/main" id="{4EDD41A6-8B06-4358-8BF9-58C2D6FEC6F3}"/>
                </a:ext>
              </a:extLst>
            </p:cNvPr>
            <p:cNvSpPr/>
            <p:nvPr/>
          </p:nvSpPr>
          <p:spPr bwMode="auto">
            <a:xfrm>
              <a:off x="2011363" y="2973388"/>
              <a:ext cx="117475" cy="117475"/>
            </a:xfrm>
            <a:custGeom>
              <a:avLst/>
              <a:gdLst>
                <a:gd name="T0" fmla="*/ 22 w 37"/>
                <a:gd name="T1" fmla="*/ 35 h 37"/>
                <a:gd name="T2" fmla="*/ 14 w 37"/>
                <a:gd name="T3" fmla="*/ 17 h 37"/>
                <a:gd name="T4" fmla="*/ 19 w 37"/>
                <a:gd name="T5" fmla="*/ 37 h 37"/>
                <a:gd name="T6" fmla="*/ 4 w 37"/>
                <a:gd name="T7" fmla="*/ 13 h 37"/>
                <a:gd name="T8" fmla="*/ 29 w 37"/>
                <a:gd name="T9" fmla="*/ 8 h 37"/>
                <a:gd name="T10" fmla="*/ 22 w 37"/>
                <a:gd name="T11" fmla="*/ 35 h 37"/>
                <a:gd name="T12" fmla="*/ 23 w 37"/>
                <a:gd name="T13" fmla="*/ 23 h 37"/>
                <a:gd name="T14" fmla="*/ 20 w 37"/>
                <a:gd name="T15" fmla="*/ 14 h 37"/>
                <a:gd name="T16" fmla="*/ 23 w 37"/>
                <a:gd name="T17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0" y="29"/>
                    <a:pt x="17" y="23"/>
                    <a:pt x="14" y="17"/>
                  </a:cubicBezTo>
                  <a:cubicBezTo>
                    <a:pt x="6" y="24"/>
                    <a:pt x="20" y="28"/>
                    <a:pt x="19" y="37"/>
                  </a:cubicBezTo>
                  <a:cubicBezTo>
                    <a:pt x="9" y="36"/>
                    <a:pt x="0" y="24"/>
                    <a:pt x="4" y="13"/>
                  </a:cubicBezTo>
                  <a:cubicBezTo>
                    <a:pt x="7" y="3"/>
                    <a:pt x="22" y="0"/>
                    <a:pt x="29" y="8"/>
                  </a:cubicBezTo>
                  <a:cubicBezTo>
                    <a:pt x="37" y="17"/>
                    <a:pt x="36" y="33"/>
                    <a:pt x="22" y="35"/>
                  </a:cubicBezTo>
                  <a:close/>
                  <a:moveTo>
                    <a:pt x="23" y="23"/>
                  </a:moveTo>
                  <a:cubicBezTo>
                    <a:pt x="29" y="22"/>
                    <a:pt x="27" y="12"/>
                    <a:pt x="20" y="14"/>
                  </a:cubicBezTo>
                  <a:cubicBezTo>
                    <a:pt x="19" y="16"/>
                    <a:pt x="22" y="20"/>
                    <a:pt x="23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0" name="iṣ1íďé">
              <a:extLst>
                <a:ext uri="{FF2B5EF4-FFF2-40B4-BE49-F238E27FC236}">
                  <a16:creationId xmlns:a16="http://schemas.microsoft.com/office/drawing/2014/main" id="{AB64FB7F-C054-42A1-A0F6-EBA001A01B0C}"/>
                </a:ext>
              </a:extLst>
            </p:cNvPr>
            <p:cNvSpPr/>
            <p:nvPr/>
          </p:nvSpPr>
          <p:spPr bwMode="auto">
            <a:xfrm>
              <a:off x="184150" y="2973388"/>
              <a:ext cx="115888" cy="133350"/>
            </a:xfrm>
            <a:custGeom>
              <a:avLst/>
              <a:gdLst>
                <a:gd name="T0" fmla="*/ 37 w 37"/>
                <a:gd name="T1" fmla="*/ 15 h 42"/>
                <a:gd name="T2" fmla="*/ 33 w 37"/>
                <a:gd name="T3" fmla="*/ 25 h 42"/>
                <a:gd name="T4" fmla="*/ 15 w 37"/>
                <a:gd name="T5" fmla="*/ 19 h 42"/>
                <a:gd name="T6" fmla="*/ 30 w 37"/>
                <a:gd name="T7" fmla="*/ 32 h 42"/>
                <a:gd name="T8" fmla="*/ 26 w 37"/>
                <a:gd name="T9" fmla="*/ 42 h 42"/>
                <a:gd name="T10" fmla="*/ 0 w 37"/>
                <a:gd name="T11" fmla="*/ 32 h 42"/>
                <a:gd name="T12" fmla="*/ 4 w 37"/>
                <a:gd name="T13" fmla="*/ 23 h 42"/>
                <a:gd name="T14" fmla="*/ 7 w 37"/>
                <a:gd name="T15" fmla="*/ 24 h 42"/>
                <a:gd name="T16" fmla="*/ 6 w 37"/>
                <a:gd name="T17" fmla="*/ 18 h 42"/>
                <a:gd name="T18" fmla="*/ 37 w 37"/>
                <a:gd name="T19" fmla="*/ 1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42">
                  <a:moveTo>
                    <a:pt x="37" y="15"/>
                  </a:moveTo>
                  <a:cubicBezTo>
                    <a:pt x="36" y="18"/>
                    <a:pt x="34" y="21"/>
                    <a:pt x="33" y="25"/>
                  </a:cubicBezTo>
                  <a:cubicBezTo>
                    <a:pt x="26" y="24"/>
                    <a:pt x="23" y="19"/>
                    <a:pt x="15" y="19"/>
                  </a:cubicBezTo>
                  <a:cubicBezTo>
                    <a:pt x="9" y="27"/>
                    <a:pt x="24" y="29"/>
                    <a:pt x="30" y="32"/>
                  </a:cubicBezTo>
                  <a:cubicBezTo>
                    <a:pt x="29" y="36"/>
                    <a:pt x="27" y="39"/>
                    <a:pt x="26" y="42"/>
                  </a:cubicBezTo>
                  <a:cubicBezTo>
                    <a:pt x="17" y="39"/>
                    <a:pt x="9" y="36"/>
                    <a:pt x="0" y="32"/>
                  </a:cubicBezTo>
                  <a:cubicBezTo>
                    <a:pt x="1" y="28"/>
                    <a:pt x="2" y="26"/>
                    <a:pt x="4" y="23"/>
                  </a:cubicBezTo>
                  <a:cubicBezTo>
                    <a:pt x="6" y="22"/>
                    <a:pt x="5" y="24"/>
                    <a:pt x="7" y="24"/>
                  </a:cubicBezTo>
                  <a:cubicBezTo>
                    <a:pt x="7" y="22"/>
                    <a:pt x="6" y="20"/>
                    <a:pt x="6" y="18"/>
                  </a:cubicBezTo>
                  <a:cubicBezTo>
                    <a:pt x="7" y="0"/>
                    <a:pt x="28" y="11"/>
                    <a:pt x="37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1" name="iṩlíďe">
              <a:extLst>
                <a:ext uri="{FF2B5EF4-FFF2-40B4-BE49-F238E27FC236}">
                  <a16:creationId xmlns:a16="http://schemas.microsoft.com/office/drawing/2014/main" id="{1C5A5AE4-4445-4553-A23B-48E31B3A79A7}"/>
                </a:ext>
              </a:extLst>
            </p:cNvPr>
            <p:cNvSpPr/>
            <p:nvPr/>
          </p:nvSpPr>
          <p:spPr bwMode="auto">
            <a:xfrm>
              <a:off x="107950" y="3097213"/>
              <a:ext cx="146050" cy="136525"/>
            </a:xfrm>
            <a:custGeom>
              <a:avLst/>
              <a:gdLst>
                <a:gd name="T0" fmla="*/ 0 w 46"/>
                <a:gd name="T1" fmla="*/ 35 h 43"/>
                <a:gd name="T2" fmla="*/ 4 w 46"/>
                <a:gd name="T3" fmla="*/ 23 h 43"/>
                <a:gd name="T4" fmla="*/ 35 w 46"/>
                <a:gd name="T5" fmla="*/ 22 h 43"/>
                <a:gd name="T6" fmla="*/ 7 w 46"/>
                <a:gd name="T7" fmla="*/ 11 h 43"/>
                <a:gd name="T8" fmla="*/ 10 w 46"/>
                <a:gd name="T9" fmla="*/ 0 h 43"/>
                <a:gd name="T10" fmla="*/ 45 w 46"/>
                <a:gd name="T11" fmla="*/ 18 h 43"/>
                <a:gd name="T12" fmla="*/ 30 w 46"/>
                <a:gd name="T13" fmla="*/ 42 h 43"/>
                <a:gd name="T14" fmla="*/ 0 w 46"/>
                <a:gd name="T15" fmla="*/ 3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43">
                  <a:moveTo>
                    <a:pt x="0" y="35"/>
                  </a:moveTo>
                  <a:cubicBezTo>
                    <a:pt x="1" y="31"/>
                    <a:pt x="3" y="27"/>
                    <a:pt x="4" y="23"/>
                  </a:cubicBezTo>
                  <a:cubicBezTo>
                    <a:pt x="12" y="25"/>
                    <a:pt x="37" y="37"/>
                    <a:pt x="35" y="22"/>
                  </a:cubicBezTo>
                  <a:cubicBezTo>
                    <a:pt x="34" y="13"/>
                    <a:pt x="14" y="16"/>
                    <a:pt x="7" y="11"/>
                  </a:cubicBezTo>
                  <a:cubicBezTo>
                    <a:pt x="8" y="7"/>
                    <a:pt x="9" y="3"/>
                    <a:pt x="10" y="0"/>
                  </a:cubicBezTo>
                  <a:cubicBezTo>
                    <a:pt x="22" y="4"/>
                    <a:pt x="43" y="3"/>
                    <a:pt x="45" y="18"/>
                  </a:cubicBezTo>
                  <a:cubicBezTo>
                    <a:pt x="46" y="28"/>
                    <a:pt x="40" y="41"/>
                    <a:pt x="30" y="42"/>
                  </a:cubicBezTo>
                  <a:cubicBezTo>
                    <a:pt x="19" y="43"/>
                    <a:pt x="11" y="36"/>
                    <a:pt x="0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2" name="íṥliḍè">
              <a:extLst>
                <a:ext uri="{FF2B5EF4-FFF2-40B4-BE49-F238E27FC236}">
                  <a16:creationId xmlns:a16="http://schemas.microsoft.com/office/drawing/2014/main" id="{A0800ACC-7BFA-4F20-B1D2-F4074BD12007}"/>
                </a:ext>
              </a:extLst>
            </p:cNvPr>
            <p:cNvSpPr/>
            <p:nvPr/>
          </p:nvSpPr>
          <p:spPr bwMode="auto">
            <a:xfrm>
              <a:off x="2046288" y="3081338"/>
              <a:ext cx="114300" cy="120650"/>
            </a:xfrm>
            <a:custGeom>
              <a:avLst/>
              <a:gdLst>
                <a:gd name="T0" fmla="*/ 29 w 36"/>
                <a:gd name="T1" fmla="*/ 35 h 38"/>
                <a:gd name="T2" fmla="*/ 26 w 36"/>
                <a:gd name="T3" fmla="*/ 27 h 38"/>
                <a:gd name="T4" fmla="*/ 28 w 36"/>
                <a:gd name="T5" fmla="*/ 21 h 38"/>
                <a:gd name="T6" fmla="*/ 20 w 36"/>
                <a:gd name="T7" fmla="*/ 28 h 38"/>
                <a:gd name="T8" fmla="*/ 21 w 36"/>
                <a:gd name="T9" fmla="*/ 38 h 38"/>
                <a:gd name="T10" fmla="*/ 25 w 36"/>
                <a:gd name="T11" fmla="*/ 5 h 38"/>
                <a:gd name="T12" fmla="*/ 36 w 36"/>
                <a:gd name="T13" fmla="*/ 29 h 38"/>
                <a:gd name="T14" fmla="*/ 29 w 36"/>
                <a:gd name="T15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8">
                  <a:moveTo>
                    <a:pt x="29" y="35"/>
                  </a:moveTo>
                  <a:cubicBezTo>
                    <a:pt x="29" y="30"/>
                    <a:pt x="26" y="30"/>
                    <a:pt x="26" y="27"/>
                  </a:cubicBezTo>
                  <a:cubicBezTo>
                    <a:pt x="26" y="25"/>
                    <a:pt x="28" y="23"/>
                    <a:pt x="28" y="21"/>
                  </a:cubicBezTo>
                  <a:cubicBezTo>
                    <a:pt x="25" y="7"/>
                    <a:pt x="3" y="25"/>
                    <a:pt x="20" y="28"/>
                  </a:cubicBezTo>
                  <a:cubicBezTo>
                    <a:pt x="20" y="32"/>
                    <a:pt x="22" y="36"/>
                    <a:pt x="21" y="38"/>
                  </a:cubicBezTo>
                  <a:cubicBezTo>
                    <a:pt x="0" y="37"/>
                    <a:pt x="1" y="0"/>
                    <a:pt x="25" y="5"/>
                  </a:cubicBezTo>
                  <a:cubicBezTo>
                    <a:pt x="33" y="7"/>
                    <a:pt x="36" y="17"/>
                    <a:pt x="36" y="29"/>
                  </a:cubicBezTo>
                  <a:cubicBezTo>
                    <a:pt x="34" y="31"/>
                    <a:pt x="33" y="34"/>
                    <a:pt x="29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3" name="iśḷiḑè">
              <a:extLst>
                <a:ext uri="{FF2B5EF4-FFF2-40B4-BE49-F238E27FC236}">
                  <a16:creationId xmlns:a16="http://schemas.microsoft.com/office/drawing/2014/main" id="{4B9F3556-6842-4297-8BA7-32EE644600F6}"/>
                </a:ext>
              </a:extLst>
            </p:cNvPr>
            <p:cNvSpPr/>
            <p:nvPr/>
          </p:nvSpPr>
          <p:spPr bwMode="auto">
            <a:xfrm>
              <a:off x="2084388" y="3201988"/>
              <a:ext cx="133350" cy="114300"/>
            </a:xfrm>
            <a:custGeom>
              <a:avLst/>
              <a:gdLst>
                <a:gd name="T0" fmla="*/ 41 w 42"/>
                <a:gd name="T1" fmla="*/ 10 h 36"/>
                <a:gd name="T2" fmla="*/ 28 w 42"/>
                <a:gd name="T3" fmla="*/ 12 h 36"/>
                <a:gd name="T4" fmla="*/ 6 w 42"/>
                <a:gd name="T5" fmla="*/ 36 h 36"/>
                <a:gd name="T6" fmla="*/ 4 w 42"/>
                <a:gd name="T7" fmla="*/ 25 h 36"/>
                <a:gd name="T8" fmla="*/ 22 w 42"/>
                <a:gd name="T9" fmla="*/ 16 h 36"/>
                <a:gd name="T10" fmla="*/ 3 w 42"/>
                <a:gd name="T11" fmla="*/ 17 h 36"/>
                <a:gd name="T12" fmla="*/ 1 w 42"/>
                <a:gd name="T13" fmla="*/ 6 h 36"/>
                <a:gd name="T14" fmla="*/ 39 w 42"/>
                <a:gd name="T15" fmla="*/ 0 h 36"/>
                <a:gd name="T16" fmla="*/ 41 w 42"/>
                <a:gd name="T17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6">
                  <a:moveTo>
                    <a:pt x="41" y="10"/>
                  </a:moveTo>
                  <a:cubicBezTo>
                    <a:pt x="37" y="11"/>
                    <a:pt x="33" y="12"/>
                    <a:pt x="28" y="12"/>
                  </a:cubicBezTo>
                  <a:cubicBezTo>
                    <a:pt x="42" y="28"/>
                    <a:pt x="22" y="35"/>
                    <a:pt x="6" y="36"/>
                  </a:cubicBezTo>
                  <a:cubicBezTo>
                    <a:pt x="6" y="32"/>
                    <a:pt x="4" y="29"/>
                    <a:pt x="4" y="25"/>
                  </a:cubicBezTo>
                  <a:cubicBezTo>
                    <a:pt x="11" y="23"/>
                    <a:pt x="25" y="25"/>
                    <a:pt x="22" y="16"/>
                  </a:cubicBezTo>
                  <a:cubicBezTo>
                    <a:pt x="18" y="12"/>
                    <a:pt x="9" y="17"/>
                    <a:pt x="3" y="17"/>
                  </a:cubicBezTo>
                  <a:cubicBezTo>
                    <a:pt x="2" y="14"/>
                    <a:pt x="0" y="9"/>
                    <a:pt x="1" y="6"/>
                  </a:cubicBezTo>
                  <a:cubicBezTo>
                    <a:pt x="14" y="5"/>
                    <a:pt x="27" y="0"/>
                    <a:pt x="39" y="0"/>
                  </a:cubicBezTo>
                  <a:cubicBezTo>
                    <a:pt x="39" y="4"/>
                    <a:pt x="40" y="6"/>
                    <a:pt x="41" y="1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4" name="îṡḷïdé">
              <a:extLst>
                <a:ext uri="{FF2B5EF4-FFF2-40B4-BE49-F238E27FC236}">
                  <a16:creationId xmlns:a16="http://schemas.microsoft.com/office/drawing/2014/main" id="{A0B0DAA1-C3FC-4CAB-996A-CB7416B71373}"/>
                </a:ext>
              </a:extLst>
            </p:cNvPr>
            <p:cNvSpPr/>
            <p:nvPr/>
          </p:nvSpPr>
          <p:spPr bwMode="auto">
            <a:xfrm>
              <a:off x="114300" y="3300413"/>
              <a:ext cx="101600" cy="111125"/>
            </a:xfrm>
            <a:custGeom>
              <a:avLst/>
              <a:gdLst>
                <a:gd name="T0" fmla="*/ 32 w 32"/>
                <a:gd name="T1" fmla="*/ 6 h 35"/>
                <a:gd name="T2" fmla="*/ 31 w 32"/>
                <a:gd name="T3" fmla="*/ 17 h 35"/>
                <a:gd name="T4" fmla="*/ 11 w 32"/>
                <a:gd name="T5" fmla="*/ 19 h 35"/>
                <a:gd name="T6" fmla="*/ 31 w 32"/>
                <a:gd name="T7" fmla="*/ 25 h 35"/>
                <a:gd name="T8" fmla="*/ 30 w 32"/>
                <a:gd name="T9" fmla="*/ 35 h 35"/>
                <a:gd name="T10" fmla="*/ 2 w 32"/>
                <a:gd name="T11" fmla="*/ 33 h 35"/>
                <a:gd name="T12" fmla="*/ 6 w 32"/>
                <a:gd name="T13" fmla="*/ 23 h 35"/>
                <a:gd name="T14" fmla="*/ 3 w 32"/>
                <a:gd name="T15" fmla="*/ 11 h 35"/>
                <a:gd name="T16" fmla="*/ 32 w 32"/>
                <a:gd name="T17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5">
                  <a:moveTo>
                    <a:pt x="32" y="6"/>
                  </a:moveTo>
                  <a:cubicBezTo>
                    <a:pt x="32" y="10"/>
                    <a:pt x="32" y="14"/>
                    <a:pt x="31" y="17"/>
                  </a:cubicBezTo>
                  <a:cubicBezTo>
                    <a:pt x="24" y="17"/>
                    <a:pt x="11" y="12"/>
                    <a:pt x="11" y="19"/>
                  </a:cubicBezTo>
                  <a:cubicBezTo>
                    <a:pt x="11" y="26"/>
                    <a:pt x="24" y="22"/>
                    <a:pt x="31" y="25"/>
                  </a:cubicBezTo>
                  <a:cubicBezTo>
                    <a:pt x="30" y="28"/>
                    <a:pt x="31" y="33"/>
                    <a:pt x="30" y="35"/>
                  </a:cubicBezTo>
                  <a:cubicBezTo>
                    <a:pt x="20" y="35"/>
                    <a:pt x="11" y="34"/>
                    <a:pt x="2" y="33"/>
                  </a:cubicBezTo>
                  <a:cubicBezTo>
                    <a:pt x="3" y="29"/>
                    <a:pt x="0" y="22"/>
                    <a:pt x="6" y="23"/>
                  </a:cubicBezTo>
                  <a:cubicBezTo>
                    <a:pt x="4" y="19"/>
                    <a:pt x="2" y="15"/>
                    <a:pt x="3" y="11"/>
                  </a:cubicBezTo>
                  <a:cubicBezTo>
                    <a:pt x="5" y="0"/>
                    <a:pt x="22" y="5"/>
                    <a:pt x="32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5" name="ïşlïḓê">
              <a:extLst>
                <a:ext uri="{FF2B5EF4-FFF2-40B4-BE49-F238E27FC236}">
                  <a16:creationId xmlns:a16="http://schemas.microsoft.com/office/drawing/2014/main" id="{669111CF-D88F-41CE-A210-0956DE217E70}"/>
                </a:ext>
              </a:extLst>
            </p:cNvPr>
            <p:cNvSpPr/>
            <p:nvPr/>
          </p:nvSpPr>
          <p:spPr bwMode="auto">
            <a:xfrm>
              <a:off x="2103438" y="3328988"/>
              <a:ext cx="101600" cy="101600"/>
            </a:xfrm>
            <a:custGeom>
              <a:avLst/>
              <a:gdLst>
                <a:gd name="T0" fmla="*/ 28 w 32"/>
                <a:gd name="T1" fmla="*/ 0 h 32"/>
                <a:gd name="T2" fmla="*/ 25 w 32"/>
                <a:gd name="T3" fmla="*/ 10 h 32"/>
                <a:gd name="T4" fmla="*/ 30 w 32"/>
                <a:gd name="T5" fmla="*/ 24 h 32"/>
                <a:gd name="T6" fmla="*/ 3 w 32"/>
                <a:gd name="T7" fmla="*/ 32 h 32"/>
                <a:gd name="T8" fmla="*/ 1 w 32"/>
                <a:gd name="T9" fmla="*/ 21 h 32"/>
                <a:gd name="T10" fmla="*/ 21 w 32"/>
                <a:gd name="T11" fmla="*/ 15 h 32"/>
                <a:gd name="T12" fmla="*/ 1 w 32"/>
                <a:gd name="T13" fmla="*/ 13 h 32"/>
                <a:gd name="T14" fmla="*/ 0 w 32"/>
                <a:gd name="T15" fmla="*/ 2 h 32"/>
                <a:gd name="T16" fmla="*/ 28 w 3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28" y="0"/>
                  </a:moveTo>
                  <a:cubicBezTo>
                    <a:pt x="27" y="4"/>
                    <a:pt x="32" y="11"/>
                    <a:pt x="25" y="10"/>
                  </a:cubicBezTo>
                  <a:cubicBezTo>
                    <a:pt x="28" y="14"/>
                    <a:pt x="31" y="17"/>
                    <a:pt x="30" y="24"/>
                  </a:cubicBezTo>
                  <a:cubicBezTo>
                    <a:pt x="26" y="32"/>
                    <a:pt x="12" y="30"/>
                    <a:pt x="3" y="32"/>
                  </a:cubicBezTo>
                  <a:cubicBezTo>
                    <a:pt x="2" y="29"/>
                    <a:pt x="2" y="24"/>
                    <a:pt x="1" y="21"/>
                  </a:cubicBezTo>
                  <a:cubicBezTo>
                    <a:pt x="7" y="18"/>
                    <a:pt x="22" y="23"/>
                    <a:pt x="21" y="15"/>
                  </a:cubicBezTo>
                  <a:cubicBezTo>
                    <a:pt x="20" y="8"/>
                    <a:pt x="8" y="14"/>
                    <a:pt x="1" y="13"/>
                  </a:cubicBezTo>
                  <a:cubicBezTo>
                    <a:pt x="1" y="9"/>
                    <a:pt x="0" y="6"/>
                    <a:pt x="0" y="2"/>
                  </a:cubicBezTo>
                  <a:cubicBezTo>
                    <a:pt x="9" y="1"/>
                    <a:pt x="18" y="0"/>
                    <a:pt x="2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6" name="ïśḷîḑê">
              <a:extLst>
                <a:ext uri="{FF2B5EF4-FFF2-40B4-BE49-F238E27FC236}">
                  <a16:creationId xmlns:a16="http://schemas.microsoft.com/office/drawing/2014/main" id="{96A5D551-ED55-47C9-B0C7-1961AC2584EC}"/>
                </a:ext>
              </a:extLst>
            </p:cNvPr>
            <p:cNvSpPr/>
            <p:nvPr/>
          </p:nvSpPr>
          <p:spPr bwMode="auto">
            <a:xfrm>
              <a:off x="88900" y="3430588"/>
              <a:ext cx="25400" cy="41275"/>
            </a:xfrm>
            <a:custGeom>
              <a:avLst/>
              <a:gdLst>
                <a:gd name="T0" fmla="*/ 7 w 8"/>
                <a:gd name="T1" fmla="*/ 1 h 13"/>
                <a:gd name="T2" fmla="*/ 8 w 8"/>
                <a:gd name="T3" fmla="*/ 11 h 13"/>
                <a:gd name="T4" fmla="*/ 0 w 8"/>
                <a:gd name="T5" fmla="*/ 12 h 13"/>
                <a:gd name="T6" fmla="*/ 0 w 8"/>
                <a:gd name="T7" fmla="*/ 2 h 13"/>
                <a:gd name="T8" fmla="*/ 7 w 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7" y="1"/>
                  </a:moveTo>
                  <a:cubicBezTo>
                    <a:pt x="7" y="6"/>
                    <a:pt x="7" y="6"/>
                    <a:pt x="8" y="11"/>
                  </a:cubicBezTo>
                  <a:cubicBezTo>
                    <a:pt x="6" y="13"/>
                    <a:pt x="2" y="12"/>
                    <a:pt x="0" y="12"/>
                  </a:cubicBezTo>
                  <a:cubicBezTo>
                    <a:pt x="0" y="9"/>
                    <a:pt x="0" y="5"/>
                    <a:pt x="0" y="2"/>
                  </a:cubicBezTo>
                  <a:cubicBezTo>
                    <a:pt x="1" y="0"/>
                    <a:pt x="5" y="1"/>
                    <a:pt x="7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7" name="ïšḻiḍe">
              <a:extLst>
                <a:ext uri="{FF2B5EF4-FFF2-40B4-BE49-F238E27FC236}">
                  <a16:creationId xmlns:a16="http://schemas.microsoft.com/office/drawing/2014/main" id="{9914E251-D61E-46C7-8CD5-C6583F1C267A}"/>
                </a:ext>
              </a:extLst>
            </p:cNvPr>
            <p:cNvSpPr/>
            <p:nvPr/>
          </p:nvSpPr>
          <p:spPr bwMode="auto">
            <a:xfrm>
              <a:off x="117475" y="3433763"/>
              <a:ext cx="92075" cy="34925"/>
            </a:xfrm>
            <a:custGeom>
              <a:avLst/>
              <a:gdLst>
                <a:gd name="T0" fmla="*/ 29 w 29"/>
                <a:gd name="T1" fmla="*/ 0 h 11"/>
                <a:gd name="T2" fmla="*/ 29 w 29"/>
                <a:gd name="T3" fmla="*/ 10 h 11"/>
                <a:gd name="T4" fmla="*/ 1 w 29"/>
                <a:gd name="T5" fmla="*/ 11 h 11"/>
                <a:gd name="T6" fmla="*/ 2 w 29"/>
                <a:gd name="T7" fmla="*/ 0 h 11"/>
                <a:gd name="T8" fmla="*/ 29 w 2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29" y="0"/>
                  </a:moveTo>
                  <a:cubicBezTo>
                    <a:pt x="29" y="3"/>
                    <a:pt x="29" y="7"/>
                    <a:pt x="29" y="10"/>
                  </a:cubicBezTo>
                  <a:cubicBezTo>
                    <a:pt x="21" y="11"/>
                    <a:pt x="11" y="11"/>
                    <a:pt x="1" y="11"/>
                  </a:cubicBezTo>
                  <a:cubicBezTo>
                    <a:pt x="2" y="7"/>
                    <a:pt x="0" y="2"/>
                    <a:pt x="2" y="0"/>
                  </a:cubicBezTo>
                  <a:cubicBezTo>
                    <a:pt x="11" y="0"/>
                    <a:pt x="20" y="0"/>
                    <a:pt x="29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8" name="ïṣḷidè">
              <a:extLst>
                <a:ext uri="{FF2B5EF4-FFF2-40B4-BE49-F238E27FC236}">
                  <a16:creationId xmlns:a16="http://schemas.microsoft.com/office/drawing/2014/main" id="{51B0FE14-FA01-4522-8578-40AB14EFAA09}"/>
                </a:ext>
              </a:extLst>
            </p:cNvPr>
            <p:cNvSpPr/>
            <p:nvPr/>
          </p:nvSpPr>
          <p:spPr bwMode="auto">
            <a:xfrm>
              <a:off x="2087563" y="3436938"/>
              <a:ext cx="133350" cy="127000"/>
            </a:xfrm>
            <a:custGeom>
              <a:avLst/>
              <a:gdLst>
                <a:gd name="T0" fmla="*/ 25 w 42"/>
                <a:gd name="T1" fmla="*/ 35 h 40"/>
                <a:gd name="T2" fmla="*/ 17 w 42"/>
                <a:gd name="T3" fmla="*/ 3 h 40"/>
                <a:gd name="T4" fmla="*/ 25 w 42"/>
                <a:gd name="T5" fmla="*/ 35 h 40"/>
                <a:gd name="T6" fmla="*/ 13 w 42"/>
                <a:gd name="T7" fmla="*/ 20 h 40"/>
                <a:gd name="T8" fmla="*/ 27 w 42"/>
                <a:gd name="T9" fmla="*/ 22 h 40"/>
                <a:gd name="T10" fmla="*/ 27 w 42"/>
                <a:gd name="T11" fmla="*/ 17 h 40"/>
                <a:gd name="T12" fmla="*/ 13 w 42"/>
                <a:gd name="T13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25" y="35"/>
                  </a:moveTo>
                  <a:cubicBezTo>
                    <a:pt x="0" y="40"/>
                    <a:pt x="0" y="6"/>
                    <a:pt x="17" y="3"/>
                  </a:cubicBezTo>
                  <a:cubicBezTo>
                    <a:pt x="34" y="0"/>
                    <a:pt x="42" y="26"/>
                    <a:pt x="25" y="35"/>
                  </a:cubicBezTo>
                  <a:close/>
                  <a:moveTo>
                    <a:pt x="13" y="20"/>
                  </a:moveTo>
                  <a:cubicBezTo>
                    <a:pt x="14" y="25"/>
                    <a:pt x="23" y="25"/>
                    <a:pt x="27" y="22"/>
                  </a:cubicBezTo>
                  <a:cubicBezTo>
                    <a:pt x="27" y="20"/>
                    <a:pt x="27" y="18"/>
                    <a:pt x="27" y="17"/>
                  </a:cubicBezTo>
                  <a:cubicBezTo>
                    <a:pt x="22" y="12"/>
                    <a:pt x="12" y="13"/>
                    <a:pt x="13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9" name="ïş1îḓè">
              <a:extLst>
                <a:ext uri="{FF2B5EF4-FFF2-40B4-BE49-F238E27FC236}">
                  <a16:creationId xmlns:a16="http://schemas.microsoft.com/office/drawing/2014/main" id="{23F5D05C-1D82-49FD-9010-F7B015A70D0A}"/>
                </a:ext>
              </a:extLst>
            </p:cNvPr>
            <p:cNvSpPr/>
            <p:nvPr/>
          </p:nvSpPr>
          <p:spPr bwMode="auto">
            <a:xfrm>
              <a:off x="120650" y="3462338"/>
              <a:ext cx="149225" cy="79375"/>
            </a:xfrm>
            <a:custGeom>
              <a:avLst/>
              <a:gdLst>
                <a:gd name="T0" fmla="*/ 40 w 47"/>
                <a:gd name="T1" fmla="*/ 25 h 25"/>
                <a:gd name="T2" fmla="*/ 32 w 47"/>
                <a:gd name="T3" fmla="*/ 20 h 25"/>
                <a:gd name="T4" fmla="*/ 1 w 47"/>
                <a:gd name="T5" fmla="*/ 21 h 25"/>
                <a:gd name="T6" fmla="*/ 1 w 47"/>
                <a:gd name="T7" fmla="*/ 10 h 25"/>
                <a:gd name="T8" fmla="*/ 40 w 4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5">
                  <a:moveTo>
                    <a:pt x="40" y="25"/>
                  </a:moveTo>
                  <a:cubicBezTo>
                    <a:pt x="36" y="25"/>
                    <a:pt x="31" y="24"/>
                    <a:pt x="32" y="20"/>
                  </a:cubicBezTo>
                  <a:cubicBezTo>
                    <a:pt x="23" y="19"/>
                    <a:pt x="12" y="21"/>
                    <a:pt x="1" y="21"/>
                  </a:cubicBezTo>
                  <a:cubicBezTo>
                    <a:pt x="2" y="17"/>
                    <a:pt x="0" y="15"/>
                    <a:pt x="1" y="10"/>
                  </a:cubicBezTo>
                  <a:cubicBezTo>
                    <a:pt x="16" y="10"/>
                    <a:pt x="47" y="0"/>
                    <a:pt x="40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0" name="ïṡľîḓê">
              <a:extLst>
                <a:ext uri="{FF2B5EF4-FFF2-40B4-BE49-F238E27FC236}">
                  <a16:creationId xmlns:a16="http://schemas.microsoft.com/office/drawing/2014/main" id="{7B4354C4-75E1-474E-A72A-07C3FE432A80}"/>
                </a:ext>
              </a:extLst>
            </p:cNvPr>
            <p:cNvSpPr/>
            <p:nvPr/>
          </p:nvSpPr>
          <p:spPr bwMode="auto">
            <a:xfrm>
              <a:off x="88900" y="3494088"/>
              <a:ext cx="28575" cy="38100"/>
            </a:xfrm>
            <a:custGeom>
              <a:avLst/>
              <a:gdLst>
                <a:gd name="T0" fmla="*/ 8 w 9"/>
                <a:gd name="T1" fmla="*/ 0 h 12"/>
                <a:gd name="T2" fmla="*/ 9 w 9"/>
                <a:gd name="T3" fmla="*/ 11 h 12"/>
                <a:gd name="T4" fmla="*/ 1 w 9"/>
                <a:gd name="T5" fmla="*/ 12 h 12"/>
                <a:gd name="T6" fmla="*/ 0 w 9"/>
                <a:gd name="T7" fmla="*/ 1 h 12"/>
                <a:gd name="T8" fmla="*/ 8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0"/>
                  </a:moveTo>
                  <a:cubicBezTo>
                    <a:pt x="8" y="4"/>
                    <a:pt x="8" y="8"/>
                    <a:pt x="9" y="11"/>
                  </a:cubicBezTo>
                  <a:cubicBezTo>
                    <a:pt x="7" y="12"/>
                    <a:pt x="2" y="12"/>
                    <a:pt x="1" y="12"/>
                  </a:cubicBezTo>
                  <a:cubicBezTo>
                    <a:pt x="2" y="7"/>
                    <a:pt x="0" y="5"/>
                    <a:pt x="0" y="1"/>
                  </a:cubicBezTo>
                  <a:cubicBezTo>
                    <a:pt x="2" y="0"/>
                    <a:pt x="6" y="1"/>
                    <a:pt x="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1" name="ïṩḷíḋe">
              <a:extLst>
                <a:ext uri="{FF2B5EF4-FFF2-40B4-BE49-F238E27FC236}">
                  <a16:creationId xmlns:a16="http://schemas.microsoft.com/office/drawing/2014/main" id="{A16BE344-9DE8-4D26-A85A-FD867F571BA3}"/>
                </a:ext>
              </a:extLst>
            </p:cNvPr>
            <p:cNvSpPr/>
            <p:nvPr/>
          </p:nvSpPr>
          <p:spPr bwMode="auto">
            <a:xfrm>
              <a:off x="127000" y="3541713"/>
              <a:ext cx="104775" cy="107950"/>
            </a:xfrm>
            <a:custGeom>
              <a:avLst/>
              <a:gdLst>
                <a:gd name="T0" fmla="*/ 27 w 33"/>
                <a:gd name="T1" fmla="*/ 0 h 34"/>
                <a:gd name="T2" fmla="*/ 30 w 33"/>
                <a:gd name="T3" fmla="*/ 12 h 34"/>
                <a:gd name="T4" fmla="*/ 11 w 33"/>
                <a:gd name="T5" fmla="*/ 17 h 34"/>
                <a:gd name="T6" fmla="*/ 31 w 33"/>
                <a:gd name="T7" fmla="*/ 19 h 34"/>
                <a:gd name="T8" fmla="*/ 33 w 33"/>
                <a:gd name="T9" fmla="*/ 30 h 34"/>
                <a:gd name="T10" fmla="*/ 5 w 33"/>
                <a:gd name="T11" fmla="*/ 34 h 34"/>
                <a:gd name="T12" fmla="*/ 3 w 33"/>
                <a:gd name="T13" fmla="*/ 25 h 34"/>
                <a:gd name="T14" fmla="*/ 7 w 33"/>
                <a:gd name="T15" fmla="*/ 24 h 34"/>
                <a:gd name="T16" fmla="*/ 1 w 33"/>
                <a:gd name="T17" fmla="*/ 12 h 34"/>
                <a:gd name="T18" fmla="*/ 27 w 33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4">
                  <a:moveTo>
                    <a:pt x="27" y="0"/>
                  </a:moveTo>
                  <a:cubicBezTo>
                    <a:pt x="29" y="3"/>
                    <a:pt x="29" y="8"/>
                    <a:pt x="30" y="12"/>
                  </a:cubicBezTo>
                  <a:cubicBezTo>
                    <a:pt x="24" y="14"/>
                    <a:pt x="14" y="12"/>
                    <a:pt x="11" y="17"/>
                  </a:cubicBezTo>
                  <a:cubicBezTo>
                    <a:pt x="11" y="27"/>
                    <a:pt x="24" y="19"/>
                    <a:pt x="31" y="19"/>
                  </a:cubicBezTo>
                  <a:cubicBezTo>
                    <a:pt x="32" y="23"/>
                    <a:pt x="32" y="26"/>
                    <a:pt x="33" y="30"/>
                  </a:cubicBezTo>
                  <a:cubicBezTo>
                    <a:pt x="24" y="31"/>
                    <a:pt x="15" y="34"/>
                    <a:pt x="5" y="34"/>
                  </a:cubicBezTo>
                  <a:cubicBezTo>
                    <a:pt x="4" y="32"/>
                    <a:pt x="4" y="28"/>
                    <a:pt x="3" y="25"/>
                  </a:cubicBezTo>
                  <a:cubicBezTo>
                    <a:pt x="5" y="25"/>
                    <a:pt x="5" y="24"/>
                    <a:pt x="7" y="24"/>
                  </a:cubicBezTo>
                  <a:cubicBezTo>
                    <a:pt x="3" y="20"/>
                    <a:pt x="0" y="17"/>
                    <a:pt x="1" y="12"/>
                  </a:cubicBezTo>
                  <a:cubicBezTo>
                    <a:pt x="2" y="2"/>
                    <a:pt x="18" y="4"/>
                    <a:pt x="2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2" name="íṩḷïḍê">
              <a:extLst>
                <a:ext uri="{FF2B5EF4-FFF2-40B4-BE49-F238E27FC236}">
                  <a16:creationId xmlns:a16="http://schemas.microsoft.com/office/drawing/2014/main" id="{DABB99C6-79A8-48DD-944F-A7322FA32612}"/>
                </a:ext>
              </a:extLst>
            </p:cNvPr>
            <p:cNvSpPr/>
            <p:nvPr/>
          </p:nvSpPr>
          <p:spPr bwMode="auto">
            <a:xfrm>
              <a:off x="2093913" y="3560763"/>
              <a:ext cx="127000" cy="57150"/>
            </a:xfrm>
            <a:custGeom>
              <a:avLst/>
              <a:gdLst>
                <a:gd name="T0" fmla="*/ 2 w 40"/>
                <a:gd name="T1" fmla="*/ 0 h 18"/>
                <a:gd name="T2" fmla="*/ 40 w 40"/>
                <a:gd name="T3" fmla="*/ 7 h 18"/>
                <a:gd name="T4" fmla="*/ 38 w 40"/>
                <a:gd name="T5" fmla="*/ 18 h 18"/>
                <a:gd name="T6" fmla="*/ 0 w 40"/>
                <a:gd name="T7" fmla="*/ 11 h 18"/>
                <a:gd name="T8" fmla="*/ 2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2" y="0"/>
                  </a:moveTo>
                  <a:cubicBezTo>
                    <a:pt x="15" y="2"/>
                    <a:pt x="27" y="5"/>
                    <a:pt x="40" y="7"/>
                  </a:cubicBezTo>
                  <a:cubicBezTo>
                    <a:pt x="40" y="11"/>
                    <a:pt x="39" y="14"/>
                    <a:pt x="38" y="18"/>
                  </a:cubicBezTo>
                  <a:cubicBezTo>
                    <a:pt x="26" y="16"/>
                    <a:pt x="13" y="13"/>
                    <a:pt x="0" y="11"/>
                  </a:cubicBezTo>
                  <a:cubicBezTo>
                    <a:pt x="1" y="8"/>
                    <a:pt x="1" y="4"/>
                    <a:pt x="2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3" name="îṥḻîdè">
              <a:extLst>
                <a:ext uri="{FF2B5EF4-FFF2-40B4-BE49-F238E27FC236}">
                  <a16:creationId xmlns:a16="http://schemas.microsoft.com/office/drawing/2014/main" id="{D5EB538C-26EC-4EC6-90A0-14BE56BCD3AF}"/>
                </a:ext>
              </a:extLst>
            </p:cNvPr>
            <p:cNvSpPr/>
            <p:nvPr/>
          </p:nvSpPr>
          <p:spPr bwMode="auto">
            <a:xfrm>
              <a:off x="2055813" y="3617913"/>
              <a:ext cx="130175" cy="117475"/>
            </a:xfrm>
            <a:custGeom>
              <a:avLst/>
              <a:gdLst>
                <a:gd name="T0" fmla="*/ 21 w 41"/>
                <a:gd name="T1" fmla="*/ 1 h 37"/>
                <a:gd name="T2" fmla="*/ 25 w 41"/>
                <a:gd name="T3" fmla="*/ 33 h 37"/>
                <a:gd name="T4" fmla="*/ 21 w 41"/>
                <a:gd name="T5" fmla="*/ 1 h 37"/>
                <a:gd name="T6" fmla="*/ 14 w 41"/>
                <a:gd name="T7" fmla="*/ 18 h 37"/>
                <a:gd name="T8" fmla="*/ 28 w 41"/>
                <a:gd name="T9" fmla="*/ 20 h 37"/>
                <a:gd name="T10" fmla="*/ 28 w 41"/>
                <a:gd name="T11" fmla="*/ 15 h 37"/>
                <a:gd name="T12" fmla="*/ 14 w 4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7">
                  <a:moveTo>
                    <a:pt x="21" y="1"/>
                  </a:moveTo>
                  <a:cubicBezTo>
                    <a:pt x="39" y="0"/>
                    <a:pt x="41" y="30"/>
                    <a:pt x="25" y="33"/>
                  </a:cubicBezTo>
                  <a:cubicBezTo>
                    <a:pt x="3" y="37"/>
                    <a:pt x="0" y="3"/>
                    <a:pt x="21" y="1"/>
                  </a:cubicBezTo>
                  <a:close/>
                  <a:moveTo>
                    <a:pt x="14" y="18"/>
                  </a:moveTo>
                  <a:cubicBezTo>
                    <a:pt x="15" y="22"/>
                    <a:pt x="24" y="24"/>
                    <a:pt x="28" y="20"/>
                  </a:cubicBezTo>
                  <a:cubicBezTo>
                    <a:pt x="28" y="18"/>
                    <a:pt x="28" y="17"/>
                    <a:pt x="28" y="15"/>
                  </a:cubicBezTo>
                  <a:cubicBezTo>
                    <a:pt x="24" y="10"/>
                    <a:pt x="13" y="11"/>
                    <a:pt x="14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4" name="ïṣḻïdê">
              <a:extLst>
                <a:ext uri="{FF2B5EF4-FFF2-40B4-BE49-F238E27FC236}">
                  <a16:creationId xmlns:a16="http://schemas.microsoft.com/office/drawing/2014/main" id="{0097B300-A7B1-4DFC-96EC-6DF719CF5015}"/>
                </a:ext>
              </a:extLst>
            </p:cNvPr>
            <p:cNvSpPr/>
            <p:nvPr/>
          </p:nvSpPr>
          <p:spPr bwMode="auto">
            <a:xfrm>
              <a:off x="155575" y="3649663"/>
              <a:ext cx="111125" cy="117475"/>
            </a:xfrm>
            <a:custGeom>
              <a:avLst/>
              <a:gdLst>
                <a:gd name="T0" fmla="*/ 24 w 35"/>
                <a:gd name="T1" fmla="*/ 0 h 37"/>
                <a:gd name="T2" fmla="*/ 25 w 35"/>
                <a:gd name="T3" fmla="*/ 12 h 37"/>
                <a:gd name="T4" fmla="*/ 21 w 35"/>
                <a:gd name="T5" fmla="*/ 34 h 37"/>
                <a:gd name="T6" fmla="*/ 9 w 35"/>
                <a:gd name="T7" fmla="*/ 17 h 37"/>
                <a:gd name="T8" fmla="*/ 13 w 35"/>
                <a:gd name="T9" fmla="*/ 26 h 37"/>
                <a:gd name="T10" fmla="*/ 14 w 35"/>
                <a:gd name="T11" fmla="*/ 36 h 37"/>
                <a:gd name="T12" fmla="*/ 0 w 35"/>
                <a:gd name="T13" fmla="*/ 12 h 37"/>
                <a:gd name="T14" fmla="*/ 24 w 35"/>
                <a:gd name="T15" fmla="*/ 0 h 37"/>
                <a:gd name="T16" fmla="*/ 16 w 35"/>
                <a:gd name="T17" fmla="*/ 15 h 37"/>
                <a:gd name="T18" fmla="*/ 24 w 35"/>
                <a:gd name="T19" fmla="*/ 23 h 37"/>
                <a:gd name="T20" fmla="*/ 16 w 35"/>
                <a:gd name="T21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7">
                  <a:moveTo>
                    <a:pt x="24" y="0"/>
                  </a:moveTo>
                  <a:cubicBezTo>
                    <a:pt x="26" y="4"/>
                    <a:pt x="29" y="11"/>
                    <a:pt x="25" y="12"/>
                  </a:cubicBezTo>
                  <a:cubicBezTo>
                    <a:pt x="34" y="16"/>
                    <a:pt x="35" y="37"/>
                    <a:pt x="21" y="34"/>
                  </a:cubicBezTo>
                  <a:cubicBezTo>
                    <a:pt x="15" y="32"/>
                    <a:pt x="15" y="21"/>
                    <a:pt x="9" y="17"/>
                  </a:cubicBezTo>
                  <a:cubicBezTo>
                    <a:pt x="5" y="20"/>
                    <a:pt x="10" y="26"/>
                    <a:pt x="13" y="26"/>
                  </a:cubicBezTo>
                  <a:cubicBezTo>
                    <a:pt x="13" y="30"/>
                    <a:pt x="13" y="33"/>
                    <a:pt x="14" y="36"/>
                  </a:cubicBezTo>
                  <a:cubicBezTo>
                    <a:pt x="2" y="36"/>
                    <a:pt x="1" y="24"/>
                    <a:pt x="0" y="12"/>
                  </a:cubicBezTo>
                  <a:cubicBezTo>
                    <a:pt x="5" y="4"/>
                    <a:pt x="18" y="6"/>
                    <a:pt x="24" y="0"/>
                  </a:cubicBezTo>
                  <a:close/>
                  <a:moveTo>
                    <a:pt x="16" y="15"/>
                  </a:moveTo>
                  <a:cubicBezTo>
                    <a:pt x="18" y="18"/>
                    <a:pt x="18" y="24"/>
                    <a:pt x="24" y="23"/>
                  </a:cubicBezTo>
                  <a:cubicBezTo>
                    <a:pt x="26" y="18"/>
                    <a:pt x="21" y="13"/>
                    <a:pt x="16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5" name="ï$ļíḑe">
              <a:extLst>
                <a:ext uri="{FF2B5EF4-FFF2-40B4-BE49-F238E27FC236}">
                  <a16:creationId xmlns:a16="http://schemas.microsoft.com/office/drawing/2014/main" id="{E06FABEA-BD4E-48C4-BEB6-1D8E68CC94CA}"/>
                </a:ext>
              </a:extLst>
            </p:cNvPr>
            <p:cNvSpPr/>
            <p:nvPr/>
          </p:nvSpPr>
          <p:spPr bwMode="auto">
            <a:xfrm>
              <a:off x="2001838" y="3697288"/>
              <a:ext cx="184150" cy="149225"/>
            </a:xfrm>
            <a:custGeom>
              <a:avLst/>
              <a:gdLst>
                <a:gd name="T0" fmla="*/ 19 w 58"/>
                <a:gd name="T1" fmla="*/ 8 h 47"/>
                <a:gd name="T2" fmla="*/ 16 w 58"/>
                <a:gd name="T3" fmla="*/ 28 h 47"/>
                <a:gd name="T4" fmla="*/ 18 w 58"/>
                <a:gd name="T5" fmla="*/ 17 h 47"/>
                <a:gd name="T6" fmla="*/ 36 w 58"/>
                <a:gd name="T7" fmla="*/ 36 h 47"/>
                <a:gd name="T8" fmla="*/ 39 w 58"/>
                <a:gd name="T9" fmla="*/ 38 h 47"/>
                <a:gd name="T10" fmla="*/ 35 w 58"/>
                <a:gd name="T11" fmla="*/ 47 h 47"/>
                <a:gd name="T12" fmla="*/ 2 w 58"/>
                <a:gd name="T13" fmla="*/ 30 h 47"/>
                <a:gd name="T14" fmla="*/ 19 w 58"/>
                <a:gd name="T15" fmla="*/ 8 h 47"/>
                <a:gd name="T16" fmla="*/ 34 w 58"/>
                <a:gd name="T17" fmla="*/ 27 h 47"/>
                <a:gd name="T18" fmla="*/ 25 w 58"/>
                <a:gd name="T19" fmla="*/ 23 h 47"/>
                <a:gd name="T20" fmla="*/ 34 w 58"/>
                <a:gd name="T21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47">
                  <a:moveTo>
                    <a:pt x="19" y="8"/>
                  </a:moveTo>
                  <a:cubicBezTo>
                    <a:pt x="20" y="16"/>
                    <a:pt x="1" y="23"/>
                    <a:pt x="16" y="28"/>
                  </a:cubicBezTo>
                  <a:cubicBezTo>
                    <a:pt x="16" y="25"/>
                    <a:pt x="16" y="19"/>
                    <a:pt x="18" y="17"/>
                  </a:cubicBezTo>
                  <a:cubicBezTo>
                    <a:pt x="28" y="0"/>
                    <a:pt x="58" y="27"/>
                    <a:pt x="36" y="36"/>
                  </a:cubicBezTo>
                  <a:cubicBezTo>
                    <a:pt x="36" y="37"/>
                    <a:pt x="38" y="36"/>
                    <a:pt x="39" y="38"/>
                  </a:cubicBezTo>
                  <a:cubicBezTo>
                    <a:pt x="37" y="41"/>
                    <a:pt x="36" y="44"/>
                    <a:pt x="35" y="47"/>
                  </a:cubicBezTo>
                  <a:cubicBezTo>
                    <a:pt x="27" y="41"/>
                    <a:pt x="5" y="41"/>
                    <a:pt x="2" y="30"/>
                  </a:cubicBezTo>
                  <a:cubicBezTo>
                    <a:pt x="0" y="22"/>
                    <a:pt x="7" y="3"/>
                    <a:pt x="19" y="8"/>
                  </a:cubicBezTo>
                  <a:close/>
                  <a:moveTo>
                    <a:pt x="34" y="27"/>
                  </a:moveTo>
                  <a:cubicBezTo>
                    <a:pt x="33" y="24"/>
                    <a:pt x="27" y="22"/>
                    <a:pt x="25" y="23"/>
                  </a:cubicBezTo>
                  <a:cubicBezTo>
                    <a:pt x="14" y="29"/>
                    <a:pt x="37" y="39"/>
                    <a:pt x="34" y="2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6" name="í$1ïḋe">
              <a:extLst>
                <a:ext uri="{FF2B5EF4-FFF2-40B4-BE49-F238E27FC236}">
                  <a16:creationId xmlns:a16="http://schemas.microsoft.com/office/drawing/2014/main" id="{6ED63E32-7637-4259-8DAE-4E63055C466A}"/>
                </a:ext>
              </a:extLst>
            </p:cNvPr>
            <p:cNvSpPr/>
            <p:nvPr/>
          </p:nvSpPr>
          <p:spPr bwMode="auto">
            <a:xfrm>
              <a:off x="187325" y="3763963"/>
              <a:ext cx="92075" cy="66675"/>
            </a:xfrm>
            <a:custGeom>
              <a:avLst/>
              <a:gdLst>
                <a:gd name="T0" fmla="*/ 29 w 29"/>
                <a:gd name="T1" fmla="*/ 11 h 21"/>
                <a:gd name="T2" fmla="*/ 5 w 29"/>
                <a:gd name="T3" fmla="*/ 21 h 21"/>
                <a:gd name="T4" fmla="*/ 0 w 29"/>
                <a:gd name="T5" fmla="*/ 10 h 21"/>
                <a:gd name="T6" fmla="*/ 25 w 29"/>
                <a:gd name="T7" fmla="*/ 0 h 21"/>
                <a:gd name="T8" fmla="*/ 29 w 29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1">
                  <a:moveTo>
                    <a:pt x="29" y="11"/>
                  </a:moveTo>
                  <a:cubicBezTo>
                    <a:pt x="21" y="14"/>
                    <a:pt x="12" y="17"/>
                    <a:pt x="5" y="21"/>
                  </a:cubicBezTo>
                  <a:cubicBezTo>
                    <a:pt x="2" y="18"/>
                    <a:pt x="1" y="14"/>
                    <a:pt x="0" y="10"/>
                  </a:cubicBezTo>
                  <a:cubicBezTo>
                    <a:pt x="8" y="7"/>
                    <a:pt x="17" y="4"/>
                    <a:pt x="25" y="0"/>
                  </a:cubicBezTo>
                  <a:cubicBezTo>
                    <a:pt x="27" y="3"/>
                    <a:pt x="29" y="7"/>
                    <a:pt x="29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7" name="íṡľîḑé">
              <a:extLst>
                <a:ext uri="{FF2B5EF4-FFF2-40B4-BE49-F238E27FC236}">
                  <a16:creationId xmlns:a16="http://schemas.microsoft.com/office/drawing/2014/main" id="{2353BD09-1899-407C-AB67-3ABA81D3678C}"/>
                </a:ext>
              </a:extLst>
            </p:cNvPr>
            <p:cNvSpPr/>
            <p:nvPr/>
          </p:nvSpPr>
          <p:spPr bwMode="auto">
            <a:xfrm>
              <a:off x="155575" y="3792538"/>
              <a:ext cx="34925" cy="47625"/>
            </a:xfrm>
            <a:custGeom>
              <a:avLst/>
              <a:gdLst>
                <a:gd name="T0" fmla="*/ 11 w 11"/>
                <a:gd name="T1" fmla="*/ 13 h 15"/>
                <a:gd name="T2" fmla="*/ 4 w 11"/>
                <a:gd name="T3" fmla="*/ 15 h 15"/>
                <a:gd name="T4" fmla="*/ 0 w 11"/>
                <a:gd name="T5" fmla="*/ 4 h 15"/>
                <a:gd name="T6" fmla="*/ 11 w 11"/>
                <a:gd name="T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5">
                  <a:moveTo>
                    <a:pt x="11" y="13"/>
                  </a:moveTo>
                  <a:cubicBezTo>
                    <a:pt x="8" y="13"/>
                    <a:pt x="7" y="15"/>
                    <a:pt x="4" y="15"/>
                  </a:cubicBezTo>
                  <a:cubicBezTo>
                    <a:pt x="3" y="11"/>
                    <a:pt x="0" y="9"/>
                    <a:pt x="0" y="4"/>
                  </a:cubicBezTo>
                  <a:cubicBezTo>
                    <a:pt x="8" y="0"/>
                    <a:pt x="9" y="7"/>
                    <a:pt x="11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8" name="îSļíde">
              <a:extLst>
                <a:ext uri="{FF2B5EF4-FFF2-40B4-BE49-F238E27FC236}">
                  <a16:creationId xmlns:a16="http://schemas.microsoft.com/office/drawing/2014/main" id="{59AADFEE-B5E3-4124-A955-14C63BD213C1}"/>
                </a:ext>
              </a:extLst>
            </p:cNvPr>
            <p:cNvSpPr/>
            <p:nvPr/>
          </p:nvSpPr>
          <p:spPr bwMode="auto">
            <a:xfrm>
              <a:off x="1966913" y="3805238"/>
              <a:ext cx="133350" cy="149225"/>
            </a:xfrm>
            <a:custGeom>
              <a:avLst/>
              <a:gdLst>
                <a:gd name="T0" fmla="*/ 14 w 42"/>
                <a:gd name="T1" fmla="*/ 6 h 47"/>
                <a:gd name="T2" fmla="*/ 13 w 42"/>
                <a:gd name="T3" fmla="*/ 17 h 47"/>
                <a:gd name="T4" fmla="*/ 42 w 42"/>
                <a:gd name="T5" fmla="*/ 19 h 47"/>
                <a:gd name="T6" fmla="*/ 38 w 42"/>
                <a:gd name="T7" fmla="*/ 28 h 47"/>
                <a:gd name="T8" fmla="*/ 20 w 42"/>
                <a:gd name="T9" fmla="*/ 26 h 47"/>
                <a:gd name="T10" fmla="*/ 33 w 42"/>
                <a:gd name="T11" fmla="*/ 40 h 47"/>
                <a:gd name="T12" fmla="*/ 28 w 42"/>
                <a:gd name="T13" fmla="*/ 47 h 47"/>
                <a:gd name="T14" fmla="*/ 14 w 42"/>
                <a:gd name="T15" fmla="*/ 34 h 47"/>
                <a:gd name="T16" fmla="*/ 2 w 42"/>
                <a:gd name="T17" fmla="*/ 19 h 47"/>
                <a:gd name="T18" fmla="*/ 14 w 42"/>
                <a:gd name="T1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7">
                  <a:moveTo>
                    <a:pt x="14" y="6"/>
                  </a:moveTo>
                  <a:cubicBezTo>
                    <a:pt x="13" y="9"/>
                    <a:pt x="9" y="13"/>
                    <a:pt x="13" y="17"/>
                  </a:cubicBezTo>
                  <a:cubicBezTo>
                    <a:pt x="23" y="17"/>
                    <a:pt x="33" y="18"/>
                    <a:pt x="42" y="19"/>
                  </a:cubicBezTo>
                  <a:cubicBezTo>
                    <a:pt x="42" y="23"/>
                    <a:pt x="40" y="25"/>
                    <a:pt x="38" y="28"/>
                  </a:cubicBezTo>
                  <a:cubicBezTo>
                    <a:pt x="33" y="29"/>
                    <a:pt x="26" y="27"/>
                    <a:pt x="20" y="26"/>
                  </a:cubicBezTo>
                  <a:cubicBezTo>
                    <a:pt x="23" y="31"/>
                    <a:pt x="30" y="34"/>
                    <a:pt x="33" y="40"/>
                  </a:cubicBezTo>
                  <a:cubicBezTo>
                    <a:pt x="30" y="42"/>
                    <a:pt x="30" y="45"/>
                    <a:pt x="28" y="47"/>
                  </a:cubicBezTo>
                  <a:cubicBezTo>
                    <a:pt x="24" y="44"/>
                    <a:pt x="19" y="39"/>
                    <a:pt x="14" y="34"/>
                  </a:cubicBezTo>
                  <a:cubicBezTo>
                    <a:pt x="10" y="29"/>
                    <a:pt x="3" y="23"/>
                    <a:pt x="2" y="19"/>
                  </a:cubicBezTo>
                  <a:cubicBezTo>
                    <a:pt x="0" y="11"/>
                    <a:pt x="5" y="0"/>
                    <a:pt x="14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9" name="îślïḓe">
              <a:extLst>
                <a:ext uri="{FF2B5EF4-FFF2-40B4-BE49-F238E27FC236}">
                  <a16:creationId xmlns:a16="http://schemas.microsoft.com/office/drawing/2014/main" id="{E90BDDF4-B3CE-480D-A472-C8B9B36BBC1D}"/>
                </a:ext>
              </a:extLst>
            </p:cNvPr>
            <p:cNvSpPr/>
            <p:nvPr/>
          </p:nvSpPr>
          <p:spPr bwMode="auto">
            <a:xfrm>
              <a:off x="177800" y="3846513"/>
              <a:ext cx="141288" cy="123825"/>
            </a:xfrm>
            <a:custGeom>
              <a:avLst/>
              <a:gdLst>
                <a:gd name="T0" fmla="*/ 45 w 45"/>
                <a:gd name="T1" fmla="*/ 11 h 39"/>
                <a:gd name="T2" fmla="*/ 20 w 45"/>
                <a:gd name="T3" fmla="*/ 24 h 39"/>
                <a:gd name="T4" fmla="*/ 25 w 45"/>
                <a:gd name="T5" fmla="*/ 34 h 39"/>
                <a:gd name="T6" fmla="*/ 17 w 45"/>
                <a:gd name="T7" fmla="*/ 39 h 39"/>
                <a:gd name="T8" fmla="*/ 0 w 45"/>
                <a:gd name="T9" fmla="*/ 6 h 39"/>
                <a:gd name="T10" fmla="*/ 9 w 45"/>
                <a:gd name="T11" fmla="*/ 2 h 39"/>
                <a:gd name="T12" fmla="*/ 14 w 45"/>
                <a:gd name="T13" fmla="*/ 13 h 39"/>
                <a:gd name="T14" fmla="*/ 40 w 45"/>
                <a:gd name="T15" fmla="*/ 0 h 39"/>
                <a:gd name="T16" fmla="*/ 45 w 45"/>
                <a:gd name="T1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9">
                  <a:moveTo>
                    <a:pt x="45" y="11"/>
                  </a:moveTo>
                  <a:cubicBezTo>
                    <a:pt x="37" y="15"/>
                    <a:pt x="28" y="19"/>
                    <a:pt x="20" y="24"/>
                  </a:cubicBezTo>
                  <a:cubicBezTo>
                    <a:pt x="22" y="27"/>
                    <a:pt x="23" y="31"/>
                    <a:pt x="25" y="34"/>
                  </a:cubicBezTo>
                  <a:cubicBezTo>
                    <a:pt x="24" y="37"/>
                    <a:pt x="19" y="37"/>
                    <a:pt x="17" y="39"/>
                  </a:cubicBezTo>
                  <a:cubicBezTo>
                    <a:pt x="11" y="29"/>
                    <a:pt x="6" y="18"/>
                    <a:pt x="0" y="6"/>
                  </a:cubicBezTo>
                  <a:cubicBezTo>
                    <a:pt x="4" y="5"/>
                    <a:pt x="6" y="3"/>
                    <a:pt x="9" y="2"/>
                  </a:cubicBezTo>
                  <a:cubicBezTo>
                    <a:pt x="11" y="6"/>
                    <a:pt x="12" y="9"/>
                    <a:pt x="14" y="13"/>
                  </a:cubicBezTo>
                  <a:cubicBezTo>
                    <a:pt x="23" y="9"/>
                    <a:pt x="31" y="4"/>
                    <a:pt x="40" y="0"/>
                  </a:cubicBezTo>
                  <a:cubicBezTo>
                    <a:pt x="42" y="4"/>
                    <a:pt x="44" y="7"/>
                    <a:pt x="45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0" name="ïSľïḑe">
              <a:extLst>
                <a:ext uri="{FF2B5EF4-FFF2-40B4-BE49-F238E27FC236}">
                  <a16:creationId xmlns:a16="http://schemas.microsoft.com/office/drawing/2014/main" id="{2F6E120B-E539-4250-B4B6-1FA59D214749}"/>
                </a:ext>
              </a:extLst>
            </p:cNvPr>
            <p:cNvSpPr/>
            <p:nvPr/>
          </p:nvSpPr>
          <p:spPr bwMode="auto">
            <a:xfrm>
              <a:off x="347663" y="4086225"/>
              <a:ext cx="203200" cy="158750"/>
            </a:xfrm>
            <a:custGeom>
              <a:avLst/>
              <a:gdLst>
                <a:gd name="T0" fmla="*/ 64 w 64"/>
                <a:gd name="T1" fmla="*/ 14 h 50"/>
                <a:gd name="T2" fmla="*/ 43 w 64"/>
                <a:gd name="T3" fmla="*/ 15 h 50"/>
                <a:gd name="T4" fmla="*/ 51 w 64"/>
                <a:gd name="T5" fmla="*/ 22 h 50"/>
                <a:gd name="T6" fmla="*/ 38 w 64"/>
                <a:gd name="T7" fmla="*/ 20 h 50"/>
                <a:gd name="T8" fmla="*/ 35 w 64"/>
                <a:gd name="T9" fmla="*/ 50 h 50"/>
                <a:gd name="T10" fmla="*/ 22 w 64"/>
                <a:gd name="T11" fmla="*/ 45 h 50"/>
                <a:gd name="T12" fmla="*/ 29 w 64"/>
                <a:gd name="T13" fmla="*/ 23 h 50"/>
                <a:gd name="T14" fmla="*/ 0 w 64"/>
                <a:gd name="T15" fmla="*/ 18 h 50"/>
                <a:gd name="T16" fmla="*/ 8 w 64"/>
                <a:gd name="T17" fmla="*/ 24 h 50"/>
                <a:gd name="T18" fmla="*/ 25 w 64"/>
                <a:gd name="T19" fmla="*/ 18 h 50"/>
                <a:gd name="T20" fmla="*/ 14 w 64"/>
                <a:gd name="T21" fmla="*/ 16 h 50"/>
                <a:gd name="T22" fmla="*/ 14 w 64"/>
                <a:gd name="T23" fmla="*/ 6 h 50"/>
                <a:gd name="T24" fmla="*/ 31 w 64"/>
                <a:gd name="T25" fmla="*/ 13 h 50"/>
                <a:gd name="T26" fmla="*/ 42 w 64"/>
                <a:gd name="T27" fmla="*/ 6 h 50"/>
                <a:gd name="T28" fmla="*/ 45 w 64"/>
                <a:gd name="T29" fmla="*/ 0 h 50"/>
                <a:gd name="T30" fmla="*/ 47 w 64"/>
                <a:gd name="T31" fmla="*/ 0 h 50"/>
                <a:gd name="T32" fmla="*/ 64 w 64"/>
                <a:gd name="T33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50">
                  <a:moveTo>
                    <a:pt x="64" y="14"/>
                  </a:moveTo>
                  <a:cubicBezTo>
                    <a:pt x="59" y="18"/>
                    <a:pt x="48" y="8"/>
                    <a:pt x="43" y="15"/>
                  </a:cubicBezTo>
                  <a:cubicBezTo>
                    <a:pt x="46" y="16"/>
                    <a:pt x="50" y="17"/>
                    <a:pt x="51" y="22"/>
                  </a:cubicBezTo>
                  <a:cubicBezTo>
                    <a:pt x="47" y="25"/>
                    <a:pt x="42" y="20"/>
                    <a:pt x="38" y="20"/>
                  </a:cubicBezTo>
                  <a:cubicBezTo>
                    <a:pt x="30" y="26"/>
                    <a:pt x="28" y="43"/>
                    <a:pt x="35" y="50"/>
                  </a:cubicBezTo>
                  <a:cubicBezTo>
                    <a:pt x="30" y="49"/>
                    <a:pt x="27" y="46"/>
                    <a:pt x="22" y="45"/>
                  </a:cubicBezTo>
                  <a:cubicBezTo>
                    <a:pt x="20" y="34"/>
                    <a:pt x="26" y="29"/>
                    <a:pt x="29" y="23"/>
                  </a:cubicBezTo>
                  <a:cubicBezTo>
                    <a:pt x="22" y="27"/>
                    <a:pt x="1" y="35"/>
                    <a:pt x="0" y="18"/>
                  </a:cubicBezTo>
                  <a:cubicBezTo>
                    <a:pt x="4" y="18"/>
                    <a:pt x="5" y="22"/>
                    <a:pt x="8" y="24"/>
                  </a:cubicBezTo>
                  <a:cubicBezTo>
                    <a:pt x="16" y="24"/>
                    <a:pt x="22" y="21"/>
                    <a:pt x="25" y="18"/>
                  </a:cubicBezTo>
                  <a:cubicBezTo>
                    <a:pt x="24" y="16"/>
                    <a:pt x="18" y="18"/>
                    <a:pt x="14" y="16"/>
                  </a:cubicBezTo>
                  <a:cubicBezTo>
                    <a:pt x="13" y="14"/>
                    <a:pt x="14" y="9"/>
                    <a:pt x="14" y="6"/>
                  </a:cubicBezTo>
                  <a:cubicBezTo>
                    <a:pt x="19" y="9"/>
                    <a:pt x="25" y="13"/>
                    <a:pt x="31" y="13"/>
                  </a:cubicBezTo>
                  <a:cubicBezTo>
                    <a:pt x="37" y="12"/>
                    <a:pt x="38" y="5"/>
                    <a:pt x="42" y="6"/>
                  </a:cubicBezTo>
                  <a:cubicBezTo>
                    <a:pt x="43" y="4"/>
                    <a:pt x="44" y="1"/>
                    <a:pt x="45" y="0"/>
                  </a:cubicBezTo>
                  <a:cubicBezTo>
                    <a:pt x="46" y="0"/>
                    <a:pt x="46" y="0"/>
                    <a:pt x="47" y="0"/>
                  </a:cubicBezTo>
                  <a:cubicBezTo>
                    <a:pt x="50" y="7"/>
                    <a:pt x="63" y="5"/>
                    <a:pt x="64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1" name="îsḻîḍe">
              <a:extLst>
                <a:ext uri="{FF2B5EF4-FFF2-40B4-BE49-F238E27FC236}">
                  <a16:creationId xmlns:a16="http://schemas.microsoft.com/office/drawing/2014/main" id="{A0AD6D9F-A3F7-4B61-987E-9F4E053EE11E}"/>
                </a:ext>
              </a:extLst>
            </p:cNvPr>
            <p:cNvSpPr/>
            <p:nvPr/>
          </p:nvSpPr>
          <p:spPr bwMode="auto">
            <a:xfrm>
              <a:off x="646113" y="4264025"/>
              <a:ext cx="142875" cy="165100"/>
            </a:xfrm>
            <a:custGeom>
              <a:avLst/>
              <a:gdLst>
                <a:gd name="T0" fmla="*/ 25 w 45"/>
                <a:gd name="T1" fmla="*/ 34 h 52"/>
                <a:gd name="T2" fmla="*/ 30 w 45"/>
                <a:gd name="T3" fmla="*/ 35 h 52"/>
                <a:gd name="T4" fmla="*/ 32 w 45"/>
                <a:gd name="T5" fmla="*/ 30 h 52"/>
                <a:gd name="T6" fmla="*/ 37 w 45"/>
                <a:gd name="T7" fmla="*/ 37 h 52"/>
                <a:gd name="T8" fmla="*/ 23 w 45"/>
                <a:gd name="T9" fmla="*/ 39 h 52"/>
                <a:gd name="T10" fmla="*/ 14 w 45"/>
                <a:gd name="T11" fmla="*/ 52 h 52"/>
                <a:gd name="T12" fmla="*/ 16 w 45"/>
                <a:gd name="T13" fmla="*/ 39 h 52"/>
                <a:gd name="T14" fmla="*/ 10 w 45"/>
                <a:gd name="T15" fmla="*/ 34 h 52"/>
                <a:gd name="T16" fmla="*/ 19 w 45"/>
                <a:gd name="T17" fmla="*/ 34 h 52"/>
                <a:gd name="T18" fmla="*/ 17 w 45"/>
                <a:gd name="T19" fmla="*/ 28 h 52"/>
                <a:gd name="T20" fmla="*/ 21 w 45"/>
                <a:gd name="T21" fmla="*/ 28 h 52"/>
                <a:gd name="T22" fmla="*/ 20 w 45"/>
                <a:gd name="T23" fmla="*/ 25 h 52"/>
                <a:gd name="T24" fmla="*/ 23 w 45"/>
                <a:gd name="T25" fmla="*/ 24 h 52"/>
                <a:gd name="T26" fmla="*/ 20 w 45"/>
                <a:gd name="T27" fmla="*/ 20 h 52"/>
                <a:gd name="T28" fmla="*/ 3 w 45"/>
                <a:gd name="T29" fmla="*/ 37 h 52"/>
                <a:gd name="T30" fmla="*/ 3 w 45"/>
                <a:gd name="T31" fmla="*/ 30 h 52"/>
                <a:gd name="T32" fmla="*/ 16 w 45"/>
                <a:gd name="T33" fmla="*/ 11 h 52"/>
                <a:gd name="T34" fmla="*/ 24 w 45"/>
                <a:gd name="T35" fmla="*/ 0 h 52"/>
                <a:gd name="T36" fmla="*/ 27 w 45"/>
                <a:gd name="T37" fmla="*/ 10 h 52"/>
                <a:gd name="T38" fmla="*/ 37 w 45"/>
                <a:gd name="T39" fmla="*/ 0 h 52"/>
                <a:gd name="T40" fmla="*/ 39 w 45"/>
                <a:gd name="T41" fmla="*/ 8 h 52"/>
                <a:gd name="T42" fmla="*/ 44 w 45"/>
                <a:gd name="T43" fmla="*/ 15 h 52"/>
                <a:gd name="T44" fmla="*/ 35 w 45"/>
                <a:gd name="T45" fmla="*/ 18 h 52"/>
                <a:gd name="T46" fmla="*/ 42 w 45"/>
                <a:gd name="T47" fmla="*/ 18 h 52"/>
                <a:gd name="T48" fmla="*/ 43 w 45"/>
                <a:gd name="T49" fmla="*/ 22 h 52"/>
                <a:gd name="T50" fmla="*/ 31 w 45"/>
                <a:gd name="T51" fmla="*/ 22 h 52"/>
                <a:gd name="T52" fmla="*/ 34 w 45"/>
                <a:gd name="T53" fmla="*/ 26 h 52"/>
                <a:gd name="T54" fmla="*/ 29 w 45"/>
                <a:gd name="T55" fmla="*/ 28 h 52"/>
                <a:gd name="T56" fmla="*/ 31 w 45"/>
                <a:gd name="T57" fmla="*/ 30 h 52"/>
                <a:gd name="T58" fmla="*/ 25 w 45"/>
                <a:gd name="T59" fmla="*/ 34 h 52"/>
                <a:gd name="T60" fmla="*/ 23 w 45"/>
                <a:gd name="T61" fmla="*/ 18 h 52"/>
                <a:gd name="T62" fmla="*/ 28 w 45"/>
                <a:gd name="T63" fmla="*/ 16 h 52"/>
                <a:gd name="T64" fmla="*/ 26 w 45"/>
                <a:gd name="T65" fmla="*/ 9 h 52"/>
                <a:gd name="T66" fmla="*/ 23 w 45"/>
                <a:gd name="T67" fmla="*/ 18 h 52"/>
                <a:gd name="T68" fmla="*/ 36 w 45"/>
                <a:gd name="T69" fmla="*/ 14 h 52"/>
                <a:gd name="T70" fmla="*/ 39 w 45"/>
                <a:gd name="T71" fmla="*/ 13 h 52"/>
                <a:gd name="T72" fmla="*/ 39 w 45"/>
                <a:gd name="T73" fmla="*/ 12 h 52"/>
                <a:gd name="T74" fmla="*/ 38 w 45"/>
                <a:gd name="T75" fmla="*/ 11 h 52"/>
                <a:gd name="T76" fmla="*/ 36 w 45"/>
                <a:gd name="T77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" h="52">
                  <a:moveTo>
                    <a:pt x="25" y="34"/>
                  </a:moveTo>
                  <a:cubicBezTo>
                    <a:pt x="25" y="35"/>
                    <a:pt x="28" y="35"/>
                    <a:pt x="30" y="35"/>
                  </a:cubicBezTo>
                  <a:cubicBezTo>
                    <a:pt x="32" y="35"/>
                    <a:pt x="31" y="31"/>
                    <a:pt x="32" y="30"/>
                  </a:cubicBezTo>
                  <a:cubicBezTo>
                    <a:pt x="34" y="32"/>
                    <a:pt x="35" y="35"/>
                    <a:pt x="37" y="37"/>
                  </a:cubicBezTo>
                  <a:cubicBezTo>
                    <a:pt x="36" y="40"/>
                    <a:pt x="28" y="38"/>
                    <a:pt x="23" y="39"/>
                  </a:cubicBezTo>
                  <a:cubicBezTo>
                    <a:pt x="19" y="42"/>
                    <a:pt x="19" y="49"/>
                    <a:pt x="14" y="52"/>
                  </a:cubicBezTo>
                  <a:cubicBezTo>
                    <a:pt x="8" y="49"/>
                    <a:pt x="14" y="44"/>
                    <a:pt x="16" y="39"/>
                  </a:cubicBezTo>
                  <a:cubicBezTo>
                    <a:pt x="13" y="39"/>
                    <a:pt x="11" y="37"/>
                    <a:pt x="10" y="34"/>
                  </a:cubicBezTo>
                  <a:cubicBezTo>
                    <a:pt x="12" y="33"/>
                    <a:pt x="17" y="35"/>
                    <a:pt x="19" y="34"/>
                  </a:cubicBezTo>
                  <a:cubicBezTo>
                    <a:pt x="19" y="31"/>
                    <a:pt x="17" y="31"/>
                    <a:pt x="17" y="28"/>
                  </a:cubicBezTo>
                  <a:cubicBezTo>
                    <a:pt x="18" y="28"/>
                    <a:pt x="20" y="28"/>
                    <a:pt x="21" y="28"/>
                  </a:cubicBezTo>
                  <a:cubicBezTo>
                    <a:pt x="21" y="27"/>
                    <a:pt x="20" y="26"/>
                    <a:pt x="20" y="25"/>
                  </a:cubicBezTo>
                  <a:cubicBezTo>
                    <a:pt x="20" y="23"/>
                    <a:pt x="22" y="24"/>
                    <a:pt x="23" y="24"/>
                  </a:cubicBezTo>
                  <a:cubicBezTo>
                    <a:pt x="24" y="21"/>
                    <a:pt x="21" y="21"/>
                    <a:pt x="20" y="20"/>
                  </a:cubicBezTo>
                  <a:cubicBezTo>
                    <a:pt x="13" y="24"/>
                    <a:pt x="11" y="34"/>
                    <a:pt x="3" y="37"/>
                  </a:cubicBezTo>
                  <a:cubicBezTo>
                    <a:pt x="0" y="36"/>
                    <a:pt x="2" y="33"/>
                    <a:pt x="3" y="30"/>
                  </a:cubicBezTo>
                  <a:cubicBezTo>
                    <a:pt x="10" y="27"/>
                    <a:pt x="16" y="22"/>
                    <a:pt x="16" y="11"/>
                  </a:cubicBezTo>
                  <a:cubicBezTo>
                    <a:pt x="22" y="11"/>
                    <a:pt x="22" y="4"/>
                    <a:pt x="24" y="0"/>
                  </a:cubicBezTo>
                  <a:cubicBezTo>
                    <a:pt x="28" y="1"/>
                    <a:pt x="30" y="7"/>
                    <a:pt x="27" y="10"/>
                  </a:cubicBezTo>
                  <a:cubicBezTo>
                    <a:pt x="34" y="11"/>
                    <a:pt x="32" y="2"/>
                    <a:pt x="37" y="0"/>
                  </a:cubicBezTo>
                  <a:cubicBezTo>
                    <a:pt x="38" y="3"/>
                    <a:pt x="41" y="5"/>
                    <a:pt x="39" y="8"/>
                  </a:cubicBezTo>
                  <a:cubicBezTo>
                    <a:pt x="42" y="9"/>
                    <a:pt x="45" y="10"/>
                    <a:pt x="44" y="15"/>
                  </a:cubicBezTo>
                  <a:cubicBezTo>
                    <a:pt x="41" y="16"/>
                    <a:pt x="37" y="16"/>
                    <a:pt x="35" y="18"/>
                  </a:cubicBezTo>
                  <a:cubicBezTo>
                    <a:pt x="36" y="19"/>
                    <a:pt x="40" y="18"/>
                    <a:pt x="42" y="18"/>
                  </a:cubicBezTo>
                  <a:cubicBezTo>
                    <a:pt x="42" y="19"/>
                    <a:pt x="43" y="20"/>
                    <a:pt x="43" y="22"/>
                  </a:cubicBezTo>
                  <a:cubicBezTo>
                    <a:pt x="40" y="23"/>
                    <a:pt x="35" y="20"/>
                    <a:pt x="31" y="22"/>
                  </a:cubicBezTo>
                  <a:cubicBezTo>
                    <a:pt x="31" y="24"/>
                    <a:pt x="33" y="24"/>
                    <a:pt x="34" y="26"/>
                  </a:cubicBezTo>
                  <a:cubicBezTo>
                    <a:pt x="33" y="27"/>
                    <a:pt x="32" y="28"/>
                    <a:pt x="29" y="28"/>
                  </a:cubicBezTo>
                  <a:cubicBezTo>
                    <a:pt x="29" y="29"/>
                    <a:pt x="30" y="30"/>
                    <a:pt x="31" y="30"/>
                  </a:cubicBezTo>
                  <a:cubicBezTo>
                    <a:pt x="31" y="33"/>
                    <a:pt x="25" y="31"/>
                    <a:pt x="25" y="34"/>
                  </a:cubicBezTo>
                  <a:close/>
                  <a:moveTo>
                    <a:pt x="23" y="18"/>
                  </a:moveTo>
                  <a:cubicBezTo>
                    <a:pt x="26" y="19"/>
                    <a:pt x="27" y="17"/>
                    <a:pt x="28" y="16"/>
                  </a:cubicBezTo>
                  <a:cubicBezTo>
                    <a:pt x="27" y="13"/>
                    <a:pt x="23" y="13"/>
                    <a:pt x="26" y="9"/>
                  </a:cubicBezTo>
                  <a:cubicBezTo>
                    <a:pt x="20" y="9"/>
                    <a:pt x="21" y="14"/>
                    <a:pt x="23" y="18"/>
                  </a:cubicBezTo>
                  <a:close/>
                  <a:moveTo>
                    <a:pt x="36" y="14"/>
                  </a:moveTo>
                  <a:cubicBezTo>
                    <a:pt x="38" y="14"/>
                    <a:pt x="38" y="13"/>
                    <a:pt x="39" y="13"/>
                  </a:cubicBezTo>
                  <a:cubicBezTo>
                    <a:pt x="39" y="13"/>
                    <a:pt x="39" y="12"/>
                    <a:pt x="39" y="12"/>
                  </a:cubicBezTo>
                  <a:cubicBezTo>
                    <a:pt x="38" y="12"/>
                    <a:pt x="38" y="11"/>
                    <a:pt x="38" y="11"/>
                  </a:cubicBezTo>
                  <a:cubicBezTo>
                    <a:pt x="38" y="13"/>
                    <a:pt x="35" y="12"/>
                    <a:pt x="36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2" name="îŝlïdê">
              <a:extLst>
                <a:ext uri="{FF2B5EF4-FFF2-40B4-BE49-F238E27FC236}">
                  <a16:creationId xmlns:a16="http://schemas.microsoft.com/office/drawing/2014/main" id="{3B26D29F-0DEB-4318-9021-19BA329F0D9F}"/>
                </a:ext>
              </a:extLst>
            </p:cNvPr>
            <p:cNvSpPr/>
            <p:nvPr/>
          </p:nvSpPr>
          <p:spPr bwMode="auto">
            <a:xfrm>
              <a:off x="1565275" y="4292600"/>
              <a:ext cx="66675" cy="123825"/>
            </a:xfrm>
            <a:custGeom>
              <a:avLst/>
              <a:gdLst>
                <a:gd name="T0" fmla="*/ 11 w 21"/>
                <a:gd name="T1" fmla="*/ 1 h 39"/>
                <a:gd name="T2" fmla="*/ 13 w 21"/>
                <a:gd name="T3" fmla="*/ 11 h 39"/>
                <a:gd name="T4" fmla="*/ 13 w 21"/>
                <a:gd name="T5" fmla="*/ 8 h 39"/>
                <a:gd name="T6" fmla="*/ 21 w 21"/>
                <a:gd name="T7" fmla="*/ 8 h 39"/>
                <a:gd name="T8" fmla="*/ 14 w 21"/>
                <a:gd name="T9" fmla="*/ 19 h 39"/>
                <a:gd name="T10" fmla="*/ 15 w 21"/>
                <a:gd name="T11" fmla="*/ 28 h 39"/>
                <a:gd name="T12" fmla="*/ 3 w 21"/>
                <a:gd name="T13" fmla="*/ 39 h 39"/>
                <a:gd name="T14" fmla="*/ 10 w 21"/>
                <a:gd name="T15" fmla="*/ 26 h 39"/>
                <a:gd name="T16" fmla="*/ 6 w 21"/>
                <a:gd name="T17" fmla="*/ 32 h 39"/>
                <a:gd name="T18" fmla="*/ 0 w 21"/>
                <a:gd name="T19" fmla="*/ 28 h 39"/>
                <a:gd name="T20" fmla="*/ 9 w 21"/>
                <a:gd name="T21" fmla="*/ 18 h 39"/>
                <a:gd name="T22" fmla="*/ 3 w 21"/>
                <a:gd name="T23" fmla="*/ 1 h 39"/>
                <a:gd name="T24" fmla="*/ 11 w 21"/>
                <a:gd name="T2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9">
                  <a:moveTo>
                    <a:pt x="11" y="1"/>
                  </a:moveTo>
                  <a:cubicBezTo>
                    <a:pt x="13" y="3"/>
                    <a:pt x="11" y="9"/>
                    <a:pt x="13" y="11"/>
                  </a:cubicBezTo>
                  <a:cubicBezTo>
                    <a:pt x="15" y="10"/>
                    <a:pt x="13" y="9"/>
                    <a:pt x="13" y="8"/>
                  </a:cubicBezTo>
                  <a:cubicBezTo>
                    <a:pt x="16" y="8"/>
                    <a:pt x="19" y="6"/>
                    <a:pt x="21" y="8"/>
                  </a:cubicBezTo>
                  <a:cubicBezTo>
                    <a:pt x="20" y="12"/>
                    <a:pt x="15" y="14"/>
                    <a:pt x="14" y="19"/>
                  </a:cubicBezTo>
                  <a:cubicBezTo>
                    <a:pt x="13" y="22"/>
                    <a:pt x="15" y="25"/>
                    <a:pt x="15" y="28"/>
                  </a:cubicBezTo>
                  <a:cubicBezTo>
                    <a:pt x="14" y="35"/>
                    <a:pt x="10" y="38"/>
                    <a:pt x="3" y="39"/>
                  </a:cubicBezTo>
                  <a:cubicBezTo>
                    <a:pt x="4" y="34"/>
                    <a:pt x="13" y="33"/>
                    <a:pt x="10" y="26"/>
                  </a:cubicBezTo>
                  <a:cubicBezTo>
                    <a:pt x="7" y="27"/>
                    <a:pt x="8" y="31"/>
                    <a:pt x="6" y="32"/>
                  </a:cubicBezTo>
                  <a:cubicBezTo>
                    <a:pt x="3" y="32"/>
                    <a:pt x="1" y="30"/>
                    <a:pt x="0" y="28"/>
                  </a:cubicBezTo>
                  <a:cubicBezTo>
                    <a:pt x="3" y="25"/>
                    <a:pt x="7" y="22"/>
                    <a:pt x="9" y="18"/>
                  </a:cubicBezTo>
                  <a:cubicBezTo>
                    <a:pt x="7" y="12"/>
                    <a:pt x="4" y="7"/>
                    <a:pt x="3" y="1"/>
                  </a:cubicBezTo>
                  <a:cubicBezTo>
                    <a:pt x="5" y="0"/>
                    <a:pt x="9" y="1"/>
                    <a:pt x="11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3" name="i$1ídê">
              <a:extLst>
                <a:ext uri="{FF2B5EF4-FFF2-40B4-BE49-F238E27FC236}">
                  <a16:creationId xmlns:a16="http://schemas.microsoft.com/office/drawing/2014/main" id="{1ED29D56-157C-41A5-872D-205185275785}"/>
                </a:ext>
              </a:extLst>
            </p:cNvPr>
            <p:cNvSpPr/>
            <p:nvPr/>
          </p:nvSpPr>
          <p:spPr bwMode="auto">
            <a:xfrm>
              <a:off x="969963" y="4359275"/>
              <a:ext cx="61913" cy="31750"/>
            </a:xfrm>
            <a:custGeom>
              <a:avLst/>
              <a:gdLst>
                <a:gd name="T0" fmla="*/ 0 w 20"/>
                <a:gd name="T1" fmla="*/ 9 h 10"/>
                <a:gd name="T2" fmla="*/ 15 w 20"/>
                <a:gd name="T3" fmla="*/ 0 h 10"/>
                <a:gd name="T4" fmla="*/ 0 w 20"/>
                <a:gd name="T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0">
                  <a:moveTo>
                    <a:pt x="0" y="9"/>
                  </a:moveTo>
                  <a:cubicBezTo>
                    <a:pt x="3" y="4"/>
                    <a:pt x="10" y="0"/>
                    <a:pt x="15" y="0"/>
                  </a:cubicBezTo>
                  <a:cubicBezTo>
                    <a:pt x="20" y="10"/>
                    <a:pt x="5" y="6"/>
                    <a:pt x="0" y="9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4" name="iṣlíďè">
              <a:extLst>
                <a:ext uri="{FF2B5EF4-FFF2-40B4-BE49-F238E27FC236}">
                  <a16:creationId xmlns:a16="http://schemas.microsoft.com/office/drawing/2014/main" id="{6AD00E51-60DF-4F0F-914E-B2B83220E504}"/>
                </a:ext>
              </a:extLst>
            </p:cNvPr>
            <p:cNvSpPr/>
            <p:nvPr/>
          </p:nvSpPr>
          <p:spPr bwMode="auto">
            <a:xfrm>
              <a:off x="1260475" y="4356100"/>
              <a:ext cx="155575" cy="155575"/>
            </a:xfrm>
            <a:custGeom>
              <a:avLst/>
              <a:gdLst>
                <a:gd name="T0" fmla="*/ 26 w 49"/>
                <a:gd name="T1" fmla="*/ 0 h 49"/>
                <a:gd name="T2" fmla="*/ 36 w 49"/>
                <a:gd name="T3" fmla="*/ 6 h 49"/>
                <a:gd name="T4" fmla="*/ 30 w 49"/>
                <a:gd name="T5" fmla="*/ 18 h 49"/>
                <a:gd name="T6" fmla="*/ 33 w 49"/>
                <a:gd name="T7" fmla="*/ 28 h 49"/>
                <a:gd name="T8" fmla="*/ 49 w 49"/>
                <a:gd name="T9" fmla="*/ 32 h 49"/>
                <a:gd name="T10" fmla="*/ 39 w 49"/>
                <a:gd name="T11" fmla="*/ 40 h 49"/>
                <a:gd name="T12" fmla="*/ 32 w 49"/>
                <a:gd name="T13" fmla="*/ 36 h 49"/>
                <a:gd name="T14" fmla="*/ 24 w 49"/>
                <a:gd name="T15" fmla="*/ 46 h 49"/>
                <a:gd name="T16" fmla="*/ 21 w 49"/>
                <a:gd name="T17" fmla="*/ 45 h 49"/>
                <a:gd name="T18" fmla="*/ 18 w 49"/>
                <a:gd name="T19" fmla="*/ 49 h 49"/>
                <a:gd name="T20" fmla="*/ 9 w 49"/>
                <a:gd name="T21" fmla="*/ 46 h 49"/>
                <a:gd name="T22" fmla="*/ 14 w 49"/>
                <a:gd name="T23" fmla="*/ 42 h 49"/>
                <a:gd name="T24" fmla="*/ 13 w 49"/>
                <a:gd name="T25" fmla="*/ 31 h 49"/>
                <a:gd name="T26" fmla="*/ 7 w 49"/>
                <a:gd name="T27" fmla="*/ 42 h 49"/>
                <a:gd name="T28" fmla="*/ 0 w 49"/>
                <a:gd name="T29" fmla="*/ 41 h 49"/>
                <a:gd name="T30" fmla="*/ 11 w 49"/>
                <a:gd name="T31" fmla="*/ 21 h 49"/>
                <a:gd name="T32" fmla="*/ 6 w 49"/>
                <a:gd name="T33" fmla="*/ 18 h 49"/>
                <a:gd name="T34" fmla="*/ 11 w 49"/>
                <a:gd name="T35" fmla="*/ 13 h 49"/>
                <a:gd name="T36" fmla="*/ 10 w 49"/>
                <a:gd name="T37" fmla="*/ 5 h 49"/>
                <a:gd name="T38" fmla="*/ 20 w 49"/>
                <a:gd name="T39" fmla="*/ 10 h 49"/>
                <a:gd name="T40" fmla="*/ 17 w 49"/>
                <a:gd name="T41" fmla="*/ 16 h 49"/>
                <a:gd name="T42" fmla="*/ 27 w 49"/>
                <a:gd name="T43" fmla="*/ 8 h 49"/>
                <a:gd name="T44" fmla="*/ 26 w 49"/>
                <a:gd name="T45" fmla="*/ 0 h 49"/>
                <a:gd name="T46" fmla="*/ 17 w 49"/>
                <a:gd name="T47" fmla="*/ 20 h 49"/>
                <a:gd name="T48" fmla="*/ 19 w 49"/>
                <a:gd name="T49" fmla="*/ 42 h 49"/>
                <a:gd name="T50" fmla="*/ 27 w 49"/>
                <a:gd name="T51" fmla="*/ 32 h 49"/>
                <a:gd name="T52" fmla="*/ 23 w 49"/>
                <a:gd name="T53" fmla="*/ 27 h 49"/>
                <a:gd name="T54" fmla="*/ 30 w 49"/>
                <a:gd name="T55" fmla="*/ 24 h 49"/>
                <a:gd name="T56" fmla="*/ 25 w 49"/>
                <a:gd name="T57" fmla="*/ 21 h 49"/>
                <a:gd name="T58" fmla="*/ 25 w 49"/>
                <a:gd name="T59" fmla="*/ 16 h 49"/>
                <a:gd name="T60" fmla="*/ 17 w 49"/>
                <a:gd name="T61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" h="49">
                  <a:moveTo>
                    <a:pt x="26" y="0"/>
                  </a:moveTo>
                  <a:cubicBezTo>
                    <a:pt x="31" y="0"/>
                    <a:pt x="34" y="2"/>
                    <a:pt x="36" y="6"/>
                  </a:cubicBezTo>
                  <a:cubicBezTo>
                    <a:pt x="32" y="8"/>
                    <a:pt x="31" y="13"/>
                    <a:pt x="30" y="18"/>
                  </a:cubicBezTo>
                  <a:cubicBezTo>
                    <a:pt x="35" y="18"/>
                    <a:pt x="37" y="24"/>
                    <a:pt x="33" y="28"/>
                  </a:cubicBezTo>
                  <a:cubicBezTo>
                    <a:pt x="35" y="33"/>
                    <a:pt x="43" y="33"/>
                    <a:pt x="49" y="32"/>
                  </a:cubicBezTo>
                  <a:cubicBezTo>
                    <a:pt x="46" y="36"/>
                    <a:pt x="42" y="37"/>
                    <a:pt x="39" y="40"/>
                  </a:cubicBezTo>
                  <a:cubicBezTo>
                    <a:pt x="36" y="39"/>
                    <a:pt x="34" y="37"/>
                    <a:pt x="32" y="36"/>
                  </a:cubicBezTo>
                  <a:cubicBezTo>
                    <a:pt x="29" y="39"/>
                    <a:pt x="27" y="43"/>
                    <a:pt x="24" y="46"/>
                  </a:cubicBezTo>
                  <a:cubicBezTo>
                    <a:pt x="22" y="46"/>
                    <a:pt x="21" y="46"/>
                    <a:pt x="21" y="45"/>
                  </a:cubicBezTo>
                  <a:cubicBezTo>
                    <a:pt x="19" y="46"/>
                    <a:pt x="19" y="48"/>
                    <a:pt x="18" y="49"/>
                  </a:cubicBezTo>
                  <a:cubicBezTo>
                    <a:pt x="15" y="48"/>
                    <a:pt x="13" y="46"/>
                    <a:pt x="9" y="46"/>
                  </a:cubicBezTo>
                  <a:cubicBezTo>
                    <a:pt x="9" y="43"/>
                    <a:pt x="13" y="44"/>
                    <a:pt x="14" y="42"/>
                  </a:cubicBezTo>
                  <a:cubicBezTo>
                    <a:pt x="14" y="39"/>
                    <a:pt x="13" y="35"/>
                    <a:pt x="13" y="31"/>
                  </a:cubicBezTo>
                  <a:cubicBezTo>
                    <a:pt x="9" y="34"/>
                    <a:pt x="10" y="40"/>
                    <a:pt x="7" y="42"/>
                  </a:cubicBezTo>
                  <a:cubicBezTo>
                    <a:pt x="4" y="43"/>
                    <a:pt x="3" y="41"/>
                    <a:pt x="0" y="41"/>
                  </a:cubicBezTo>
                  <a:cubicBezTo>
                    <a:pt x="4" y="35"/>
                    <a:pt x="10" y="30"/>
                    <a:pt x="11" y="21"/>
                  </a:cubicBezTo>
                  <a:cubicBezTo>
                    <a:pt x="10" y="20"/>
                    <a:pt x="6" y="21"/>
                    <a:pt x="6" y="18"/>
                  </a:cubicBezTo>
                  <a:cubicBezTo>
                    <a:pt x="6" y="15"/>
                    <a:pt x="10" y="16"/>
                    <a:pt x="11" y="13"/>
                  </a:cubicBezTo>
                  <a:cubicBezTo>
                    <a:pt x="11" y="10"/>
                    <a:pt x="9" y="8"/>
                    <a:pt x="10" y="5"/>
                  </a:cubicBezTo>
                  <a:cubicBezTo>
                    <a:pt x="16" y="5"/>
                    <a:pt x="17" y="8"/>
                    <a:pt x="20" y="10"/>
                  </a:cubicBezTo>
                  <a:cubicBezTo>
                    <a:pt x="20" y="14"/>
                    <a:pt x="17" y="13"/>
                    <a:pt x="17" y="16"/>
                  </a:cubicBezTo>
                  <a:cubicBezTo>
                    <a:pt x="20" y="16"/>
                    <a:pt x="24" y="11"/>
                    <a:pt x="27" y="8"/>
                  </a:cubicBezTo>
                  <a:cubicBezTo>
                    <a:pt x="27" y="5"/>
                    <a:pt x="25" y="3"/>
                    <a:pt x="26" y="0"/>
                  </a:cubicBezTo>
                  <a:close/>
                  <a:moveTo>
                    <a:pt x="17" y="20"/>
                  </a:moveTo>
                  <a:cubicBezTo>
                    <a:pt x="17" y="28"/>
                    <a:pt x="18" y="35"/>
                    <a:pt x="19" y="42"/>
                  </a:cubicBezTo>
                  <a:cubicBezTo>
                    <a:pt x="24" y="41"/>
                    <a:pt x="26" y="37"/>
                    <a:pt x="27" y="32"/>
                  </a:cubicBezTo>
                  <a:cubicBezTo>
                    <a:pt x="26" y="30"/>
                    <a:pt x="24" y="29"/>
                    <a:pt x="23" y="27"/>
                  </a:cubicBezTo>
                  <a:cubicBezTo>
                    <a:pt x="26" y="25"/>
                    <a:pt x="30" y="30"/>
                    <a:pt x="30" y="24"/>
                  </a:cubicBezTo>
                  <a:cubicBezTo>
                    <a:pt x="27" y="25"/>
                    <a:pt x="25" y="24"/>
                    <a:pt x="25" y="21"/>
                  </a:cubicBezTo>
                  <a:cubicBezTo>
                    <a:pt x="24" y="20"/>
                    <a:pt x="28" y="16"/>
                    <a:pt x="25" y="16"/>
                  </a:cubicBezTo>
                  <a:cubicBezTo>
                    <a:pt x="24" y="19"/>
                    <a:pt x="20" y="19"/>
                    <a:pt x="17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5" name="ïṩļiďe">
              <a:extLst>
                <a:ext uri="{FF2B5EF4-FFF2-40B4-BE49-F238E27FC236}">
                  <a16:creationId xmlns:a16="http://schemas.microsoft.com/office/drawing/2014/main" id="{45DC7152-EBB9-4861-BD83-4BEAB03CAAF9}"/>
                </a:ext>
              </a:extLst>
            </p:cNvPr>
            <p:cNvSpPr/>
            <p:nvPr/>
          </p:nvSpPr>
          <p:spPr bwMode="auto">
            <a:xfrm>
              <a:off x="1616075" y="4356100"/>
              <a:ext cx="55563" cy="25400"/>
            </a:xfrm>
            <a:custGeom>
              <a:avLst/>
              <a:gdLst>
                <a:gd name="T0" fmla="*/ 16 w 18"/>
                <a:gd name="T1" fmla="*/ 0 h 8"/>
                <a:gd name="T2" fmla="*/ 11 w 18"/>
                <a:gd name="T3" fmla="*/ 8 h 8"/>
                <a:gd name="T4" fmla="*/ 0 w 18"/>
                <a:gd name="T5" fmla="*/ 1 h 8"/>
                <a:gd name="T6" fmla="*/ 16 w 1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8">
                  <a:moveTo>
                    <a:pt x="16" y="0"/>
                  </a:moveTo>
                  <a:cubicBezTo>
                    <a:pt x="18" y="2"/>
                    <a:pt x="12" y="6"/>
                    <a:pt x="11" y="8"/>
                  </a:cubicBezTo>
                  <a:cubicBezTo>
                    <a:pt x="5" y="8"/>
                    <a:pt x="1" y="5"/>
                    <a:pt x="0" y="1"/>
                  </a:cubicBezTo>
                  <a:cubicBezTo>
                    <a:pt x="5" y="3"/>
                    <a:pt x="12" y="3"/>
                    <a:pt x="16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6" name="îṩḷídè">
              <a:extLst>
                <a:ext uri="{FF2B5EF4-FFF2-40B4-BE49-F238E27FC236}">
                  <a16:creationId xmlns:a16="http://schemas.microsoft.com/office/drawing/2014/main" id="{72CD12DE-72E8-4B77-8880-88F52BC132AD}"/>
                </a:ext>
              </a:extLst>
            </p:cNvPr>
            <p:cNvSpPr/>
            <p:nvPr/>
          </p:nvSpPr>
          <p:spPr bwMode="auto">
            <a:xfrm>
              <a:off x="938213" y="4359275"/>
              <a:ext cx="144463" cy="168275"/>
            </a:xfrm>
            <a:custGeom>
              <a:avLst/>
              <a:gdLst>
                <a:gd name="T0" fmla="*/ 35 w 46"/>
                <a:gd name="T1" fmla="*/ 0 h 53"/>
                <a:gd name="T2" fmla="*/ 40 w 46"/>
                <a:gd name="T3" fmla="*/ 4 h 53"/>
                <a:gd name="T4" fmla="*/ 37 w 46"/>
                <a:gd name="T5" fmla="*/ 22 h 53"/>
                <a:gd name="T6" fmla="*/ 41 w 46"/>
                <a:gd name="T7" fmla="*/ 18 h 53"/>
                <a:gd name="T8" fmla="*/ 36 w 46"/>
                <a:gd name="T9" fmla="*/ 28 h 53"/>
                <a:gd name="T10" fmla="*/ 27 w 46"/>
                <a:gd name="T11" fmla="*/ 53 h 53"/>
                <a:gd name="T12" fmla="*/ 31 w 46"/>
                <a:gd name="T13" fmla="*/ 32 h 53"/>
                <a:gd name="T14" fmla="*/ 23 w 46"/>
                <a:gd name="T15" fmla="*/ 34 h 53"/>
                <a:gd name="T16" fmla="*/ 25 w 46"/>
                <a:gd name="T17" fmla="*/ 22 h 53"/>
                <a:gd name="T18" fmla="*/ 14 w 46"/>
                <a:gd name="T19" fmla="*/ 38 h 53"/>
                <a:gd name="T20" fmla="*/ 11 w 46"/>
                <a:gd name="T21" fmla="*/ 34 h 53"/>
                <a:gd name="T22" fmla="*/ 6 w 46"/>
                <a:gd name="T23" fmla="*/ 36 h 53"/>
                <a:gd name="T24" fmla="*/ 9 w 46"/>
                <a:gd name="T25" fmla="*/ 26 h 53"/>
                <a:gd name="T26" fmla="*/ 12 w 46"/>
                <a:gd name="T27" fmla="*/ 28 h 53"/>
                <a:gd name="T28" fmla="*/ 14 w 46"/>
                <a:gd name="T29" fmla="*/ 20 h 53"/>
                <a:gd name="T30" fmla="*/ 6 w 46"/>
                <a:gd name="T31" fmla="*/ 24 h 53"/>
                <a:gd name="T32" fmla="*/ 0 w 46"/>
                <a:gd name="T33" fmla="*/ 22 h 53"/>
                <a:gd name="T34" fmla="*/ 18 w 46"/>
                <a:gd name="T35" fmla="*/ 9 h 53"/>
                <a:gd name="T36" fmla="*/ 22 w 46"/>
                <a:gd name="T37" fmla="*/ 15 h 53"/>
                <a:gd name="T38" fmla="*/ 18 w 46"/>
                <a:gd name="T39" fmla="*/ 23 h 53"/>
                <a:gd name="T40" fmla="*/ 26 w 46"/>
                <a:gd name="T41" fmla="*/ 17 h 53"/>
                <a:gd name="T42" fmla="*/ 24 w 46"/>
                <a:gd name="T43" fmla="*/ 7 h 53"/>
                <a:gd name="T44" fmla="*/ 29 w 46"/>
                <a:gd name="T45" fmla="*/ 26 h 53"/>
                <a:gd name="T46" fmla="*/ 35 w 46"/>
                <a:gd name="T4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53">
                  <a:moveTo>
                    <a:pt x="35" y="0"/>
                  </a:moveTo>
                  <a:cubicBezTo>
                    <a:pt x="38" y="0"/>
                    <a:pt x="39" y="3"/>
                    <a:pt x="40" y="4"/>
                  </a:cubicBezTo>
                  <a:cubicBezTo>
                    <a:pt x="40" y="11"/>
                    <a:pt x="37" y="15"/>
                    <a:pt x="37" y="22"/>
                  </a:cubicBezTo>
                  <a:cubicBezTo>
                    <a:pt x="40" y="22"/>
                    <a:pt x="40" y="19"/>
                    <a:pt x="41" y="18"/>
                  </a:cubicBezTo>
                  <a:cubicBezTo>
                    <a:pt x="46" y="23"/>
                    <a:pt x="39" y="26"/>
                    <a:pt x="36" y="28"/>
                  </a:cubicBezTo>
                  <a:cubicBezTo>
                    <a:pt x="33" y="37"/>
                    <a:pt x="35" y="50"/>
                    <a:pt x="27" y="53"/>
                  </a:cubicBezTo>
                  <a:cubicBezTo>
                    <a:pt x="27" y="45"/>
                    <a:pt x="29" y="38"/>
                    <a:pt x="31" y="32"/>
                  </a:cubicBezTo>
                  <a:cubicBezTo>
                    <a:pt x="27" y="31"/>
                    <a:pt x="27" y="34"/>
                    <a:pt x="23" y="34"/>
                  </a:cubicBezTo>
                  <a:cubicBezTo>
                    <a:pt x="19" y="30"/>
                    <a:pt x="28" y="27"/>
                    <a:pt x="25" y="22"/>
                  </a:cubicBezTo>
                  <a:cubicBezTo>
                    <a:pt x="19" y="25"/>
                    <a:pt x="16" y="31"/>
                    <a:pt x="14" y="38"/>
                  </a:cubicBezTo>
                  <a:cubicBezTo>
                    <a:pt x="12" y="38"/>
                    <a:pt x="10" y="36"/>
                    <a:pt x="11" y="34"/>
                  </a:cubicBezTo>
                  <a:cubicBezTo>
                    <a:pt x="8" y="33"/>
                    <a:pt x="8" y="38"/>
                    <a:pt x="6" y="36"/>
                  </a:cubicBezTo>
                  <a:cubicBezTo>
                    <a:pt x="2" y="33"/>
                    <a:pt x="7" y="28"/>
                    <a:pt x="9" y="26"/>
                  </a:cubicBezTo>
                  <a:cubicBezTo>
                    <a:pt x="11" y="26"/>
                    <a:pt x="10" y="29"/>
                    <a:pt x="12" y="28"/>
                  </a:cubicBezTo>
                  <a:cubicBezTo>
                    <a:pt x="13" y="26"/>
                    <a:pt x="13" y="22"/>
                    <a:pt x="14" y="20"/>
                  </a:cubicBezTo>
                  <a:cubicBezTo>
                    <a:pt x="12" y="19"/>
                    <a:pt x="8" y="22"/>
                    <a:pt x="6" y="24"/>
                  </a:cubicBezTo>
                  <a:cubicBezTo>
                    <a:pt x="3" y="25"/>
                    <a:pt x="2" y="23"/>
                    <a:pt x="0" y="22"/>
                  </a:cubicBezTo>
                  <a:cubicBezTo>
                    <a:pt x="5" y="17"/>
                    <a:pt x="15" y="17"/>
                    <a:pt x="18" y="9"/>
                  </a:cubicBezTo>
                  <a:cubicBezTo>
                    <a:pt x="21" y="10"/>
                    <a:pt x="21" y="12"/>
                    <a:pt x="22" y="15"/>
                  </a:cubicBezTo>
                  <a:cubicBezTo>
                    <a:pt x="21" y="18"/>
                    <a:pt x="18" y="19"/>
                    <a:pt x="18" y="23"/>
                  </a:cubicBezTo>
                  <a:cubicBezTo>
                    <a:pt x="22" y="22"/>
                    <a:pt x="25" y="20"/>
                    <a:pt x="26" y="17"/>
                  </a:cubicBezTo>
                  <a:cubicBezTo>
                    <a:pt x="26" y="13"/>
                    <a:pt x="23" y="10"/>
                    <a:pt x="24" y="7"/>
                  </a:cubicBezTo>
                  <a:cubicBezTo>
                    <a:pt x="33" y="8"/>
                    <a:pt x="27" y="20"/>
                    <a:pt x="29" y="26"/>
                  </a:cubicBezTo>
                  <a:cubicBezTo>
                    <a:pt x="36" y="22"/>
                    <a:pt x="33" y="9"/>
                    <a:pt x="35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7" name="î$ḷîḑè">
              <a:extLst>
                <a:ext uri="{FF2B5EF4-FFF2-40B4-BE49-F238E27FC236}">
                  <a16:creationId xmlns:a16="http://schemas.microsoft.com/office/drawing/2014/main" id="{754BB329-DA15-47EE-B981-CEF1D4E7C70C}"/>
                </a:ext>
              </a:extLst>
            </p:cNvPr>
            <p:cNvSpPr/>
            <p:nvPr/>
          </p:nvSpPr>
          <p:spPr bwMode="auto">
            <a:xfrm>
              <a:off x="322263" y="2597150"/>
              <a:ext cx="1673225" cy="1670050"/>
            </a:xfrm>
            <a:custGeom>
              <a:avLst/>
              <a:gdLst>
                <a:gd name="T0" fmla="*/ 443 w 528"/>
                <a:gd name="T1" fmla="*/ 75 h 527"/>
                <a:gd name="T2" fmla="*/ 453 w 528"/>
                <a:gd name="T3" fmla="*/ 442 h 527"/>
                <a:gd name="T4" fmla="*/ 86 w 528"/>
                <a:gd name="T5" fmla="*/ 453 h 527"/>
                <a:gd name="T6" fmla="*/ 74 w 528"/>
                <a:gd name="T7" fmla="*/ 85 h 527"/>
                <a:gd name="T8" fmla="*/ 170 w 528"/>
                <a:gd name="T9" fmla="*/ 111 h 527"/>
                <a:gd name="T10" fmla="*/ 276 w 528"/>
                <a:gd name="T11" fmla="*/ 111 h 527"/>
                <a:gd name="T12" fmla="*/ 328 w 528"/>
                <a:gd name="T13" fmla="*/ 109 h 527"/>
                <a:gd name="T14" fmla="*/ 159 w 528"/>
                <a:gd name="T15" fmla="*/ 50 h 527"/>
                <a:gd name="T16" fmla="*/ 182 w 528"/>
                <a:gd name="T17" fmla="*/ 144 h 527"/>
                <a:gd name="T18" fmla="*/ 244 w 528"/>
                <a:gd name="T19" fmla="*/ 133 h 527"/>
                <a:gd name="T20" fmla="*/ 176 w 528"/>
                <a:gd name="T21" fmla="*/ 188 h 527"/>
                <a:gd name="T22" fmla="*/ 131 w 528"/>
                <a:gd name="T23" fmla="*/ 232 h 527"/>
                <a:gd name="T24" fmla="*/ 185 w 528"/>
                <a:gd name="T25" fmla="*/ 218 h 527"/>
                <a:gd name="T26" fmla="*/ 240 w 528"/>
                <a:gd name="T27" fmla="*/ 130 h 527"/>
                <a:gd name="T28" fmla="*/ 262 w 528"/>
                <a:gd name="T29" fmla="*/ 176 h 527"/>
                <a:gd name="T30" fmla="*/ 154 w 528"/>
                <a:gd name="T31" fmla="*/ 246 h 527"/>
                <a:gd name="T32" fmla="*/ 127 w 528"/>
                <a:gd name="T33" fmla="*/ 241 h 527"/>
                <a:gd name="T34" fmla="*/ 198 w 528"/>
                <a:gd name="T35" fmla="*/ 258 h 527"/>
                <a:gd name="T36" fmla="*/ 294 w 528"/>
                <a:gd name="T37" fmla="*/ 150 h 527"/>
                <a:gd name="T38" fmla="*/ 262 w 528"/>
                <a:gd name="T39" fmla="*/ 176 h 527"/>
                <a:gd name="T40" fmla="*/ 290 w 528"/>
                <a:gd name="T41" fmla="*/ 203 h 527"/>
                <a:gd name="T42" fmla="*/ 153 w 528"/>
                <a:gd name="T43" fmla="*/ 284 h 527"/>
                <a:gd name="T44" fmla="*/ 164 w 528"/>
                <a:gd name="T45" fmla="*/ 311 h 527"/>
                <a:gd name="T46" fmla="*/ 299 w 528"/>
                <a:gd name="T47" fmla="*/ 216 h 527"/>
                <a:gd name="T48" fmla="*/ 313 w 528"/>
                <a:gd name="T49" fmla="*/ 140 h 527"/>
                <a:gd name="T50" fmla="*/ 317 w 528"/>
                <a:gd name="T51" fmla="*/ 158 h 527"/>
                <a:gd name="T52" fmla="*/ 227 w 528"/>
                <a:gd name="T53" fmla="*/ 294 h 527"/>
                <a:gd name="T54" fmla="*/ 133 w 528"/>
                <a:gd name="T55" fmla="*/ 306 h 527"/>
                <a:gd name="T56" fmla="*/ 178 w 528"/>
                <a:gd name="T57" fmla="*/ 366 h 527"/>
                <a:gd name="T58" fmla="*/ 336 w 528"/>
                <a:gd name="T59" fmla="*/ 342 h 527"/>
                <a:gd name="T60" fmla="*/ 385 w 528"/>
                <a:gd name="T61" fmla="*/ 232 h 527"/>
                <a:gd name="T62" fmla="*/ 314 w 528"/>
                <a:gd name="T63" fmla="*/ 338 h 527"/>
                <a:gd name="T64" fmla="*/ 273 w 528"/>
                <a:gd name="T65" fmla="*/ 355 h 527"/>
                <a:gd name="T66" fmla="*/ 373 w 528"/>
                <a:gd name="T67" fmla="*/ 197 h 527"/>
                <a:gd name="T68" fmla="*/ 351 w 528"/>
                <a:gd name="T69" fmla="*/ 269 h 527"/>
                <a:gd name="T70" fmla="*/ 209 w 528"/>
                <a:gd name="T71" fmla="*/ 358 h 527"/>
                <a:gd name="T72" fmla="*/ 258 w 528"/>
                <a:gd name="T73" fmla="*/ 334 h 527"/>
                <a:gd name="T74" fmla="*/ 360 w 528"/>
                <a:gd name="T75" fmla="*/ 177 h 527"/>
                <a:gd name="T76" fmla="*/ 245 w 528"/>
                <a:gd name="T77" fmla="*/ 318 h 527"/>
                <a:gd name="T78" fmla="*/ 148 w 528"/>
                <a:gd name="T79" fmla="*/ 331 h 527"/>
                <a:gd name="T80" fmla="*/ 322 w 528"/>
                <a:gd name="T81" fmla="*/ 239 h 527"/>
                <a:gd name="T82" fmla="*/ 337 w 528"/>
                <a:gd name="T83" fmla="*/ 154 h 527"/>
                <a:gd name="T84" fmla="*/ 328 w 528"/>
                <a:gd name="T85" fmla="*/ 355 h 527"/>
                <a:gd name="T86" fmla="*/ 337 w 528"/>
                <a:gd name="T87" fmla="*/ 366 h 527"/>
                <a:gd name="T88" fmla="*/ 328 w 528"/>
                <a:gd name="T89" fmla="*/ 355 h 527"/>
                <a:gd name="T90" fmla="*/ 318 w 528"/>
                <a:gd name="T91" fmla="*/ 430 h 527"/>
                <a:gd name="T92" fmla="*/ 67 w 528"/>
                <a:gd name="T93" fmla="*/ 325 h 527"/>
                <a:gd name="T94" fmla="*/ 99 w 528"/>
                <a:gd name="T95" fmla="*/ 352 h 527"/>
                <a:gd name="T96" fmla="*/ 322 w 528"/>
                <a:gd name="T97" fmla="*/ 469 h 527"/>
                <a:gd name="T98" fmla="*/ 375 w 528"/>
                <a:gd name="T99" fmla="*/ 417 h 527"/>
                <a:gd name="T100" fmla="*/ 357 w 528"/>
                <a:gd name="T101" fmla="*/ 418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8" h="527">
                  <a:moveTo>
                    <a:pt x="253" y="4"/>
                  </a:moveTo>
                  <a:cubicBezTo>
                    <a:pt x="336" y="0"/>
                    <a:pt x="401" y="34"/>
                    <a:pt x="443" y="75"/>
                  </a:cubicBezTo>
                  <a:cubicBezTo>
                    <a:pt x="486" y="116"/>
                    <a:pt x="521" y="172"/>
                    <a:pt x="524" y="253"/>
                  </a:cubicBezTo>
                  <a:cubicBezTo>
                    <a:pt x="528" y="336"/>
                    <a:pt x="493" y="399"/>
                    <a:pt x="453" y="442"/>
                  </a:cubicBezTo>
                  <a:cubicBezTo>
                    <a:pt x="411" y="487"/>
                    <a:pt x="351" y="519"/>
                    <a:pt x="274" y="523"/>
                  </a:cubicBezTo>
                  <a:cubicBezTo>
                    <a:pt x="192" y="527"/>
                    <a:pt x="128" y="493"/>
                    <a:pt x="86" y="453"/>
                  </a:cubicBezTo>
                  <a:cubicBezTo>
                    <a:pt x="41" y="410"/>
                    <a:pt x="8" y="353"/>
                    <a:pt x="4" y="274"/>
                  </a:cubicBezTo>
                  <a:cubicBezTo>
                    <a:pt x="0" y="191"/>
                    <a:pt x="34" y="128"/>
                    <a:pt x="74" y="85"/>
                  </a:cubicBezTo>
                  <a:cubicBezTo>
                    <a:pt x="114" y="42"/>
                    <a:pt x="173" y="7"/>
                    <a:pt x="253" y="4"/>
                  </a:cubicBezTo>
                  <a:close/>
                  <a:moveTo>
                    <a:pt x="170" y="111"/>
                  </a:moveTo>
                  <a:cubicBezTo>
                    <a:pt x="172" y="99"/>
                    <a:pt x="187" y="95"/>
                    <a:pt x="202" y="96"/>
                  </a:cubicBezTo>
                  <a:cubicBezTo>
                    <a:pt x="226" y="96"/>
                    <a:pt x="253" y="103"/>
                    <a:pt x="276" y="111"/>
                  </a:cubicBezTo>
                  <a:cubicBezTo>
                    <a:pt x="344" y="132"/>
                    <a:pt x="414" y="166"/>
                    <a:pt x="462" y="201"/>
                  </a:cubicBezTo>
                  <a:cubicBezTo>
                    <a:pt x="424" y="169"/>
                    <a:pt x="377" y="136"/>
                    <a:pt x="328" y="109"/>
                  </a:cubicBezTo>
                  <a:cubicBezTo>
                    <a:pt x="292" y="88"/>
                    <a:pt x="254" y="69"/>
                    <a:pt x="209" y="58"/>
                  </a:cubicBezTo>
                  <a:cubicBezTo>
                    <a:pt x="193" y="54"/>
                    <a:pt x="176" y="49"/>
                    <a:pt x="159" y="50"/>
                  </a:cubicBezTo>
                  <a:cubicBezTo>
                    <a:pt x="143" y="51"/>
                    <a:pt x="130" y="58"/>
                    <a:pt x="134" y="75"/>
                  </a:cubicBezTo>
                  <a:cubicBezTo>
                    <a:pt x="140" y="102"/>
                    <a:pt x="168" y="128"/>
                    <a:pt x="182" y="144"/>
                  </a:cubicBezTo>
                  <a:cubicBezTo>
                    <a:pt x="177" y="134"/>
                    <a:pt x="168" y="126"/>
                    <a:pt x="170" y="111"/>
                  </a:cubicBezTo>
                  <a:close/>
                  <a:moveTo>
                    <a:pt x="244" y="133"/>
                  </a:moveTo>
                  <a:cubicBezTo>
                    <a:pt x="243" y="140"/>
                    <a:pt x="238" y="147"/>
                    <a:pt x="233" y="152"/>
                  </a:cubicBezTo>
                  <a:cubicBezTo>
                    <a:pt x="219" y="166"/>
                    <a:pt x="197" y="179"/>
                    <a:pt x="176" y="188"/>
                  </a:cubicBezTo>
                  <a:cubicBezTo>
                    <a:pt x="167" y="192"/>
                    <a:pt x="149" y="201"/>
                    <a:pt x="146" y="189"/>
                  </a:cubicBezTo>
                  <a:cubicBezTo>
                    <a:pt x="140" y="201"/>
                    <a:pt x="129" y="213"/>
                    <a:pt x="131" y="232"/>
                  </a:cubicBezTo>
                  <a:cubicBezTo>
                    <a:pt x="136" y="237"/>
                    <a:pt x="143" y="238"/>
                    <a:pt x="152" y="235"/>
                  </a:cubicBezTo>
                  <a:cubicBezTo>
                    <a:pt x="163" y="232"/>
                    <a:pt x="174" y="224"/>
                    <a:pt x="185" y="218"/>
                  </a:cubicBezTo>
                  <a:cubicBezTo>
                    <a:pt x="206" y="204"/>
                    <a:pt x="222" y="189"/>
                    <a:pt x="238" y="169"/>
                  </a:cubicBezTo>
                  <a:cubicBezTo>
                    <a:pt x="245" y="159"/>
                    <a:pt x="266" y="129"/>
                    <a:pt x="240" y="130"/>
                  </a:cubicBezTo>
                  <a:cubicBezTo>
                    <a:pt x="242" y="131"/>
                    <a:pt x="243" y="131"/>
                    <a:pt x="244" y="133"/>
                  </a:cubicBezTo>
                  <a:close/>
                  <a:moveTo>
                    <a:pt x="262" y="176"/>
                  </a:moveTo>
                  <a:cubicBezTo>
                    <a:pt x="252" y="188"/>
                    <a:pt x="243" y="197"/>
                    <a:pt x="232" y="205"/>
                  </a:cubicBezTo>
                  <a:cubicBezTo>
                    <a:pt x="206" y="225"/>
                    <a:pt x="183" y="240"/>
                    <a:pt x="154" y="246"/>
                  </a:cubicBezTo>
                  <a:cubicBezTo>
                    <a:pt x="144" y="249"/>
                    <a:pt x="135" y="248"/>
                    <a:pt x="130" y="244"/>
                  </a:cubicBezTo>
                  <a:cubicBezTo>
                    <a:pt x="128" y="244"/>
                    <a:pt x="128" y="238"/>
                    <a:pt x="127" y="241"/>
                  </a:cubicBezTo>
                  <a:cubicBezTo>
                    <a:pt x="123" y="262"/>
                    <a:pt x="125" y="281"/>
                    <a:pt x="150" y="278"/>
                  </a:cubicBezTo>
                  <a:cubicBezTo>
                    <a:pt x="167" y="276"/>
                    <a:pt x="185" y="266"/>
                    <a:pt x="198" y="258"/>
                  </a:cubicBezTo>
                  <a:cubicBezTo>
                    <a:pt x="224" y="242"/>
                    <a:pt x="251" y="219"/>
                    <a:pt x="270" y="195"/>
                  </a:cubicBezTo>
                  <a:cubicBezTo>
                    <a:pt x="279" y="183"/>
                    <a:pt x="292" y="166"/>
                    <a:pt x="294" y="150"/>
                  </a:cubicBezTo>
                  <a:cubicBezTo>
                    <a:pt x="295" y="135"/>
                    <a:pt x="289" y="131"/>
                    <a:pt x="279" y="130"/>
                  </a:cubicBezTo>
                  <a:cubicBezTo>
                    <a:pt x="293" y="144"/>
                    <a:pt x="273" y="165"/>
                    <a:pt x="262" y="176"/>
                  </a:cubicBezTo>
                  <a:close/>
                  <a:moveTo>
                    <a:pt x="317" y="158"/>
                  </a:moveTo>
                  <a:cubicBezTo>
                    <a:pt x="315" y="173"/>
                    <a:pt x="301" y="191"/>
                    <a:pt x="290" y="203"/>
                  </a:cubicBezTo>
                  <a:cubicBezTo>
                    <a:pt x="268" y="227"/>
                    <a:pt x="237" y="250"/>
                    <a:pt x="208" y="266"/>
                  </a:cubicBezTo>
                  <a:cubicBezTo>
                    <a:pt x="192" y="274"/>
                    <a:pt x="172" y="283"/>
                    <a:pt x="153" y="284"/>
                  </a:cubicBezTo>
                  <a:cubicBezTo>
                    <a:pt x="138" y="285"/>
                    <a:pt x="131" y="281"/>
                    <a:pt x="126" y="273"/>
                  </a:cubicBezTo>
                  <a:cubicBezTo>
                    <a:pt x="126" y="298"/>
                    <a:pt x="136" y="314"/>
                    <a:pt x="164" y="311"/>
                  </a:cubicBezTo>
                  <a:cubicBezTo>
                    <a:pt x="183" y="309"/>
                    <a:pt x="202" y="297"/>
                    <a:pt x="217" y="288"/>
                  </a:cubicBezTo>
                  <a:cubicBezTo>
                    <a:pt x="249" y="269"/>
                    <a:pt x="278" y="244"/>
                    <a:pt x="299" y="216"/>
                  </a:cubicBezTo>
                  <a:cubicBezTo>
                    <a:pt x="309" y="203"/>
                    <a:pt x="323" y="184"/>
                    <a:pt x="324" y="165"/>
                  </a:cubicBezTo>
                  <a:cubicBezTo>
                    <a:pt x="326" y="151"/>
                    <a:pt x="321" y="144"/>
                    <a:pt x="313" y="140"/>
                  </a:cubicBezTo>
                  <a:cubicBezTo>
                    <a:pt x="313" y="139"/>
                    <a:pt x="312" y="139"/>
                    <a:pt x="311" y="140"/>
                  </a:cubicBezTo>
                  <a:cubicBezTo>
                    <a:pt x="317" y="144"/>
                    <a:pt x="318" y="148"/>
                    <a:pt x="317" y="158"/>
                  </a:cubicBezTo>
                  <a:close/>
                  <a:moveTo>
                    <a:pt x="317" y="223"/>
                  </a:moveTo>
                  <a:cubicBezTo>
                    <a:pt x="293" y="252"/>
                    <a:pt x="260" y="277"/>
                    <a:pt x="227" y="294"/>
                  </a:cubicBezTo>
                  <a:cubicBezTo>
                    <a:pt x="206" y="304"/>
                    <a:pt x="180" y="319"/>
                    <a:pt x="151" y="315"/>
                  </a:cubicBezTo>
                  <a:cubicBezTo>
                    <a:pt x="142" y="313"/>
                    <a:pt x="138" y="309"/>
                    <a:pt x="133" y="306"/>
                  </a:cubicBezTo>
                  <a:cubicBezTo>
                    <a:pt x="141" y="327"/>
                    <a:pt x="152" y="342"/>
                    <a:pt x="166" y="355"/>
                  </a:cubicBezTo>
                  <a:cubicBezTo>
                    <a:pt x="170" y="359"/>
                    <a:pt x="174" y="362"/>
                    <a:pt x="178" y="366"/>
                  </a:cubicBezTo>
                  <a:cubicBezTo>
                    <a:pt x="193" y="378"/>
                    <a:pt x="211" y="388"/>
                    <a:pt x="238" y="387"/>
                  </a:cubicBezTo>
                  <a:cubicBezTo>
                    <a:pt x="277" y="384"/>
                    <a:pt x="309" y="364"/>
                    <a:pt x="336" y="342"/>
                  </a:cubicBezTo>
                  <a:cubicBezTo>
                    <a:pt x="348" y="331"/>
                    <a:pt x="359" y="318"/>
                    <a:pt x="368" y="303"/>
                  </a:cubicBezTo>
                  <a:cubicBezTo>
                    <a:pt x="380" y="284"/>
                    <a:pt x="391" y="258"/>
                    <a:pt x="385" y="232"/>
                  </a:cubicBezTo>
                  <a:cubicBezTo>
                    <a:pt x="385" y="236"/>
                    <a:pt x="385" y="240"/>
                    <a:pt x="384" y="244"/>
                  </a:cubicBezTo>
                  <a:cubicBezTo>
                    <a:pt x="377" y="285"/>
                    <a:pt x="341" y="317"/>
                    <a:pt x="314" y="338"/>
                  </a:cubicBezTo>
                  <a:cubicBezTo>
                    <a:pt x="283" y="361"/>
                    <a:pt x="241" y="382"/>
                    <a:pt x="193" y="374"/>
                  </a:cubicBezTo>
                  <a:cubicBezTo>
                    <a:pt x="226" y="377"/>
                    <a:pt x="250" y="367"/>
                    <a:pt x="273" y="355"/>
                  </a:cubicBezTo>
                  <a:cubicBezTo>
                    <a:pt x="308" y="337"/>
                    <a:pt x="336" y="312"/>
                    <a:pt x="357" y="280"/>
                  </a:cubicBezTo>
                  <a:cubicBezTo>
                    <a:pt x="371" y="259"/>
                    <a:pt x="389" y="223"/>
                    <a:pt x="373" y="197"/>
                  </a:cubicBezTo>
                  <a:cubicBezTo>
                    <a:pt x="376" y="204"/>
                    <a:pt x="377" y="208"/>
                    <a:pt x="376" y="218"/>
                  </a:cubicBezTo>
                  <a:cubicBezTo>
                    <a:pt x="374" y="237"/>
                    <a:pt x="361" y="255"/>
                    <a:pt x="351" y="269"/>
                  </a:cubicBezTo>
                  <a:cubicBezTo>
                    <a:pt x="339" y="284"/>
                    <a:pt x="327" y="296"/>
                    <a:pt x="312" y="308"/>
                  </a:cubicBezTo>
                  <a:cubicBezTo>
                    <a:pt x="284" y="330"/>
                    <a:pt x="250" y="352"/>
                    <a:pt x="209" y="358"/>
                  </a:cubicBezTo>
                  <a:cubicBezTo>
                    <a:pt x="191" y="361"/>
                    <a:pt x="172" y="360"/>
                    <a:pt x="163" y="351"/>
                  </a:cubicBezTo>
                  <a:cubicBezTo>
                    <a:pt x="195" y="368"/>
                    <a:pt x="235" y="348"/>
                    <a:pt x="258" y="334"/>
                  </a:cubicBezTo>
                  <a:cubicBezTo>
                    <a:pt x="293" y="314"/>
                    <a:pt x="322" y="288"/>
                    <a:pt x="344" y="255"/>
                  </a:cubicBezTo>
                  <a:cubicBezTo>
                    <a:pt x="357" y="235"/>
                    <a:pt x="376" y="198"/>
                    <a:pt x="360" y="177"/>
                  </a:cubicBezTo>
                  <a:cubicBezTo>
                    <a:pt x="369" y="202"/>
                    <a:pt x="350" y="229"/>
                    <a:pt x="337" y="246"/>
                  </a:cubicBezTo>
                  <a:cubicBezTo>
                    <a:pt x="312" y="277"/>
                    <a:pt x="280" y="299"/>
                    <a:pt x="245" y="318"/>
                  </a:cubicBezTo>
                  <a:cubicBezTo>
                    <a:pt x="227" y="328"/>
                    <a:pt x="206" y="337"/>
                    <a:pt x="184" y="339"/>
                  </a:cubicBezTo>
                  <a:cubicBezTo>
                    <a:pt x="170" y="340"/>
                    <a:pt x="155" y="339"/>
                    <a:pt x="148" y="331"/>
                  </a:cubicBezTo>
                  <a:cubicBezTo>
                    <a:pt x="176" y="347"/>
                    <a:pt x="215" y="327"/>
                    <a:pt x="236" y="315"/>
                  </a:cubicBezTo>
                  <a:cubicBezTo>
                    <a:pt x="268" y="296"/>
                    <a:pt x="301" y="268"/>
                    <a:pt x="322" y="239"/>
                  </a:cubicBezTo>
                  <a:cubicBezTo>
                    <a:pt x="332" y="224"/>
                    <a:pt x="346" y="203"/>
                    <a:pt x="348" y="184"/>
                  </a:cubicBezTo>
                  <a:cubicBezTo>
                    <a:pt x="350" y="168"/>
                    <a:pt x="344" y="159"/>
                    <a:pt x="337" y="154"/>
                  </a:cubicBezTo>
                  <a:cubicBezTo>
                    <a:pt x="353" y="175"/>
                    <a:pt x="331" y="206"/>
                    <a:pt x="317" y="223"/>
                  </a:cubicBezTo>
                  <a:close/>
                  <a:moveTo>
                    <a:pt x="328" y="355"/>
                  </a:moveTo>
                  <a:cubicBezTo>
                    <a:pt x="302" y="375"/>
                    <a:pt x="267" y="390"/>
                    <a:pt x="224" y="388"/>
                  </a:cubicBezTo>
                  <a:cubicBezTo>
                    <a:pt x="268" y="400"/>
                    <a:pt x="311" y="386"/>
                    <a:pt x="337" y="366"/>
                  </a:cubicBezTo>
                  <a:cubicBezTo>
                    <a:pt x="364" y="346"/>
                    <a:pt x="384" y="315"/>
                    <a:pt x="388" y="276"/>
                  </a:cubicBezTo>
                  <a:cubicBezTo>
                    <a:pt x="378" y="310"/>
                    <a:pt x="355" y="336"/>
                    <a:pt x="328" y="355"/>
                  </a:cubicBezTo>
                  <a:close/>
                  <a:moveTo>
                    <a:pt x="357" y="418"/>
                  </a:moveTo>
                  <a:cubicBezTo>
                    <a:pt x="353" y="429"/>
                    <a:pt x="334" y="431"/>
                    <a:pt x="318" y="430"/>
                  </a:cubicBezTo>
                  <a:cubicBezTo>
                    <a:pt x="293" y="429"/>
                    <a:pt x="269" y="421"/>
                    <a:pt x="245" y="414"/>
                  </a:cubicBezTo>
                  <a:cubicBezTo>
                    <a:pt x="180" y="393"/>
                    <a:pt x="114" y="359"/>
                    <a:pt x="67" y="325"/>
                  </a:cubicBezTo>
                  <a:cubicBezTo>
                    <a:pt x="65" y="326"/>
                    <a:pt x="67" y="326"/>
                    <a:pt x="67" y="327"/>
                  </a:cubicBezTo>
                  <a:cubicBezTo>
                    <a:pt x="76" y="335"/>
                    <a:pt x="88" y="344"/>
                    <a:pt x="99" y="352"/>
                  </a:cubicBezTo>
                  <a:cubicBezTo>
                    <a:pt x="132" y="377"/>
                    <a:pt x="163" y="398"/>
                    <a:pt x="202" y="419"/>
                  </a:cubicBezTo>
                  <a:cubicBezTo>
                    <a:pt x="238" y="439"/>
                    <a:pt x="276" y="458"/>
                    <a:pt x="322" y="469"/>
                  </a:cubicBezTo>
                  <a:cubicBezTo>
                    <a:pt x="338" y="473"/>
                    <a:pt x="355" y="478"/>
                    <a:pt x="373" y="476"/>
                  </a:cubicBezTo>
                  <a:cubicBezTo>
                    <a:pt x="411" y="472"/>
                    <a:pt x="387" y="433"/>
                    <a:pt x="375" y="417"/>
                  </a:cubicBezTo>
                  <a:cubicBezTo>
                    <a:pt x="365" y="402"/>
                    <a:pt x="355" y="390"/>
                    <a:pt x="345" y="381"/>
                  </a:cubicBezTo>
                  <a:cubicBezTo>
                    <a:pt x="350" y="391"/>
                    <a:pt x="362" y="402"/>
                    <a:pt x="357" y="4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8" name="ïṣlíďé">
              <a:extLst>
                <a:ext uri="{FF2B5EF4-FFF2-40B4-BE49-F238E27FC236}">
                  <a16:creationId xmlns:a16="http://schemas.microsoft.com/office/drawing/2014/main" id="{D7EFCD25-4631-4502-B0D3-CEEDBC24126A}"/>
                </a:ext>
              </a:extLst>
            </p:cNvPr>
            <p:cNvSpPr/>
            <p:nvPr/>
          </p:nvSpPr>
          <p:spPr bwMode="auto">
            <a:xfrm>
              <a:off x="1747838" y="4089400"/>
              <a:ext cx="161925" cy="190500"/>
            </a:xfrm>
            <a:custGeom>
              <a:avLst/>
              <a:gdLst>
                <a:gd name="T0" fmla="*/ 24 w 51"/>
                <a:gd name="T1" fmla="*/ 40 h 60"/>
                <a:gd name="T2" fmla="*/ 34 w 51"/>
                <a:gd name="T3" fmla="*/ 20 h 60"/>
                <a:gd name="T4" fmla="*/ 36 w 51"/>
                <a:gd name="T5" fmla="*/ 37 h 60"/>
                <a:gd name="T6" fmla="*/ 42 w 51"/>
                <a:gd name="T7" fmla="*/ 30 h 60"/>
                <a:gd name="T8" fmla="*/ 45 w 51"/>
                <a:gd name="T9" fmla="*/ 32 h 60"/>
                <a:gd name="T10" fmla="*/ 42 w 51"/>
                <a:gd name="T11" fmla="*/ 40 h 60"/>
                <a:gd name="T12" fmla="*/ 51 w 51"/>
                <a:gd name="T13" fmla="*/ 53 h 60"/>
                <a:gd name="T14" fmla="*/ 39 w 51"/>
                <a:gd name="T15" fmla="*/ 57 h 60"/>
                <a:gd name="T16" fmla="*/ 40 w 51"/>
                <a:gd name="T17" fmla="*/ 44 h 60"/>
                <a:gd name="T18" fmla="*/ 29 w 51"/>
                <a:gd name="T19" fmla="*/ 57 h 60"/>
                <a:gd name="T20" fmla="*/ 33 w 51"/>
                <a:gd name="T21" fmla="*/ 28 h 60"/>
                <a:gd name="T22" fmla="*/ 26 w 51"/>
                <a:gd name="T23" fmla="*/ 54 h 60"/>
                <a:gd name="T24" fmla="*/ 19 w 51"/>
                <a:gd name="T25" fmla="*/ 53 h 60"/>
                <a:gd name="T26" fmla="*/ 25 w 51"/>
                <a:gd name="T27" fmla="*/ 27 h 60"/>
                <a:gd name="T28" fmla="*/ 19 w 51"/>
                <a:gd name="T29" fmla="*/ 24 h 60"/>
                <a:gd name="T30" fmla="*/ 20 w 51"/>
                <a:gd name="T31" fmla="*/ 30 h 60"/>
                <a:gd name="T32" fmla="*/ 17 w 51"/>
                <a:gd name="T33" fmla="*/ 34 h 60"/>
                <a:gd name="T34" fmla="*/ 19 w 51"/>
                <a:gd name="T35" fmla="*/ 40 h 60"/>
                <a:gd name="T36" fmla="*/ 6 w 51"/>
                <a:gd name="T37" fmla="*/ 34 h 60"/>
                <a:gd name="T38" fmla="*/ 12 w 51"/>
                <a:gd name="T39" fmla="*/ 31 h 60"/>
                <a:gd name="T40" fmla="*/ 0 w 51"/>
                <a:gd name="T41" fmla="*/ 23 h 60"/>
                <a:gd name="T42" fmla="*/ 12 w 51"/>
                <a:gd name="T43" fmla="*/ 18 h 60"/>
                <a:gd name="T44" fmla="*/ 6 w 51"/>
                <a:gd name="T45" fmla="*/ 6 h 60"/>
                <a:gd name="T46" fmla="*/ 14 w 51"/>
                <a:gd name="T47" fmla="*/ 4 h 60"/>
                <a:gd name="T48" fmla="*/ 15 w 51"/>
                <a:gd name="T49" fmla="*/ 12 h 60"/>
                <a:gd name="T50" fmla="*/ 17 w 51"/>
                <a:gd name="T51" fmla="*/ 2 h 60"/>
                <a:gd name="T52" fmla="*/ 23 w 51"/>
                <a:gd name="T53" fmla="*/ 1 h 60"/>
                <a:gd name="T54" fmla="*/ 30 w 51"/>
                <a:gd name="T55" fmla="*/ 20 h 60"/>
                <a:gd name="T56" fmla="*/ 24 w 51"/>
                <a:gd name="T57" fmla="*/ 40 h 60"/>
                <a:gd name="T58" fmla="*/ 18 w 51"/>
                <a:gd name="T59" fmla="*/ 17 h 60"/>
                <a:gd name="T60" fmla="*/ 26 w 51"/>
                <a:gd name="T61" fmla="*/ 18 h 60"/>
                <a:gd name="T62" fmla="*/ 22 w 51"/>
                <a:gd name="T63" fmla="*/ 5 h 60"/>
                <a:gd name="T64" fmla="*/ 20 w 51"/>
                <a:gd name="T65" fmla="*/ 5 h 60"/>
                <a:gd name="T66" fmla="*/ 18 w 51"/>
                <a:gd name="T6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60">
                  <a:moveTo>
                    <a:pt x="24" y="40"/>
                  </a:moveTo>
                  <a:cubicBezTo>
                    <a:pt x="29" y="36"/>
                    <a:pt x="27" y="23"/>
                    <a:pt x="34" y="20"/>
                  </a:cubicBezTo>
                  <a:cubicBezTo>
                    <a:pt x="40" y="22"/>
                    <a:pt x="36" y="32"/>
                    <a:pt x="36" y="37"/>
                  </a:cubicBezTo>
                  <a:cubicBezTo>
                    <a:pt x="39" y="37"/>
                    <a:pt x="39" y="32"/>
                    <a:pt x="42" y="30"/>
                  </a:cubicBezTo>
                  <a:cubicBezTo>
                    <a:pt x="43" y="31"/>
                    <a:pt x="44" y="32"/>
                    <a:pt x="45" y="32"/>
                  </a:cubicBezTo>
                  <a:cubicBezTo>
                    <a:pt x="45" y="37"/>
                    <a:pt x="41" y="36"/>
                    <a:pt x="42" y="40"/>
                  </a:cubicBezTo>
                  <a:cubicBezTo>
                    <a:pt x="45" y="44"/>
                    <a:pt x="51" y="46"/>
                    <a:pt x="51" y="53"/>
                  </a:cubicBezTo>
                  <a:cubicBezTo>
                    <a:pt x="46" y="54"/>
                    <a:pt x="44" y="57"/>
                    <a:pt x="39" y="57"/>
                  </a:cubicBezTo>
                  <a:cubicBezTo>
                    <a:pt x="42" y="54"/>
                    <a:pt x="48" y="47"/>
                    <a:pt x="40" y="44"/>
                  </a:cubicBezTo>
                  <a:cubicBezTo>
                    <a:pt x="36" y="48"/>
                    <a:pt x="40" y="60"/>
                    <a:pt x="29" y="57"/>
                  </a:cubicBezTo>
                  <a:cubicBezTo>
                    <a:pt x="34" y="47"/>
                    <a:pt x="34" y="40"/>
                    <a:pt x="33" y="28"/>
                  </a:cubicBezTo>
                  <a:cubicBezTo>
                    <a:pt x="27" y="33"/>
                    <a:pt x="28" y="45"/>
                    <a:pt x="26" y="54"/>
                  </a:cubicBezTo>
                  <a:cubicBezTo>
                    <a:pt x="25" y="55"/>
                    <a:pt x="20" y="55"/>
                    <a:pt x="19" y="53"/>
                  </a:cubicBezTo>
                  <a:cubicBezTo>
                    <a:pt x="20" y="44"/>
                    <a:pt x="23" y="36"/>
                    <a:pt x="25" y="27"/>
                  </a:cubicBezTo>
                  <a:cubicBezTo>
                    <a:pt x="23" y="26"/>
                    <a:pt x="21" y="25"/>
                    <a:pt x="19" y="24"/>
                  </a:cubicBezTo>
                  <a:cubicBezTo>
                    <a:pt x="17" y="26"/>
                    <a:pt x="19" y="29"/>
                    <a:pt x="20" y="30"/>
                  </a:cubicBezTo>
                  <a:cubicBezTo>
                    <a:pt x="20" y="33"/>
                    <a:pt x="18" y="33"/>
                    <a:pt x="17" y="34"/>
                  </a:cubicBezTo>
                  <a:cubicBezTo>
                    <a:pt x="17" y="36"/>
                    <a:pt x="19" y="37"/>
                    <a:pt x="19" y="40"/>
                  </a:cubicBezTo>
                  <a:cubicBezTo>
                    <a:pt x="13" y="39"/>
                    <a:pt x="11" y="35"/>
                    <a:pt x="6" y="34"/>
                  </a:cubicBezTo>
                  <a:cubicBezTo>
                    <a:pt x="6" y="32"/>
                    <a:pt x="10" y="32"/>
                    <a:pt x="12" y="31"/>
                  </a:cubicBezTo>
                  <a:cubicBezTo>
                    <a:pt x="11" y="25"/>
                    <a:pt x="3" y="27"/>
                    <a:pt x="0" y="23"/>
                  </a:cubicBezTo>
                  <a:cubicBezTo>
                    <a:pt x="2" y="20"/>
                    <a:pt x="10" y="22"/>
                    <a:pt x="12" y="18"/>
                  </a:cubicBezTo>
                  <a:cubicBezTo>
                    <a:pt x="12" y="12"/>
                    <a:pt x="8" y="10"/>
                    <a:pt x="6" y="6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15" y="6"/>
                    <a:pt x="16" y="9"/>
                    <a:pt x="15" y="12"/>
                  </a:cubicBezTo>
                  <a:cubicBezTo>
                    <a:pt x="18" y="10"/>
                    <a:pt x="17" y="6"/>
                    <a:pt x="17" y="2"/>
                  </a:cubicBezTo>
                  <a:cubicBezTo>
                    <a:pt x="19" y="1"/>
                    <a:pt x="21" y="0"/>
                    <a:pt x="23" y="1"/>
                  </a:cubicBezTo>
                  <a:cubicBezTo>
                    <a:pt x="26" y="7"/>
                    <a:pt x="28" y="13"/>
                    <a:pt x="30" y="20"/>
                  </a:cubicBezTo>
                  <a:cubicBezTo>
                    <a:pt x="26" y="25"/>
                    <a:pt x="26" y="34"/>
                    <a:pt x="24" y="40"/>
                  </a:cubicBezTo>
                  <a:close/>
                  <a:moveTo>
                    <a:pt x="18" y="17"/>
                  </a:moveTo>
                  <a:cubicBezTo>
                    <a:pt x="21" y="18"/>
                    <a:pt x="22" y="17"/>
                    <a:pt x="26" y="18"/>
                  </a:cubicBezTo>
                  <a:cubicBezTo>
                    <a:pt x="26" y="12"/>
                    <a:pt x="23" y="10"/>
                    <a:pt x="22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19" y="8"/>
                    <a:pt x="17" y="13"/>
                    <a:pt x="18" y="1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E58F69DF-19F1-4DFC-99EB-A4BC8B7477D2}"/>
              </a:ext>
            </a:extLst>
          </p:cNvPr>
          <p:cNvSpPr/>
          <p:nvPr/>
        </p:nvSpPr>
        <p:spPr>
          <a:xfrm>
            <a:off x="0" y="0"/>
            <a:ext cx="6611891" cy="6858000"/>
          </a:xfrm>
          <a:prstGeom prst="rect">
            <a:avLst/>
          </a:prstGeom>
          <a:solidFill>
            <a:schemeClr val="bg1">
              <a:alpha val="94000"/>
            </a:scheme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D600AD00-4C10-4756-B1AA-4230F5A8178C}"/>
              </a:ext>
            </a:extLst>
          </p:cNvPr>
          <p:cNvSpPr/>
          <p:nvPr/>
        </p:nvSpPr>
        <p:spPr>
          <a:xfrm>
            <a:off x="6627924" y="8016"/>
            <a:ext cx="5564076" cy="6858000"/>
          </a:xfrm>
          <a:prstGeom prst="rect">
            <a:avLst/>
          </a:prstGeom>
          <a:solidFill>
            <a:srgbClr val="143C6D">
              <a:alpha val="81000"/>
            </a:srgb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B3C3A3C3-0A4A-4A1A-B3FE-274FB9ABE9F8}"/>
              </a:ext>
            </a:extLst>
          </p:cNvPr>
          <p:cNvSpPr/>
          <p:nvPr/>
        </p:nvSpPr>
        <p:spPr>
          <a:xfrm>
            <a:off x="2591151" y="1330037"/>
            <a:ext cx="1118304" cy="1118304"/>
          </a:xfrm>
          <a:prstGeom prst="rect">
            <a:avLst/>
          </a:prstGeom>
          <a:solidFill>
            <a:srgbClr val="143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zh-CN" sz="4000" b="1" dirty="0">
                <a:solidFill>
                  <a:srgbClr val="FFFFFF"/>
                </a:solidFill>
                <a:latin typeface="+mj-lt"/>
                <a:ea typeface="微软雅黑 Light"/>
              </a:rPr>
              <a:t>03</a:t>
            </a:r>
            <a:endParaRPr lang="zh-CN" altLang="en-US" sz="4000" b="1" dirty="0">
              <a:solidFill>
                <a:srgbClr val="FFFFFF"/>
              </a:solidFill>
              <a:latin typeface="+mj-lt"/>
              <a:ea typeface="微软雅黑 Light"/>
            </a:endParaRPr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32567476-BF0E-44CB-BAC2-A7B23A4700CB}"/>
              </a:ext>
            </a:extLst>
          </p:cNvPr>
          <p:cNvCxnSpPr/>
          <p:nvPr/>
        </p:nvCxnSpPr>
        <p:spPr>
          <a:xfrm>
            <a:off x="1246379" y="3713588"/>
            <a:ext cx="3807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DC12E9D7-BDA7-4FDF-B2E1-55530B2E7C43}"/>
              </a:ext>
            </a:extLst>
          </p:cNvPr>
          <p:cNvSpPr txBox="1"/>
          <p:nvPr/>
        </p:nvSpPr>
        <p:spPr>
          <a:xfrm>
            <a:off x="1172679" y="3888915"/>
            <a:ext cx="3955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rPr>
              <a:t>优势及作用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63DE410E-1FE8-450E-9B73-68F0438F6DA2}"/>
              </a:ext>
            </a:extLst>
          </p:cNvPr>
          <p:cNvSpPr txBox="1"/>
          <p:nvPr/>
        </p:nvSpPr>
        <p:spPr>
          <a:xfrm>
            <a:off x="1826515" y="2657356"/>
            <a:ext cx="2647576" cy="878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dirty="0">
                <a:solidFill>
                  <a:srgbClr val="002060"/>
                </a:solidFill>
                <a:latin typeface="+mj-ea"/>
                <a:ea typeface="+mj-ea"/>
              </a:rPr>
              <a:t>研究意义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1538026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7BD21F7-CB9B-42F5-B185-9DF8349ECD43}"/>
              </a:ext>
            </a:extLst>
          </p:cNvPr>
          <p:cNvSpPr>
            <a:spLocks noChangeAspect="1"/>
          </p:cNvSpPr>
          <p:nvPr/>
        </p:nvSpPr>
        <p:spPr>
          <a:xfrm>
            <a:off x="-4300" y="0"/>
            <a:ext cx="12192000" cy="6858000"/>
          </a:xfrm>
          <a:prstGeom prst="rect">
            <a:avLst/>
          </a:prstGeom>
          <a:blipFill dpi="0" rotWithShape="1">
            <a:blip r:embed="rId5"/>
            <a:srcRect/>
            <a:stretch>
              <a:fillRect l="-10149" t="235" r="-10149" b="-104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A204A76-055B-490D-B79B-6683161B33FE}"/>
              </a:ext>
            </a:extLst>
          </p:cNvPr>
          <p:cNvSpPr/>
          <p:nvPr/>
        </p:nvSpPr>
        <p:spPr>
          <a:xfrm>
            <a:off x="-9351" y="0"/>
            <a:ext cx="12192000" cy="6858000"/>
          </a:xfrm>
          <a:prstGeom prst="rect">
            <a:avLst/>
          </a:prstGeom>
          <a:solidFill>
            <a:srgbClr val="143178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grpSp>
        <p:nvGrpSpPr>
          <p:cNvPr id="6" name="2b586da8-b3bb-41e3-9609-2aa83134bc7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099992B1-C7AB-451D-8EC3-4C6B45200637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258192" y="182880"/>
            <a:ext cx="2782142" cy="561340"/>
            <a:chOff x="1386105" y="2481869"/>
            <a:chExt cx="9419805" cy="1900592"/>
          </a:xfrm>
          <a:solidFill>
            <a:schemeClr val="bg1"/>
          </a:solidFill>
        </p:grpSpPr>
        <p:grpSp>
          <p:nvGrpSpPr>
            <p:cNvPr id="7" name="íṡ1íḍe">
              <a:extLst>
                <a:ext uri="{FF2B5EF4-FFF2-40B4-BE49-F238E27FC236}">
                  <a16:creationId xmlns:a16="http://schemas.microsoft.com/office/drawing/2014/main" id="{89847AEF-C760-4450-88F8-E408F65A1B7B}"/>
                </a:ext>
              </a:extLst>
            </p:cNvPr>
            <p:cNvGrpSpPr/>
            <p:nvPr/>
          </p:nvGrpSpPr>
          <p:grpSpPr>
            <a:xfrm>
              <a:off x="1386105" y="2521057"/>
              <a:ext cx="1808767" cy="1817338"/>
              <a:chOff x="-15875" y="2251075"/>
              <a:chExt cx="2344738" cy="2355850"/>
            </a:xfrm>
            <a:grpFill/>
          </p:grpSpPr>
          <p:sp>
            <p:nvSpPr>
              <p:cNvPr id="55" name="ïṣḷïdê">
                <a:extLst>
                  <a:ext uri="{FF2B5EF4-FFF2-40B4-BE49-F238E27FC236}">
                    <a16:creationId xmlns:a16="http://schemas.microsoft.com/office/drawing/2014/main" id="{CFE19823-9FE6-4BD9-9B9F-A15D10043DA2}"/>
                  </a:ext>
                </a:extLst>
              </p:cNvPr>
              <p:cNvSpPr/>
              <p:nvPr/>
            </p:nvSpPr>
            <p:spPr bwMode="auto">
              <a:xfrm>
                <a:off x="-15875" y="2251075"/>
                <a:ext cx="2344738" cy="2355850"/>
              </a:xfrm>
              <a:custGeom>
                <a:avLst/>
                <a:gdLst>
                  <a:gd name="T0" fmla="*/ 357 w 740"/>
                  <a:gd name="T1" fmla="*/ 6 h 743"/>
                  <a:gd name="T2" fmla="*/ 623 w 740"/>
                  <a:gd name="T3" fmla="*/ 106 h 743"/>
                  <a:gd name="T4" fmla="*/ 737 w 740"/>
                  <a:gd name="T5" fmla="*/ 359 h 743"/>
                  <a:gd name="T6" fmla="*/ 710 w 740"/>
                  <a:gd name="T7" fmla="*/ 513 h 743"/>
                  <a:gd name="T8" fmla="*/ 532 w 740"/>
                  <a:gd name="T9" fmla="*/ 702 h 743"/>
                  <a:gd name="T10" fmla="*/ 386 w 740"/>
                  <a:gd name="T11" fmla="*/ 739 h 743"/>
                  <a:gd name="T12" fmla="*/ 119 w 740"/>
                  <a:gd name="T13" fmla="*/ 639 h 743"/>
                  <a:gd name="T14" fmla="*/ 41 w 740"/>
                  <a:gd name="T15" fmla="*/ 533 h 743"/>
                  <a:gd name="T16" fmla="*/ 4 w 740"/>
                  <a:gd name="T17" fmla="*/ 387 h 743"/>
                  <a:gd name="T18" fmla="*/ 104 w 740"/>
                  <a:gd name="T19" fmla="*/ 120 h 743"/>
                  <a:gd name="T20" fmla="*/ 314 w 740"/>
                  <a:gd name="T21" fmla="*/ 9 h 743"/>
                  <a:gd name="T22" fmla="*/ 357 w 740"/>
                  <a:gd name="T23" fmla="*/ 6 h 743"/>
                  <a:gd name="T24" fmla="*/ 118 w 740"/>
                  <a:gd name="T25" fmla="*/ 123 h 743"/>
                  <a:gd name="T26" fmla="*/ 16 w 740"/>
                  <a:gd name="T27" fmla="*/ 376 h 743"/>
                  <a:gd name="T28" fmla="*/ 48 w 740"/>
                  <a:gd name="T29" fmla="*/ 520 h 743"/>
                  <a:gd name="T30" fmla="*/ 122 w 740"/>
                  <a:gd name="T31" fmla="*/ 625 h 743"/>
                  <a:gd name="T32" fmla="*/ 374 w 740"/>
                  <a:gd name="T33" fmla="*/ 727 h 743"/>
                  <a:gd name="T34" fmla="*/ 520 w 740"/>
                  <a:gd name="T35" fmla="*/ 695 h 743"/>
                  <a:gd name="T36" fmla="*/ 623 w 740"/>
                  <a:gd name="T37" fmla="*/ 622 h 743"/>
                  <a:gd name="T38" fmla="*/ 696 w 740"/>
                  <a:gd name="T39" fmla="*/ 516 h 743"/>
                  <a:gd name="T40" fmla="*/ 726 w 740"/>
                  <a:gd name="T41" fmla="*/ 370 h 743"/>
                  <a:gd name="T42" fmla="*/ 694 w 740"/>
                  <a:gd name="T43" fmla="*/ 225 h 743"/>
                  <a:gd name="T44" fmla="*/ 516 w 740"/>
                  <a:gd name="T45" fmla="*/ 48 h 743"/>
                  <a:gd name="T46" fmla="*/ 369 w 740"/>
                  <a:gd name="T47" fmla="*/ 17 h 743"/>
                  <a:gd name="T48" fmla="*/ 118 w 740"/>
                  <a:gd name="T49" fmla="*/ 123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0" h="743">
                    <a:moveTo>
                      <a:pt x="357" y="6"/>
                    </a:moveTo>
                    <a:cubicBezTo>
                      <a:pt x="475" y="0"/>
                      <a:pt x="563" y="50"/>
                      <a:pt x="623" y="106"/>
                    </a:cubicBezTo>
                    <a:cubicBezTo>
                      <a:pt x="685" y="163"/>
                      <a:pt x="732" y="246"/>
                      <a:pt x="737" y="359"/>
                    </a:cubicBezTo>
                    <a:cubicBezTo>
                      <a:pt x="740" y="417"/>
                      <a:pt x="728" y="470"/>
                      <a:pt x="710" y="513"/>
                    </a:cubicBezTo>
                    <a:cubicBezTo>
                      <a:pt x="675" y="598"/>
                      <a:pt x="613" y="662"/>
                      <a:pt x="532" y="702"/>
                    </a:cubicBezTo>
                    <a:cubicBezTo>
                      <a:pt x="491" y="722"/>
                      <a:pt x="442" y="737"/>
                      <a:pt x="386" y="739"/>
                    </a:cubicBezTo>
                    <a:cubicBezTo>
                      <a:pt x="267" y="743"/>
                      <a:pt x="182" y="697"/>
                      <a:pt x="119" y="639"/>
                    </a:cubicBezTo>
                    <a:cubicBezTo>
                      <a:pt x="87" y="610"/>
                      <a:pt x="61" y="574"/>
                      <a:pt x="41" y="533"/>
                    </a:cubicBezTo>
                    <a:cubicBezTo>
                      <a:pt x="21" y="492"/>
                      <a:pt x="6" y="444"/>
                      <a:pt x="4" y="387"/>
                    </a:cubicBezTo>
                    <a:cubicBezTo>
                      <a:pt x="0" y="267"/>
                      <a:pt x="47" y="181"/>
                      <a:pt x="104" y="120"/>
                    </a:cubicBezTo>
                    <a:cubicBezTo>
                      <a:pt x="154" y="67"/>
                      <a:pt x="223" y="24"/>
                      <a:pt x="314" y="9"/>
                    </a:cubicBezTo>
                    <a:cubicBezTo>
                      <a:pt x="328" y="7"/>
                      <a:pt x="343" y="6"/>
                      <a:pt x="357" y="6"/>
                    </a:cubicBezTo>
                    <a:close/>
                    <a:moveTo>
                      <a:pt x="118" y="123"/>
                    </a:moveTo>
                    <a:cubicBezTo>
                      <a:pt x="60" y="181"/>
                      <a:pt x="16" y="262"/>
                      <a:pt x="16" y="376"/>
                    </a:cubicBezTo>
                    <a:cubicBezTo>
                      <a:pt x="16" y="432"/>
                      <a:pt x="29" y="479"/>
                      <a:pt x="48" y="520"/>
                    </a:cubicBezTo>
                    <a:cubicBezTo>
                      <a:pt x="67" y="561"/>
                      <a:pt x="91" y="596"/>
                      <a:pt x="122" y="625"/>
                    </a:cubicBezTo>
                    <a:cubicBezTo>
                      <a:pt x="183" y="683"/>
                      <a:pt x="261" y="727"/>
                      <a:pt x="374" y="727"/>
                    </a:cubicBezTo>
                    <a:cubicBezTo>
                      <a:pt x="430" y="727"/>
                      <a:pt x="479" y="714"/>
                      <a:pt x="520" y="695"/>
                    </a:cubicBezTo>
                    <a:cubicBezTo>
                      <a:pt x="560" y="677"/>
                      <a:pt x="594" y="651"/>
                      <a:pt x="623" y="622"/>
                    </a:cubicBezTo>
                    <a:cubicBezTo>
                      <a:pt x="653" y="592"/>
                      <a:pt x="677" y="558"/>
                      <a:pt x="696" y="516"/>
                    </a:cubicBezTo>
                    <a:cubicBezTo>
                      <a:pt x="714" y="476"/>
                      <a:pt x="728" y="424"/>
                      <a:pt x="726" y="370"/>
                    </a:cubicBezTo>
                    <a:cubicBezTo>
                      <a:pt x="725" y="313"/>
                      <a:pt x="712" y="265"/>
                      <a:pt x="694" y="225"/>
                    </a:cubicBezTo>
                    <a:cubicBezTo>
                      <a:pt x="657" y="145"/>
                      <a:pt x="597" y="84"/>
                      <a:pt x="516" y="48"/>
                    </a:cubicBezTo>
                    <a:cubicBezTo>
                      <a:pt x="474" y="30"/>
                      <a:pt x="424" y="17"/>
                      <a:pt x="369" y="17"/>
                    </a:cubicBezTo>
                    <a:cubicBezTo>
                      <a:pt x="255" y="18"/>
                      <a:pt x="175" y="66"/>
                      <a:pt x="118" y="1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6" name="îş1ide">
                <a:extLst>
                  <a:ext uri="{FF2B5EF4-FFF2-40B4-BE49-F238E27FC236}">
                    <a16:creationId xmlns:a16="http://schemas.microsoft.com/office/drawing/2014/main" id="{3BD95004-FE37-4ECC-BC9D-A53BA6C62C55}"/>
                  </a:ext>
                </a:extLst>
              </p:cNvPr>
              <p:cNvSpPr/>
              <p:nvPr/>
            </p:nvSpPr>
            <p:spPr bwMode="auto">
              <a:xfrm>
                <a:off x="1082675" y="2346325"/>
                <a:ext cx="130175" cy="158750"/>
              </a:xfrm>
              <a:custGeom>
                <a:avLst/>
                <a:gdLst>
                  <a:gd name="T0" fmla="*/ 37 w 41"/>
                  <a:gd name="T1" fmla="*/ 14 h 50"/>
                  <a:gd name="T2" fmla="*/ 26 w 41"/>
                  <a:gd name="T3" fmla="*/ 16 h 50"/>
                  <a:gd name="T4" fmla="*/ 15 w 41"/>
                  <a:gd name="T5" fmla="*/ 14 h 50"/>
                  <a:gd name="T6" fmla="*/ 38 w 41"/>
                  <a:gd name="T7" fmla="*/ 28 h 50"/>
                  <a:gd name="T8" fmla="*/ 3 w 41"/>
                  <a:gd name="T9" fmla="*/ 30 h 50"/>
                  <a:gd name="T10" fmla="*/ 13 w 41"/>
                  <a:gd name="T11" fmla="*/ 30 h 50"/>
                  <a:gd name="T12" fmla="*/ 26 w 41"/>
                  <a:gd name="T13" fmla="*/ 33 h 50"/>
                  <a:gd name="T14" fmla="*/ 4 w 41"/>
                  <a:gd name="T15" fmla="*/ 12 h 50"/>
                  <a:gd name="T16" fmla="*/ 37 w 41"/>
                  <a:gd name="T17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50">
                    <a:moveTo>
                      <a:pt x="37" y="14"/>
                    </a:moveTo>
                    <a:cubicBezTo>
                      <a:pt x="35" y="16"/>
                      <a:pt x="30" y="16"/>
                      <a:pt x="26" y="16"/>
                    </a:cubicBezTo>
                    <a:cubicBezTo>
                      <a:pt x="25" y="13"/>
                      <a:pt x="18" y="9"/>
                      <a:pt x="15" y="14"/>
                    </a:cubicBezTo>
                    <a:cubicBezTo>
                      <a:pt x="23" y="20"/>
                      <a:pt x="37" y="18"/>
                      <a:pt x="38" y="28"/>
                    </a:cubicBezTo>
                    <a:cubicBezTo>
                      <a:pt x="41" y="48"/>
                      <a:pt x="3" y="50"/>
                      <a:pt x="3" y="30"/>
                    </a:cubicBezTo>
                    <a:cubicBezTo>
                      <a:pt x="7" y="31"/>
                      <a:pt x="9" y="29"/>
                      <a:pt x="13" y="30"/>
                    </a:cubicBezTo>
                    <a:cubicBezTo>
                      <a:pt x="14" y="34"/>
                      <a:pt x="23" y="39"/>
                      <a:pt x="26" y="33"/>
                    </a:cubicBezTo>
                    <a:cubicBezTo>
                      <a:pt x="22" y="23"/>
                      <a:pt x="0" y="29"/>
                      <a:pt x="4" y="12"/>
                    </a:cubicBezTo>
                    <a:cubicBezTo>
                      <a:pt x="7" y="1"/>
                      <a:pt x="34" y="0"/>
                      <a:pt x="3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7" name="ïṩļïdè">
                <a:extLst>
                  <a:ext uri="{FF2B5EF4-FFF2-40B4-BE49-F238E27FC236}">
                    <a16:creationId xmlns:a16="http://schemas.microsoft.com/office/drawing/2014/main" id="{ACB06C85-B94E-4B5E-812A-D6D8DE9D71AE}"/>
                  </a:ext>
                </a:extLst>
              </p:cNvPr>
              <p:cNvSpPr/>
              <p:nvPr/>
            </p:nvSpPr>
            <p:spPr bwMode="auto">
              <a:xfrm>
                <a:off x="944563" y="2368550"/>
                <a:ext cx="65088" cy="133350"/>
              </a:xfrm>
              <a:custGeom>
                <a:avLst/>
                <a:gdLst>
                  <a:gd name="T0" fmla="*/ 19 w 21"/>
                  <a:gd name="T1" fmla="*/ 1 h 42"/>
                  <a:gd name="T2" fmla="*/ 20 w 21"/>
                  <a:gd name="T3" fmla="*/ 7 h 42"/>
                  <a:gd name="T4" fmla="*/ 14 w 21"/>
                  <a:gd name="T5" fmla="*/ 11 h 42"/>
                  <a:gd name="T6" fmla="*/ 19 w 21"/>
                  <a:gd name="T7" fmla="*/ 12 h 42"/>
                  <a:gd name="T8" fmla="*/ 21 w 21"/>
                  <a:gd name="T9" fmla="*/ 19 h 42"/>
                  <a:gd name="T10" fmla="*/ 16 w 21"/>
                  <a:gd name="T11" fmla="*/ 20 h 42"/>
                  <a:gd name="T12" fmla="*/ 19 w 21"/>
                  <a:gd name="T13" fmla="*/ 39 h 42"/>
                  <a:gd name="T14" fmla="*/ 8 w 21"/>
                  <a:gd name="T15" fmla="*/ 42 h 42"/>
                  <a:gd name="T16" fmla="*/ 5 w 21"/>
                  <a:gd name="T17" fmla="*/ 22 h 42"/>
                  <a:gd name="T18" fmla="*/ 1 w 21"/>
                  <a:gd name="T19" fmla="*/ 22 h 42"/>
                  <a:gd name="T20" fmla="*/ 0 w 21"/>
                  <a:gd name="T21" fmla="*/ 15 h 42"/>
                  <a:gd name="T22" fmla="*/ 3 w 21"/>
                  <a:gd name="T23" fmla="*/ 14 h 42"/>
                  <a:gd name="T24" fmla="*/ 19 w 21"/>
                  <a:gd name="T2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2">
                    <a:moveTo>
                      <a:pt x="19" y="1"/>
                    </a:moveTo>
                    <a:cubicBezTo>
                      <a:pt x="21" y="2"/>
                      <a:pt x="20" y="5"/>
                      <a:pt x="20" y="7"/>
                    </a:cubicBezTo>
                    <a:cubicBezTo>
                      <a:pt x="18" y="8"/>
                      <a:pt x="14" y="7"/>
                      <a:pt x="14" y="11"/>
                    </a:cubicBezTo>
                    <a:cubicBezTo>
                      <a:pt x="15" y="14"/>
                      <a:pt x="18" y="10"/>
                      <a:pt x="19" y="12"/>
                    </a:cubicBezTo>
                    <a:cubicBezTo>
                      <a:pt x="20" y="14"/>
                      <a:pt x="20" y="17"/>
                      <a:pt x="21" y="19"/>
                    </a:cubicBezTo>
                    <a:cubicBezTo>
                      <a:pt x="19" y="19"/>
                      <a:pt x="18" y="20"/>
                      <a:pt x="16" y="20"/>
                    </a:cubicBezTo>
                    <a:cubicBezTo>
                      <a:pt x="17" y="27"/>
                      <a:pt x="18" y="33"/>
                      <a:pt x="19" y="39"/>
                    </a:cubicBezTo>
                    <a:cubicBezTo>
                      <a:pt x="17" y="41"/>
                      <a:pt x="12" y="41"/>
                      <a:pt x="8" y="42"/>
                    </a:cubicBezTo>
                    <a:cubicBezTo>
                      <a:pt x="7" y="35"/>
                      <a:pt x="6" y="29"/>
                      <a:pt x="5" y="22"/>
                    </a:cubicBezTo>
                    <a:cubicBezTo>
                      <a:pt x="3" y="22"/>
                      <a:pt x="2" y="24"/>
                      <a:pt x="1" y="22"/>
                    </a:cubicBezTo>
                    <a:cubicBezTo>
                      <a:pt x="1" y="19"/>
                      <a:pt x="0" y="18"/>
                      <a:pt x="0" y="15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1" y="2"/>
                      <a:pt x="9" y="0"/>
                      <a:pt x="1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8" name="î$1iḑé">
                <a:extLst>
                  <a:ext uri="{FF2B5EF4-FFF2-40B4-BE49-F238E27FC236}">
                    <a16:creationId xmlns:a16="http://schemas.microsoft.com/office/drawing/2014/main" id="{099B9CDB-E6E1-4CB6-A1D0-2674B5F53365}"/>
                  </a:ext>
                </a:extLst>
              </p:cNvPr>
              <p:cNvSpPr/>
              <p:nvPr/>
            </p:nvSpPr>
            <p:spPr bwMode="auto">
              <a:xfrm>
                <a:off x="1352550" y="2371725"/>
                <a:ext cx="41275" cy="38100"/>
              </a:xfrm>
              <a:custGeom>
                <a:avLst/>
                <a:gdLst>
                  <a:gd name="T0" fmla="*/ 13 w 13"/>
                  <a:gd name="T1" fmla="*/ 5 h 12"/>
                  <a:gd name="T2" fmla="*/ 12 w 13"/>
                  <a:gd name="T3" fmla="*/ 12 h 12"/>
                  <a:gd name="T4" fmla="*/ 1 w 13"/>
                  <a:gd name="T5" fmla="*/ 10 h 12"/>
                  <a:gd name="T6" fmla="*/ 13 w 13"/>
                  <a:gd name="T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2">
                    <a:moveTo>
                      <a:pt x="13" y="5"/>
                    </a:moveTo>
                    <a:cubicBezTo>
                      <a:pt x="13" y="8"/>
                      <a:pt x="12" y="9"/>
                      <a:pt x="12" y="12"/>
                    </a:cubicBezTo>
                    <a:cubicBezTo>
                      <a:pt x="8" y="12"/>
                      <a:pt x="5" y="10"/>
                      <a:pt x="1" y="10"/>
                    </a:cubicBezTo>
                    <a:cubicBezTo>
                      <a:pt x="0" y="0"/>
                      <a:pt x="8" y="3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9" name="iśľiḑè">
                <a:extLst>
                  <a:ext uri="{FF2B5EF4-FFF2-40B4-BE49-F238E27FC236}">
                    <a16:creationId xmlns:a16="http://schemas.microsoft.com/office/drawing/2014/main" id="{F59D826F-5BB1-4764-84D6-224382E98ADE}"/>
                  </a:ext>
                </a:extLst>
              </p:cNvPr>
              <p:cNvSpPr/>
              <p:nvPr/>
            </p:nvSpPr>
            <p:spPr bwMode="auto">
              <a:xfrm>
                <a:off x="1196975" y="2390775"/>
                <a:ext cx="123825" cy="111125"/>
              </a:xfrm>
              <a:custGeom>
                <a:avLst/>
                <a:gdLst>
                  <a:gd name="T0" fmla="*/ 39 w 39"/>
                  <a:gd name="T1" fmla="*/ 14 h 35"/>
                  <a:gd name="T2" fmla="*/ 30 w 39"/>
                  <a:gd name="T3" fmla="*/ 14 h 35"/>
                  <a:gd name="T4" fmla="*/ 21 w 39"/>
                  <a:gd name="T5" fmla="*/ 24 h 35"/>
                  <a:gd name="T6" fmla="*/ 30 w 39"/>
                  <a:gd name="T7" fmla="*/ 20 h 35"/>
                  <a:gd name="T8" fmla="*/ 39 w 39"/>
                  <a:gd name="T9" fmla="*/ 23 h 35"/>
                  <a:gd name="T10" fmla="*/ 11 w 39"/>
                  <a:gd name="T11" fmla="*/ 27 h 35"/>
                  <a:gd name="T12" fmla="*/ 26 w 39"/>
                  <a:gd name="T13" fmla="*/ 2 h 35"/>
                  <a:gd name="T14" fmla="*/ 39 w 39"/>
                  <a:gd name="T15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35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25" y="3"/>
                      <a:pt x="12" y="17"/>
                      <a:pt x="21" y="24"/>
                    </a:cubicBezTo>
                    <a:cubicBezTo>
                      <a:pt x="26" y="25"/>
                      <a:pt x="28" y="22"/>
                      <a:pt x="30" y="20"/>
                    </a:cubicBezTo>
                    <a:cubicBezTo>
                      <a:pt x="33" y="22"/>
                      <a:pt x="37" y="21"/>
                      <a:pt x="39" y="23"/>
                    </a:cubicBezTo>
                    <a:cubicBezTo>
                      <a:pt x="35" y="33"/>
                      <a:pt x="19" y="35"/>
                      <a:pt x="11" y="27"/>
                    </a:cubicBezTo>
                    <a:cubicBezTo>
                      <a:pt x="0" y="18"/>
                      <a:pt x="9" y="0"/>
                      <a:pt x="26" y="2"/>
                    </a:cubicBezTo>
                    <a:cubicBezTo>
                      <a:pt x="33" y="3"/>
                      <a:pt x="39" y="6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0" name="ïṥḷíḑè">
                <a:extLst>
                  <a:ext uri="{FF2B5EF4-FFF2-40B4-BE49-F238E27FC236}">
                    <a16:creationId xmlns:a16="http://schemas.microsoft.com/office/drawing/2014/main" id="{34B192C3-7A79-406E-814A-F7BC93054229}"/>
                  </a:ext>
                </a:extLst>
              </p:cNvPr>
              <p:cNvSpPr/>
              <p:nvPr/>
            </p:nvSpPr>
            <p:spPr bwMode="auto">
              <a:xfrm>
                <a:off x="1333500" y="2413000"/>
                <a:ext cx="53975" cy="95250"/>
              </a:xfrm>
              <a:custGeom>
                <a:avLst/>
                <a:gdLst>
                  <a:gd name="T0" fmla="*/ 7 w 17"/>
                  <a:gd name="T1" fmla="*/ 0 h 30"/>
                  <a:gd name="T2" fmla="*/ 17 w 17"/>
                  <a:gd name="T3" fmla="*/ 2 h 30"/>
                  <a:gd name="T4" fmla="*/ 11 w 17"/>
                  <a:gd name="T5" fmla="*/ 30 h 30"/>
                  <a:gd name="T6" fmla="*/ 0 w 17"/>
                  <a:gd name="T7" fmla="*/ 27 h 30"/>
                  <a:gd name="T8" fmla="*/ 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7" y="0"/>
                    </a:moveTo>
                    <a:cubicBezTo>
                      <a:pt x="10" y="1"/>
                      <a:pt x="14" y="1"/>
                      <a:pt x="17" y="2"/>
                    </a:cubicBezTo>
                    <a:cubicBezTo>
                      <a:pt x="15" y="11"/>
                      <a:pt x="13" y="21"/>
                      <a:pt x="11" y="30"/>
                    </a:cubicBezTo>
                    <a:cubicBezTo>
                      <a:pt x="7" y="29"/>
                      <a:pt x="4" y="28"/>
                      <a:pt x="0" y="27"/>
                    </a:cubicBezTo>
                    <a:cubicBezTo>
                      <a:pt x="2" y="18"/>
                      <a:pt x="4" y="8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1" name="íṥliḑê">
                <a:extLst>
                  <a:ext uri="{FF2B5EF4-FFF2-40B4-BE49-F238E27FC236}">
                    <a16:creationId xmlns:a16="http://schemas.microsoft.com/office/drawing/2014/main" id="{0B35A237-EE57-44DE-A0C2-0FD6B438BED5}"/>
                  </a:ext>
                </a:extLst>
              </p:cNvPr>
              <p:cNvSpPr/>
              <p:nvPr/>
            </p:nvSpPr>
            <p:spPr bwMode="auto">
              <a:xfrm>
                <a:off x="817563" y="2422525"/>
                <a:ext cx="136525" cy="117475"/>
              </a:xfrm>
              <a:custGeom>
                <a:avLst/>
                <a:gdLst>
                  <a:gd name="T0" fmla="*/ 22 w 43"/>
                  <a:gd name="T1" fmla="*/ 2 h 37"/>
                  <a:gd name="T2" fmla="*/ 39 w 43"/>
                  <a:gd name="T3" fmla="*/ 22 h 37"/>
                  <a:gd name="T4" fmla="*/ 8 w 43"/>
                  <a:gd name="T5" fmla="*/ 11 h 37"/>
                  <a:gd name="T6" fmla="*/ 22 w 43"/>
                  <a:gd name="T7" fmla="*/ 2 h 37"/>
                  <a:gd name="T8" fmla="*/ 24 w 43"/>
                  <a:gd name="T9" fmla="*/ 23 h 37"/>
                  <a:gd name="T10" fmla="*/ 26 w 43"/>
                  <a:gd name="T11" fmla="*/ 10 h 37"/>
                  <a:gd name="T12" fmla="*/ 24 w 43"/>
                  <a:gd name="T13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7">
                    <a:moveTo>
                      <a:pt x="22" y="2"/>
                    </a:moveTo>
                    <a:cubicBezTo>
                      <a:pt x="33" y="0"/>
                      <a:pt x="43" y="9"/>
                      <a:pt x="39" y="22"/>
                    </a:cubicBezTo>
                    <a:cubicBezTo>
                      <a:pt x="33" y="37"/>
                      <a:pt x="0" y="34"/>
                      <a:pt x="8" y="11"/>
                    </a:cubicBezTo>
                    <a:cubicBezTo>
                      <a:pt x="9" y="7"/>
                      <a:pt x="15" y="3"/>
                      <a:pt x="22" y="2"/>
                    </a:cubicBezTo>
                    <a:close/>
                    <a:moveTo>
                      <a:pt x="24" y="23"/>
                    </a:moveTo>
                    <a:cubicBezTo>
                      <a:pt x="31" y="23"/>
                      <a:pt x="29" y="15"/>
                      <a:pt x="26" y="10"/>
                    </a:cubicBezTo>
                    <a:cubicBezTo>
                      <a:pt x="16" y="5"/>
                      <a:pt x="16" y="24"/>
                      <a:pt x="24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2" name="ïśḷiḍé">
                <a:extLst>
                  <a:ext uri="{FF2B5EF4-FFF2-40B4-BE49-F238E27FC236}">
                    <a16:creationId xmlns:a16="http://schemas.microsoft.com/office/drawing/2014/main" id="{844F327D-B047-4838-B77D-9708959812C9}"/>
                  </a:ext>
                </a:extLst>
              </p:cNvPr>
              <p:cNvSpPr/>
              <p:nvPr/>
            </p:nvSpPr>
            <p:spPr bwMode="auto">
              <a:xfrm>
                <a:off x="1358900" y="2409825"/>
                <a:ext cx="158750" cy="149225"/>
              </a:xfrm>
              <a:custGeom>
                <a:avLst/>
                <a:gdLst>
                  <a:gd name="T0" fmla="*/ 42 w 50"/>
                  <a:gd name="T1" fmla="*/ 29 h 47"/>
                  <a:gd name="T2" fmla="*/ 22 w 50"/>
                  <a:gd name="T3" fmla="*/ 23 h 47"/>
                  <a:gd name="T4" fmla="*/ 24 w 50"/>
                  <a:gd name="T5" fmla="*/ 30 h 47"/>
                  <a:gd name="T6" fmla="*/ 40 w 50"/>
                  <a:gd name="T7" fmla="*/ 33 h 47"/>
                  <a:gd name="T8" fmla="*/ 14 w 50"/>
                  <a:gd name="T9" fmla="*/ 11 h 47"/>
                  <a:gd name="T10" fmla="*/ 42 w 50"/>
                  <a:gd name="T11" fmla="*/ 29 h 47"/>
                  <a:gd name="T12" fmla="*/ 23 w 50"/>
                  <a:gd name="T13" fmla="*/ 18 h 47"/>
                  <a:gd name="T14" fmla="*/ 33 w 50"/>
                  <a:gd name="T15" fmla="*/ 20 h 47"/>
                  <a:gd name="T16" fmla="*/ 23 w 50"/>
                  <a:gd name="T17" fmla="*/ 1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7">
                    <a:moveTo>
                      <a:pt x="42" y="29"/>
                    </a:moveTo>
                    <a:cubicBezTo>
                      <a:pt x="35" y="27"/>
                      <a:pt x="28" y="25"/>
                      <a:pt x="22" y="23"/>
                    </a:cubicBezTo>
                    <a:cubicBezTo>
                      <a:pt x="20" y="26"/>
                      <a:pt x="23" y="29"/>
                      <a:pt x="24" y="30"/>
                    </a:cubicBezTo>
                    <a:cubicBezTo>
                      <a:pt x="31" y="28"/>
                      <a:pt x="35" y="30"/>
                      <a:pt x="40" y="33"/>
                    </a:cubicBezTo>
                    <a:cubicBezTo>
                      <a:pt x="25" y="47"/>
                      <a:pt x="0" y="26"/>
                      <a:pt x="14" y="11"/>
                    </a:cubicBezTo>
                    <a:cubicBezTo>
                      <a:pt x="24" y="0"/>
                      <a:pt x="50" y="11"/>
                      <a:pt x="42" y="29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30" y="21"/>
                      <a:pt x="33" y="20"/>
                    </a:cubicBezTo>
                    <a:cubicBezTo>
                      <a:pt x="34" y="14"/>
                      <a:pt x="24" y="12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3" name="îSḷiďè">
                <a:extLst>
                  <a:ext uri="{FF2B5EF4-FFF2-40B4-BE49-F238E27FC236}">
                    <a16:creationId xmlns:a16="http://schemas.microsoft.com/office/drawing/2014/main" id="{AF74DA80-0247-46F8-B71B-CCB5FFE724BB}"/>
                  </a:ext>
                </a:extLst>
              </p:cNvPr>
              <p:cNvSpPr/>
              <p:nvPr/>
            </p:nvSpPr>
            <p:spPr bwMode="auto">
              <a:xfrm>
                <a:off x="1498600" y="2460625"/>
                <a:ext cx="136525" cy="117475"/>
              </a:xfrm>
              <a:custGeom>
                <a:avLst/>
                <a:gdLst>
                  <a:gd name="T0" fmla="*/ 11 w 43"/>
                  <a:gd name="T1" fmla="*/ 0 h 37"/>
                  <a:gd name="T2" fmla="*/ 20 w 43"/>
                  <a:gd name="T3" fmla="*/ 4 h 37"/>
                  <a:gd name="T4" fmla="*/ 19 w 43"/>
                  <a:gd name="T5" fmla="*/ 8 h 37"/>
                  <a:gd name="T6" fmla="*/ 27 w 43"/>
                  <a:gd name="T7" fmla="*/ 7 h 37"/>
                  <a:gd name="T8" fmla="*/ 27 w 43"/>
                  <a:gd name="T9" fmla="*/ 37 h 37"/>
                  <a:gd name="T10" fmla="*/ 17 w 43"/>
                  <a:gd name="T11" fmla="*/ 34 h 37"/>
                  <a:gd name="T12" fmla="*/ 20 w 43"/>
                  <a:gd name="T13" fmla="*/ 13 h 37"/>
                  <a:gd name="T14" fmla="*/ 10 w 43"/>
                  <a:gd name="T15" fmla="*/ 30 h 37"/>
                  <a:gd name="T16" fmla="*/ 0 w 43"/>
                  <a:gd name="T17" fmla="*/ 26 h 37"/>
                  <a:gd name="T18" fmla="*/ 11 w 43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37">
                    <a:moveTo>
                      <a:pt x="11" y="0"/>
                    </a:moveTo>
                    <a:cubicBezTo>
                      <a:pt x="14" y="1"/>
                      <a:pt x="17" y="3"/>
                      <a:pt x="20" y="4"/>
                    </a:cubicBezTo>
                    <a:cubicBezTo>
                      <a:pt x="20" y="6"/>
                      <a:pt x="19" y="6"/>
                      <a:pt x="19" y="8"/>
                    </a:cubicBezTo>
                    <a:cubicBezTo>
                      <a:pt x="22" y="7"/>
                      <a:pt x="23" y="6"/>
                      <a:pt x="27" y="7"/>
                    </a:cubicBezTo>
                    <a:cubicBezTo>
                      <a:pt x="43" y="9"/>
                      <a:pt x="30" y="29"/>
                      <a:pt x="27" y="37"/>
                    </a:cubicBezTo>
                    <a:cubicBezTo>
                      <a:pt x="23" y="37"/>
                      <a:pt x="20" y="35"/>
                      <a:pt x="17" y="34"/>
                    </a:cubicBezTo>
                    <a:cubicBezTo>
                      <a:pt x="17" y="28"/>
                      <a:pt x="28" y="14"/>
                      <a:pt x="20" y="13"/>
                    </a:cubicBezTo>
                    <a:cubicBezTo>
                      <a:pt x="14" y="12"/>
                      <a:pt x="13" y="25"/>
                      <a:pt x="10" y="30"/>
                    </a:cubicBezTo>
                    <a:cubicBezTo>
                      <a:pt x="5" y="30"/>
                      <a:pt x="4" y="27"/>
                      <a:pt x="0" y="26"/>
                    </a:cubicBezTo>
                    <a:cubicBezTo>
                      <a:pt x="3" y="17"/>
                      <a:pt x="7" y="9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4" name="íṧ1iďê">
                <a:extLst>
                  <a:ext uri="{FF2B5EF4-FFF2-40B4-BE49-F238E27FC236}">
                    <a16:creationId xmlns:a16="http://schemas.microsoft.com/office/drawing/2014/main" id="{E8CE92C1-C65F-4719-8D4D-294939DB487A}"/>
                  </a:ext>
                </a:extLst>
              </p:cNvPr>
              <p:cNvSpPr/>
              <p:nvPr/>
            </p:nvSpPr>
            <p:spPr bwMode="auto">
              <a:xfrm>
                <a:off x="665163" y="2473325"/>
                <a:ext cx="127000" cy="149225"/>
              </a:xfrm>
              <a:custGeom>
                <a:avLst/>
                <a:gdLst>
                  <a:gd name="T0" fmla="*/ 30 w 40"/>
                  <a:gd name="T1" fmla="*/ 0 h 47"/>
                  <a:gd name="T2" fmla="*/ 19 w 40"/>
                  <a:gd name="T3" fmla="*/ 47 h 47"/>
                  <a:gd name="T4" fmla="*/ 14 w 40"/>
                  <a:gd name="T5" fmla="*/ 41 h 47"/>
                  <a:gd name="T6" fmla="*/ 0 w 40"/>
                  <a:gd name="T7" fmla="*/ 13 h 47"/>
                  <a:gd name="T8" fmla="*/ 10 w 40"/>
                  <a:gd name="T9" fmla="*/ 9 h 47"/>
                  <a:gd name="T10" fmla="*/ 23 w 40"/>
                  <a:gd name="T11" fmla="*/ 22 h 47"/>
                  <a:gd name="T12" fmla="*/ 21 w 40"/>
                  <a:gd name="T13" fmla="*/ 4 h 47"/>
                  <a:gd name="T14" fmla="*/ 30 w 40"/>
                  <a:gd name="T1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47">
                    <a:moveTo>
                      <a:pt x="30" y="0"/>
                    </a:moveTo>
                    <a:cubicBezTo>
                      <a:pt x="30" y="18"/>
                      <a:pt x="40" y="46"/>
                      <a:pt x="19" y="47"/>
                    </a:cubicBezTo>
                    <a:cubicBezTo>
                      <a:pt x="16" y="46"/>
                      <a:pt x="16" y="43"/>
                      <a:pt x="14" y="41"/>
                    </a:cubicBezTo>
                    <a:cubicBezTo>
                      <a:pt x="36" y="36"/>
                      <a:pt x="3" y="21"/>
                      <a:pt x="0" y="13"/>
                    </a:cubicBezTo>
                    <a:cubicBezTo>
                      <a:pt x="4" y="12"/>
                      <a:pt x="7" y="10"/>
                      <a:pt x="10" y="9"/>
                    </a:cubicBezTo>
                    <a:cubicBezTo>
                      <a:pt x="15" y="12"/>
                      <a:pt x="18" y="18"/>
                      <a:pt x="23" y="22"/>
                    </a:cubicBezTo>
                    <a:cubicBezTo>
                      <a:pt x="23" y="15"/>
                      <a:pt x="21" y="10"/>
                      <a:pt x="21" y="4"/>
                    </a:cubicBezTo>
                    <a:cubicBezTo>
                      <a:pt x="24" y="3"/>
                      <a:pt x="27" y="1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5" name="îṣľîḍé">
                <a:extLst>
                  <a:ext uri="{FF2B5EF4-FFF2-40B4-BE49-F238E27FC236}">
                    <a16:creationId xmlns:a16="http://schemas.microsoft.com/office/drawing/2014/main" id="{C7565D4B-94B0-4479-A25F-34027473E8D8}"/>
                  </a:ext>
                </a:extLst>
              </p:cNvPr>
              <p:cNvSpPr/>
              <p:nvPr/>
            </p:nvSpPr>
            <p:spPr bwMode="auto">
              <a:xfrm>
                <a:off x="595313" y="2508250"/>
                <a:ext cx="104775" cy="114300"/>
              </a:xfrm>
              <a:custGeom>
                <a:avLst/>
                <a:gdLst>
                  <a:gd name="T0" fmla="*/ 7 w 33"/>
                  <a:gd name="T1" fmla="*/ 0 h 36"/>
                  <a:gd name="T2" fmla="*/ 13 w 33"/>
                  <a:gd name="T3" fmla="*/ 8 h 36"/>
                  <a:gd name="T4" fmla="*/ 19 w 33"/>
                  <a:gd name="T5" fmla="*/ 5 h 36"/>
                  <a:gd name="T6" fmla="*/ 22 w 33"/>
                  <a:gd name="T7" fmla="*/ 13 h 36"/>
                  <a:gd name="T8" fmla="*/ 18 w 33"/>
                  <a:gd name="T9" fmla="*/ 15 h 36"/>
                  <a:gd name="T10" fmla="*/ 24 w 33"/>
                  <a:gd name="T11" fmla="*/ 25 h 36"/>
                  <a:gd name="T12" fmla="*/ 29 w 33"/>
                  <a:gd name="T13" fmla="*/ 23 h 36"/>
                  <a:gd name="T14" fmla="*/ 33 w 33"/>
                  <a:gd name="T15" fmla="*/ 29 h 36"/>
                  <a:gd name="T16" fmla="*/ 18 w 33"/>
                  <a:gd name="T17" fmla="*/ 35 h 36"/>
                  <a:gd name="T18" fmla="*/ 9 w 33"/>
                  <a:gd name="T19" fmla="*/ 21 h 36"/>
                  <a:gd name="T20" fmla="*/ 4 w 33"/>
                  <a:gd name="T21" fmla="*/ 22 h 36"/>
                  <a:gd name="T22" fmla="*/ 1 w 33"/>
                  <a:gd name="T23" fmla="*/ 17 h 36"/>
                  <a:gd name="T24" fmla="*/ 4 w 33"/>
                  <a:gd name="T25" fmla="*/ 13 h 36"/>
                  <a:gd name="T26" fmla="*/ 2 w 33"/>
                  <a:gd name="T27" fmla="*/ 9 h 36"/>
                  <a:gd name="T28" fmla="*/ 7 w 33"/>
                  <a:gd name="T2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36">
                    <a:moveTo>
                      <a:pt x="7" y="0"/>
                    </a:moveTo>
                    <a:cubicBezTo>
                      <a:pt x="11" y="1"/>
                      <a:pt x="11" y="5"/>
                      <a:pt x="13" y="8"/>
                    </a:cubicBezTo>
                    <a:cubicBezTo>
                      <a:pt x="16" y="8"/>
                      <a:pt x="17" y="6"/>
                      <a:pt x="19" y="5"/>
                    </a:cubicBezTo>
                    <a:cubicBezTo>
                      <a:pt x="20" y="9"/>
                      <a:pt x="22" y="9"/>
                      <a:pt x="22" y="13"/>
                    </a:cubicBezTo>
                    <a:cubicBezTo>
                      <a:pt x="20" y="13"/>
                      <a:pt x="20" y="15"/>
                      <a:pt x="18" y="15"/>
                    </a:cubicBezTo>
                    <a:cubicBezTo>
                      <a:pt x="19" y="19"/>
                      <a:pt x="21" y="22"/>
                      <a:pt x="24" y="25"/>
                    </a:cubicBezTo>
                    <a:cubicBezTo>
                      <a:pt x="27" y="26"/>
                      <a:pt x="27" y="23"/>
                      <a:pt x="29" y="23"/>
                    </a:cubicBezTo>
                    <a:cubicBezTo>
                      <a:pt x="30" y="26"/>
                      <a:pt x="32" y="27"/>
                      <a:pt x="33" y="29"/>
                    </a:cubicBezTo>
                    <a:cubicBezTo>
                      <a:pt x="29" y="32"/>
                      <a:pt x="26" y="36"/>
                      <a:pt x="18" y="35"/>
                    </a:cubicBezTo>
                    <a:cubicBezTo>
                      <a:pt x="14" y="31"/>
                      <a:pt x="11" y="26"/>
                      <a:pt x="9" y="21"/>
                    </a:cubicBezTo>
                    <a:cubicBezTo>
                      <a:pt x="6" y="20"/>
                      <a:pt x="7" y="23"/>
                      <a:pt x="4" y="22"/>
                    </a:cubicBezTo>
                    <a:cubicBezTo>
                      <a:pt x="4" y="20"/>
                      <a:pt x="2" y="18"/>
                      <a:pt x="1" y="17"/>
                    </a:cubicBezTo>
                    <a:cubicBezTo>
                      <a:pt x="0" y="14"/>
                      <a:pt x="3" y="15"/>
                      <a:pt x="4" y="13"/>
                    </a:cubicBezTo>
                    <a:cubicBezTo>
                      <a:pt x="4" y="11"/>
                      <a:pt x="1" y="11"/>
                      <a:pt x="2" y="9"/>
                    </a:cubicBezTo>
                    <a:cubicBezTo>
                      <a:pt x="4" y="6"/>
                      <a:pt x="6" y="3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6" name="íśḻiḋé">
                <a:extLst>
                  <a:ext uri="{FF2B5EF4-FFF2-40B4-BE49-F238E27FC236}">
                    <a16:creationId xmlns:a16="http://schemas.microsoft.com/office/drawing/2014/main" id="{76797BFF-9CDE-414D-95AF-0E0429ADF3C4}"/>
                  </a:ext>
                </a:extLst>
              </p:cNvPr>
              <p:cNvSpPr/>
              <p:nvPr/>
            </p:nvSpPr>
            <p:spPr bwMode="auto">
              <a:xfrm>
                <a:off x="1600200" y="2505075"/>
                <a:ext cx="122238" cy="139700"/>
              </a:xfrm>
              <a:custGeom>
                <a:avLst/>
                <a:gdLst>
                  <a:gd name="T0" fmla="*/ 36 w 39"/>
                  <a:gd name="T1" fmla="*/ 25 h 44"/>
                  <a:gd name="T2" fmla="*/ 27 w 39"/>
                  <a:gd name="T3" fmla="*/ 22 h 44"/>
                  <a:gd name="T4" fmla="*/ 17 w 39"/>
                  <a:gd name="T5" fmla="*/ 29 h 44"/>
                  <a:gd name="T6" fmla="*/ 31 w 39"/>
                  <a:gd name="T7" fmla="*/ 33 h 44"/>
                  <a:gd name="T8" fmla="*/ 3 w 39"/>
                  <a:gd name="T9" fmla="*/ 23 h 44"/>
                  <a:gd name="T10" fmla="*/ 36 w 39"/>
                  <a:gd name="T11" fmla="*/ 2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4">
                    <a:moveTo>
                      <a:pt x="36" y="25"/>
                    </a:moveTo>
                    <a:cubicBezTo>
                      <a:pt x="32" y="25"/>
                      <a:pt x="30" y="23"/>
                      <a:pt x="27" y="22"/>
                    </a:cubicBezTo>
                    <a:cubicBezTo>
                      <a:pt x="26" y="7"/>
                      <a:pt x="6" y="22"/>
                      <a:pt x="17" y="29"/>
                    </a:cubicBezTo>
                    <a:cubicBezTo>
                      <a:pt x="25" y="27"/>
                      <a:pt x="26" y="29"/>
                      <a:pt x="31" y="33"/>
                    </a:cubicBezTo>
                    <a:cubicBezTo>
                      <a:pt x="22" y="44"/>
                      <a:pt x="4" y="33"/>
                      <a:pt x="3" y="23"/>
                    </a:cubicBezTo>
                    <a:cubicBezTo>
                      <a:pt x="0" y="0"/>
                      <a:pt x="39" y="3"/>
                      <a:pt x="36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7" name="iṩļiḋe">
                <a:extLst>
                  <a:ext uri="{FF2B5EF4-FFF2-40B4-BE49-F238E27FC236}">
                    <a16:creationId xmlns:a16="http://schemas.microsoft.com/office/drawing/2014/main" id="{579C5ABE-1582-4091-9C71-403453275478}"/>
                  </a:ext>
                </a:extLst>
              </p:cNvPr>
              <p:cNvSpPr/>
              <p:nvPr/>
            </p:nvSpPr>
            <p:spPr bwMode="auto">
              <a:xfrm>
                <a:off x="257175" y="2524125"/>
                <a:ext cx="1808163" cy="1809750"/>
              </a:xfrm>
              <a:custGeom>
                <a:avLst/>
                <a:gdLst>
                  <a:gd name="T0" fmla="*/ 276 w 571"/>
                  <a:gd name="T1" fmla="*/ 4 h 571"/>
                  <a:gd name="T2" fmla="*/ 480 w 571"/>
                  <a:gd name="T3" fmla="*/ 82 h 571"/>
                  <a:gd name="T4" fmla="*/ 567 w 571"/>
                  <a:gd name="T5" fmla="*/ 277 h 571"/>
                  <a:gd name="T6" fmla="*/ 489 w 571"/>
                  <a:gd name="T7" fmla="*/ 480 h 571"/>
                  <a:gd name="T8" fmla="*/ 295 w 571"/>
                  <a:gd name="T9" fmla="*/ 568 h 571"/>
                  <a:gd name="T10" fmla="*/ 90 w 571"/>
                  <a:gd name="T11" fmla="*/ 491 h 571"/>
                  <a:gd name="T12" fmla="*/ 3 w 571"/>
                  <a:gd name="T13" fmla="*/ 296 h 571"/>
                  <a:gd name="T14" fmla="*/ 81 w 571"/>
                  <a:gd name="T15" fmla="*/ 92 h 571"/>
                  <a:gd name="T16" fmla="*/ 214 w 571"/>
                  <a:gd name="T17" fmla="*/ 14 h 571"/>
                  <a:gd name="T18" fmla="*/ 276 w 571"/>
                  <a:gd name="T19" fmla="*/ 4 h 571"/>
                  <a:gd name="T20" fmla="*/ 90 w 571"/>
                  <a:gd name="T21" fmla="*/ 96 h 571"/>
                  <a:gd name="T22" fmla="*/ 12 w 571"/>
                  <a:gd name="T23" fmla="*/ 291 h 571"/>
                  <a:gd name="T24" fmla="*/ 94 w 571"/>
                  <a:gd name="T25" fmla="*/ 481 h 571"/>
                  <a:gd name="T26" fmla="*/ 289 w 571"/>
                  <a:gd name="T27" fmla="*/ 559 h 571"/>
                  <a:gd name="T28" fmla="*/ 480 w 571"/>
                  <a:gd name="T29" fmla="*/ 477 h 571"/>
                  <a:gd name="T30" fmla="*/ 558 w 571"/>
                  <a:gd name="T31" fmla="*/ 283 h 571"/>
                  <a:gd name="T32" fmla="*/ 477 w 571"/>
                  <a:gd name="T33" fmla="*/ 92 h 571"/>
                  <a:gd name="T34" fmla="*/ 282 w 571"/>
                  <a:gd name="T35" fmla="*/ 14 h 571"/>
                  <a:gd name="T36" fmla="*/ 90 w 571"/>
                  <a:gd name="T37" fmla="*/ 96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1" h="571">
                    <a:moveTo>
                      <a:pt x="276" y="4"/>
                    </a:moveTo>
                    <a:cubicBezTo>
                      <a:pt x="363" y="0"/>
                      <a:pt x="435" y="39"/>
                      <a:pt x="480" y="82"/>
                    </a:cubicBezTo>
                    <a:cubicBezTo>
                      <a:pt x="527" y="126"/>
                      <a:pt x="563" y="190"/>
                      <a:pt x="567" y="277"/>
                    </a:cubicBezTo>
                    <a:cubicBezTo>
                      <a:pt x="571" y="366"/>
                      <a:pt x="533" y="436"/>
                      <a:pt x="489" y="480"/>
                    </a:cubicBezTo>
                    <a:cubicBezTo>
                      <a:pt x="443" y="527"/>
                      <a:pt x="381" y="566"/>
                      <a:pt x="295" y="568"/>
                    </a:cubicBezTo>
                    <a:cubicBezTo>
                      <a:pt x="204" y="571"/>
                      <a:pt x="139" y="536"/>
                      <a:pt x="90" y="491"/>
                    </a:cubicBezTo>
                    <a:cubicBezTo>
                      <a:pt x="44" y="448"/>
                      <a:pt x="5" y="381"/>
                      <a:pt x="3" y="296"/>
                    </a:cubicBezTo>
                    <a:cubicBezTo>
                      <a:pt x="0" y="202"/>
                      <a:pt x="36" y="139"/>
                      <a:pt x="81" y="92"/>
                    </a:cubicBezTo>
                    <a:cubicBezTo>
                      <a:pt x="114" y="56"/>
                      <a:pt x="158" y="28"/>
                      <a:pt x="214" y="14"/>
                    </a:cubicBezTo>
                    <a:cubicBezTo>
                      <a:pt x="233" y="8"/>
                      <a:pt x="254" y="5"/>
                      <a:pt x="276" y="4"/>
                    </a:cubicBezTo>
                    <a:close/>
                    <a:moveTo>
                      <a:pt x="90" y="96"/>
                    </a:moveTo>
                    <a:cubicBezTo>
                      <a:pt x="45" y="141"/>
                      <a:pt x="12" y="204"/>
                      <a:pt x="12" y="291"/>
                    </a:cubicBezTo>
                    <a:cubicBezTo>
                      <a:pt x="12" y="376"/>
                      <a:pt x="52" y="439"/>
                      <a:pt x="94" y="481"/>
                    </a:cubicBezTo>
                    <a:cubicBezTo>
                      <a:pt x="140" y="527"/>
                      <a:pt x="204" y="559"/>
                      <a:pt x="289" y="559"/>
                    </a:cubicBezTo>
                    <a:cubicBezTo>
                      <a:pt x="371" y="559"/>
                      <a:pt x="436" y="522"/>
                      <a:pt x="480" y="477"/>
                    </a:cubicBezTo>
                    <a:cubicBezTo>
                      <a:pt x="522" y="434"/>
                      <a:pt x="560" y="368"/>
                      <a:pt x="558" y="283"/>
                    </a:cubicBezTo>
                    <a:cubicBezTo>
                      <a:pt x="556" y="198"/>
                      <a:pt x="521" y="136"/>
                      <a:pt x="477" y="92"/>
                    </a:cubicBezTo>
                    <a:cubicBezTo>
                      <a:pt x="434" y="49"/>
                      <a:pt x="366" y="11"/>
                      <a:pt x="282" y="14"/>
                    </a:cubicBezTo>
                    <a:cubicBezTo>
                      <a:pt x="194" y="16"/>
                      <a:pt x="134" y="52"/>
                      <a:pt x="9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8" name="ïşḷîḍé">
                <a:extLst>
                  <a:ext uri="{FF2B5EF4-FFF2-40B4-BE49-F238E27FC236}">
                    <a16:creationId xmlns:a16="http://schemas.microsoft.com/office/drawing/2014/main" id="{2E2AC9BD-E2B1-4F2F-9E74-ED54A9FDB336}"/>
                  </a:ext>
                </a:extLst>
              </p:cNvPr>
              <p:cNvSpPr/>
              <p:nvPr/>
            </p:nvSpPr>
            <p:spPr bwMode="auto">
              <a:xfrm>
                <a:off x="531813" y="2536825"/>
                <a:ext cx="38100" cy="47625"/>
              </a:xfrm>
              <a:custGeom>
                <a:avLst/>
                <a:gdLst>
                  <a:gd name="T0" fmla="*/ 12 w 12"/>
                  <a:gd name="T1" fmla="*/ 8 h 15"/>
                  <a:gd name="T2" fmla="*/ 5 w 12"/>
                  <a:gd name="T3" fmla="*/ 15 h 15"/>
                  <a:gd name="T4" fmla="*/ 0 w 12"/>
                  <a:gd name="T5" fmla="*/ 8 h 15"/>
                  <a:gd name="T6" fmla="*/ 12 w 12"/>
                  <a:gd name="T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5">
                    <a:moveTo>
                      <a:pt x="12" y="8"/>
                    </a:moveTo>
                    <a:cubicBezTo>
                      <a:pt x="11" y="11"/>
                      <a:pt x="7" y="12"/>
                      <a:pt x="5" y="15"/>
                    </a:cubicBezTo>
                    <a:cubicBezTo>
                      <a:pt x="2" y="13"/>
                      <a:pt x="1" y="11"/>
                      <a:pt x="0" y="8"/>
                    </a:cubicBezTo>
                    <a:cubicBezTo>
                      <a:pt x="4" y="5"/>
                      <a:pt x="10" y="0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" name="îšļídê">
                <a:extLst>
                  <a:ext uri="{FF2B5EF4-FFF2-40B4-BE49-F238E27FC236}">
                    <a16:creationId xmlns:a16="http://schemas.microsoft.com/office/drawing/2014/main" id="{C039DC4A-F4AC-4CAC-8A96-C321FE7DA279}"/>
                  </a:ext>
                </a:extLst>
              </p:cNvPr>
              <p:cNvSpPr/>
              <p:nvPr/>
            </p:nvSpPr>
            <p:spPr bwMode="auto">
              <a:xfrm>
                <a:off x="550863" y="2571750"/>
                <a:ext cx="79375" cy="92075"/>
              </a:xfrm>
              <a:custGeom>
                <a:avLst/>
                <a:gdLst>
                  <a:gd name="T0" fmla="*/ 25 w 25"/>
                  <a:gd name="T1" fmla="*/ 23 h 29"/>
                  <a:gd name="T2" fmla="*/ 16 w 25"/>
                  <a:gd name="T3" fmla="*/ 29 h 29"/>
                  <a:gd name="T4" fmla="*/ 0 w 25"/>
                  <a:gd name="T5" fmla="*/ 7 h 29"/>
                  <a:gd name="T6" fmla="*/ 8 w 25"/>
                  <a:gd name="T7" fmla="*/ 0 h 29"/>
                  <a:gd name="T8" fmla="*/ 25 w 25"/>
                  <a:gd name="T9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5" y="23"/>
                    </a:moveTo>
                    <a:cubicBezTo>
                      <a:pt x="22" y="25"/>
                      <a:pt x="19" y="27"/>
                      <a:pt x="16" y="29"/>
                    </a:cubicBezTo>
                    <a:cubicBezTo>
                      <a:pt x="10" y="22"/>
                      <a:pt x="6" y="14"/>
                      <a:pt x="0" y="7"/>
                    </a:cubicBezTo>
                    <a:cubicBezTo>
                      <a:pt x="2" y="4"/>
                      <a:pt x="6" y="3"/>
                      <a:pt x="8" y="0"/>
                    </a:cubicBezTo>
                    <a:cubicBezTo>
                      <a:pt x="15" y="7"/>
                      <a:pt x="19" y="15"/>
                      <a:pt x="25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" name="iśļîḑe">
                <a:extLst>
                  <a:ext uri="{FF2B5EF4-FFF2-40B4-BE49-F238E27FC236}">
                    <a16:creationId xmlns:a16="http://schemas.microsoft.com/office/drawing/2014/main" id="{AC964896-2B4A-4502-845A-16EDF64033F5}"/>
                  </a:ext>
                </a:extLst>
              </p:cNvPr>
              <p:cNvSpPr/>
              <p:nvPr/>
            </p:nvSpPr>
            <p:spPr bwMode="auto">
              <a:xfrm>
                <a:off x="1693863" y="2578100"/>
                <a:ext cx="117475" cy="123825"/>
              </a:xfrm>
              <a:custGeom>
                <a:avLst/>
                <a:gdLst>
                  <a:gd name="T0" fmla="*/ 32 w 37"/>
                  <a:gd name="T1" fmla="*/ 32 h 39"/>
                  <a:gd name="T2" fmla="*/ 15 w 37"/>
                  <a:gd name="T3" fmla="*/ 19 h 39"/>
                  <a:gd name="T4" fmla="*/ 28 w 37"/>
                  <a:gd name="T5" fmla="*/ 36 h 39"/>
                  <a:gd name="T6" fmla="*/ 4 w 37"/>
                  <a:gd name="T7" fmla="*/ 23 h 39"/>
                  <a:gd name="T8" fmla="*/ 37 w 37"/>
                  <a:gd name="T9" fmla="*/ 20 h 39"/>
                  <a:gd name="T10" fmla="*/ 32 w 37"/>
                  <a:gd name="T11" fmla="*/ 32 h 39"/>
                  <a:gd name="T12" fmla="*/ 19 w 37"/>
                  <a:gd name="T13" fmla="*/ 15 h 39"/>
                  <a:gd name="T14" fmla="*/ 27 w 37"/>
                  <a:gd name="T15" fmla="*/ 21 h 39"/>
                  <a:gd name="T16" fmla="*/ 19 w 37"/>
                  <a:gd name="T17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9">
                    <a:moveTo>
                      <a:pt x="32" y="32"/>
                    </a:moveTo>
                    <a:cubicBezTo>
                      <a:pt x="25" y="29"/>
                      <a:pt x="21" y="23"/>
                      <a:pt x="15" y="19"/>
                    </a:cubicBezTo>
                    <a:cubicBezTo>
                      <a:pt x="10" y="29"/>
                      <a:pt x="29" y="28"/>
                      <a:pt x="28" y="36"/>
                    </a:cubicBezTo>
                    <a:cubicBezTo>
                      <a:pt x="17" y="39"/>
                      <a:pt x="6" y="29"/>
                      <a:pt x="4" y="23"/>
                    </a:cubicBezTo>
                    <a:cubicBezTo>
                      <a:pt x="0" y="0"/>
                      <a:pt x="36" y="0"/>
                      <a:pt x="37" y="20"/>
                    </a:cubicBezTo>
                    <a:cubicBezTo>
                      <a:pt x="37" y="25"/>
                      <a:pt x="35" y="28"/>
                      <a:pt x="32" y="32"/>
                    </a:cubicBezTo>
                    <a:close/>
                    <a:moveTo>
                      <a:pt x="19" y="15"/>
                    </a:moveTo>
                    <a:cubicBezTo>
                      <a:pt x="21" y="17"/>
                      <a:pt x="23" y="20"/>
                      <a:pt x="27" y="21"/>
                    </a:cubicBezTo>
                    <a:cubicBezTo>
                      <a:pt x="31" y="15"/>
                      <a:pt x="21" y="9"/>
                      <a:pt x="19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" name="î$ḻiḑe">
                <a:extLst>
                  <a:ext uri="{FF2B5EF4-FFF2-40B4-BE49-F238E27FC236}">
                    <a16:creationId xmlns:a16="http://schemas.microsoft.com/office/drawing/2014/main" id="{692E9FB7-2480-4538-8115-1DFF9ABBA4CF}"/>
                  </a:ext>
                </a:extLst>
              </p:cNvPr>
              <p:cNvSpPr/>
              <p:nvPr/>
            </p:nvSpPr>
            <p:spPr bwMode="auto">
              <a:xfrm>
                <a:off x="471488" y="2609850"/>
                <a:ext cx="133350" cy="133350"/>
              </a:xfrm>
              <a:custGeom>
                <a:avLst/>
                <a:gdLst>
                  <a:gd name="T0" fmla="*/ 22 w 42"/>
                  <a:gd name="T1" fmla="*/ 3 h 42"/>
                  <a:gd name="T2" fmla="*/ 16 w 42"/>
                  <a:gd name="T3" fmla="*/ 11 h 42"/>
                  <a:gd name="T4" fmla="*/ 9 w 42"/>
                  <a:gd name="T5" fmla="*/ 16 h 42"/>
                  <a:gd name="T6" fmla="*/ 28 w 42"/>
                  <a:gd name="T7" fmla="*/ 10 h 42"/>
                  <a:gd name="T8" fmla="*/ 9 w 42"/>
                  <a:gd name="T9" fmla="*/ 33 h 42"/>
                  <a:gd name="T10" fmla="*/ 16 w 42"/>
                  <a:gd name="T11" fmla="*/ 26 h 42"/>
                  <a:gd name="T12" fmla="*/ 24 w 42"/>
                  <a:gd name="T13" fmla="*/ 21 h 42"/>
                  <a:gd name="T14" fmla="*/ 9 w 42"/>
                  <a:gd name="T15" fmla="*/ 26 h 42"/>
                  <a:gd name="T16" fmla="*/ 0 w 42"/>
                  <a:gd name="T17" fmla="*/ 17 h 42"/>
                  <a:gd name="T18" fmla="*/ 22 w 42"/>
                  <a:gd name="T1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2" y="3"/>
                    </a:moveTo>
                    <a:cubicBezTo>
                      <a:pt x="23" y="6"/>
                      <a:pt x="17" y="8"/>
                      <a:pt x="16" y="11"/>
                    </a:cubicBezTo>
                    <a:cubicBezTo>
                      <a:pt x="12" y="10"/>
                      <a:pt x="9" y="12"/>
                      <a:pt x="9" y="16"/>
                    </a:cubicBezTo>
                    <a:cubicBezTo>
                      <a:pt x="16" y="17"/>
                      <a:pt x="18" y="7"/>
                      <a:pt x="28" y="10"/>
                    </a:cubicBezTo>
                    <a:cubicBezTo>
                      <a:pt x="42" y="14"/>
                      <a:pt x="24" y="42"/>
                      <a:pt x="9" y="33"/>
                    </a:cubicBezTo>
                    <a:cubicBezTo>
                      <a:pt x="10" y="29"/>
                      <a:pt x="13" y="28"/>
                      <a:pt x="16" y="26"/>
                    </a:cubicBezTo>
                    <a:cubicBezTo>
                      <a:pt x="18" y="26"/>
                      <a:pt x="24" y="26"/>
                      <a:pt x="24" y="21"/>
                    </a:cubicBezTo>
                    <a:cubicBezTo>
                      <a:pt x="20" y="17"/>
                      <a:pt x="15" y="25"/>
                      <a:pt x="9" y="26"/>
                    </a:cubicBezTo>
                    <a:cubicBezTo>
                      <a:pt x="4" y="26"/>
                      <a:pt x="0" y="23"/>
                      <a:pt x="0" y="17"/>
                    </a:cubicBezTo>
                    <a:cubicBezTo>
                      <a:pt x="1" y="9"/>
                      <a:pt x="12" y="0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" name="îṩḷiďé">
                <a:extLst>
                  <a:ext uri="{FF2B5EF4-FFF2-40B4-BE49-F238E27FC236}">
                    <a16:creationId xmlns:a16="http://schemas.microsoft.com/office/drawing/2014/main" id="{4311F079-CB1B-4838-ACCE-FFD4B4154580}"/>
                  </a:ext>
                </a:extLst>
              </p:cNvPr>
              <p:cNvSpPr/>
              <p:nvPr/>
            </p:nvSpPr>
            <p:spPr bwMode="auto">
              <a:xfrm>
                <a:off x="401638" y="2663825"/>
                <a:ext cx="85725" cy="120650"/>
              </a:xfrm>
              <a:custGeom>
                <a:avLst/>
                <a:gdLst>
                  <a:gd name="T0" fmla="*/ 18 w 27"/>
                  <a:gd name="T1" fmla="*/ 11 h 38"/>
                  <a:gd name="T2" fmla="*/ 15 w 27"/>
                  <a:gd name="T3" fmla="*/ 15 h 38"/>
                  <a:gd name="T4" fmla="*/ 27 w 27"/>
                  <a:gd name="T5" fmla="*/ 30 h 38"/>
                  <a:gd name="T6" fmla="*/ 19 w 27"/>
                  <a:gd name="T7" fmla="*/ 38 h 38"/>
                  <a:gd name="T8" fmla="*/ 0 w 27"/>
                  <a:gd name="T9" fmla="*/ 19 h 38"/>
                  <a:gd name="T10" fmla="*/ 9 w 27"/>
                  <a:gd name="T11" fmla="*/ 13 h 38"/>
                  <a:gd name="T12" fmla="*/ 18 w 27"/>
                  <a:gd name="T13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8">
                    <a:moveTo>
                      <a:pt x="18" y="11"/>
                    </a:moveTo>
                    <a:cubicBezTo>
                      <a:pt x="18" y="13"/>
                      <a:pt x="15" y="13"/>
                      <a:pt x="15" y="15"/>
                    </a:cubicBezTo>
                    <a:cubicBezTo>
                      <a:pt x="16" y="23"/>
                      <a:pt x="23" y="25"/>
                      <a:pt x="27" y="30"/>
                    </a:cubicBezTo>
                    <a:cubicBezTo>
                      <a:pt x="25" y="34"/>
                      <a:pt x="22" y="36"/>
                      <a:pt x="19" y="38"/>
                    </a:cubicBezTo>
                    <a:cubicBezTo>
                      <a:pt x="13" y="31"/>
                      <a:pt x="6" y="26"/>
                      <a:pt x="0" y="19"/>
                    </a:cubicBezTo>
                    <a:cubicBezTo>
                      <a:pt x="2" y="16"/>
                      <a:pt x="5" y="10"/>
                      <a:pt x="9" y="13"/>
                    </a:cubicBezTo>
                    <a:cubicBezTo>
                      <a:pt x="6" y="6"/>
                      <a:pt x="18" y="0"/>
                      <a:pt x="1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" name="ïśľïḋê">
                <a:extLst>
                  <a:ext uri="{FF2B5EF4-FFF2-40B4-BE49-F238E27FC236}">
                    <a16:creationId xmlns:a16="http://schemas.microsoft.com/office/drawing/2014/main" id="{EA042946-FC35-4D95-B31A-99C9F164FF09}"/>
                  </a:ext>
                </a:extLst>
              </p:cNvPr>
              <p:cNvSpPr/>
              <p:nvPr/>
            </p:nvSpPr>
            <p:spPr bwMode="auto">
              <a:xfrm>
                <a:off x="1833563" y="2670175"/>
                <a:ext cx="174625" cy="173038"/>
              </a:xfrm>
              <a:custGeom>
                <a:avLst/>
                <a:gdLst>
                  <a:gd name="T0" fmla="*/ 30 w 55"/>
                  <a:gd name="T1" fmla="*/ 31 h 55"/>
                  <a:gd name="T2" fmla="*/ 29 w 55"/>
                  <a:gd name="T3" fmla="*/ 38 h 55"/>
                  <a:gd name="T4" fmla="*/ 33 w 55"/>
                  <a:gd name="T5" fmla="*/ 38 h 55"/>
                  <a:gd name="T6" fmla="*/ 36 w 55"/>
                  <a:gd name="T7" fmla="*/ 46 h 55"/>
                  <a:gd name="T8" fmla="*/ 29 w 55"/>
                  <a:gd name="T9" fmla="*/ 48 h 55"/>
                  <a:gd name="T10" fmla="*/ 30 w 55"/>
                  <a:gd name="T11" fmla="*/ 54 h 55"/>
                  <a:gd name="T12" fmla="*/ 21 w 55"/>
                  <a:gd name="T13" fmla="*/ 54 h 55"/>
                  <a:gd name="T14" fmla="*/ 20 w 55"/>
                  <a:gd name="T15" fmla="*/ 48 h 55"/>
                  <a:gd name="T16" fmla="*/ 3 w 55"/>
                  <a:gd name="T17" fmla="*/ 32 h 55"/>
                  <a:gd name="T18" fmla="*/ 20 w 55"/>
                  <a:gd name="T19" fmla="*/ 20 h 55"/>
                  <a:gd name="T20" fmla="*/ 24 w 55"/>
                  <a:gd name="T21" fmla="*/ 11 h 55"/>
                  <a:gd name="T22" fmla="*/ 30 w 55"/>
                  <a:gd name="T23" fmla="*/ 31 h 55"/>
                  <a:gd name="T24" fmla="*/ 30 w 55"/>
                  <a:gd name="T25" fmla="*/ 24 h 55"/>
                  <a:gd name="T26" fmla="*/ 36 w 55"/>
                  <a:gd name="T27" fmla="*/ 24 h 55"/>
                  <a:gd name="T28" fmla="*/ 35 w 55"/>
                  <a:gd name="T29" fmla="*/ 19 h 55"/>
                  <a:gd name="T30" fmla="*/ 30 w 55"/>
                  <a:gd name="T31" fmla="*/ 24 h 55"/>
                  <a:gd name="T32" fmla="*/ 19 w 55"/>
                  <a:gd name="T33" fmla="*/ 38 h 55"/>
                  <a:gd name="T34" fmla="*/ 18 w 55"/>
                  <a:gd name="T35" fmla="*/ 27 h 55"/>
                  <a:gd name="T36" fmla="*/ 19 w 55"/>
                  <a:gd name="T37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55">
                    <a:moveTo>
                      <a:pt x="30" y="31"/>
                    </a:moveTo>
                    <a:cubicBezTo>
                      <a:pt x="28" y="32"/>
                      <a:pt x="29" y="36"/>
                      <a:pt x="29" y="38"/>
                    </a:cubicBezTo>
                    <a:cubicBezTo>
                      <a:pt x="30" y="40"/>
                      <a:pt x="32" y="36"/>
                      <a:pt x="33" y="38"/>
                    </a:cubicBezTo>
                    <a:cubicBezTo>
                      <a:pt x="33" y="41"/>
                      <a:pt x="36" y="42"/>
                      <a:pt x="36" y="46"/>
                    </a:cubicBezTo>
                    <a:cubicBezTo>
                      <a:pt x="33" y="46"/>
                      <a:pt x="31" y="47"/>
                      <a:pt x="29" y="48"/>
                    </a:cubicBezTo>
                    <a:cubicBezTo>
                      <a:pt x="30" y="50"/>
                      <a:pt x="29" y="53"/>
                      <a:pt x="30" y="54"/>
                    </a:cubicBezTo>
                    <a:cubicBezTo>
                      <a:pt x="28" y="55"/>
                      <a:pt x="23" y="55"/>
                      <a:pt x="21" y="54"/>
                    </a:cubicBezTo>
                    <a:cubicBezTo>
                      <a:pt x="20" y="53"/>
                      <a:pt x="21" y="49"/>
                      <a:pt x="20" y="48"/>
                    </a:cubicBezTo>
                    <a:cubicBezTo>
                      <a:pt x="16" y="46"/>
                      <a:pt x="4" y="40"/>
                      <a:pt x="3" y="32"/>
                    </a:cubicBezTo>
                    <a:cubicBezTo>
                      <a:pt x="0" y="21"/>
                      <a:pt x="10" y="14"/>
                      <a:pt x="20" y="20"/>
                    </a:cubicBezTo>
                    <a:cubicBezTo>
                      <a:pt x="22" y="16"/>
                      <a:pt x="22" y="13"/>
                      <a:pt x="24" y="11"/>
                    </a:cubicBezTo>
                    <a:cubicBezTo>
                      <a:pt x="41" y="0"/>
                      <a:pt x="55" y="41"/>
                      <a:pt x="30" y="31"/>
                    </a:cubicBezTo>
                    <a:close/>
                    <a:moveTo>
                      <a:pt x="30" y="24"/>
                    </a:moveTo>
                    <a:cubicBezTo>
                      <a:pt x="32" y="24"/>
                      <a:pt x="35" y="25"/>
                      <a:pt x="36" y="24"/>
                    </a:cubicBezTo>
                    <a:cubicBezTo>
                      <a:pt x="36" y="22"/>
                      <a:pt x="36" y="21"/>
                      <a:pt x="35" y="19"/>
                    </a:cubicBezTo>
                    <a:cubicBezTo>
                      <a:pt x="31" y="17"/>
                      <a:pt x="29" y="20"/>
                      <a:pt x="30" y="24"/>
                    </a:cubicBezTo>
                    <a:close/>
                    <a:moveTo>
                      <a:pt x="19" y="38"/>
                    </a:moveTo>
                    <a:cubicBezTo>
                      <a:pt x="19" y="34"/>
                      <a:pt x="20" y="29"/>
                      <a:pt x="18" y="27"/>
                    </a:cubicBezTo>
                    <a:cubicBezTo>
                      <a:pt x="9" y="26"/>
                      <a:pt x="12" y="39"/>
                      <a:pt x="19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" name="ïṧ1îďè">
                <a:extLst>
                  <a:ext uri="{FF2B5EF4-FFF2-40B4-BE49-F238E27FC236}">
                    <a16:creationId xmlns:a16="http://schemas.microsoft.com/office/drawing/2014/main" id="{68C6E375-ECF1-42CD-AFAA-F053CEC4E3F7}"/>
                  </a:ext>
                </a:extLst>
              </p:cNvPr>
              <p:cNvSpPr/>
              <p:nvPr/>
            </p:nvSpPr>
            <p:spPr bwMode="auto">
              <a:xfrm>
                <a:off x="331788" y="2736850"/>
                <a:ext cx="117475" cy="122238"/>
              </a:xfrm>
              <a:custGeom>
                <a:avLst/>
                <a:gdLst>
                  <a:gd name="T0" fmla="*/ 29 w 37"/>
                  <a:gd name="T1" fmla="*/ 11 h 39"/>
                  <a:gd name="T2" fmla="*/ 16 w 37"/>
                  <a:gd name="T3" fmla="*/ 27 h 39"/>
                  <a:gd name="T4" fmla="*/ 21 w 37"/>
                  <a:gd name="T5" fmla="*/ 29 h 39"/>
                  <a:gd name="T6" fmla="*/ 25 w 37"/>
                  <a:gd name="T7" fmla="*/ 22 h 39"/>
                  <a:gd name="T8" fmla="*/ 31 w 37"/>
                  <a:gd name="T9" fmla="*/ 14 h 39"/>
                  <a:gd name="T10" fmla="*/ 16 w 37"/>
                  <a:gd name="T11" fmla="*/ 39 h 39"/>
                  <a:gd name="T12" fmla="*/ 1 w 37"/>
                  <a:gd name="T13" fmla="*/ 22 h 39"/>
                  <a:gd name="T14" fmla="*/ 29 w 37"/>
                  <a:gd name="T15" fmla="*/ 11 h 39"/>
                  <a:gd name="T16" fmla="*/ 11 w 37"/>
                  <a:gd name="T17" fmla="*/ 24 h 39"/>
                  <a:gd name="T18" fmla="*/ 18 w 37"/>
                  <a:gd name="T19" fmla="*/ 16 h 39"/>
                  <a:gd name="T20" fmla="*/ 11 w 37"/>
                  <a:gd name="T21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9">
                    <a:moveTo>
                      <a:pt x="29" y="11"/>
                    </a:moveTo>
                    <a:cubicBezTo>
                      <a:pt x="25" y="17"/>
                      <a:pt x="21" y="22"/>
                      <a:pt x="16" y="27"/>
                    </a:cubicBezTo>
                    <a:cubicBezTo>
                      <a:pt x="17" y="30"/>
                      <a:pt x="20" y="29"/>
                      <a:pt x="21" y="29"/>
                    </a:cubicBezTo>
                    <a:cubicBezTo>
                      <a:pt x="25" y="28"/>
                      <a:pt x="23" y="25"/>
                      <a:pt x="25" y="22"/>
                    </a:cubicBezTo>
                    <a:cubicBezTo>
                      <a:pt x="27" y="18"/>
                      <a:pt x="31" y="17"/>
                      <a:pt x="31" y="14"/>
                    </a:cubicBezTo>
                    <a:cubicBezTo>
                      <a:pt x="37" y="26"/>
                      <a:pt x="27" y="39"/>
                      <a:pt x="16" y="39"/>
                    </a:cubicBezTo>
                    <a:cubicBezTo>
                      <a:pt x="6" y="38"/>
                      <a:pt x="0" y="30"/>
                      <a:pt x="1" y="22"/>
                    </a:cubicBezTo>
                    <a:cubicBezTo>
                      <a:pt x="3" y="9"/>
                      <a:pt x="19" y="0"/>
                      <a:pt x="29" y="11"/>
                    </a:cubicBezTo>
                    <a:close/>
                    <a:moveTo>
                      <a:pt x="11" y="24"/>
                    </a:moveTo>
                    <a:cubicBezTo>
                      <a:pt x="15" y="23"/>
                      <a:pt x="15" y="19"/>
                      <a:pt x="18" y="16"/>
                    </a:cubicBezTo>
                    <a:cubicBezTo>
                      <a:pt x="13" y="13"/>
                      <a:pt x="7" y="19"/>
                      <a:pt x="11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" name="iş1iďê">
                <a:extLst>
                  <a:ext uri="{FF2B5EF4-FFF2-40B4-BE49-F238E27FC236}">
                    <a16:creationId xmlns:a16="http://schemas.microsoft.com/office/drawing/2014/main" id="{63386772-2B19-47C2-852E-0DEB83A4E836}"/>
                  </a:ext>
                </a:extLst>
              </p:cNvPr>
              <p:cNvSpPr/>
              <p:nvPr/>
            </p:nvSpPr>
            <p:spPr bwMode="auto">
              <a:xfrm>
                <a:off x="257175" y="2827338"/>
                <a:ext cx="109538" cy="104775"/>
              </a:xfrm>
              <a:custGeom>
                <a:avLst/>
                <a:gdLst>
                  <a:gd name="T0" fmla="*/ 17 w 35"/>
                  <a:gd name="T1" fmla="*/ 0 h 33"/>
                  <a:gd name="T2" fmla="*/ 35 w 35"/>
                  <a:gd name="T3" fmla="*/ 25 h 33"/>
                  <a:gd name="T4" fmla="*/ 30 w 35"/>
                  <a:gd name="T5" fmla="*/ 33 h 33"/>
                  <a:gd name="T6" fmla="*/ 0 w 35"/>
                  <a:gd name="T7" fmla="*/ 28 h 33"/>
                  <a:gd name="T8" fmla="*/ 6 w 35"/>
                  <a:gd name="T9" fmla="*/ 18 h 33"/>
                  <a:gd name="T10" fmla="*/ 22 w 35"/>
                  <a:gd name="T11" fmla="*/ 23 h 33"/>
                  <a:gd name="T12" fmla="*/ 13 w 35"/>
                  <a:gd name="T13" fmla="*/ 10 h 33"/>
                  <a:gd name="T14" fmla="*/ 17 w 35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3">
                    <a:moveTo>
                      <a:pt x="17" y="0"/>
                    </a:moveTo>
                    <a:cubicBezTo>
                      <a:pt x="25" y="7"/>
                      <a:pt x="29" y="17"/>
                      <a:pt x="35" y="25"/>
                    </a:cubicBezTo>
                    <a:cubicBezTo>
                      <a:pt x="34" y="28"/>
                      <a:pt x="31" y="30"/>
                      <a:pt x="30" y="33"/>
                    </a:cubicBezTo>
                    <a:cubicBezTo>
                      <a:pt x="20" y="32"/>
                      <a:pt x="11" y="29"/>
                      <a:pt x="0" y="28"/>
                    </a:cubicBezTo>
                    <a:cubicBezTo>
                      <a:pt x="2" y="24"/>
                      <a:pt x="5" y="22"/>
                      <a:pt x="6" y="18"/>
                    </a:cubicBezTo>
                    <a:cubicBezTo>
                      <a:pt x="12" y="19"/>
                      <a:pt x="17" y="21"/>
                      <a:pt x="22" y="23"/>
                    </a:cubicBezTo>
                    <a:cubicBezTo>
                      <a:pt x="21" y="19"/>
                      <a:pt x="16" y="14"/>
                      <a:pt x="13" y="10"/>
                    </a:cubicBezTo>
                    <a:cubicBezTo>
                      <a:pt x="13" y="5"/>
                      <a:pt x="17" y="4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" name="ïṥḻíḍe">
                <a:extLst>
                  <a:ext uri="{FF2B5EF4-FFF2-40B4-BE49-F238E27FC236}">
                    <a16:creationId xmlns:a16="http://schemas.microsoft.com/office/drawing/2014/main" id="{0052BB91-1897-4CAE-8B9E-5998DE347175}"/>
                  </a:ext>
                </a:extLst>
              </p:cNvPr>
              <p:cNvSpPr/>
              <p:nvPr/>
            </p:nvSpPr>
            <p:spPr bwMode="auto">
              <a:xfrm>
                <a:off x="1973263" y="2846388"/>
                <a:ext cx="142875" cy="130175"/>
              </a:xfrm>
              <a:custGeom>
                <a:avLst/>
                <a:gdLst>
                  <a:gd name="T0" fmla="*/ 45 w 45"/>
                  <a:gd name="T1" fmla="*/ 32 h 41"/>
                  <a:gd name="T2" fmla="*/ 38 w 45"/>
                  <a:gd name="T3" fmla="*/ 35 h 41"/>
                  <a:gd name="T4" fmla="*/ 31 w 45"/>
                  <a:gd name="T5" fmla="*/ 26 h 41"/>
                  <a:gd name="T6" fmla="*/ 6 w 45"/>
                  <a:gd name="T7" fmla="*/ 41 h 41"/>
                  <a:gd name="T8" fmla="*/ 0 w 45"/>
                  <a:gd name="T9" fmla="*/ 30 h 41"/>
                  <a:gd name="T10" fmla="*/ 24 w 45"/>
                  <a:gd name="T11" fmla="*/ 16 h 41"/>
                  <a:gd name="T12" fmla="*/ 18 w 45"/>
                  <a:gd name="T13" fmla="*/ 5 h 41"/>
                  <a:gd name="T14" fmla="*/ 25 w 45"/>
                  <a:gd name="T15" fmla="*/ 0 h 41"/>
                  <a:gd name="T16" fmla="*/ 45 w 45"/>
                  <a:gd name="T17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1">
                    <a:moveTo>
                      <a:pt x="45" y="32"/>
                    </a:moveTo>
                    <a:cubicBezTo>
                      <a:pt x="42" y="32"/>
                      <a:pt x="40" y="34"/>
                      <a:pt x="38" y="35"/>
                    </a:cubicBezTo>
                    <a:cubicBezTo>
                      <a:pt x="34" y="34"/>
                      <a:pt x="33" y="30"/>
                      <a:pt x="31" y="26"/>
                    </a:cubicBezTo>
                    <a:cubicBezTo>
                      <a:pt x="22" y="30"/>
                      <a:pt x="14" y="35"/>
                      <a:pt x="6" y="41"/>
                    </a:cubicBezTo>
                    <a:cubicBezTo>
                      <a:pt x="3" y="38"/>
                      <a:pt x="1" y="34"/>
                      <a:pt x="0" y="30"/>
                    </a:cubicBezTo>
                    <a:cubicBezTo>
                      <a:pt x="9" y="26"/>
                      <a:pt x="15" y="20"/>
                      <a:pt x="24" y="16"/>
                    </a:cubicBezTo>
                    <a:cubicBezTo>
                      <a:pt x="23" y="12"/>
                      <a:pt x="20" y="9"/>
                      <a:pt x="18" y="5"/>
                    </a:cubicBezTo>
                    <a:cubicBezTo>
                      <a:pt x="21" y="3"/>
                      <a:pt x="23" y="2"/>
                      <a:pt x="25" y="0"/>
                    </a:cubicBezTo>
                    <a:cubicBezTo>
                      <a:pt x="33" y="9"/>
                      <a:pt x="39" y="21"/>
                      <a:pt x="4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" name="iŝľîde">
                <a:extLst>
                  <a:ext uri="{FF2B5EF4-FFF2-40B4-BE49-F238E27FC236}">
                    <a16:creationId xmlns:a16="http://schemas.microsoft.com/office/drawing/2014/main" id="{1926E783-4748-4674-89F3-9CB79358C74A}"/>
                  </a:ext>
                </a:extLst>
              </p:cNvPr>
              <p:cNvSpPr/>
              <p:nvPr/>
            </p:nvSpPr>
            <p:spPr bwMode="auto">
              <a:xfrm>
                <a:off x="203200" y="2903538"/>
                <a:ext cx="34925" cy="50800"/>
              </a:xfrm>
              <a:custGeom>
                <a:avLst/>
                <a:gdLst>
                  <a:gd name="T0" fmla="*/ 11 w 11"/>
                  <a:gd name="T1" fmla="*/ 7 h 16"/>
                  <a:gd name="T2" fmla="*/ 7 w 11"/>
                  <a:gd name="T3" fmla="*/ 16 h 16"/>
                  <a:gd name="T4" fmla="*/ 0 w 11"/>
                  <a:gd name="T5" fmla="*/ 14 h 16"/>
                  <a:gd name="T6" fmla="*/ 11 w 11"/>
                  <a:gd name="T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6">
                    <a:moveTo>
                      <a:pt x="11" y="7"/>
                    </a:moveTo>
                    <a:cubicBezTo>
                      <a:pt x="11" y="11"/>
                      <a:pt x="8" y="13"/>
                      <a:pt x="7" y="16"/>
                    </a:cubicBezTo>
                    <a:cubicBezTo>
                      <a:pt x="4" y="16"/>
                      <a:pt x="3" y="14"/>
                      <a:pt x="0" y="14"/>
                    </a:cubicBezTo>
                    <a:cubicBezTo>
                      <a:pt x="2" y="7"/>
                      <a:pt x="6" y="0"/>
                      <a:pt x="1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8" name="ïṣḻiḑê">
                <a:extLst>
                  <a:ext uri="{FF2B5EF4-FFF2-40B4-BE49-F238E27FC236}">
                    <a16:creationId xmlns:a16="http://schemas.microsoft.com/office/drawing/2014/main" id="{3FE9734A-A944-4069-9E2F-7C9651AB2071}"/>
                  </a:ext>
                </a:extLst>
              </p:cNvPr>
              <p:cNvSpPr/>
              <p:nvPr/>
            </p:nvSpPr>
            <p:spPr bwMode="auto">
              <a:xfrm>
                <a:off x="231775" y="2928938"/>
                <a:ext cx="93663" cy="73025"/>
              </a:xfrm>
              <a:custGeom>
                <a:avLst/>
                <a:gdLst>
                  <a:gd name="T0" fmla="*/ 30 w 30"/>
                  <a:gd name="T1" fmla="*/ 13 h 23"/>
                  <a:gd name="T2" fmla="*/ 25 w 30"/>
                  <a:gd name="T3" fmla="*/ 23 h 23"/>
                  <a:gd name="T4" fmla="*/ 0 w 30"/>
                  <a:gd name="T5" fmla="*/ 10 h 23"/>
                  <a:gd name="T6" fmla="*/ 6 w 30"/>
                  <a:gd name="T7" fmla="*/ 0 h 23"/>
                  <a:gd name="T8" fmla="*/ 30 w 30"/>
                  <a:gd name="T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3">
                    <a:moveTo>
                      <a:pt x="30" y="13"/>
                    </a:moveTo>
                    <a:cubicBezTo>
                      <a:pt x="29" y="17"/>
                      <a:pt x="27" y="20"/>
                      <a:pt x="25" y="23"/>
                    </a:cubicBezTo>
                    <a:cubicBezTo>
                      <a:pt x="16" y="19"/>
                      <a:pt x="9" y="14"/>
                      <a:pt x="0" y="10"/>
                    </a:cubicBezTo>
                    <a:cubicBezTo>
                      <a:pt x="2" y="7"/>
                      <a:pt x="4" y="3"/>
                      <a:pt x="6" y="0"/>
                    </a:cubicBezTo>
                    <a:cubicBezTo>
                      <a:pt x="14" y="5"/>
                      <a:pt x="22" y="9"/>
                      <a:pt x="30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9" name="íś1îḑê">
                <a:extLst>
                  <a:ext uri="{FF2B5EF4-FFF2-40B4-BE49-F238E27FC236}">
                    <a16:creationId xmlns:a16="http://schemas.microsoft.com/office/drawing/2014/main" id="{31FCE460-DA45-4D92-A03D-F348C430A782}"/>
                  </a:ext>
                </a:extLst>
              </p:cNvPr>
              <p:cNvSpPr/>
              <p:nvPr/>
            </p:nvSpPr>
            <p:spPr bwMode="auto">
              <a:xfrm>
                <a:off x="2011363" y="2973388"/>
                <a:ext cx="117475" cy="117475"/>
              </a:xfrm>
              <a:custGeom>
                <a:avLst/>
                <a:gdLst>
                  <a:gd name="T0" fmla="*/ 22 w 37"/>
                  <a:gd name="T1" fmla="*/ 35 h 37"/>
                  <a:gd name="T2" fmla="*/ 14 w 37"/>
                  <a:gd name="T3" fmla="*/ 17 h 37"/>
                  <a:gd name="T4" fmla="*/ 19 w 37"/>
                  <a:gd name="T5" fmla="*/ 37 h 37"/>
                  <a:gd name="T6" fmla="*/ 4 w 37"/>
                  <a:gd name="T7" fmla="*/ 13 h 37"/>
                  <a:gd name="T8" fmla="*/ 29 w 37"/>
                  <a:gd name="T9" fmla="*/ 8 h 37"/>
                  <a:gd name="T10" fmla="*/ 22 w 37"/>
                  <a:gd name="T11" fmla="*/ 35 h 37"/>
                  <a:gd name="T12" fmla="*/ 23 w 37"/>
                  <a:gd name="T13" fmla="*/ 23 h 37"/>
                  <a:gd name="T14" fmla="*/ 20 w 37"/>
                  <a:gd name="T15" fmla="*/ 14 h 37"/>
                  <a:gd name="T16" fmla="*/ 23 w 37"/>
                  <a:gd name="T17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7">
                    <a:moveTo>
                      <a:pt x="22" y="35"/>
                    </a:moveTo>
                    <a:cubicBezTo>
                      <a:pt x="20" y="29"/>
                      <a:pt x="17" y="23"/>
                      <a:pt x="14" y="17"/>
                    </a:cubicBezTo>
                    <a:cubicBezTo>
                      <a:pt x="6" y="24"/>
                      <a:pt x="20" y="28"/>
                      <a:pt x="19" y="37"/>
                    </a:cubicBezTo>
                    <a:cubicBezTo>
                      <a:pt x="9" y="36"/>
                      <a:pt x="0" y="24"/>
                      <a:pt x="4" y="13"/>
                    </a:cubicBezTo>
                    <a:cubicBezTo>
                      <a:pt x="7" y="3"/>
                      <a:pt x="22" y="0"/>
                      <a:pt x="29" y="8"/>
                    </a:cubicBezTo>
                    <a:cubicBezTo>
                      <a:pt x="37" y="17"/>
                      <a:pt x="36" y="33"/>
                      <a:pt x="22" y="35"/>
                    </a:cubicBezTo>
                    <a:close/>
                    <a:moveTo>
                      <a:pt x="23" y="23"/>
                    </a:moveTo>
                    <a:cubicBezTo>
                      <a:pt x="29" y="22"/>
                      <a:pt x="27" y="12"/>
                      <a:pt x="20" y="14"/>
                    </a:cubicBezTo>
                    <a:cubicBezTo>
                      <a:pt x="19" y="16"/>
                      <a:pt x="22" y="20"/>
                      <a:pt x="2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0" name="ïšlídé">
                <a:extLst>
                  <a:ext uri="{FF2B5EF4-FFF2-40B4-BE49-F238E27FC236}">
                    <a16:creationId xmlns:a16="http://schemas.microsoft.com/office/drawing/2014/main" id="{91E29AF9-03F1-49F3-933E-980C86DB75E3}"/>
                  </a:ext>
                </a:extLst>
              </p:cNvPr>
              <p:cNvSpPr/>
              <p:nvPr/>
            </p:nvSpPr>
            <p:spPr bwMode="auto">
              <a:xfrm>
                <a:off x="184150" y="2973388"/>
                <a:ext cx="115888" cy="133350"/>
              </a:xfrm>
              <a:custGeom>
                <a:avLst/>
                <a:gdLst>
                  <a:gd name="T0" fmla="*/ 37 w 37"/>
                  <a:gd name="T1" fmla="*/ 15 h 42"/>
                  <a:gd name="T2" fmla="*/ 33 w 37"/>
                  <a:gd name="T3" fmla="*/ 25 h 42"/>
                  <a:gd name="T4" fmla="*/ 15 w 37"/>
                  <a:gd name="T5" fmla="*/ 19 h 42"/>
                  <a:gd name="T6" fmla="*/ 30 w 37"/>
                  <a:gd name="T7" fmla="*/ 32 h 42"/>
                  <a:gd name="T8" fmla="*/ 26 w 37"/>
                  <a:gd name="T9" fmla="*/ 42 h 42"/>
                  <a:gd name="T10" fmla="*/ 0 w 37"/>
                  <a:gd name="T11" fmla="*/ 32 h 42"/>
                  <a:gd name="T12" fmla="*/ 4 w 37"/>
                  <a:gd name="T13" fmla="*/ 23 h 42"/>
                  <a:gd name="T14" fmla="*/ 7 w 37"/>
                  <a:gd name="T15" fmla="*/ 24 h 42"/>
                  <a:gd name="T16" fmla="*/ 6 w 37"/>
                  <a:gd name="T17" fmla="*/ 18 h 42"/>
                  <a:gd name="T18" fmla="*/ 37 w 37"/>
                  <a:gd name="T19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2">
                    <a:moveTo>
                      <a:pt x="37" y="15"/>
                    </a:moveTo>
                    <a:cubicBezTo>
                      <a:pt x="36" y="18"/>
                      <a:pt x="34" y="21"/>
                      <a:pt x="33" y="25"/>
                    </a:cubicBezTo>
                    <a:cubicBezTo>
                      <a:pt x="26" y="24"/>
                      <a:pt x="23" y="19"/>
                      <a:pt x="15" y="19"/>
                    </a:cubicBezTo>
                    <a:cubicBezTo>
                      <a:pt x="9" y="27"/>
                      <a:pt x="24" y="29"/>
                      <a:pt x="30" y="32"/>
                    </a:cubicBezTo>
                    <a:cubicBezTo>
                      <a:pt x="29" y="36"/>
                      <a:pt x="27" y="39"/>
                      <a:pt x="26" y="42"/>
                    </a:cubicBezTo>
                    <a:cubicBezTo>
                      <a:pt x="17" y="39"/>
                      <a:pt x="9" y="36"/>
                      <a:pt x="0" y="32"/>
                    </a:cubicBezTo>
                    <a:cubicBezTo>
                      <a:pt x="1" y="28"/>
                      <a:pt x="2" y="26"/>
                      <a:pt x="4" y="23"/>
                    </a:cubicBezTo>
                    <a:cubicBezTo>
                      <a:pt x="6" y="22"/>
                      <a:pt x="5" y="24"/>
                      <a:pt x="7" y="24"/>
                    </a:cubicBezTo>
                    <a:cubicBezTo>
                      <a:pt x="7" y="22"/>
                      <a:pt x="6" y="20"/>
                      <a:pt x="6" y="18"/>
                    </a:cubicBezTo>
                    <a:cubicBezTo>
                      <a:pt x="7" y="0"/>
                      <a:pt x="28" y="11"/>
                      <a:pt x="37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1" name="iṣļïḋè">
                <a:extLst>
                  <a:ext uri="{FF2B5EF4-FFF2-40B4-BE49-F238E27FC236}">
                    <a16:creationId xmlns:a16="http://schemas.microsoft.com/office/drawing/2014/main" id="{DECF2D80-EAF9-4BE5-9929-84DAB53C221A}"/>
                  </a:ext>
                </a:extLst>
              </p:cNvPr>
              <p:cNvSpPr/>
              <p:nvPr/>
            </p:nvSpPr>
            <p:spPr bwMode="auto">
              <a:xfrm>
                <a:off x="107950" y="3097213"/>
                <a:ext cx="146050" cy="136525"/>
              </a:xfrm>
              <a:custGeom>
                <a:avLst/>
                <a:gdLst>
                  <a:gd name="T0" fmla="*/ 0 w 46"/>
                  <a:gd name="T1" fmla="*/ 35 h 43"/>
                  <a:gd name="T2" fmla="*/ 4 w 46"/>
                  <a:gd name="T3" fmla="*/ 23 h 43"/>
                  <a:gd name="T4" fmla="*/ 35 w 46"/>
                  <a:gd name="T5" fmla="*/ 22 h 43"/>
                  <a:gd name="T6" fmla="*/ 7 w 46"/>
                  <a:gd name="T7" fmla="*/ 11 h 43"/>
                  <a:gd name="T8" fmla="*/ 10 w 46"/>
                  <a:gd name="T9" fmla="*/ 0 h 43"/>
                  <a:gd name="T10" fmla="*/ 45 w 46"/>
                  <a:gd name="T11" fmla="*/ 18 h 43"/>
                  <a:gd name="T12" fmla="*/ 30 w 46"/>
                  <a:gd name="T13" fmla="*/ 42 h 43"/>
                  <a:gd name="T14" fmla="*/ 0 w 46"/>
                  <a:gd name="T15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3">
                    <a:moveTo>
                      <a:pt x="0" y="35"/>
                    </a:moveTo>
                    <a:cubicBezTo>
                      <a:pt x="1" y="31"/>
                      <a:pt x="3" y="27"/>
                      <a:pt x="4" y="23"/>
                    </a:cubicBezTo>
                    <a:cubicBezTo>
                      <a:pt x="12" y="25"/>
                      <a:pt x="37" y="37"/>
                      <a:pt x="35" y="22"/>
                    </a:cubicBezTo>
                    <a:cubicBezTo>
                      <a:pt x="34" y="13"/>
                      <a:pt x="14" y="16"/>
                      <a:pt x="7" y="11"/>
                    </a:cubicBezTo>
                    <a:cubicBezTo>
                      <a:pt x="8" y="7"/>
                      <a:pt x="9" y="3"/>
                      <a:pt x="10" y="0"/>
                    </a:cubicBezTo>
                    <a:cubicBezTo>
                      <a:pt x="22" y="4"/>
                      <a:pt x="43" y="3"/>
                      <a:pt x="45" y="18"/>
                    </a:cubicBezTo>
                    <a:cubicBezTo>
                      <a:pt x="46" y="28"/>
                      <a:pt x="40" y="41"/>
                      <a:pt x="30" y="42"/>
                    </a:cubicBezTo>
                    <a:cubicBezTo>
                      <a:pt x="19" y="43"/>
                      <a:pt x="11" y="36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2" name="îśḷíḓé">
                <a:extLst>
                  <a:ext uri="{FF2B5EF4-FFF2-40B4-BE49-F238E27FC236}">
                    <a16:creationId xmlns:a16="http://schemas.microsoft.com/office/drawing/2014/main" id="{EA171EB1-BC76-4CBF-9151-691B0F1686E2}"/>
                  </a:ext>
                </a:extLst>
              </p:cNvPr>
              <p:cNvSpPr/>
              <p:nvPr/>
            </p:nvSpPr>
            <p:spPr bwMode="auto">
              <a:xfrm>
                <a:off x="2046288" y="3081338"/>
                <a:ext cx="114300" cy="120650"/>
              </a:xfrm>
              <a:custGeom>
                <a:avLst/>
                <a:gdLst>
                  <a:gd name="T0" fmla="*/ 29 w 36"/>
                  <a:gd name="T1" fmla="*/ 35 h 38"/>
                  <a:gd name="T2" fmla="*/ 26 w 36"/>
                  <a:gd name="T3" fmla="*/ 27 h 38"/>
                  <a:gd name="T4" fmla="*/ 28 w 36"/>
                  <a:gd name="T5" fmla="*/ 21 h 38"/>
                  <a:gd name="T6" fmla="*/ 20 w 36"/>
                  <a:gd name="T7" fmla="*/ 28 h 38"/>
                  <a:gd name="T8" fmla="*/ 21 w 36"/>
                  <a:gd name="T9" fmla="*/ 38 h 38"/>
                  <a:gd name="T10" fmla="*/ 25 w 36"/>
                  <a:gd name="T11" fmla="*/ 5 h 38"/>
                  <a:gd name="T12" fmla="*/ 36 w 36"/>
                  <a:gd name="T13" fmla="*/ 29 h 38"/>
                  <a:gd name="T14" fmla="*/ 29 w 36"/>
                  <a:gd name="T15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8">
                    <a:moveTo>
                      <a:pt x="29" y="35"/>
                    </a:moveTo>
                    <a:cubicBezTo>
                      <a:pt x="29" y="30"/>
                      <a:pt x="26" y="30"/>
                      <a:pt x="26" y="27"/>
                    </a:cubicBezTo>
                    <a:cubicBezTo>
                      <a:pt x="26" y="25"/>
                      <a:pt x="28" y="23"/>
                      <a:pt x="28" y="21"/>
                    </a:cubicBezTo>
                    <a:cubicBezTo>
                      <a:pt x="25" y="7"/>
                      <a:pt x="3" y="25"/>
                      <a:pt x="20" y="28"/>
                    </a:cubicBezTo>
                    <a:cubicBezTo>
                      <a:pt x="20" y="32"/>
                      <a:pt x="22" y="36"/>
                      <a:pt x="21" y="38"/>
                    </a:cubicBezTo>
                    <a:cubicBezTo>
                      <a:pt x="0" y="37"/>
                      <a:pt x="1" y="0"/>
                      <a:pt x="25" y="5"/>
                    </a:cubicBezTo>
                    <a:cubicBezTo>
                      <a:pt x="33" y="7"/>
                      <a:pt x="36" y="17"/>
                      <a:pt x="36" y="29"/>
                    </a:cubicBezTo>
                    <a:cubicBezTo>
                      <a:pt x="34" y="31"/>
                      <a:pt x="33" y="34"/>
                      <a:pt x="29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3" name="îṡḷiďè">
                <a:extLst>
                  <a:ext uri="{FF2B5EF4-FFF2-40B4-BE49-F238E27FC236}">
                    <a16:creationId xmlns:a16="http://schemas.microsoft.com/office/drawing/2014/main" id="{834921A3-1158-4ABB-AF1F-1E4E28CFF6CC}"/>
                  </a:ext>
                </a:extLst>
              </p:cNvPr>
              <p:cNvSpPr/>
              <p:nvPr/>
            </p:nvSpPr>
            <p:spPr bwMode="auto">
              <a:xfrm>
                <a:off x="2084388" y="3201988"/>
                <a:ext cx="133350" cy="114300"/>
              </a:xfrm>
              <a:custGeom>
                <a:avLst/>
                <a:gdLst>
                  <a:gd name="T0" fmla="*/ 41 w 42"/>
                  <a:gd name="T1" fmla="*/ 10 h 36"/>
                  <a:gd name="T2" fmla="*/ 28 w 42"/>
                  <a:gd name="T3" fmla="*/ 12 h 36"/>
                  <a:gd name="T4" fmla="*/ 6 w 42"/>
                  <a:gd name="T5" fmla="*/ 36 h 36"/>
                  <a:gd name="T6" fmla="*/ 4 w 42"/>
                  <a:gd name="T7" fmla="*/ 25 h 36"/>
                  <a:gd name="T8" fmla="*/ 22 w 42"/>
                  <a:gd name="T9" fmla="*/ 16 h 36"/>
                  <a:gd name="T10" fmla="*/ 3 w 42"/>
                  <a:gd name="T11" fmla="*/ 17 h 36"/>
                  <a:gd name="T12" fmla="*/ 1 w 42"/>
                  <a:gd name="T13" fmla="*/ 6 h 36"/>
                  <a:gd name="T14" fmla="*/ 39 w 42"/>
                  <a:gd name="T15" fmla="*/ 0 h 36"/>
                  <a:gd name="T16" fmla="*/ 41 w 42"/>
                  <a:gd name="T17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36">
                    <a:moveTo>
                      <a:pt x="41" y="10"/>
                    </a:moveTo>
                    <a:cubicBezTo>
                      <a:pt x="37" y="11"/>
                      <a:pt x="33" y="12"/>
                      <a:pt x="28" y="12"/>
                    </a:cubicBezTo>
                    <a:cubicBezTo>
                      <a:pt x="42" y="28"/>
                      <a:pt x="22" y="35"/>
                      <a:pt x="6" y="36"/>
                    </a:cubicBezTo>
                    <a:cubicBezTo>
                      <a:pt x="6" y="32"/>
                      <a:pt x="4" y="29"/>
                      <a:pt x="4" y="25"/>
                    </a:cubicBezTo>
                    <a:cubicBezTo>
                      <a:pt x="11" y="23"/>
                      <a:pt x="25" y="25"/>
                      <a:pt x="22" y="16"/>
                    </a:cubicBezTo>
                    <a:cubicBezTo>
                      <a:pt x="18" y="12"/>
                      <a:pt x="9" y="17"/>
                      <a:pt x="3" y="17"/>
                    </a:cubicBezTo>
                    <a:cubicBezTo>
                      <a:pt x="2" y="14"/>
                      <a:pt x="0" y="9"/>
                      <a:pt x="1" y="6"/>
                    </a:cubicBezTo>
                    <a:cubicBezTo>
                      <a:pt x="14" y="5"/>
                      <a:pt x="27" y="0"/>
                      <a:pt x="39" y="0"/>
                    </a:cubicBezTo>
                    <a:cubicBezTo>
                      <a:pt x="39" y="4"/>
                      <a:pt x="40" y="6"/>
                      <a:pt x="4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4" name="îSľíḓé">
                <a:extLst>
                  <a:ext uri="{FF2B5EF4-FFF2-40B4-BE49-F238E27FC236}">
                    <a16:creationId xmlns:a16="http://schemas.microsoft.com/office/drawing/2014/main" id="{DEEF4CEB-9641-4060-AFE1-E8D85602B802}"/>
                  </a:ext>
                </a:extLst>
              </p:cNvPr>
              <p:cNvSpPr/>
              <p:nvPr/>
            </p:nvSpPr>
            <p:spPr bwMode="auto">
              <a:xfrm>
                <a:off x="114300" y="3300413"/>
                <a:ext cx="101600" cy="111125"/>
              </a:xfrm>
              <a:custGeom>
                <a:avLst/>
                <a:gdLst>
                  <a:gd name="T0" fmla="*/ 32 w 32"/>
                  <a:gd name="T1" fmla="*/ 6 h 35"/>
                  <a:gd name="T2" fmla="*/ 31 w 32"/>
                  <a:gd name="T3" fmla="*/ 17 h 35"/>
                  <a:gd name="T4" fmla="*/ 11 w 32"/>
                  <a:gd name="T5" fmla="*/ 19 h 35"/>
                  <a:gd name="T6" fmla="*/ 31 w 32"/>
                  <a:gd name="T7" fmla="*/ 25 h 35"/>
                  <a:gd name="T8" fmla="*/ 30 w 32"/>
                  <a:gd name="T9" fmla="*/ 35 h 35"/>
                  <a:gd name="T10" fmla="*/ 2 w 32"/>
                  <a:gd name="T11" fmla="*/ 33 h 35"/>
                  <a:gd name="T12" fmla="*/ 6 w 32"/>
                  <a:gd name="T13" fmla="*/ 23 h 35"/>
                  <a:gd name="T14" fmla="*/ 3 w 32"/>
                  <a:gd name="T15" fmla="*/ 11 h 35"/>
                  <a:gd name="T16" fmla="*/ 32 w 32"/>
                  <a:gd name="T17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5">
                    <a:moveTo>
                      <a:pt x="32" y="6"/>
                    </a:moveTo>
                    <a:cubicBezTo>
                      <a:pt x="32" y="10"/>
                      <a:pt x="32" y="14"/>
                      <a:pt x="31" y="17"/>
                    </a:cubicBezTo>
                    <a:cubicBezTo>
                      <a:pt x="24" y="17"/>
                      <a:pt x="11" y="12"/>
                      <a:pt x="11" y="19"/>
                    </a:cubicBezTo>
                    <a:cubicBezTo>
                      <a:pt x="11" y="26"/>
                      <a:pt x="24" y="22"/>
                      <a:pt x="31" y="25"/>
                    </a:cubicBezTo>
                    <a:cubicBezTo>
                      <a:pt x="30" y="28"/>
                      <a:pt x="31" y="33"/>
                      <a:pt x="30" y="35"/>
                    </a:cubicBezTo>
                    <a:cubicBezTo>
                      <a:pt x="20" y="35"/>
                      <a:pt x="11" y="34"/>
                      <a:pt x="2" y="33"/>
                    </a:cubicBezTo>
                    <a:cubicBezTo>
                      <a:pt x="3" y="29"/>
                      <a:pt x="0" y="22"/>
                      <a:pt x="6" y="23"/>
                    </a:cubicBezTo>
                    <a:cubicBezTo>
                      <a:pt x="4" y="19"/>
                      <a:pt x="2" y="15"/>
                      <a:pt x="3" y="11"/>
                    </a:cubicBezTo>
                    <a:cubicBezTo>
                      <a:pt x="5" y="0"/>
                      <a:pt x="22" y="5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5" name="ï$ḻiḑé">
                <a:extLst>
                  <a:ext uri="{FF2B5EF4-FFF2-40B4-BE49-F238E27FC236}">
                    <a16:creationId xmlns:a16="http://schemas.microsoft.com/office/drawing/2014/main" id="{CF4E6A0D-70BA-4B1F-9D27-777D1A69E0BD}"/>
                  </a:ext>
                </a:extLst>
              </p:cNvPr>
              <p:cNvSpPr/>
              <p:nvPr/>
            </p:nvSpPr>
            <p:spPr bwMode="auto">
              <a:xfrm>
                <a:off x="2103438" y="3328988"/>
                <a:ext cx="101600" cy="101600"/>
              </a:xfrm>
              <a:custGeom>
                <a:avLst/>
                <a:gdLst>
                  <a:gd name="T0" fmla="*/ 28 w 32"/>
                  <a:gd name="T1" fmla="*/ 0 h 32"/>
                  <a:gd name="T2" fmla="*/ 25 w 32"/>
                  <a:gd name="T3" fmla="*/ 10 h 32"/>
                  <a:gd name="T4" fmla="*/ 30 w 32"/>
                  <a:gd name="T5" fmla="*/ 24 h 32"/>
                  <a:gd name="T6" fmla="*/ 3 w 32"/>
                  <a:gd name="T7" fmla="*/ 32 h 32"/>
                  <a:gd name="T8" fmla="*/ 1 w 32"/>
                  <a:gd name="T9" fmla="*/ 21 h 32"/>
                  <a:gd name="T10" fmla="*/ 21 w 32"/>
                  <a:gd name="T11" fmla="*/ 15 h 32"/>
                  <a:gd name="T12" fmla="*/ 1 w 32"/>
                  <a:gd name="T13" fmla="*/ 13 h 32"/>
                  <a:gd name="T14" fmla="*/ 0 w 32"/>
                  <a:gd name="T15" fmla="*/ 2 h 32"/>
                  <a:gd name="T16" fmla="*/ 28 w 3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28" y="0"/>
                    </a:moveTo>
                    <a:cubicBezTo>
                      <a:pt x="27" y="4"/>
                      <a:pt x="32" y="11"/>
                      <a:pt x="25" y="10"/>
                    </a:cubicBezTo>
                    <a:cubicBezTo>
                      <a:pt x="28" y="14"/>
                      <a:pt x="31" y="17"/>
                      <a:pt x="30" y="24"/>
                    </a:cubicBezTo>
                    <a:cubicBezTo>
                      <a:pt x="26" y="32"/>
                      <a:pt x="12" y="30"/>
                      <a:pt x="3" y="32"/>
                    </a:cubicBezTo>
                    <a:cubicBezTo>
                      <a:pt x="2" y="29"/>
                      <a:pt x="2" y="24"/>
                      <a:pt x="1" y="21"/>
                    </a:cubicBezTo>
                    <a:cubicBezTo>
                      <a:pt x="7" y="18"/>
                      <a:pt x="22" y="23"/>
                      <a:pt x="21" y="15"/>
                    </a:cubicBezTo>
                    <a:cubicBezTo>
                      <a:pt x="20" y="8"/>
                      <a:pt x="8" y="14"/>
                      <a:pt x="1" y="13"/>
                    </a:cubicBezTo>
                    <a:cubicBezTo>
                      <a:pt x="1" y="9"/>
                      <a:pt x="0" y="6"/>
                      <a:pt x="0" y="2"/>
                    </a:cubicBezTo>
                    <a:cubicBezTo>
                      <a:pt x="9" y="1"/>
                      <a:pt x="18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6" name="ïŝḷîḑè">
                <a:extLst>
                  <a:ext uri="{FF2B5EF4-FFF2-40B4-BE49-F238E27FC236}">
                    <a16:creationId xmlns:a16="http://schemas.microsoft.com/office/drawing/2014/main" id="{505B7764-37C5-4780-B54A-6D30876CBF48}"/>
                  </a:ext>
                </a:extLst>
              </p:cNvPr>
              <p:cNvSpPr/>
              <p:nvPr/>
            </p:nvSpPr>
            <p:spPr bwMode="auto">
              <a:xfrm>
                <a:off x="88900" y="3430588"/>
                <a:ext cx="25400" cy="41275"/>
              </a:xfrm>
              <a:custGeom>
                <a:avLst/>
                <a:gdLst>
                  <a:gd name="T0" fmla="*/ 7 w 8"/>
                  <a:gd name="T1" fmla="*/ 1 h 13"/>
                  <a:gd name="T2" fmla="*/ 8 w 8"/>
                  <a:gd name="T3" fmla="*/ 11 h 13"/>
                  <a:gd name="T4" fmla="*/ 0 w 8"/>
                  <a:gd name="T5" fmla="*/ 12 h 13"/>
                  <a:gd name="T6" fmla="*/ 0 w 8"/>
                  <a:gd name="T7" fmla="*/ 2 h 13"/>
                  <a:gd name="T8" fmla="*/ 7 w 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7" y="1"/>
                    </a:moveTo>
                    <a:cubicBezTo>
                      <a:pt x="7" y="6"/>
                      <a:pt x="7" y="6"/>
                      <a:pt x="8" y="11"/>
                    </a:cubicBezTo>
                    <a:cubicBezTo>
                      <a:pt x="6" y="13"/>
                      <a:pt x="2" y="12"/>
                      <a:pt x="0" y="12"/>
                    </a:cubicBezTo>
                    <a:cubicBezTo>
                      <a:pt x="0" y="9"/>
                      <a:pt x="0" y="5"/>
                      <a:pt x="0" y="2"/>
                    </a:cubicBezTo>
                    <a:cubicBezTo>
                      <a:pt x="1" y="0"/>
                      <a:pt x="5" y="1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7" name="îSľíḍè">
                <a:extLst>
                  <a:ext uri="{FF2B5EF4-FFF2-40B4-BE49-F238E27FC236}">
                    <a16:creationId xmlns:a16="http://schemas.microsoft.com/office/drawing/2014/main" id="{3520CDA0-CC56-42BB-AA6E-CDBF4FB46607}"/>
                  </a:ext>
                </a:extLst>
              </p:cNvPr>
              <p:cNvSpPr/>
              <p:nvPr/>
            </p:nvSpPr>
            <p:spPr bwMode="auto">
              <a:xfrm>
                <a:off x="117475" y="3433763"/>
                <a:ext cx="92075" cy="34925"/>
              </a:xfrm>
              <a:custGeom>
                <a:avLst/>
                <a:gdLst>
                  <a:gd name="T0" fmla="*/ 29 w 29"/>
                  <a:gd name="T1" fmla="*/ 0 h 11"/>
                  <a:gd name="T2" fmla="*/ 29 w 29"/>
                  <a:gd name="T3" fmla="*/ 10 h 11"/>
                  <a:gd name="T4" fmla="*/ 1 w 29"/>
                  <a:gd name="T5" fmla="*/ 11 h 11"/>
                  <a:gd name="T6" fmla="*/ 2 w 29"/>
                  <a:gd name="T7" fmla="*/ 0 h 11"/>
                  <a:gd name="T8" fmla="*/ 29 w 2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1">
                    <a:moveTo>
                      <a:pt x="29" y="0"/>
                    </a:moveTo>
                    <a:cubicBezTo>
                      <a:pt x="29" y="3"/>
                      <a:pt x="29" y="7"/>
                      <a:pt x="29" y="10"/>
                    </a:cubicBezTo>
                    <a:cubicBezTo>
                      <a:pt x="21" y="11"/>
                      <a:pt x="11" y="11"/>
                      <a:pt x="1" y="11"/>
                    </a:cubicBezTo>
                    <a:cubicBezTo>
                      <a:pt x="2" y="7"/>
                      <a:pt x="0" y="2"/>
                      <a:pt x="2" y="0"/>
                    </a:cubicBezTo>
                    <a:cubicBezTo>
                      <a:pt x="11" y="0"/>
                      <a:pt x="20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8" name="işļíḋe">
                <a:extLst>
                  <a:ext uri="{FF2B5EF4-FFF2-40B4-BE49-F238E27FC236}">
                    <a16:creationId xmlns:a16="http://schemas.microsoft.com/office/drawing/2014/main" id="{B1CBDEDB-0087-44C2-8CA0-E56526DBD258}"/>
                  </a:ext>
                </a:extLst>
              </p:cNvPr>
              <p:cNvSpPr/>
              <p:nvPr/>
            </p:nvSpPr>
            <p:spPr bwMode="auto">
              <a:xfrm>
                <a:off x="2087563" y="3436938"/>
                <a:ext cx="133350" cy="127000"/>
              </a:xfrm>
              <a:custGeom>
                <a:avLst/>
                <a:gdLst>
                  <a:gd name="T0" fmla="*/ 25 w 42"/>
                  <a:gd name="T1" fmla="*/ 35 h 40"/>
                  <a:gd name="T2" fmla="*/ 17 w 42"/>
                  <a:gd name="T3" fmla="*/ 3 h 40"/>
                  <a:gd name="T4" fmla="*/ 25 w 42"/>
                  <a:gd name="T5" fmla="*/ 35 h 40"/>
                  <a:gd name="T6" fmla="*/ 13 w 42"/>
                  <a:gd name="T7" fmla="*/ 20 h 40"/>
                  <a:gd name="T8" fmla="*/ 27 w 42"/>
                  <a:gd name="T9" fmla="*/ 22 h 40"/>
                  <a:gd name="T10" fmla="*/ 27 w 42"/>
                  <a:gd name="T11" fmla="*/ 17 h 40"/>
                  <a:gd name="T12" fmla="*/ 13 w 42"/>
                  <a:gd name="T13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0">
                    <a:moveTo>
                      <a:pt x="25" y="35"/>
                    </a:moveTo>
                    <a:cubicBezTo>
                      <a:pt x="0" y="40"/>
                      <a:pt x="0" y="6"/>
                      <a:pt x="17" y="3"/>
                    </a:cubicBezTo>
                    <a:cubicBezTo>
                      <a:pt x="34" y="0"/>
                      <a:pt x="42" y="26"/>
                      <a:pt x="25" y="35"/>
                    </a:cubicBezTo>
                    <a:close/>
                    <a:moveTo>
                      <a:pt x="13" y="20"/>
                    </a:moveTo>
                    <a:cubicBezTo>
                      <a:pt x="14" y="25"/>
                      <a:pt x="23" y="25"/>
                      <a:pt x="27" y="22"/>
                    </a:cubicBezTo>
                    <a:cubicBezTo>
                      <a:pt x="27" y="20"/>
                      <a:pt x="27" y="18"/>
                      <a:pt x="27" y="17"/>
                    </a:cubicBezTo>
                    <a:cubicBezTo>
                      <a:pt x="22" y="12"/>
                      <a:pt x="12" y="13"/>
                      <a:pt x="13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9" name="ïš1iďe">
                <a:extLst>
                  <a:ext uri="{FF2B5EF4-FFF2-40B4-BE49-F238E27FC236}">
                    <a16:creationId xmlns:a16="http://schemas.microsoft.com/office/drawing/2014/main" id="{CC0CD191-531A-4B1E-B77E-50CBB0F39B5B}"/>
                  </a:ext>
                </a:extLst>
              </p:cNvPr>
              <p:cNvSpPr/>
              <p:nvPr/>
            </p:nvSpPr>
            <p:spPr bwMode="auto">
              <a:xfrm>
                <a:off x="120650" y="3462338"/>
                <a:ext cx="149225" cy="79375"/>
              </a:xfrm>
              <a:custGeom>
                <a:avLst/>
                <a:gdLst>
                  <a:gd name="T0" fmla="*/ 40 w 47"/>
                  <a:gd name="T1" fmla="*/ 25 h 25"/>
                  <a:gd name="T2" fmla="*/ 32 w 47"/>
                  <a:gd name="T3" fmla="*/ 20 h 25"/>
                  <a:gd name="T4" fmla="*/ 1 w 47"/>
                  <a:gd name="T5" fmla="*/ 21 h 25"/>
                  <a:gd name="T6" fmla="*/ 1 w 47"/>
                  <a:gd name="T7" fmla="*/ 10 h 25"/>
                  <a:gd name="T8" fmla="*/ 40 w 47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5">
                    <a:moveTo>
                      <a:pt x="40" y="25"/>
                    </a:moveTo>
                    <a:cubicBezTo>
                      <a:pt x="36" y="25"/>
                      <a:pt x="31" y="24"/>
                      <a:pt x="32" y="20"/>
                    </a:cubicBezTo>
                    <a:cubicBezTo>
                      <a:pt x="23" y="19"/>
                      <a:pt x="12" y="21"/>
                      <a:pt x="1" y="21"/>
                    </a:cubicBezTo>
                    <a:cubicBezTo>
                      <a:pt x="2" y="17"/>
                      <a:pt x="0" y="15"/>
                      <a:pt x="1" y="10"/>
                    </a:cubicBezTo>
                    <a:cubicBezTo>
                      <a:pt x="16" y="10"/>
                      <a:pt x="47" y="0"/>
                      <a:pt x="4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0" name="íṧḷïďe">
                <a:extLst>
                  <a:ext uri="{FF2B5EF4-FFF2-40B4-BE49-F238E27FC236}">
                    <a16:creationId xmlns:a16="http://schemas.microsoft.com/office/drawing/2014/main" id="{DBB46C3E-F25C-41C2-9CEB-7FCA9DA58044}"/>
                  </a:ext>
                </a:extLst>
              </p:cNvPr>
              <p:cNvSpPr/>
              <p:nvPr/>
            </p:nvSpPr>
            <p:spPr bwMode="auto">
              <a:xfrm>
                <a:off x="88900" y="3494088"/>
                <a:ext cx="28575" cy="38100"/>
              </a:xfrm>
              <a:custGeom>
                <a:avLst/>
                <a:gdLst>
                  <a:gd name="T0" fmla="*/ 8 w 9"/>
                  <a:gd name="T1" fmla="*/ 0 h 12"/>
                  <a:gd name="T2" fmla="*/ 9 w 9"/>
                  <a:gd name="T3" fmla="*/ 11 h 12"/>
                  <a:gd name="T4" fmla="*/ 1 w 9"/>
                  <a:gd name="T5" fmla="*/ 12 h 12"/>
                  <a:gd name="T6" fmla="*/ 0 w 9"/>
                  <a:gd name="T7" fmla="*/ 1 h 12"/>
                  <a:gd name="T8" fmla="*/ 8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0"/>
                    </a:moveTo>
                    <a:cubicBezTo>
                      <a:pt x="8" y="4"/>
                      <a:pt x="8" y="8"/>
                      <a:pt x="9" y="11"/>
                    </a:cubicBezTo>
                    <a:cubicBezTo>
                      <a:pt x="7" y="12"/>
                      <a:pt x="2" y="12"/>
                      <a:pt x="1" y="12"/>
                    </a:cubicBezTo>
                    <a:cubicBezTo>
                      <a:pt x="2" y="7"/>
                      <a:pt x="0" y="5"/>
                      <a:pt x="0" y="1"/>
                    </a:cubicBezTo>
                    <a:cubicBezTo>
                      <a:pt x="2" y="0"/>
                      <a:pt x="6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1" name="íṥḷíḑê">
                <a:extLst>
                  <a:ext uri="{FF2B5EF4-FFF2-40B4-BE49-F238E27FC236}">
                    <a16:creationId xmlns:a16="http://schemas.microsoft.com/office/drawing/2014/main" id="{D4B4C47D-104B-4E0D-8CFE-7CD9ACC032F6}"/>
                  </a:ext>
                </a:extLst>
              </p:cNvPr>
              <p:cNvSpPr/>
              <p:nvPr/>
            </p:nvSpPr>
            <p:spPr bwMode="auto">
              <a:xfrm>
                <a:off x="127000" y="3541713"/>
                <a:ext cx="104775" cy="107950"/>
              </a:xfrm>
              <a:custGeom>
                <a:avLst/>
                <a:gdLst>
                  <a:gd name="T0" fmla="*/ 27 w 33"/>
                  <a:gd name="T1" fmla="*/ 0 h 34"/>
                  <a:gd name="T2" fmla="*/ 30 w 33"/>
                  <a:gd name="T3" fmla="*/ 12 h 34"/>
                  <a:gd name="T4" fmla="*/ 11 w 33"/>
                  <a:gd name="T5" fmla="*/ 17 h 34"/>
                  <a:gd name="T6" fmla="*/ 31 w 33"/>
                  <a:gd name="T7" fmla="*/ 19 h 34"/>
                  <a:gd name="T8" fmla="*/ 33 w 33"/>
                  <a:gd name="T9" fmla="*/ 30 h 34"/>
                  <a:gd name="T10" fmla="*/ 5 w 33"/>
                  <a:gd name="T11" fmla="*/ 34 h 34"/>
                  <a:gd name="T12" fmla="*/ 3 w 33"/>
                  <a:gd name="T13" fmla="*/ 25 h 34"/>
                  <a:gd name="T14" fmla="*/ 7 w 33"/>
                  <a:gd name="T15" fmla="*/ 24 h 34"/>
                  <a:gd name="T16" fmla="*/ 1 w 33"/>
                  <a:gd name="T17" fmla="*/ 12 h 34"/>
                  <a:gd name="T18" fmla="*/ 27 w 33"/>
                  <a:gd name="T1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4">
                    <a:moveTo>
                      <a:pt x="27" y="0"/>
                    </a:moveTo>
                    <a:cubicBezTo>
                      <a:pt x="29" y="3"/>
                      <a:pt x="29" y="8"/>
                      <a:pt x="30" y="12"/>
                    </a:cubicBezTo>
                    <a:cubicBezTo>
                      <a:pt x="24" y="14"/>
                      <a:pt x="14" y="12"/>
                      <a:pt x="11" y="17"/>
                    </a:cubicBezTo>
                    <a:cubicBezTo>
                      <a:pt x="11" y="27"/>
                      <a:pt x="24" y="19"/>
                      <a:pt x="31" y="19"/>
                    </a:cubicBezTo>
                    <a:cubicBezTo>
                      <a:pt x="32" y="23"/>
                      <a:pt x="32" y="26"/>
                      <a:pt x="33" y="30"/>
                    </a:cubicBezTo>
                    <a:cubicBezTo>
                      <a:pt x="24" y="31"/>
                      <a:pt x="15" y="34"/>
                      <a:pt x="5" y="34"/>
                    </a:cubicBezTo>
                    <a:cubicBezTo>
                      <a:pt x="4" y="32"/>
                      <a:pt x="4" y="28"/>
                      <a:pt x="3" y="25"/>
                    </a:cubicBezTo>
                    <a:cubicBezTo>
                      <a:pt x="5" y="25"/>
                      <a:pt x="5" y="24"/>
                      <a:pt x="7" y="24"/>
                    </a:cubicBezTo>
                    <a:cubicBezTo>
                      <a:pt x="3" y="20"/>
                      <a:pt x="0" y="17"/>
                      <a:pt x="1" y="12"/>
                    </a:cubicBezTo>
                    <a:cubicBezTo>
                      <a:pt x="2" y="2"/>
                      <a:pt x="18" y="4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2" name="ïṧḻíḑê">
                <a:extLst>
                  <a:ext uri="{FF2B5EF4-FFF2-40B4-BE49-F238E27FC236}">
                    <a16:creationId xmlns:a16="http://schemas.microsoft.com/office/drawing/2014/main" id="{5CE4C9C0-891D-4938-89B2-1EB278C11223}"/>
                  </a:ext>
                </a:extLst>
              </p:cNvPr>
              <p:cNvSpPr/>
              <p:nvPr/>
            </p:nvSpPr>
            <p:spPr bwMode="auto">
              <a:xfrm>
                <a:off x="2093913" y="3560763"/>
                <a:ext cx="127000" cy="57150"/>
              </a:xfrm>
              <a:custGeom>
                <a:avLst/>
                <a:gdLst>
                  <a:gd name="T0" fmla="*/ 2 w 40"/>
                  <a:gd name="T1" fmla="*/ 0 h 18"/>
                  <a:gd name="T2" fmla="*/ 40 w 40"/>
                  <a:gd name="T3" fmla="*/ 7 h 18"/>
                  <a:gd name="T4" fmla="*/ 38 w 40"/>
                  <a:gd name="T5" fmla="*/ 18 h 18"/>
                  <a:gd name="T6" fmla="*/ 0 w 40"/>
                  <a:gd name="T7" fmla="*/ 11 h 18"/>
                  <a:gd name="T8" fmla="*/ 2 w 4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15" y="2"/>
                      <a:pt x="27" y="5"/>
                      <a:pt x="40" y="7"/>
                    </a:cubicBezTo>
                    <a:cubicBezTo>
                      <a:pt x="40" y="11"/>
                      <a:pt x="39" y="14"/>
                      <a:pt x="38" y="18"/>
                    </a:cubicBezTo>
                    <a:cubicBezTo>
                      <a:pt x="26" y="16"/>
                      <a:pt x="13" y="13"/>
                      <a:pt x="0" y="11"/>
                    </a:cubicBezTo>
                    <a:cubicBezTo>
                      <a:pt x="1" y="8"/>
                      <a:pt x="1" y="4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3" name="ïsḷiḋê">
                <a:extLst>
                  <a:ext uri="{FF2B5EF4-FFF2-40B4-BE49-F238E27FC236}">
                    <a16:creationId xmlns:a16="http://schemas.microsoft.com/office/drawing/2014/main" id="{486FCABA-B62E-4B61-AA62-FC6BFA359A6E}"/>
                  </a:ext>
                </a:extLst>
              </p:cNvPr>
              <p:cNvSpPr/>
              <p:nvPr/>
            </p:nvSpPr>
            <p:spPr bwMode="auto">
              <a:xfrm>
                <a:off x="2055813" y="3617913"/>
                <a:ext cx="130175" cy="117475"/>
              </a:xfrm>
              <a:custGeom>
                <a:avLst/>
                <a:gdLst>
                  <a:gd name="T0" fmla="*/ 21 w 41"/>
                  <a:gd name="T1" fmla="*/ 1 h 37"/>
                  <a:gd name="T2" fmla="*/ 25 w 41"/>
                  <a:gd name="T3" fmla="*/ 33 h 37"/>
                  <a:gd name="T4" fmla="*/ 21 w 41"/>
                  <a:gd name="T5" fmla="*/ 1 h 37"/>
                  <a:gd name="T6" fmla="*/ 14 w 41"/>
                  <a:gd name="T7" fmla="*/ 18 h 37"/>
                  <a:gd name="T8" fmla="*/ 28 w 41"/>
                  <a:gd name="T9" fmla="*/ 20 h 37"/>
                  <a:gd name="T10" fmla="*/ 28 w 41"/>
                  <a:gd name="T11" fmla="*/ 15 h 37"/>
                  <a:gd name="T12" fmla="*/ 14 w 41"/>
                  <a:gd name="T1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7">
                    <a:moveTo>
                      <a:pt x="21" y="1"/>
                    </a:moveTo>
                    <a:cubicBezTo>
                      <a:pt x="39" y="0"/>
                      <a:pt x="41" y="30"/>
                      <a:pt x="25" y="33"/>
                    </a:cubicBezTo>
                    <a:cubicBezTo>
                      <a:pt x="3" y="37"/>
                      <a:pt x="0" y="3"/>
                      <a:pt x="21" y="1"/>
                    </a:cubicBezTo>
                    <a:close/>
                    <a:moveTo>
                      <a:pt x="14" y="18"/>
                    </a:moveTo>
                    <a:cubicBezTo>
                      <a:pt x="15" y="22"/>
                      <a:pt x="24" y="24"/>
                      <a:pt x="28" y="20"/>
                    </a:cubicBezTo>
                    <a:cubicBezTo>
                      <a:pt x="28" y="18"/>
                      <a:pt x="28" y="17"/>
                      <a:pt x="28" y="15"/>
                    </a:cubicBezTo>
                    <a:cubicBezTo>
                      <a:pt x="24" y="10"/>
                      <a:pt x="13" y="11"/>
                      <a:pt x="1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4" name="ïṥḻîdé">
                <a:extLst>
                  <a:ext uri="{FF2B5EF4-FFF2-40B4-BE49-F238E27FC236}">
                    <a16:creationId xmlns:a16="http://schemas.microsoft.com/office/drawing/2014/main" id="{022942B9-87E2-4973-AFB2-A5242136E00F}"/>
                  </a:ext>
                </a:extLst>
              </p:cNvPr>
              <p:cNvSpPr/>
              <p:nvPr/>
            </p:nvSpPr>
            <p:spPr bwMode="auto">
              <a:xfrm>
                <a:off x="155575" y="3649663"/>
                <a:ext cx="111125" cy="117475"/>
              </a:xfrm>
              <a:custGeom>
                <a:avLst/>
                <a:gdLst>
                  <a:gd name="T0" fmla="*/ 24 w 35"/>
                  <a:gd name="T1" fmla="*/ 0 h 37"/>
                  <a:gd name="T2" fmla="*/ 25 w 35"/>
                  <a:gd name="T3" fmla="*/ 12 h 37"/>
                  <a:gd name="T4" fmla="*/ 21 w 35"/>
                  <a:gd name="T5" fmla="*/ 34 h 37"/>
                  <a:gd name="T6" fmla="*/ 9 w 35"/>
                  <a:gd name="T7" fmla="*/ 17 h 37"/>
                  <a:gd name="T8" fmla="*/ 13 w 35"/>
                  <a:gd name="T9" fmla="*/ 26 h 37"/>
                  <a:gd name="T10" fmla="*/ 14 w 35"/>
                  <a:gd name="T11" fmla="*/ 36 h 37"/>
                  <a:gd name="T12" fmla="*/ 0 w 35"/>
                  <a:gd name="T13" fmla="*/ 12 h 37"/>
                  <a:gd name="T14" fmla="*/ 24 w 35"/>
                  <a:gd name="T15" fmla="*/ 0 h 37"/>
                  <a:gd name="T16" fmla="*/ 16 w 35"/>
                  <a:gd name="T17" fmla="*/ 15 h 37"/>
                  <a:gd name="T18" fmla="*/ 24 w 35"/>
                  <a:gd name="T19" fmla="*/ 23 h 37"/>
                  <a:gd name="T20" fmla="*/ 16 w 35"/>
                  <a:gd name="T21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37">
                    <a:moveTo>
                      <a:pt x="24" y="0"/>
                    </a:moveTo>
                    <a:cubicBezTo>
                      <a:pt x="26" y="4"/>
                      <a:pt x="29" y="11"/>
                      <a:pt x="25" y="12"/>
                    </a:cubicBezTo>
                    <a:cubicBezTo>
                      <a:pt x="34" y="16"/>
                      <a:pt x="35" y="37"/>
                      <a:pt x="21" y="34"/>
                    </a:cubicBezTo>
                    <a:cubicBezTo>
                      <a:pt x="15" y="32"/>
                      <a:pt x="15" y="21"/>
                      <a:pt x="9" y="17"/>
                    </a:cubicBezTo>
                    <a:cubicBezTo>
                      <a:pt x="5" y="20"/>
                      <a:pt x="10" y="26"/>
                      <a:pt x="13" y="26"/>
                    </a:cubicBezTo>
                    <a:cubicBezTo>
                      <a:pt x="13" y="30"/>
                      <a:pt x="13" y="33"/>
                      <a:pt x="14" y="36"/>
                    </a:cubicBezTo>
                    <a:cubicBezTo>
                      <a:pt x="2" y="36"/>
                      <a:pt x="1" y="24"/>
                      <a:pt x="0" y="12"/>
                    </a:cubicBezTo>
                    <a:cubicBezTo>
                      <a:pt x="5" y="4"/>
                      <a:pt x="18" y="6"/>
                      <a:pt x="24" y="0"/>
                    </a:cubicBezTo>
                    <a:close/>
                    <a:moveTo>
                      <a:pt x="16" y="15"/>
                    </a:moveTo>
                    <a:cubicBezTo>
                      <a:pt x="18" y="18"/>
                      <a:pt x="18" y="24"/>
                      <a:pt x="24" y="23"/>
                    </a:cubicBezTo>
                    <a:cubicBezTo>
                      <a:pt x="26" y="18"/>
                      <a:pt x="21" y="13"/>
                      <a:pt x="16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5" name="îṧḷîḍé">
                <a:extLst>
                  <a:ext uri="{FF2B5EF4-FFF2-40B4-BE49-F238E27FC236}">
                    <a16:creationId xmlns:a16="http://schemas.microsoft.com/office/drawing/2014/main" id="{883CBF34-E2FD-4979-AC86-8DB5653B0B12}"/>
                  </a:ext>
                </a:extLst>
              </p:cNvPr>
              <p:cNvSpPr/>
              <p:nvPr/>
            </p:nvSpPr>
            <p:spPr bwMode="auto">
              <a:xfrm>
                <a:off x="2001838" y="3697288"/>
                <a:ext cx="184150" cy="149225"/>
              </a:xfrm>
              <a:custGeom>
                <a:avLst/>
                <a:gdLst>
                  <a:gd name="T0" fmla="*/ 19 w 58"/>
                  <a:gd name="T1" fmla="*/ 8 h 47"/>
                  <a:gd name="T2" fmla="*/ 16 w 58"/>
                  <a:gd name="T3" fmla="*/ 28 h 47"/>
                  <a:gd name="T4" fmla="*/ 18 w 58"/>
                  <a:gd name="T5" fmla="*/ 17 h 47"/>
                  <a:gd name="T6" fmla="*/ 36 w 58"/>
                  <a:gd name="T7" fmla="*/ 36 h 47"/>
                  <a:gd name="T8" fmla="*/ 39 w 58"/>
                  <a:gd name="T9" fmla="*/ 38 h 47"/>
                  <a:gd name="T10" fmla="*/ 35 w 58"/>
                  <a:gd name="T11" fmla="*/ 47 h 47"/>
                  <a:gd name="T12" fmla="*/ 2 w 58"/>
                  <a:gd name="T13" fmla="*/ 30 h 47"/>
                  <a:gd name="T14" fmla="*/ 19 w 58"/>
                  <a:gd name="T15" fmla="*/ 8 h 47"/>
                  <a:gd name="T16" fmla="*/ 34 w 58"/>
                  <a:gd name="T17" fmla="*/ 27 h 47"/>
                  <a:gd name="T18" fmla="*/ 25 w 58"/>
                  <a:gd name="T19" fmla="*/ 23 h 47"/>
                  <a:gd name="T20" fmla="*/ 34 w 58"/>
                  <a:gd name="T21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7">
                    <a:moveTo>
                      <a:pt x="19" y="8"/>
                    </a:moveTo>
                    <a:cubicBezTo>
                      <a:pt x="20" y="16"/>
                      <a:pt x="1" y="23"/>
                      <a:pt x="16" y="28"/>
                    </a:cubicBezTo>
                    <a:cubicBezTo>
                      <a:pt x="16" y="25"/>
                      <a:pt x="16" y="19"/>
                      <a:pt x="18" y="17"/>
                    </a:cubicBezTo>
                    <a:cubicBezTo>
                      <a:pt x="28" y="0"/>
                      <a:pt x="58" y="27"/>
                      <a:pt x="36" y="36"/>
                    </a:cubicBezTo>
                    <a:cubicBezTo>
                      <a:pt x="36" y="37"/>
                      <a:pt x="38" y="36"/>
                      <a:pt x="39" y="38"/>
                    </a:cubicBezTo>
                    <a:cubicBezTo>
                      <a:pt x="37" y="41"/>
                      <a:pt x="36" y="44"/>
                      <a:pt x="35" y="47"/>
                    </a:cubicBezTo>
                    <a:cubicBezTo>
                      <a:pt x="27" y="41"/>
                      <a:pt x="5" y="41"/>
                      <a:pt x="2" y="30"/>
                    </a:cubicBezTo>
                    <a:cubicBezTo>
                      <a:pt x="0" y="22"/>
                      <a:pt x="7" y="3"/>
                      <a:pt x="19" y="8"/>
                    </a:cubicBezTo>
                    <a:close/>
                    <a:moveTo>
                      <a:pt x="34" y="27"/>
                    </a:moveTo>
                    <a:cubicBezTo>
                      <a:pt x="33" y="24"/>
                      <a:pt x="27" y="22"/>
                      <a:pt x="25" y="23"/>
                    </a:cubicBezTo>
                    <a:cubicBezTo>
                      <a:pt x="14" y="29"/>
                      <a:pt x="37" y="39"/>
                      <a:pt x="3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6" name="îṥlíďê">
                <a:extLst>
                  <a:ext uri="{FF2B5EF4-FFF2-40B4-BE49-F238E27FC236}">
                    <a16:creationId xmlns:a16="http://schemas.microsoft.com/office/drawing/2014/main" id="{2DF07E98-2E5F-4B96-B867-B0C845C31168}"/>
                  </a:ext>
                </a:extLst>
              </p:cNvPr>
              <p:cNvSpPr/>
              <p:nvPr/>
            </p:nvSpPr>
            <p:spPr bwMode="auto">
              <a:xfrm>
                <a:off x="187325" y="3763963"/>
                <a:ext cx="92075" cy="66675"/>
              </a:xfrm>
              <a:custGeom>
                <a:avLst/>
                <a:gdLst>
                  <a:gd name="T0" fmla="*/ 29 w 29"/>
                  <a:gd name="T1" fmla="*/ 11 h 21"/>
                  <a:gd name="T2" fmla="*/ 5 w 29"/>
                  <a:gd name="T3" fmla="*/ 21 h 21"/>
                  <a:gd name="T4" fmla="*/ 0 w 29"/>
                  <a:gd name="T5" fmla="*/ 10 h 21"/>
                  <a:gd name="T6" fmla="*/ 25 w 29"/>
                  <a:gd name="T7" fmla="*/ 0 h 21"/>
                  <a:gd name="T8" fmla="*/ 29 w 29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1">
                    <a:moveTo>
                      <a:pt x="29" y="11"/>
                    </a:moveTo>
                    <a:cubicBezTo>
                      <a:pt x="21" y="14"/>
                      <a:pt x="12" y="17"/>
                      <a:pt x="5" y="21"/>
                    </a:cubicBezTo>
                    <a:cubicBezTo>
                      <a:pt x="2" y="18"/>
                      <a:pt x="1" y="14"/>
                      <a:pt x="0" y="10"/>
                    </a:cubicBezTo>
                    <a:cubicBezTo>
                      <a:pt x="8" y="7"/>
                      <a:pt x="17" y="4"/>
                      <a:pt x="25" y="0"/>
                    </a:cubicBezTo>
                    <a:cubicBezTo>
                      <a:pt x="27" y="3"/>
                      <a:pt x="29" y="7"/>
                      <a:pt x="2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7" name="îṧľîḑè">
                <a:extLst>
                  <a:ext uri="{FF2B5EF4-FFF2-40B4-BE49-F238E27FC236}">
                    <a16:creationId xmlns:a16="http://schemas.microsoft.com/office/drawing/2014/main" id="{8A054616-345D-4C8F-968E-6019829F3503}"/>
                  </a:ext>
                </a:extLst>
              </p:cNvPr>
              <p:cNvSpPr/>
              <p:nvPr/>
            </p:nvSpPr>
            <p:spPr bwMode="auto">
              <a:xfrm>
                <a:off x="155575" y="3792538"/>
                <a:ext cx="34925" cy="47625"/>
              </a:xfrm>
              <a:custGeom>
                <a:avLst/>
                <a:gdLst>
                  <a:gd name="T0" fmla="*/ 11 w 11"/>
                  <a:gd name="T1" fmla="*/ 13 h 15"/>
                  <a:gd name="T2" fmla="*/ 4 w 11"/>
                  <a:gd name="T3" fmla="*/ 15 h 15"/>
                  <a:gd name="T4" fmla="*/ 0 w 11"/>
                  <a:gd name="T5" fmla="*/ 4 h 15"/>
                  <a:gd name="T6" fmla="*/ 11 w 11"/>
                  <a:gd name="T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11" y="13"/>
                    </a:moveTo>
                    <a:cubicBezTo>
                      <a:pt x="8" y="13"/>
                      <a:pt x="7" y="15"/>
                      <a:pt x="4" y="15"/>
                    </a:cubicBezTo>
                    <a:cubicBezTo>
                      <a:pt x="3" y="11"/>
                      <a:pt x="0" y="9"/>
                      <a:pt x="0" y="4"/>
                    </a:cubicBezTo>
                    <a:cubicBezTo>
                      <a:pt x="8" y="0"/>
                      <a:pt x="9" y="7"/>
                      <a:pt x="1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8" name="íṣlidê">
                <a:extLst>
                  <a:ext uri="{FF2B5EF4-FFF2-40B4-BE49-F238E27FC236}">
                    <a16:creationId xmlns:a16="http://schemas.microsoft.com/office/drawing/2014/main" id="{724A2B6A-3D77-478B-9C93-10263799A7ED}"/>
                  </a:ext>
                </a:extLst>
              </p:cNvPr>
              <p:cNvSpPr/>
              <p:nvPr/>
            </p:nvSpPr>
            <p:spPr bwMode="auto">
              <a:xfrm>
                <a:off x="1966913" y="3805238"/>
                <a:ext cx="133350" cy="149225"/>
              </a:xfrm>
              <a:custGeom>
                <a:avLst/>
                <a:gdLst>
                  <a:gd name="T0" fmla="*/ 14 w 42"/>
                  <a:gd name="T1" fmla="*/ 6 h 47"/>
                  <a:gd name="T2" fmla="*/ 13 w 42"/>
                  <a:gd name="T3" fmla="*/ 17 h 47"/>
                  <a:gd name="T4" fmla="*/ 42 w 42"/>
                  <a:gd name="T5" fmla="*/ 19 h 47"/>
                  <a:gd name="T6" fmla="*/ 38 w 42"/>
                  <a:gd name="T7" fmla="*/ 28 h 47"/>
                  <a:gd name="T8" fmla="*/ 20 w 42"/>
                  <a:gd name="T9" fmla="*/ 26 h 47"/>
                  <a:gd name="T10" fmla="*/ 33 w 42"/>
                  <a:gd name="T11" fmla="*/ 40 h 47"/>
                  <a:gd name="T12" fmla="*/ 28 w 42"/>
                  <a:gd name="T13" fmla="*/ 47 h 47"/>
                  <a:gd name="T14" fmla="*/ 14 w 42"/>
                  <a:gd name="T15" fmla="*/ 34 h 47"/>
                  <a:gd name="T16" fmla="*/ 2 w 42"/>
                  <a:gd name="T17" fmla="*/ 19 h 47"/>
                  <a:gd name="T18" fmla="*/ 14 w 42"/>
                  <a:gd name="T1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7">
                    <a:moveTo>
                      <a:pt x="14" y="6"/>
                    </a:moveTo>
                    <a:cubicBezTo>
                      <a:pt x="13" y="9"/>
                      <a:pt x="9" y="13"/>
                      <a:pt x="13" y="17"/>
                    </a:cubicBezTo>
                    <a:cubicBezTo>
                      <a:pt x="23" y="17"/>
                      <a:pt x="33" y="18"/>
                      <a:pt x="42" y="19"/>
                    </a:cubicBezTo>
                    <a:cubicBezTo>
                      <a:pt x="42" y="23"/>
                      <a:pt x="40" y="25"/>
                      <a:pt x="38" y="28"/>
                    </a:cubicBezTo>
                    <a:cubicBezTo>
                      <a:pt x="33" y="29"/>
                      <a:pt x="26" y="27"/>
                      <a:pt x="20" y="26"/>
                    </a:cubicBezTo>
                    <a:cubicBezTo>
                      <a:pt x="23" y="31"/>
                      <a:pt x="30" y="34"/>
                      <a:pt x="33" y="40"/>
                    </a:cubicBezTo>
                    <a:cubicBezTo>
                      <a:pt x="30" y="42"/>
                      <a:pt x="30" y="45"/>
                      <a:pt x="28" y="47"/>
                    </a:cubicBezTo>
                    <a:cubicBezTo>
                      <a:pt x="24" y="44"/>
                      <a:pt x="19" y="39"/>
                      <a:pt x="14" y="34"/>
                    </a:cubicBezTo>
                    <a:cubicBezTo>
                      <a:pt x="10" y="29"/>
                      <a:pt x="3" y="23"/>
                      <a:pt x="2" y="19"/>
                    </a:cubicBezTo>
                    <a:cubicBezTo>
                      <a:pt x="0" y="11"/>
                      <a:pt x="5" y="0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9" name="í$ļïdè">
                <a:extLst>
                  <a:ext uri="{FF2B5EF4-FFF2-40B4-BE49-F238E27FC236}">
                    <a16:creationId xmlns:a16="http://schemas.microsoft.com/office/drawing/2014/main" id="{D5FA0E6C-6A7B-4B2C-9A7D-74E8B6A81E52}"/>
                  </a:ext>
                </a:extLst>
              </p:cNvPr>
              <p:cNvSpPr/>
              <p:nvPr/>
            </p:nvSpPr>
            <p:spPr bwMode="auto">
              <a:xfrm>
                <a:off x="177800" y="3846513"/>
                <a:ext cx="141288" cy="123825"/>
              </a:xfrm>
              <a:custGeom>
                <a:avLst/>
                <a:gdLst>
                  <a:gd name="T0" fmla="*/ 45 w 45"/>
                  <a:gd name="T1" fmla="*/ 11 h 39"/>
                  <a:gd name="T2" fmla="*/ 20 w 45"/>
                  <a:gd name="T3" fmla="*/ 24 h 39"/>
                  <a:gd name="T4" fmla="*/ 25 w 45"/>
                  <a:gd name="T5" fmla="*/ 34 h 39"/>
                  <a:gd name="T6" fmla="*/ 17 w 45"/>
                  <a:gd name="T7" fmla="*/ 39 h 39"/>
                  <a:gd name="T8" fmla="*/ 0 w 45"/>
                  <a:gd name="T9" fmla="*/ 6 h 39"/>
                  <a:gd name="T10" fmla="*/ 9 w 45"/>
                  <a:gd name="T11" fmla="*/ 2 h 39"/>
                  <a:gd name="T12" fmla="*/ 14 w 45"/>
                  <a:gd name="T13" fmla="*/ 13 h 39"/>
                  <a:gd name="T14" fmla="*/ 40 w 45"/>
                  <a:gd name="T15" fmla="*/ 0 h 39"/>
                  <a:gd name="T16" fmla="*/ 45 w 45"/>
                  <a:gd name="T1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39">
                    <a:moveTo>
                      <a:pt x="45" y="11"/>
                    </a:moveTo>
                    <a:cubicBezTo>
                      <a:pt x="37" y="15"/>
                      <a:pt x="28" y="19"/>
                      <a:pt x="20" y="24"/>
                    </a:cubicBezTo>
                    <a:cubicBezTo>
                      <a:pt x="22" y="27"/>
                      <a:pt x="23" y="31"/>
                      <a:pt x="25" y="34"/>
                    </a:cubicBezTo>
                    <a:cubicBezTo>
                      <a:pt x="24" y="37"/>
                      <a:pt x="19" y="37"/>
                      <a:pt x="17" y="39"/>
                    </a:cubicBezTo>
                    <a:cubicBezTo>
                      <a:pt x="11" y="29"/>
                      <a:pt x="6" y="18"/>
                      <a:pt x="0" y="6"/>
                    </a:cubicBezTo>
                    <a:cubicBezTo>
                      <a:pt x="4" y="5"/>
                      <a:pt x="6" y="3"/>
                      <a:pt x="9" y="2"/>
                    </a:cubicBezTo>
                    <a:cubicBezTo>
                      <a:pt x="11" y="6"/>
                      <a:pt x="12" y="9"/>
                      <a:pt x="14" y="13"/>
                    </a:cubicBezTo>
                    <a:cubicBezTo>
                      <a:pt x="23" y="9"/>
                      <a:pt x="31" y="4"/>
                      <a:pt x="40" y="0"/>
                    </a:cubicBezTo>
                    <a:cubicBezTo>
                      <a:pt x="42" y="4"/>
                      <a:pt x="44" y="7"/>
                      <a:pt x="4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0" name="iŝľiḓê">
                <a:extLst>
                  <a:ext uri="{FF2B5EF4-FFF2-40B4-BE49-F238E27FC236}">
                    <a16:creationId xmlns:a16="http://schemas.microsoft.com/office/drawing/2014/main" id="{D38B189C-DE8D-4A8D-A3C3-ACC671904AE6}"/>
                  </a:ext>
                </a:extLst>
              </p:cNvPr>
              <p:cNvSpPr/>
              <p:nvPr/>
            </p:nvSpPr>
            <p:spPr bwMode="auto">
              <a:xfrm>
                <a:off x="347663" y="4086225"/>
                <a:ext cx="203200" cy="158750"/>
              </a:xfrm>
              <a:custGeom>
                <a:avLst/>
                <a:gdLst>
                  <a:gd name="T0" fmla="*/ 64 w 64"/>
                  <a:gd name="T1" fmla="*/ 14 h 50"/>
                  <a:gd name="T2" fmla="*/ 43 w 64"/>
                  <a:gd name="T3" fmla="*/ 15 h 50"/>
                  <a:gd name="T4" fmla="*/ 51 w 64"/>
                  <a:gd name="T5" fmla="*/ 22 h 50"/>
                  <a:gd name="T6" fmla="*/ 38 w 64"/>
                  <a:gd name="T7" fmla="*/ 20 h 50"/>
                  <a:gd name="T8" fmla="*/ 35 w 64"/>
                  <a:gd name="T9" fmla="*/ 50 h 50"/>
                  <a:gd name="T10" fmla="*/ 22 w 64"/>
                  <a:gd name="T11" fmla="*/ 45 h 50"/>
                  <a:gd name="T12" fmla="*/ 29 w 64"/>
                  <a:gd name="T13" fmla="*/ 23 h 50"/>
                  <a:gd name="T14" fmla="*/ 0 w 64"/>
                  <a:gd name="T15" fmla="*/ 18 h 50"/>
                  <a:gd name="T16" fmla="*/ 8 w 64"/>
                  <a:gd name="T17" fmla="*/ 24 h 50"/>
                  <a:gd name="T18" fmla="*/ 25 w 64"/>
                  <a:gd name="T19" fmla="*/ 18 h 50"/>
                  <a:gd name="T20" fmla="*/ 14 w 64"/>
                  <a:gd name="T21" fmla="*/ 16 h 50"/>
                  <a:gd name="T22" fmla="*/ 14 w 64"/>
                  <a:gd name="T23" fmla="*/ 6 h 50"/>
                  <a:gd name="T24" fmla="*/ 31 w 64"/>
                  <a:gd name="T25" fmla="*/ 13 h 50"/>
                  <a:gd name="T26" fmla="*/ 42 w 64"/>
                  <a:gd name="T27" fmla="*/ 6 h 50"/>
                  <a:gd name="T28" fmla="*/ 45 w 64"/>
                  <a:gd name="T29" fmla="*/ 0 h 50"/>
                  <a:gd name="T30" fmla="*/ 47 w 64"/>
                  <a:gd name="T31" fmla="*/ 0 h 50"/>
                  <a:gd name="T32" fmla="*/ 64 w 64"/>
                  <a:gd name="T33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50">
                    <a:moveTo>
                      <a:pt x="64" y="14"/>
                    </a:moveTo>
                    <a:cubicBezTo>
                      <a:pt x="59" y="18"/>
                      <a:pt x="48" y="8"/>
                      <a:pt x="43" y="15"/>
                    </a:cubicBezTo>
                    <a:cubicBezTo>
                      <a:pt x="46" y="16"/>
                      <a:pt x="50" y="17"/>
                      <a:pt x="51" y="22"/>
                    </a:cubicBezTo>
                    <a:cubicBezTo>
                      <a:pt x="47" y="25"/>
                      <a:pt x="42" y="20"/>
                      <a:pt x="38" y="20"/>
                    </a:cubicBezTo>
                    <a:cubicBezTo>
                      <a:pt x="30" y="26"/>
                      <a:pt x="28" y="43"/>
                      <a:pt x="35" y="50"/>
                    </a:cubicBezTo>
                    <a:cubicBezTo>
                      <a:pt x="30" y="49"/>
                      <a:pt x="27" y="46"/>
                      <a:pt x="22" y="45"/>
                    </a:cubicBezTo>
                    <a:cubicBezTo>
                      <a:pt x="20" y="34"/>
                      <a:pt x="26" y="29"/>
                      <a:pt x="29" y="23"/>
                    </a:cubicBezTo>
                    <a:cubicBezTo>
                      <a:pt x="22" y="27"/>
                      <a:pt x="1" y="35"/>
                      <a:pt x="0" y="18"/>
                    </a:cubicBezTo>
                    <a:cubicBezTo>
                      <a:pt x="4" y="18"/>
                      <a:pt x="5" y="22"/>
                      <a:pt x="8" y="24"/>
                    </a:cubicBezTo>
                    <a:cubicBezTo>
                      <a:pt x="16" y="24"/>
                      <a:pt x="22" y="21"/>
                      <a:pt x="25" y="18"/>
                    </a:cubicBezTo>
                    <a:cubicBezTo>
                      <a:pt x="24" y="16"/>
                      <a:pt x="18" y="18"/>
                      <a:pt x="14" y="16"/>
                    </a:cubicBezTo>
                    <a:cubicBezTo>
                      <a:pt x="13" y="14"/>
                      <a:pt x="14" y="9"/>
                      <a:pt x="14" y="6"/>
                    </a:cubicBezTo>
                    <a:cubicBezTo>
                      <a:pt x="19" y="9"/>
                      <a:pt x="25" y="13"/>
                      <a:pt x="31" y="13"/>
                    </a:cubicBezTo>
                    <a:cubicBezTo>
                      <a:pt x="37" y="12"/>
                      <a:pt x="38" y="5"/>
                      <a:pt x="42" y="6"/>
                    </a:cubicBezTo>
                    <a:cubicBezTo>
                      <a:pt x="43" y="4"/>
                      <a:pt x="44" y="1"/>
                      <a:pt x="45" y="0"/>
                    </a:cubicBezTo>
                    <a:cubicBezTo>
                      <a:pt x="46" y="0"/>
                      <a:pt x="46" y="0"/>
                      <a:pt x="47" y="0"/>
                    </a:cubicBezTo>
                    <a:cubicBezTo>
                      <a:pt x="50" y="7"/>
                      <a:pt x="63" y="5"/>
                      <a:pt x="6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1" name="i$ľiḓê">
                <a:extLst>
                  <a:ext uri="{FF2B5EF4-FFF2-40B4-BE49-F238E27FC236}">
                    <a16:creationId xmlns:a16="http://schemas.microsoft.com/office/drawing/2014/main" id="{43803B2E-B5DD-45BD-A7B6-5B9FF6FB4B42}"/>
                  </a:ext>
                </a:extLst>
              </p:cNvPr>
              <p:cNvSpPr/>
              <p:nvPr/>
            </p:nvSpPr>
            <p:spPr bwMode="auto">
              <a:xfrm>
                <a:off x="646113" y="4264025"/>
                <a:ext cx="142875" cy="165100"/>
              </a:xfrm>
              <a:custGeom>
                <a:avLst/>
                <a:gdLst>
                  <a:gd name="T0" fmla="*/ 25 w 45"/>
                  <a:gd name="T1" fmla="*/ 34 h 52"/>
                  <a:gd name="T2" fmla="*/ 30 w 45"/>
                  <a:gd name="T3" fmla="*/ 35 h 52"/>
                  <a:gd name="T4" fmla="*/ 32 w 45"/>
                  <a:gd name="T5" fmla="*/ 30 h 52"/>
                  <a:gd name="T6" fmla="*/ 37 w 45"/>
                  <a:gd name="T7" fmla="*/ 37 h 52"/>
                  <a:gd name="T8" fmla="*/ 23 w 45"/>
                  <a:gd name="T9" fmla="*/ 39 h 52"/>
                  <a:gd name="T10" fmla="*/ 14 w 45"/>
                  <a:gd name="T11" fmla="*/ 52 h 52"/>
                  <a:gd name="T12" fmla="*/ 16 w 45"/>
                  <a:gd name="T13" fmla="*/ 39 h 52"/>
                  <a:gd name="T14" fmla="*/ 10 w 45"/>
                  <a:gd name="T15" fmla="*/ 34 h 52"/>
                  <a:gd name="T16" fmla="*/ 19 w 45"/>
                  <a:gd name="T17" fmla="*/ 34 h 52"/>
                  <a:gd name="T18" fmla="*/ 17 w 45"/>
                  <a:gd name="T19" fmla="*/ 28 h 52"/>
                  <a:gd name="T20" fmla="*/ 21 w 45"/>
                  <a:gd name="T21" fmla="*/ 28 h 52"/>
                  <a:gd name="T22" fmla="*/ 20 w 45"/>
                  <a:gd name="T23" fmla="*/ 25 h 52"/>
                  <a:gd name="T24" fmla="*/ 23 w 45"/>
                  <a:gd name="T25" fmla="*/ 24 h 52"/>
                  <a:gd name="T26" fmla="*/ 20 w 45"/>
                  <a:gd name="T27" fmla="*/ 20 h 52"/>
                  <a:gd name="T28" fmla="*/ 3 w 45"/>
                  <a:gd name="T29" fmla="*/ 37 h 52"/>
                  <a:gd name="T30" fmla="*/ 3 w 45"/>
                  <a:gd name="T31" fmla="*/ 30 h 52"/>
                  <a:gd name="T32" fmla="*/ 16 w 45"/>
                  <a:gd name="T33" fmla="*/ 11 h 52"/>
                  <a:gd name="T34" fmla="*/ 24 w 45"/>
                  <a:gd name="T35" fmla="*/ 0 h 52"/>
                  <a:gd name="T36" fmla="*/ 27 w 45"/>
                  <a:gd name="T37" fmla="*/ 10 h 52"/>
                  <a:gd name="T38" fmla="*/ 37 w 45"/>
                  <a:gd name="T39" fmla="*/ 0 h 52"/>
                  <a:gd name="T40" fmla="*/ 39 w 45"/>
                  <a:gd name="T41" fmla="*/ 8 h 52"/>
                  <a:gd name="T42" fmla="*/ 44 w 45"/>
                  <a:gd name="T43" fmla="*/ 15 h 52"/>
                  <a:gd name="T44" fmla="*/ 35 w 45"/>
                  <a:gd name="T45" fmla="*/ 18 h 52"/>
                  <a:gd name="T46" fmla="*/ 42 w 45"/>
                  <a:gd name="T47" fmla="*/ 18 h 52"/>
                  <a:gd name="T48" fmla="*/ 43 w 45"/>
                  <a:gd name="T49" fmla="*/ 22 h 52"/>
                  <a:gd name="T50" fmla="*/ 31 w 45"/>
                  <a:gd name="T51" fmla="*/ 22 h 52"/>
                  <a:gd name="T52" fmla="*/ 34 w 45"/>
                  <a:gd name="T53" fmla="*/ 26 h 52"/>
                  <a:gd name="T54" fmla="*/ 29 w 45"/>
                  <a:gd name="T55" fmla="*/ 28 h 52"/>
                  <a:gd name="T56" fmla="*/ 31 w 45"/>
                  <a:gd name="T57" fmla="*/ 30 h 52"/>
                  <a:gd name="T58" fmla="*/ 25 w 45"/>
                  <a:gd name="T59" fmla="*/ 34 h 52"/>
                  <a:gd name="T60" fmla="*/ 23 w 45"/>
                  <a:gd name="T61" fmla="*/ 18 h 52"/>
                  <a:gd name="T62" fmla="*/ 28 w 45"/>
                  <a:gd name="T63" fmla="*/ 16 h 52"/>
                  <a:gd name="T64" fmla="*/ 26 w 45"/>
                  <a:gd name="T65" fmla="*/ 9 h 52"/>
                  <a:gd name="T66" fmla="*/ 23 w 45"/>
                  <a:gd name="T67" fmla="*/ 18 h 52"/>
                  <a:gd name="T68" fmla="*/ 36 w 45"/>
                  <a:gd name="T69" fmla="*/ 14 h 52"/>
                  <a:gd name="T70" fmla="*/ 39 w 45"/>
                  <a:gd name="T71" fmla="*/ 13 h 52"/>
                  <a:gd name="T72" fmla="*/ 39 w 45"/>
                  <a:gd name="T73" fmla="*/ 12 h 52"/>
                  <a:gd name="T74" fmla="*/ 38 w 45"/>
                  <a:gd name="T75" fmla="*/ 11 h 52"/>
                  <a:gd name="T76" fmla="*/ 36 w 45"/>
                  <a:gd name="T77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5" h="52">
                    <a:moveTo>
                      <a:pt x="25" y="34"/>
                    </a:moveTo>
                    <a:cubicBezTo>
                      <a:pt x="25" y="35"/>
                      <a:pt x="28" y="35"/>
                      <a:pt x="30" y="35"/>
                    </a:cubicBezTo>
                    <a:cubicBezTo>
                      <a:pt x="32" y="35"/>
                      <a:pt x="31" y="31"/>
                      <a:pt x="32" y="30"/>
                    </a:cubicBezTo>
                    <a:cubicBezTo>
                      <a:pt x="34" y="32"/>
                      <a:pt x="35" y="35"/>
                      <a:pt x="37" y="37"/>
                    </a:cubicBezTo>
                    <a:cubicBezTo>
                      <a:pt x="36" y="40"/>
                      <a:pt x="28" y="38"/>
                      <a:pt x="23" y="39"/>
                    </a:cubicBezTo>
                    <a:cubicBezTo>
                      <a:pt x="19" y="42"/>
                      <a:pt x="19" y="49"/>
                      <a:pt x="14" y="52"/>
                    </a:cubicBezTo>
                    <a:cubicBezTo>
                      <a:pt x="8" y="49"/>
                      <a:pt x="14" y="44"/>
                      <a:pt x="16" y="39"/>
                    </a:cubicBezTo>
                    <a:cubicBezTo>
                      <a:pt x="13" y="39"/>
                      <a:pt x="11" y="37"/>
                      <a:pt x="10" y="34"/>
                    </a:cubicBezTo>
                    <a:cubicBezTo>
                      <a:pt x="12" y="33"/>
                      <a:pt x="17" y="35"/>
                      <a:pt x="19" y="34"/>
                    </a:cubicBezTo>
                    <a:cubicBezTo>
                      <a:pt x="19" y="31"/>
                      <a:pt x="17" y="31"/>
                      <a:pt x="17" y="28"/>
                    </a:cubicBezTo>
                    <a:cubicBezTo>
                      <a:pt x="18" y="28"/>
                      <a:pt x="20" y="28"/>
                      <a:pt x="21" y="28"/>
                    </a:cubicBezTo>
                    <a:cubicBezTo>
                      <a:pt x="21" y="27"/>
                      <a:pt x="20" y="26"/>
                      <a:pt x="20" y="25"/>
                    </a:cubicBezTo>
                    <a:cubicBezTo>
                      <a:pt x="20" y="23"/>
                      <a:pt x="22" y="24"/>
                      <a:pt x="23" y="24"/>
                    </a:cubicBezTo>
                    <a:cubicBezTo>
                      <a:pt x="24" y="21"/>
                      <a:pt x="21" y="21"/>
                      <a:pt x="20" y="20"/>
                    </a:cubicBezTo>
                    <a:cubicBezTo>
                      <a:pt x="13" y="24"/>
                      <a:pt x="11" y="34"/>
                      <a:pt x="3" y="37"/>
                    </a:cubicBezTo>
                    <a:cubicBezTo>
                      <a:pt x="0" y="36"/>
                      <a:pt x="2" y="33"/>
                      <a:pt x="3" y="30"/>
                    </a:cubicBezTo>
                    <a:cubicBezTo>
                      <a:pt x="10" y="27"/>
                      <a:pt x="16" y="22"/>
                      <a:pt x="16" y="11"/>
                    </a:cubicBezTo>
                    <a:cubicBezTo>
                      <a:pt x="22" y="11"/>
                      <a:pt x="22" y="4"/>
                      <a:pt x="24" y="0"/>
                    </a:cubicBezTo>
                    <a:cubicBezTo>
                      <a:pt x="28" y="1"/>
                      <a:pt x="30" y="7"/>
                      <a:pt x="27" y="10"/>
                    </a:cubicBezTo>
                    <a:cubicBezTo>
                      <a:pt x="34" y="11"/>
                      <a:pt x="32" y="2"/>
                      <a:pt x="37" y="0"/>
                    </a:cubicBezTo>
                    <a:cubicBezTo>
                      <a:pt x="38" y="3"/>
                      <a:pt x="41" y="5"/>
                      <a:pt x="39" y="8"/>
                    </a:cubicBezTo>
                    <a:cubicBezTo>
                      <a:pt x="42" y="9"/>
                      <a:pt x="45" y="10"/>
                      <a:pt x="44" y="15"/>
                    </a:cubicBezTo>
                    <a:cubicBezTo>
                      <a:pt x="41" y="16"/>
                      <a:pt x="37" y="16"/>
                      <a:pt x="35" y="18"/>
                    </a:cubicBezTo>
                    <a:cubicBezTo>
                      <a:pt x="36" y="19"/>
                      <a:pt x="40" y="18"/>
                      <a:pt x="42" y="18"/>
                    </a:cubicBezTo>
                    <a:cubicBezTo>
                      <a:pt x="42" y="19"/>
                      <a:pt x="43" y="20"/>
                      <a:pt x="43" y="22"/>
                    </a:cubicBezTo>
                    <a:cubicBezTo>
                      <a:pt x="40" y="23"/>
                      <a:pt x="35" y="20"/>
                      <a:pt x="31" y="22"/>
                    </a:cubicBezTo>
                    <a:cubicBezTo>
                      <a:pt x="31" y="24"/>
                      <a:pt x="33" y="24"/>
                      <a:pt x="34" y="26"/>
                    </a:cubicBezTo>
                    <a:cubicBezTo>
                      <a:pt x="33" y="27"/>
                      <a:pt x="32" y="28"/>
                      <a:pt x="29" y="28"/>
                    </a:cubicBezTo>
                    <a:cubicBezTo>
                      <a:pt x="29" y="29"/>
                      <a:pt x="30" y="30"/>
                      <a:pt x="31" y="30"/>
                    </a:cubicBezTo>
                    <a:cubicBezTo>
                      <a:pt x="31" y="33"/>
                      <a:pt x="25" y="31"/>
                      <a:pt x="25" y="34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27" y="17"/>
                      <a:pt x="28" y="16"/>
                    </a:cubicBezTo>
                    <a:cubicBezTo>
                      <a:pt x="27" y="13"/>
                      <a:pt x="23" y="13"/>
                      <a:pt x="26" y="9"/>
                    </a:cubicBezTo>
                    <a:cubicBezTo>
                      <a:pt x="20" y="9"/>
                      <a:pt x="21" y="14"/>
                      <a:pt x="23" y="18"/>
                    </a:cubicBezTo>
                    <a:close/>
                    <a:moveTo>
                      <a:pt x="36" y="14"/>
                    </a:moveTo>
                    <a:cubicBezTo>
                      <a:pt x="38" y="14"/>
                      <a:pt x="38" y="13"/>
                      <a:pt x="39" y="13"/>
                    </a:cubicBezTo>
                    <a:cubicBezTo>
                      <a:pt x="39" y="13"/>
                      <a:pt x="39" y="12"/>
                      <a:pt x="39" y="12"/>
                    </a:cubicBezTo>
                    <a:cubicBezTo>
                      <a:pt x="38" y="12"/>
                      <a:pt x="38" y="11"/>
                      <a:pt x="38" y="11"/>
                    </a:cubicBezTo>
                    <a:cubicBezTo>
                      <a:pt x="38" y="13"/>
                      <a:pt x="35" y="12"/>
                      <a:pt x="3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2" name="îṩ1ïḑè">
                <a:extLst>
                  <a:ext uri="{FF2B5EF4-FFF2-40B4-BE49-F238E27FC236}">
                    <a16:creationId xmlns:a16="http://schemas.microsoft.com/office/drawing/2014/main" id="{4A00462F-FB56-4F0A-AF1C-B00843D79A7A}"/>
                  </a:ext>
                </a:extLst>
              </p:cNvPr>
              <p:cNvSpPr/>
              <p:nvPr/>
            </p:nvSpPr>
            <p:spPr bwMode="auto">
              <a:xfrm>
                <a:off x="1565275" y="4292600"/>
                <a:ext cx="66675" cy="123825"/>
              </a:xfrm>
              <a:custGeom>
                <a:avLst/>
                <a:gdLst>
                  <a:gd name="T0" fmla="*/ 11 w 21"/>
                  <a:gd name="T1" fmla="*/ 1 h 39"/>
                  <a:gd name="T2" fmla="*/ 13 w 21"/>
                  <a:gd name="T3" fmla="*/ 11 h 39"/>
                  <a:gd name="T4" fmla="*/ 13 w 21"/>
                  <a:gd name="T5" fmla="*/ 8 h 39"/>
                  <a:gd name="T6" fmla="*/ 21 w 21"/>
                  <a:gd name="T7" fmla="*/ 8 h 39"/>
                  <a:gd name="T8" fmla="*/ 14 w 21"/>
                  <a:gd name="T9" fmla="*/ 19 h 39"/>
                  <a:gd name="T10" fmla="*/ 15 w 21"/>
                  <a:gd name="T11" fmla="*/ 28 h 39"/>
                  <a:gd name="T12" fmla="*/ 3 w 21"/>
                  <a:gd name="T13" fmla="*/ 39 h 39"/>
                  <a:gd name="T14" fmla="*/ 10 w 21"/>
                  <a:gd name="T15" fmla="*/ 26 h 39"/>
                  <a:gd name="T16" fmla="*/ 6 w 21"/>
                  <a:gd name="T17" fmla="*/ 32 h 39"/>
                  <a:gd name="T18" fmla="*/ 0 w 21"/>
                  <a:gd name="T19" fmla="*/ 28 h 39"/>
                  <a:gd name="T20" fmla="*/ 9 w 21"/>
                  <a:gd name="T21" fmla="*/ 18 h 39"/>
                  <a:gd name="T22" fmla="*/ 3 w 21"/>
                  <a:gd name="T23" fmla="*/ 1 h 39"/>
                  <a:gd name="T24" fmla="*/ 11 w 21"/>
                  <a:gd name="T2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39">
                    <a:moveTo>
                      <a:pt x="11" y="1"/>
                    </a:moveTo>
                    <a:cubicBezTo>
                      <a:pt x="13" y="3"/>
                      <a:pt x="11" y="9"/>
                      <a:pt x="13" y="11"/>
                    </a:cubicBezTo>
                    <a:cubicBezTo>
                      <a:pt x="15" y="10"/>
                      <a:pt x="13" y="9"/>
                      <a:pt x="13" y="8"/>
                    </a:cubicBezTo>
                    <a:cubicBezTo>
                      <a:pt x="16" y="8"/>
                      <a:pt x="19" y="6"/>
                      <a:pt x="21" y="8"/>
                    </a:cubicBezTo>
                    <a:cubicBezTo>
                      <a:pt x="20" y="12"/>
                      <a:pt x="15" y="14"/>
                      <a:pt x="14" y="19"/>
                    </a:cubicBezTo>
                    <a:cubicBezTo>
                      <a:pt x="13" y="22"/>
                      <a:pt x="15" y="25"/>
                      <a:pt x="15" y="28"/>
                    </a:cubicBezTo>
                    <a:cubicBezTo>
                      <a:pt x="14" y="35"/>
                      <a:pt x="10" y="38"/>
                      <a:pt x="3" y="39"/>
                    </a:cubicBezTo>
                    <a:cubicBezTo>
                      <a:pt x="4" y="34"/>
                      <a:pt x="13" y="33"/>
                      <a:pt x="10" y="26"/>
                    </a:cubicBezTo>
                    <a:cubicBezTo>
                      <a:pt x="7" y="27"/>
                      <a:pt x="8" y="31"/>
                      <a:pt x="6" y="32"/>
                    </a:cubicBezTo>
                    <a:cubicBezTo>
                      <a:pt x="3" y="32"/>
                      <a:pt x="1" y="30"/>
                      <a:pt x="0" y="28"/>
                    </a:cubicBezTo>
                    <a:cubicBezTo>
                      <a:pt x="3" y="25"/>
                      <a:pt x="7" y="22"/>
                      <a:pt x="9" y="18"/>
                    </a:cubicBezTo>
                    <a:cubicBezTo>
                      <a:pt x="7" y="12"/>
                      <a:pt x="4" y="7"/>
                      <a:pt x="3" y="1"/>
                    </a:cubicBezTo>
                    <a:cubicBezTo>
                      <a:pt x="5" y="0"/>
                      <a:pt x="9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3" name="íśḻîḍé">
                <a:extLst>
                  <a:ext uri="{FF2B5EF4-FFF2-40B4-BE49-F238E27FC236}">
                    <a16:creationId xmlns:a16="http://schemas.microsoft.com/office/drawing/2014/main" id="{652CC1CD-64F8-4ABF-A4C2-319B5344965C}"/>
                  </a:ext>
                </a:extLst>
              </p:cNvPr>
              <p:cNvSpPr/>
              <p:nvPr/>
            </p:nvSpPr>
            <p:spPr bwMode="auto">
              <a:xfrm>
                <a:off x="969963" y="4359275"/>
                <a:ext cx="61913" cy="31750"/>
              </a:xfrm>
              <a:custGeom>
                <a:avLst/>
                <a:gdLst>
                  <a:gd name="T0" fmla="*/ 0 w 20"/>
                  <a:gd name="T1" fmla="*/ 9 h 10"/>
                  <a:gd name="T2" fmla="*/ 15 w 20"/>
                  <a:gd name="T3" fmla="*/ 0 h 10"/>
                  <a:gd name="T4" fmla="*/ 0 w 20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0">
                    <a:moveTo>
                      <a:pt x="0" y="9"/>
                    </a:moveTo>
                    <a:cubicBezTo>
                      <a:pt x="3" y="4"/>
                      <a:pt x="10" y="0"/>
                      <a:pt x="15" y="0"/>
                    </a:cubicBezTo>
                    <a:cubicBezTo>
                      <a:pt x="20" y="10"/>
                      <a:pt x="5" y="6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4" name="íśļiḍè">
                <a:extLst>
                  <a:ext uri="{FF2B5EF4-FFF2-40B4-BE49-F238E27FC236}">
                    <a16:creationId xmlns:a16="http://schemas.microsoft.com/office/drawing/2014/main" id="{95934056-C7B3-4A78-AA7E-9D81AD2CC2E3}"/>
                  </a:ext>
                </a:extLst>
              </p:cNvPr>
              <p:cNvSpPr/>
              <p:nvPr/>
            </p:nvSpPr>
            <p:spPr bwMode="auto">
              <a:xfrm>
                <a:off x="1260475" y="4356100"/>
                <a:ext cx="155575" cy="155575"/>
              </a:xfrm>
              <a:custGeom>
                <a:avLst/>
                <a:gdLst>
                  <a:gd name="T0" fmla="*/ 26 w 49"/>
                  <a:gd name="T1" fmla="*/ 0 h 49"/>
                  <a:gd name="T2" fmla="*/ 36 w 49"/>
                  <a:gd name="T3" fmla="*/ 6 h 49"/>
                  <a:gd name="T4" fmla="*/ 30 w 49"/>
                  <a:gd name="T5" fmla="*/ 18 h 49"/>
                  <a:gd name="T6" fmla="*/ 33 w 49"/>
                  <a:gd name="T7" fmla="*/ 28 h 49"/>
                  <a:gd name="T8" fmla="*/ 49 w 49"/>
                  <a:gd name="T9" fmla="*/ 32 h 49"/>
                  <a:gd name="T10" fmla="*/ 39 w 49"/>
                  <a:gd name="T11" fmla="*/ 40 h 49"/>
                  <a:gd name="T12" fmla="*/ 32 w 49"/>
                  <a:gd name="T13" fmla="*/ 36 h 49"/>
                  <a:gd name="T14" fmla="*/ 24 w 49"/>
                  <a:gd name="T15" fmla="*/ 46 h 49"/>
                  <a:gd name="T16" fmla="*/ 21 w 49"/>
                  <a:gd name="T17" fmla="*/ 45 h 49"/>
                  <a:gd name="T18" fmla="*/ 18 w 49"/>
                  <a:gd name="T19" fmla="*/ 49 h 49"/>
                  <a:gd name="T20" fmla="*/ 9 w 49"/>
                  <a:gd name="T21" fmla="*/ 46 h 49"/>
                  <a:gd name="T22" fmla="*/ 14 w 49"/>
                  <a:gd name="T23" fmla="*/ 42 h 49"/>
                  <a:gd name="T24" fmla="*/ 13 w 49"/>
                  <a:gd name="T25" fmla="*/ 31 h 49"/>
                  <a:gd name="T26" fmla="*/ 7 w 49"/>
                  <a:gd name="T27" fmla="*/ 42 h 49"/>
                  <a:gd name="T28" fmla="*/ 0 w 49"/>
                  <a:gd name="T29" fmla="*/ 41 h 49"/>
                  <a:gd name="T30" fmla="*/ 11 w 49"/>
                  <a:gd name="T31" fmla="*/ 21 h 49"/>
                  <a:gd name="T32" fmla="*/ 6 w 49"/>
                  <a:gd name="T33" fmla="*/ 18 h 49"/>
                  <a:gd name="T34" fmla="*/ 11 w 49"/>
                  <a:gd name="T35" fmla="*/ 13 h 49"/>
                  <a:gd name="T36" fmla="*/ 10 w 49"/>
                  <a:gd name="T37" fmla="*/ 5 h 49"/>
                  <a:gd name="T38" fmla="*/ 20 w 49"/>
                  <a:gd name="T39" fmla="*/ 10 h 49"/>
                  <a:gd name="T40" fmla="*/ 17 w 49"/>
                  <a:gd name="T41" fmla="*/ 16 h 49"/>
                  <a:gd name="T42" fmla="*/ 27 w 49"/>
                  <a:gd name="T43" fmla="*/ 8 h 49"/>
                  <a:gd name="T44" fmla="*/ 26 w 49"/>
                  <a:gd name="T45" fmla="*/ 0 h 49"/>
                  <a:gd name="T46" fmla="*/ 17 w 49"/>
                  <a:gd name="T47" fmla="*/ 20 h 49"/>
                  <a:gd name="T48" fmla="*/ 19 w 49"/>
                  <a:gd name="T49" fmla="*/ 42 h 49"/>
                  <a:gd name="T50" fmla="*/ 27 w 49"/>
                  <a:gd name="T51" fmla="*/ 32 h 49"/>
                  <a:gd name="T52" fmla="*/ 23 w 49"/>
                  <a:gd name="T53" fmla="*/ 27 h 49"/>
                  <a:gd name="T54" fmla="*/ 30 w 49"/>
                  <a:gd name="T55" fmla="*/ 24 h 49"/>
                  <a:gd name="T56" fmla="*/ 25 w 49"/>
                  <a:gd name="T57" fmla="*/ 21 h 49"/>
                  <a:gd name="T58" fmla="*/ 25 w 49"/>
                  <a:gd name="T59" fmla="*/ 16 h 49"/>
                  <a:gd name="T60" fmla="*/ 17 w 49"/>
                  <a:gd name="T61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" h="49">
                    <a:moveTo>
                      <a:pt x="26" y="0"/>
                    </a:moveTo>
                    <a:cubicBezTo>
                      <a:pt x="31" y="0"/>
                      <a:pt x="34" y="2"/>
                      <a:pt x="36" y="6"/>
                    </a:cubicBezTo>
                    <a:cubicBezTo>
                      <a:pt x="32" y="8"/>
                      <a:pt x="31" y="13"/>
                      <a:pt x="30" y="18"/>
                    </a:cubicBezTo>
                    <a:cubicBezTo>
                      <a:pt x="35" y="18"/>
                      <a:pt x="37" y="24"/>
                      <a:pt x="33" y="28"/>
                    </a:cubicBezTo>
                    <a:cubicBezTo>
                      <a:pt x="35" y="33"/>
                      <a:pt x="43" y="33"/>
                      <a:pt x="49" y="32"/>
                    </a:cubicBezTo>
                    <a:cubicBezTo>
                      <a:pt x="46" y="36"/>
                      <a:pt x="42" y="37"/>
                      <a:pt x="39" y="40"/>
                    </a:cubicBezTo>
                    <a:cubicBezTo>
                      <a:pt x="36" y="39"/>
                      <a:pt x="34" y="37"/>
                      <a:pt x="32" y="36"/>
                    </a:cubicBezTo>
                    <a:cubicBezTo>
                      <a:pt x="29" y="39"/>
                      <a:pt x="27" y="43"/>
                      <a:pt x="24" y="46"/>
                    </a:cubicBezTo>
                    <a:cubicBezTo>
                      <a:pt x="22" y="46"/>
                      <a:pt x="21" y="46"/>
                      <a:pt x="21" y="45"/>
                    </a:cubicBezTo>
                    <a:cubicBezTo>
                      <a:pt x="19" y="46"/>
                      <a:pt x="19" y="48"/>
                      <a:pt x="18" y="49"/>
                    </a:cubicBezTo>
                    <a:cubicBezTo>
                      <a:pt x="15" y="48"/>
                      <a:pt x="13" y="46"/>
                      <a:pt x="9" y="46"/>
                    </a:cubicBezTo>
                    <a:cubicBezTo>
                      <a:pt x="9" y="43"/>
                      <a:pt x="13" y="44"/>
                      <a:pt x="14" y="42"/>
                    </a:cubicBezTo>
                    <a:cubicBezTo>
                      <a:pt x="14" y="39"/>
                      <a:pt x="13" y="35"/>
                      <a:pt x="13" y="31"/>
                    </a:cubicBezTo>
                    <a:cubicBezTo>
                      <a:pt x="9" y="34"/>
                      <a:pt x="10" y="40"/>
                      <a:pt x="7" y="42"/>
                    </a:cubicBezTo>
                    <a:cubicBezTo>
                      <a:pt x="4" y="43"/>
                      <a:pt x="3" y="41"/>
                      <a:pt x="0" y="41"/>
                    </a:cubicBezTo>
                    <a:cubicBezTo>
                      <a:pt x="4" y="35"/>
                      <a:pt x="10" y="30"/>
                      <a:pt x="11" y="21"/>
                    </a:cubicBezTo>
                    <a:cubicBezTo>
                      <a:pt x="10" y="20"/>
                      <a:pt x="6" y="21"/>
                      <a:pt x="6" y="18"/>
                    </a:cubicBezTo>
                    <a:cubicBezTo>
                      <a:pt x="6" y="15"/>
                      <a:pt x="10" y="16"/>
                      <a:pt x="11" y="13"/>
                    </a:cubicBezTo>
                    <a:cubicBezTo>
                      <a:pt x="11" y="10"/>
                      <a:pt x="9" y="8"/>
                      <a:pt x="10" y="5"/>
                    </a:cubicBezTo>
                    <a:cubicBezTo>
                      <a:pt x="16" y="5"/>
                      <a:pt x="17" y="8"/>
                      <a:pt x="20" y="10"/>
                    </a:cubicBezTo>
                    <a:cubicBezTo>
                      <a:pt x="20" y="14"/>
                      <a:pt x="17" y="13"/>
                      <a:pt x="17" y="16"/>
                    </a:cubicBezTo>
                    <a:cubicBezTo>
                      <a:pt x="20" y="16"/>
                      <a:pt x="24" y="11"/>
                      <a:pt x="27" y="8"/>
                    </a:cubicBezTo>
                    <a:cubicBezTo>
                      <a:pt x="27" y="5"/>
                      <a:pt x="25" y="3"/>
                      <a:pt x="26" y="0"/>
                    </a:cubicBezTo>
                    <a:close/>
                    <a:moveTo>
                      <a:pt x="17" y="20"/>
                    </a:moveTo>
                    <a:cubicBezTo>
                      <a:pt x="17" y="28"/>
                      <a:pt x="18" y="35"/>
                      <a:pt x="19" y="42"/>
                    </a:cubicBezTo>
                    <a:cubicBezTo>
                      <a:pt x="24" y="41"/>
                      <a:pt x="26" y="37"/>
                      <a:pt x="27" y="32"/>
                    </a:cubicBezTo>
                    <a:cubicBezTo>
                      <a:pt x="26" y="30"/>
                      <a:pt x="24" y="29"/>
                      <a:pt x="23" y="27"/>
                    </a:cubicBezTo>
                    <a:cubicBezTo>
                      <a:pt x="26" y="25"/>
                      <a:pt x="30" y="30"/>
                      <a:pt x="30" y="24"/>
                    </a:cubicBezTo>
                    <a:cubicBezTo>
                      <a:pt x="27" y="25"/>
                      <a:pt x="25" y="24"/>
                      <a:pt x="25" y="21"/>
                    </a:cubicBezTo>
                    <a:cubicBezTo>
                      <a:pt x="24" y="20"/>
                      <a:pt x="28" y="16"/>
                      <a:pt x="25" y="16"/>
                    </a:cubicBezTo>
                    <a:cubicBezTo>
                      <a:pt x="24" y="19"/>
                      <a:pt x="20" y="19"/>
                      <a:pt x="1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5" name="iŝļïḍè">
                <a:extLst>
                  <a:ext uri="{FF2B5EF4-FFF2-40B4-BE49-F238E27FC236}">
                    <a16:creationId xmlns:a16="http://schemas.microsoft.com/office/drawing/2014/main" id="{5D2AE6DD-1AF9-48F6-8F6A-1674E77AE6E8}"/>
                  </a:ext>
                </a:extLst>
              </p:cNvPr>
              <p:cNvSpPr/>
              <p:nvPr/>
            </p:nvSpPr>
            <p:spPr bwMode="auto">
              <a:xfrm>
                <a:off x="1616075" y="4356100"/>
                <a:ext cx="55563" cy="25400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8 h 8"/>
                  <a:gd name="T4" fmla="*/ 0 w 18"/>
                  <a:gd name="T5" fmla="*/ 1 h 8"/>
                  <a:gd name="T6" fmla="*/ 16 w 1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8" y="2"/>
                      <a:pt x="12" y="6"/>
                      <a:pt x="11" y="8"/>
                    </a:cubicBezTo>
                    <a:cubicBezTo>
                      <a:pt x="5" y="8"/>
                      <a:pt x="1" y="5"/>
                      <a:pt x="0" y="1"/>
                    </a:cubicBezTo>
                    <a:cubicBezTo>
                      <a:pt x="5" y="3"/>
                      <a:pt x="12" y="3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6" name="íṩ1îḑè">
                <a:extLst>
                  <a:ext uri="{FF2B5EF4-FFF2-40B4-BE49-F238E27FC236}">
                    <a16:creationId xmlns:a16="http://schemas.microsoft.com/office/drawing/2014/main" id="{CC0922E5-8A02-468C-8F77-130768A63D0C}"/>
                  </a:ext>
                </a:extLst>
              </p:cNvPr>
              <p:cNvSpPr/>
              <p:nvPr/>
            </p:nvSpPr>
            <p:spPr bwMode="auto">
              <a:xfrm>
                <a:off x="938213" y="4359275"/>
                <a:ext cx="144463" cy="168275"/>
              </a:xfrm>
              <a:custGeom>
                <a:avLst/>
                <a:gdLst>
                  <a:gd name="T0" fmla="*/ 35 w 46"/>
                  <a:gd name="T1" fmla="*/ 0 h 53"/>
                  <a:gd name="T2" fmla="*/ 40 w 46"/>
                  <a:gd name="T3" fmla="*/ 4 h 53"/>
                  <a:gd name="T4" fmla="*/ 37 w 46"/>
                  <a:gd name="T5" fmla="*/ 22 h 53"/>
                  <a:gd name="T6" fmla="*/ 41 w 46"/>
                  <a:gd name="T7" fmla="*/ 18 h 53"/>
                  <a:gd name="T8" fmla="*/ 36 w 46"/>
                  <a:gd name="T9" fmla="*/ 28 h 53"/>
                  <a:gd name="T10" fmla="*/ 27 w 46"/>
                  <a:gd name="T11" fmla="*/ 53 h 53"/>
                  <a:gd name="T12" fmla="*/ 31 w 46"/>
                  <a:gd name="T13" fmla="*/ 32 h 53"/>
                  <a:gd name="T14" fmla="*/ 23 w 46"/>
                  <a:gd name="T15" fmla="*/ 34 h 53"/>
                  <a:gd name="T16" fmla="*/ 25 w 46"/>
                  <a:gd name="T17" fmla="*/ 22 h 53"/>
                  <a:gd name="T18" fmla="*/ 14 w 46"/>
                  <a:gd name="T19" fmla="*/ 38 h 53"/>
                  <a:gd name="T20" fmla="*/ 11 w 46"/>
                  <a:gd name="T21" fmla="*/ 34 h 53"/>
                  <a:gd name="T22" fmla="*/ 6 w 46"/>
                  <a:gd name="T23" fmla="*/ 36 h 53"/>
                  <a:gd name="T24" fmla="*/ 9 w 46"/>
                  <a:gd name="T25" fmla="*/ 26 h 53"/>
                  <a:gd name="T26" fmla="*/ 12 w 46"/>
                  <a:gd name="T27" fmla="*/ 28 h 53"/>
                  <a:gd name="T28" fmla="*/ 14 w 46"/>
                  <a:gd name="T29" fmla="*/ 20 h 53"/>
                  <a:gd name="T30" fmla="*/ 6 w 46"/>
                  <a:gd name="T31" fmla="*/ 24 h 53"/>
                  <a:gd name="T32" fmla="*/ 0 w 46"/>
                  <a:gd name="T33" fmla="*/ 22 h 53"/>
                  <a:gd name="T34" fmla="*/ 18 w 46"/>
                  <a:gd name="T35" fmla="*/ 9 h 53"/>
                  <a:gd name="T36" fmla="*/ 22 w 46"/>
                  <a:gd name="T37" fmla="*/ 15 h 53"/>
                  <a:gd name="T38" fmla="*/ 18 w 46"/>
                  <a:gd name="T39" fmla="*/ 23 h 53"/>
                  <a:gd name="T40" fmla="*/ 26 w 46"/>
                  <a:gd name="T41" fmla="*/ 17 h 53"/>
                  <a:gd name="T42" fmla="*/ 24 w 46"/>
                  <a:gd name="T43" fmla="*/ 7 h 53"/>
                  <a:gd name="T44" fmla="*/ 29 w 46"/>
                  <a:gd name="T45" fmla="*/ 26 h 53"/>
                  <a:gd name="T46" fmla="*/ 35 w 46"/>
                  <a:gd name="T4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53">
                    <a:moveTo>
                      <a:pt x="35" y="0"/>
                    </a:moveTo>
                    <a:cubicBezTo>
                      <a:pt x="38" y="0"/>
                      <a:pt x="39" y="3"/>
                      <a:pt x="40" y="4"/>
                    </a:cubicBezTo>
                    <a:cubicBezTo>
                      <a:pt x="40" y="11"/>
                      <a:pt x="37" y="15"/>
                      <a:pt x="37" y="22"/>
                    </a:cubicBezTo>
                    <a:cubicBezTo>
                      <a:pt x="40" y="22"/>
                      <a:pt x="40" y="19"/>
                      <a:pt x="41" y="18"/>
                    </a:cubicBezTo>
                    <a:cubicBezTo>
                      <a:pt x="46" y="23"/>
                      <a:pt x="39" y="26"/>
                      <a:pt x="36" y="28"/>
                    </a:cubicBezTo>
                    <a:cubicBezTo>
                      <a:pt x="33" y="37"/>
                      <a:pt x="35" y="50"/>
                      <a:pt x="27" y="53"/>
                    </a:cubicBezTo>
                    <a:cubicBezTo>
                      <a:pt x="27" y="45"/>
                      <a:pt x="29" y="38"/>
                      <a:pt x="31" y="32"/>
                    </a:cubicBezTo>
                    <a:cubicBezTo>
                      <a:pt x="27" y="31"/>
                      <a:pt x="27" y="34"/>
                      <a:pt x="23" y="34"/>
                    </a:cubicBezTo>
                    <a:cubicBezTo>
                      <a:pt x="19" y="30"/>
                      <a:pt x="28" y="27"/>
                      <a:pt x="25" y="22"/>
                    </a:cubicBezTo>
                    <a:cubicBezTo>
                      <a:pt x="19" y="25"/>
                      <a:pt x="16" y="31"/>
                      <a:pt x="14" y="38"/>
                    </a:cubicBezTo>
                    <a:cubicBezTo>
                      <a:pt x="12" y="38"/>
                      <a:pt x="10" y="36"/>
                      <a:pt x="11" y="34"/>
                    </a:cubicBezTo>
                    <a:cubicBezTo>
                      <a:pt x="8" y="33"/>
                      <a:pt x="8" y="38"/>
                      <a:pt x="6" y="36"/>
                    </a:cubicBezTo>
                    <a:cubicBezTo>
                      <a:pt x="2" y="33"/>
                      <a:pt x="7" y="28"/>
                      <a:pt x="9" y="26"/>
                    </a:cubicBezTo>
                    <a:cubicBezTo>
                      <a:pt x="11" y="26"/>
                      <a:pt x="10" y="29"/>
                      <a:pt x="12" y="28"/>
                    </a:cubicBezTo>
                    <a:cubicBezTo>
                      <a:pt x="13" y="26"/>
                      <a:pt x="13" y="22"/>
                      <a:pt x="14" y="20"/>
                    </a:cubicBezTo>
                    <a:cubicBezTo>
                      <a:pt x="12" y="19"/>
                      <a:pt x="8" y="22"/>
                      <a:pt x="6" y="24"/>
                    </a:cubicBezTo>
                    <a:cubicBezTo>
                      <a:pt x="3" y="25"/>
                      <a:pt x="2" y="23"/>
                      <a:pt x="0" y="22"/>
                    </a:cubicBezTo>
                    <a:cubicBezTo>
                      <a:pt x="5" y="17"/>
                      <a:pt x="15" y="17"/>
                      <a:pt x="18" y="9"/>
                    </a:cubicBezTo>
                    <a:cubicBezTo>
                      <a:pt x="21" y="10"/>
                      <a:pt x="21" y="12"/>
                      <a:pt x="22" y="15"/>
                    </a:cubicBezTo>
                    <a:cubicBezTo>
                      <a:pt x="21" y="18"/>
                      <a:pt x="18" y="19"/>
                      <a:pt x="18" y="23"/>
                    </a:cubicBezTo>
                    <a:cubicBezTo>
                      <a:pt x="22" y="22"/>
                      <a:pt x="25" y="20"/>
                      <a:pt x="26" y="17"/>
                    </a:cubicBezTo>
                    <a:cubicBezTo>
                      <a:pt x="26" y="13"/>
                      <a:pt x="23" y="10"/>
                      <a:pt x="24" y="7"/>
                    </a:cubicBezTo>
                    <a:cubicBezTo>
                      <a:pt x="33" y="8"/>
                      <a:pt x="27" y="20"/>
                      <a:pt x="29" y="26"/>
                    </a:cubicBezTo>
                    <a:cubicBezTo>
                      <a:pt x="36" y="22"/>
                      <a:pt x="33" y="9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7" name="i$ḻíḑé">
                <a:extLst>
                  <a:ext uri="{FF2B5EF4-FFF2-40B4-BE49-F238E27FC236}">
                    <a16:creationId xmlns:a16="http://schemas.microsoft.com/office/drawing/2014/main" id="{E270C285-AE89-437A-A385-B3FE754D5010}"/>
                  </a:ext>
                </a:extLst>
              </p:cNvPr>
              <p:cNvSpPr/>
              <p:nvPr/>
            </p:nvSpPr>
            <p:spPr bwMode="auto">
              <a:xfrm>
                <a:off x="322263" y="2597150"/>
                <a:ext cx="1673225" cy="1670050"/>
              </a:xfrm>
              <a:custGeom>
                <a:avLst/>
                <a:gdLst>
                  <a:gd name="T0" fmla="*/ 443 w 528"/>
                  <a:gd name="T1" fmla="*/ 75 h 527"/>
                  <a:gd name="T2" fmla="*/ 453 w 528"/>
                  <a:gd name="T3" fmla="*/ 442 h 527"/>
                  <a:gd name="T4" fmla="*/ 86 w 528"/>
                  <a:gd name="T5" fmla="*/ 453 h 527"/>
                  <a:gd name="T6" fmla="*/ 74 w 528"/>
                  <a:gd name="T7" fmla="*/ 85 h 527"/>
                  <a:gd name="T8" fmla="*/ 170 w 528"/>
                  <a:gd name="T9" fmla="*/ 111 h 527"/>
                  <a:gd name="T10" fmla="*/ 276 w 528"/>
                  <a:gd name="T11" fmla="*/ 111 h 527"/>
                  <a:gd name="T12" fmla="*/ 328 w 528"/>
                  <a:gd name="T13" fmla="*/ 109 h 527"/>
                  <a:gd name="T14" fmla="*/ 159 w 528"/>
                  <a:gd name="T15" fmla="*/ 50 h 527"/>
                  <a:gd name="T16" fmla="*/ 182 w 528"/>
                  <a:gd name="T17" fmla="*/ 144 h 527"/>
                  <a:gd name="T18" fmla="*/ 244 w 528"/>
                  <a:gd name="T19" fmla="*/ 133 h 527"/>
                  <a:gd name="T20" fmla="*/ 176 w 528"/>
                  <a:gd name="T21" fmla="*/ 188 h 527"/>
                  <a:gd name="T22" fmla="*/ 131 w 528"/>
                  <a:gd name="T23" fmla="*/ 232 h 527"/>
                  <a:gd name="T24" fmla="*/ 185 w 528"/>
                  <a:gd name="T25" fmla="*/ 218 h 527"/>
                  <a:gd name="T26" fmla="*/ 240 w 528"/>
                  <a:gd name="T27" fmla="*/ 130 h 527"/>
                  <a:gd name="T28" fmla="*/ 262 w 528"/>
                  <a:gd name="T29" fmla="*/ 176 h 527"/>
                  <a:gd name="T30" fmla="*/ 154 w 528"/>
                  <a:gd name="T31" fmla="*/ 246 h 527"/>
                  <a:gd name="T32" fmla="*/ 127 w 528"/>
                  <a:gd name="T33" fmla="*/ 241 h 527"/>
                  <a:gd name="T34" fmla="*/ 198 w 528"/>
                  <a:gd name="T35" fmla="*/ 258 h 527"/>
                  <a:gd name="T36" fmla="*/ 294 w 528"/>
                  <a:gd name="T37" fmla="*/ 150 h 527"/>
                  <a:gd name="T38" fmla="*/ 262 w 528"/>
                  <a:gd name="T39" fmla="*/ 176 h 527"/>
                  <a:gd name="T40" fmla="*/ 290 w 528"/>
                  <a:gd name="T41" fmla="*/ 203 h 527"/>
                  <a:gd name="T42" fmla="*/ 153 w 528"/>
                  <a:gd name="T43" fmla="*/ 284 h 527"/>
                  <a:gd name="T44" fmla="*/ 164 w 528"/>
                  <a:gd name="T45" fmla="*/ 311 h 527"/>
                  <a:gd name="T46" fmla="*/ 299 w 528"/>
                  <a:gd name="T47" fmla="*/ 216 h 527"/>
                  <a:gd name="T48" fmla="*/ 313 w 528"/>
                  <a:gd name="T49" fmla="*/ 140 h 527"/>
                  <a:gd name="T50" fmla="*/ 317 w 528"/>
                  <a:gd name="T51" fmla="*/ 158 h 527"/>
                  <a:gd name="T52" fmla="*/ 227 w 528"/>
                  <a:gd name="T53" fmla="*/ 294 h 527"/>
                  <a:gd name="T54" fmla="*/ 133 w 528"/>
                  <a:gd name="T55" fmla="*/ 306 h 527"/>
                  <a:gd name="T56" fmla="*/ 178 w 528"/>
                  <a:gd name="T57" fmla="*/ 366 h 527"/>
                  <a:gd name="T58" fmla="*/ 336 w 528"/>
                  <a:gd name="T59" fmla="*/ 342 h 527"/>
                  <a:gd name="T60" fmla="*/ 385 w 528"/>
                  <a:gd name="T61" fmla="*/ 232 h 527"/>
                  <a:gd name="T62" fmla="*/ 314 w 528"/>
                  <a:gd name="T63" fmla="*/ 338 h 527"/>
                  <a:gd name="T64" fmla="*/ 273 w 528"/>
                  <a:gd name="T65" fmla="*/ 355 h 527"/>
                  <a:gd name="T66" fmla="*/ 373 w 528"/>
                  <a:gd name="T67" fmla="*/ 197 h 527"/>
                  <a:gd name="T68" fmla="*/ 351 w 528"/>
                  <a:gd name="T69" fmla="*/ 269 h 527"/>
                  <a:gd name="T70" fmla="*/ 209 w 528"/>
                  <a:gd name="T71" fmla="*/ 358 h 527"/>
                  <a:gd name="T72" fmla="*/ 258 w 528"/>
                  <a:gd name="T73" fmla="*/ 334 h 527"/>
                  <a:gd name="T74" fmla="*/ 360 w 528"/>
                  <a:gd name="T75" fmla="*/ 177 h 527"/>
                  <a:gd name="T76" fmla="*/ 245 w 528"/>
                  <a:gd name="T77" fmla="*/ 318 h 527"/>
                  <a:gd name="T78" fmla="*/ 148 w 528"/>
                  <a:gd name="T79" fmla="*/ 331 h 527"/>
                  <a:gd name="T80" fmla="*/ 322 w 528"/>
                  <a:gd name="T81" fmla="*/ 239 h 527"/>
                  <a:gd name="T82" fmla="*/ 337 w 528"/>
                  <a:gd name="T83" fmla="*/ 154 h 527"/>
                  <a:gd name="T84" fmla="*/ 328 w 528"/>
                  <a:gd name="T85" fmla="*/ 355 h 527"/>
                  <a:gd name="T86" fmla="*/ 337 w 528"/>
                  <a:gd name="T87" fmla="*/ 366 h 527"/>
                  <a:gd name="T88" fmla="*/ 328 w 528"/>
                  <a:gd name="T89" fmla="*/ 355 h 527"/>
                  <a:gd name="T90" fmla="*/ 318 w 528"/>
                  <a:gd name="T91" fmla="*/ 430 h 527"/>
                  <a:gd name="T92" fmla="*/ 67 w 528"/>
                  <a:gd name="T93" fmla="*/ 325 h 527"/>
                  <a:gd name="T94" fmla="*/ 99 w 528"/>
                  <a:gd name="T95" fmla="*/ 352 h 527"/>
                  <a:gd name="T96" fmla="*/ 322 w 528"/>
                  <a:gd name="T97" fmla="*/ 469 h 527"/>
                  <a:gd name="T98" fmla="*/ 375 w 528"/>
                  <a:gd name="T99" fmla="*/ 417 h 527"/>
                  <a:gd name="T100" fmla="*/ 357 w 528"/>
                  <a:gd name="T101" fmla="*/ 418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28" h="527">
                    <a:moveTo>
                      <a:pt x="253" y="4"/>
                    </a:moveTo>
                    <a:cubicBezTo>
                      <a:pt x="336" y="0"/>
                      <a:pt x="401" y="34"/>
                      <a:pt x="443" y="75"/>
                    </a:cubicBezTo>
                    <a:cubicBezTo>
                      <a:pt x="486" y="116"/>
                      <a:pt x="521" y="172"/>
                      <a:pt x="524" y="253"/>
                    </a:cubicBezTo>
                    <a:cubicBezTo>
                      <a:pt x="528" y="336"/>
                      <a:pt x="493" y="399"/>
                      <a:pt x="453" y="442"/>
                    </a:cubicBezTo>
                    <a:cubicBezTo>
                      <a:pt x="411" y="487"/>
                      <a:pt x="351" y="519"/>
                      <a:pt x="274" y="523"/>
                    </a:cubicBezTo>
                    <a:cubicBezTo>
                      <a:pt x="192" y="527"/>
                      <a:pt x="128" y="493"/>
                      <a:pt x="86" y="453"/>
                    </a:cubicBezTo>
                    <a:cubicBezTo>
                      <a:pt x="41" y="410"/>
                      <a:pt x="8" y="353"/>
                      <a:pt x="4" y="274"/>
                    </a:cubicBezTo>
                    <a:cubicBezTo>
                      <a:pt x="0" y="191"/>
                      <a:pt x="34" y="128"/>
                      <a:pt x="74" y="85"/>
                    </a:cubicBezTo>
                    <a:cubicBezTo>
                      <a:pt x="114" y="42"/>
                      <a:pt x="173" y="7"/>
                      <a:pt x="253" y="4"/>
                    </a:cubicBezTo>
                    <a:close/>
                    <a:moveTo>
                      <a:pt x="170" y="111"/>
                    </a:moveTo>
                    <a:cubicBezTo>
                      <a:pt x="172" y="99"/>
                      <a:pt x="187" y="95"/>
                      <a:pt x="202" y="96"/>
                    </a:cubicBezTo>
                    <a:cubicBezTo>
                      <a:pt x="226" y="96"/>
                      <a:pt x="253" y="103"/>
                      <a:pt x="276" y="111"/>
                    </a:cubicBezTo>
                    <a:cubicBezTo>
                      <a:pt x="344" y="132"/>
                      <a:pt x="414" y="166"/>
                      <a:pt x="462" y="201"/>
                    </a:cubicBezTo>
                    <a:cubicBezTo>
                      <a:pt x="424" y="169"/>
                      <a:pt x="377" y="136"/>
                      <a:pt x="328" y="109"/>
                    </a:cubicBezTo>
                    <a:cubicBezTo>
                      <a:pt x="292" y="88"/>
                      <a:pt x="254" y="69"/>
                      <a:pt x="209" y="58"/>
                    </a:cubicBezTo>
                    <a:cubicBezTo>
                      <a:pt x="193" y="54"/>
                      <a:pt x="176" y="49"/>
                      <a:pt x="159" y="50"/>
                    </a:cubicBezTo>
                    <a:cubicBezTo>
                      <a:pt x="143" y="51"/>
                      <a:pt x="130" y="58"/>
                      <a:pt x="134" y="75"/>
                    </a:cubicBezTo>
                    <a:cubicBezTo>
                      <a:pt x="140" y="102"/>
                      <a:pt x="168" y="128"/>
                      <a:pt x="182" y="144"/>
                    </a:cubicBezTo>
                    <a:cubicBezTo>
                      <a:pt x="177" y="134"/>
                      <a:pt x="168" y="126"/>
                      <a:pt x="170" y="111"/>
                    </a:cubicBezTo>
                    <a:close/>
                    <a:moveTo>
                      <a:pt x="244" y="133"/>
                    </a:moveTo>
                    <a:cubicBezTo>
                      <a:pt x="243" y="140"/>
                      <a:pt x="238" y="147"/>
                      <a:pt x="233" y="152"/>
                    </a:cubicBezTo>
                    <a:cubicBezTo>
                      <a:pt x="219" y="166"/>
                      <a:pt x="197" y="179"/>
                      <a:pt x="176" y="188"/>
                    </a:cubicBezTo>
                    <a:cubicBezTo>
                      <a:pt x="167" y="192"/>
                      <a:pt x="149" y="201"/>
                      <a:pt x="146" y="189"/>
                    </a:cubicBezTo>
                    <a:cubicBezTo>
                      <a:pt x="140" y="201"/>
                      <a:pt x="129" y="213"/>
                      <a:pt x="131" y="232"/>
                    </a:cubicBezTo>
                    <a:cubicBezTo>
                      <a:pt x="136" y="237"/>
                      <a:pt x="143" y="238"/>
                      <a:pt x="152" y="235"/>
                    </a:cubicBezTo>
                    <a:cubicBezTo>
                      <a:pt x="163" y="232"/>
                      <a:pt x="174" y="224"/>
                      <a:pt x="185" y="218"/>
                    </a:cubicBezTo>
                    <a:cubicBezTo>
                      <a:pt x="206" y="204"/>
                      <a:pt x="222" y="189"/>
                      <a:pt x="238" y="169"/>
                    </a:cubicBezTo>
                    <a:cubicBezTo>
                      <a:pt x="245" y="159"/>
                      <a:pt x="266" y="129"/>
                      <a:pt x="240" y="130"/>
                    </a:cubicBezTo>
                    <a:cubicBezTo>
                      <a:pt x="242" y="131"/>
                      <a:pt x="243" y="131"/>
                      <a:pt x="244" y="133"/>
                    </a:cubicBezTo>
                    <a:close/>
                    <a:moveTo>
                      <a:pt x="262" y="176"/>
                    </a:moveTo>
                    <a:cubicBezTo>
                      <a:pt x="252" y="188"/>
                      <a:pt x="243" y="197"/>
                      <a:pt x="232" y="205"/>
                    </a:cubicBezTo>
                    <a:cubicBezTo>
                      <a:pt x="206" y="225"/>
                      <a:pt x="183" y="240"/>
                      <a:pt x="154" y="246"/>
                    </a:cubicBezTo>
                    <a:cubicBezTo>
                      <a:pt x="144" y="249"/>
                      <a:pt x="135" y="248"/>
                      <a:pt x="130" y="244"/>
                    </a:cubicBezTo>
                    <a:cubicBezTo>
                      <a:pt x="128" y="244"/>
                      <a:pt x="128" y="238"/>
                      <a:pt x="127" y="241"/>
                    </a:cubicBezTo>
                    <a:cubicBezTo>
                      <a:pt x="123" y="262"/>
                      <a:pt x="125" y="281"/>
                      <a:pt x="150" y="278"/>
                    </a:cubicBezTo>
                    <a:cubicBezTo>
                      <a:pt x="167" y="276"/>
                      <a:pt x="185" y="266"/>
                      <a:pt x="198" y="258"/>
                    </a:cubicBezTo>
                    <a:cubicBezTo>
                      <a:pt x="224" y="242"/>
                      <a:pt x="251" y="219"/>
                      <a:pt x="270" y="195"/>
                    </a:cubicBezTo>
                    <a:cubicBezTo>
                      <a:pt x="279" y="183"/>
                      <a:pt x="292" y="166"/>
                      <a:pt x="294" y="150"/>
                    </a:cubicBezTo>
                    <a:cubicBezTo>
                      <a:pt x="295" y="135"/>
                      <a:pt x="289" y="131"/>
                      <a:pt x="279" y="130"/>
                    </a:cubicBezTo>
                    <a:cubicBezTo>
                      <a:pt x="293" y="144"/>
                      <a:pt x="273" y="165"/>
                      <a:pt x="262" y="176"/>
                    </a:cubicBezTo>
                    <a:close/>
                    <a:moveTo>
                      <a:pt x="317" y="158"/>
                    </a:moveTo>
                    <a:cubicBezTo>
                      <a:pt x="315" y="173"/>
                      <a:pt x="301" y="191"/>
                      <a:pt x="290" y="203"/>
                    </a:cubicBezTo>
                    <a:cubicBezTo>
                      <a:pt x="268" y="227"/>
                      <a:pt x="237" y="250"/>
                      <a:pt x="208" y="266"/>
                    </a:cubicBezTo>
                    <a:cubicBezTo>
                      <a:pt x="192" y="274"/>
                      <a:pt x="172" y="283"/>
                      <a:pt x="153" y="284"/>
                    </a:cubicBezTo>
                    <a:cubicBezTo>
                      <a:pt x="138" y="285"/>
                      <a:pt x="131" y="281"/>
                      <a:pt x="126" y="273"/>
                    </a:cubicBezTo>
                    <a:cubicBezTo>
                      <a:pt x="126" y="298"/>
                      <a:pt x="136" y="314"/>
                      <a:pt x="164" y="311"/>
                    </a:cubicBezTo>
                    <a:cubicBezTo>
                      <a:pt x="183" y="309"/>
                      <a:pt x="202" y="297"/>
                      <a:pt x="217" y="288"/>
                    </a:cubicBezTo>
                    <a:cubicBezTo>
                      <a:pt x="249" y="269"/>
                      <a:pt x="278" y="244"/>
                      <a:pt x="299" y="216"/>
                    </a:cubicBezTo>
                    <a:cubicBezTo>
                      <a:pt x="309" y="203"/>
                      <a:pt x="323" y="184"/>
                      <a:pt x="324" y="165"/>
                    </a:cubicBezTo>
                    <a:cubicBezTo>
                      <a:pt x="326" y="151"/>
                      <a:pt x="321" y="144"/>
                      <a:pt x="313" y="140"/>
                    </a:cubicBezTo>
                    <a:cubicBezTo>
                      <a:pt x="313" y="139"/>
                      <a:pt x="312" y="139"/>
                      <a:pt x="311" y="140"/>
                    </a:cubicBezTo>
                    <a:cubicBezTo>
                      <a:pt x="317" y="144"/>
                      <a:pt x="318" y="148"/>
                      <a:pt x="317" y="158"/>
                    </a:cubicBezTo>
                    <a:close/>
                    <a:moveTo>
                      <a:pt x="317" y="223"/>
                    </a:moveTo>
                    <a:cubicBezTo>
                      <a:pt x="293" y="252"/>
                      <a:pt x="260" y="277"/>
                      <a:pt x="227" y="294"/>
                    </a:cubicBezTo>
                    <a:cubicBezTo>
                      <a:pt x="206" y="304"/>
                      <a:pt x="180" y="319"/>
                      <a:pt x="151" y="315"/>
                    </a:cubicBezTo>
                    <a:cubicBezTo>
                      <a:pt x="142" y="313"/>
                      <a:pt x="138" y="309"/>
                      <a:pt x="133" y="306"/>
                    </a:cubicBezTo>
                    <a:cubicBezTo>
                      <a:pt x="141" y="327"/>
                      <a:pt x="152" y="342"/>
                      <a:pt x="166" y="355"/>
                    </a:cubicBezTo>
                    <a:cubicBezTo>
                      <a:pt x="170" y="359"/>
                      <a:pt x="174" y="362"/>
                      <a:pt x="178" y="366"/>
                    </a:cubicBezTo>
                    <a:cubicBezTo>
                      <a:pt x="193" y="378"/>
                      <a:pt x="211" y="388"/>
                      <a:pt x="238" y="387"/>
                    </a:cubicBezTo>
                    <a:cubicBezTo>
                      <a:pt x="277" y="384"/>
                      <a:pt x="309" y="364"/>
                      <a:pt x="336" y="342"/>
                    </a:cubicBezTo>
                    <a:cubicBezTo>
                      <a:pt x="348" y="331"/>
                      <a:pt x="359" y="318"/>
                      <a:pt x="368" y="303"/>
                    </a:cubicBezTo>
                    <a:cubicBezTo>
                      <a:pt x="380" y="284"/>
                      <a:pt x="391" y="258"/>
                      <a:pt x="385" y="232"/>
                    </a:cubicBezTo>
                    <a:cubicBezTo>
                      <a:pt x="385" y="236"/>
                      <a:pt x="385" y="240"/>
                      <a:pt x="384" y="244"/>
                    </a:cubicBezTo>
                    <a:cubicBezTo>
                      <a:pt x="377" y="285"/>
                      <a:pt x="341" y="317"/>
                      <a:pt x="314" y="338"/>
                    </a:cubicBezTo>
                    <a:cubicBezTo>
                      <a:pt x="283" y="361"/>
                      <a:pt x="241" y="382"/>
                      <a:pt x="193" y="374"/>
                    </a:cubicBezTo>
                    <a:cubicBezTo>
                      <a:pt x="226" y="377"/>
                      <a:pt x="250" y="367"/>
                      <a:pt x="273" y="355"/>
                    </a:cubicBezTo>
                    <a:cubicBezTo>
                      <a:pt x="308" y="337"/>
                      <a:pt x="336" y="312"/>
                      <a:pt x="357" y="280"/>
                    </a:cubicBezTo>
                    <a:cubicBezTo>
                      <a:pt x="371" y="259"/>
                      <a:pt x="389" y="223"/>
                      <a:pt x="373" y="197"/>
                    </a:cubicBezTo>
                    <a:cubicBezTo>
                      <a:pt x="376" y="204"/>
                      <a:pt x="377" y="208"/>
                      <a:pt x="376" y="218"/>
                    </a:cubicBezTo>
                    <a:cubicBezTo>
                      <a:pt x="374" y="237"/>
                      <a:pt x="361" y="255"/>
                      <a:pt x="351" y="269"/>
                    </a:cubicBezTo>
                    <a:cubicBezTo>
                      <a:pt x="339" y="284"/>
                      <a:pt x="327" y="296"/>
                      <a:pt x="312" y="308"/>
                    </a:cubicBezTo>
                    <a:cubicBezTo>
                      <a:pt x="284" y="330"/>
                      <a:pt x="250" y="352"/>
                      <a:pt x="209" y="358"/>
                    </a:cubicBezTo>
                    <a:cubicBezTo>
                      <a:pt x="191" y="361"/>
                      <a:pt x="172" y="360"/>
                      <a:pt x="163" y="351"/>
                    </a:cubicBezTo>
                    <a:cubicBezTo>
                      <a:pt x="195" y="368"/>
                      <a:pt x="235" y="348"/>
                      <a:pt x="258" y="334"/>
                    </a:cubicBezTo>
                    <a:cubicBezTo>
                      <a:pt x="293" y="314"/>
                      <a:pt x="322" y="288"/>
                      <a:pt x="344" y="255"/>
                    </a:cubicBezTo>
                    <a:cubicBezTo>
                      <a:pt x="357" y="235"/>
                      <a:pt x="376" y="198"/>
                      <a:pt x="360" y="177"/>
                    </a:cubicBezTo>
                    <a:cubicBezTo>
                      <a:pt x="369" y="202"/>
                      <a:pt x="350" y="229"/>
                      <a:pt x="337" y="246"/>
                    </a:cubicBezTo>
                    <a:cubicBezTo>
                      <a:pt x="312" y="277"/>
                      <a:pt x="280" y="299"/>
                      <a:pt x="245" y="318"/>
                    </a:cubicBezTo>
                    <a:cubicBezTo>
                      <a:pt x="227" y="328"/>
                      <a:pt x="206" y="337"/>
                      <a:pt x="184" y="339"/>
                    </a:cubicBezTo>
                    <a:cubicBezTo>
                      <a:pt x="170" y="340"/>
                      <a:pt x="155" y="339"/>
                      <a:pt x="148" y="331"/>
                    </a:cubicBezTo>
                    <a:cubicBezTo>
                      <a:pt x="176" y="347"/>
                      <a:pt x="215" y="327"/>
                      <a:pt x="236" y="315"/>
                    </a:cubicBezTo>
                    <a:cubicBezTo>
                      <a:pt x="268" y="296"/>
                      <a:pt x="301" y="268"/>
                      <a:pt x="322" y="239"/>
                    </a:cubicBezTo>
                    <a:cubicBezTo>
                      <a:pt x="332" y="224"/>
                      <a:pt x="346" y="203"/>
                      <a:pt x="348" y="184"/>
                    </a:cubicBezTo>
                    <a:cubicBezTo>
                      <a:pt x="350" y="168"/>
                      <a:pt x="344" y="159"/>
                      <a:pt x="337" y="154"/>
                    </a:cubicBezTo>
                    <a:cubicBezTo>
                      <a:pt x="353" y="175"/>
                      <a:pt x="331" y="206"/>
                      <a:pt x="317" y="223"/>
                    </a:cubicBezTo>
                    <a:close/>
                    <a:moveTo>
                      <a:pt x="328" y="355"/>
                    </a:moveTo>
                    <a:cubicBezTo>
                      <a:pt x="302" y="375"/>
                      <a:pt x="267" y="390"/>
                      <a:pt x="224" y="388"/>
                    </a:cubicBezTo>
                    <a:cubicBezTo>
                      <a:pt x="268" y="400"/>
                      <a:pt x="311" y="386"/>
                      <a:pt x="337" y="366"/>
                    </a:cubicBezTo>
                    <a:cubicBezTo>
                      <a:pt x="364" y="346"/>
                      <a:pt x="384" y="315"/>
                      <a:pt x="388" y="276"/>
                    </a:cubicBezTo>
                    <a:cubicBezTo>
                      <a:pt x="378" y="310"/>
                      <a:pt x="355" y="336"/>
                      <a:pt x="328" y="355"/>
                    </a:cubicBezTo>
                    <a:close/>
                    <a:moveTo>
                      <a:pt x="357" y="418"/>
                    </a:moveTo>
                    <a:cubicBezTo>
                      <a:pt x="353" y="429"/>
                      <a:pt x="334" y="431"/>
                      <a:pt x="318" y="430"/>
                    </a:cubicBezTo>
                    <a:cubicBezTo>
                      <a:pt x="293" y="429"/>
                      <a:pt x="269" y="421"/>
                      <a:pt x="245" y="414"/>
                    </a:cubicBezTo>
                    <a:cubicBezTo>
                      <a:pt x="180" y="393"/>
                      <a:pt x="114" y="359"/>
                      <a:pt x="67" y="325"/>
                    </a:cubicBezTo>
                    <a:cubicBezTo>
                      <a:pt x="65" y="326"/>
                      <a:pt x="67" y="326"/>
                      <a:pt x="67" y="327"/>
                    </a:cubicBezTo>
                    <a:cubicBezTo>
                      <a:pt x="76" y="335"/>
                      <a:pt x="88" y="344"/>
                      <a:pt x="99" y="352"/>
                    </a:cubicBezTo>
                    <a:cubicBezTo>
                      <a:pt x="132" y="377"/>
                      <a:pt x="163" y="398"/>
                      <a:pt x="202" y="419"/>
                    </a:cubicBezTo>
                    <a:cubicBezTo>
                      <a:pt x="238" y="439"/>
                      <a:pt x="276" y="458"/>
                      <a:pt x="322" y="469"/>
                    </a:cubicBezTo>
                    <a:cubicBezTo>
                      <a:pt x="338" y="473"/>
                      <a:pt x="355" y="478"/>
                      <a:pt x="373" y="476"/>
                    </a:cubicBezTo>
                    <a:cubicBezTo>
                      <a:pt x="411" y="472"/>
                      <a:pt x="387" y="433"/>
                      <a:pt x="375" y="417"/>
                    </a:cubicBezTo>
                    <a:cubicBezTo>
                      <a:pt x="365" y="402"/>
                      <a:pt x="355" y="390"/>
                      <a:pt x="345" y="381"/>
                    </a:cubicBezTo>
                    <a:cubicBezTo>
                      <a:pt x="350" y="391"/>
                      <a:pt x="362" y="402"/>
                      <a:pt x="357" y="4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8" name="îṩļiḍê">
                <a:extLst>
                  <a:ext uri="{FF2B5EF4-FFF2-40B4-BE49-F238E27FC236}">
                    <a16:creationId xmlns:a16="http://schemas.microsoft.com/office/drawing/2014/main" id="{E6383C7C-B33B-405B-BBE0-FF7F97272EDA}"/>
                  </a:ext>
                </a:extLst>
              </p:cNvPr>
              <p:cNvSpPr/>
              <p:nvPr/>
            </p:nvSpPr>
            <p:spPr bwMode="auto">
              <a:xfrm>
                <a:off x="1747838" y="4089400"/>
                <a:ext cx="161925" cy="190500"/>
              </a:xfrm>
              <a:custGeom>
                <a:avLst/>
                <a:gdLst>
                  <a:gd name="T0" fmla="*/ 24 w 51"/>
                  <a:gd name="T1" fmla="*/ 40 h 60"/>
                  <a:gd name="T2" fmla="*/ 34 w 51"/>
                  <a:gd name="T3" fmla="*/ 20 h 60"/>
                  <a:gd name="T4" fmla="*/ 36 w 51"/>
                  <a:gd name="T5" fmla="*/ 37 h 60"/>
                  <a:gd name="T6" fmla="*/ 42 w 51"/>
                  <a:gd name="T7" fmla="*/ 30 h 60"/>
                  <a:gd name="T8" fmla="*/ 45 w 51"/>
                  <a:gd name="T9" fmla="*/ 32 h 60"/>
                  <a:gd name="T10" fmla="*/ 42 w 51"/>
                  <a:gd name="T11" fmla="*/ 40 h 60"/>
                  <a:gd name="T12" fmla="*/ 51 w 51"/>
                  <a:gd name="T13" fmla="*/ 53 h 60"/>
                  <a:gd name="T14" fmla="*/ 39 w 51"/>
                  <a:gd name="T15" fmla="*/ 57 h 60"/>
                  <a:gd name="T16" fmla="*/ 40 w 51"/>
                  <a:gd name="T17" fmla="*/ 44 h 60"/>
                  <a:gd name="T18" fmla="*/ 29 w 51"/>
                  <a:gd name="T19" fmla="*/ 57 h 60"/>
                  <a:gd name="T20" fmla="*/ 33 w 51"/>
                  <a:gd name="T21" fmla="*/ 28 h 60"/>
                  <a:gd name="T22" fmla="*/ 26 w 51"/>
                  <a:gd name="T23" fmla="*/ 54 h 60"/>
                  <a:gd name="T24" fmla="*/ 19 w 51"/>
                  <a:gd name="T25" fmla="*/ 53 h 60"/>
                  <a:gd name="T26" fmla="*/ 25 w 51"/>
                  <a:gd name="T27" fmla="*/ 27 h 60"/>
                  <a:gd name="T28" fmla="*/ 19 w 51"/>
                  <a:gd name="T29" fmla="*/ 24 h 60"/>
                  <a:gd name="T30" fmla="*/ 20 w 51"/>
                  <a:gd name="T31" fmla="*/ 30 h 60"/>
                  <a:gd name="T32" fmla="*/ 17 w 51"/>
                  <a:gd name="T33" fmla="*/ 34 h 60"/>
                  <a:gd name="T34" fmla="*/ 19 w 51"/>
                  <a:gd name="T35" fmla="*/ 40 h 60"/>
                  <a:gd name="T36" fmla="*/ 6 w 51"/>
                  <a:gd name="T37" fmla="*/ 34 h 60"/>
                  <a:gd name="T38" fmla="*/ 12 w 51"/>
                  <a:gd name="T39" fmla="*/ 31 h 60"/>
                  <a:gd name="T40" fmla="*/ 0 w 51"/>
                  <a:gd name="T41" fmla="*/ 23 h 60"/>
                  <a:gd name="T42" fmla="*/ 12 w 51"/>
                  <a:gd name="T43" fmla="*/ 18 h 60"/>
                  <a:gd name="T44" fmla="*/ 6 w 51"/>
                  <a:gd name="T45" fmla="*/ 6 h 60"/>
                  <a:gd name="T46" fmla="*/ 14 w 51"/>
                  <a:gd name="T47" fmla="*/ 4 h 60"/>
                  <a:gd name="T48" fmla="*/ 15 w 51"/>
                  <a:gd name="T49" fmla="*/ 12 h 60"/>
                  <a:gd name="T50" fmla="*/ 17 w 51"/>
                  <a:gd name="T51" fmla="*/ 2 h 60"/>
                  <a:gd name="T52" fmla="*/ 23 w 51"/>
                  <a:gd name="T53" fmla="*/ 1 h 60"/>
                  <a:gd name="T54" fmla="*/ 30 w 51"/>
                  <a:gd name="T55" fmla="*/ 20 h 60"/>
                  <a:gd name="T56" fmla="*/ 24 w 51"/>
                  <a:gd name="T57" fmla="*/ 40 h 60"/>
                  <a:gd name="T58" fmla="*/ 18 w 51"/>
                  <a:gd name="T59" fmla="*/ 17 h 60"/>
                  <a:gd name="T60" fmla="*/ 26 w 51"/>
                  <a:gd name="T61" fmla="*/ 18 h 60"/>
                  <a:gd name="T62" fmla="*/ 22 w 51"/>
                  <a:gd name="T63" fmla="*/ 5 h 60"/>
                  <a:gd name="T64" fmla="*/ 20 w 51"/>
                  <a:gd name="T65" fmla="*/ 5 h 60"/>
                  <a:gd name="T66" fmla="*/ 18 w 51"/>
                  <a:gd name="T67" fmla="*/ 1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" h="60">
                    <a:moveTo>
                      <a:pt x="24" y="40"/>
                    </a:moveTo>
                    <a:cubicBezTo>
                      <a:pt x="29" y="36"/>
                      <a:pt x="27" y="23"/>
                      <a:pt x="34" y="20"/>
                    </a:cubicBezTo>
                    <a:cubicBezTo>
                      <a:pt x="40" y="22"/>
                      <a:pt x="36" y="32"/>
                      <a:pt x="36" y="37"/>
                    </a:cubicBezTo>
                    <a:cubicBezTo>
                      <a:pt x="39" y="37"/>
                      <a:pt x="39" y="32"/>
                      <a:pt x="42" y="30"/>
                    </a:cubicBezTo>
                    <a:cubicBezTo>
                      <a:pt x="43" y="31"/>
                      <a:pt x="44" y="32"/>
                      <a:pt x="45" y="32"/>
                    </a:cubicBezTo>
                    <a:cubicBezTo>
                      <a:pt x="45" y="37"/>
                      <a:pt x="41" y="36"/>
                      <a:pt x="42" y="40"/>
                    </a:cubicBezTo>
                    <a:cubicBezTo>
                      <a:pt x="45" y="44"/>
                      <a:pt x="51" y="46"/>
                      <a:pt x="51" y="53"/>
                    </a:cubicBezTo>
                    <a:cubicBezTo>
                      <a:pt x="46" y="54"/>
                      <a:pt x="44" y="57"/>
                      <a:pt x="39" y="57"/>
                    </a:cubicBezTo>
                    <a:cubicBezTo>
                      <a:pt x="42" y="54"/>
                      <a:pt x="48" y="47"/>
                      <a:pt x="40" y="44"/>
                    </a:cubicBezTo>
                    <a:cubicBezTo>
                      <a:pt x="36" y="48"/>
                      <a:pt x="40" y="60"/>
                      <a:pt x="29" y="57"/>
                    </a:cubicBezTo>
                    <a:cubicBezTo>
                      <a:pt x="34" y="47"/>
                      <a:pt x="34" y="40"/>
                      <a:pt x="33" y="28"/>
                    </a:cubicBezTo>
                    <a:cubicBezTo>
                      <a:pt x="27" y="33"/>
                      <a:pt x="28" y="45"/>
                      <a:pt x="26" y="54"/>
                    </a:cubicBezTo>
                    <a:cubicBezTo>
                      <a:pt x="25" y="55"/>
                      <a:pt x="20" y="55"/>
                      <a:pt x="19" y="53"/>
                    </a:cubicBezTo>
                    <a:cubicBezTo>
                      <a:pt x="20" y="44"/>
                      <a:pt x="23" y="36"/>
                      <a:pt x="25" y="27"/>
                    </a:cubicBezTo>
                    <a:cubicBezTo>
                      <a:pt x="23" y="26"/>
                      <a:pt x="21" y="25"/>
                      <a:pt x="19" y="24"/>
                    </a:cubicBezTo>
                    <a:cubicBezTo>
                      <a:pt x="17" y="26"/>
                      <a:pt x="19" y="29"/>
                      <a:pt x="20" y="30"/>
                    </a:cubicBezTo>
                    <a:cubicBezTo>
                      <a:pt x="20" y="33"/>
                      <a:pt x="18" y="33"/>
                      <a:pt x="17" y="34"/>
                    </a:cubicBezTo>
                    <a:cubicBezTo>
                      <a:pt x="17" y="36"/>
                      <a:pt x="19" y="37"/>
                      <a:pt x="19" y="40"/>
                    </a:cubicBezTo>
                    <a:cubicBezTo>
                      <a:pt x="13" y="39"/>
                      <a:pt x="11" y="35"/>
                      <a:pt x="6" y="34"/>
                    </a:cubicBezTo>
                    <a:cubicBezTo>
                      <a:pt x="6" y="32"/>
                      <a:pt x="10" y="32"/>
                      <a:pt x="12" y="31"/>
                    </a:cubicBezTo>
                    <a:cubicBezTo>
                      <a:pt x="11" y="25"/>
                      <a:pt x="3" y="27"/>
                      <a:pt x="0" y="23"/>
                    </a:cubicBezTo>
                    <a:cubicBezTo>
                      <a:pt x="2" y="20"/>
                      <a:pt x="10" y="22"/>
                      <a:pt x="12" y="18"/>
                    </a:cubicBezTo>
                    <a:cubicBezTo>
                      <a:pt x="12" y="12"/>
                      <a:pt x="8" y="10"/>
                      <a:pt x="6" y="6"/>
                    </a:cubicBezTo>
                    <a:cubicBezTo>
                      <a:pt x="9" y="5"/>
                      <a:pt x="11" y="4"/>
                      <a:pt x="14" y="4"/>
                    </a:cubicBezTo>
                    <a:cubicBezTo>
                      <a:pt x="15" y="6"/>
                      <a:pt x="16" y="9"/>
                      <a:pt x="15" y="12"/>
                    </a:cubicBezTo>
                    <a:cubicBezTo>
                      <a:pt x="18" y="10"/>
                      <a:pt x="17" y="6"/>
                      <a:pt x="17" y="2"/>
                    </a:cubicBezTo>
                    <a:cubicBezTo>
                      <a:pt x="19" y="1"/>
                      <a:pt x="21" y="0"/>
                      <a:pt x="23" y="1"/>
                    </a:cubicBezTo>
                    <a:cubicBezTo>
                      <a:pt x="26" y="7"/>
                      <a:pt x="28" y="13"/>
                      <a:pt x="30" y="20"/>
                    </a:cubicBezTo>
                    <a:cubicBezTo>
                      <a:pt x="26" y="25"/>
                      <a:pt x="26" y="34"/>
                      <a:pt x="24" y="40"/>
                    </a:cubicBezTo>
                    <a:close/>
                    <a:moveTo>
                      <a:pt x="18" y="17"/>
                    </a:moveTo>
                    <a:cubicBezTo>
                      <a:pt x="21" y="18"/>
                      <a:pt x="22" y="17"/>
                      <a:pt x="26" y="18"/>
                    </a:cubicBezTo>
                    <a:cubicBezTo>
                      <a:pt x="26" y="12"/>
                      <a:pt x="23" y="10"/>
                      <a:pt x="22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8"/>
                      <a:pt x="17" y="13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8" name="î$ľîḋê">
              <a:extLst>
                <a:ext uri="{FF2B5EF4-FFF2-40B4-BE49-F238E27FC236}">
                  <a16:creationId xmlns:a16="http://schemas.microsoft.com/office/drawing/2014/main" id="{DD08EF4C-F3EF-478E-B28F-BF3DF17E7F02}"/>
                </a:ext>
              </a:extLst>
            </p:cNvPr>
            <p:cNvGrpSpPr/>
            <p:nvPr/>
          </p:nvGrpSpPr>
          <p:grpSpPr>
            <a:xfrm>
              <a:off x="3943116" y="2481869"/>
              <a:ext cx="6583568" cy="1449951"/>
              <a:chOff x="3338513" y="2200275"/>
              <a:chExt cx="8534400" cy="1879600"/>
            </a:xfrm>
            <a:grpFill/>
          </p:grpSpPr>
          <p:sp>
            <p:nvSpPr>
              <p:cNvPr id="47" name="íṩľïḓè">
                <a:extLst>
                  <a:ext uri="{FF2B5EF4-FFF2-40B4-BE49-F238E27FC236}">
                    <a16:creationId xmlns:a16="http://schemas.microsoft.com/office/drawing/2014/main" id="{1329C9C0-A62E-4818-866B-2400B00414BF}"/>
                  </a:ext>
                </a:extLst>
              </p:cNvPr>
              <p:cNvSpPr/>
              <p:nvPr/>
            </p:nvSpPr>
            <p:spPr bwMode="auto">
              <a:xfrm>
                <a:off x="3338513" y="2305050"/>
                <a:ext cx="1260475" cy="1774825"/>
              </a:xfrm>
              <a:custGeom>
                <a:avLst/>
                <a:gdLst>
                  <a:gd name="T0" fmla="*/ 312 w 398"/>
                  <a:gd name="T1" fmla="*/ 42 h 560"/>
                  <a:gd name="T2" fmla="*/ 208 w 398"/>
                  <a:gd name="T3" fmla="*/ 182 h 560"/>
                  <a:gd name="T4" fmla="*/ 292 w 398"/>
                  <a:gd name="T5" fmla="*/ 164 h 560"/>
                  <a:gd name="T6" fmla="*/ 211 w 398"/>
                  <a:gd name="T7" fmla="*/ 239 h 560"/>
                  <a:gd name="T8" fmla="*/ 398 w 398"/>
                  <a:gd name="T9" fmla="*/ 416 h 560"/>
                  <a:gd name="T10" fmla="*/ 293 w 398"/>
                  <a:gd name="T11" fmla="*/ 478 h 560"/>
                  <a:gd name="T12" fmla="*/ 188 w 398"/>
                  <a:gd name="T13" fmla="*/ 312 h 560"/>
                  <a:gd name="T14" fmla="*/ 2 w 398"/>
                  <a:gd name="T15" fmla="*/ 477 h 560"/>
                  <a:gd name="T16" fmla="*/ 84 w 398"/>
                  <a:gd name="T17" fmla="*/ 452 h 560"/>
                  <a:gd name="T18" fmla="*/ 134 w 398"/>
                  <a:gd name="T19" fmla="*/ 310 h 560"/>
                  <a:gd name="T20" fmla="*/ 68 w 398"/>
                  <a:gd name="T21" fmla="*/ 376 h 560"/>
                  <a:gd name="T22" fmla="*/ 0 w 398"/>
                  <a:gd name="T23" fmla="*/ 322 h 560"/>
                  <a:gd name="T24" fmla="*/ 130 w 398"/>
                  <a:gd name="T25" fmla="*/ 245 h 560"/>
                  <a:gd name="T26" fmla="*/ 145 w 398"/>
                  <a:gd name="T27" fmla="*/ 138 h 560"/>
                  <a:gd name="T28" fmla="*/ 120 w 398"/>
                  <a:gd name="T29" fmla="*/ 91 h 560"/>
                  <a:gd name="T30" fmla="*/ 130 w 398"/>
                  <a:gd name="T31" fmla="*/ 78 h 560"/>
                  <a:gd name="T32" fmla="*/ 312 w 398"/>
                  <a:gd name="T33" fmla="*/ 42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8" h="560">
                    <a:moveTo>
                      <a:pt x="312" y="42"/>
                    </a:moveTo>
                    <a:cubicBezTo>
                      <a:pt x="308" y="94"/>
                      <a:pt x="188" y="114"/>
                      <a:pt x="208" y="182"/>
                    </a:cubicBezTo>
                    <a:cubicBezTo>
                      <a:pt x="227" y="170"/>
                      <a:pt x="251" y="146"/>
                      <a:pt x="292" y="164"/>
                    </a:cubicBezTo>
                    <a:cubicBezTo>
                      <a:pt x="293" y="210"/>
                      <a:pt x="236" y="211"/>
                      <a:pt x="211" y="239"/>
                    </a:cubicBezTo>
                    <a:cubicBezTo>
                      <a:pt x="212" y="323"/>
                      <a:pt x="307" y="426"/>
                      <a:pt x="398" y="416"/>
                    </a:cubicBezTo>
                    <a:cubicBezTo>
                      <a:pt x="363" y="439"/>
                      <a:pt x="326" y="442"/>
                      <a:pt x="293" y="478"/>
                    </a:cubicBezTo>
                    <a:cubicBezTo>
                      <a:pt x="214" y="428"/>
                      <a:pt x="209" y="369"/>
                      <a:pt x="188" y="312"/>
                    </a:cubicBezTo>
                    <a:cubicBezTo>
                      <a:pt x="178" y="378"/>
                      <a:pt x="116" y="560"/>
                      <a:pt x="2" y="477"/>
                    </a:cubicBezTo>
                    <a:cubicBezTo>
                      <a:pt x="28" y="454"/>
                      <a:pt x="57" y="465"/>
                      <a:pt x="84" y="452"/>
                    </a:cubicBezTo>
                    <a:cubicBezTo>
                      <a:pt x="128" y="402"/>
                      <a:pt x="138" y="355"/>
                      <a:pt x="134" y="310"/>
                    </a:cubicBezTo>
                    <a:cubicBezTo>
                      <a:pt x="116" y="315"/>
                      <a:pt x="95" y="364"/>
                      <a:pt x="68" y="376"/>
                    </a:cubicBezTo>
                    <a:cubicBezTo>
                      <a:pt x="42" y="372"/>
                      <a:pt x="18" y="339"/>
                      <a:pt x="0" y="322"/>
                    </a:cubicBezTo>
                    <a:cubicBezTo>
                      <a:pt x="43" y="303"/>
                      <a:pt x="103" y="289"/>
                      <a:pt x="130" y="245"/>
                    </a:cubicBezTo>
                    <a:cubicBezTo>
                      <a:pt x="154" y="205"/>
                      <a:pt x="115" y="167"/>
                      <a:pt x="145" y="138"/>
                    </a:cubicBezTo>
                    <a:cubicBezTo>
                      <a:pt x="136" y="123"/>
                      <a:pt x="121" y="108"/>
                      <a:pt x="120" y="91"/>
                    </a:cubicBezTo>
                    <a:cubicBezTo>
                      <a:pt x="124" y="87"/>
                      <a:pt x="127" y="82"/>
                      <a:pt x="130" y="78"/>
                    </a:cubicBezTo>
                    <a:cubicBezTo>
                      <a:pt x="194" y="92"/>
                      <a:pt x="245" y="0"/>
                      <a:pt x="312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8" name="isḻiďe">
                <a:extLst>
                  <a:ext uri="{FF2B5EF4-FFF2-40B4-BE49-F238E27FC236}">
                    <a16:creationId xmlns:a16="http://schemas.microsoft.com/office/drawing/2014/main" id="{12FBF35A-CE26-4957-ADE8-D54813D4B618}"/>
                  </a:ext>
                </a:extLst>
              </p:cNvPr>
              <p:cNvSpPr/>
              <p:nvPr/>
            </p:nvSpPr>
            <p:spPr bwMode="auto">
              <a:xfrm>
                <a:off x="4954588" y="2400300"/>
                <a:ext cx="892175" cy="1500188"/>
              </a:xfrm>
              <a:custGeom>
                <a:avLst/>
                <a:gdLst>
                  <a:gd name="T0" fmla="*/ 174 w 282"/>
                  <a:gd name="T1" fmla="*/ 293 h 473"/>
                  <a:gd name="T2" fmla="*/ 218 w 282"/>
                  <a:gd name="T3" fmla="*/ 281 h 473"/>
                  <a:gd name="T4" fmla="*/ 213 w 282"/>
                  <a:gd name="T5" fmla="*/ 239 h 473"/>
                  <a:gd name="T6" fmla="*/ 278 w 282"/>
                  <a:gd name="T7" fmla="*/ 265 h 473"/>
                  <a:gd name="T8" fmla="*/ 187 w 282"/>
                  <a:gd name="T9" fmla="*/ 336 h 473"/>
                  <a:gd name="T10" fmla="*/ 174 w 282"/>
                  <a:gd name="T11" fmla="*/ 469 h 473"/>
                  <a:gd name="T12" fmla="*/ 132 w 282"/>
                  <a:gd name="T13" fmla="*/ 373 h 473"/>
                  <a:gd name="T14" fmla="*/ 73 w 282"/>
                  <a:gd name="T15" fmla="*/ 357 h 473"/>
                  <a:gd name="T16" fmla="*/ 132 w 282"/>
                  <a:gd name="T17" fmla="*/ 317 h 473"/>
                  <a:gd name="T18" fmla="*/ 96 w 282"/>
                  <a:gd name="T19" fmla="*/ 287 h 473"/>
                  <a:gd name="T20" fmla="*/ 124 w 282"/>
                  <a:gd name="T21" fmla="*/ 271 h 473"/>
                  <a:gd name="T22" fmla="*/ 101 w 282"/>
                  <a:gd name="T23" fmla="*/ 253 h 473"/>
                  <a:gd name="T24" fmla="*/ 124 w 282"/>
                  <a:gd name="T25" fmla="*/ 227 h 473"/>
                  <a:gd name="T26" fmla="*/ 84 w 282"/>
                  <a:gd name="T27" fmla="*/ 212 h 473"/>
                  <a:gd name="T28" fmla="*/ 30 w 282"/>
                  <a:gd name="T29" fmla="*/ 413 h 473"/>
                  <a:gd name="T30" fmla="*/ 0 w 282"/>
                  <a:gd name="T31" fmla="*/ 361 h 473"/>
                  <a:gd name="T32" fmla="*/ 21 w 282"/>
                  <a:gd name="T33" fmla="*/ 167 h 473"/>
                  <a:gd name="T34" fmla="*/ 29 w 282"/>
                  <a:gd name="T35" fmla="*/ 50 h 473"/>
                  <a:gd name="T36" fmla="*/ 96 w 282"/>
                  <a:gd name="T37" fmla="*/ 112 h 473"/>
                  <a:gd name="T38" fmla="*/ 126 w 282"/>
                  <a:gd name="T39" fmla="*/ 0 h 473"/>
                  <a:gd name="T40" fmla="*/ 173 w 282"/>
                  <a:gd name="T41" fmla="*/ 49 h 473"/>
                  <a:gd name="T42" fmla="*/ 238 w 282"/>
                  <a:gd name="T43" fmla="*/ 74 h 473"/>
                  <a:gd name="T44" fmla="*/ 180 w 282"/>
                  <a:gd name="T45" fmla="*/ 139 h 473"/>
                  <a:gd name="T46" fmla="*/ 232 w 282"/>
                  <a:gd name="T47" fmla="*/ 109 h 473"/>
                  <a:gd name="T48" fmla="*/ 258 w 282"/>
                  <a:gd name="T49" fmla="*/ 132 h 473"/>
                  <a:gd name="T50" fmla="*/ 173 w 282"/>
                  <a:gd name="T51" fmla="*/ 181 h 473"/>
                  <a:gd name="T52" fmla="*/ 208 w 282"/>
                  <a:gd name="T53" fmla="*/ 198 h 473"/>
                  <a:gd name="T54" fmla="*/ 183 w 282"/>
                  <a:gd name="T55" fmla="*/ 231 h 473"/>
                  <a:gd name="T56" fmla="*/ 208 w 282"/>
                  <a:gd name="T57" fmla="*/ 242 h 473"/>
                  <a:gd name="T58" fmla="*/ 174 w 282"/>
                  <a:gd name="T59" fmla="*/ 293 h 473"/>
                  <a:gd name="T60" fmla="*/ 95 w 282"/>
                  <a:gd name="T61" fmla="*/ 187 h 473"/>
                  <a:gd name="T62" fmla="*/ 125 w 282"/>
                  <a:gd name="T63" fmla="*/ 152 h 473"/>
                  <a:gd name="T64" fmla="*/ 84 w 282"/>
                  <a:gd name="T65" fmla="*/ 112 h 473"/>
                  <a:gd name="T66" fmla="*/ 95 w 282"/>
                  <a:gd name="T67" fmla="*/ 187 h 473"/>
                  <a:gd name="T68" fmla="*/ 174 w 282"/>
                  <a:gd name="T69" fmla="*/ 105 h 473"/>
                  <a:gd name="T70" fmla="*/ 195 w 282"/>
                  <a:gd name="T71" fmla="*/ 87 h 473"/>
                  <a:gd name="T72" fmla="*/ 189 w 282"/>
                  <a:gd name="T73" fmla="*/ 77 h 473"/>
                  <a:gd name="T74" fmla="*/ 177 w 282"/>
                  <a:gd name="T75" fmla="*/ 78 h 473"/>
                  <a:gd name="T76" fmla="*/ 174 w 282"/>
                  <a:gd name="T77" fmla="*/ 105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2" h="473">
                    <a:moveTo>
                      <a:pt x="174" y="293"/>
                    </a:moveTo>
                    <a:cubicBezTo>
                      <a:pt x="185" y="301"/>
                      <a:pt x="202" y="290"/>
                      <a:pt x="218" y="281"/>
                    </a:cubicBezTo>
                    <a:cubicBezTo>
                      <a:pt x="233" y="272"/>
                      <a:pt x="207" y="251"/>
                      <a:pt x="213" y="239"/>
                    </a:cubicBezTo>
                    <a:cubicBezTo>
                      <a:pt x="235" y="247"/>
                      <a:pt x="255" y="260"/>
                      <a:pt x="278" y="265"/>
                    </a:cubicBezTo>
                    <a:cubicBezTo>
                      <a:pt x="282" y="298"/>
                      <a:pt x="216" y="312"/>
                      <a:pt x="187" y="336"/>
                    </a:cubicBezTo>
                    <a:cubicBezTo>
                      <a:pt x="167" y="376"/>
                      <a:pt x="196" y="429"/>
                      <a:pt x="174" y="469"/>
                    </a:cubicBezTo>
                    <a:cubicBezTo>
                      <a:pt x="114" y="473"/>
                      <a:pt x="143" y="410"/>
                      <a:pt x="132" y="373"/>
                    </a:cubicBezTo>
                    <a:cubicBezTo>
                      <a:pt x="109" y="381"/>
                      <a:pt x="89" y="375"/>
                      <a:pt x="73" y="357"/>
                    </a:cubicBezTo>
                    <a:cubicBezTo>
                      <a:pt x="78" y="342"/>
                      <a:pt x="124" y="340"/>
                      <a:pt x="132" y="317"/>
                    </a:cubicBezTo>
                    <a:cubicBezTo>
                      <a:pt x="123" y="295"/>
                      <a:pt x="106" y="304"/>
                      <a:pt x="96" y="287"/>
                    </a:cubicBezTo>
                    <a:cubicBezTo>
                      <a:pt x="105" y="282"/>
                      <a:pt x="115" y="277"/>
                      <a:pt x="124" y="271"/>
                    </a:cubicBezTo>
                    <a:cubicBezTo>
                      <a:pt x="118" y="259"/>
                      <a:pt x="111" y="253"/>
                      <a:pt x="101" y="253"/>
                    </a:cubicBezTo>
                    <a:cubicBezTo>
                      <a:pt x="95" y="241"/>
                      <a:pt x="112" y="234"/>
                      <a:pt x="124" y="227"/>
                    </a:cubicBezTo>
                    <a:cubicBezTo>
                      <a:pt x="115" y="207"/>
                      <a:pt x="98" y="218"/>
                      <a:pt x="84" y="212"/>
                    </a:cubicBezTo>
                    <a:cubicBezTo>
                      <a:pt x="50" y="275"/>
                      <a:pt x="79" y="355"/>
                      <a:pt x="30" y="413"/>
                    </a:cubicBezTo>
                    <a:cubicBezTo>
                      <a:pt x="6" y="411"/>
                      <a:pt x="8" y="381"/>
                      <a:pt x="0" y="361"/>
                    </a:cubicBezTo>
                    <a:cubicBezTo>
                      <a:pt x="36" y="304"/>
                      <a:pt x="58" y="244"/>
                      <a:pt x="21" y="167"/>
                    </a:cubicBezTo>
                    <a:cubicBezTo>
                      <a:pt x="63" y="139"/>
                      <a:pt x="38" y="92"/>
                      <a:pt x="29" y="50"/>
                    </a:cubicBezTo>
                    <a:cubicBezTo>
                      <a:pt x="60" y="45"/>
                      <a:pt x="100" y="77"/>
                      <a:pt x="96" y="112"/>
                    </a:cubicBezTo>
                    <a:cubicBezTo>
                      <a:pt x="149" y="86"/>
                      <a:pt x="99" y="33"/>
                      <a:pt x="126" y="0"/>
                    </a:cubicBezTo>
                    <a:cubicBezTo>
                      <a:pt x="141" y="14"/>
                      <a:pt x="175" y="20"/>
                      <a:pt x="173" y="49"/>
                    </a:cubicBezTo>
                    <a:cubicBezTo>
                      <a:pt x="199" y="42"/>
                      <a:pt x="224" y="38"/>
                      <a:pt x="238" y="74"/>
                    </a:cubicBezTo>
                    <a:cubicBezTo>
                      <a:pt x="224" y="97"/>
                      <a:pt x="193" y="116"/>
                      <a:pt x="180" y="139"/>
                    </a:cubicBezTo>
                    <a:cubicBezTo>
                      <a:pt x="196" y="144"/>
                      <a:pt x="223" y="119"/>
                      <a:pt x="232" y="109"/>
                    </a:cubicBezTo>
                    <a:cubicBezTo>
                      <a:pt x="241" y="117"/>
                      <a:pt x="252" y="116"/>
                      <a:pt x="258" y="132"/>
                    </a:cubicBezTo>
                    <a:cubicBezTo>
                      <a:pt x="242" y="151"/>
                      <a:pt x="192" y="150"/>
                      <a:pt x="173" y="181"/>
                    </a:cubicBezTo>
                    <a:cubicBezTo>
                      <a:pt x="182" y="195"/>
                      <a:pt x="197" y="191"/>
                      <a:pt x="208" y="198"/>
                    </a:cubicBezTo>
                    <a:cubicBezTo>
                      <a:pt x="211" y="212"/>
                      <a:pt x="202" y="223"/>
                      <a:pt x="183" y="231"/>
                    </a:cubicBezTo>
                    <a:cubicBezTo>
                      <a:pt x="189" y="244"/>
                      <a:pt x="199" y="242"/>
                      <a:pt x="208" y="242"/>
                    </a:cubicBezTo>
                    <a:cubicBezTo>
                      <a:pt x="218" y="265"/>
                      <a:pt x="169" y="271"/>
                      <a:pt x="174" y="293"/>
                    </a:cubicBezTo>
                    <a:close/>
                    <a:moveTo>
                      <a:pt x="95" y="187"/>
                    </a:moveTo>
                    <a:cubicBezTo>
                      <a:pt x="121" y="180"/>
                      <a:pt x="120" y="165"/>
                      <a:pt x="125" y="152"/>
                    </a:cubicBezTo>
                    <a:cubicBezTo>
                      <a:pt x="107" y="130"/>
                      <a:pt x="78" y="147"/>
                      <a:pt x="84" y="112"/>
                    </a:cubicBezTo>
                    <a:cubicBezTo>
                      <a:pt x="37" y="136"/>
                      <a:pt x="65" y="170"/>
                      <a:pt x="95" y="187"/>
                    </a:cubicBezTo>
                    <a:close/>
                    <a:moveTo>
                      <a:pt x="174" y="105"/>
                    </a:moveTo>
                    <a:cubicBezTo>
                      <a:pt x="189" y="101"/>
                      <a:pt x="182" y="91"/>
                      <a:pt x="195" y="87"/>
                    </a:cubicBezTo>
                    <a:cubicBezTo>
                      <a:pt x="193" y="84"/>
                      <a:pt x="191" y="80"/>
                      <a:pt x="189" y="77"/>
                    </a:cubicBezTo>
                    <a:cubicBezTo>
                      <a:pt x="184" y="80"/>
                      <a:pt x="181" y="77"/>
                      <a:pt x="177" y="78"/>
                    </a:cubicBezTo>
                    <a:cubicBezTo>
                      <a:pt x="180" y="88"/>
                      <a:pt x="161" y="92"/>
                      <a:pt x="174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9" name="íŝ1ïḑe">
                <a:extLst>
                  <a:ext uri="{FF2B5EF4-FFF2-40B4-BE49-F238E27FC236}">
                    <a16:creationId xmlns:a16="http://schemas.microsoft.com/office/drawing/2014/main" id="{3B6327FF-80B4-48A7-B58D-6A2D6A2CCF3D}"/>
                  </a:ext>
                </a:extLst>
              </p:cNvPr>
              <p:cNvSpPr/>
              <p:nvPr/>
            </p:nvSpPr>
            <p:spPr bwMode="auto">
              <a:xfrm>
                <a:off x="7710488" y="2520950"/>
                <a:ext cx="1298575" cy="1246188"/>
              </a:xfrm>
              <a:custGeom>
                <a:avLst/>
                <a:gdLst>
                  <a:gd name="T0" fmla="*/ 266 w 410"/>
                  <a:gd name="T1" fmla="*/ 0 h 393"/>
                  <a:gd name="T2" fmla="*/ 338 w 410"/>
                  <a:gd name="T3" fmla="*/ 68 h 393"/>
                  <a:gd name="T4" fmla="*/ 274 w 410"/>
                  <a:gd name="T5" fmla="*/ 151 h 393"/>
                  <a:gd name="T6" fmla="*/ 287 w 410"/>
                  <a:gd name="T7" fmla="*/ 241 h 393"/>
                  <a:gd name="T8" fmla="*/ 410 w 410"/>
                  <a:gd name="T9" fmla="*/ 295 h 393"/>
                  <a:gd name="T10" fmla="*/ 318 w 410"/>
                  <a:gd name="T11" fmla="*/ 351 h 393"/>
                  <a:gd name="T12" fmla="*/ 265 w 410"/>
                  <a:gd name="T13" fmla="*/ 304 h 393"/>
                  <a:gd name="T14" fmla="*/ 187 w 410"/>
                  <a:gd name="T15" fmla="*/ 374 h 393"/>
                  <a:gd name="T16" fmla="*/ 161 w 410"/>
                  <a:gd name="T17" fmla="*/ 364 h 393"/>
                  <a:gd name="T18" fmla="*/ 135 w 410"/>
                  <a:gd name="T19" fmla="*/ 393 h 393"/>
                  <a:gd name="T20" fmla="*/ 64 w 410"/>
                  <a:gd name="T21" fmla="*/ 353 h 393"/>
                  <a:gd name="T22" fmla="*/ 111 w 410"/>
                  <a:gd name="T23" fmla="*/ 333 h 393"/>
                  <a:gd name="T24" fmla="*/ 116 w 410"/>
                  <a:gd name="T25" fmla="*/ 240 h 393"/>
                  <a:gd name="T26" fmla="*/ 52 w 410"/>
                  <a:gd name="T27" fmla="*/ 324 h 393"/>
                  <a:gd name="T28" fmla="*/ 0 w 410"/>
                  <a:gd name="T29" fmla="*/ 304 h 393"/>
                  <a:gd name="T30" fmla="*/ 119 w 410"/>
                  <a:gd name="T31" fmla="*/ 153 h 393"/>
                  <a:gd name="T32" fmla="*/ 75 w 410"/>
                  <a:gd name="T33" fmla="*/ 123 h 393"/>
                  <a:gd name="T34" fmla="*/ 125 w 410"/>
                  <a:gd name="T35" fmla="*/ 87 h 393"/>
                  <a:gd name="T36" fmla="*/ 130 w 410"/>
                  <a:gd name="T37" fmla="*/ 22 h 393"/>
                  <a:gd name="T38" fmla="*/ 204 w 410"/>
                  <a:gd name="T39" fmla="*/ 78 h 393"/>
                  <a:gd name="T40" fmla="*/ 169 w 410"/>
                  <a:gd name="T41" fmla="*/ 122 h 393"/>
                  <a:gd name="T42" fmla="*/ 260 w 410"/>
                  <a:gd name="T43" fmla="*/ 71 h 393"/>
                  <a:gd name="T44" fmla="*/ 266 w 410"/>
                  <a:gd name="T45" fmla="*/ 0 h 393"/>
                  <a:gd name="T46" fmla="*/ 163 w 410"/>
                  <a:gd name="T47" fmla="*/ 154 h 393"/>
                  <a:gd name="T48" fmla="*/ 155 w 410"/>
                  <a:gd name="T49" fmla="*/ 335 h 393"/>
                  <a:gd name="T50" fmla="*/ 233 w 410"/>
                  <a:gd name="T51" fmla="*/ 265 h 393"/>
                  <a:gd name="T52" fmla="*/ 208 w 410"/>
                  <a:gd name="T53" fmla="*/ 217 h 393"/>
                  <a:gd name="T54" fmla="*/ 265 w 410"/>
                  <a:gd name="T55" fmla="*/ 205 h 393"/>
                  <a:gd name="T56" fmla="*/ 226 w 410"/>
                  <a:gd name="T57" fmla="*/ 176 h 393"/>
                  <a:gd name="T58" fmla="*/ 234 w 410"/>
                  <a:gd name="T59" fmla="*/ 127 h 393"/>
                  <a:gd name="T60" fmla="*/ 163 w 410"/>
                  <a:gd name="T61" fmla="*/ 154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10" h="393">
                    <a:moveTo>
                      <a:pt x="266" y="0"/>
                    </a:moveTo>
                    <a:cubicBezTo>
                      <a:pt x="307" y="11"/>
                      <a:pt x="332" y="33"/>
                      <a:pt x="338" y="68"/>
                    </a:cubicBezTo>
                    <a:cubicBezTo>
                      <a:pt x="304" y="78"/>
                      <a:pt x="290" y="115"/>
                      <a:pt x="274" y="151"/>
                    </a:cubicBezTo>
                    <a:cubicBezTo>
                      <a:pt x="317" y="165"/>
                      <a:pt x="328" y="216"/>
                      <a:pt x="287" y="241"/>
                    </a:cubicBezTo>
                    <a:cubicBezTo>
                      <a:pt x="294" y="283"/>
                      <a:pt x="361" y="298"/>
                      <a:pt x="410" y="295"/>
                    </a:cubicBezTo>
                    <a:cubicBezTo>
                      <a:pt x="387" y="324"/>
                      <a:pt x="347" y="329"/>
                      <a:pt x="318" y="351"/>
                    </a:cubicBezTo>
                    <a:cubicBezTo>
                      <a:pt x="295" y="340"/>
                      <a:pt x="283" y="320"/>
                      <a:pt x="265" y="304"/>
                    </a:cubicBezTo>
                    <a:cubicBezTo>
                      <a:pt x="238" y="325"/>
                      <a:pt x="216" y="354"/>
                      <a:pt x="187" y="374"/>
                    </a:cubicBezTo>
                    <a:cubicBezTo>
                      <a:pt x="175" y="373"/>
                      <a:pt x="167" y="369"/>
                      <a:pt x="161" y="364"/>
                    </a:cubicBezTo>
                    <a:cubicBezTo>
                      <a:pt x="148" y="368"/>
                      <a:pt x="148" y="389"/>
                      <a:pt x="135" y="393"/>
                    </a:cubicBezTo>
                    <a:cubicBezTo>
                      <a:pt x="109" y="381"/>
                      <a:pt x="95" y="361"/>
                      <a:pt x="64" y="353"/>
                    </a:cubicBezTo>
                    <a:cubicBezTo>
                      <a:pt x="70" y="333"/>
                      <a:pt x="101" y="347"/>
                      <a:pt x="111" y="333"/>
                    </a:cubicBezTo>
                    <a:cubicBezTo>
                      <a:pt x="111" y="303"/>
                      <a:pt x="113" y="272"/>
                      <a:pt x="116" y="240"/>
                    </a:cubicBezTo>
                    <a:cubicBezTo>
                      <a:pt x="85" y="254"/>
                      <a:pt x="81" y="306"/>
                      <a:pt x="52" y="324"/>
                    </a:cubicBezTo>
                    <a:cubicBezTo>
                      <a:pt x="25" y="324"/>
                      <a:pt x="18" y="310"/>
                      <a:pt x="0" y="304"/>
                    </a:cubicBezTo>
                    <a:cubicBezTo>
                      <a:pt x="42" y="256"/>
                      <a:pt x="97" y="228"/>
                      <a:pt x="119" y="153"/>
                    </a:cubicBezTo>
                    <a:cubicBezTo>
                      <a:pt x="108" y="146"/>
                      <a:pt x="75" y="149"/>
                      <a:pt x="75" y="123"/>
                    </a:cubicBezTo>
                    <a:cubicBezTo>
                      <a:pt x="83" y="99"/>
                      <a:pt x="115" y="108"/>
                      <a:pt x="125" y="87"/>
                    </a:cubicBezTo>
                    <a:cubicBezTo>
                      <a:pt x="128" y="62"/>
                      <a:pt x="117" y="40"/>
                      <a:pt x="130" y="22"/>
                    </a:cubicBezTo>
                    <a:cubicBezTo>
                      <a:pt x="177" y="25"/>
                      <a:pt x="185" y="56"/>
                      <a:pt x="204" y="78"/>
                    </a:cubicBezTo>
                    <a:cubicBezTo>
                      <a:pt x="200" y="104"/>
                      <a:pt x="175" y="100"/>
                      <a:pt x="169" y="122"/>
                    </a:cubicBezTo>
                    <a:cubicBezTo>
                      <a:pt x="196" y="127"/>
                      <a:pt x="235" y="91"/>
                      <a:pt x="260" y="71"/>
                    </a:cubicBezTo>
                    <a:cubicBezTo>
                      <a:pt x="269" y="43"/>
                      <a:pt x="259" y="28"/>
                      <a:pt x="266" y="0"/>
                    </a:cubicBezTo>
                    <a:close/>
                    <a:moveTo>
                      <a:pt x="163" y="154"/>
                    </a:moveTo>
                    <a:cubicBezTo>
                      <a:pt x="157" y="217"/>
                      <a:pt x="153" y="278"/>
                      <a:pt x="155" y="335"/>
                    </a:cubicBezTo>
                    <a:cubicBezTo>
                      <a:pt x="195" y="332"/>
                      <a:pt x="218" y="303"/>
                      <a:pt x="233" y="265"/>
                    </a:cubicBezTo>
                    <a:cubicBezTo>
                      <a:pt x="229" y="246"/>
                      <a:pt x="207" y="240"/>
                      <a:pt x="208" y="217"/>
                    </a:cubicBezTo>
                    <a:cubicBezTo>
                      <a:pt x="232" y="208"/>
                      <a:pt x="257" y="249"/>
                      <a:pt x="265" y="205"/>
                    </a:cubicBezTo>
                    <a:cubicBezTo>
                      <a:pt x="240" y="208"/>
                      <a:pt x="227" y="200"/>
                      <a:pt x="226" y="176"/>
                    </a:cubicBezTo>
                    <a:cubicBezTo>
                      <a:pt x="228" y="163"/>
                      <a:pt x="260" y="137"/>
                      <a:pt x="234" y="127"/>
                    </a:cubicBezTo>
                    <a:cubicBezTo>
                      <a:pt x="226" y="158"/>
                      <a:pt x="190" y="150"/>
                      <a:pt x="163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0" name="íšḷîḑe">
                <a:extLst>
                  <a:ext uri="{FF2B5EF4-FFF2-40B4-BE49-F238E27FC236}">
                    <a16:creationId xmlns:a16="http://schemas.microsoft.com/office/drawing/2014/main" id="{32F99C4B-7647-4788-BB3E-B00B70D3ECC0}"/>
                  </a:ext>
                </a:extLst>
              </p:cNvPr>
              <p:cNvSpPr/>
              <p:nvPr/>
            </p:nvSpPr>
            <p:spPr bwMode="auto">
              <a:xfrm>
                <a:off x="9391650" y="2711450"/>
                <a:ext cx="750888" cy="992188"/>
              </a:xfrm>
              <a:custGeom>
                <a:avLst/>
                <a:gdLst>
                  <a:gd name="T0" fmla="*/ 185 w 237"/>
                  <a:gd name="T1" fmla="*/ 31 h 313"/>
                  <a:gd name="T2" fmla="*/ 173 w 237"/>
                  <a:gd name="T3" fmla="*/ 114 h 313"/>
                  <a:gd name="T4" fmla="*/ 184 w 237"/>
                  <a:gd name="T5" fmla="*/ 89 h 313"/>
                  <a:gd name="T6" fmla="*/ 237 w 237"/>
                  <a:gd name="T7" fmla="*/ 117 h 313"/>
                  <a:gd name="T8" fmla="*/ 153 w 237"/>
                  <a:gd name="T9" fmla="*/ 177 h 313"/>
                  <a:gd name="T10" fmla="*/ 126 w 237"/>
                  <a:gd name="T11" fmla="*/ 254 h 313"/>
                  <a:gd name="T12" fmla="*/ 0 w 237"/>
                  <a:gd name="T13" fmla="*/ 302 h 313"/>
                  <a:gd name="T14" fmla="*/ 100 w 237"/>
                  <a:gd name="T15" fmla="*/ 219 h 313"/>
                  <a:gd name="T16" fmla="*/ 46 w 237"/>
                  <a:gd name="T17" fmla="*/ 250 h 313"/>
                  <a:gd name="T18" fmla="*/ 16 w 237"/>
                  <a:gd name="T19" fmla="*/ 208 h 313"/>
                  <a:gd name="T20" fmla="*/ 115 w 237"/>
                  <a:gd name="T21" fmla="*/ 155 h 313"/>
                  <a:gd name="T22" fmla="*/ 124 w 237"/>
                  <a:gd name="T23" fmla="*/ 5 h 313"/>
                  <a:gd name="T24" fmla="*/ 185 w 237"/>
                  <a:gd name="T25" fmla="*/ 3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7" h="313">
                    <a:moveTo>
                      <a:pt x="185" y="31"/>
                    </a:moveTo>
                    <a:cubicBezTo>
                      <a:pt x="192" y="54"/>
                      <a:pt x="160" y="94"/>
                      <a:pt x="173" y="114"/>
                    </a:cubicBezTo>
                    <a:cubicBezTo>
                      <a:pt x="190" y="116"/>
                      <a:pt x="172" y="99"/>
                      <a:pt x="184" y="89"/>
                    </a:cubicBezTo>
                    <a:cubicBezTo>
                      <a:pt x="207" y="101"/>
                      <a:pt x="231" y="94"/>
                      <a:pt x="237" y="117"/>
                    </a:cubicBezTo>
                    <a:cubicBezTo>
                      <a:pt x="221" y="148"/>
                      <a:pt x="177" y="141"/>
                      <a:pt x="153" y="177"/>
                    </a:cubicBezTo>
                    <a:cubicBezTo>
                      <a:pt x="138" y="199"/>
                      <a:pt x="140" y="232"/>
                      <a:pt x="126" y="254"/>
                    </a:cubicBezTo>
                    <a:cubicBezTo>
                      <a:pt x="97" y="304"/>
                      <a:pt x="64" y="313"/>
                      <a:pt x="0" y="302"/>
                    </a:cubicBezTo>
                    <a:cubicBezTo>
                      <a:pt x="27" y="266"/>
                      <a:pt x="99" y="288"/>
                      <a:pt x="100" y="219"/>
                    </a:cubicBezTo>
                    <a:cubicBezTo>
                      <a:pt x="76" y="217"/>
                      <a:pt x="69" y="254"/>
                      <a:pt x="46" y="250"/>
                    </a:cubicBezTo>
                    <a:cubicBezTo>
                      <a:pt x="23" y="241"/>
                      <a:pt x="19" y="225"/>
                      <a:pt x="16" y="208"/>
                    </a:cubicBezTo>
                    <a:cubicBezTo>
                      <a:pt x="48" y="188"/>
                      <a:pt x="85" y="180"/>
                      <a:pt x="115" y="155"/>
                    </a:cubicBezTo>
                    <a:cubicBezTo>
                      <a:pt x="125" y="102"/>
                      <a:pt x="117" y="57"/>
                      <a:pt x="124" y="5"/>
                    </a:cubicBezTo>
                    <a:cubicBezTo>
                      <a:pt x="144" y="0"/>
                      <a:pt x="168" y="21"/>
                      <a:pt x="185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1" name="îSḷiḋê">
                <a:extLst>
                  <a:ext uri="{FF2B5EF4-FFF2-40B4-BE49-F238E27FC236}">
                    <a16:creationId xmlns:a16="http://schemas.microsoft.com/office/drawing/2014/main" id="{1042D572-EEB3-4F45-92DE-AAC71C28DF04}"/>
                  </a:ext>
                </a:extLst>
              </p:cNvPr>
              <p:cNvSpPr/>
              <p:nvPr/>
            </p:nvSpPr>
            <p:spPr bwMode="auto">
              <a:xfrm>
                <a:off x="9888538" y="3338513"/>
                <a:ext cx="444500" cy="304800"/>
              </a:xfrm>
              <a:custGeom>
                <a:avLst/>
                <a:gdLst>
                  <a:gd name="T0" fmla="*/ 127 w 140"/>
                  <a:gd name="T1" fmla="*/ 46 h 96"/>
                  <a:gd name="T2" fmla="*/ 65 w 140"/>
                  <a:gd name="T3" fmla="*/ 96 h 96"/>
                  <a:gd name="T4" fmla="*/ 5 w 140"/>
                  <a:gd name="T5" fmla="*/ 0 h 96"/>
                  <a:gd name="T6" fmla="*/ 127 w 140"/>
                  <a:gd name="T7" fmla="*/ 4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6">
                    <a:moveTo>
                      <a:pt x="127" y="46"/>
                    </a:moveTo>
                    <a:cubicBezTo>
                      <a:pt x="140" y="67"/>
                      <a:pt x="82" y="81"/>
                      <a:pt x="65" y="96"/>
                    </a:cubicBezTo>
                    <a:cubicBezTo>
                      <a:pt x="24" y="73"/>
                      <a:pt x="0" y="43"/>
                      <a:pt x="5" y="0"/>
                    </a:cubicBezTo>
                    <a:cubicBezTo>
                      <a:pt x="36" y="31"/>
                      <a:pt x="86" y="60"/>
                      <a:pt x="12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2" name="îSlïḍê">
                <a:extLst>
                  <a:ext uri="{FF2B5EF4-FFF2-40B4-BE49-F238E27FC236}">
                    <a16:creationId xmlns:a16="http://schemas.microsoft.com/office/drawing/2014/main" id="{C2872111-1AA1-4808-B267-89B011B0BE37}"/>
                  </a:ext>
                </a:extLst>
              </p:cNvPr>
              <p:cNvSpPr/>
              <p:nvPr/>
            </p:nvSpPr>
            <p:spPr bwMode="auto">
              <a:xfrm>
                <a:off x="6467475" y="2533650"/>
                <a:ext cx="520700" cy="309563"/>
              </a:xfrm>
              <a:custGeom>
                <a:avLst/>
                <a:gdLst>
                  <a:gd name="T0" fmla="*/ 0 w 164"/>
                  <a:gd name="T1" fmla="*/ 98 h 98"/>
                  <a:gd name="T2" fmla="*/ 115 w 164"/>
                  <a:gd name="T3" fmla="*/ 0 h 98"/>
                  <a:gd name="T4" fmla="*/ 0 w 164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4" h="98">
                    <a:moveTo>
                      <a:pt x="0" y="98"/>
                    </a:moveTo>
                    <a:cubicBezTo>
                      <a:pt x="17" y="54"/>
                      <a:pt x="74" y="13"/>
                      <a:pt x="115" y="0"/>
                    </a:cubicBezTo>
                    <a:cubicBezTo>
                      <a:pt x="164" y="76"/>
                      <a:pt x="37" y="68"/>
                      <a:pt x="0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3" name="ïṩḷîḍè">
                <a:extLst>
                  <a:ext uri="{FF2B5EF4-FFF2-40B4-BE49-F238E27FC236}">
                    <a16:creationId xmlns:a16="http://schemas.microsoft.com/office/drawing/2014/main" id="{90CF3D3A-0ED7-4E45-A3D6-9D1D7D07953B}"/>
                  </a:ext>
                </a:extLst>
              </p:cNvPr>
              <p:cNvSpPr/>
              <p:nvPr/>
            </p:nvSpPr>
            <p:spPr bwMode="auto">
              <a:xfrm>
                <a:off x="6272213" y="2498725"/>
                <a:ext cx="1200150" cy="1423988"/>
              </a:xfrm>
              <a:custGeom>
                <a:avLst/>
                <a:gdLst>
                  <a:gd name="T0" fmla="*/ 259 w 379"/>
                  <a:gd name="T1" fmla="*/ 3 h 449"/>
                  <a:gd name="T2" fmla="*/ 307 w 379"/>
                  <a:gd name="T3" fmla="*/ 27 h 449"/>
                  <a:gd name="T4" fmla="*/ 307 w 379"/>
                  <a:gd name="T5" fmla="*/ 182 h 449"/>
                  <a:gd name="T6" fmla="*/ 332 w 379"/>
                  <a:gd name="T7" fmla="*/ 139 h 449"/>
                  <a:gd name="T8" fmla="*/ 304 w 379"/>
                  <a:gd name="T9" fmla="*/ 232 h 449"/>
                  <a:gd name="T10" fmla="*/ 270 w 379"/>
                  <a:gd name="T11" fmla="*/ 449 h 449"/>
                  <a:gd name="T12" fmla="*/ 266 w 379"/>
                  <a:gd name="T13" fmla="*/ 267 h 449"/>
                  <a:gd name="T14" fmla="*/ 211 w 379"/>
                  <a:gd name="T15" fmla="*/ 299 h 449"/>
                  <a:gd name="T16" fmla="*/ 204 w 379"/>
                  <a:gd name="T17" fmla="*/ 195 h 449"/>
                  <a:gd name="T18" fmla="*/ 136 w 379"/>
                  <a:gd name="T19" fmla="*/ 345 h 449"/>
                  <a:gd name="T20" fmla="*/ 108 w 379"/>
                  <a:gd name="T21" fmla="*/ 311 h 449"/>
                  <a:gd name="T22" fmla="*/ 69 w 379"/>
                  <a:gd name="T23" fmla="*/ 340 h 449"/>
                  <a:gd name="T24" fmla="*/ 82 w 379"/>
                  <a:gd name="T25" fmla="*/ 255 h 449"/>
                  <a:gd name="T26" fmla="*/ 106 w 379"/>
                  <a:gd name="T27" fmla="*/ 267 h 449"/>
                  <a:gd name="T28" fmla="*/ 110 w 379"/>
                  <a:gd name="T29" fmla="*/ 195 h 449"/>
                  <a:gd name="T30" fmla="*/ 57 w 379"/>
                  <a:gd name="T31" fmla="*/ 243 h 449"/>
                  <a:gd name="T32" fmla="*/ 0 w 379"/>
                  <a:gd name="T33" fmla="*/ 230 h 449"/>
                  <a:gd name="T34" fmla="*/ 132 w 379"/>
                  <a:gd name="T35" fmla="*/ 102 h 449"/>
                  <a:gd name="T36" fmla="*/ 172 w 379"/>
                  <a:gd name="T37" fmla="*/ 139 h 449"/>
                  <a:gd name="T38" fmla="*/ 152 w 379"/>
                  <a:gd name="T39" fmla="*/ 215 h 449"/>
                  <a:gd name="T40" fmla="*/ 207 w 379"/>
                  <a:gd name="T41" fmla="*/ 150 h 449"/>
                  <a:gd name="T42" fmla="*/ 178 w 379"/>
                  <a:gd name="T43" fmla="*/ 78 h 449"/>
                  <a:gd name="T44" fmla="*/ 243 w 379"/>
                  <a:gd name="T45" fmla="*/ 227 h 449"/>
                  <a:gd name="T46" fmla="*/ 259 w 379"/>
                  <a:gd name="T47" fmla="*/ 3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9" h="449">
                    <a:moveTo>
                      <a:pt x="259" y="3"/>
                    </a:moveTo>
                    <a:cubicBezTo>
                      <a:pt x="282" y="0"/>
                      <a:pt x="293" y="17"/>
                      <a:pt x="307" y="27"/>
                    </a:cubicBezTo>
                    <a:cubicBezTo>
                      <a:pt x="316" y="85"/>
                      <a:pt x="298" y="125"/>
                      <a:pt x="307" y="182"/>
                    </a:cubicBezTo>
                    <a:cubicBezTo>
                      <a:pt x="329" y="178"/>
                      <a:pt x="325" y="154"/>
                      <a:pt x="332" y="139"/>
                    </a:cubicBezTo>
                    <a:cubicBezTo>
                      <a:pt x="379" y="171"/>
                      <a:pt x="331" y="211"/>
                      <a:pt x="304" y="232"/>
                    </a:cubicBezTo>
                    <a:cubicBezTo>
                      <a:pt x="295" y="306"/>
                      <a:pt x="330" y="410"/>
                      <a:pt x="270" y="449"/>
                    </a:cubicBezTo>
                    <a:cubicBezTo>
                      <a:pt x="259" y="381"/>
                      <a:pt x="265" y="325"/>
                      <a:pt x="266" y="267"/>
                    </a:cubicBezTo>
                    <a:cubicBezTo>
                      <a:pt x="236" y="269"/>
                      <a:pt x="241" y="296"/>
                      <a:pt x="211" y="299"/>
                    </a:cubicBezTo>
                    <a:cubicBezTo>
                      <a:pt x="172" y="273"/>
                      <a:pt x="239" y="232"/>
                      <a:pt x="204" y="195"/>
                    </a:cubicBezTo>
                    <a:cubicBezTo>
                      <a:pt x="161" y="231"/>
                      <a:pt x="144" y="284"/>
                      <a:pt x="136" y="345"/>
                    </a:cubicBezTo>
                    <a:cubicBezTo>
                      <a:pt x="120" y="343"/>
                      <a:pt x="108" y="336"/>
                      <a:pt x="108" y="311"/>
                    </a:cubicBezTo>
                    <a:cubicBezTo>
                      <a:pt x="86" y="312"/>
                      <a:pt x="88" y="353"/>
                      <a:pt x="69" y="340"/>
                    </a:cubicBezTo>
                    <a:cubicBezTo>
                      <a:pt x="31" y="318"/>
                      <a:pt x="65" y="269"/>
                      <a:pt x="82" y="255"/>
                    </a:cubicBezTo>
                    <a:cubicBezTo>
                      <a:pt x="98" y="247"/>
                      <a:pt x="92" y="271"/>
                      <a:pt x="106" y="267"/>
                    </a:cubicBezTo>
                    <a:cubicBezTo>
                      <a:pt x="113" y="247"/>
                      <a:pt x="107" y="217"/>
                      <a:pt x="110" y="195"/>
                    </a:cubicBezTo>
                    <a:cubicBezTo>
                      <a:pt x="94" y="193"/>
                      <a:pt x="67" y="224"/>
                      <a:pt x="57" y="243"/>
                    </a:cubicBezTo>
                    <a:cubicBezTo>
                      <a:pt x="29" y="251"/>
                      <a:pt x="15" y="240"/>
                      <a:pt x="0" y="230"/>
                    </a:cubicBezTo>
                    <a:cubicBezTo>
                      <a:pt x="35" y="181"/>
                      <a:pt x="120" y="167"/>
                      <a:pt x="132" y="102"/>
                    </a:cubicBezTo>
                    <a:cubicBezTo>
                      <a:pt x="154" y="102"/>
                      <a:pt x="162" y="123"/>
                      <a:pt x="172" y="139"/>
                    </a:cubicBezTo>
                    <a:cubicBezTo>
                      <a:pt x="169" y="167"/>
                      <a:pt x="144" y="179"/>
                      <a:pt x="152" y="215"/>
                    </a:cubicBezTo>
                    <a:cubicBezTo>
                      <a:pt x="182" y="201"/>
                      <a:pt x="200" y="179"/>
                      <a:pt x="207" y="150"/>
                    </a:cubicBezTo>
                    <a:cubicBezTo>
                      <a:pt x="200" y="125"/>
                      <a:pt x="170" y="102"/>
                      <a:pt x="178" y="78"/>
                    </a:cubicBezTo>
                    <a:cubicBezTo>
                      <a:pt x="252" y="66"/>
                      <a:pt x="223" y="175"/>
                      <a:pt x="243" y="227"/>
                    </a:cubicBezTo>
                    <a:cubicBezTo>
                      <a:pt x="293" y="184"/>
                      <a:pt x="254" y="78"/>
                      <a:pt x="25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4" name="íşlïďê">
                <a:extLst>
                  <a:ext uri="{FF2B5EF4-FFF2-40B4-BE49-F238E27FC236}">
                    <a16:creationId xmlns:a16="http://schemas.microsoft.com/office/drawing/2014/main" id="{31A75F7A-00DF-4A81-8873-4A388DD624B5}"/>
                  </a:ext>
                </a:extLst>
              </p:cNvPr>
              <p:cNvSpPr/>
              <p:nvPr/>
            </p:nvSpPr>
            <p:spPr bwMode="auto">
              <a:xfrm>
                <a:off x="10763250" y="2200275"/>
                <a:ext cx="1109663" cy="1801813"/>
              </a:xfrm>
              <a:custGeom>
                <a:avLst/>
                <a:gdLst>
                  <a:gd name="T0" fmla="*/ 114 w 350"/>
                  <a:gd name="T1" fmla="*/ 321 h 568"/>
                  <a:gd name="T2" fmla="*/ 300 w 350"/>
                  <a:gd name="T3" fmla="*/ 258 h 568"/>
                  <a:gd name="T4" fmla="*/ 206 w 350"/>
                  <a:gd name="T5" fmla="*/ 374 h 568"/>
                  <a:gd name="T6" fmla="*/ 282 w 350"/>
                  <a:gd name="T7" fmla="*/ 371 h 568"/>
                  <a:gd name="T8" fmla="*/ 290 w 350"/>
                  <a:gd name="T9" fmla="*/ 403 h 568"/>
                  <a:gd name="T10" fmla="*/ 221 w 350"/>
                  <a:gd name="T11" fmla="*/ 431 h 568"/>
                  <a:gd name="T12" fmla="*/ 196 w 350"/>
                  <a:gd name="T13" fmla="*/ 568 h 568"/>
                  <a:gd name="T14" fmla="*/ 100 w 350"/>
                  <a:gd name="T15" fmla="*/ 519 h 568"/>
                  <a:gd name="T16" fmla="*/ 189 w 350"/>
                  <a:gd name="T17" fmla="*/ 447 h 568"/>
                  <a:gd name="T18" fmla="*/ 40 w 350"/>
                  <a:gd name="T19" fmla="*/ 458 h 568"/>
                  <a:gd name="T20" fmla="*/ 247 w 350"/>
                  <a:gd name="T21" fmla="*/ 302 h 568"/>
                  <a:gd name="T22" fmla="*/ 44 w 350"/>
                  <a:gd name="T23" fmla="*/ 421 h 568"/>
                  <a:gd name="T24" fmla="*/ 4 w 350"/>
                  <a:gd name="T25" fmla="*/ 373 h 568"/>
                  <a:gd name="T26" fmla="*/ 199 w 350"/>
                  <a:gd name="T27" fmla="*/ 245 h 568"/>
                  <a:gd name="T28" fmla="*/ 183 w 350"/>
                  <a:gd name="T29" fmla="*/ 189 h 568"/>
                  <a:gd name="T30" fmla="*/ 151 w 350"/>
                  <a:gd name="T31" fmla="*/ 237 h 568"/>
                  <a:gd name="T32" fmla="*/ 110 w 350"/>
                  <a:gd name="T33" fmla="*/ 236 h 568"/>
                  <a:gd name="T34" fmla="*/ 86 w 350"/>
                  <a:gd name="T35" fmla="*/ 285 h 568"/>
                  <a:gd name="T36" fmla="*/ 38 w 350"/>
                  <a:gd name="T37" fmla="*/ 171 h 568"/>
                  <a:gd name="T38" fmla="*/ 99 w 350"/>
                  <a:gd name="T39" fmla="*/ 192 h 568"/>
                  <a:gd name="T40" fmla="*/ 71 w 350"/>
                  <a:gd name="T41" fmla="*/ 67 h 568"/>
                  <a:gd name="T42" fmla="*/ 180 w 350"/>
                  <a:gd name="T43" fmla="*/ 112 h 568"/>
                  <a:gd name="T44" fmla="*/ 221 w 350"/>
                  <a:gd name="T45" fmla="*/ 0 h 568"/>
                  <a:gd name="T46" fmla="*/ 277 w 350"/>
                  <a:gd name="T47" fmla="*/ 40 h 568"/>
                  <a:gd name="T48" fmla="*/ 236 w 350"/>
                  <a:gd name="T49" fmla="*/ 96 h 568"/>
                  <a:gd name="T50" fmla="*/ 309 w 350"/>
                  <a:gd name="T51" fmla="*/ 49 h 568"/>
                  <a:gd name="T52" fmla="*/ 350 w 350"/>
                  <a:gd name="T53" fmla="*/ 73 h 568"/>
                  <a:gd name="T54" fmla="*/ 276 w 350"/>
                  <a:gd name="T55" fmla="*/ 234 h 568"/>
                  <a:gd name="T56" fmla="*/ 114 w 350"/>
                  <a:gd name="T57" fmla="*/ 321 h 568"/>
                  <a:gd name="T58" fmla="*/ 224 w 350"/>
                  <a:gd name="T59" fmla="*/ 141 h 568"/>
                  <a:gd name="T60" fmla="*/ 264 w 350"/>
                  <a:gd name="T61" fmla="*/ 197 h 568"/>
                  <a:gd name="T62" fmla="*/ 321 w 350"/>
                  <a:gd name="T63" fmla="*/ 93 h 568"/>
                  <a:gd name="T64" fmla="*/ 309 w 350"/>
                  <a:gd name="T65" fmla="*/ 81 h 568"/>
                  <a:gd name="T66" fmla="*/ 224 w 350"/>
                  <a:gd name="T67" fmla="*/ 141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0" h="568">
                    <a:moveTo>
                      <a:pt x="114" y="321"/>
                    </a:moveTo>
                    <a:cubicBezTo>
                      <a:pt x="175" y="328"/>
                      <a:pt x="238" y="234"/>
                      <a:pt x="300" y="258"/>
                    </a:cubicBezTo>
                    <a:cubicBezTo>
                      <a:pt x="326" y="307"/>
                      <a:pt x="239" y="343"/>
                      <a:pt x="206" y="374"/>
                    </a:cubicBezTo>
                    <a:cubicBezTo>
                      <a:pt x="231" y="396"/>
                      <a:pt x="257" y="366"/>
                      <a:pt x="282" y="371"/>
                    </a:cubicBezTo>
                    <a:cubicBezTo>
                      <a:pt x="288" y="382"/>
                      <a:pt x="287" y="392"/>
                      <a:pt x="290" y="403"/>
                    </a:cubicBezTo>
                    <a:cubicBezTo>
                      <a:pt x="267" y="434"/>
                      <a:pt x="245" y="402"/>
                      <a:pt x="221" y="431"/>
                    </a:cubicBezTo>
                    <a:cubicBezTo>
                      <a:pt x="221" y="477"/>
                      <a:pt x="245" y="522"/>
                      <a:pt x="196" y="568"/>
                    </a:cubicBezTo>
                    <a:cubicBezTo>
                      <a:pt x="164" y="546"/>
                      <a:pt x="132" y="546"/>
                      <a:pt x="100" y="519"/>
                    </a:cubicBezTo>
                    <a:cubicBezTo>
                      <a:pt x="136" y="516"/>
                      <a:pt x="220" y="510"/>
                      <a:pt x="189" y="447"/>
                    </a:cubicBezTo>
                    <a:cubicBezTo>
                      <a:pt x="139" y="445"/>
                      <a:pt x="89" y="549"/>
                      <a:pt x="40" y="458"/>
                    </a:cubicBezTo>
                    <a:cubicBezTo>
                      <a:pt x="133" y="420"/>
                      <a:pt x="180" y="385"/>
                      <a:pt x="247" y="302"/>
                    </a:cubicBezTo>
                    <a:cubicBezTo>
                      <a:pt x="180" y="295"/>
                      <a:pt x="112" y="376"/>
                      <a:pt x="44" y="421"/>
                    </a:cubicBezTo>
                    <a:cubicBezTo>
                      <a:pt x="26" y="418"/>
                      <a:pt x="0" y="388"/>
                      <a:pt x="4" y="373"/>
                    </a:cubicBezTo>
                    <a:cubicBezTo>
                      <a:pt x="69" y="323"/>
                      <a:pt x="134" y="295"/>
                      <a:pt x="199" y="245"/>
                    </a:cubicBezTo>
                    <a:cubicBezTo>
                      <a:pt x="198" y="226"/>
                      <a:pt x="191" y="208"/>
                      <a:pt x="183" y="189"/>
                    </a:cubicBezTo>
                    <a:cubicBezTo>
                      <a:pt x="159" y="189"/>
                      <a:pt x="149" y="223"/>
                      <a:pt x="151" y="237"/>
                    </a:cubicBezTo>
                    <a:cubicBezTo>
                      <a:pt x="137" y="251"/>
                      <a:pt x="124" y="240"/>
                      <a:pt x="110" y="236"/>
                    </a:cubicBezTo>
                    <a:cubicBezTo>
                      <a:pt x="102" y="253"/>
                      <a:pt x="106" y="269"/>
                      <a:pt x="86" y="285"/>
                    </a:cubicBezTo>
                    <a:cubicBezTo>
                      <a:pt x="52" y="247"/>
                      <a:pt x="65" y="209"/>
                      <a:pt x="38" y="171"/>
                    </a:cubicBezTo>
                    <a:cubicBezTo>
                      <a:pt x="59" y="159"/>
                      <a:pt x="79" y="184"/>
                      <a:pt x="99" y="192"/>
                    </a:cubicBezTo>
                    <a:cubicBezTo>
                      <a:pt x="127" y="151"/>
                      <a:pt x="73" y="109"/>
                      <a:pt x="71" y="67"/>
                    </a:cubicBezTo>
                    <a:cubicBezTo>
                      <a:pt x="108" y="62"/>
                      <a:pt x="144" y="127"/>
                      <a:pt x="180" y="112"/>
                    </a:cubicBezTo>
                    <a:cubicBezTo>
                      <a:pt x="215" y="75"/>
                      <a:pt x="208" y="37"/>
                      <a:pt x="221" y="0"/>
                    </a:cubicBezTo>
                    <a:cubicBezTo>
                      <a:pt x="240" y="12"/>
                      <a:pt x="259" y="16"/>
                      <a:pt x="277" y="40"/>
                    </a:cubicBezTo>
                    <a:cubicBezTo>
                      <a:pt x="272" y="59"/>
                      <a:pt x="258" y="78"/>
                      <a:pt x="236" y="96"/>
                    </a:cubicBezTo>
                    <a:cubicBezTo>
                      <a:pt x="261" y="99"/>
                      <a:pt x="285" y="68"/>
                      <a:pt x="309" y="49"/>
                    </a:cubicBezTo>
                    <a:cubicBezTo>
                      <a:pt x="326" y="52"/>
                      <a:pt x="343" y="55"/>
                      <a:pt x="350" y="73"/>
                    </a:cubicBezTo>
                    <a:cubicBezTo>
                      <a:pt x="332" y="127"/>
                      <a:pt x="310" y="180"/>
                      <a:pt x="276" y="234"/>
                    </a:cubicBezTo>
                    <a:cubicBezTo>
                      <a:pt x="222" y="241"/>
                      <a:pt x="168" y="298"/>
                      <a:pt x="114" y="321"/>
                    </a:cubicBezTo>
                    <a:close/>
                    <a:moveTo>
                      <a:pt x="224" y="141"/>
                    </a:moveTo>
                    <a:cubicBezTo>
                      <a:pt x="237" y="168"/>
                      <a:pt x="248" y="171"/>
                      <a:pt x="264" y="197"/>
                    </a:cubicBezTo>
                    <a:cubicBezTo>
                      <a:pt x="298" y="163"/>
                      <a:pt x="299" y="128"/>
                      <a:pt x="321" y="93"/>
                    </a:cubicBezTo>
                    <a:cubicBezTo>
                      <a:pt x="317" y="89"/>
                      <a:pt x="313" y="85"/>
                      <a:pt x="309" y="81"/>
                    </a:cubicBezTo>
                    <a:cubicBezTo>
                      <a:pt x="281" y="95"/>
                      <a:pt x="239" y="111"/>
                      <a:pt x="224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9" name="íŝļîḍè">
              <a:extLst>
                <a:ext uri="{FF2B5EF4-FFF2-40B4-BE49-F238E27FC236}">
                  <a16:creationId xmlns:a16="http://schemas.microsoft.com/office/drawing/2014/main" id="{59C125FA-02E0-489C-AF48-D869F0A1F8C0}"/>
                </a:ext>
              </a:extLst>
            </p:cNvPr>
            <p:cNvGrpSpPr/>
            <p:nvPr/>
          </p:nvGrpSpPr>
          <p:grpSpPr>
            <a:xfrm>
              <a:off x="3663903" y="4032221"/>
              <a:ext cx="7142007" cy="350240"/>
              <a:chOff x="2936875" y="4210050"/>
              <a:chExt cx="9258300" cy="454025"/>
            </a:xfrm>
            <a:grpFill/>
          </p:grpSpPr>
          <p:sp>
            <p:nvSpPr>
              <p:cNvPr id="10" name="îšḻîḓé">
                <a:extLst>
                  <a:ext uri="{FF2B5EF4-FFF2-40B4-BE49-F238E27FC236}">
                    <a16:creationId xmlns:a16="http://schemas.microsoft.com/office/drawing/2014/main" id="{F02DB636-52C8-4CCE-851E-31326BC065F4}"/>
                  </a:ext>
                </a:extLst>
              </p:cNvPr>
              <p:cNvSpPr/>
              <p:nvPr/>
            </p:nvSpPr>
            <p:spPr bwMode="auto">
              <a:xfrm>
                <a:off x="293687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3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4 w 87"/>
                  <a:gd name="T17" fmla="*/ 25 h 99"/>
                  <a:gd name="T18" fmla="*/ 1 w 87"/>
                  <a:gd name="T19" fmla="*/ 25 h 99"/>
                  <a:gd name="T20" fmla="*/ 0 w 87"/>
                  <a:gd name="T21" fmla="*/ 0 h 99"/>
                  <a:gd name="T22" fmla="*/ 0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6 w 87"/>
                  <a:gd name="T29" fmla="*/ 0 h 99"/>
                  <a:gd name="T30" fmla="*/ 87 w 87"/>
                  <a:gd name="T31" fmla="*/ 0 h 99"/>
                  <a:gd name="T32" fmla="*/ 82 w 87"/>
                  <a:gd name="T33" fmla="*/ 25 h 99"/>
                  <a:gd name="T34" fmla="*/ 79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2 w 87"/>
                  <a:gd name="T47" fmla="*/ 96 h 99"/>
                  <a:gd name="T48" fmla="*/ 62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7" y="99"/>
                      <a:pt x="31" y="99"/>
                      <a:pt x="24" y="99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5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3" y="0"/>
                      <a:pt x="74" y="0"/>
                      <a:pt x="86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0" y="93"/>
                      <a:pt x="52" y="93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62" y="99"/>
                      <a:pt x="62" y="99"/>
                      <a:pt x="62" y="99"/>
                    </a:cubicBezTo>
                    <a:cubicBezTo>
                      <a:pt x="55" y="99"/>
                      <a:pt x="48" y="99"/>
                      <a:pt x="43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" name="iṧḻiḋé">
                <a:extLst>
                  <a:ext uri="{FF2B5EF4-FFF2-40B4-BE49-F238E27FC236}">
                    <a16:creationId xmlns:a16="http://schemas.microsoft.com/office/drawing/2014/main" id="{7A0323F0-5DB7-4212-8775-279BDF308A81}"/>
                  </a:ext>
                </a:extLst>
              </p:cNvPr>
              <p:cNvSpPr/>
              <p:nvPr/>
            </p:nvSpPr>
            <p:spPr bwMode="auto">
              <a:xfrm>
                <a:off x="3243263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" name="îsḷïḍê">
                <a:extLst>
                  <a:ext uri="{FF2B5EF4-FFF2-40B4-BE49-F238E27FC236}">
                    <a16:creationId xmlns:a16="http://schemas.microsoft.com/office/drawing/2014/main" id="{18700EF4-A81C-4D28-B484-F475EB37EC77}"/>
                  </a:ext>
                </a:extLst>
              </p:cNvPr>
              <p:cNvSpPr/>
              <p:nvPr/>
            </p:nvSpPr>
            <p:spPr bwMode="auto">
              <a:xfrm>
                <a:off x="3392488" y="4333875"/>
                <a:ext cx="203200" cy="222250"/>
              </a:xfrm>
              <a:custGeom>
                <a:avLst/>
                <a:gdLst>
                  <a:gd name="T0" fmla="*/ 6 w 64"/>
                  <a:gd name="T1" fmla="*/ 7 h 70"/>
                  <a:gd name="T2" fmla="*/ 30 w 64"/>
                  <a:gd name="T3" fmla="*/ 0 h 70"/>
                  <a:gd name="T4" fmla="*/ 47 w 64"/>
                  <a:gd name="T5" fmla="*/ 6 h 70"/>
                  <a:gd name="T6" fmla="*/ 54 w 64"/>
                  <a:gd name="T7" fmla="*/ 23 h 70"/>
                  <a:gd name="T8" fmla="*/ 53 w 64"/>
                  <a:gd name="T9" fmla="*/ 52 h 70"/>
                  <a:gd name="T10" fmla="*/ 53 w 64"/>
                  <a:gd name="T11" fmla="*/ 58 h 70"/>
                  <a:gd name="T12" fmla="*/ 55 w 64"/>
                  <a:gd name="T13" fmla="*/ 61 h 70"/>
                  <a:gd name="T14" fmla="*/ 58 w 64"/>
                  <a:gd name="T15" fmla="*/ 63 h 70"/>
                  <a:gd name="T16" fmla="*/ 63 w 64"/>
                  <a:gd name="T17" fmla="*/ 64 h 70"/>
                  <a:gd name="T18" fmla="*/ 64 w 64"/>
                  <a:gd name="T19" fmla="*/ 66 h 70"/>
                  <a:gd name="T20" fmla="*/ 56 w 64"/>
                  <a:gd name="T21" fmla="*/ 69 h 70"/>
                  <a:gd name="T22" fmla="*/ 50 w 64"/>
                  <a:gd name="T23" fmla="*/ 70 h 70"/>
                  <a:gd name="T24" fmla="*/ 41 w 64"/>
                  <a:gd name="T25" fmla="*/ 63 h 70"/>
                  <a:gd name="T26" fmla="*/ 22 w 64"/>
                  <a:gd name="T27" fmla="*/ 70 h 70"/>
                  <a:gd name="T28" fmla="*/ 6 w 64"/>
                  <a:gd name="T29" fmla="*/ 65 h 70"/>
                  <a:gd name="T30" fmla="*/ 0 w 64"/>
                  <a:gd name="T31" fmla="*/ 51 h 70"/>
                  <a:gd name="T32" fmla="*/ 9 w 64"/>
                  <a:gd name="T33" fmla="*/ 35 h 70"/>
                  <a:gd name="T34" fmla="*/ 40 w 64"/>
                  <a:gd name="T35" fmla="*/ 30 h 70"/>
                  <a:gd name="T36" fmla="*/ 40 w 64"/>
                  <a:gd name="T37" fmla="*/ 25 h 70"/>
                  <a:gd name="T38" fmla="*/ 36 w 64"/>
                  <a:gd name="T39" fmla="*/ 13 h 70"/>
                  <a:gd name="T40" fmla="*/ 23 w 64"/>
                  <a:gd name="T41" fmla="*/ 9 h 70"/>
                  <a:gd name="T42" fmla="*/ 7 w 64"/>
                  <a:gd name="T43" fmla="*/ 11 h 70"/>
                  <a:gd name="T44" fmla="*/ 6 w 64"/>
                  <a:gd name="T45" fmla="*/ 7 h 70"/>
                  <a:gd name="T46" fmla="*/ 40 w 64"/>
                  <a:gd name="T47" fmla="*/ 36 h 70"/>
                  <a:gd name="T48" fmla="*/ 20 w 64"/>
                  <a:gd name="T49" fmla="*/ 39 h 70"/>
                  <a:gd name="T50" fmla="*/ 14 w 64"/>
                  <a:gd name="T51" fmla="*/ 49 h 70"/>
                  <a:gd name="T52" fmla="*/ 18 w 64"/>
                  <a:gd name="T53" fmla="*/ 59 h 70"/>
                  <a:gd name="T54" fmla="*/ 28 w 64"/>
                  <a:gd name="T55" fmla="*/ 62 h 70"/>
                  <a:gd name="T56" fmla="*/ 40 w 64"/>
                  <a:gd name="T57" fmla="*/ 59 h 70"/>
                  <a:gd name="T58" fmla="*/ 40 w 64"/>
                  <a:gd name="T59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4" h="70">
                    <a:moveTo>
                      <a:pt x="6" y="7"/>
                    </a:moveTo>
                    <a:cubicBezTo>
                      <a:pt x="15" y="2"/>
                      <a:pt x="23" y="0"/>
                      <a:pt x="30" y="0"/>
                    </a:cubicBezTo>
                    <a:cubicBezTo>
                      <a:pt x="37" y="0"/>
                      <a:pt x="43" y="2"/>
                      <a:pt x="47" y="6"/>
                    </a:cubicBezTo>
                    <a:cubicBezTo>
                      <a:pt x="52" y="10"/>
                      <a:pt x="54" y="15"/>
                      <a:pt x="54" y="23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5"/>
                      <a:pt x="53" y="57"/>
                      <a:pt x="53" y="58"/>
                    </a:cubicBezTo>
                    <a:cubicBezTo>
                      <a:pt x="54" y="59"/>
                      <a:pt x="54" y="61"/>
                      <a:pt x="55" y="61"/>
                    </a:cubicBezTo>
                    <a:cubicBezTo>
                      <a:pt x="55" y="62"/>
                      <a:pt x="56" y="63"/>
                      <a:pt x="58" y="63"/>
                    </a:cubicBezTo>
                    <a:cubicBezTo>
                      <a:pt x="59" y="63"/>
                      <a:pt x="61" y="63"/>
                      <a:pt x="63" y="64"/>
                    </a:cubicBezTo>
                    <a:cubicBezTo>
                      <a:pt x="64" y="66"/>
                      <a:pt x="64" y="66"/>
                      <a:pt x="64" y="66"/>
                    </a:cubicBezTo>
                    <a:cubicBezTo>
                      <a:pt x="62" y="67"/>
                      <a:pt x="59" y="68"/>
                      <a:pt x="56" y="69"/>
                    </a:cubicBezTo>
                    <a:cubicBezTo>
                      <a:pt x="53" y="70"/>
                      <a:pt x="51" y="70"/>
                      <a:pt x="50" y="70"/>
                    </a:cubicBezTo>
                    <a:cubicBezTo>
                      <a:pt x="46" y="70"/>
                      <a:pt x="42" y="68"/>
                      <a:pt x="41" y="63"/>
                    </a:cubicBezTo>
                    <a:cubicBezTo>
                      <a:pt x="34" y="68"/>
                      <a:pt x="28" y="70"/>
                      <a:pt x="22" y="70"/>
                    </a:cubicBezTo>
                    <a:cubicBezTo>
                      <a:pt x="15" y="70"/>
                      <a:pt x="10" y="68"/>
                      <a:pt x="6" y="65"/>
                    </a:cubicBezTo>
                    <a:cubicBezTo>
                      <a:pt x="2" y="62"/>
                      <a:pt x="0" y="57"/>
                      <a:pt x="0" y="51"/>
                    </a:cubicBezTo>
                    <a:cubicBezTo>
                      <a:pt x="0" y="44"/>
                      <a:pt x="3" y="39"/>
                      <a:pt x="9" y="35"/>
                    </a:cubicBezTo>
                    <a:cubicBezTo>
                      <a:pt x="16" y="32"/>
                      <a:pt x="26" y="30"/>
                      <a:pt x="40" y="30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19"/>
                      <a:pt x="39" y="15"/>
                      <a:pt x="36" y="13"/>
                    </a:cubicBezTo>
                    <a:cubicBezTo>
                      <a:pt x="33" y="10"/>
                      <a:pt x="29" y="9"/>
                      <a:pt x="23" y="9"/>
                    </a:cubicBezTo>
                    <a:cubicBezTo>
                      <a:pt x="19" y="9"/>
                      <a:pt x="14" y="10"/>
                      <a:pt x="7" y="11"/>
                    </a:cubicBezTo>
                    <a:lnTo>
                      <a:pt x="6" y="7"/>
                    </a:lnTo>
                    <a:close/>
                    <a:moveTo>
                      <a:pt x="40" y="36"/>
                    </a:moveTo>
                    <a:cubicBezTo>
                      <a:pt x="30" y="36"/>
                      <a:pt x="23" y="37"/>
                      <a:pt x="20" y="39"/>
                    </a:cubicBezTo>
                    <a:cubicBezTo>
                      <a:pt x="16" y="41"/>
                      <a:pt x="14" y="44"/>
                      <a:pt x="14" y="49"/>
                    </a:cubicBezTo>
                    <a:cubicBezTo>
                      <a:pt x="14" y="54"/>
                      <a:pt x="15" y="57"/>
                      <a:pt x="18" y="59"/>
                    </a:cubicBezTo>
                    <a:cubicBezTo>
                      <a:pt x="20" y="61"/>
                      <a:pt x="24" y="62"/>
                      <a:pt x="28" y="62"/>
                    </a:cubicBezTo>
                    <a:cubicBezTo>
                      <a:pt x="32" y="62"/>
                      <a:pt x="36" y="61"/>
                      <a:pt x="40" y="59"/>
                    </a:cubicBezTo>
                    <a:lnTo>
                      <a:pt x="4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" name="ïŝliďe">
                <a:extLst>
                  <a:ext uri="{FF2B5EF4-FFF2-40B4-BE49-F238E27FC236}">
                    <a16:creationId xmlns:a16="http://schemas.microsoft.com/office/drawing/2014/main" id="{83D37545-8B5C-412A-BF17-96839CFFBCAC}"/>
                  </a:ext>
                </a:extLst>
              </p:cNvPr>
              <p:cNvSpPr/>
              <p:nvPr/>
            </p:nvSpPr>
            <p:spPr bwMode="auto">
              <a:xfrm>
                <a:off x="3633788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4" name="iŝľídé">
                <a:extLst>
                  <a:ext uri="{FF2B5EF4-FFF2-40B4-BE49-F238E27FC236}">
                    <a16:creationId xmlns:a16="http://schemas.microsoft.com/office/drawing/2014/main" id="{68445529-ADB4-4F33-943E-2B1A3F5B9187}"/>
                  </a:ext>
                </a:extLst>
              </p:cNvPr>
              <p:cNvSpPr/>
              <p:nvPr/>
            </p:nvSpPr>
            <p:spPr bwMode="auto">
              <a:xfrm>
                <a:off x="3902075" y="4229100"/>
                <a:ext cx="88900" cy="434975"/>
              </a:xfrm>
              <a:custGeom>
                <a:avLst/>
                <a:gdLst>
                  <a:gd name="T0" fmla="*/ 5 w 28"/>
                  <a:gd name="T1" fmla="*/ 38 h 137"/>
                  <a:gd name="T2" fmla="*/ 28 w 28"/>
                  <a:gd name="T3" fmla="*/ 33 h 137"/>
                  <a:gd name="T4" fmla="*/ 28 w 28"/>
                  <a:gd name="T5" fmla="*/ 34 h 137"/>
                  <a:gd name="T6" fmla="*/ 28 w 28"/>
                  <a:gd name="T7" fmla="*/ 54 h 137"/>
                  <a:gd name="T8" fmla="*/ 28 w 28"/>
                  <a:gd name="T9" fmla="*/ 95 h 137"/>
                  <a:gd name="T10" fmla="*/ 22 w 28"/>
                  <a:gd name="T11" fmla="*/ 117 h 137"/>
                  <a:gd name="T12" fmla="*/ 3 w 28"/>
                  <a:gd name="T13" fmla="*/ 137 h 137"/>
                  <a:gd name="T14" fmla="*/ 0 w 28"/>
                  <a:gd name="T15" fmla="*/ 134 h 137"/>
                  <a:gd name="T16" fmla="*/ 13 w 28"/>
                  <a:gd name="T17" fmla="*/ 113 h 137"/>
                  <a:gd name="T18" fmla="*/ 15 w 28"/>
                  <a:gd name="T19" fmla="*/ 97 h 137"/>
                  <a:gd name="T20" fmla="*/ 15 w 28"/>
                  <a:gd name="T21" fmla="*/ 61 h 137"/>
                  <a:gd name="T22" fmla="*/ 14 w 28"/>
                  <a:gd name="T23" fmla="*/ 43 h 137"/>
                  <a:gd name="T24" fmla="*/ 5 w 28"/>
                  <a:gd name="T25" fmla="*/ 41 h 137"/>
                  <a:gd name="T26" fmla="*/ 5 w 28"/>
                  <a:gd name="T27" fmla="*/ 38 h 137"/>
                  <a:gd name="T28" fmla="*/ 28 w 28"/>
                  <a:gd name="T29" fmla="*/ 8 h 137"/>
                  <a:gd name="T30" fmla="*/ 26 w 28"/>
                  <a:gd name="T31" fmla="*/ 14 h 137"/>
                  <a:gd name="T32" fmla="*/ 20 w 28"/>
                  <a:gd name="T33" fmla="*/ 17 h 137"/>
                  <a:gd name="T34" fmla="*/ 14 w 28"/>
                  <a:gd name="T35" fmla="*/ 15 h 137"/>
                  <a:gd name="T36" fmla="*/ 12 w 28"/>
                  <a:gd name="T37" fmla="*/ 9 h 137"/>
                  <a:gd name="T38" fmla="*/ 14 w 28"/>
                  <a:gd name="T39" fmla="*/ 3 h 137"/>
                  <a:gd name="T40" fmla="*/ 20 w 28"/>
                  <a:gd name="T41" fmla="*/ 0 h 137"/>
                  <a:gd name="T42" fmla="*/ 26 w 28"/>
                  <a:gd name="T43" fmla="*/ 3 h 137"/>
                  <a:gd name="T44" fmla="*/ 28 w 28"/>
                  <a:gd name="T45" fmla="*/ 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137">
                    <a:moveTo>
                      <a:pt x="5" y="38"/>
                    </a:moveTo>
                    <a:cubicBezTo>
                      <a:pt x="13" y="37"/>
                      <a:pt x="20" y="35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40"/>
                      <a:pt x="28" y="47"/>
                      <a:pt x="28" y="54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28" y="104"/>
                      <a:pt x="26" y="111"/>
                      <a:pt x="22" y="117"/>
                    </a:cubicBezTo>
                    <a:cubicBezTo>
                      <a:pt x="19" y="122"/>
                      <a:pt x="12" y="129"/>
                      <a:pt x="3" y="137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7" y="125"/>
                      <a:pt x="11" y="118"/>
                      <a:pt x="13" y="113"/>
                    </a:cubicBezTo>
                    <a:cubicBezTo>
                      <a:pt x="14" y="109"/>
                      <a:pt x="15" y="103"/>
                      <a:pt x="15" y="97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5" y="55"/>
                      <a:pt x="14" y="49"/>
                      <a:pt x="14" y="43"/>
                    </a:cubicBezTo>
                    <a:cubicBezTo>
                      <a:pt x="5" y="41"/>
                      <a:pt x="5" y="41"/>
                      <a:pt x="5" y="41"/>
                    </a:cubicBezTo>
                    <a:lnTo>
                      <a:pt x="5" y="38"/>
                    </a:lnTo>
                    <a:close/>
                    <a:moveTo>
                      <a:pt x="28" y="8"/>
                    </a:moveTo>
                    <a:cubicBezTo>
                      <a:pt x="28" y="11"/>
                      <a:pt x="27" y="13"/>
                      <a:pt x="26" y="14"/>
                    </a:cubicBezTo>
                    <a:cubicBezTo>
                      <a:pt x="24" y="16"/>
                      <a:pt x="22" y="17"/>
                      <a:pt x="20" y="17"/>
                    </a:cubicBezTo>
                    <a:cubicBezTo>
                      <a:pt x="17" y="17"/>
                      <a:pt x="15" y="16"/>
                      <a:pt x="14" y="15"/>
                    </a:cubicBezTo>
                    <a:cubicBezTo>
                      <a:pt x="12" y="13"/>
                      <a:pt x="12" y="11"/>
                      <a:pt x="12" y="9"/>
                    </a:cubicBezTo>
                    <a:cubicBezTo>
                      <a:pt x="12" y="6"/>
                      <a:pt x="12" y="4"/>
                      <a:pt x="14" y="3"/>
                    </a:cubicBezTo>
                    <a:cubicBezTo>
                      <a:pt x="16" y="1"/>
                      <a:pt x="18" y="0"/>
                      <a:pt x="20" y="0"/>
                    </a:cubicBezTo>
                    <a:cubicBezTo>
                      <a:pt x="23" y="0"/>
                      <a:pt x="24" y="1"/>
                      <a:pt x="26" y="3"/>
                    </a:cubicBezTo>
                    <a:cubicBezTo>
                      <a:pt x="27" y="4"/>
                      <a:pt x="28" y="6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5" name="ïş1ïḑè">
                <a:extLst>
                  <a:ext uri="{FF2B5EF4-FFF2-40B4-BE49-F238E27FC236}">
                    <a16:creationId xmlns:a16="http://schemas.microsoft.com/office/drawing/2014/main" id="{C6E3456E-F254-4B05-8A13-41C1945965BC}"/>
                  </a:ext>
                </a:extLst>
              </p:cNvPr>
              <p:cNvSpPr/>
              <p:nvPr/>
            </p:nvSpPr>
            <p:spPr bwMode="auto">
              <a:xfrm>
                <a:off x="406082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3 w 34"/>
                  <a:gd name="T7" fmla="*/ 54 h 101"/>
                  <a:gd name="T8" fmla="*/ 23 w 34"/>
                  <a:gd name="T9" fmla="*/ 82 h 101"/>
                  <a:gd name="T10" fmla="*/ 23 w 34"/>
                  <a:gd name="T11" fmla="*/ 93 h 101"/>
                  <a:gd name="T12" fmla="*/ 25 w 34"/>
                  <a:gd name="T13" fmla="*/ 96 h 101"/>
                  <a:gd name="T14" fmla="*/ 33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0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0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4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1" y="101"/>
                      <a:pt x="17" y="101"/>
                    </a:cubicBezTo>
                    <a:cubicBezTo>
                      <a:pt x="12" y="101"/>
                      <a:pt x="7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3" y="17"/>
                      <a:pt x="11" y="16"/>
                      <a:pt x="10" y="15"/>
                    </a:cubicBezTo>
                    <a:cubicBezTo>
                      <a:pt x="8" y="13"/>
                      <a:pt x="8" y="11"/>
                      <a:pt x="8" y="9"/>
                    </a:cubicBezTo>
                    <a:cubicBezTo>
                      <a:pt x="8" y="6"/>
                      <a:pt x="8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8" y="0"/>
                      <a:pt x="20" y="1"/>
                      <a:pt x="22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6" name="iSľîḓé">
                <a:extLst>
                  <a:ext uri="{FF2B5EF4-FFF2-40B4-BE49-F238E27FC236}">
                    <a16:creationId xmlns:a16="http://schemas.microsoft.com/office/drawing/2014/main" id="{1AE17718-6E1C-4A42-A443-E1EDAF3CB071}"/>
                  </a:ext>
                </a:extLst>
              </p:cNvPr>
              <p:cNvSpPr/>
              <p:nvPr/>
            </p:nvSpPr>
            <p:spPr bwMode="auto">
              <a:xfrm>
                <a:off x="421005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7" name="iŝlidè">
                <a:extLst>
                  <a:ext uri="{FF2B5EF4-FFF2-40B4-BE49-F238E27FC236}">
                    <a16:creationId xmlns:a16="http://schemas.microsoft.com/office/drawing/2014/main" id="{E08D83FE-48E3-4D4D-B2F1-38EDB4405847}"/>
                  </a:ext>
                </a:extLst>
              </p:cNvPr>
              <p:cNvSpPr/>
              <p:nvPr/>
            </p:nvSpPr>
            <p:spPr bwMode="auto">
              <a:xfrm>
                <a:off x="4624388" y="4235450"/>
                <a:ext cx="317500" cy="323850"/>
              </a:xfrm>
              <a:custGeom>
                <a:avLst/>
                <a:gdLst>
                  <a:gd name="T0" fmla="*/ 0 w 100"/>
                  <a:gd name="T1" fmla="*/ 0 h 102"/>
                  <a:gd name="T2" fmla="*/ 18 w 100"/>
                  <a:gd name="T3" fmla="*/ 0 h 102"/>
                  <a:gd name="T4" fmla="*/ 35 w 100"/>
                  <a:gd name="T5" fmla="*/ 0 h 102"/>
                  <a:gd name="T6" fmla="*/ 36 w 100"/>
                  <a:gd name="T7" fmla="*/ 3 h 102"/>
                  <a:gd name="T8" fmla="*/ 27 w 100"/>
                  <a:gd name="T9" fmla="*/ 5 h 102"/>
                  <a:gd name="T10" fmla="*/ 25 w 100"/>
                  <a:gd name="T11" fmla="*/ 7 h 102"/>
                  <a:gd name="T12" fmla="*/ 25 w 100"/>
                  <a:gd name="T13" fmla="*/ 13 h 102"/>
                  <a:gd name="T14" fmla="*/ 25 w 100"/>
                  <a:gd name="T15" fmla="*/ 19 h 102"/>
                  <a:gd name="T16" fmla="*/ 25 w 100"/>
                  <a:gd name="T17" fmla="*/ 58 h 102"/>
                  <a:gd name="T18" fmla="*/ 31 w 100"/>
                  <a:gd name="T19" fmla="*/ 86 h 102"/>
                  <a:gd name="T20" fmla="*/ 52 w 100"/>
                  <a:gd name="T21" fmla="*/ 94 h 102"/>
                  <a:gd name="T22" fmla="*/ 73 w 100"/>
                  <a:gd name="T23" fmla="*/ 86 h 102"/>
                  <a:gd name="T24" fmla="*/ 80 w 100"/>
                  <a:gd name="T25" fmla="*/ 59 h 102"/>
                  <a:gd name="T26" fmla="*/ 80 w 100"/>
                  <a:gd name="T27" fmla="*/ 19 h 102"/>
                  <a:gd name="T28" fmla="*/ 80 w 100"/>
                  <a:gd name="T29" fmla="*/ 13 h 102"/>
                  <a:gd name="T30" fmla="*/ 80 w 100"/>
                  <a:gd name="T31" fmla="*/ 7 h 102"/>
                  <a:gd name="T32" fmla="*/ 78 w 100"/>
                  <a:gd name="T33" fmla="*/ 5 h 102"/>
                  <a:gd name="T34" fmla="*/ 69 w 100"/>
                  <a:gd name="T35" fmla="*/ 3 h 102"/>
                  <a:gd name="T36" fmla="*/ 69 w 100"/>
                  <a:gd name="T37" fmla="*/ 0 h 102"/>
                  <a:gd name="T38" fmla="*/ 85 w 100"/>
                  <a:gd name="T39" fmla="*/ 0 h 102"/>
                  <a:gd name="T40" fmla="*/ 100 w 100"/>
                  <a:gd name="T41" fmla="*/ 0 h 102"/>
                  <a:gd name="T42" fmla="*/ 100 w 100"/>
                  <a:gd name="T43" fmla="*/ 3 h 102"/>
                  <a:gd name="T44" fmla="*/ 91 w 100"/>
                  <a:gd name="T45" fmla="*/ 5 h 102"/>
                  <a:gd name="T46" fmla="*/ 89 w 100"/>
                  <a:gd name="T47" fmla="*/ 8 h 102"/>
                  <a:gd name="T48" fmla="*/ 89 w 100"/>
                  <a:gd name="T49" fmla="*/ 13 h 102"/>
                  <a:gd name="T50" fmla="*/ 89 w 100"/>
                  <a:gd name="T51" fmla="*/ 20 h 102"/>
                  <a:gd name="T52" fmla="*/ 89 w 100"/>
                  <a:gd name="T53" fmla="*/ 56 h 102"/>
                  <a:gd name="T54" fmla="*/ 80 w 100"/>
                  <a:gd name="T55" fmla="*/ 90 h 102"/>
                  <a:gd name="T56" fmla="*/ 50 w 100"/>
                  <a:gd name="T57" fmla="*/ 102 h 102"/>
                  <a:gd name="T58" fmla="*/ 20 w 100"/>
                  <a:gd name="T59" fmla="*/ 92 h 102"/>
                  <a:gd name="T60" fmla="*/ 11 w 100"/>
                  <a:gd name="T61" fmla="*/ 60 h 102"/>
                  <a:gd name="T62" fmla="*/ 11 w 100"/>
                  <a:gd name="T63" fmla="*/ 20 h 102"/>
                  <a:gd name="T64" fmla="*/ 11 w 100"/>
                  <a:gd name="T65" fmla="*/ 13 h 102"/>
                  <a:gd name="T66" fmla="*/ 11 w 100"/>
                  <a:gd name="T67" fmla="*/ 8 h 102"/>
                  <a:gd name="T68" fmla="*/ 9 w 100"/>
                  <a:gd name="T69" fmla="*/ 5 h 102"/>
                  <a:gd name="T70" fmla="*/ 0 w 100"/>
                  <a:gd name="T71" fmla="*/ 3 h 102"/>
                  <a:gd name="T72" fmla="*/ 0 w 100"/>
                  <a:gd name="T7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0" h="102">
                    <a:moveTo>
                      <a:pt x="0" y="0"/>
                    </a:moveTo>
                    <a:cubicBezTo>
                      <a:pt x="6" y="0"/>
                      <a:pt x="12" y="0"/>
                      <a:pt x="18" y="0"/>
                    </a:cubicBezTo>
                    <a:cubicBezTo>
                      <a:pt x="23" y="0"/>
                      <a:pt x="29" y="0"/>
                      <a:pt x="35" y="0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5"/>
                      <a:pt x="25" y="6"/>
                      <a:pt x="25" y="7"/>
                    </a:cubicBezTo>
                    <a:cubicBezTo>
                      <a:pt x="25" y="9"/>
                      <a:pt x="25" y="11"/>
                      <a:pt x="25" y="13"/>
                    </a:cubicBezTo>
                    <a:cubicBezTo>
                      <a:pt x="25" y="15"/>
                      <a:pt x="25" y="17"/>
                      <a:pt x="25" y="19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72"/>
                      <a:pt x="27" y="81"/>
                      <a:pt x="31" y="86"/>
                    </a:cubicBezTo>
                    <a:cubicBezTo>
                      <a:pt x="36" y="92"/>
                      <a:pt x="43" y="94"/>
                      <a:pt x="52" y="94"/>
                    </a:cubicBezTo>
                    <a:cubicBezTo>
                      <a:pt x="62" y="94"/>
                      <a:pt x="69" y="91"/>
                      <a:pt x="73" y="86"/>
                    </a:cubicBezTo>
                    <a:cubicBezTo>
                      <a:pt x="78" y="81"/>
                      <a:pt x="80" y="72"/>
                      <a:pt x="80" y="5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7"/>
                      <a:pt x="80" y="15"/>
                      <a:pt x="80" y="13"/>
                    </a:cubicBezTo>
                    <a:cubicBezTo>
                      <a:pt x="80" y="11"/>
                      <a:pt x="80" y="9"/>
                      <a:pt x="80" y="7"/>
                    </a:cubicBezTo>
                    <a:cubicBezTo>
                      <a:pt x="80" y="6"/>
                      <a:pt x="79" y="6"/>
                      <a:pt x="78" y="5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5" y="0"/>
                      <a:pt x="80" y="0"/>
                      <a:pt x="85" y="0"/>
                    </a:cubicBezTo>
                    <a:cubicBezTo>
                      <a:pt x="89" y="0"/>
                      <a:pt x="94" y="0"/>
                      <a:pt x="100" y="0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0" y="6"/>
                      <a:pt x="90" y="6"/>
                      <a:pt x="89" y="8"/>
                    </a:cubicBezTo>
                    <a:cubicBezTo>
                      <a:pt x="89" y="9"/>
                      <a:pt x="89" y="11"/>
                      <a:pt x="89" y="13"/>
                    </a:cubicBezTo>
                    <a:cubicBezTo>
                      <a:pt x="89" y="15"/>
                      <a:pt x="89" y="17"/>
                      <a:pt x="89" y="20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89" y="72"/>
                      <a:pt x="86" y="83"/>
                      <a:pt x="80" y="90"/>
                    </a:cubicBezTo>
                    <a:cubicBezTo>
                      <a:pt x="74" y="98"/>
                      <a:pt x="64" y="102"/>
                      <a:pt x="50" y="102"/>
                    </a:cubicBezTo>
                    <a:cubicBezTo>
                      <a:pt x="37" y="102"/>
                      <a:pt x="27" y="98"/>
                      <a:pt x="20" y="92"/>
                    </a:cubicBezTo>
                    <a:cubicBezTo>
                      <a:pt x="14" y="85"/>
                      <a:pt x="11" y="74"/>
                      <a:pt x="11" y="6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7"/>
                      <a:pt x="11" y="15"/>
                      <a:pt x="11" y="13"/>
                    </a:cubicBezTo>
                    <a:cubicBezTo>
                      <a:pt x="11" y="11"/>
                      <a:pt x="11" y="9"/>
                      <a:pt x="11" y="8"/>
                    </a:cubicBezTo>
                    <a:cubicBezTo>
                      <a:pt x="11" y="6"/>
                      <a:pt x="10" y="6"/>
                      <a:pt x="9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8" name="îṥļíďe">
                <a:extLst>
                  <a:ext uri="{FF2B5EF4-FFF2-40B4-BE49-F238E27FC236}">
                    <a16:creationId xmlns:a16="http://schemas.microsoft.com/office/drawing/2014/main" id="{CDA87B29-F80E-44CC-A783-C30C752B1115}"/>
                  </a:ext>
                </a:extLst>
              </p:cNvPr>
              <p:cNvSpPr/>
              <p:nvPr/>
            </p:nvSpPr>
            <p:spPr bwMode="auto">
              <a:xfrm>
                <a:off x="4976813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9" name="îśḻïḍê">
                <a:extLst>
                  <a:ext uri="{FF2B5EF4-FFF2-40B4-BE49-F238E27FC236}">
                    <a16:creationId xmlns:a16="http://schemas.microsoft.com/office/drawing/2014/main" id="{581AFB53-8608-464F-9630-DB13BA3B5A65}"/>
                  </a:ext>
                </a:extLst>
              </p:cNvPr>
              <p:cNvSpPr/>
              <p:nvPr/>
            </p:nvSpPr>
            <p:spPr bwMode="auto">
              <a:xfrm>
                <a:off x="5260975" y="4229100"/>
                <a:ext cx="107950" cy="320675"/>
              </a:xfrm>
              <a:custGeom>
                <a:avLst/>
                <a:gdLst>
                  <a:gd name="T0" fmla="*/ 1 w 34"/>
                  <a:gd name="T1" fmla="*/ 38 h 101"/>
                  <a:gd name="T2" fmla="*/ 24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1 w 34"/>
                  <a:gd name="T27" fmla="*/ 94 h 101"/>
                  <a:gd name="T28" fmla="*/ 11 w 34"/>
                  <a:gd name="T29" fmla="*/ 84 h 101"/>
                  <a:gd name="T30" fmla="*/ 11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1 w 34"/>
                  <a:gd name="T37" fmla="*/ 38 h 101"/>
                  <a:gd name="T38" fmla="*/ 25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1 w 34"/>
                  <a:gd name="T49" fmla="*/ 3 h 101"/>
                  <a:gd name="T50" fmla="*/ 17 w 34"/>
                  <a:gd name="T51" fmla="*/ 0 h 101"/>
                  <a:gd name="T52" fmla="*/ 22 w 34"/>
                  <a:gd name="T53" fmla="*/ 3 h 101"/>
                  <a:gd name="T54" fmla="*/ 25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1" y="38"/>
                    </a:moveTo>
                    <a:cubicBezTo>
                      <a:pt x="9" y="37"/>
                      <a:pt x="17" y="35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5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8" y="101"/>
                      <a:pt x="22" y="101"/>
                      <a:pt x="17" y="101"/>
                    </a:cubicBezTo>
                    <a:cubicBezTo>
                      <a:pt x="13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1" y="94"/>
                    </a:cubicBezTo>
                    <a:cubicBezTo>
                      <a:pt x="11" y="92"/>
                      <a:pt x="11" y="89"/>
                      <a:pt x="11" y="84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1" y="54"/>
                      <a:pt x="11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1" y="38"/>
                    </a:lnTo>
                    <a:close/>
                    <a:moveTo>
                      <a:pt x="25" y="8"/>
                    </a:moveTo>
                    <a:cubicBezTo>
                      <a:pt x="25" y="11"/>
                      <a:pt x="24" y="13"/>
                      <a:pt x="22" y="14"/>
                    </a:cubicBezTo>
                    <a:cubicBezTo>
                      <a:pt x="21" y="16"/>
                      <a:pt x="19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1" y="3"/>
                    </a:cubicBezTo>
                    <a:cubicBezTo>
                      <a:pt x="12" y="1"/>
                      <a:pt x="14" y="0"/>
                      <a:pt x="17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5" y="6"/>
                      <a:pt x="2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0" name="iŝḷíḍè">
                <a:extLst>
                  <a:ext uri="{FF2B5EF4-FFF2-40B4-BE49-F238E27FC236}">
                    <a16:creationId xmlns:a16="http://schemas.microsoft.com/office/drawing/2014/main" id="{DC35C7CB-F59A-4C3B-B75E-08DC7074D459}"/>
                  </a:ext>
                </a:extLst>
              </p:cNvPr>
              <p:cNvSpPr/>
              <p:nvPr/>
            </p:nvSpPr>
            <p:spPr bwMode="auto">
              <a:xfrm>
                <a:off x="5387975" y="4340225"/>
                <a:ext cx="234950" cy="212725"/>
              </a:xfrm>
              <a:custGeom>
                <a:avLst/>
                <a:gdLst>
                  <a:gd name="T0" fmla="*/ 0 w 74"/>
                  <a:gd name="T1" fmla="*/ 0 h 67"/>
                  <a:gd name="T2" fmla="*/ 16 w 74"/>
                  <a:gd name="T3" fmla="*/ 0 h 67"/>
                  <a:gd name="T4" fmla="*/ 31 w 74"/>
                  <a:gd name="T5" fmla="*/ 0 h 67"/>
                  <a:gd name="T6" fmla="*/ 31 w 74"/>
                  <a:gd name="T7" fmla="*/ 3 h 67"/>
                  <a:gd name="T8" fmla="*/ 23 w 74"/>
                  <a:gd name="T9" fmla="*/ 5 h 67"/>
                  <a:gd name="T10" fmla="*/ 37 w 74"/>
                  <a:gd name="T11" fmla="*/ 40 h 67"/>
                  <a:gd name="T12" fmla="*/ 40 w 74"/>
                  <a:gd name="T13" fmla="*/ 50 h 67"/>
                  <a:gd name="T14" fmla="*/ 44 w 74"/>
                  <a:gd name="T15" fmla="*/ 41 h 67"/>
                  <a:gd name="T16" fmla="*/ 57 w 74"/>
                  <a:gd name="T17" fmla="*/ 5 h 67"/>
                  <a:gd name="T18" fmla="*/ 49 w 74"/>
                  <a:gd name="T19" fmla="*/ 3 h 67"/>
                  <a:gd name="T20" fmla="*/ 49 w 74"/>
                  <a:gd name="T21" fmla="*/ 0 h 67"/>
                  <a:gd name="T22" fmla="*/ 61 w 74"/>
                  <a:gd name="T23" fmla="*/ 0 h 67"/>
                  <a:gd name="T24" fmla="*/ 73 w 74"/>
                  <a:gd name="T25" fmla="*/ 0 h 67"/>
                  <a:gd name="T26" fmla="*/ 74 w 74"/>
                  <a:gd name="T27" fmla="*/ 3 h 67"/>
                  <a:gd name="T28" fmla="*/ 67 w 74"/>
                  <a:gd name="T29" fmla="*/ 5 h 67"/>
                  <a:gd name="T30" fmla="*/ 64 w 74"/>
                  <a:gd name="T31" fmla="*/ 8 h 67"/>
                  <a:gd name="T32" fmla="*/ 51 w 74"/>
                  <a:gd name="T33" fmla="*/ 39 h 67"/>
                  <a:gd name="T34" fmla="*/ 40 w 74"/>
                  <a:gd name="T35" fmla="*/ 66 h 67"/>
                  <a:gd name="T36" fmla="*/ 34 w 74"/>
                  <a:gd name="T37" fmla="*/ 67 h 67"/>
                  <a:gd name="T38" fmla="*/ 22 w 74"/>
                  <a:gd name="T39" fmla="*/ 39 h 67"/>
                  <a:gd name="T40" fmla="*/ 10 w 74"/>
                  <a:gd name="T41" fmla="*/ 8 h 67"/>
                  <a:gd name="T42" fmla="*/ 7 w 74"/>
                  <a:gd name="T43" fmla="*/ 5 h 67"/>
                  <a:gd name="T44" fmla="*/ 0 w 74"/>
                  <a:gd name="T45" fmla="*/ 3 h 67"/>
                  <a:gd name="T46" fmla="*/ 0 w 74"/>
                  <a:gd name="T4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4" h="67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20" y="0"/>
                      <a:pt x="25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7" y="16"/>
                      <a:pt x="32" y="28"/>
                      <a:pt x="37" y="40"/>
                    </a:cubicBezTo>
                    <a:cubicBezTo>
                      <a:pt x="38" y="44"/>
                      <a:pt x="39" y="47"/>
                      <a:pt x="40" y="50"/>
                    </a:cubicBezTo>
                    <a:cubicBezTo>
                      <a:pt x="41" y="47"/>
                      <a:pt x="42" y="44"/>
                      <a:pt x="44" y="41"/>
                    </a:cubicBezTo>
                    <a:cubicBezTo>
                      <a:pt x="48" y="30"/>
                      <a:pt x="53" y="18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5" y="0"/>
                      <a:pt x="69" y="0"/>
                      <a:pt x="73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0" y="17"/>
                      <a:pt x="56" y="27"/>
                      <a:pt x="51" y="39"/>
                    </a:cubicBezTo>
                    <a:cubicBezTo>
                      <a:pt x="46" y="51"/>
                      <a:pt x="42" y="60"/>
                      <a:pt x="40" y="66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1" y="60"/>
                      <a:pt x="27" y="51"/>
                      <a:pt x="22" y="39"/>
                    </a:cubicBezTo>
                    <a:cubicBezTo>
                      <a:pt x="17" y="27"/>
                      <a:pt x="13" y="17"/>
                      <a:pt x="10" y="8"/>
                    </a:cubicBezTo>
                    <a:cubicBezTo>
                      <a:pt x="9" y="7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1" name="îṧļíďè">
                <a:extLst>
                  <a:ext uri="{FF2B5EF4-FFF2-40B4-BE49-F238E27FC236}">
                    <a16:creationId xmlns:a16="http://schemas.microsoft.com/office/drawing/2014/main" id="{9D39C1E6-C06E-45D5-8C52-2AC958BB2215}"/>
                  </a:ext>
                </a:extLst>
              </p:cNvPr>
              <p:cNvSpPr/>
              <p:nvPr/>
            </p:nvSpPr>
            <p:spPr bwMode="auto">
              <a:xfrm>
                <a:off x="5641975" y="4333875"/>
                <a:ext cx="188913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60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2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60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2" name="îśḻîḋè">
                <a:extLst>
                  <a:ext uri="{FF2B5EF4-FFF2-40B4-BE49-F238E27FC236}">
                    <a16:creationId xmlns:a16="http://schemas.microsoft.com/office/drawing/2014/main" id="{1C872079-1BDB-4816-9666-7B84804689BD}"/>
                  </a:ext>
                </a:extLst>
              </p:cNvPr>
              <p:cNvSpPr/>
              <p:nvPr/>
            </p:nvSpPr>
            <p:spPr bwMode="auto">
              <a:xfrm>
                <a:off x="5875338" y="4333875"/>
                <a:ext cx="158750" cy="215900"/>
              </a:xfrm>
              <a:custGeom>
                <a:avLst/>
                <a:gdLst>
                  <a:gd name="T0" fmla="*/ 0 w 50"/>
                  <a:gd name="T1" fmla="*/ 5 h 68"/>
                  <a:gd name="T2" fmla="*/ 23 w 50"/>
                  <a:gd name="T3" fmla="*/ 0 h 68"/>
                  <a:gd name="T4" fmla="*/ 24 w 50"/>
                  <a:gd name="T5" fmla="*/ 1 h 68"/>
                  <a:gd name="T6" fmla="*/ 24 w 50"/>
                  <a:gd name="T7" fmla="*/ 9 h 68"/>
                  <a:gd name="T8" fmla="*/ 49 w 50"/>
                  <a:gd name="T9" fmla="*/ 0 h 68"/>
                  <a:gd name="T10" fmla="*/ 50 w 50"/>
                  <a:gd name="T11" fmla="*/ 1 h 68"/>
                  <a:gd name="T12" fmla="*/ 46 w 50"/>
                  <a:gd name="T13" fmla="*/ 23 h 68"/>
                  <a:gd name="T14" fmla="*/ 43 w 50"/>
                  <a:gd name="T15" fmla="*/ 23 h 68"/>
                  <a:gd name="T16" fmla="*/ 39 w 50"/>
                  <a:gd name="T17" fmla="*/ 14 h 68"/>
                  <a:gd name="T18" fmla="*/ 33 w 50"/>
                  <a:gd name="T19" fmla="*/ 10 h 68"/>
                  <a:gd name="T20" fmla="*/ 24 w 50"/>
                  <a:gd name="T21" fmla="*/ 14 h 68"/>
                  <a:gd name="T22" fmla="*/ 24 w 50"/>
                  <a:gd name="T23" fmla="*/ 44 h 68"/>
                  <a:gd name="T24" fmla="*/ 24 w 50"/>
                  <a:gd name="T25" fmla="*/ 60 h 68"/>
                  <a:gd name="T26" fmla="*/ 26 w 50"/>
                  <a:gd name="T27" fmla="*/ 63 h 68"/>
                  <a:gd name="T28" fmla="*/ 35 w 50"/>
                  <a:gd name="T29" fmla="*/ 65 h 68"/>
                  <a:gd name="T30" fmla="*/ 35 w 50"/>
                  <a:gd name="T31" fmla="*/ 68 h 68"/>
                  <a:gd name="T32" fmla="*/ 17 w 50"/>
                  <a:gd name="T33" fmla="*/ 68 h 68"/>
                  <a:gd name="T34" fmla="*/ 1 w 50"/>
                  <a:gd name="T35" fmla="*/ 68 h 68"/>
                  <a:gd name="T36" fmla="*/ 0 w 50"/>
                  <a:gd name="T37" fmla="*/ 65 h 68"/>
                  <a:gd name="T38" fmla="*/ 9 w 50"/>
                  <a:gd name="T39" fmla="*/ 63 h 68"/>
                  <a:gd name="T40" fmla="*/ 10 w 50"/>
                  <a:gd name="T41" fmla="*/ 61 h 68"/>
                  <a:gd name="T42" fmla="*/ 10 w 50"/>
                  <a:gd name="T43" fmla="*/ 52 h 68"/>
                  <a:gd name="T44" fmla="*/ 10 w 50"/>
                  <a:gd name="T45" fmla="*/ 28 h 68"/>
                  <a:gd name="T46" fmla="*/ 10 w 50"/>
                  <a:gd name="T47" fmla="*/ 10 h 68"/>
                  <a:gd name="T48" fmla="*/ 1 w 50"/>
                  <a:gd name="T49" fmla="*/ 8 h 68"/>
                  <a:gd name="T50" fmla="*/ 0 w 50"/>
                  <a:gd name="T51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32" y="3"/>
                      <a:pt x="41" y="0"/>
                      <a:pt x="49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8" y="8"/>
                      <a:pt x="47" y="15"/>
                      <a:pt x="46" y="23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42" y="19"/>
                      <a:pt x="40" y="16"/>
                      <a:pt x="39" y="14"/>
                    </a:cubicBezTo>
                    <a:cubicBezTo>
                      <a:pt x="38" y="11"/>
                      <a:pt x="36" y="10"/>
                      <a:pt x="33" y="10"/>
                    </a:cubicBezTo>
                    <a:cubicBezTo>
                      <a:pt x="31" y="10"/>
                      <a:pt x="27" y="11"/>
                      <a:pt x="24" y="1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52"/>
                      <a:pt x="24" y="57"/>
                      <a:pt x="24" y="60"/>
                    </a:cubicBezTo>
                    <a:cubicBezTo>
                      <a:pt x="24" y="61"/>
                      <a:pt x="24" y="62"/>
                      <a:pt x="26" y="63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28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1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2"/>
                      <a:pt x="10" y="62"/>
                      <a:pt x="10" y="61"/>
                    </a:cubicBezTo>
                    <a:cubicBezTo>
                      <a:pt x="10" y="59"/>
                      <a:pt x="10" y="56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0"/>
                      <a:pt x="10" y="14"/>
                      <a:pt x="10" y="10"/>
                    </a:cubicBezTo>
                    <a:cubicBezTo>
                      <a:pt x="1" y="8"/>
                      <a:pt x="1" y="8"/>
                      <a:pt x="1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3" name="ïsḷiḓé">
                <a:extLst>
                  <a:ext uri="{FF2B5EF4-FFF2-40B4-BE49-F238E27FC236}">
                    <a16:creationId xmlns:a16="http://schemas.microsoft.com/office/drawing/2014/main" id="{59E35C89-D7F4-4951-AE16-4440CDB3071E}"/>
                  </a:ext>
                </a:extLst>
              </p:cNvPr>
              <p:cNvSpPr/>
              <p:nvPr/>
            </p:nvSpPr>
            <p:spPr bwMode="auto">
              <a:xfrm>
                <a:off x="6075363" y="4333875"/>
                <a:ext cx="155575" cy="222250"/>
              </a:xfrm>
              <a:custGeom>
                <a:avLst/>
                <a:gdLst>
                  <a:gd name="T0" fmla="*/ 35 w 49"/>
                  <a:gd name="T1" fmla="*/ 8 h 70"/>
                  <a:gd name="T2" fmla="*/ 26 w 49"/>
                  <a:gd name="T3" fmla="*/ 7 h 70"/>
                  <a:gd name="T4" fmla="*/ 16 w 49"/>
                  <a:gd name="T5" fmla="*/ 9 h 70"/>
                  <a:gd name="T6" fmla="*/ 12 w 49"/>
                  <a:gd name="T7" fmla="*/ 16 h 70"/>
                  <a:gd name="T8" fmla="*/ 14 w 49"/>
                  <a:gd name="T9" fmla="*/ 23 h 70"/>
                  <a:gd name="T10" fmla="*/ 24 w 49"/>
                  <a:gd name="T11" fmla="*/ 28 h 70"/>
                  <a:gd name="T12" fmla="*/ 30 w 49"/>
                  <a:gd name="T13" fmla="*/ 30 h 70"/>
                  <a:gd name="T14" fmla="*/ 44 w 49"/>
                  <a:gd name="T15" fmla="*/ 38 h 70"/>
                  <a:gd name="T16" fmla="*/ 49 w 49"/>
                  <a:gd name="T17" fmla="*/ 49 h 70"/>
                  <a:gd name="T18" fmla="*/ 41 w 49"/>
                  <a:gd name="T19" fmla="*/ 64 h 70"/>
                  <a:gd name="T20" fmla="*/ 22 w 49"/>
                  <a:gd name="T21" fmla="*/ 70 h 70"/>
                  <a:gd name="T22" fmla="*/ 0 w 49"/>
                  <a:gd name="T23" fmla="*/ 66 h 70"/>
                  <a:gd name="T24" fmla="*/ 4 w 49"/>
                  <a:gd name="T25" fmla="*/ 48 h 70"/>
                  <a:gd name="T26" fmla="*/ 6 w 49"/>
                  <a:gd name="T27" fmla="*/ 47 h 70"/>
                  <a:gd name="T28" fmla="*/ 12 w 49"/>
                  <a:gd name="T29" fmla="*/ 62 h 70"/>
                  <a:gd name="T30" fmla="*/ 22 w 49"/>
                  <a:gd name="T31" fmla="*/ 64 h 70"/>
                  <a:gd name="T32" fmla="*/ 32 w 49"/>
                  <a:gd name="T33" fmla="*/ 61 h 70"/>
                  <a:gd name="T34" fmla="*/ 36 w 49"/>
                  <a:gd name="T35" fmla="*/ 54 h 70"/>
                  <a:gd name="T36" fmla="*/ 34 w 49"/>
                  <a:gd name="T37" fmla="*/ 46 h 70"/>
                  <a:gd name="T38" fmla="*/ 25 w 49"/>
                  <a:gd name="T39" fmla="*/ 42 h 70"/>
                  <a:gd name="T40" fmla="*/ 18 w 49"/>
                  <a:gd name="T41" fmla="*/ 39 h 70"/>
                  <a:gd name="T42" fmla="*/ 5 w 49"/>
                  <a:gd name="T43" fmla="*/ 32 h 70"/>
                  <a:gd name="T44" fmla="*/ 1 w 49"/>
                  <a:gd name="T45" fmla="*/ 21 h 70"/>
                  <a:gd name="T46" fmla="*/ 8 w 49"/>
                  <a:gd name="T47" fmla="*/ 6 h 70"/>
                  <a:gd name="T48" fmla="*/ 27 w 49"/>
                  <a:gd name="T49" fmla="*/ 0 h 70"/>
                  <a:gd name="T50" fmla="*/ 46 w 49"/>
                  <a:gd name="T51" fmla="*/ 4 h 70"/>
                  <a:gd name="T52" fmla="*/ 43 w 49"/>
                  <a:gd name="T53" fmla="*/ 21 h 70"/>
                  <a:gd name="T54" fmla="*/ 40 w 49"/>
                  <a:gd name="T55" fmla="*/ 21 h 70"/>
                  <a:gd name="T56" fmla="*/ 35 w 49"/>
                  <a:gd name="T57" fmla="*/ 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9" h="70">
                    <a:moveTo>
                      <a:pt x="35" y="8"/>
                    </a:moveTo>
                    <a:cubicBezTo>
                      <a:pt x="33" y="7"/>
                      <a:pt x="30" y="7"/>
                      <a:pt x="26" y="7"/>
                    </a:cubicBezTo>
                    <a:cubicBezTo>
                      <a:pt x="22" y="7"/>
                      <a:pt x="18" y="7"/>
                      <a:pt x="16" y="9"/>
                    </a:cubicBezTo>
                    <a:cubicBezTo>
                      <a:pt x="13" y="11"/>
                      <a:pt x="12" y="13"/>
                      <a:pt x="12" y="16"/>
                    </a:cubicBezTo>
                    <a:cubicBezTo>
                      <a:pt x="12" y="19"/>
                      <a:pt x="12" y="21"/>
                      <a:pt x="14" y="23"/>
                    </a:cubicBezTo>
                    <a:cubicBezTo>
                      <a:pt x="16" y="25"/>
                      <a:pt x="19" y="26"/>
                      <a:pt x="24" y="28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7" y="32"/>
                      <a:pt x="41" y="35"/>
                      <a:pt x="44" y="38"/>
                    </a:cubicBezTo>
                    <a:cubicBezTo>
                      <a:pt x="47" y="40"/>
                      <a:pt x="49" y="44"/>
                      <a:pt x="49" y="49"/>
                    </a:cubicBezTo>
                    <a:cubicBezTo>
                      <a:pt x="49" y="55"/>
                      <a:pt x="46" y="61"/>
                      <a:pt x="41" y="64"/>
                    </a:cubicBezTo>
                    <a:cubicBezTo>
                      <a:pt x="36" y="68"/>
                      <a:pt x="30" y="70"/>
                      <a:pt x="22" y="70"/>
                    </a:cubicBezTo>
                    <a:cubicBezTo>
                      <a:pt x="15" y="70"/>
                      <a:pt x="7" y="69"/>
                      <a:pt x="0" y="66"/>
                    </a:cubicBezTo>
                    <a:cubicBezTo>
                      <a:pt x="1" y="59"/>
                      <a:pt x="3" y="53"/>
                      <a:pt x="4" y="48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4" y="63"/>
                      <a:pt x="18" y="64"/>
                      <a:pt x="22" y="64"/>
                    </a:cubicBezTo>
                    <a:cubicBezTo>
                      <a:pt x="26" y="64"/>
                      <a:pt x="30" y="63"/>
                      <a:pt x="32" y="61"/>
                    </a:cubicBezTo>
                    <a:cubicBezTo>
                      <a:pt x="35" y="59"/>
                      <a:pt x="36" y="57"/>
                      <a:pt x="36" y="54"/>
                    </a:cubicBezTo>
                    <a:cubicBezTo>
                      <a:pt x="36" y="51"/>
                      <a:pt x="35" y="48"/>
                      <a:pt x="34" y="46"/>
                    </a:cubicBezTo>
                    <a:cubicBezTo>
                      <a:pt x="32" y="45"/>
                      <a:pt x="29" y="43"/>
                      <a:pt x="25" y="42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1" y="37"/>
                      <a:pt x="7" y="35"/>
                      <a:pt x="5" y="32"/>
                    </a:cubicBezTo>
                    <a:cubicBezTo>
                      <a:pt x="2" y="29"/>
                      <a:pt x="1" y="25"/>
                      <a:pt x="1" y="21"/>
                    </a:cubicBezTo>
                    <a:cubicBezTo>
                      <a:pt x="1" y="14"/>
                      <a:pt x="3" y="9"/>
                      <a:pt x="8" y="6"/>
                    </a:cubicBezTo>
                    <a:cubicBezTo>
                      <a:pt x="13" y="2"/>
                      <a:pt x="19" y="0"/>
                      <a:pt x="27" y="0"/>
                    </a:cubicBezTo>
                    <a:cubicBezTo>
                      <a:pt x="34" y="0"/>
                      <a:pt x="40" y="2"/>
                      <a:pt x="46" y="4"/>
                    </a:cubicBezTo>
                    <a:cubicBezTo>
                      <a:pt x="45" y="9"/>
                      <a:pt x="44" y="15"/>
                      <a:pt x="43" y="21"/>
                    </a:cubicBezTo>
                    <a:cubicBezTo>
                      <a:pt x="40" y="21"/>
                      <a:pt x="40" y="21"/>
                      <a:pt x="40" y="21"/>
                    </a:cubicBezTo>
                    <a:lnTo>
                      <a:pt x="35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4" name="ïṩ1ïḋe">
                <a:extLst>
                  <a:ext uri="{FF2B5EF4-FFF2-40B4-BE49-F238E27FC236}">
                    <a16:creationId xmlns:a16="http://schemas.microsoft.com/office/drawing/2014/main" id="{1539C332-28DE-4B47-B1E1-FD33C6D14EAE}"/>
                  </a:ext>
                </a:extLst>
              </p:cNvPr>
              <p:cNvSpPr/>
              <p:nvPr/>
            </p:nvSpPr>
            <p:spPr bwMode="auto">
              <a:xfrm>
                <a:off x="6278563" y="4229100"/>
                <a:ext cx="104775" cy="320675"/>
              </a:xfrm>
              <a:custGeom>
                <a:avLst/>
                <a:gdLst>
                  <a:gd name="T0" fmla="*/ 0 w 33"/>
                  <a:gd name="T1" fmla="*/ 38 h 101"/>
                  <a:gd name="T2" fmla="*/ 23 w 33"/>
                  <a:gd name="T3" fmla="*/ 33 h 101"/>
                  <a:gd name="T4" fmla="*/ 23 w 33"/>
                  <a:gd name="T5" fmla="*/ 34 h 101"/>
                  <a:gd name="T6" fmla="*/ 23 w 33"/>
                  <a:gd name="T7" fmla="*/ 54 h 101"/>
                  <a:gd name="T8" fmla="*/ 23 w 33"/>
                  <a:gd name="T9" fmla="*/ 82 h 101"/>
                  <a:gd name="T10" fmla="*/ 23 w 33"/>
                  <a:gd name="T11" fmla="*/ 93 h 101"/>
                  <a:gd name="T12" fmla="*/ 25 w 33"/>
                  <a:gd name="T13" fmla="*/ 96 h 101"/>
                  <a:gd name="T14" fmla="*/ 33 w 33"/>
                  <a:gd name="T15" fmla="*/ 98 h 101"/>
                  <a:gd name="T16" fmla="*/ 33 w 33"/>
                  <a:gd name="T17" fmla="*/ 101 h 101"/>
                  <a:gd name="T18" fmla="*/ 16 w 33"/>
                  <a:gd name="T19" fmla="*/ 101 h 101"/>
                  <a:gd name="T20" fmla="*/ 0 w 33"/>
                  <a:gd name="T21" fmla="*/ 101 h 101"/>
                  <a:gd name="T22" fmla="*/ 0 w 33"/>
                  <a:gd name="T23" fmla="*/ 98 h 101"/>
                  <a:gd name="T24" fmla="*/ 8 w 33"/>
                  <a:gd name="T25" fmla="*/ 96 h 101"/>
                  <a:gd name="T26" fmla="*/ 10 w 33"/>
                  <a:gd name="T27" fmla="*/ 94 h 101"/>
                  <a:gd name="T28" fmla="*/ 10 w 33"/>
                  <a:gd name="T29" fmla="*/ 84 h 101"/>
                  <a:gd name="T30" fmla="*/ 10 w 33"/>
                  <a:gd name="T31" fmla="*/ 61 h 101"/>
                  <a:gd name="T32" fmla="*/ 9 w 33"/>
                  <a:gd name="T33" fmla="*/ 43 h 101"/>
                  <a:gd name="T34" fmla="*/ 0 w 33"/>
                  <a:gd name="T35" fmla="*/ 41 h 101"/>
                  <a:gd name="T36" fmla="*/ 0 w 33"/>
                  <a:gd name="T37" fmla="*/ 38 h 101"/>
                  <a:gd name="T38" fmla="*/ 24 w 33"/>
                  <a:gd name="T39" fmla="*/ 8 h 101"/>
                  <a:gd name="T40" fmla="*/ 21 w 33"/>
                  <a:gd name="T41" fmla="*/ 14 h 101"/>
                  <a:gd name="T42" fmla="*/ 15 w 33"/>
                  <a:gd name="T43" fmla="*/ 17 h 101"/>
                  <a:gd name="T44" fmla="*/ 9 w 33"/>
                  <a:gd name="T45" fmla="*/ 15 h 101"/>
                  <a:gd name="T46" fmla="*/ 7 w 33"/>
                  <a:gd name="T47" fmla="*/ 9 h 101"/>
                  <a:gd name="T48" fmla="*/ 10 w 33"/>
                  <a:gd name="T49" fmla="*/ 3 h 101"/>
                  <a:gd name="T50" fmla="*/ 16 w 33"/>
                  <a:gd name="T51" fmla="*/ 0 h 101"/>
                  <a:gd name="T52" fmla="*/ 21 w 33"/>
                  <a:gd name="T53" fmla="*/ 3 h 101"/>
                  <a:gd name="T54" fmla="*/ 24 w 33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3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101"/>
                      <a:pt x="33" y="101"/>
                      <a:pt x="33" y="101"/>
                    </a:cubicBezTo>
                    <a:cubicBezTo>
                      <a:pt x="27" y="101"/>
                      <a:pt x="21" y="101"/>
                      <a:pt x="16" y="101"/>
                    </a:cubicBezTo>
                    <a:cubicBezTo>
                      <a:pt x="12" y="101"/>
                      <a:pt x="6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9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1" y="14"/>
                    </a:cubicBezTo>
                    <a:cubicBezTo>
                      <a:pt x="20" y="16"/>
                      <a:pt x="18" y="17"/>
                      <a:pt x="15" y="17"/>
                    </a:cubicBezTo>
                    <a:cubicBezTo>
                      <a:pt x="13" y="17"/>
                      <a:pt x="11" y="16"/>
                      <a:pt x="9" y="15"/>
                    </a:cubicBezTo>
                    <a:cubicBezTo>
                      <a:pt x="8" y="13"/>
                      <a:pt x="7" y="11"/>
                      <a:pt x="7" y="9"/>
                    </a:cubicBezTo>
                    <a:cubicBezTo>
                      <a:pt x="7" y="6"/>
                      <a:pt x="8" y="4"/>
                      <a:pt x="10" y="3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8" y="0"/>
                      <a:pt x="20" y="1"/>
                      <a:pt x="21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5" name="îśḷíḍe">
                <a:extLst>
                  <a:ext uri="{FF2B5EF4-FFF2-40B4-BE49-F238E27FC236}">
                    <a16:creationId xmlns:a16="http://schemas.microsoft.com/office/drawing/2014/main" id="{9ED8ED18-5A15-493C-B448-C1E497AD4B28}"/>
                  </a:ext>
                </a:extLst>
              </p:cNvPr>
              <p:cNvSpPr/>
              <p:nvPr/>
            </p:nvSpPr>
            <p:spPr bwMode="auto">
              <a:xfrm>
                <a:off x="6418263" y="4283075"/>
                <a:ext cx="150813" cy="273050"/>
              </a:xfrm>
              <a:custGeom>
                <a:avLst/>
                <a:gdLst>
                  <a:gd name="T0" fmla="*/ 24 w 48"/>
                  <a:gd name="T1" fmla="*/ 26 h 86"/>
                  <a:gd name="T2" fmla="*/ 24 w 48"/>
                  <a:gd name="T3" fmla="*/ 65 h 86"/>
                  <a:gd name="T4" fmla="*/ 26 w 48"/>
                  <a:gd name="T5" fmla="*/ 75 h 86"/>
                  <a:gd name="T6" fmla="*/ 34 w 48"/>
                  <a:gd name="T7" fmla="*/ 78 h 86"/>
                  <a:gd name="T8" fmla="*/ 47 w 48"/>
                  <a:gd name="T9" fmla="*/ 76 h 86"/>
                  <a:gd name="T10" fmla="*/ 48 w 48"/>
                  <a:gd name="T11" fmla="*/ 80 h 86"/>
                  <a:gd name="T12" fmla="*/ 26 w 48"/>
                  <a:gd name="T13" fmla="*/ 86 h 86"/>
                  <a:gd name="T14" fmla="*/ 14 w 48"/>
                  <a:gd name="T15" fmla="*/ 82 h 86"/>
                  <a:gd name="T16" fmla="*/ 10 w 48"/>
                  <a:gd name="T17" fmla="*/ 69 h 86"/>
                  <a:gd name="T18" fmla="*/ 11 w 48"/>
                  <a:gd name="T19" fmla="*/ 25 h 86"/>
                  <a:gd name="T20" fmla="*/ 1 w 48"/>
                  <a:gd name="T21" fmla="*/ 23 h 86"/>
                  <a:gd name="T22" fmla="*/ 0 w 48"/>
                  <a:gd name="T23" fmla="*/ 20 h 86"/>
                  <a:gd name="T24" fmla="*/ 11 w 48"/>
                  <a:gd name="T25" fmla="*/ 19 h 86"/>
                  <a:gd name="T26" fmla="*/ 16 w 48"/>
                  <a:gd name="T27" fmla="*/ 2 h 86"/>
                  <a:gd name="T28" fmla="*/ 24 w 48"/>
                  <a:gd name="T29" fmla="*/ 0 h 86"/>
                  <a:gd name="T30" fmla="*/ 25 w 48"/>
                  <a:gd name="T31" fmla="*/ 0 h 86"/>
                  <a:gd name="T32" fmla="*/ 24 w 48"/>
                  <a:gd name="T33" fmla="*/ 16 h 86"/>
                  <a:gd name="T34" fmla="*/ 24 w 48"/>
                  <a:gd name="T35" fmla="*/ 19 h 86"/>
                  <a:gd name="T36" fmla="*/ 46 w 48"/>
                  <a:gd name="T37" fmla="*/ 19 h 86"/>
                  <a:gd name="T38" fmla="*/ 46 w 48"/>
                  <a:gd name="T39" fmla="*/ 26 h 86"/>
                  <a:gd name="T40" fmla="*/ 24 w 48"/>
                  <a:gd name="T41" fmla="*/ 2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86">
                    <a:moveTo>
                      <a:pt x="24" y="26"/>
                    </a:moveTo>
                    <a:cubicBezTo>
                      <a:pt x="24" y="42"/>
                      <a:pt x="24" y="55"/>
                      <a:pt x="24" y="65"/>
                    </a:cubicBezTo>
                    <a:cubicBezTo>
                      <a:pt x="24" y="70"/>
                      <a:pt x="25" y="73"/>
                      <a:pt x="26" y="75"/>
                    </a:cubicBezTo>
                    <a:cubicBezTo>
                      <a:pt x="28" y="77"/>
                      <a:pt x="30" y="78"/>
                      <a:pt x="34" y="78"/>
                    </a:cubicBezTo>
                    <a:cubicBezTo>
                      <a:pt x="38" y="78"/>
                      <a:pt x="42" y="77"/>
                      <a:pt x="47" y="76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39" y="84"/>
                      <a:pt x="32" y="86"/>
                      <a:pt x="26" y="86"/>
                    </a:cubicBezTo>
                    <a:cubicBezTo>
                      <a:pt x="20" y="86"/>
                      <a:pt x="17" y="84"/>
                      <a:pt x="14" y="82"/>
                    </a:cubicBezTo>
                    <a:cubicBezTo>
                      <a:pt x="11" y="79"/>
                      <a:pt x="10" y="75"/>
                      <a:pt x="10" y="69"/>
                    </a:cubicBezTo>
                    <a:cubicBezTo>
                      <a:pt x="10" y="60"/>
                      <a:pt x="10" y="45"/>
                      <a:pt x="11" y="25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9" y="1"/>
                      <a:pt x="22" y="1"/>
                      <a:pt x="2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6"/>
                      <a:pt x="24" y="12"/>
                      <a:pt x="24" y="16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26"/>
                      <a:pt x="46" y="26"/>
                      <a:pt x="46" y="26"/>
                    </a:cubicBezTo>
                    <a:lnTo>
                      <a:pt x="24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6" name="iŝlïḑe">
                <a:extLst>
                  <a:ext uri="{FF2B5EF4-FFF2-40B4-BE49-F238E27FC236}">
                    <a16:creationId xmlns:a16="http://schemas.microsoft.com/office/drawing/2014/main" id="{F44AC4AD-2286-4840-ADCD-DC7016C5165F}"/>
                  </a:ext>
                </a:extLst>
              </p:cNvPr>
              <p:cNvSpPr/>
              <p:nvPr/>
            </p:nvSpPr>
            <p:spPr bwMode="auto">
              <a:xfrm>
                <a:off x="6584950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2 w 74"/>
                  <a:gd name="T7" fmla="*/ 3 h 101"/>
                  <a:gd name="T8" fmla="*/ 23 w 74"/>
                  <a:gd name="T9" fmla="*/ 5 h 101"/>
                  <a:gd name="T10" fmla="*/ 30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5 w 74"/>
                  <a:gd name="T17" fmla="*/ 39 h 101"/>
                  <a:gd name="T18" fmla="*/ 51 w 74"/>
                  <a:gd name="T19" fmla="*/ 23 h 101"/>
                  <a:gd name="T20" fmla="*/ 58 w 74"/>
                  <a:gd name="T21" fmla="*/ 5 h 101"/>
                  <a:gd name="T22" fmla="*/ 50 w 74"/>
                  <a:gd name="T23" fmla="*/ 3 h 101"/>
                  <a:gd name="T24" fmla="*/ 49 w 74"/>
                  <a:gd name="T25" fmla="*/ 0 h 101"/>
                  <a:gd name="T26" fmla="*/ 62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8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5 w 74"/>
                  <a:gd name="T39" fmla="*/ 57 h 101"/>
                  <a:gd name="T40" fmla="*/ 39 w 74"/>
                  <a:gd name="T41" fmla="*/ 77 h 101"/>
                  <a:gd name="T42" fmla="*/ 35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9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7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2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30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5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8" y="5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2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3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5" y="57"/>
                    </a:cubicBezTo>
                    <a:cubicBezTo>
                      <a:pt x="42" y="63"/>
                      <a:pt x="40" y="70"/>
                      <a:pt x="39" y="77"/>
                    </a:cubicBezTo>
                    <a:cubicBezTo>
                      <a:pt x="37" y="83"/>
                      <a:pt x="36" y="89"/>
                      <a:pt x="35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1" y="100"/>
                      <a:pt x="28" y="101"/>
                      <a:pt x="23" y="101"/>
                    </a:cubicBezTo>
                    <a:cubicBezTo>
                      <a:pt x="18" y="101"/>
                      <a:pt x="13" y="101"/>
                      <a:pt x="9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8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7" name="î$ļíḓé">
                <a:extLst>
                  <a:ext uri="{FF2B5EF4-FFF2-40B4-BE49-F238E27FC236}">
                    <a16:creationId xmlns:a16="http://schemas.microsoft.com/office/drawing/2014/main" id="{8F0874A6-1B66-4A52-982E-BD220FFFD7A7}"/>
                  </a:ext>
                </a:extLst>
              </p:cNvPr>
              <p:cNvSpPr/>
              <p:nvPr/>
            </p:nvSpPr>
            <p:spPr bwMode="auto">
              <a:xfrm>
                <a:off x="6962775" y="4333875"/>
                <a:ext cx="214313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10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9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5 w 68"/>
                  <a:gd name="T23" fmla="*/ 64 h 70"/>
                  <a:gd name="T24" fmla="*/ 49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4 w 68"/>
                  <a:gd name="T31" fmla="*/ 6 h 70"/>
                  <a:gd name="T32" fmla="*/ 20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5" y="53"/>
                      <a:pt x="58" y="60"/>
                    </a:cubicBezTo>
                    <a:cubicBezTo>
                      <a:pt x="52" y="67"/>
                      <a:pt x="43" y="70"/>
                      <a:pt x="33" y="70"/>
                    </a:cubicBezTo>
                    <a:cubicBezTo>
                      <a:pt x="24" y="70"/>
                      <a:pt x="16" y="67"/>
                      <a:pt x="10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4" y="17"/>
                      <a:pt x="10" y="10"/>
                    </a:cubicBezTo>
                    <a:cubicBezTo>
                      <a:pt x="16" y="4"/>
                      <a:pt x="25" y="0"/>
                      <a:pt x="35" y="0"/>
                    </a:cubicBezTo>
                    <a:cubicBezTo>
                      <a:pt x="45" y="0"/>
                      <a:pt x="53" y="4"/>
                      <a:pt x="59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7" y="51"/>
                      <a:pt x="20" y="56"/>
                    </a:cubicBezTo>
                    <a:cubicBezTo>
                      <a:pt x="23" y="62"/>
                      <a:pt x="28" y="64"/>
                      <a:pt x="35" y="64"/>
                    </a:cubicBezTo>
                    <a:cubicBezTo>
                      <a:pt x="41" y="64"/>
                      <a:pt x="45" y="62"/>
                      <a:pt x="49" y="57"/>
                    </a:cubicBezTo>
                    <a:cubicBezTo>
                      <a:pt x="52" y="52"/>
                      <a:pt x="53" y="45"/>
                      <a:pt x="53" y="35"/>
                    </a:cubicBezTo>
                    <a:cubicBezTo>
                      <a:pt x="53" y="26"/>
                      <a:pt x="52" y="19"/>
                      <a:pt x="48" y="14"/>
                    </a:cubicBezTo>
                    <a:cubicBezTo>
                      <a:pt x="45" y="9"/>
                      <a:pt x="40" y="6"/>
                      <a:pt x="34" y="6"/>
                    </a:cubicBezTo>
                    <a:cubicBezTo>
                      <a:pt x="28" y="6"/>
                      <a:pt x="23" y="8"/>
                      <a:pt x="20" y="13"/>
                    </a:cubicBezTo>
                    <a:cubicBezTo>
                      <a:pt x="17" y="18"/>
                      <a:pt x="15" y="25"/>
                      <a:pt x="15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8" name="íş1îďè">
                <a:extLst>
                  <a:ext uri="{FF2B5EF4-FFF2-40B4-BE49-F238E27FC236}">
                    <a16:creationId xmlns:a16="http://schemas.microsoft.com/office/drawing/2014/main" id="{AAAF9637-5BA1-442B-B467-8C8A333590A1}"/>
                  </a:ext>
                </a:extLst>
              </p:cNvPr>
              <p:cNvSpPr/>
              <p:nvPr/>
            </p:nvSpPr>
            <p:spPr bwMode="auto">
              <a:xfrm>
                <a:off x="7224713" y="4210050"/>
                <a:ext cx="180975" cy="339725"/>
              </a:xfrm>
              <a:custGeom>
                <a:avLst/>
                <a:gdLst>
                  <a:gd name="T0" fmla="*/ 24 w 57"/>
                  <a:gd name="T1" fmla="*/ 49 h 107"/>
                  <a:gd name="T2" fmla="*/ 24 w 57"/>
                  <a:gd name="T3" fmla="*/ 87 h 107"/>
                  <a:gd name="T4" fmla="*/ 24 w 57"/>
                  <a:gd name="T5" fmla="*/ 99 h 107"/>
                  <a:gd name="T6" fmla="*/ 26 w 57"/>
                  <a:gd name="T7" fmla="*/ 102 h 107"/>
                  <a:gd name="T8" fmla="*/ 35 w 57"/>
                  <a:gd name="T9" fmla="*/ 104 h 107"/>
                  <a:gd name="T10" fmla="*/ 35 w 57"/>
                  <a:gd name="T11" fmla="*/ 107 h 107"/>
                  <a:gd name="T12" fmla="*/ 17 w 57"/>
                  <a:gd name="T13" fmla="*/ 107 h 107"/>
                  <a:gd name="T14" fmla="*/ 1 w 57"/>
                  <a:gd name="T15" fmla="*/ 107 h 107"/>
                  <a:gd name="T16" fmla="*/ 0 w 57"/>
                  <a:gd name="T17" fmla="*/ 104 h 107"/>
                  <a:gd name="T18" fmla="*/ 8 w 57"/>
                  <a:gd name="T19" fmla="*/ 102 h 107"/>
                  <a:gd name="T20" fmla="*/ 11 w 57"/>
                  <a:gd name="T21" fmla="*/ 100 h 107"/>
                  <a:gd name="T22" fmla="*/ 11 w 57"/>
                  <a:gd name="T23" fmla="*/ 90 h 107"/>
                  <a:gd name="T24" fmla="*/ 11 w 57"/>
                  <a:gd name="T25" fmla="*/ 49 h 107"/>
                  <a:gd name="T26" fmla="*/ 1 w 57"/>
                  <a:gd name="T27" fmla="*/ 46 h 107"/>
                  <a:gd name="T28" fmla="*/ 0 w 57"/>
                  <a:gd name="T29" fmla="*/ 43 h 107"/>
                  <a:gd name="T30" fmla="*/ 11 w 57"/>
                  <a:gd name="T31" fmla="*/ 42 h 107"/>
                  <a:gd name="T32" fmla="*/ 11 w 57"/>
                  <a:gd name="T33" fmla="*/ 42 h 107"/>
                  <a:gd name="T34" fmla="*/ 19 w 57"/>
                  <a:gd name="T35" fmla="*/ 11 h 107"/>
                  <a:gd name="T36" fmla="*/ 43 w 57"/>
                  <a:gd name="T37" fmla="*/ 0 h 107"/>
                  <a:gd name="T38" fmla="*/ 57 w 57"/>
                  <a:gd name="T39" fmla="*/ 2 h 107"/>
                  <a:gd name="T40" fmla="*/ 53 w 57"/>
                  <a:gd name="T41" fmla="*/ 20 h 107"/>
                  <a:gd name="T42" fmla="*/ 50 w 57"/>
                  <a:gd name="T43" fmla="*/ 20 h 107"/>
                  <a:gd name="T44" fmla="*/ 45 w 57"/>
                  <a:gd name="T45" fmla="*/ 6 h 107"/>
                  <a:gd name="T46" fmla="*/ 41 w 57"/>
                  <a:gd name="T47" fmla="*/ 6 h 107"/>
                  <a:gd name="T48" fmla="*/ 28 w 57"/>
                  <a:gd name="T49" fmla="*/ 13 h 107"/>
                  <a:gd name="T50" fmla="*/ 24 w 57"/>
                  <a:gd name="T51" fmla="*/ 40 h 107"/>
                  <a:gd name="T52" fmla="*/ 24 w 57"/>
                  <a:gd name="T53" fmla="*/ 42 h 107"/>
                  <a:gd name="T54" fmla="*/ 42 w 57"/>
                  <a:gd name="T55" fmla="*/ 42 h 107"/>
                  <a:gd name="T56" fmla="*/ 42 w 57"/>
                  <a:gd name="T57" fmla="*/ 49 h 107"/>
                  <a:gd name="T58" fmla="*/ 24 w 57"/>
                  <a:gd name="T59" fmla="*/ 4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7" h="107">
                    <a:moveTo>
                      <a:pt x="24" y="49"/>
                    </a:move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92"/>
                      <a:pt x="24" y="96"/>
                      <a:pt x="24" y="99"/>
                    </a:cubicBezTo>
                    <a:cubicBezTo>
                      <a:pt x="24" y="100"/>
                      <a:pt x="25" y="101"/>
                      <a:pt x="26" y="102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1" y="100"/>
                    </a:cubicBezTo>
                    <a:cubicBezTo>
                      <a:pt x="11" y="97"/>
                      <a:pt x="11" y="94"/>
                      <a:pt x="11" y="90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29"/>
                      <a:pt x="14" y="18"/>
                      <a:pt x="19" y="11"/>
                    </a:cubicBezTo>
                    <a:cubicBezTo>
                      <a:pt x="25" y="4"/>
                      <a:pt x="33" y="0"/>
                      <a:pt x="43" y="0"/>
                    </a:cubicBezTo>
                    <a:cubicBezTo>
                      <a:pt x="48" y="0"/>
                      <a:pt x="52" y="0"/>
                      <a:pt x="57" y="2"/>
                    </a:cubicBezTo>
                    <a:cubicBezTo>
                      <a:pt x="55" y="7"/>
                      <a:pt x="54" y="13"/>
                      <a:pt x="53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6"/>
                      <a:pt x="43" y="6"/>
                      <a:pt x="41" y="6"/>
                    </a:cubicBezTo>
                    <a:cubicBezTo>
                      <a:pt x="35" y="6"/>
                      <a:pt x="31" y="8"/>
                      <a:pt x="28" y="13"/>
                    </a:cubicBezTo>
                    <a:cubicBezTo>
                      <a:pt x="25" y="18"/>
                      <a:pt x="24" y="27"/>
                      <a:pt x="24" y="40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9"/>
                      <a:pt x="42" y="49"/>
                      <a:pt x="42" y="49"/>
                    </a:cubicBezTo>
                    <a:lnTo>
                      <a:pt x="24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9" name="iS1iḍê">
                <a:extLst>
                  <a:ext uri="{FF2B5EF4-FFF2-40B4-BE49-F238E27FC236}">
                    <a16:creationId xmlns:a16="http://schemas.microsoft.com/office/drawing/2014/main" id="{A68EBC60-DF9F-40AF-8C4E-6331E4A47310}"/>
                  </a:ext>
                </a:extLst>
              </p:cNvPr>
              <p:cNvSpPr/>
              <p:nvPr/>
            </p:nvSpPr>
            <p:spPr bwMode="auto">
              <a:xfrm>
                <a:off x="7542213" y="4229100"/>
                <a:ext cx="206375" cy="327025"/>
              </a:xfrm>
              <a:custGeom>
                <a:avLst/>
                <a:gdLst>
                  <a:gd name="T0" fmla="*/ 50 w 65"/>
                  <a:gd name="T1" fmla="*/ 8 h 103"/>
                  <a:gd name="T2" fmla="*/ 36 w 65"/>
                  <a:gd name="T3" fmla="*/ 5 h 103"/>
                  <a:gd name="T4" fmla="*/ 21 w 65"/>
                  <a:gd name="T5" fmla="*/ 10 h 103"/>
                  <a:gd name="T6" fmla="*/ 15 w 65"/>
                  <a:gd name="T7" fmla="*/ 23 h 103"/>
                  <a:gd name="T8" fmla="*/ 17 w 65"/>
                  <a:gd name="T9" fmla="*/ 31 h 103"/>
                  <a:gd name="T10" fmla="*/ 22 w 65"/>
                  <a:gd name="T11" fmla="*/ 37 h 103"/>
                  <a:gd name="T12" fmla="*/ 30 w 65"/>
                  <a:gd name="T13" fmla="*/ 42 h 103"/>
                  <a:gd name="T14" fmla="*/ 39 w 65"/>
                  <a:gd name="T15" fmla="*/ 46 h 103"/>
                  <a:gd name="T16" fmla="*/ 48 w 65"/>
                  <a:gd name="T17" fmla="*/ 50 h 103"/>
                  <a:gd name="T18" fmla="*/ 57 w 65"/>
                  <a:gd name="T19" fmla="*/ 56 h 103"/>
                  <a:gd name="T20" fmla="*/ 62 w 65"/>
                  <a:gd name="T21" fmla="*/ 63 h 103"/>
                  <a:gd name="T22" fmla="*/ 65 w 65"/>
                  <a:gd name="T23" fmla="*/ 74 h 103"/>
                  <a:gd name="T24" fmla="*/ 54 w 65"/>
                  <a:gd name="T25" fmla="*/ 95 h 103"/>
                  <a:gd name="T26" fmla="*/ 25 w 65"/>
                  <a:gd name="T27" fmla="*/ 103 h 103"/>
                  <a:gd name="T28" fmla="*/ 0 w 65"/>
                  <a:gd name="T29" fmla="*/ 99 h 103"/>
                  <a:gd name="T30" fmla="*/ 0 w 65"/>
                  <a:gd name="T31" fmla="*/ 99 h 103"/>
                  <a:gd name="T32" fmla="*/ 3 w 65"/>
                  <a:gd name="T33" fmla="*/ 74 h 103"/>
                  <a:gd name="T34" fmla="*/ 6 w 65"/>
                  <a:gd name="T35" fmla="*/ 74 h 103"/>
                  <a:gd name="T36" fmla="*/ 11 w 65"/>
                  <a:gd name="T37" fmla="*/ 94 h 103"/>
                  <a:gd name="T38" fmla="*/ 27 w 65"/>
                  <a:gd name="T39" fmla="*/ 97 h 103"/>
                  <a:gd name="T40" fmla="*/ 43 w 65"/>
                  <a:gd name="T41" fmla="*/ 92 h 103"/>
                  <a:gd name="T42" fmla="*/ 49 w 65"/>
                  <a:gd name="T43" fmla="*/ 79 h 103"/>
                  <a:gd name="T44" fmla="*/ 47 w 65"/>
                  <a:gd name="T45" fmla="*/ 71 h 103"/>
                  <a:gd name="T46" fmla="*/ 42 w 65"/>
                  <a:gd name="T47" fmla="*/ 65 h 103"/>
                  <a:gd name="T48" fmla="*/ 35 w 65"/>
                  <a:gd name="T49" fmla="*/ 61 h 103"/>
                  <a:gd name="T50" fmla="*/ 26 w 65"/>
                  <a:gd name="T51" fmla="*/ 56 h 103"/>
                  <a:gd name="T52" fmla="*/ 17 w 65"/>
                  <a:gd name="T53" fmla="*/ 52 h 103"/>
                  <a:gd name="T54" fmla="*/ 8 w 65"/>
                  <a:gd name="T55" fmla="*/ 46 h 103"/>
                  <a:gd name="T56" fmla="*/ 2 w 65"/>
                  <a:gd name="T57" fmla="*/ 38 h 103"/>
                  <a:gd name="T58" fmla="*/ 0 w 65"/>
                  <a:gd name="T59" fmla="*/ 27 h 103"/>
                  <a:gd name="T60" fmla="*/ 10 w 65"/>
                  <a:gd name="T61" fmla="*/ 7 h 103"/>
                  <a:gd name="T62" fmla="*/ 37 w 65"/>
                  <a:gd name="T63" fmla="*/ 0 h 103"/>
                  <a:gd name="T64" fmla="*/ 61 w 65"/>
                  <a:gd name="T65" fmla="*/ 2 h 103"/>
                  <a:gd name="T66" fmla="*/ 61 w 65"/>
                  <a:gd name="T67" fmla="*/ 3 h 103"/>
                  <a:gd name="T68" fmla="*/ 57 w 65"/>
                  <a:gd name="T69" fmla="*/ 25 h 103"/>
                  <a:gd name="T70" fmla="*/ 54 w 65"/>
                  <a:gd name="T71" fmla="*/ 26 h 103"/>
                  <a:gd name="T72" fmla="*/ 50 w 65"/>
                  <a:gd name="T73" fmla="*/ 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103">
                    <a:moveTo>
                      <a:pt x="50" y="8"/>
                    </a:moveTo>
                    <a:cubicBezTo>
                      <a:pt x="45" y="6"/>
                      <a:pt x="40" y="5"/>
                      <a:pt x="36" y="5"/>
                    </a:cubicBezTo>
                    <a:cubicBezTo>
                      <a:pt x="30" y="5"/>
                      <a:pt x="25" y="7"/>
                      <a:pt x="21" y="10"/>
                    </a:cubicBezTo>
                    <a:cubicBezTo>
                      <a:pt x="17" y="13"/>
                      <a:pt x="15" y="17"/>
                      <a:pt x="15" y="23"/>
                    </a:cubicBezTo>
                    <a:cubicBezTo>
                      <a:pt x="15" y="26"/>
                      <a:pt x="16" y="28"/>
                      <a:pt x="17" y="31"/>
                    </a:cubicBezTo>
                    <a:cubicBezTo>
                      <a:pt x="19" y="33"/>
                      <a:pt x="20" y="35"/>
                      <a:pt x="22" y="37"/>
                    </a:cubicBezTo>
                    <a:cubicBezTo>
                      <a:pt x="25" y="39"/>
                      <a:pt x="27" y="40"/>
                      <a:pt x="30" y="42"/>
                    </a:cubicBezTo>
                    <a:cubicBezTo>
                      <a:pt x="33" y="43"/>
                      <a:pt x="36" y="44"/>
                      <a:pt x="39" y="46"/>
                    </a:cubicBezTo>
                    <a:cubicBezTo>
                      <a:pt x="42" y="47"/>
                      <a:pt x="45" y="49"/>
                      <a:pt x="48" y="50"/>
                    </a:cubicBezTo>
                    <a:cubicBezTo>
                      <a:pt x="51" y="52"/>
                      <a:pt x="54" y="54"/>
                      <a:pt x="57" y="56"/>
                    </a:cubicBezTo>
                    <a:cubicBezTo>
                      <a:pt x="59" y="58"/>
                      <a:pt x="61" y="60"/>
                      <a:pt x="62" y="63"/>
                    </a:cubicBezTo>
                    <a:cubicBezTo>
                      <a:pt x="64" y="66"/>
                      <a:pt x="65" y="70"/>
                      <a:pt x="65" y="74"/>
                    </a:cubicBezTo>
                    <a:cubicBezTo>
                      <a:pt x="65" y="83"/>
                      <a:pt x="61" y="90"/>
                      <a:pt x="54" y="95"/>
                    </a:cubicBezTo>
                    <a:cubicBezTo>
                      <a:pt x="46" y="100"/>
                      <a:pt x="37" y="103"/>
                      <a:pt x="25" y="103"/>
                    </a:cubicBezTo>
                    <a:cubicBezTo>
                      <a:pt x="18" y="103"/>
                      <a:pt x="9" y="102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6" y="96"/>
                      <a:pt x="21" y="97"/>
                      <a:pt x="27" y="97"/>
                    </a:cubicBezTo>
                    <a:cubicBezTo>
                      <a:pt x="34" y="97"/>
                      <a:pt x="39" y="95"/>
                      <a:pt x="43" y="92"/>
                    </a:cubicBezTo>
                    <a:cubicBezTo>
                      <a:pt x="47" y="89"/>
                      <a:pt x="49" y="85"/>
                      <a:pt x="49" y="79"/>
                    </a:cubicBezTo>
                    <a:cubicBezTo>
                      <a:pt x="49" y="76"/>
                      <a:pt x="49" y="73"/>
                      <a:pt x="47" y="71"/>
                    </a:cubicBezTo>
                    <a:cubicBezTo>
                      <a:pt x="46" y="69"/>
                      <a:pt x="44" y="67"/>
                      <a:pt x="42" y="65"/>
                    </a:cubicBezTo>
                    <a:cubicBezTo>
                      <a:pt x="40" y="63"/>
                      <a:pt x="37" y="62"/>
                      <a:pt x="35" y="61"/>
                    </a:cubicBezTo>
                    <a:cubicBezTo>
                      <a:pt x="32" y="59"/>
                      <a:pt x="29" y="58"/>
                      <a:pt x="26" y="56"/>
                    </a:cubicBezTo>
                    <a:cubicBezTo>
                      <a:pt x="23" y="55"/>
                      <a:pt x="20" y="54"/>
                      <a:pt x="17" y="52"/>
                    </a:cubicBezTo>
                    <a:cubicBezTo>
                      <a:pt x="13" y="50"/>
                      <a:pt x="11" y="48"/>
                      <a:pt x="8" y="46"/>
                    </a:cubicBezTo>
                    <a:cubicBezTo>
                      <a:pt x="6" y="44"/>
                      <a:pt x="3" y="41"/>
                      <a:pt x="2" y="38"/>
                    </a:cubicBezTo>
                    <a:cubicBezTo>
                      <a:pt x="0" y="35"/>
                      <a:pt x="0" y="31"/>
                      <a:pt x="0" y="27"/>
                    </a:cubicBezTo>
                    <a:cubicBezTo>
                      <a:pt x="0" y="18"/>
                      <a:pt x="3" y="12"/>
                      <a:pt x="10" y="7"/>
                    </a:cubicBezTo>
                    <a:cubicBezTo>
                      <a:pt x="18" y="2"/>
                      <a:pt x="27" y="0"/>
                      <a:pt x="37" y="0"/>
                    </a:cubicBezTo>
                    <a:cubicBezTo>
                      <a:pt x="45" y="0"/>
                      <a:pt x="52" y="1"/>
                      <a:pt x="61" y="2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0" name="íṣľíḓé">
                <a:extLst>
                  <a:ext uri="{FF2B5EF4-FFF2-40B4-BE49-F238E27FC236}">
                    <a16:creationId xmlns:a16="http://schemas.microsoft.com/office/drawing/2014/main" id="{496D9AB2-6C36-402E-BE94-21E4CC66BD8B}"/>
                  </a:ext>
                </a:extLst>
              </p:cNvPr>
              <p:cNvSpPr/>
              <p:nvPr/>
            </p:nvSpPr>
            <p:spPr bwMode="auto">
              <a:xfrm>
                <a:off x="7793038" y="4333875"/>
                <a:ext cx="179388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3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2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0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2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1" name="î$ḷïḑè">
                <a:extLst>
                  <a:ext uri="{FF2B5EF4-FFF2-40B4-BE49-F238E27FC236}">
                    <a16:creationId xmlns:a16="http://schemas.microsoft.com/office/drawing/2014/main" id="{44E661DB-3234-4822-B8A1-A4A8C68F8632}"/>
                  </a:ext>
                </a:extLst>
              </p:cNvPr>
              <p:cNvSpPr/>
              <p:nvPr/>
            </p:nvSpPr>
            <p:spPr bwMode="auto">
              <a:xfrm>
                <a:off x="801687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2" name="iSľíḍè">
                <a:extLst>
                  <a:ext uri="{FF2B5EF4-FFF2-40B4-BE49-F238E27FC236}">
                    <a16:creationId xmlns:a16="http://schemas.microsoft.com/office/drawing/2014/main" id="{34B81879-8C99-4D98-A793-BF0D93FC8BB5}"/>
                  </a:ext>
                </a:extLst>
              </p:cNvPr>
              <p:cNvSpPr/>
              <p:nvPr/>
            </p:nvSpPr>
            <p:spPr bwMode="auto">
              <a:xfrm>
                <a:off x="8172450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7 w 59"/>
                  <a:gd name="T3" fmla="*/ 68 h 70"/>
                  <a:gd name="T4" fmla="*/ 35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2 w 59"/>
                  <a:gd name="T23" fmla="*/ 55 h 70"/>
                  <a:gd name="T24" fmla="*/ 44 w 59"/>
                  <a:gd name="T25" fmla="*/ 61 h 70"/>
                  <a:gd name="T26" fmla="*/ 59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2 w 59"/>
                  <a:gd name="T35" fmla="*/ 10 h 70"/>
                  <a:gd name="T36" fmla="*/ 32 w 59"/>
                  <a:gd name="T37" fmla="*/ 6 h 70"/>
                  <a:gd name="T38" fmla="*/ 20 w 59"/>
                  <a:gd name="T39" fmla="*/ 12 h 70"/>
                  <a:gd name="T40" fmla="*/ 15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5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7" y="50"/>
                      <a:pt x="22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9" y="61"/>
                      <a:pt x="53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6" y="6"/>
                      <a:pt x="32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3" name="ïŝļíḑè">
                <a:extLst>
                  <a:ext uri="{FF2B5EF4-FFF2-40B4-BE49-F238E27FC236}">
                    <a16:creationId xmlns:a16="http://schemas.microsoft.com/office/drawing/2014/main" id="{790D87A0-26AC-4DDA-BB9C-C011D4D5EE89}"/>
                  </a:ext>
                </a:extLst>
              </p:cNvPr>
              <p:cNvSpPr/>
              <p:nvPr/>
            </p:nvSpPr>
            <p:spPr bwMode="auto">
              <a:xfrm>
                <a:off x="840740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4" name="işľídè">
                <a:extLst>
                  <a:ext uri="{FF2B5EF4-FFF2-40B4-BE49-F238E27FC236}">
                    <a16:creationId xmlns:a16="http://schemas.microsoft.com/office/drawing/2014/main" id="{65187E3A-905C-465B-9E8E-698BFFBF9E63}"/>
                  </a:ext>
                </a:extLst>
              </p:cNvPr>
              <p:cNvSpPr/>
              <p:nvPr/>
            </p:nvSpPr>
            <p:spPr bwMode="auto">
              <a:xfrm>
                <a:off x="8697913" y="4333875"/>
                <a:ext cx="180975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4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3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5" name="işľíḑe">
                <a:extLst>
                  <a:ext uri="{FF2B5EF4-FFF2-40B4-BE49-F238E27FC236}">
                    <a16:creationId xmlns:a16="http://schemas.microsoft.com/office/drawing/2014/main" id="{E8577A61-749D-49AB-8C27-0B4713C4C892}"/>
                  </a:ext>
                </a:extLst>
              </p:cNvPr>
              <p:cNvSpPr/>
              <p:nvPr/>
            </p:nvSpPr>
            <p:spPr bwMode="auto">
              <a:xfrm>
                <a:off x="8920163" y="4333875"/>
                <a:ext cx="190500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59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59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6" name="ïśľïḑé">
                <a:extLst>
                  <a:ext uri="{FF2B5EF4-FFF2-40B4-BE49-F238E27FC236}">
                    <a16:creationId xmlns:a16="http://schemas.microsoft.com/office/drawing/2014/main" id="{73E10D6D-3760-4DBD-B8D4-3EC530CCD4C0}"/>
                  </a:ext>
                </a:extLst>
              </p:cNvPr>
              <p:cNvSpPr/>
              <p:nvPr/>
            </p:nvSpPr>
            <p:spPr bwMode="auto">
              <a:xfrm>
                <a:off x="9283700" y="4235450"/>
                <a:ext cx="301625" cy="320675"/>
              </a:xfrm>
              <a:custGeom>
                <a:avLst/>
                <a:gdLst>
                  <a:gd name="T0" fmla="*/ 60 w 95"/>
                  <a:gd name="T1" fmla="*/ 44 h 101"/>
                  <a:gd name="T2" fmla="*/ 68 w 95"/>
                  <a:gd name="T3" fmla="*/ 44 h 101"/>
                  <a:gd name="T4" fmla="*/ 76 w 95"/>
                  <a:gd name="T5" fmla="*/ 44 h 101"/>
                  <a:gd name="T6" fmla="*/ 83 w 95"/>
                  <a:gd name="T7" fmla="*/ 44 h 101"/>
                  <a:gd name="T8" fmla="*/ 89 w 95"/>
                  <a:gd name="T9" fmla="*/ 44 h 101"/>
                  <a:gd name="T10" fmla="*/ 89 w 95"/>
                  <a:gd name="T11" fmla="*/ 47 h 101"/>
                  <a:gd name="T12" fmla="*/ 80 w 95"/>
                  <a:gd name="T13" fmla="*/ 49 h 101"/>
                  <a:gd name="T14" fmla="*/ 79 w 95"/>
                  <a:gd name="T15" fmla="*/ 51 h 101"/>
                  <a:gd name="T16" fmla="*/ 80 w 95"/>
                  <a:gd name="T17" fmla="*/ 57 h 101"/>
                  <a:gd name="T18" fmla="*/ 72 w 95"/>
                  <a:gd name="T19" fmla="*/ 83 h 101"/>
                  <a:gd name="T20" fmla="*/ 81 w 95"/>
                  <a:gd name="T21" fmla="*/ 92 h 101"/>
                  <a:gd name="T22" fmla="*/ 90 w 95"/>
                  <a:gd name="T23" fmla="*/ 95 h 101"/>
                  <a:gd name="T24" fmla="*/ 94 w 95"/>
                  <a:gd name="T25" fmla="*/ 95 h 101"/>
                  <a:gd name="T26" fmla="*/ 95 w 95"/>
                  <a:gd name="T27" fmla="*/ 98 h 101"/>
                  <a:gd name="T28" fmla="*/ 82 w 95"/>
                  <a:gd name="T29" fmla="*/ 101 h 101"/>
                  <a:gd name="T30" fmla="*/ 63 w 95"/>
                  <a:gd name="T31" fmla="*/ 92 h 101"/>
                  <a:gd name="T32" fmla="*/ 34 w 95"/>
                  <a:gd name="T33" fmla="*/ 101 h 101"/>
                  <a:gd name="T34" fmla="*/ 10 w 95"/>
                  <a:gd name="T35" fmla="*/ 94 h 101"/>
                  <a:gd name="T36" fmla="*/ 0 w 95"/>
                  <a:gd name="T37" fmla="*/ 75 h 101"/>
                  <a:gd name="T38" fmla="*/ 20 w 95"/>
                  <a:gd name="T39" fmla="*/ 47 h 101"/>
                  <a:gd name="T40" fmla="*/ 10 w 95"/>
                  <a:gd name="T41" fmla="*/ 33 h 101"/>
                  <a:gd name="T42" fmla="*/ 8 w 95"/>
                  <a:gd name="T43" fmla="*/ 22 h 101"/>
                  <a:gd name="T44" fmla="*/ 16 w 95"/>
                  <a:gd name="T45" fmla="*/ 6 h 101"/>
                  <a:gd name="T46" fmla="*/ 35 w 95"/>
                  <a:gd name="T47" fmla="*/ 0 h 101"/>
                  <a:gd name="T48" fmla="*/ 52 w 95"/>
                  <a:gd name="T49" fmla="*/ 5 h 101"/>
                  <a:gd name="T50" fmla="*/ 59 w 95"/>
                  <a:gd name="T51" fmla="*/ 19 h 101"/>
                  <a:gd name="T52" fmla="*/ 37 w 95"/>
                  <a:gd name="T53" fmla="*/ 44 h 101"/>
                  <a:gd name="T54" fmla="*/ 68 w 95"/>
                  <a:gd name="T55" fmla="*/ 77 h 101"/>
                  <a:gd name="T56" fmla="*/ 72 w 95"/>
                  <a:gd name="T57" fmla="*/ 58 h 101"/>
                  <a:gd name="T58" fmla="*/ 72 w 95"/>
                  <a:gd name="T59" fmla="*/ 51 h 101"/>
                  <a:gd name="T60" fmla="*/ 71 w 95"/>
                  <a:gd name="T61" fmla="*/ 49 h 101"/>
                  <a:gd name="T62" fmla="*/ 69 w 95"/>
                  <a:gd name="T63" fmla="*/ 49 h 101"/>
                  <a:gd name="T64" fmla="*/ 60 w 95"/>
                  <a:gd name="T65" fmla="*/ 47 h 101"/>
                  <a:gd name="T66" fmla="*/ 60 w 95"/>
                  <a:gd name="T67" fmla="*/ 44 h 101"/>
                  <a:gd name="T68" fmla="*/ 25 w 95"/>
                  <a:gd name="T69" fmla="*/ 51 h 101"/>
                  <a:gd name="T70" fmla="*/ 15 w 95"/>
                  <a:gd name="T71" fmla="*/ 72 h 101"/>
                  <a:gd name="T72" fmla="*/ 21 w 95"/>
                  <a:gd name="T73" fmla="*/ 88 h 101"/>
                  <a:gd name="T74" fmla="*/ 38 w 95"/>
                  <a:gd name="T75" fmla="*/ 94 h 101"/>
                  <a:gd name="T76" fmla="*/ 56 w 95"/>
                  <a:gd name="T77" fmla="*/ 87 h 101"/>
                  <a:gd name="T78" fmla="*/ 25 w 95"/>
                  <a:gd name="T79" fmla="*/ 51 h 101"/>
                  <a:gd name="T80" fmla="*/ 33 w 95"/>
                  <a:gd name="T81" fmla="*/ 40 h 101"/>
                  <a:gd name="T82" fmla="*/ 43 w 95"/>
                  <a:gd name="T83" fmla="*/ 20 h 101"/>
                  <a:gd name="T84" fmla="*/ 41 w 95"/>
                  <a:gd name="T85" fmla="*/ 9 h 101"/>
                  <a:gd name="T86" fmla="*/ 34 w 95"/>
                  <a:gd name="T87" fmla="*/ 6 h 101"/>
                  <a:gd name="T88" fmla="*/ 26 w 95"/>
                  <a:gd name="T89" fmla="*/ 9 h 101"/>
                  <a:gd name="T90" fmla="*/ 24 w 95"/>
                  <a:gd name="T91" fmla="*/ 18 h 101"/>
                  <a:gd name="T92" fmla="*/ 31 w 95"/>
                  <a:gd name="T93" fmla="*/ 37 h 101"/>
                  <a:gd name="T94" fmla="*/ 33 w 95"/>
                  <a:gd name="T95" fmla="*/ 4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5" h="101">
                    <a:moveTo>
                      <a:pt x="60" y="44"/>
                    </a:moveTo>
                    <a:cubicBezTo>
                      <a:pt x="63" y="44"/>
                      <a:pt x="65" y="44"/>
                      <a:pt x="68" y="44"/>
                    </a:cubicBezTo>
                    <a:cubicBezTo>
                      <a:pt x="71" y="44"/>
                      <a:pt x="73" y="44"/>
                      <a:pt x="76" y="44"/>
                    </a:cubicBezTo>
                    <a:cubicBezTo>
                      <a:pt x="79" y="44"/>
                      <a:pt x="81" y="44"/>
                      <a:pt x="83" y="44"/>
                    </a:cubicBezTo>
                    <a:cubicBezTo>
                      <a:pt x="85" y="44"/>
                      <a:pt x="87" y="44"/>
                      <a:pt x="89" y="44"/>
                    </a:cubicBezTo>
                    <a:cubicBezTo>
                      <a:pt x="89" y="47"/>
                      <a:pt x="89" y="47"/>
                      <a:pt x="89" y="47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79" y="49"/>
                      <a:pt x="79" y="50"/>
                      <a:pt x="79" y="51"/>
                    </a:cubicBezTo>
                    <a:cubicBezTo>
                      <a:pt x="79" y="53"/>
                      <a:pt x="80" y="55"/>
                      <a:pt x="80" y="57"/>
                    </a:cubicBezTo>
                    <a:cubicBezTo>
                      <a:pt x="80" y="67"/>
                      <a:pt x="77" y="76"/>
                      <a:pt x="72" y="83"/>
                    </a:cubicBezTo>
                    <a:cubicBezTo>
                      <a:pt x="75" y="87"/>
                      <a:pt x="78" y="90"/>
                      <a:pt x="81" y="92"/>
                    </a:cubicBezTo>
                    <a:cubicBezTo>
                      <a:pt x="83" y="94"/>
                      <a:pt x="86" y="95"/>
                      <a:pt x="90" y="95"/>
                    </a:cubicBezTo>
                    <a:cubicBezTo>
                      <a:pt x="91" y="95"/>
                      <a:pt x="93" y="95"/>
                      <a:pt x="94" y="95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91" y="100"/>
                      <a:pt x="86" y="101"/>
                      <a:pt x="82" y="101"/>
                    </a:cubicBezTo>
                    <a:cubicBezTo>
                      <a:pt x="74" y="101"/>
                      <a:pt x="68" y="98"/>
                      <a:pt x="63" y="92"/>
                    </a:cubicBezTo>
                    <a:cubicBezTo>
                      <a:pt x="54" y="98"/>
                      <a:pt x="45" y="101"/>
                      <a:pt x="34" y="101"/>
                    </a:cubicBezTo>
                    <a:cubicBezTo>
                      <a:pt x="24" y="101"/>
                      <a:pt x="16" y="99"/>
                      <a:pt x="10" y="94"/>
                    </a:cubicBezTo>
                    <a:cubicBezTo>
                      <a:pt x="3" y="89"/>
                      <a:pt x="0" y="83"/>
                      <a:pt x="0" y="75"/>
                    </a:cubicBezTo>
                    <a:cubicBezTo>
                      <a:pt x="0" y="64"/>
                      <a:pt x="6" y="55"/>
                      <a:pt x="20" y="47"/>
                    </a:cubicBezTo>
                    <a:cubicBezTo>
                      <a:pt x="15" y="41"/>
                      <a:pt x="12" y="36"/>
                      <a:pt x="10" y="33"/>
                    </a:cubicBezTo>
                    <a:cubicBezTo>
                      <a:pt x="9" y="29"/>
                      <a:pt x="8" y="26"/>
                      <a:pt x="8" y="22"/>
                    </a:cubicBezTo>
                    <a:cubicBezTo>
                      <a:pt x="8" y="15"/>
                      <a:pt x="11" y="10"/>
                      <a:pt x="16" y="6"/>
                    </a:cubicBezTo>
                    <a:cubicBezTo>
                      <a:pt x="21" y="2"/>
                      <a:pt x="27" y="0"/>
                      <a:pt x="35" y="0"/>
                    </a:cubicBezTo>
                    <a:cubicBezTo>
                      <a:pt x="42" y="0"/>
                      <a:pt x="48" y="2"/>
                      <a:pt x="52" y="5"/>
                    </a:cubicBezTo>
                    <a:cubicBezTo>
                      <a:pt x="57" y="8"/>
                      <a:pt x="59" y="13"/>
                      <a:pt x="59" y="19"/>
                    </a:cubicBezTo>
                    <a:cubicBezTo>
                      <a:pt x="59" y="29"/>
                      <a:pt x="52" y="37"/>
                      <a:pt x="37" y="44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71" y="72"/>
                      <a:pt x="72" y="65"/>
                      <a:pt x="72" y="58"/>
                    </a:cubicBezTo>
                    <a:cubicBezTo>
                      <a:pt x="72" y="56"/>
                      <a:pt x="72" y="53"/>
                      <a:pt x="72" y="51"/>
                    </a:cubicBezTo>
                    <a:cubicBezTo>
                      <a:pt x="72" y="50"/>
                      <a:pt x="71" y="50"/>
                      <a:pt x="71" y="49"/>
                    </a:cubicBezTo>
                    <a:cubicBezTo>
                      <a:pt x="70" y="49"/>
                      <a:pt x="70" y="49"/>
                      <a:pt x="69" y="49"/>
                    </a:cubicBezTo>
                    <a:cubicBezTo>
                      <a:pt x="60" y="47"/>
                      <a:pt x="60" y="47"/>
                      <a:pt x="60" y="47"/>
                    </a:cubicBezTo>
                    <a:lnTo>
                      <a:pt x="60" y="44"/>
                    </a:lnTo>
                    <a:close/>
                    <a:moveTo>
                      <a:pt x="25" y="51"/>
                    </a:moveTo>
                    <a:cubicBezTo>
                      <a:pt x="18" y="57"/>
                      <a:pt x="15" y="64"/>
                      <a:pt x="15" y="72"/>
                    </a:cubicBezTo>
                    <a:cubicBezTo>
                      <a:pt x="15" y="79"/>
                      <a:pt x="17" y="84"/>
                      <a:pt x="21" y="88"/>
                    </a:cubicBezTo>
                    <a:cubicBezTo>
                      <a:pt x="25" y="92"/>
                      <a:pt x="30" y="94"/>
                      <a:pt x="38" y="94"/>
                    </a:cubicBezTo>
                    <a:cubicBezTo>
                      <a:pt x="44" y="94"/>
                      <a:pt x="51" y="91"/>
                      <a:pt x="56" y="87"/>
                    </a:cubicBezTo>
                    <a:lnTo>
                      <a:pt x="25" y="51"/>
                    </a:lnTo>
                    <a:close/>
                    <a:moveTo>
                      <a:pt x="33" y="40"/>
                    </a:moveTo>
                    <a:cubicBezTo>
                      <a:pt x="40" y="34"/>
                      <a:pt x="43" y="28"/>
                      <a:pt x="43" y="20"/>
                    </a:cubicBezTo>
                    <a:cubicBezTo>
                      <a:pt x="43" y="15"/>
                      <a:pt x="43" y="12"/>
                      <a:pt x="41" y="9"/>
                    </a:cubicBezTo>
                    <a:cubicBezTo>
                      <a:pt x="39" y="7"/>
                      <a:pt x="36" y="6"/>
                      <a:pt x="34" y="6"/>
                    </a:cubicBezTo>
                    <a:cubicBezTo>
                      <a:pt x="31" y="6"/>
                      <a:pt x="28" y="7"/>
                      <a:pt x="26" y="9"/>
                    </a:cubicBezTo>
                    <a:cubicBezTo>
                      <a:pt x="25" y="11"/>
                      <a:pt x="24" y="14"/>
                      <a:pt x="24" y="18"/>
                    </a:cubicBezTo>
                    <a:cubicBezTo>
                      <a:pt x="24" y="24"/>
                      <a:pt x="26" y="30"/>
                      <a:pt x="31" y="37"/>
                    </a:cubicBezTo>
                    <a:lnTo>
                      <a:pt x="33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7" name="ïṡľîḑê">
                <a:extLst>
                  <a:ext uri="{FF2B5EF4-FFF2-40B4-BE49-F238E27FC236}">
                    <a16:creationId xmlns:a16="http://schemas.microsoft.com/office/drawing/2014/main" id="{3145A54F-D349-4F6C-A715-E994413FD72D}"/>
                  </a:ext>
                </a:extLst>
              </p:cNvPr>
              <p:cNvSpPr/>
              <p:nvPr/>
            </p:nvSpPr>
            <p:spPr bwMode="auto">
              <a:xfrm>
                <a:off x="972502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4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5 w 87"/>
                  <a:gd name="T17" fmla="*/ 25 h 99"/>
                  <a:gd name="T18" fmla="*/ 2 w 87"/>
                  <a:gd name="T19" fmla="*/ 25 h 99"/>
                  <a:gd name="T20" fmla="*/ 0 w 87"/>
                  <a:gd name="T21" fmla="*/ 0 h 99"/>
                  <a:gd name="T22" fmla="*/ 1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7 w 87"/>
                  <a:gd name="T29" fmla="*/ 0 h 99"/>
                  <a:gd name="T30" fmla="*/ 87 w 87"/>
                  <a:gd name="T31" fmla="*/ 0 h 99"/>
                  <a:gd name="T32" fmla="*/ 83 w 87"/>
                  <a:gd name="T33" fmla="*/ 25 h 99"/>
                  <a:gd name="T34" fmla="*/ 80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3 w 87"/>
                  <a:gd name="T47" fmla="*/ 96 h 99"/>
                  <a:gd name="T48" fmla="*/ 63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8" y="99"/>
                      <a:pt x="31" y="99"/>
                      <a:pt x="24" y="99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6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0"/>
                      <a:pt x="24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4" y="0"/>
                      <a:pt x="75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1" y="93"/>
                      <a:pt x="52" y="93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56" y="99"/>
                      <a:pt x="49" y="99"/>
                      <a:pt x="43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8" name="ïŝļîdé">
                <a:extLst>
                  <a:ext uri="{FF2B5EF4-FFF2-40B4-BE49-F238E27FC236}">
                    <a16:creationId xmlns:a16="http://schemas.microsoft.com/office/drawing/2014/main" id="{9AEFE9E4-7710-4B66-8192-8908E8628710}"/>
                  </a:ext>
                </a:extLst>
              </p:cNvPr>
              <p:cNvSpPr/>
              <p:nvPr/>
            </p:nvSpPr>
            <p:spPr bwMode="auto">
              <a:xfrm>
                <a:off x="9999663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6 w 59"/>
                  <a:gd name="T3" fmla="*/ 68 h 70"/>
                  <a:gd name="T4" fmla="*/ 34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1 w 59"/>
                  <a:gd name="T23" fmla="*/ 55 h 70"/>
                  <a:gd name="T24" fmla="*/ 44 w 59"/>
                  <a:gd name="T25" fmla="*/ 61 h 70"/>
                  <a:gd name="T26" fmla="*/ 58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1 w 59"/>
                  <a:gd name="T35" fmla="*/ 10 h 70"/>
                  <a:gd name="T36" fmla="*/ 32 w 59"/>
                  <a:gd name="T37" fmla="*/ 6 h 70"/>
                  <a:gd name="T38" fmla="*/ 19 w 59"/>
                  <a:gd name="T39" fmla="*/ 12 h 70"/>
                  <a:gd name="T40" fmla="*/ 14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7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6" y="50"/>
                      <a:pt x="21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8" y="61"/>
                      <a:pt x="53" y="61"/>
                      <a:pt x="58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1" y="10"/>
                    </a:cubicBezTo>
                    <a:cubicBezTo>
                      <a:pt x="39" y="7"/>
                      <a:pt x="36" y="6"/>
                      <a:pt x="32" y="6"/>
                    </a:cubicBezTo>
                    <a:cubicBezTo>
                      <a:pt x="26" y="6"/>
                      <a:pt x="22" y="8"/>
                      <a:pt x="19" y="12"/>
                    </a:cubicBezTo>
                    <a:cubicBezTo>
                      <a:pt x="16" y="16"/>
                      <a:pt x="15" y="21"/>
                      <a:pt x="14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9" name="išḻiḋê">
                <a:extLst>
                  <a:ext uri="{FF2B5EF4-FFF2-40B4-BE49-F238E27FC236}">
                    <a16:creationId xmlns:a16="http://schemas.microsoft.com/office/drawing/2014/main" id="{4B8D6B35-8BC1-48D5-BE38-8AE49C0CAF56}"/>
                  </a:ext>
                </a:extLst>
              </p:cNvPr>
              <p:cNvSpPr/>
              <p:nvPr/>
            </p:nvSpPr>
            <p:spPr bwMode="auto">
              <a:xfrm>
                <a:off x="10237788" y="4333875"/>
                <a:ext cx="184150" cy="222250"/>
              </a:xfrm>
              <a:custGeom>
                <a:avLst/>
                <a:gdLst>
                  <a:gd name="T0" fmla="*/ 58 w 58"/>
                  <a:gd name="T1" fmla="*/ 63 h 70"/>
                  <a:gd name="T2" fmla="*/ 47 w 58"/>
                  <a:gd name="T3" fmla="*/ 68 h 70"/>
                  <a:gd name="T4" fmla="*/ 34 w 58"/>
                  <a:gd name="T5" fmla="*/ 70 h 70"/>
                  <a:gd name="T6" fmla="*/ 9 w 58"/>
                  <a:gd name="T7" fmla="*/ 61 h 70"/>
                  <a:gd name="T8" fmla="*/ 0 w 58"/>
                  <a:gd name="T9" fmla="*/ 37 h 70"/>
                  <a:gd name="T10" fmla="*/ 10 w 58"/>
                  <a:gd name="T11" fmla="*/ 11 h 70"/>
                  <a:gd name="T12" fmla="*/ 37 w 58"/>
                  <a:gd name="T13" fmla="*/ 0 h 70"/>
                  <a:gd name="T14" fmla="*/ 57 w 58"/>
                  <a:gd name="T15" fmla="*/ 5 h 70"/>
                  <a:gd name="T16" fmla="*/ 53 w 58"/>
                  <a:gd name="T17" fmla="*/ 24 h 70"/>
                  <a:gd name="T18" fmla="*/ 50 w 58"/>
                  <a:gd name="T19" fmla="*/ 25 h 70"/>
                  <a:gd name="T20" fmla="*/ 45 w 58"/>
                  <a:gd name="T21" fmla="*/ 8 h 70"/>
                  <a:gd name="T22" fmla="*/ 37 w 58"/>
                  <a:gd name="T23" fmla="*/ 6 h 70"/>
                  <a:gd name="T24" fmla="*/ 21 w 58"/>
                  <a:gd name="T25" fmla="*/ 14 h 70"/>
                  <a:gd name="T26" fmla="*/ 15 w 58"/>
                  <a:gd name="T27" fmla="*/ 33 h 70"/>
                  <a:gd name="T28" fmla="*/ 21 w 58"/>
                  <a:gd name="T29" fmla="*/ 54 h 70"/>
                  <a:gd name="T30" fmla="*/ 43 w 58"/>
                  <a:gd name="T31" fmla="*/ 61 h 70"/>
                  <a:gd name="T32" fmla="*/ 57 w 58"/>
                  <a:gd name="T33" fmla="*/ 60 h 70"/>
                  <a:gd name="T34" fmla="*/ 58 w 58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8" h="70">
                    <a:moveTo>
                      <a:pt x="58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6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5" y="9"/>
                      <a:pt x="21" y="14"/>
                    </a:cubicBezTo>
                    <a:cubicBezTo>
                      <a:pt x="17" y="19"/>
                      <a:pt x="15" y="25"/>
                      <a:pt x="15" y="33"/>
                    </a:cubicBezTo>
                    <a:cubicBezTo>
                      <a:pt x="15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8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0" name="i$1íďé">
                <a:extLst>
                  <a:ext uri="{FF2B5EF4-FFF2-40B4-BE49-F238E27FC236}">
                    <a16:creationId xmlns:a16="http://schemas.microsoft.com/office/drawing/2014/main" id="{5BB0AA19-D1B0-4703-BAA2-1B25C1BD3C20}"/>
                  </a:ext>
                </a:extLst>
              </p:cNvPr>
              <p:cNvSpPr/>
              <p:nvPr/>
            </p:nvSpPr>
            <p:spPr bwMode="auto">
              <a:xfrm>
                <a:off x="10463213" y="4210050"/>
                <a:ext cx="246063" cy="339725"/>
              </a:xfrm>
              <a:custGeom>
                <a:avLst/>
                <a:gdLst>
                  <a:gd name="T0" fmla="*/ 0 w 78"/>
                  <a:gd name="T1" fmla="*/ 5 h 107"/>
                  <a:gd name="T2" fmla="*/ 23 w 78"/>
                  <a:gd name="T3" fmla="*/ 0 h 107"/>
                  <a:gd name="T4" fmla="*/ 24 w 78"/>
                  <a:gd name="T5" fmla="*/ 0 h 107"/>
                  <a:gd name="T6" fmla="*/ 24 w 78"/>
                  <a:gd name="T7" fmla="*/ 20 h 107"/>
                  <a:gd name="T8" fmla="*/ 24 w 78"/>
                  <a:gd name="T9" fmla="*/ 47 h 107"/>
                  <a:gd name="T10" fmla="*/ 47 w 78"/>
                  <a:gd name="T11" fmla="*/ 39 h 107"/>
                  <a:gd name="T12" fmla="*/ 62 w 78"/>
                  <a:gd name="T13" fmla="*/ 45 h 107"/>
                  <a:gd name="T14" fmla="*/ 68 w 78"/>
                  <a:gd name="T15" fmla="*/ 61 h 107"/>
                  <a:gd name="T16" fmla="*/ 68 w 78"/>
                  <a:gd name="T17" fmla="*/ 86 h 107"/>
                  <a:gd name="T18" fmla="*/ 68 w 78"/>
                  <a:gd name="T19" fmla="*/ 99 h 107"/>
                  <a:gd name="T20" fmla="*/ 70 w 78"/>
                  <a:gd name="T21" fmla="*/ 102 h 107"/>
                  <a:gd name="T22" fmla="*/ 78 w 78"/>
                  <a:gd name="T23" fmla="*/ 104 h 107"/>
                  <a:gd name="T24" fmla="*/ 78 w 78"/>
                  <a:gd name="T25" fmla="*/ 107 h 107"/>
                  <a:gd name="T26" fmla="*/ 62 w 78"/>
                  <a:gd name="T27" fmla="*/ 107 h 107"/>
                  <a:gd name="T28" fmla="*/ 46 w 78"/>
                  <a:gd name="T29" fmla="*/ 107 h 107"/>
                  <a:gd name="T30" fmla="*/ 46 w 78"/>
                  <a:gd name="T31" fmla="*/ 104 h 107"/>
                  <a:gd name="T32" fmla="*/ 53 w 78"/>
                  <a:gd name="T33" fmla="*/ 102 h 107"/>
                  <a:gd name="T34" fmla="*/ 55 w 78"/>
                  <a:gd name="T35" fmla="*/ 100 h 107"/>
                  <a:gd name="T36" fmla="*/ 55 w 78"/>
                  <a:gd name="T37" fmla="*/ 96 h 107"/>
                  <a:gd name="T38" fmla="*/ 55 w 78"/>
                  <a:gd name="T39" fmla="*/ 65 h 107"/>
                  <a:gd name="T40" fmla="*/ 51 w 78"/>
                  <a:gd name="T41" fmla="*/ 52 h 107"/>
                  <a:gd name="T42" fmla="*/ 38 w 78"/>
                  <a:gd name="T43" fmla="*/ 48 h 107"/>
                  <a:gd name="T44" fmla="*/ 24 w 78"/>
                  <a:gd name="T45" fmla="*/ 52 h 107"/>
                  <a:gd name="T46" fmla="*/ 24 w 78"/>
                  <a:gd name="T47" fmla="*/ 84 h 107"/>
                  <a:gd name="T48" fmla="*/ 24 w 78"/>
                  <a:gd name="T49" fmla="*/ 100 h 107"/>
                  <a:gd name="T50" fmla="*/ 26 w 78"/>
                  <a:gd name="T51" fmla="*/ 102 h 107"/>
                  <a:gd name="T52" fmla="*/ 33 w 78"/>
                  <a:gd name="T53" fmla="*/ 104 h 107"/>
                  <a:gd name="T54" fmla="*/ 33 w 78"/>
                  <a:gd name="T55" fmla="*/ 107 h 107"/>
                  <a:gd name="T56" fmla="*/ 17 w 78"/>
                  <a:gd name="T57" fmla="*/ 107 h 107"/>
                  <a:gd name="T58" fmla="*/ 1 w 78"/>
                  <a:gd name="T59" fmla="*/ 107 h 107"/>
                  <a:gd name="T60" fmla="*/ 0 w 78"/>
                  <a:gd name="T61" fmla="*/ 104 h 107"/>
                  <a:gd name="T62" fmla="*/ 8 w 78"/>
                  <a:gd name="T63" fmla="*/ 102 h 107"/>
                  <a:gd name="T64" fmla="*/ 10 w 78"/>
                  <a:gd name="T65" fmla="*/ 100 h 107"/>
                  <a:gd name="T66" fmla="*/ 10 w 78"/>
                  <a:gd name="T67" fmla="*/ 82 h 107"/>
                  <a:gd name="T68" fmla="*/ 10 w 78"/>
                  <a:gd name="T69" fmla="*/ 53 h 107"/>
                  <a:gd name="T70" fmla="*/ 10 w 78"/>
                  <a:gd name="T71" fmla="*/ 27 h 107"/>
                  <a:gd name="T72" fmla="*/ 10 w 78"/>
                  <a:gd name="T73" fmla="*/ 10 h 107"/>
                  <a:gd name="T74" fmla="*/ 0 w 78"/>
                  <a:gd name="T75" fmla="*/ 7 h 107"/>
                  <a:gd name="T76" fmla="*/ 0 w 78"/>
                  <a:gd name="T77" fmla="*/ 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8" h="107">
                    <a:moveTo>
                      <a:pt x="0" y="5"/>
                    </a:moveTo>
                    <a:cubicBezTo>
                      <a:pt x="8" y="3"/>
                      <a:pt x="16" y="2"/>
                      <a:pt x="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5"/>
                      <a:pt x="24" y="11"/>
                      <a:pt x="24" y="20"/>
                    </a:cubicBezTo>
                    <a:cubicBezTo>
                      <a:pt x="24" y="28"/>
                      <a:pt x="24" y="37"/>
                      <a:pt x="24" y="47"/>
                    </a:cubicBezTo>
                    <a:cubicBezTo>
                      <a:pt x="32" y="42"/>
                      <a:pt x="40" y="39"/>
                      <a:pt x="47" y="39"/>
                    </a:cubicBezTo>
                    <a:cubicBezTo>
                      <a:pt x="53" y="39"/>
                      <a:pt x="58" y="41"/>
                      <a:pt x="62" y="45"/>
                    </a:cubicBezTo>
                    <a:cubicBezTo>
                      <a:pt x="66" y="49"/>
                      <a:pt x="68" y="54"/>
                      <a:pt x="68" y="61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8" y="92"/>
                      <a:pt x="68" y="96"/>
                      <a:pt x="68" y="99"/>
                    </a:cubicBezTo>
                    <a:cubicBezTo>
                      <a:pt x="68" y="101"/>
                      <a:pt x="69" y="101"/>
                      <a:pt x="70" y="102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7"/>
                      <a:pt x="78" y="107"/>
                      <a:pt x="78" y="107"/>
                    </a:cubicBezTo>
                    <a:cubicBezTo>
                      <a:pt x="72" y="107"/>
                      <a:pt x="66" y="107"/>
                      <a:pt x="62" y="107"/>
                    </a:cubicBezTo>
                    <a:cubicBezTo>
                      <a:pt x="57" y="107"/>
                      <a:pt x="52" y="107"/>
                      <a:pt x="46" y="107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4" y="102"/>
                      <a:pt x="55" y="101"/>
                      <a:pt x="55" y="100"/>
                    </a:cubicBezTo>
                    <a:cubicBezTo>
                      <a:pt x="55" y="99"/>
                      <a:pt x="55" y="98"/>
                      <a:pt x="55" y="96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5" y="59"/>
                      <a:pt x="54" y="55"/>
                      <a:pt x="51" y="52"/>
                    </a:cubicBezTo>
                    <a:cubicBezTo>
                      <a:pt x="48" y="49"/>
                      <a:pt x="44" y="48"/>
                      <a:pt x="38" y="48"/>
                    </a:cubicBezTo>
                    <a:cubicBezTo>
                      <a:pt x="34" y="48"/>
                      <a:pt x="29" y="49"/>
                      <a:pt x="24" y="52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89"/>
                      <a:pt x="24" y="95"/>
                      <a:pt x="24" y="100"/>
                    </a:cubicBezTo>
                    <a:cubicBezTo>
                      <a:pt x="24" y="101"/>
                      <a:pt x="24" y="102"/>
                      <a:pt x="26" y="102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27" y="107"/>
                      <a:pt x="22" y="107"/>
                      <a:pt x="17" y="107"/>
                    </a:cubicBezTo>
                    <a:cubicBezTo>
                      <a:pt x="12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0" y="95"/>
                      <a:pt x="10" y="89"/>
                      <a:pt x="10" y="82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43"/>
                      <a:pt x="10" y="34"/>
                      <a:pt x="10" y="27"/>
                    </a:cubicBezTo>
                    <a:cubicBezTo>
                      <a:pt x="10" y="19"/>
                      <a:pt x="10" y="14"/>
                      <a:pt x="10" y="1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1" name="iṣľíḓe">
                <a:extLst>
                  <a:ext uri="{FF2B5EF4-FFF2-40B4-BE49-F238E27FC236}">
                    <a16:creationId xmlns:a16="http://schemas.microsoft.com/office/drawing/2014/main" id="{53BEF1E0-1C20-49AF-9981-8743DA9AA7EF}"/>
                  </a:ext>
                </a:extLst>
              </p:cNvPr>
              <p:cNvSpPr/>
              <p:nvPr/>
            </p:nvSpPr>
            <p:spPr bwMode="auto">
              <a:xfrm>
                <a:off x="10750550" y="4333875"/>
                <a:ext cx="247650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4 w 78"/>
                  <a:gd name="T33" fmla="*/ 61 h 68"/>
                  <a:gd name="T34" fmla="*/ 54 w 78"/>
                  <a:gd name="T35" fmla="*/ 57 h 68"/>
                  <a:gd name="T36" fmla="*/ 54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2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1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4" y="61"/>
                    </a:cubicBezTo>
                    <a:cubicBezTo>
                      <a:pt x="54" y="60"/>
                      <a:pt x="54" y="59"/>
                      <a:pt x="54" y="57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0"/>
                      <a:pt x="53" y="16"/>
                      <a:pt x="50" y="13"/>
                    </a:cubicBezTo>
                    <a:cubicBezTo>
                      <a:pt x="48" y="10"/>
                      <a:pt x="43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6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2" name="iş1iḑè">
                <a:extLst>
                  <a:ext uri="{FF2B5EF4-FFF2-40B4-BE49-F238E27FC236}">
                    <a16:creationId xmlns:a16="http://schemas.microsoft.com/office/drawing/2014/main" id="{E70A51FB-285A-4423-A0A8-F899E2A95CEE}"/>
                  </a:ext>
                </a:extLst>
              </p:cNvPr>
              <p:cNvSpPr/>
              <p:nvPr/>
            </p:nvSpPr>
            <p:spPr bwMode="auto">
              <a:xfrm>
                <a:off x="11042650" y="4333875"/>
                <a:ext cx="211138" cy="222250"/>
              </a:xfrm>
              <a:custGeom>
                <a:avLst/>
                <a:gdLst>
                  <a:gd name="T0" fmla="*/ 67 w 67"/>
                  <a:gd name="T1" fmla="*/ 34 h 70"/>
                  <a:gd name="T2" fmla="*/ 58 w 67"/>
                  <a:gd name="T3" fmla="*/ 60 h 70"/>
                  <a:gd name="T4" fmla="*/ 33 w 67"/>
                  <a:gd name="T5" fmla="*/ 70 h 70"/>
                  <a:gd name="T6" fmla="*/ 9 w 67"/>
                  <a:gd name="T7" fmla="*/ 61 h 70"/>
                  <a:gd name="T8" fmla="*/ 0 w 67"/>
                  <a:gd name="T9" fmla="*/ 36 h 70"/>
                  <a:gd name="T10" fmla="*/ 9 w 67"/>
                  <a:gd name="T11" fmla="*/ 10 h 70"/>
                  <a:gd name="T12" fmla="*/ 34 w 67"/>
                  <a:gd name="T13" fmla="*/ 0 h 70"/>
                  <a:gd name="T14" fmla="*/ 58 w 67"/>
                  <a:gd name="T15" fmla="*/ 10 h 70"/>
                  <a:gd name="T16" fmla="*/ 67 w 67"/>
                  <a:gd name="T17" fmla="*/ 34 h 70"/>
                  <a:gd name="T18" fmla="*/ 14 w 67"/>
                  <a:gd name="T19" fmla="*/ 34 h 70"/>
                  <a:gd name="T20" fmla="*/ 19 w 67"/>
                  <a:gd name="T21" fmla="*/ 56 h 70"/>
                  <a:gd name="T22" fmla="*/ 34 w 67"/>
                  <a:gd name="T23" fmla="*/ 64 h 70"/>
                  <a:gd name="T24" fmla="*/ 48 w 67"/>
                  <a:gd name="T25" fmla="*/ 57 h 70"/>
                  <a:gd name="T26" fmla="*/ 53 w 67"/>
                  <a:gd name="T27" fmla="*/ 35 h 70"/>
                  <a:gd name="T28" fmla="*/ 48 w 67"/>
                  <a:gd name="T29" fmla="*/ 14 h 70"/>
                  <a:gd name="T30" fmla="*/ 33 w 67"/>
                  <a:gd name="T31" fmla="*/ 6 h 70"/>
                  <a:gd name="T32" fmla="*/ 19 w 67"/>
                  <a:gd name="T33" fmla="*/ 13 h 70"/>
                  <a:gd name="T34" fmla="*/ 14 w 67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70">
                    <a:moveTo>
                      <a:pt x="67" y="34"/>
                    </a:moveTo>
                    <a:cubicBezTo>
                      <a:pt x="67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6" y="4"/>
                      <a:pt x="24" y="0"/>
                      <a:pt x="34" y="0"/>
                    </a:cubicBezTo>
                    <a:cubicBezTo>
                      <a:pt x="44" y="0"/>
                      <a:pt x="52" y="4"/>
                      <a:pt x="58" y="10"/>
                    </a:cubicBezTo>
                    <a:cubicBezTo>
                      <a:pt x="64" y="16"/>
                      <a:pt x="67" y="24"/>
                      <a:pt x="67" y="34"/>
                    </a:cubicBezTo>
                    <a:close/>
                    <a:moveTo>
                      <a:pt x="14" y="34"/>
                    </a:moveTo>
                    <a:cubicBezTo>
                      <a:pt x="14" y="43"/>
                      <a:pt x="16" y="51"/>
                      <a:pt x="19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4" y="9"/>
                      <a:pt x="40" y="6"/>
                      <a:pt x="33" y="6"/>
                    </a:cubicBezTo>
                    <a:cubicBezTo>
                      <a:pt x="27" y="6"/>
                      <a:pt x="22" y="8"/>
                      <a:pt x="19" y="13"/>
                    </a:cubicBezTo>
                    <a:cubicBezTo>
                      <a:pt x="16" y="18"/>
                      <a:pt x="14" y="25"/>
                      <a:pt x="14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3" name="ïṩľîḑè">
                <a:extLst>
                  <a:ext uri="{FF2B5EF4-FFF2-40B4-BE49-F238E27FC236}">
                    <a16:creationId xmlns:a16="http://schemas.microsoft.com/office/drawing/2014/main" id="{F4308E86-95DA-421C-8040-86EB939FC2D9}"/>
                  </a:ext>
                </a:extLst>
              </p:cNvPr>
              <p:cNvSpPr/>
              <p:nvPr/>
            </p:nvSpPr>
            <p:spPr bwMode="auto">
              <a:xfrm>
                <a:off x="11301413" y="4210050"/>
                <a:ext cx="107950" cy="339725"/>
              </a:xfrm>
              <a:custGeom>
                <a:avLst/>
                <a:gdLst>
                  <a:gd name="T0" fmla="*/ 1 w 34"/>
                  <a:gd name="T1" fmla="*/ 7 h 107"/>
                  <a:gd name="T2" fmla="*/ 0 w 34"/>
                  <a:gd name="T3" fmla="*/ 5 h 107"/>
                  <a:gd name="T4" fmla="*/ 24 w 34"/>
                  <a:gd name="T5" fmla="*/ 0 h 107"/>
                  <a:gd name="T6" fmla="*/ 24 w 34"/>
                  <a:gd name="T7" fmla="*/ 0 h 107"/>
                  <a:gd name="T8" fmla="*/ 24 w 34"/>
                  <a:gd name="T9" fmla="*/ 33 h 107"/>
                  <a:gd name="T10" fmla="*/ 24 w 34"/>
                  <a:gd name="T11" fmla="*/ 79 h 107"/>
                  <a:gd name="T12" fmla="*/ 24 w 34"/>
                  <a:gd name="T13" fmla="*/ 99 h 107"/>
                  <a:gd name="T14" fmla="*/ 26 w 34"/>
                  <a:gd name="T15" fmla="*/ 102 h 107"/>
                  <a:gd name="T16" fmla="*/ 34 w 34"/>
                  <a:gd name="T17" fmla="*/ 104 h 107"/>
                  <a:gd name="T18" fmla="*/ 34 w 34"/>
                  <a:gd name="T19" fmla="*/ 107 h 107"/>
                  <a:gd name="T20" fmla="*/ 17 w 34"/>
                  <a:gd name="T21" fmla="*/ 107 h 107"/>
                  <a:gd name="T22" fmla="*/ 1 w 34"/>
                  <a:gd name="T23" fmla="*/ 107 h 107"/>
                  <a:gd name="T24" fmla="*/ 1 w 34"/>
                  <a:gd name="T25" fmla="*/ 104 h 107"/>
                  <a:gd name="T26" fmla="*/ 9 w 34"/>
                  <a:gd name="T27" fmla="*/ 102 h 107"/>
                  <a:gd name="T28" fmla="*/ 10 w 34"/>
                  <a:gd name="T29" fmla="*/ 100 h 107"/>
                  <a:gd name="T30" fmla="*/ 11 w 34"/>
                  <a:gd name="T31" fmla="*/ 82 h 107"/>
                  <a:gd name="T32" fmla="*/ 11 w 34"/>
                  <a:gd name="T33" fmla="*/ 53 h 107"/>
                  <a:gd name="T34" fmla="*/ 10 w 34"/>
                  <a:gd name="T35" fmla="*/ 10 h 107"/>
                  <a:gd name="T36" fmla="*/ 1 w 34"/>
                  <a:gd name="T37" fmla="*/ 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107">
                    <a:moveTo>
                      <a:pt x="1" y="7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7" y="2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8"/>
                      <a:pt x="24" y="19"/>
                      <a:pt x="24" y="33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4" y="87"/>
                      <a:pt x="24" y="94"/>
                      <a:pt x="24" y="99"/>
                    </a:cubicBezTo>
                    <a:cubicBezTo>
                      <a:pt x="24" y="101"/>
                      <a:pt x="25" y="102"/>
                      <a:pt x="26" y="102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1" y="94"/>
                      <a:pt x="11" y="88"/>
                      <a:pt x="11" y="8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35"/>
                      <a:pt x="11" y="21"/>
                      <a:pt x="10" y="10"/>
                    </a:cubicBezTo>
                    <a:lnTo>
                      <a:pt x="1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4" name="ïṩḷïdé">
                <a:extLst>
                  <a:ext uri="{FF2B5EF4-FFF2-40B4-BE49-F238E27FC236}">
                    <a16:creationId xmlns:a16="http://schemas.microsoft.com/office/drawing/2014/main" id="{28496E00-B8D7-46DD-8017-22248C3715B7}"/>
                  </a:ext>
                </a:extLst>
              </p:cNvPr>
              <p:cNvSpPr/>
              <p:nvPr/>
            </p:nvSpPr>
            <p:spPr bwMode="auto">
              <a:xfrm>
                <a:off x="11456988" y="4333875"/>
                <a:ext cx="215900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9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8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4 w 68"/>
                  <a:gd name="T23" fmla="*/ 64 h 70"/>
                  <a:gd name="T24" fmla="*/ 48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3 w 68"/>
                  <a:gd name="T31" fmla="*/ 6 h 70"/>
                  <a:gd name="T32" fmla="*/ 19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10" y="10"/>
                    </a:cubicBezTo>
                    <a:cubicBezTo>
                      <a:pt x="16" y="4"/>
                      <a:pt x="24" y="0"/>
                      <a:pt x="35" y="0"/>
                    </a:cubicBezTo>
                    <a:cubicBezTo>
                      <a:pt x="45" y="0"/>
                      <a:pt x="52" y="4"/>
                      <a:pt x="58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6" y="51"/>
                      <a:pt x="20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5" y="9"/>
                      <a:pt x="40" y="6"/>
                      <a:pt x="33" y="6"/>
                    </a:cubicBezTo>
                    <a:cubicBezTo>
                      <a:pt x="27" y="6"/>
                      <a:pt x="23" y="8"/>
                      <a:pt x="19" y="13"/>
                    </a:cubicBezTo>
                    <a:cubicBezTo>
                      <a:pt x="16" y="18"/>
                      <a:pt x="15" y="25"/>
                      <a:pt x="15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5" name="iŝḻîḓè">
                <a:extLst>
                  <a:ext uri="{FF2B5EF4-FFF2-40B4-BE49-F238E27FC236}">
                    <a16:creationId xmlns:a16="http://schemas.microsoft.com/office/drawing/2014/main" id="{C3CEAD0F-49FC-4A6C-B390-B6C94A555862}"/>
                  </a:ext>
                </a:extLst>
              </p:cNvPr>
              <p:cNvSpPr/>
              <p:nvPr/>
            </p:nvSpPr>
            <p:spPr bwMode="auto">
              <a:xfrm>
                <a:off x="11720513" y="4333875"/>
                <a:ext cx="220663" cy="330200"/>
              </a:xfrm>
              <a:custGeom>
                <a:avLst/>
                <a:gdLst>
                  <a:gd name="T0" fmla="*/ 54 w 70"/>
                  <a:gd name="T1" fmla="*/ 9 h 104"/>
                  <a:gd name="T2" fmla="*/ 59 w 70"/>
                  <a:gd name="T3" fmla="*/ 23 h 104"/>
                  <a:gd name="T4" fmla="*/ 51 w 70"/>
                  <a:gd name="T5" fmla="*/ 42 h 104"/>
                  <a:gd name="T6" fmla="*/ 31 w 70"/>
                  <a:gd name="T7" fmla="*/ 49 h 104"/>
                  <a:gd name="T8" fmla="*/ 19 w 70"/>
                  <a:gd name="T9" fmla="*/ 46 h 104"/>
                  <a:gd name="T10" fmla="*/ 15 w 70"/>
                  <a:gd name="T11" fmla="*/ 56 h 104"/>
                  <a:gd name="T12" fmla="*/ 17 w 70"/>
                  <a:gd name="T13" fmla="*/ 59 h 104"/>
                  <a:gd name="T14" fmla="*/ 24 w 70"/>
                  <a:gd name="T15" fmla="*/ 59 h 104"/>
                  <a:gd name="T16" fmla="*/ 34 w 70"/>
                  <a:gd name="T17" fmla="*/ 59 h 104"/>
                  <a:gd name="T18" fmla="*/ 44 w 70"/>
                  <a:gd name="T19" fmla="*/ 59 h 104"/>
                  <a:gd name="T20" fmla="*/ 62 w 70"/>
                  <a:gd name="T21" fmla="*/ 63 h 104"/>
                  <a:gd name="T22" fmla="*/ 70 w 70"/>
                  <a:gd name="T23" fmla="*/ 76 h 104"/>
                  <a:gd name="T24" fmla="*/ 57 w 70"/>
                  <a:gd name="T25" fmla="*/ 96 h 104"/>
                  <a:gd name="T26" fmla="*/ 29 w 70"/>
                  <a:gd name="T27" fmla="*/ 104 h 104"/>
                  <a:gd name="T28" fmla="*/ 8 w 70"/>
                  <a:gd name="T29" fmla="*/ 99 h 104"/>
                  <a:gd name="T30" fmla="*/ 0 w 70"/>
                  <a:gd name="T31" fmla="*/ 88 h 104"/>
                  <a:gd name="T32" fmla="*/ 11 w 70"/>
                  <a:gd name="T33" fmla="*/ 70 h 104"/>
                  <a:gd name="T34" fmla="*/ 4 w 70"/>
                  <a:gd name="T35" fmla="*/ 63 h 104"/>
                  <a:gd name="T36" fmla="*/ 14 w 70"/>
                  <a:gd name="T37" fmla="*/ 45 h 104"/>
                  <a:gd name="T38" fmla="*/ 3 w 70"/>
                  <a:gd name="T39" fmla="*/ 25 h 104"/>
                  <a:gd name="T40" fmla="*/ 11 w 70"/>
                  <a:gd name="T41" fmla="*/ 7 h 104"/>
                  <a:gd name="T42" fmla="*/ 32 w 70"/>
                  <a:gd name="T43" fmla="*/ 0 h 104"/>
                  <a:gd name="T44" fmla="*/ 41 w 70"/>
                  <a:gd name="T45" fmla="*/ 1 h 104"/>
                  <a:gd name="T46" fmla="*/ 50 w 70"/>
                  <a:gd name="T47" fmla="*/ 2 h 104"/>
                  <a:gd name="T48" fmla="*/ 70 w 70"/>
                  <a:gd name="T49" fmla="*/ 2 h 104"/>
                  <a:gd name="T50" fmla="*/ 70 w 70"/>
                  <a:gd name="T51" fmla="*/ 5 h 104"/>
                  <a:gd name="T52" fmla="*/ 54 w 70"/>
                  <a:gd name="T53" fmla="*/ 9 h 104"/>
                  <a:gd name="T54" fmla="*/ 15 w 70"/>
                  <a:gd name="T55" fmla="*/ 71 h 104"/>
                  <a:gd name="T56" fmla="*/ 11 w 70"/>
                  <a:gd name="T57" fmla="*/ 84 h 104"/>
                  <a:gd name="T58" fmla="*/ 16 w 70"/>
                  <a:gd name="T59" fmla="*/ 94 h 104"/>
                  <a:gd name="T60" fmla="*/ 29 w 70"/>
                  <a:gd name="T61" fmla="*/ 97 h 104"/>
                  <a:gd name="T62" fmla="*/ 47 w 70"/>
                  <a:gd name="T63" fmla="*/ 93 h 104"/>
                  <a:gd name="T64" fmla="*/ 55 w 70"/>
                  <a:gd name="T65" fmla="*/ 80 h 104"/>
                  <a:gd name="T66" fmla="*/ 51 w 70"/>
                  <a:gd name="T67" fmla="*/ 73 h 104"/>
                  <a:gd name="T68" fmla="*/ 37 w 70"/>
                  <a:gd name="T69" fmla="*/ 71 h 104"/>
                  <a:gd name="T70" fmla="*/ 29 w 70"/>
                  <a:gd name="T71" fmla="*/ 71 h 104"/>
                  <a:gd name="T72" fmla="*/ 20 w 70"/>
                  <a:gd name="T73" fmla="*/ 71 h 104"/>
                  <a:gd name="T74" fmla="*/ 15 w 70"/>
                  <a:gd name="T75" fmla="*/ 71 h 104"/>
                  <a:gd name="T76" fmla="*/ 18 w 70"/>
                  <a:gd name="T77" fmla="*/ 24 h 104"/>
                  <a:gd name="T78" fmla="*/ 21 w 70"/>
                  <a:gd name="T79" fmla="*/ 38 h 104"/>
                  <a:gd name="T80" fmla="*/ 32 w 70"/>
                  <a:gd name="T81" fmla="*/ 43 h 104"/>
                  <a:gd name="T82" fmla="*/ 41 w 70"/>
                  <a:gd name="T83" fmla="*/ 38 h 104"/>
                  <a:gd name="T84" fmla="*/ 45 w 70"/>
                  <a:gd name="T85" fmla="*/ 25 h 104"/>
                  <a:gd name="T86" fmla="*/ 41 w 70"/>
                  <a:gd name="T87" fmla="*/ 11 h 104"/>
                  <a:gd name="T88" fmla="*/ 31 w 70"/>
                  <a:gd name="T89" fmla="*/ 6 h 104"/>
                  <a:gd name="T90" fmla="*/ 21 w 70"/>
                  <a:gd name="T91" fmla="*/ 10 h 104"/>
                  <a:gd name="T92" fmla="*/ 18 w 70"/>
                  <a:gd name="T93" fmla="*/ 2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0" h="104">
                    <a:moveTo>
                      <a:pt x="54" y="9"/>
                    </a:moveTo>
                    <a:cubicBezTo>
                      <a:pt x="57" y="13"/>
                      <a:pt x="59" y="18"/>
                      <a:pt x="59" y="23"/>
                    </a:cubicBezTo>
                    <a:cubicBezTo>
                      <a:pt x="59" y="31"/>
                      <a:pt x="57" y="37"/>
                      <a:pt x="51" y="42"/>
                    </a:cubicBezTo>
                    <a:cubicBezTo>
                      <a:pt x="46" y="46"/>
                      <a:pt x="39" y="49"/>
                      <a:pt x="31" y="49"/>
                    </a:cubicBezTo>
                    <a:cubicBezTo>
                      <a:pt x="27" y="49"/>
                      <a:pt x="23" y="48"/>
                      <a:pt x="19" y="46"/>
                    </a:cubicBezTo>
                    <a:cubicBezTo>
                      <a:pt x="16" y="51"/>
                      <a:pt x="15" y="54"/>
                      <a:pt x="15" y="56"/>
                    </a:cubicBezTo>
                    <a:cubicBezTo>
                      <a:pt x="15" y="57"/>
                      <a:pt x="16" y="58"/>
                      <a:pt x="17" y="59"/>
                    </a:cubicBezTo>
                    <a:cubicBezTo>
                      <a:pt x="18" y="59"/>
                      <a:pt x="21" y="59"/>
                      <a:pt x="24" y="59"/>
                    </a:cubicBezTo>
                    <a:cubicBezTo>
                      <a:pt x="27" y="59"/>
                      <a:pt x="30" y="59"/>
                      <a:pt x="34" y="59"/>
                    </a:cubicBezTo>
                    <a:cubicBezTo>
                      <a:pt x="37" y="59"/>
                      <a:pt x="41" y="59"/>
                      <a:pt x="44" y="59"/>
                    </a:cubicBezTo>
                    <a:cubicBezTo>
                      <a:pt x="51" y="59"/>
                      <a:pt x="57" y="60"/>
                      <a:pt x="62" y="63"/>
                    </a:cubicBezTo>
                    <a:cubicBezTo>
                      <a:pt x="67" y="66"/>
                      <a:pt x="70" y="70"/>
                      <a:pt x="70" y="76"/>
                    </a:cubicBezTo>
                    <a:cubicBezTo>
                      <a:pt x="70" y="85"/>
                      <a:pt x="66" y="91"/>
                      <a:pt x="57" y="96"/>
                    </a:cubicBezTo>
                    <a:cubicBezTo>
                      <a:pt x="49" y="101"/>
                      <a:pt x="39" y="104"/>
                      <a:pt x="29" y="104"/>
                    </a:cubicBezTo>
                    <a:cubicBezTo>
                      <a:pt x="20" y="104"/>
                      <a:pt x="13" y="102"/>
                      <a:pt x="8" y="99"/>
                    </a:cubicBezTo>
                    <a:cubicBezTo>
                      <a:pt x="2" y="97"/>
                      <a:pt x="0" y="93"/>
                      <a:pt x="0" y="88"/>
                    </a:cubicBezTo>
                    <a:cubicBezTo>
                      <a:pt x="0" y="83"/>
                      <a:pt x="4" y="77"/>
                      <a:pt x="11" y="70"/>
                    </a:cubicBezTo>
                    <a:cubicBezTo>
                      <a:pt x="6" y="68"/>
                      <a:pt x="4" y="66"/>
                      <a:pt x="4" y="63"/>
                    </a:cubicBezTo>
                    <a:cubicBezTo>
                      <a:pt x="4" y="58"/>
                      <a:pt x="7" y="52"/>
                      <a:pt x="14" y="45"/>
                    </a:cubicBezTo>
                    <a:cubicBezTo>
                      <a:pt x="7" y="40"/>
                      <a:pt x="3" y="34"/>
                      <a:pt x="3" y="25"/>
                    </a:cubicBezTo>
                    <a:cubicBezTo>
                      <a:pt x="3" y="18"/>
                      <a:pt x="6" y="12"/>
                      <a:pt x="11" y="7"/>
                    </a:cubicBezTo>
                    <a:cubicBezTo>
                      <a:pt x="16" y="3"/>
                      <a:pt x="23" y="0"/>
                      <a:pt x="32" y="0"/>
                    </a:cubicBezTo>
                    <a:cubicBezTo>
                      <a:pt x="34" y="0"/>
                      <a:pt x="37" y="1"/>
                      <a:pt x="41" y="1"/>
                    </a:cubicBezTo>
                    <a:cubicBezTo>
                      <a:pt x="45" y="2"/>
                      <a:pt x="48" y="2"/>
                      <a:pt x="50" y="2"/>
                    </a:cubicBezTo>
                    <a:cubicBezTo>
                      <a:pt x="57" y="2"/>
                      <a:pt x="64" y="2"/>
                      <a:pt x="70" y="2"/>
                    </a:cubicBezTo>
                    <a:cubicBezTo>
                      <a:pt x="70" y="5"/>
                      <a:pt x="70" y="5"/>
                      <a:pt x="70" y="5"/>
                    </a:cubicBezTo>
                    <a:lnTo>
                      <a:pt x="54" y="9"/>
                    </a:lnTo>
                    <a:close/>
                    <a:moveTo>
                      <a:pt x="15" y="71"/>
                    </a:moveTo>
                    <a:cubicBezTo>
                      <a:pt x="12" y="76"/>
                      <a:pt x="11" y="80"/>
                      <a:pt x="11" y="84"/>
                    </a:cubicBezTo>
                    <a:cubicBezTo>
                      <a:pt x="11" y="88"/>
                      <a:pt x="12" y="92"/>
                      <a:pt x="16" y="94"/>
                    </a:cubicBezTo>
                    <a:cubicBezTo>
                      <a:pt x="19" y="96"/>
                      <a:pt x="24" y="97"/>
                      <a:pt x="29" y="97"/>
                    </a:cubicBezTo>
                    <a:cubicBezTo>
                      <a:pt x="36" y="97"/>
                      <a:pt x="42" y="96"/>
                      <a:pt x="47" y="93"/>
                    </a:cubicBezTo>
                    <a:cubicBezTo>
                      <a:pt x="53" y="90"/>
                      <a:pt x="55" y="86"/>
                      <a:pt x="55" y="80"/>
                    </a:cubicBezTo>
                    <a:cubicBezTo>
                      <a:pt x="55" y="77"/>
                      <a:pt x="54" y="75"/>
                      <a:pt x="51" y="73"/>
                    </a:cubicBezTo>
                    <a:cubicBezTo>
                      <a:pt x="49" y="71"/>
                      <a:pt x="44" y="71"/>
                      <a:pt x="37" y="71"/>
                    </a:cubicBezTo>
                    <a:cubicBezTo>
                      <a:pt x="35" y="71"/>
                      <a:pt x="32" y="71"/>
                      <a:pt x="29" y="71"/>
                    </a:cubicBezTo>
                    <a:cubicBezTo>
                      <a:pt x="26" y="71"/>
                      <a:pt x="23" y="71"/>
                      <a:pt x="20" y="71"/>
                    </a:cubicBezTo>
                    <a:cubicBezTo>
                      <a:pt x="19" y="71"/>
                      <a:pt x="17" y="71"/>
                      <a:pt x="15" y="71"/>
                    </a:cubicBezTo>
                    <a:close/>
                    <a:moveTo>
                      <a:pt x="18" y="24"/>
                    </a:moveTo>
                    <a:cubicBezTo>
                      <a:pt x="18" y="30"/>
                      <a:pt x="19" y="35"/>
                      <a:pt x="21" y="38"/>
                    </a:cubicBezTo>
                    <a:cubicBezTo>
                      <a:pt x="24" y="41"/>
                      <a:pt x="27" y="43"/>
                      <a:pt x="32" y="43"/>
                    </a:cubicBezTo>
                    <a:cubicBezTo>
                      <a:pt x="36" y="43"/>
                      <a:pt x="39" y="42"/>
                      <a:pt x="41" y="38"/>
                    </a:cubicBezTo>
                    <a:cubicBezTo>
                      <a:pt x="44" y="35"/>
                      <a:pt x="45" y="31"/>
                      <a:pt x="45" y="25"/>
                    </a:cubicBezTo>
                    <a:cubicBezTo>
                      <a:pt x="45" y="19"/>
                      <a:pt x="43" y="14"/>
                      <a:pt x="41" y="11"/>
                    </a:cubicBezTo>
                    <a:cubicBezTo>
                      <a:pt x="39" y="7"/>
                      <a:pt x="35" y="6"/>
                      <a:pt x="31" y="6"/>
                    </a:cubicBezTo>
                    <a:cubicBezTo>
                      <a:pt x="26" y="6"/>
                      <a:pt x="23" y="7"/>
                      <a:pt x="21" y="10"/>
                    </a:cubicBezTo>
                    <a:cubicBezTo>
                      <a:pt x="19" y="13"/>
                      <a:pt x="18" y="18"/>
                      <a:pt x="18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6" name="îṩľïḑê">
                <a:extLst>
                  <a:ext uri="{FF2B5EF4-FFF2-40B4-BE49-F238E27FC236}">
                    <a16:creationId xmlns:a16="http://schemas.microsoft.com/office/drawing/2014/main" id="{D176920E-2107-4724-B5BA-D7C1F5F5E6C6}"/>
                  </a:ext>
                </a:extLst>
              </p:cNvPr>
              <p:cNvSpPr/>
              <p:nvPr/>
            </p:nvSpPr>
            <p:spPr bwMode="auto">
              <a:xfrm>
                <a:off x="11960225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1 w 74"/>
                  <a:gd name="T7" fmla="*/ 3 h 101"/>
                  <a:gd name="T8" fmla="*/ 23 w 74"/>
                  <a:gd name="T9" fmla="*/ 5 h 101"/>
                  <a:gd name="T10" fmla="*/ 29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4 w 74"/>
                  <a:gd name="T17" fmla="*/ 39 h 101"/>
                  <a:gd name="T18" fmla="*/ 51 w 74"/>
                  <a:gd name="T19" fmla="*/ 23 h 101"/>
                  <a:gd name="T20" fmla="*/ 57 w 74"/>
                  <a:gd name="T21" fmla="*/ 5 h 101"/>
                  <a:gd name="T22" fmla="*/ 49 w 74"/>
                  <a:gd name="T23" fmla="*/ 3 h 101"/>
                  <a:gd name="T24" fmla="*/ 49 w 74"/>
                  <a:gd name="T25" fmla="*/ 0 h 101"/>
                  <a:gd name="T26" fmla="*/ 61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7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4 w 74"/>
                  <a:gd name="T39" fmla="*/ 57 h 101"/>
                  <a:gd name="T40" fmla="*/ 38 w 74"/>
                  <a:gd name="T41" fmla="*/ 77 h 101"/>
                  <a:gd name="T42" fmla="*/ 34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8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6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29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4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2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4" y="57"/>
                    </a:cubicBezTo>
                    <a:cubicBezTo>
                      <a:pt x="42" y="63"/>
                      <a:pt x="40" y="70"/>
                      <a:pt x="38" y="77"/>
                    </a:cubicBezTo>
                    <a:cubicBezTo>
                      <a:pt x="37" y="83"/>
                      <a:pt x="35" y="89"/>
                      <a:pt x="34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0" y="100"/>
                      <a:pt x="27" y="101"/>
                      <a:pt x="23" y="101"/>
                    </a:cubicBezTo>
                    <a:cubicBezTo>
                      <a:pt x="18" y="101"/>
                      <a:pt x="13" y="101"/>
                      <a:pt x="8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7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6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</p:grpSp>
      <p:cxnSp>
        <p:nvCxnSpPr>
          <p:cNvPr id="111" name="直接连接符 110">
            <a:extLst>
              <a:ext uri="{FF2B5EF4-FFF2-40B4-BE49-F238E27FC236}">
                <a16:creationId xmlns:a16="http://schemas.microsoft.com/office/drawing/2014/main" id="{487D2C6B-7064-4250-A5B2-111D00839DDB}"/>
              </a:ext>
            </a:extLst>
          </p:cNvPr>
          <p:cNvCxnSpPr/>
          <p:nvPr/>
        </p:nvCxnSpPr>
        <p:spPr>
          <a:xfrm>
            <a:off x="0" y="85344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文本框 111">
            <a:extLst>
              <a:ext uri="{FF2B5EF4-FFF2-40B4-BE49-F238E27FC236}">
                <a16:creationId xmlns:a16="http://schemas.microsoft.com/office/drawing/2014/main" id="{98107071-B6EE-429A-A8B9-BE04F6E4D200}"/>
              </a:ext>
            </a:extLst>
          </p:cNvPr>
          <p:cNvSpPr txBox="1"/>
          <p:nvPr/>
        </p:nvSpPr>
        <p:spPr>
          <a:xfrm>
            <a:off x="345944" y="167549"/>
            <a:ext cx="192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研究意义</a:t>
            </a:r>
          </a:p>
        </p:txBody>
      </p:sp>
      <p:cxnSp>
        <p:nvCxnSpPr>
          <p:cNvPr id="131" name="直接箭头连接符 130">
            <a:extLst>
              <a:ext uri="{FF2B5EF4-FFF2-40B4-BE49-F238E27FC236}">
                <a16:creationId xmlns:a16="http://schemas.microsoft.com/office/drawing/2014/main" id="{90686CC6-9054-401E-9F68-B3467EBF5806}"/>
              </a:ext>
            </a:extLst>
          </p:cNvPr>
          <p:cNvCxnSpPr/>
          <p:nvPr/>
        </p:nvCxnSpPr>
        <p:spPr>
          <a:xfrm>
            <a:off x="7318362" y="3640329"/>
            <a:ext cx="938556" cy="0"/>
          </a:xfrm>
          <a:prstGeom prst="straightConnector1">
            <a:avLst/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箭头连接符 131">
            <a:extLst>
              <a:ext uri="{FF2B5EF4-FFF2-40B4-BE49-F238E27FC236}">
                <a16:creationId xmlns:a16="http://schemas.microsoft.com/office/drawing/2014/main" id="{9E9C8B34-0AC2-4C37-9436-5C119BE6B698}"/>
              </a:ext>
            </a:extLst>
          </p:cNvPr>
          <p:cNvCxnSpPr/>
          <p:nvPr/>
        </p:nvCxnSpPr>
        <p:spPr>
          <a:xfrm>
            <a:off x="3495039" y="3640329"/>
            <a:ext cx="938556" cy="0"/>
          </a:xfrm>
          <a:prstGeom prst="straightConnector1">
            <a:avLst/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51560E51-2FBB-4CC2-B24F-4913A40C1E13}"/>
              </a:ext>
            </a:extLst>
          </p:cNvPr>
          <p:cNvGrpSpPr/>
          <p:nvPr/>
        </p:nvGrpSpPr>
        <p:grpSpPr>
          <a:xfrm>
            <a:off x="660400" y="2321560"/>
            <a:ext cx="2621279" cy="2621279"/>
            <a:chOff x="660400" y="2321560"/>
            <a:chExt cx="2621279" cy="2621279"/>
          </a:xfrm>
        </p:grpSpPr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AA08E586-C03F-48DE-92BC-F20D8D4F2A8E}"/>
                </a:ext>
              </a:extLst>
            </p:cNvPr>
            <p:cNvSpPr/>
            <p:nvPr/>
          </p:nvSpPr>
          <p:spPr>
            <a:xfrm>
              <a:off x="660400" y="2321560"/>
              <a:ext cx="2621279" cy="2621279"/>
            </a:xfrm>
            <a:prstGeom prst="ellipse">
              <a:avLst/>
            </a:prstGeom>
            <a:gradFill>
              <a:gsLst>
                <a:gs pos="81000">
                  <a:srgbClr val="5EF0F7">
                    <a:alpha val="0"/>
                  </a:srgbClr>
                </a:gs>
                <a:gs pos="0">
                  <a:srgbClr val="5EF0F7">
                    <a:alpha val="4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8974DC47-42B9-4896-810A-3C6F2ED0D460}"/>
                </a:ext>
              </a:extLst>
            </p:cNvPr>
            <p:cNvGrpSpPr/>
            <p:nvPr/>
          </p:nvGrpSpPr>
          <p:grpSpPr>
            <a:xfrm>
              <a:off x="1186209" y="3103121"/>
              <a:ext cx="1569660" cy="1058156"/>
              <a:chOff x="1186209" y="3115064"/>
              <a:chExt cx="1569660" cy="1058156"/>
            </a:xfrm>
          </p:grpSpPr>
          <p:sp>
            <p:nvSpPr>
              <p:cNvPr id="110" name="矩形 109">
                <a:extLst>
                  <a:ext uri="{FF2B5EF4-FFF2-40B4-BE49-F238E27FC236}">
                    <a16:creationId xmlns:a16="http://schemas.microsoft.com/office/drawing/2014/main" id="{1A1F04A9-6C36-4A0B-9420-61A02B5355A9}"/>
                  </a:ext>
                </a:extLst>
              </p:cNvPr>
              <p:cNvSpPr/>
              <p:nvPr/>
            </p:nvSpPr>
            <p:spPr>
              <a:xfrm>
                <a:off x="1186209" y="3803888"/>
                <a:ext cx="15696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建立优化模型</a:t>
                </a:r>
              </a:p>
            </p:txBody>
          </p:sp>
          <p:sp>
            <p:nvSpPr>
              <p:cNvPr id="142" name="atom_57212">
                <a:extLst>
                  <a:ext uri="{FF2B5EF4-FFF2-40B4-BE49-F238E27FC236}">
                    <a16:creationId xmlns:a16="http://schemas.microsoft.com/office/drawing/2014/main" id="{434B1548-AAD8-4BEF-85D4-613DBECA615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24638" y="3115064"/>
                <a:ext cx="492802" cy="483043"/>
              </a:xfrm>
              <a:custGeom>
                <a:avLst/>
                <a:gdLst>
                  <a:gd name="T0" fmla="*/ 2393 w 2628"/>
                  <a:gd name="T1" fmla="*/ 838 h 2580"/>
                  <a:gd name="T2" fmla="*/ 2378 w 2628"/>
                  <a:gd name="T3" fmla="*/ 459 h 2580"/>
                  <a:gd name="T4" fmla="*/ 1440 w 2628"/>
                  <a:gd name="T5" fmla="*/ 60 h 2580"/>
                  <a:gd name="T6" fmla="*/ 1013 w 2628"/>
                  <a:gd name="T7" fmla="*/ 181 h 2580"/>
                  <a:gd name="T8" fmla="*/ 938 w 2628"/>
                  <a:gd name="T9" fmla="*/ 457 h 2580"/>
                  <a:gd name="T10" fmla="*/ 150 w 2628"/>
                  <a:gd name="T11" fmla="*/ 1008 h 2580"/>
                  <a:gd name="T12" fmla="*/ 181 w 2628"/>
                  <a:gd name="T13" fmla="*/ 1359 h 2580"/>
                  <a:gd name="T14" fmla="*/ 465 w 2628"/>
                  <a:gd name="T15" fmla="*/ 1848 h 2580"/>
                  <a:gd name="T16" fmla="*/ 1112 w 2628"/>
                  <a:gd name="T17" fmla="*/ 2416 h 2580"/>
                  <a:gd name="T18" fmla="*/ 1632 w 2628"/>
                  <a:gd name="T19" fmla="*/ 2489 h 2580"/>
                  <a:gd name="T20" fmla="*/ 1749 w 2628"/>
                  <a:gd name="T21" fmla="*/ 2175 h 2580"/>
                  <a:gd name="T22" fmla="*/ 2147 w 2628"/>
                  <a:gd name="T23" fmla="*/ 2024 h 2580"/>
                  <a:gd name="T24" fmla="*/ 1706 w 2628"/>
                  <a:gd name="T25" fmla="*/ 482 h 2580"/>
                  <a:gd name="T26" fmla="*/ 1330 w 2628"/>
                  <a:gd name="T27" fmla="*/ 717 h 2580"/>
                  <a:gd name="T28" fmla="*/ 1108 w 2628"/>
                  <a:gd name="T29" fmla="*/ 263 h 2580"/>
                  <a:gd name="T30" fmla="*/ 1108 w 2628"/>
                  <a:gd name="T31" fmla="*/ 263 h 2580"/>
                  <a:gd name="T32" fmla="*/ 1198 w 2628"/>
                  <a:gd name="T33" fmla="*/ 268 h 2580"/>
                  <a:gd name="T34" fmla="*/ 1397 w 2628"/>
                  <a:gd name="T35" fmla="*/ 131 h 2580"/>
                  <a:gd name="T36" fmla="*/ 1231 w 2628"/>
                  <a:gd name="T37" fmla="*/ 698 h 2580"/>
                  <a:gd name="T38" fmla="*/ 959 w 2628"/>
                  <a:gd name="T39" fmla="*/ 735 h 2580"/>
                  <a:gd name="T40" fmla="*/ 959 w 2628"/>
                  <a:gd name="T41" fmla="*/ 735 h 2580"/>
                  <a:gd name="T42" fmla="*/ 258 w 2628"/>
                  <a:gd name="T43" fmla="*/ 1033 h 2580"/>
                  <a:gd name="T44" fmla="*/ 205 w 2628"/>
                  <a:gd name="T45" fmla="*/ 1023 h 2580"/>
                  <a:gd name="T46" fmla="*/ 879 w 2628"/>
                  <a:gd name="T47" fmla="*/ 727 h 2580"/>
                  <a:gd name="T48" fmla="*/ 559 w 2628"/>
                  <a:gd name="T49" fmla="*/ 1505 h 2580"/>
                  <a:gd name="T50" fmla="*/ 629 w 2628"/>
                  <a:gd name="T51" fmla="*/ 1539 h 2580"/>
                  <a:gd name="T52" fmla="*/ 877 w 2628"/>
                  <a:gd name="T53" fmla="*/ 1628 h 2580"/>
                  <a:gd name="T54" fmla="*/ 887 w 2628"/>
                  <a:gd name="T55" fmla="*/ 1716 h 2580"/>
                  <a:gd name="T56" fmla="*/ 991 w 2628"/>
                  <a:gd name="T57" fmla="*/ 1866 h 2580"/>
                  <a:gd name="T58" fmla="*/ 1494 w 2628"/>
                  <a:gd name="T59" fmla="*/ 1853 h 2580"/>
                  <a:gd name="T60" fmla="*/ 1701 w 2628"/>
                  <a:gd name="T61" fmla="*/ 2053 h 2580"/>
                  <a:gd name="T62" fmla="*/ 1528 w 2628"/>
                  <a:gd name="T63" fmla="*/ 2301 h 2580"/>
                  <a:gd name="T64" fmla="*/ 1129 w 2628"/>
                  <a:gd name="T65" fmla="*/ 2304 h 2580"/>
                  <a:gd name="T66" fmla="*/ 1597 w 2628"/>
                  <a:gd name="T67" fmla="*/ 1876 h 2580"/>
                  <a:gd name="T68" fmla="*/ 1741 w 2628"/>
                  <a:gd name="T69" fmla="*/ 1819 h 2580"/>
                  <a:gd name="T70" fmla="*/ 1741 w 2628"/>
                  <a:gd name="T71" fmla="*/ 1819 h 2580"/>
                  <a:gd name="T72" fmla="*/ 1572 w 2628"/>
                  <a:gd name="T73" fmla="*/ 1787 h 2580"/>
                  <a:gd name="T74" fmla="*/ 928 w 2628"/>
                  <a:gd name="T75" fmla="*/ 1110 h 2580"/>
                  <a:gd name="T76" fmla="*/ 1775 w 2628"/>
                  <a:gd name="T77" fmla="*/ 911 h 2580"/>
                  <a:gd name="T78" fmla="*/ 1804 w 2628"/>
                  <a:gd name="T79" fmla="*/ 555 h 2580"/>
                  <a:gd name="T80" fmla="*/ 2270 w 2628"/>
                  <a:gd name="T81" fmla="*/ 488 h 2580"/>
                  <a:gd name="T82" fmla="*/ 2209 w 2628"/>
                  <a:gd name="T83" fmla="*/ 1023 h 2580"/>
                  <a:gd name="T84" fmla="*/ 1852 w 2628"/>
                  <a:gd name="T85" fmla="*/ 938 h 2580"/>
                  <a:gd name="T86" fmla="*/ 1851 w 2628"/>
                  <a:gd name="T87" fmla="*/ 1324 h 2580"/>
                  <a:gd name="T88" fmla="*/ 2262 w 2628"/>
                  <a:gd name="T89" fmla="*/ 1722 h 2580"/>
                  <a:gd name="T90" fmla="*/ 1836 w 2628"/>
                  <a:gd name="T91" fmla="*/ 1654 h 2580"/>
                  <a:gd name="T92" fmla="*/ 2429 w 2628"/>
                  <a:gd name="T93" fmla="*/ 1801 h 2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628" h="2580">
                    <a:moveTo>
                      <a:pt x="2608" y="1576"/>
                    </a:moveTo>
                    <a:cubicBezTo>
                      <a:pt x="2581" y="1357"/>
                      <a:pt x="2451" y="1194"/>
                      <a:pt x="2279" y="1070"/>
                    </a:cubicBezTo>
                    <a:cubicBezTo>
                      <a:pt x="2322" y="994"/>
                      <a:pt x="2361" y="916"/>
                      <a:pt x="2393" y="838"/>
                    </a:cubicBezTo>
                    <a:cubicBezTo>
                      <a:pt x="2528" y="832"/>
                      <a:pt x="2624" y="640"/>
                      <a:pt x="2534" y="526"/>
                    </a:cubicBezTo>
                    <a:cubicBezTo>
                      <a:pt x="2502" y="486"/>
                      <a:pt x="2441" y="461"/>
                      <a:pt x="2385" y="462"/>
                    </a:cubicBezTo>
                    <a:cubicBezTo>
                      <a:pt x="2383" y="460"/>
                      <a:pt x="2381" y="459"/>
                      <a:pt x="2378" y="459"/>
                    </a:cubicBezTo>
                    <a:cubicBezTo>
                      <a:pt x="2363" y="457"/>
                      <a:pt x="2348" y="457"/>
                      <a:pt x="2334" y="459"/>
                    </a:cubicBezTo>
                    <a:cubicBezTo>
                      <a:pt x="2178" y="253"/>
                      <a:pt x="1953" y="262"/>
                      <a:pt x="1738" y="353"/>
                    </a:cubicBezTo>
                    <a:cubicBezTo>
                      <a:pt x="1677" y="213"/>
                      <a:pt x="1579" y="80"/>
                      <a:pt x="1440" y="60"/>
                    </a:cubicBezTo>
                    <a:cubicBezTo>
                      <a:pt x="1440" y="51"/>
                      <a:pt x="1435" y="44"/>
                      <a:pt x="1424" y="41"/>
                    </a:cubicBezTo>
                    <a:cubicBezTo>
                      <a:pt x="1263" y="0"/>
                      <a:pt x="1149" y="67"/>
                      <a:pt x="1068" y="175"/>
                    </a:cubicBezTo>
                    <a:cubicBezTo>
                      <a:pt x="1050" y="175"/>
                      <a:pt x="1031" y="177"/>
                      <a:pt x="1013" y="181"/>
                    </a:cubicBezTo>
                    <a:cubicBezTo>
                      <a:pt x="971" y="178"/>
                      <a:pt x="927" y="188"/>
                      <a:pt x="897" y="207"/>
                    </a:cubicBezTo>
                    <a:cubicBezTo>
                      <a:pt x="820" y="255"/>
                      <a:pt x="832" y="365"/>
                      <a:pt x="888" y="423"/>
                    </a:cubicBezTo>
                    <a:cubicBezTo>
                      <a:pt x="902" y="437"/>
                      <a:pt x="919" y="449"/>
                      <a:pt x="938" y="457"/>
                    </a:cubicBezTo>
                    <a:cubicBezTo>
                      <a:pt x="919" y="521"/>
                      <a:pt x="903" y="586"/>
                      <a:pt x="891" y="653"/>
                    </a:cubicBezTo>
                    <a:cubicBezTo>
                      <a:pt x="809" y="646"/>
                      <a:pt x="728" y="644"/>
                      <a:pt x="648" y="647"/>
                    </a:cubicBezTo>
                    <a:cubicBezTo>
                      <a:pt x="401" y="656"/>
                      <a:pt x="236" y="780"/>
                      <a:pt x="150" y="1008"/>
                    </a:cubicBezTo>
                    <a:cubicBezTo>
                      <a:pt x="148" y="1012"/>
                      <a:pt x="147" y="1017"/>
                      <a:pt x="146" y="1021"/>
                    </a:cubicBezTo>
                    <a:cubicBezTo>
                      <a:pt x="69" y="1036"/>
                      <a:pt x="13" y="1116"/>
                      <a:pt x="7" y="1197"/>
                    </a:cubicBezTo>
                    <a:cubicBezTo>
                      <a:pt x="0" y="1293"/>
                      <a:pt x="94" y="1359"/>
                      <a:pt x="181" y="1359"/>
                    </a:cubicBezTo>
                    <a:cubicBezTo>
                      <a:pt x="204" y="1359"/>
                      <a:pt x="226" y="1354"/>
                      <a:pt x="247" y="1346"/>
                    </a:cubicBezTo>
                    <a:cubicBezTo>
                      <a:pt x="322" y="1445"/>
                      <a:pt x="419" y="1520"/>
                      <a:pt x="528" y="1579"/>
                    </a:cubicBezTo>
                    <a:cubicBezTo>
                      <a:pt x="495" y="1666"/>
                      <a:pt x="472" y="1756"/>
                      <a:pt x="465" y="1848"/>
                    </a:cubicBezTo>
                    <a:cubicBezTo>
                      <a:pt x="449" y="2047"/>
                      <a:pt x="512" y="2248"/>
                      <a:pt x="729" y="2292"/>
                    </a:cubicBezTo>
                    <a:cubicBezTo>
                      <a:pt x="825" y="2312"/>
                      <a:pt x="923" y="2295"/>
                      <a:pt x="1017" y="2259"/>
                    </a:cubicBezTo>
                    <a:cubicBezTo>
                      <a:pt x="1044" y="2316"/>
                      <a:pt x="1074" y="2369"/>
                      <a:pt x="1112" y="2416"/>
                    </a:cubicBezTo>
                    <a:cubicBezTo>
                      <a:pt x="1185" y="2509"/>
                      <a:pt x="1323" y="2580"/>
                      <a:pt x="1443" y="2560"/>
                    </a:cubicBezTo>
                    <a:cubicBezTo>
                      <a:pt x="1506" y="2549"/>
                      <a:pt x="1557" y="2516"/>
                      <a:pt x="1598" y="2472"/>
                    </a:cubicBezTo>
                    <a:cubicBezTo>
                      <a:pt x="1609" y="2479"/>
                      <a:pt x="1619" y="2485"/>
                      <a:pt x="1632" y="2489"/>
                    </a:cubicBezTo>
                    <a:cubicBezTo>
                      <a:pt x="1701" y="2513"/>
                      <a:pt x="1779" y="2487"/>
                      <a:pt x="1827" y="2432"/>
                    </a:cubicBezTo>
                    <a:cubicBezTo>
                      <a:pt x="1881" y="2370"/>
                      <a:pt x="1871" y="2289"/>
                      <a:pt x="1821" y="2228"/>
                    </a:cubicBezTo>
                    <a:cubicBezTo>
                      <a:pt x="1801" y="2203"/>
                      <a:pt x="1776" y="2185"/>
                      <a:pt x="1749" y="2175"/>
                    </a:cubicBezTo>
                    <a:cubicBezTo>
                      <a:pt x="1775" y="2090"/>
                      <a:pt x="1794" y="2003"/>
                      <a:pt x="1808" y="1915"/>
                    </a:cubicBezTo>
                    <a:cubicBezTo>
                      <a:pt x="1900" y="1929"/>
                      <a:pt x="1997" y="1940"/>
                      <a:pt x="2090" y="1942"/>
                    </a:cubicBezTo>
                    <a:cubicBezTo>
                      <a:pt x="2100" y="1974"/>
                      <a:pt x="2118" y="2003"/>
                      <a:pt x="2147" y="2024"/>
                    </a:cubicBezTo>
                    <a:cubicBezTo>
                      <a:pt x="2263" y="2105"/>
                      <a:pt x="2415" y="2018"/>
                      <a:pt x="2437" y="1893"/>
                    </a:cubicBezTo>
                    <a:cubicBezTo>
                      <a:pt x="2556" y="1841"/>
                      <a:pt x="2628" y="1744"/>
                      <a:pt x="2608" y="1576"/>
                    </a:cubicBezTo>
                    <a:close/>
                    <a:moveTo>
                      <a:pt x="1706" y="482"/>
                    </a:moveTo>
                    <a:cubicBezTo>
                      <a:pt x="1743" y="594"/>
                      <a:pt x="1760" y="711"/>
                      <a:pt x="1769" y="829"/>
                    </a:cubicBezTo>
                    <a:cubicBezTo>
                      <a:pt x="1693" y="804"/>
                      <a:pt x="1618" y="784"/>
                      <a:pt x="1549" y="767"/>
                    </a:cubicBezTo>
                    <a:cubicBezTo>
                      <a:pt x="1478" y="749"/>
                      <a:pt x="1404" y="732"/>
                      <a:pt x="1330" y="717"/>
                    </a:cubicBezTo>
                    <a:cubicBezTo>
                      <a:pt x="1442" y="617"/>
                      <a:pt x="1563" y="523"/>
                      <a:pt x="1696" y="453"/>
                    </a:cubicBezTo>
                    <a:cubicBezTo>
                      <a:pt x="1699" y="463"/>
                      <a:pt x="1703" y="473"/>
                      <a:pt x="1706" y="482"/>
                    </a:cubicBezTo>
                    <a:close/>
                    <a:moveTo>
                      <a:pt x="1108" y="263"/>
                    </a:moveTo>
                    <a:cubicBezTo>
                      <a:pt x="1132" y="280"/>
                      <a:pt x="1137" y="317"/>
                      <a:pt x="1128" y="348"/>
                    </a:cubicBezTo>
                    <a:cubicBezTo>
                      <a:pt x="1131" y="319"/>
                      <a:pt x="1124" y="288"/>
                      <a:pt x="1107" y="263"/>
                    </a:cubicBezTo>
                    <a:cubicBezTo>
                      <a:pt x="1108" y="263"/>
                      <a:pt x="1108" y="263"/>
                      <a:pt x="1108" y="263"/>
                    </a:cubicBezTo>
                    <a:close/>
                    <a:moveTo>
                      <a:pt x="1012" y="476"/>
                    </a:moveTo>
                    <a:cubicBezTo>
                      <a:pt x="1046" y="479"/>
                      <a:pt x="1080" y="475"/>
                      <a:pt x="1110" y="465"/>
                    </a:cubicBezTo>
                    <a:cubicBezTo>
                      <a:pt x="1194" y="434"/>
                      <a:pt x="1222" y="350"/>
                      <a:pt x="1198" y="268"/>
                    </a:cubicBezTo>
                    <a:cubicBezTo>
                      <a:pt x="1187" y="235"/>
                      <a:pt x="1167" y="211"/>
                      <a:pt x="1142" y="196"/>
                    </a:cubicBezTo>
                    <a:cubicBezTo>
                      <a:pt x="1198" y="125"/>
                      <a:pt x="1271" y="78"/>
                      <a:pt x="1364" y="80"/>
                    </a:cubicBezTo>
                    <a:cubicBezTo>
                      <a:pt x="1356" y="102"/>
                      <a:pt x="1367" y="131"/>
                      <a:pt x="1397" y="131"/>
                    </a:cubicBezTo>
                    <a:cubicBezTo>
                      <a:pt x="1528" y="131"/>
                      <a:pt x="1615" y="264"/>
                      <a:pt x="1668" y="385"/>
                    </a:cubicBezTo>
                    <a:cubicBezTo>
                      <a:pt x="1555" y="442"/>
                      <a:pt x="1446" y="518"/>
                      <a:pt x="1355" y="592"/>
                    </a:cubicBezTo>
                    <a:cubicBezTo>
                      <a:pt x="1313" y="626"/>
                      <a:pt x="1271" y="661"/>
                      <a:pt x="1231" y="698"/>
                    </a:cubicBezTo>
                    <a:cubicBezTo>
                      <a:pt x="1145" y="682"/>
                      <a:pt x="1058" y="669"/>
                      <a:pt x="971" y="660"/>
                    </a:cubicBezTo>
                    <a:cubicBezTo>
                      <a:pt x="980" y="606"/>
                      <a:pt x="994" y="542"/>
                      <a:pt x="1012" y="476"/>
                    </a:cubicBezTo>
                    <a:close/>
                    <a:moveTo>
                      <a:pt x="959" y="735"/>
                    </a:moveTo>
                    <a:cubicBezTo>
                      <a:pt x="1025" y="743"/>
                      <a:pt x="1092" y="753"/>
                      <a:pt x="1157" y="765"/>
                    </a:cubicBezTo>
                    <a:cubicBezTo>
                      <a:pt x="1080" y="837"/>
                      <a:pt x="1005" y="912"/>
                      <a:pt x="933" y="988"/>
                    </a:cubicBezTo>
                    <a:cubicBezTo>
                      <a:pt x="939" y="903"/>
                      <a:pt x="947" y="818"/>
                      <a:pt x="959" y="735"/>
                    </a:cubicBezTo>
                    <a:close/>
                    <a:moveTo>
                      <a:pt x="311" y="1307"/>
                    </a:moveTo>
                    <a:cubicBezTo>
                      <a:pt x="337" y="1283"/>
                      <a:pt x="357" y="1252"/>
                      <a:pt x="365" y="1217"/>
                    </a:cubicBezTo>
                    <a:cubicBezTo>
                      <a:pt x="384" y="1138"/>
                      <a:pt x="340" y="1048"/>
                      <a:pt x="258" y="1033"/>
                    </a:cubicBezTo>
                    <a:cubicBezTo>
                      <a:pt x="247" y="1031"/>
                      <a:pt x="236" y="1030"/>
                      <a:pt x="225" y="1030"/>
                    </a:cubicBezTo>
                    <a:cubicBezTo>
                      <a:pt x="223" y="1029"/>
                      <a:pt x="222" y="1028"/>
                      <a:pt x="220" y="1027"/>
                    </a:cubicBezTo>
                    <a:cubicBezTo>
                      <a:pt x="215" y="1026"/>
                      <a:pt x="210" y="1024"/>
                      <a:pt x="205" y="1023"/>
                    </a:cubicBezTo>
                    <a:cubicBezTo>
                      <a:pt x="234" y="955"/>
                      <a:pt x="289" y="887"/>
                      <a:pt x="319" y="850"/>
                    </a:cubicBezTo>
                    <a:cubicBezTo>
                      <a:pt x="408" y="744"/>
                      <a:pt x="556" y="725"/>
                      <a:pt x="685" y="721"/>
                    </a:cubicBezTo>
                    <a:cubicBezTo>
                      <a:pt x="749" y="719"/>
                      <a:pt x="814" y="721"/>
                      <a:pt x="879" y="727"/>
                    </a:cubicBezTo>
                    <a:cubicBezTo>
                      <a:pt x="862" y="842"/>
                      <a:pt x="853" y="960"/>
                      <a:pt x="851" y="1078"/>
                    </a:cubicBezTo>
                    <a:cubicBezTo>
                      <a:pt x="851" y="1078"/>
                      <a:pt x="850" y="1078"/>
                      <a:pt x="850" y="1078"/>
                    </a:cubicBezTo>
                    <a:cubicBezTo>
                      <a:pt x="738" y="1201"/>
                      <a:pt x="632" y="1347"/>
                      <a:pt x="559" y="1505"/>
                    </a:cubicBezTo>
                    <a:cubicBezTo>
                      <a:pt x="464" y="1454"/>
                      <a:pt x="379" y="1390"/>
                      <a:pt x="311" y="1307"/>
                    </a:cubicBezTo>
                    <a:close/>
                    <a:moveTo>
                      <a:pt x="877" y="1628"/>
                    </a:moveTo>
                    <a:cubicBezTo>
                      <a:pt x="792" y="1604"/>
                      <a:pt x="708" y="1575"/>
                      <a:pt x="629" y="1539"/>
                    </a:cubicBezTo>
                    <a:cubicBezTo>
                      <a:pt x="690" y="1413"/>
                      <a:pt x="773" y="1296"/>
                      <a:pt x="851" y="1200"/>
                    </a:cubicBezTo>
                    <a:cubicBezTo>
                      <a:pt x="852" y="1315"/>
                      <a:pt x="859" y="1430"/>
                      <a:pt x="869" y="1541"/>
                    </a:cubicBezTo>
                    <a:cubicBezTo>
                      <a:pt x="872" y="1569"/>
                      <a:pt x="875" y="1599"/>
                      <a:pt x="877" y="1628"/>
                    </a:cubicBezTo>
                    <a:close/>
                    <a:moveTo>
                      <a:pt x="546" y="2001"/>
                    </a:moveTo>
                    <a:cubicBezTo>
                      <a:pt x="520" y="1874"/>
                      <a:pt x="545" y="1740"/>
                      <a:pt x="597" y="1613"/>
                    </a:cubicBezTo>
                    <a:cubicBezTo>
                      <a:pt x="688" y="1655"/>
                      <a:pt x="786" y="1688"/>
                      <a:pt x="887" y="1716"/>
                    </a:cubicBezTo>
                    <a:cubicBezTo>
                      <a:pt x="904" y="1870"/>
                      <a:pt x="931" y="2034"/>
                      <a:pt x="985" y="2181"/>
                    </a:cubicBezTo>
                    <a:cubicBezTo>
                      <a:pt x="778" y="2265"/>
                      <a:pt x="599" y="2250"/>
                      <a:pt x="546" y="2001"/>
                    </a:cubicBezTo>
                    <a:close/>
                    <a:moveTo>
                      <a:pt x="991" y="1866"/>
                    </a:moveTo>
                    <a:cubicBezTo>
                      <a:pt x="983" y="1824"/>
                      <a:pt x="976" y="1781"/>
                      <a:pt x="969" y="1737"/>
                    </a:cubicBezTo>
                    <a:cubicBezTo>
                      <a:pt x="1119" y="1775"/>
                      <a:pt x="1270" y="1803"/>
                      <a:pt x="1409" y="1834"/>
                    </a:cubicBezTo>
                    <a:cubicBezTo>
                      <a:pt x="1432" y="1839"/>
                      <a:pt x="1461" y="1846"/>
                      <a:pt x="1494" y="1853"/>
                    </a:cubicBezTo>
                    <a:cubicBezTo>
                      <a:pt x="1363" y="1961"/>
                      <a:pt x="1208" y="2074"/>
                      <a:pt x="1061" y="2147"/>
                    </a:cubicBezTo>
                    <a:cubicBezTo>
                      <a:pt x="1030" y="2055"/>
                      <a:pt x="1009" y="1959"/>
                      <a:pt x="991" y="1866"/>
                    </a:cubicBezTo>
                    <a:close/>
                    <a:moveTo>
                      <a:pt x="1701" y="2053"/>
                    </a:moveTo>
                    <a:cubicBezTo>
                      <a:pt x="1693" y="2088"/>
                      <a:pt x="1684" y="2129"/>
                      <a:pt x="1673" y="2171"/>
                    </a:cubicBezTo>
                    <a:cubicBezTo>
                      <a:pt x="1665" y="2173"/>
                      <a:pt x="1656" y="2176"/>
                      <a:pt x="1649" y="2179"/>
                    </a:cubicBezTo>
                    <a:cubicBezTo>
                      <a:pt x="1581" y="2163"/>
                      <a:pt x="1535" y="2242"/>
                      <a:pt x="1528" y="2301"/>
                    </a:cubicBezTo>
                    <a:cubicBezTo>
                      <a:pt x="1523" y="2341"/>
                      <a:pt x="1530" y="2383"/>
                      <a:pt x="1549" y="2417"/>
                    </a:cubicBezTo>
                    <a:cubicBezTo>
                      <a:pt x="1525" y="2442"/>
                      <a:pt x="1498" y="2462"/>
                      <a:pt x="1466" y="2475"/>
                    </a:cubicBezTo>
                    <a:cubicBezTo>
                      <a:pt x="1332" y="2530"/>
                      <a:pt x="1191" y="2413"/>
                      <a:pt x="1129" y="2304"/>
                    </a:cubicBezTo>
                    <a:cubicBezTo>
                      <a:pt x="1115" y="2279"/>
                      <a:pt x="1103" y="2253"/>
                      <a:pt x="1092" y="2227"/>
                    </a:cubicBezTo>
                    <a:cubicBezTo>
                      <a:pt x="1217" y="2166"/>
                      <a:pt x="1334" y="2079"/>
                      <a:pt x="1430" y="2008"/>
                    </a:cubicBezTo>
                    <a:cubicBezTo>
                      <a:pt x="1486" y="1967"/>
                      <a:pt x="1542" y="1922"/>
                      <a:pt x="1597" y="1876"/>
                    </a:cubicBezTo>
                    <a:cubicBezTo>
                      <a:pt x="1638" y="1885"/>
                      <a:pt x="1683" y="1893"/>
                      <a:pt x="1729" y="1902"/>
                    </a:cubicBezTo>
                    <a:cubicBezTo>
                      <a:pt x="1721" y="1952"/>
                      <a:pt x="1712" y="2003"/>
                      <a:pt x="1701" y="2053"/>
                    </a:cubicBezTo>
                    <a:close/>
                    <a:moveTo>
                      <a:pt x="1741" y="1819"/>
                    </a:moveTo>
                    <a:cubicBezTo>
                      <a:pt x="1719" y="1815"/>
                      <a:pt x="1697" y="1811"/>
                      <a:pt x="1676" y="1807"/>
                    </a:cubicBezTo>
                    <a:cubicBezTo>
                      <a:pt x="1701" y="1785"/>
                      <a:pt x="1726" y="1762"/>
                      <a:pt x="1750" y="1739"/>
                    </a:cubicBezTo>
                    <a:cubicBezTo>
                      <a:pt x="1747" y="1766"/>
                      <a:pt x="1744" y="1792"/>
                      <a:pt x="1741" y="1819"/>
                    </a:cubicBezTo>
                    <a:close/>
                    <a:moveTo>
                      <a:pt x="1768" y="1506"/>
                    </a:moveTo>
                    <a:cubicBezTo>
                      <a:pt x="1766" y="1541"/>
                      <a:pt x="1764" y="1575"/>
                      <a:pt x="1761" y="1610"/>
                    </a:cubicBezTo>
                    <a:cubicBezTo>
                      <a:pt x="1720" y="1653"/>
                      <a:pt x="1653" y="1717"/>
                      <a:pt x="1572" y="1787"/>
                    </a:cubicBezTo>
                    <a:cubicBezTo>
                      <a:pt x="1475" y="1767"/>
                      <a:pt x="1395" y="1747"/>
                      <a:pt x="1350" y="1737"/>
                    </a:cubicBezTo>
                    <a:cubicBezTo>
                      <a:pt x="1226" y="1709"/>
                      <a:pt x="1091" y="1683"/>
                      <a:pt x="956" y="1649"/>
                    </a:cubicBezTo>
                    <a:cubicBezTo>
                      <a:pt x="933" y="1471"/>
                      <a:pt x="923" y="1290"/>
                      <a:pt x="928" y="1110"/>
                    </a:cubicBezTo>
                    <a:cubicBezTo>
                      <a:pt x="1031" y="995"/>
                      <a:pt x="1144" y="888"/>
                      <a:pt x="1257" y="784"/>
                    </a:cubicBezTo>
                    <a:cubicBezTo>
                      <a:pt x="1323" y="797"/>
                      <a:pt x="1388" y="811"/>
                      <a:pt x="1451" y="825"/>
                    </a:cubicBezTo>
                    <a:cubicBezTo>
                      <a:pt x="1555" y="848"/>
                      <a:pt x="1666" y="875"/>
                      <a:pt x="1775" y="911"/>
                    </a:cubicBezTo>
                    <a:cubicBezTo>
                      <a:pt x="1775" y="916"/>
                      <a:pt x="1775" y="922"/>
                      <a:pt x="1776" y="927"/>
                    </a:cubicBezTo>
                    <a:cubicBezTo>
                      <a:pt x="1786" y="1119"/>
                      <a:pt x="1778" y="1314"/>
                      <a:pt x="1768" y="1506"/>
                    </a:cubicBezTo>
                    <a:close/>
                    <a:moveTo>
                      <a:pt x="1804" y="555"/>
                    </a:moveTo>
                    <a:cubicBezTo>
                      <a:pt x="1795" y="514"/>
                      <a:pt x="1782" y="467"/>
                      <a:pt x="1765" y="419"/>
                    </a:cubicBezTo>
                    <a:cubicBezTo>
                      <a:pt x="1777" y="414"/>
                      <a:pt x="1790" y="408"/>
                      <a:pt x="1803" y="403"/>
                    </a:cubicBezTo>
                    <a:cubicBezTo>
                      <a:pt x="1983" y="331"/>
                      <a:pt x="2142" y="367"/>
                      <a:pt x="2270" y="488"/>
                    </a:cubicBezTo>
                    <a:cubicBezTo>
                      <a:pt x="2236" y="515"/>
                      <a:pt x="2214" y="559"/>
                      <a:pt x="2207" y="607"/>
                    </a:cubicBezTo>
                    <a:cubicBezTo>
                      <a:pt x="2195" y="698"/>
                      <a:pt x="2237" y="785"/>
                      <a:pt x="2321" y="822"/>
                    </a:cubicBezTo>
                    <a:cubicBezTo>
                      <a:pt x="2290" y="896"/>
                      <a:pt x="2244" y="970"/>
                      <a:pt x="2209" y="1023"/>
                    </a:cubicBezTo>
                    <a:cubicBezTo>
                      <a:pt x="2096" y="953"/>
                      <a:pt x="1971" y="898"/>
                      <a:pt x="1847" y="855"/>
                    </a:cubicBezTo>
                    <a:cubicBezTo>
                      <a:pt x="1839" y="754"/>
                      <a:pt x="1826" y="654"/>
                      <a:pt x="1804" y="555"/>
                    </a:cubicBezTo>
                    <a:close/>
                    <a:moveTo>
                      <a:pt x="1852" y="938"/>
                    </a:moveTo>
                    <a:cubicBezTo>
                      <a:pt x="1962" y="979"/>
                      <a:pt x="2069" y="1029"/>
                      <a:pt x="2165" y="1092"/>
                    </a:cubicBezTo>
                    <a:cubicBezTo>
                      <a:pt x="2069" y="1243"/>
                      <a:pt x="1963" y="1385"/>
                      <a:pt x="1844" y="1520"/>
                    </a:cubicBezTo>
                    <a:cubicBezTo>
                      <a:pt x="1847" y="1454"/>
                      <a:pt x="1849" y="1388"/>
                      <a:pt x="1851" y="1324"/>
                    </a:cubicBezTo>
                    <a:cubicBezTo>
                      <a:pt x="1855" y="1195"/>
                      <a:pt x="1857" y="1066"/>
                      <a:pt x="1852" y="938"/>
                    </a:cubicBezTo>
                    <a:close/>
                    <a:moveTo>
                      <a:pt x="2429" y="1801"/>
                    </a:moveTo>
                    <a:cubicBezTo>
                      <a:pt x="2403" y="1740"/>
                      <a:pt x="2327" y="1712"/>
                      <a:pt x="2262" y="1722"/>
                    </a:cubicBezTo>
                    <a:cubicBezTo>
                      <a:pt x="2167" y="1692"/>
                      <a:pt x="2099" y="1769"/>
                      <a:pt x="2086" y="1856"/>
                    </a:cubicBezTo>
                    <a:cubicBezTo>
                      <a:pt x="1999" y="1854"/>
                      <a:pt x="1908" y="1844"/>
                      <a:pt x="1819" y="1831"/>
                    </a:cubicBezTo>
                    <a:cubicBezTo>
                      <a:pt x="1827" y="1772"/>
                      <a:pt x="1832" y="1713"/>
                      <a:pt x="1836" y="1654"/>
                    </a:cubicBezTo>
                    <a:cubicBezTo>
                      <a:pt x="1988" y="1498"/>
                      <a:pt x="2125" y="1326"/>
                      <a:pt x="2237" y="1143"/>
                    </a:cubicBezTo>
                    <a:cubicBezTo>
                      <a:pt x="2362" y="1240"/>
                      <a:pt x="2461" y="1364"/>
                      <a:pt x="2513" y="1523"/>
                    </a:cubicBezTo>
                    <a:cubicBezTo>
                      <a:pt x="2559" y="1666"/>
                      <a:pt x="2518" y="1752"/>
                      <a:pt x="2429" y="18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1F9F34D9-A5AC-46AD-A61C-E4397763FCE9}"/>
              </a:ext>
            </a:extLst>
          </p:cNvPr>
          <p:cNvGrpSpPr/>
          <p:nvPr/>
        </p:nvGrpSpPr>
        <p:grpSpPr>
          <a:xfrm>
            <a:off x="5077460" y="1070358"/>
            <a:ext cx="2037080" cy="5139942"/>
            <a:chOff x="5077460" y="1070358"/>
            <a:chExt cx="2037080" cy="5139942"/>
          </a:xfrm>
        </p:grpSpPr>
        <p:grpSp>
          <p:nvGrpSpPr>
            <p:cNvPr id="123" name="组合 122">
              <a:extLst>
                <a:ext uri="{FF2B5EF4-FFF2-40B4-BE49-F238E27FC236}">
                  <a16:creationId xmlns:a16="http://schemas.microsoft.com/office/drawing/2014/main" id="{76599257-C184-4F2A-99FC-5037BD6C1490}"/>
                </a:ext>
              </a:extLst>
            </p:cNvPr>
            <p:cNvGrpSpPr/>
            <p:nvPr/>
          </p:nvGrpSpPr>
          <p:grpSpPr>
            <a:xfrm>
              <a:off x="5989363" y="2757004"/>
              <a:ext cx="213274" cy="1764705"/>
              <a:chOff x="5989363" y="2757004"/>
              <a:chExt cx="213274" cy="1764705"/>
            </a:xfrm>
          </p:grpSpPr>
          <p:sp>
            <p:nvSpPr>
              <p:cNvPr id="135" name="加号 134">
                <a:extLst>
                  <a:ext uri="{FF2B5EF4-FFF2-40B4-BE49-F238E27FC236}">
                    <a16:creationId xmlns:a16="http://schemas.microsoft.com/office/drawing/2014/main" id="{20668C49-10CD-4BCA-A1EE-C99F7D0A7515}"/>
                  </a:ext>
                </a:extLst>
              </p:cNvPr>
              <p:cNvSpPr/>
              <p:nvPr/>
            </p:nvSpPr>
            <p:spPr>
              <a:xfrm>
                <a:off x="5989363" y="2757004"/>
                <a:ext cx="213274" cy="213274"/>
              </a:xfrm>
              <a:prstGeom prst="mathPlus">
                <a:avLst>
                  <a:gd name="adj1" fmla="val 9022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136" name="加号 135">
                <a:extLst>
                  <a:ext uri="{FF2B5EF4-FFF2-40B4-BE49-F238E27FC236}">
                    <a16:creationId xmlns:a16="http://schemas.microsoft.com/office/drawing/2014/main" id="{7E9B53CE-8DF7-48A0-847B-E1FE43B43A96}"/>
                  </a:ext>
                </a:extLst>
              </p:cNvPr>
              <p:cNvSpPr/>
              <p:nvPr/>
            </p:nvSpPr>
            <p:spPr>
              <a:xfrm>
                <a:off x="5989363" y="4308435"/>
                <a:ext cx="213274" cy="213274"/>
              </a:xfrm>
              <a:prstGeom prst="mathPlus">
                <a:avLst>
                  <a:gd name="adj1" fmla="val 9022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795B1E67-AC4C-4319-B2D0-BCDD415F8563}"/>
                </a:ext>
              </a:extLst>
            </p:cNvPr>
            <p:cNvGrpSpPr/>
            <p:nvPr/>
          </p:nvGrpSpPr>
          <p:grpSpPr>
            <a:xfrm>
              <a:off x="5077460" y="1070358"/>
              <a:ext cx="2037080" cy="5139942"/>
              <a:chOff x="5077460" y="1070358"/>
              <a:chExt cx="2037080" cy="5139942"/>
            </a:xfrm>
          </p:grpSpPr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BFA5E565-8721-4621-A883-8EE460771179}"/>
                  </a:ext>
                </a:extLst>
              </p:cNvPr>
              <p:cNvSpPr/>
              <p:nvPr/>
            </p:nvSpPr>
            <p:spPr>
              <a:xfrm>
                <a:off x="5077460" y="1070358"/>
                <a:ext cx="2037080" cy="2037080"/>
              </a:xfrm>
              <a:prstGeom prst="ellipse">
                <a:avLst/>
              </a:prstGeom>
              <a:gradFill>
                <a:gsLst>
                  <a:gs pos="95000">
                    <a:srgbClr val="5EF0F7">
                      <a:alpha val="0"/>
                    </a:srgbClr>
                  </a:gs>
                  <a:gs pos="0">
                    <a:srgbClr val="5EF0F7">
                      <a:alpha val="67000"/>
                    </a:srgb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FC8F37C-A462-4432-916D-0150492DE419}"/>
                  </a:ext>
                </a:extLst>
              </p:cNvPr>
              <p:cNvSpPr/>
              <p:nvPr/>
            </p:nvSpPr>
            <p:spPr>
              <a:xfrm>
                <a:off x="5077460" y="2621789"/>
                <a:ext cx="2037080" cy="2037080"/>
              </a:xfrm>
              <a:prstGeom prst="ellipse">
                <a:avLst/>
              </a:prstGeom>
              <a:gradFill>
                <a:gsLst>
                  <a:gs pos="95000">
                    <a:srgbClr val="5EF0F7">
                      <a:alpha val="0"/>
                    </a:srgbClr>
                  </a:gs>
                  <a:gs pos="0">
                    <a:srgbClr val="5EF0F7">
                      <a:alpha val="67000"/>
                    </a:srgb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4AF70576-4278-4D90-BFCA-A44D584BFC8E}"/>
                  </a:ext>
                </a:extLst>
              </p:cNvPr>
              <p:cNvSpPr/>
              <p:nvPr/>
            </p:nvSpPr>
            <p:spPr>
              <a:xfrm>
                <a:off x="5077460" y="4173220"/>
                <a:ext cx="2037080" cy="2037080"/>
              </a:xfrm>
              <a:prstGeom prst="ellipse">
                <a:avLst/>
              </a:prstGeom>
              <a:gradFill>
                <a:gsLst>
                  <a:gs pos="95000">
                    <a:srgbClr val="5EF0F7">
                      <a:alpha val="0"/>
                    </a:srgbClr>
                  </a:gs>
                  <a:gs pos="0">
                    <a:srgbClr val="5EF0F7">
                      <a:alpha val="67000"/>
                    </a:srgb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grpSp>
            <p:nvGrpSpPr>
              <p:cNvPr id="115" name="组合 114">
                <a:extLst>
                  <a:ext uri="{FF2B5EF4-FFF2-40B4-BE49-F238E27FC236}">
                    <a16:creationId xmlns:a16="http://schemas.microsoft.com/office/drawing/2014/main" id="{CACA297D-0AB4-4A0C-972D-071A4F00DB37}"/>
                  </a:ext>
                </a:extLst>
              </p:cNvPr>
              <p:cNvGrpSpPr/>
              <p:nvPr/>
            </p:nvGrpSpPr>
            <p:grpSpPr>
              <a:xfrm>
                <a:off x="5593299" y="1660350"/>
                <a:ext cx="1005403" cy="857096"/>
                <a:chOff x="5593299" y="1588731"/>
                <a:chExt cx="1005403" cy="857096"/>
              </a:xfrm>
            </p:grpSpPr>
            <p:sp>
              <p:nvSpPr>
                <p:cNvPr id="113" name="矩形 112">
                  <a:extLst>
                    <a:ext uri="{FF2B5EF4-FFF2-40B4-BE49-F238E27FC236}">
                      <a16:creationId xmlns:a16="http://schemas.microsoft.com/office/drawing/2014/main" id="{C872BCCA-9DE3-4238-AC86-85F861598EA0}"/>
                    </a:ext>
                  </a:extLst>
                </p:cNvPr>
                <p:cNvSpPr/>
                <p:nvPr/>
              </p:nvSpPr>
              <p:spPr>
                <a:xfrm>
                  <a:off x="5593299" y="2107273"/>
                  <a:ext cx="100540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 Light"/>
                      <a:ea typeface="微软雅黑 Light"/>
                      <a:cs typeface="+mn-cs"/>
                    </a:rPr>
                    <a:t>更加智能</a:t>
                  </a:r>
                </a:p>
              </p:txBody>
            </p:sp>
            <p:sp>
              <p:nvSpPr>
                <p:cNvPr id="143" name="devices-connected_73745">
                  <a:extLst>
                    <a:ext uri="{FF2B5EF4-FFF2-40B4-BE49-F238E27FC236}">
                      <a16:creationId xmlns:a16="http://schemas.microsoft.com/office/drawing/2014/main" id="{A5D6E338-9273-4CA1-9BC1-1AEB09672F8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906457" y="1588731"/>
                  <a:ext cx="379085" cy="410083"/>
                </a:xfrm>
                <a:custGeom>
                  <a:avLst/>
                  <a:gdLst>
                    <a:gd name="connsiteX0" fmla="*/ 434870 w 556620"/>
                    <a:gd name="connsiteY0" fmla="*/ 544554 h 602135"/>
                    <a:gd name="connsiteX1" fmla="*/ 456654 w 556620"/>
                    <a:gd name="connsiteY1" fmla="*/ 544554 h 602135"/>
                    <a:gd name="connsiteX2" fmla="*/ 466720 w 556620"/>
                    <a:gd name="connsiteY2" fmla="*/ 554610 h 602135"/>
                    <a:gd name="connsiteX3" fmla="*/ 456654 w 556620"/>
                    <a:gd name="connsiteY3" fmla="*/ 564665 h 602135"/>
                    <a:gd name="connsiteX4" fmla="*/ 434870 w 556620"/>
                    <a:gd name="connsiteY4" fmla="*/ 564665 h 602135"/>
                    <a:gd name="connsiteX5" fmla="*/ 424804 w 556620"/>
                    <a:gd name="connsiteY5" fmla="*/ 554610 h 602135"/>
                    <a:gd name="connsiteX6" fmla="*/ 434870 w 556620"/>
                    <a:gd name="connsiteY6" fmla="*/ 544554 h 602135"/>
                    <a:gd name="connsiteX7" fmla="*/ 364926 w 556620"/>
                    <a:gd name="connsiteY7" fmla="*/ 531710 h 602135"/>
                    <a:gd name="connsiteX8" fmla="*/ 364926 w 556620"/>
                    <a:gd name="connsiteY8" fmla="*/ 557183 h 602135"/>
                    <a:gd name="connsiteX9" fmla="*/ 379937 w 556620"/>
                    <a:gd name="connsiteY9" fmla="*/ 572167 h 602135"/>
                    <a:gd name="connsiteX10" fmla="*/ 511586 w 556620"/>
                    <a:gd name="connsiteY10" fmla="*/ 572167 h 602135"/>
                    <a:gd name="connsiteX11" fmla="*/ 526597 w 556620"/>
                    <a:gd name="connsiteY11" fmla="*/ 557183 h 602135"/>
                    <a:gd name="connsiteX12" fmla="*/ 526597 w 556620"/>
                    <a:gd name="connsiteY12" fmla="*/ 531710 h 602135"/>
                    <a:gd name="connsiteX13" fmla="*/ 79054 w 556620"/>
                    <a:gd name="connsiteY13" fmla="*/ 301894 h 602135"/>
                    <a:gd name="connsiteX14" fmla="*/ 97966 w 556620"/>
                    <a:gd name="connsiteY14" fmla="*/ 311480 h 602135"/>
                    <a:gd name="connsiteX15" fmla="*/ 278683 w 556620"/>
                    <a:gd name="connsiteY15" fmla="*/ 422016 h 602135"/>
                    <a:gd name="connsiteX16" fmla="*/ 293693 w 556620"/>
                    <a:gd name="connsiteY16" fmla="*/ 436994 h 602135"/>
                    <a:gd name="connsiteX17" fmla="*/ 278683 w 556620"/>
                    <a:gd name="connsiteY17" fmla="*/ 451972 h 602135"/>
                    <a:gd name="connsiteX18" fmla="*/ 69448 w 556620"/>
                    <a:gd name="connsiteY18" fmla="*/ 320766 h 602135"/>
                    <a:gd name="connsiteX19" fmla="*/ 79054 w 556620"/>
                    <a:gd name="connsiteY19" fmla="*/ 301894 h 602135"/>
                    <a:gd name="connsiteX20" fmla="*/ 379937 w 556620"/>
                    <a:gd name="connsiteY20" fmla="*/ 301857 h 602135"/>
                    <a:gd name="connsiteX21" fmla="*/ 364926 w 556620"/>
                    <a:gd name="connsiteY21" fmla="*/ 316841 h 602135"/>
                    <a:gd name="connsiteX22" fmla="*/ 364926 w 556620"/>
                    <a:gd name="connsiteY22" fmla="*/ 511632 h 602135"/>
                    <a:gd name="connsiteX23" fmla="*/ 526597 w 556620"/>
                    <a:gd name="connsiteY23" fmla="*/ 511632 h 602135"/>
                    <a:gd name="connsiteX24" fmla="*/ 526597 w 556620"/>
                    <a:gd name="connsiteY24" fmla="*/ 316841 h 602135"/>
                    <a:gd name="connsiteX25" fmla="*/ 511586 w 556620"/>
                    <a:gd name="connsiteY25" fmla="*/ 301857 h 602135"/>
                    <a:gd name="connsiteX26" fmla="*/ 379937 w 556620"/>
                    <a:gd name="connsiteY26" fmla="*/ 271889 h 602135"/>
                    <a:gd name="connsiteX27" fmla="*/ 511586 w 556620"/>
                    <a:gd name="connsiteY27" fmla="*/ 271889 h 602135"/>
                    <a:gd name="connsiteX28" fmla="*/ 556620 w 556620"/>
                    <a:gd name="connsiteY28" fmla="*/ 316841 h 602135"/>
                    <a:gd name="connsiteX29" fmla="*/ 556620 w 556620"/>
                    <a:gd name="connsiteY29" fmla="*/ 557183 h 602135"/>
                    <a:gd name="connsiteX30" fmla="*/ 511586 w 556620"/>
                    <a:gd name="connsiteY30" fmla="*/ 602135 h 602135"/>
                    <a:gd name="connsiteX31" fmla="*/ 379937 w 556620"/>
                    <a:gd name="connsiteY31" fmla="*/ 602135 h 602135"/>
                    <a:gd name="connsiteX32" fmla="*/ 334903 w 556620"/>
                    <a:gd name="connsiteY32" fmla="*/ 557183 h 602135"/>
                    <a:gd name="connsiteX33" fmla="*/ 334903 w 556620"/>
                    <a:gd name="connsiteY33" fmla="*/ 316841 h 602135"/>
                    <a:gd name="connsiteX34" fmla="*/ 379937 w 556620"/>
                    <a:gd name="connsiteY34" fmla="*/ 271889 h 602135"/>
                    <a:gd name="connsiteX35" fmla="*/ 112248 w 556620"/>
                    <a:gd name="connsiteY35" fmla="*/ 216210 h 602135"/>
                    <a:gd name="connsiteX36" fmla="*/ 112248 w 556620"/>
                    <a:gd name="connsiteY36" fmla="*/ 246626 h 602135"/>
                    <a:gd name="connsiteX37" fmla="*/ 156668 w 556620"/>
                    <a:gd name="connsiteY37" fmla="*/ 246626 h 602135"/>
                    <a:gd name="connsiteX38" fmla="*/ 156668 w 556620"/>
                    <a:gd name="connsiteY38" fmla="*/ 216210 h 602135"/>
                    <a:gd name="connsiteX39" fmla="*/ 313036 w 556620"/>
                    <a:gd name="connsiteY39" fmla="*/ 99770 h 602135"/>
                    <a:gd name="connsiteX40" fmla="*/ 480838 w 556620"/>
                    <a:gd name="connsiteY40" fmla="*/ 210946 h 602135"/>
                    <a:gd name="connsiteX41" fmla="*/ 473634 w 556620"/>
                    <a:gd name="connsiteY41" fmla="*/ 230874 h 602135"/>
                    <a:gd name="connsiteX42" fmla="*/ 467330 w 556620"/>
                    <a:gd name="connsiteY42" fmla="*/ 232372 h 602135"/>
                    <a:gd name="connsiteX43" fmla="*/ 453671 w 556620"/>
                    <a:gd name="connsiteY43" fmla="*/ 223682 h 602135"/>
                    <a:gd name="connsiteX44" fmla="*/ 309133 w 556620"/>
                    <a:gd name="connsiteY44" fmla="*/ 129437 h 602135"/>
                    <a:gd name="connsiteX45" fmla="*/ 296226 w 556620"/>
                    <a:gd name="connsiteY45" fmla="*/ 112655 h 602135"/>
                    <a:gd name="connsiteX46" fmla="*/ 313036 w 556620"/>
                    <a:gd name="connsiteY46" fmla="*/ 99770 h 602135"/>
                    <a:gd name="connsiteX47" fmla="*/ 45019 w 556620"/>
                    <a:gd name="connsiteY47" fmla="*/ 29967 h 602135"/>
                    <a:gd name="connsiteX48" fmla="*/ 30013 w 556620"/>
                    <a:gd name="connsiteY48" fmla="*/ 44950 h 602135"/>
                    <a:gd name="connsiteX49" fmla="*/ 30013 w 556620"/>
                    <a:gd name="connsiteY49" fmla="*/ 171260 h 602135"/>
                    <a:gd name="connsiteX50" fmla="*/ 45019 w 556620"/>
                    <a:gd name="connsiteY50" fmla="*/ 186243 h 602135"/>
                    <a:gd name="connsiteX51" fmla="*/ 224047 w 556620"/>
                    <a:gd name="connsiteY51" fmla="*/ 186243 h 602135"/>
                    <a:gd name="connsiteX52" fmla="*/ 239053 w 556620"/>
                    <a:gd name="connsiteY52" fmla="*/ 171260 h 602135"/>
                    <a:gd name="connsiteX53" fmla="*/ 239053 w 556620"/>
                    <a:gd name="connsiteY53" fmla="*/ 44950 h 602135"/>
                    <a:gd name="connsiteX54" fmla="*/ 224047 w 556620"/>
                    <a:gd name="connsiteY54" fmla="*/ 29967 h 602135"/>
                    <a:gd name="connsiteX55" fmla="*/ 45019 w 556620"/>
                    <a:gd name="connsiteY55" fmla="*/ 0 h 602135"/>
                    <a:gd name="connsiteX56" fmla="*/ 224047 w 556620"/>
                    <a:gd name="connsiteY56" fmla="*/ 0 h 602135"/>
                    <a:gd name="connsiteX57" fmla="*/ 269066 w 556620"/>
                    <a:gd name="connsiteY57" fmla="*/ 44950 h 602135"/>
                    <a:gd name="connsiteX58" fmla="*/ 269066 w 556620"/>
                    <a:gd name="connsiteY58" fmla="*/ 171260 h 602135"/>
                    <a:gd name="connsiteX59" fmla="*/ 224047 w 556620"/>
                    <a:gd name="connsiteY59" fmla="*/ 216210 h 602135"/>
                    <a:gd name="connsiteX60" fmla="*/ 176776 w 556620"/>
                    <a:gd name="connsiteY60" fmla="*/ 216210 h 602135"/>
                    <a:gd name="connsiteX61" fmla="*/ 176776 w 556620"/>
                    <a:gd name="connsiteY61" fmla="*/ 248574 h 602135"/>
                    <a:gd name="connsiteX62" fmla="*/ 202587 w 556620"/>
                    <a:gd name="connsiteY62" fmla="*/ 248574 h 602135"/>
                    <a:gd name="connsiteX63" fmla="*/ 212492 w 556620"/>
                    <a:gd name="connsiteY63" fmla="*/ 258613 h 602135"/>
                    <a:gd name="connsiteX64" fmla="*/ 202587 w 556620"/>
                    <a:gd name="connsiteY64" fmla="*/ 268502 h 602135"/>
                    <a:gd name="connsiteX65" fmla="*/ 66479 w 556620"/>
                    <a:gd name="connsiteY65" fmla="*/ 268502 h 602135"/>
                    <a:gd name="connsiteX66" fmla="*/ 56424 w 556620"/>
                    <a:gd name="connsiteY66" fmla="*/ 258613 h 602135"/>
                    <a:gd name="connsiteX67" fmla="*/ 66479 w 556620"/>
                    <a:gd name="connsiteY67" fmla="*/ 248574 h 602135"/>
                    <a:gd name="connsiteX68" fmla="*/ 92290 w 556620"/>
                    <a:gd name="connsiteY68" fmla="*/ 248574 h 602135"/>
                    <a:gd name="connsiteX69" fmla="*/ 92290 w 556620"/>
                    <a:gd name="connsiteY69" fmla="*/ 216210 h 602135"/>
                    <a:gd name="connsiteX70" fmla="*/ 45019 w 556620"/>
                    <a:gd name="connsiteY70" fmla="*/ 216210 h 602135"/>
                    <a:gd name="connsiteX71" fmla="*/ 0 w 556620"/>
                    <a:gd name="connsiteY71" fmla="*/ 171260 h 602135"/>
                    <a:gd name="connsiteX72" fmla="*/ 0 w 556620"/>
                    <a:gd name="connsiteY72" fmla="*/ 44950 h 602135"/>
                    <a:gd name="connsiteX73" fmla="*/ 45019 w 556620"/>
                    <a:gd name="connsiteY73" fmla="*/ 0 h 602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556620" h="602135">
                      <a:moveTo>
                        <a:pt x="434870" y="544554"/>
                      </a:moveTo>
                      <a:lnTo>
                        <a:pt x="456654" y="544554"/>
                      </a:lnTo>
                      <a:cubicBezTo>
                        <a:pt x="462213" y="544554"/>
                        <a:pt x="466720" y="549056"/>
                        <a:pt x="466720" y="554610"/>
                      </a:cubicBezTo>
                      <a:cubicBezTo>
                        <a:pt x="466720" y="560163"/>
                        <a:pt x="462213" y="564665"/>
                        <a:pt x="456654" y="564665"/>
                      </a:cubicBezTo>
                      <a:lnTo>
                        <a:pt x="434870" y="564665"/>
                      </a:lnTo>
                      <a:cubicBezTo>
                        <a:pt x="429311" y="564665"/>
                        <a:pt x="424804" y="560163"/>
                        <a:pt x="424804" y="554610"/>
                      </a:cubicBezTo>
                      <a:cubicBezTo>
                        <a:pt x="424804" y="549056"/>
                        <a:pt x="429311" y="544554"/>
                        <a:pt x="434870" y="544554"/>
                      </a:cubicBezTo>
                      <a:close/>
                      <a:moveTo>
                        <a:pt x="364926" y="531710"/>
                      </a:moveTo>
                      <a:lnTo>
                        <a:pt x="364926" y="557183"/>
                      </a:lnTo>
                      <a:cubicBezTo>
                        <a:pt x="364926" y="565574"/>
                        <a:pt x="371531" y="572167"/>
                        <a:pt x="379937" y="572167"/>
                      </a:cubicBezTo>
                      <a:lnTo>
                        <a:pt x="511586" y="572167"/>
                      </a:lnTo>
                      <a:cubicBezTo>
                        <a:pt x="519992" y="572167"/>
                        <a:pt x="526597" y="565574"/>
                        <a:pt x="526597" y="557183"/>
                      </a:cubicBezTo>
                      <a:lnTo>
                        <a:pt x="526597" y="531710"/>
                      </a:lnTo>
                      <a:close/>
                      <a:moveTo>
                        <a:pt x="79054" y="301894"/>
                      </a:moveTo>
                      <a:cubicBezTo>
                        <a:pt x="87009" y="299198"/>
                        <a:pt x="95414" y="303542"/>
                        <a:pt x="97966" y="311480"/>
                      </a:cubicBezTo>
                      <a:cubicBezTo>
                        <a:pt x="119280" y="376484"/>
                        <a:pt x="193578" y="422016"/>
                        <a:pt x="278683" y="422016"/>
                      </a:cubicBezTo>
                      <a:cubicBezTo>
                        <a:pt x="286939" y="422016"/>
                        <a:pt x="293693" y="428756"/>
                        <a:pt x="293693" y="436994"/>
                      </a:cubicBezTo>
                      <a:cubicBezTo>
                        <a:pt x="293693" y="445232"/>
                        <a:pt x="286939" y="451972"/>
                        <a:pt x="278683" y="451972"/>
                      </a:cubicBezTo>
                      <a:cubicBezTo>
                        <a:pt x="180670" y="451972"/>
                        <a:pt x="94664" y="398052"/>
                        <a:pt x="69448" y="320766"/>
                      </a:cubicBezTo>
                      <a:cubicBezTo>
                        <a:pt x="66896" y="312828"/>
                        <a:pt x="71249" y="304440"/>
                        <a:pt x="79054" y="301894"/>
                      </a:cubicBezTo>
                      <a:close/>
                      <a:moveTo>
                        <a:pt x="379937" y="301857"/>
                      </a:moveTo>
                      <a:cubicBezTo>
                        <a:pt x="371531" y="301857"/>
                        <a:pt x="364926" y="308450"/>
                        <a:pt x="364926" y="316841"/>
                      </a:cubicBezTo>
                      <a:lnTo>
                        <a:pt x="364926" y="511632"/>
                      </a:lnTo>
                      <a:lnTo>
                        <a:pt x="526597" y="511632"/>
                      </a:lnTo>
                      <a:lnTo>
                        <a:pt x="526597" y="316841"/>
                      </a:lnTo>
                      <a:cubicBezTo>
                        <a:pt x="526597" y="308450"/>
                        <a:pt x="519992" y="301857"/>
                        <a:pt x="511586" y="301857"/>
                      </a:cubicBezTo>
                      <a:close/>
                      <a:moveTo>
                        <a:pt x="379937" y="271889"/>
                      </a:moveTo>
                      <a:lnTo>
                        <a:pt x="511586" y="271889"/>
                      </a:lnTo>
                      <a:cubicBezTo>
                        <a:pt x="536505" y="271889"/>
                        <a:pt x="556620" y="291967"/>
                        <a:pt x="556620" y="316841"/>
                      </a:cubicBezTo>
                      <a:lnTo>
                        <a:pt x="556620" y="557183"/>
                      </a:lnTo>
                      <a:cubicBezTo>
                        <a:pt x="556620" y="582057"/>
                        <a:pt x="536505" y="602135"/>
                        <a:pt x="511586" y="602135"/>
                      </a:cubicBezTo>
                      <a:lnTo>
                        <a:pt x="379937" y="602135"/>
                      </a:lnTo>
                      <a:cubicBezTo>
                        <a:pt x="355018" y="602135"/>
                        <a:pt x="334903" y="582057"/>
                        <a:pt x="334903" y="557183"/>
                      </a:cubicBezTo>
                      <a:lnTo>
                        <a:pt x="334903" y="316841"/>
                      </a:lnTo>
                      <a:cubicBezTo>
                        <a:pt x="334903" y="291967"/>
                        <a:pt x="355018" y="271889"/>
                        <a:pt x="379937" y="271889"/>
                      </a:cubicBezTo>
                      <a:close/>
                      <a:moveTo>
                        <a:pt x="112248" y="216210"/>
                      </a:moveTo>
                      <a:lnTo>
                        <a:pt x="112248" y="246626"/>
                      </a:lnTo>
                      <a:lnTo>
                        <a:pt x="156668" y="246626"/>
                      </a:lnTo>
                      <a:lnTo>
                        <a:pt x="156668" y="216210"/>
                      </a:lnTo>
                      <a:close/>
                      <a:moveTo>
                        <a:pt x="313036" y="99770"/>
                      </a:moveTo>
                      <a:cubicBezTo>
                        <a:pt x="388982" y="109659"/>
                        <a:pt x="453221" y="152211"/>
                        <a:pt x="480838" y="210946"/>
                      </a:cubicBezTo>
                      <a:cubicBezTo>
                        <a:pt x="484290" y="218438"/>
                        <a:pt x="481138" y="227428"/>
                        <a:pt x="473634" y="230874"/>
                      </a:cubicBezTo>
                      <a:cubicBezTo>
                        <a:pt x="471532" y="231922"/>
                        <a:pt x="469431" y="232372"/>
                        <a:pt x="467330" y="232372"/>
                      </a:cubicBezTo>
                      <a:cubicBezTo>
                        <a:pt x="461626" y="232372"/>
                        <a:pt x="456223" y="229226"/>
                        <a:pt x="453671" y="223682"/>
                      </a:cubicBezTo>
                      <a:cubicBezTo>
                        <a:pt x="430407" y="174237"/>
                        <a:pt x="375024" y="138127"/>
                        <a:pt x="309133" y="129437"/>
                      </a:cubicBezTo>
                      <a:cubicBezTo>
                        <a:pt x="301029" y="128388"/>
                        <a:pt x="295175" y="120896"/>
                        <a:pt x="296226" y="112655"/>
                      </a:cubicBezTo>
                      <a:cubicBezTo>
                        <a:pt x="297276" y="104564"/>
                        <a:pt x="304781" y="98721"/>
                        <a:pt x="313036" y="99770"/>
                      </a:cubicBezTo>
                      <a:close/>
                      <a:moveTo>
                        <a:pt x="45019" y="29967"/>
                      </a:moveTo>
                      <a:cubicBezTo>
                        <a:pt x="36766" y="29967"/>
                        <a:pt x="30013" y="36709"/>
                        <a:pt x="30013" y="44950"/>
                      </a:cubicBezTo>
                      <a:lnTo>
                        <a:pt x="30013" y="171260"/>
                      </a:lnTo>
                      <a:cubicBezTo>
                        <a:pt x="30013" y="179501"/>
                        <a:pt x="36766" y="186243"/>
                        <a:pt x="45019" y="186243"/>
                      </a:cubicBezTo>
                      <a:lnTo>
                        <a:pt x="224047" y="186243"/>
                      </a:lnTo>
                      <a:cubicBezTo>
                        <a:pt x="232300" y="186243"/>
                        <a:pt x="239053" y="179501"/>
                        <a:pt x="239053" y="171260"/>
                      </a:cubicBezTo>
                      <a:lnTo>
                        <a:pt x="239053" y="44950"/>
                      </a:lnTo>
                      <a:cubicBezTo>
                        <a:pt x="239053" y="36709"/>
                        <a:pt x="232300" y="29967"/>
                        <a:pt x="224047" y="29967"/>
                      </a:cubicBezTo>
                      <a:close/>
                      <a:moveTo>
                        <a:pt x="45019" y="0"/>
                      </a:moveTo>
                      <a:lnTo>
                        <a:pt x="224047" y="0"/>
                      </a:lnTo>
                      <a:cubicBezTo>
                        <a:pt x="248807" y="0"/>
                        <a:pt x="269066" y="20228"/>
                        <a:pt x="269066" y="44950"/>
                      </a:cubicBezTo>
                      <a:lnTo>
                        <a:pt x="269066" y="171260"/>
                      </a:lnTo>
                      <a:cubicBezTo>
                        <a:pt x="269066" y="195982"/>
                        <a:pt x="248807" y="216210"/>
                        <a:pt x="224047" y="216210"/>
                      </a:cubicBezTo>
                      <a:lnTo>
                        <a:pt x="176776" y="216210"/>
                      </a:lnTo>
                      <a:lnTo>
                        <a:pt x="176776" y="248574"/>
                      </a:lnTo>
                      <a:lnTo>
                        <a:pt x="202587" y="248574"/>
                      </a:lnTo>
                      <a:cubicBezTo>
                        <a:pt x="207990" y="248574"/>
                        <a:pt x="212492" y="253069"/>
                        <a:pt x="212492" y="258613"/>
                      </a:cubicBezTo>
                      <a:cubicBezTo>
                        <a:pt x="212492" y="264157"/>
                        <a:pt x="207990" y="268502"/>
                        <a:pt x="202587" y="268502"/>
                      </a:cubicBezTo>
                      <a:lnTo>
                        <a:pt x="66479" y="268502"/>
                      </a:lnTo>
                      <a:cubicBezTo>
                        <a:pt x="60926" y="268502"/>
                        <a:pt x="56424" y="264157"/>
                        <a:pt x="56424" y="258613"/>
                      </a:cubicBezTo>
                      <a:cubicBezTo>
                        <a:pt x="56424" y="253069"/>
                        <a:pt x="60926" y="248574"/>
                        <a:pt x="66479" y="248574"/>
                      </a:cubicBezTo>
                      <a:lnTo>
                        <a:pt x="92290" y="248574"/>
                      </a:lnTo>
                      <a:lnTo>
                        <a:pt x="92290" y="216210"/>
                      </a:lnTo>
                      <a:lnTo>
                        <a:pt x="45019" y="216210"/>
                      </a:lnTo>
                      <a:cubicBezTo>
                        <a:pt x="20109" y="216210"/>
                        <a:pt x="0" y="195982"/>
                        <a:pt x="0" y="171260"/>
                      </a:cubicBezTo>
                      <a:lnTo>
                        <a:pt x="0" y="44950"/>
                      </a:lnTo>
                      <a:cubicBezTo>
                        <a:pt x="0" y="20228"/>
                        <a:pt x="20109" y="0"/>
                        <a:pt x="45019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 Light" panose="020B0502040204020203" pitchFamily="34" charset="-122"/>
                    <a:ea typeface="微软雅黑 Light"/>
                    <a:cs typeface="+mn-cs"/>
                  </a:endParaRPr>
                </a:p>
              </p:txBody>
            </p:sp>
          </p:grpSp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id="{7EB4380C-07CE-4BDF-A97D-EE4CF68AACE4}"/>
                  </a:ext>
                </a:extLst>
              </p:cNvPr>
              <p:cNvGrpSpPr/>
              <p:nvPr/>
            </p:nvGrpSpPr>
            <p:grpSpPr>
              <a:xfrm>
                <a:off x="5593299" y="3202957"/>
                <a:ext cx="1005403" cy="874744"/>
                <a:chOff x="5593299" y="3217479"/>
                <a:chExt cx="1005403" cy="874744"/>
              </a:xfrm>
            </p:grpSpPr>
            <p:sp>
              <p:nvSpPr>
                <p:cNvPr id="114" name="矩形 113">
                  <a:extLst>
                    <a:ext uri="{FF2B5EF4-FFF2-40B4-BE49-F238E27FC236}">
                      <a16:creationId xmlns:a16="http://schemas.microsoft.com/office/drawing/2014/main" id="{2AAA4022-8E8C-46F6-AFDA-94719962BEB0}"/>
                    </a:ext>
                  </a:extLst>
                </p:cNvPr>
                <p:cNvSpPr/>
                <p:nvPr/>
              </p:nvSpPr>
              <p:spPr>
                <a:xfrm>
                  <a:off x="5593299" y="3753669"/>
                  <a:ext cx="100540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 Light"/>
                      <a:ea typeface="微软雅黑 Light"/>
                      <a:cs typeface="+mn-cs"/>
                    </a:rPr>
                    <a:t>效率更高</a:t>
                  </a: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 Light" panose="020B0502040204020203" pitchFamily="34" charset="-122"/>
                    <a:ea typeface="微软雅黑 Light"/>
                    <a:cs typeface="+mn-cs"/>
                  </a:endParaRPr>
                </a:p>
              </p:txBody>
            </p:sp>
            <p:sp>
              <p:nvSpPr>
                <p:cNvPr id="153" name="devices-connected_73745">
                  <a:extLst>
                    <a:ext uri="{FF2B5EF4-FFF2-40B4-BE49-F238E27FC236}">
                      <a16:creationId xmlns:a16="http://schemas.microsoft.com/office/drawing/2014/main" id="{2CC4F513-9461-46A2-A03E-754A7282832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890959" y="3217479"/>
                  <a:ext cx="410083" cy="375495"/>
                </a:xfrm>
                <a:custGeom>
                  <a:avLst/>
                  <a:gdLst>
                    <a:gd name="connsiteX0" fmla="*/ 172250 w 605733"/>
                    <a:gd name="connsiteY0" fmla="*/ 534815 h 554644"/>
                    <a:gd name="connsiteX1" fmla="*/ 433483 w 605733"/>
                    <a:gd name="connsiteY1" fmla="*/ 534815 h 554644"/>
                    <a:gd name="connsiteX2" fmla="*/ 433483 w 605733"/>
                    <a:gd name="connsiteY2" fmla="*/ 554644 h 554644"/>
                    <a:gd name="connsiteX3" fmla="*/ 172250 w 605733"/>
                    <a:gd name="connsiteY3" fmla="*/ 554644 h 554644"/>
                    <a:gd name="connsiteX4" fmla="*/ 244580 w 605733"/>
                    <a:gd name="connsiteY4" fmla="*/ 259751 h 554644"/>
                    <a:gd name="connsiteX5" fmla="*/ 310233 w 605733"/>
                    <a:gd name="connsiteY5" fmla="*/ 307969 h 554644"/>
                    <a:gd name="connsiteX6" fmla="*/ 313794 w 605733"/>
                    <a:gd name="connsiteY6" fmla="*/ 307969 h 554644"/>
                    <a:gd name="connsiteX7" fmla="*/ 331375 w 605733"/>
                    <a:gd name="connsiteY7" fmla="*/ 325523 h 554644"/>
                    <a:gd name="connsiteX8" fmla="*/ 313794 w 605733"/>
                    <a:gd name="connsiteY8" fmla="*/ 343300 h 554644"/>
                    <a:gd name="connsiteX9" fmla="*/ 295989 w 605733"/>
                    <a:gd name="connsiteY9" fmla="*/ 326857 h 554644"/>
                    <a:gd name="connsiteX10" fmla="*/ 295767 w 605733"/>
                    <a:gd name="connsiteY10" fmla="*/ 323301 h 554644"/>
                    <a:gd name="connsiteX11" fmla="*/ 302867 w 605733"/>
                    <a:gd name="connsiteY11" fmla="*/ 0 h 554644"/>
                    <a:gd name="connsiteX12" fmla="*/ 605733 w 605733"/>
                    <a:gd name="connsiteY12" fmla="*/ 302414 h 554644"/>
                    <a:gd name="connsiteX13" fmla="*/ 557666 w 605733"/>
                    <a:gd name="connsiteY13" fmla="*/ 465732 h 554644"/>
                    <a:gd name="connsiteX14" fmla="*/ 526734 w 605733"/>
                    <a:gd name="connsiteY14" fmla="*/ 465732 h 554644"/>
                    <a:gd name="connsiteX15" fmla="*/ 483563 w 605733"/>
                    <a:gd name="connsiteY15" fmla="*/ 422403 h 554644"/>
                    <a:gd name="connsiteX16" fmla="*/ 496692 w 605733"/>
                    <a:gd name="connsiteY16" fmla="*/ 409293 h 554644"/>
                    <a:gd name="connsiteX17" fmla="*/ 546539 w 605733"/>
                    <a:gd name="connsiteY17" fmla="*/ 458844 h 554644"/>
                    <a:gd name="connsiteX18" fmla="*/ 553438 w 605733"/>
                    <a:gd name="connsiteY18" fmla="*/ 447067 h 554644"/>
                    <a:gd name="connsiteX19" fmla="*/ 592604 w 605733"/>
                    <a:gd name="connsiteY19" fmla="*/ 302414 h 554644"/>
                    <a:gd name="connsiteX20" fmla="*/ 592381 w 605733"/>
                    <a:gd name="connsiteY20" fmla="*/ 297526 h 554644"/>
                    <a:gd name="connsiteX21" fmla="*/ 591936 w 605733"/>
                    <a:gd name="connsiteY21" fmla="*/ 284638 h 554644"/>
                    <a:gd name="connsiteX22" fmla="*/ 527624 w 605733"/>
                    <a:gd name="connsiteY22" fmla="*/ 284638 h 554644"/>
                    <a:gd name="connsiteX23" fmla="*/ 527624 w 605733"/>
                    <a:gd name="connsiteY23" fmla="*/ 265974 h 554644"/>
                    <a:gd name="connsiteX24" fmla="*/ 590156 w 605733"/>
                    <a:gd name="connsiteY24" fmla="*/ 265974 h 554644"/>
                    <a:gd name="connsiteX25" fmla="*/ 588153 w 605733"/>
                    <a:gd name="connsiteY25" fmla="*/ 253530 h 554644"/>
                    <a:gd name="connsiteX26" fmla="*/ 530517 w 605733"/>
                    <a:gd name="connsiteY26" fmla="*/ 123765 h 554644"/>
                    <a:gd name="connsiteX27" fmla="*/ 523174 w 605733"/>
                    <a:gd name="connsiteY27" fmla="*/ 114433 h 554644"/>
                    <a:gd name="connsiteX28" fmla="*/ 478222 w 605733"/>
                    <a:gd name="connsiteY28" fmla="*/ 159317 h 554644"/>
                    <a:gd name="connsiteX29" fmla="*/ 464870 w 605733"/>
                    <a:gd name="connsiteY29" fmla="*/ 146208 h 554644"/>
                    <a:gd name="connsiteX30" fmla="*/ 510489 w 605733"/>
                    <a:gd name="connsiteY30" fmla="*/ 100657 h 554644"/>
                    <a:gd name="connsiteX31" fmla="*/ 502701 w 605733"/>
                    <a:gd name="connsiteY31" fmla="*/ 93102 h 554644"/>
                    <a:gd name="connsiteX32" fmla="*/ 316441 w 605733"/>
                    <a:gd name="connsiteY32" fmla="*/ 13776 h 554644"/>
                    <a:gd name="connsiteX33" fmla="*/ 305314 w 605733"/>
                    <a:gd name="connsiteY33" fmla="*/ 13110 h 554644"/>
                    <a:gd name="connsiteX34" fmla="*/ 305314 w 605733"/>
                    <a:gd name="connsiteY34" fmla="*/ 85769 h 554644"/>
                    <a:gd name="connsiteX35" fmla="*/ 286622 w 605733"/>
                    <a:gd name="connsiteY35" fmla="*/ 85769 h 554644"/>
                    <a:gd name="connsiteX36" fmla="*/ 286622 w 605733"/>
                    <a:gd name="connsiteY36" fmla="*/ 13332 h 554644"/>
                    <a:gd name="connsiteX37" fmla="*/ 275050 w 605733"/>
                    <a:gd name="connsiteY37" fmla="*/ 14443 h 554644"/>
                    <a:gd name="connsiteX38" fmla="*/ 107038 w 605733"/>
                    <a:gd name="connsiteY38" fmla="*/ 89547 h 554644"/>
                    <a:gd name="connsiteX39" fmla="*/ 98804 w 605733"/>
                    <a:gd name="connsiteY39" fmla="*/ 97101 h 554644"/>
                    <a:gd name="connsiteX40" fmla="*/ 143533 w 605733"/>
                    <a:gd name="connsiteY40" fmla="*/ 141541 h 554644"/>
                    <a:gd name="connsiteX41" fmla="*/ 133297 w 605733"/>
                    <a:gd name="connsiteY41" fmla="*/ 151763 h 554644"/>
                    <a:gd name="connsiteX42" fmla="*/ 131739 w 605733"/>
                    <a:gd name="connsiteY42" fmla="*/ 153318 h 554644"/>
                    <a:gd name="connsiteX43" fmla="*/ 130404 w 605733"/>
                    <a:gd name="connsiteY43" fmla="*/ 154873 h 554644"/>
                    <a:gd name="connsiteX44" fmla="*/ 85897 w 605733"/>
                    <a:gd name="connsiteY44" fmla="*/ 110433 h 554644"/>
                    <a:gd name="connsiteX45" fmla="*/ 78331 w 605733"/>
                    <a:gd name="connsiteY45" fmla="*/ 119544 h 554644"/>
                    <a:gd name="connsiteX46" fmla="*/ 17580 w 605733"/>
                    <a:gd name="connsiteY46" fmla="*/ 253530 h 554644"/>
                    <a:gd name="connsiteX47" fmla="*/ 15355 w 605733"/>
                    <a:gd name="connsiteY47" fmla="*/ 265974 h 554644"/>
                    <a:gd name="connsiteX48" fmla="*/ 75661 w 605733"/>
                    <a:gd name="connsiteY48" fmla="*/ 265974 h 554644"/>
                    <a:gd name="connsiteX49" fmla="*/ 75661 w 605733"/>
                    <a:gd name="connsiteY49" fmla="*/ 284638 h 554644"/>
                    <a:gd name="connsiteX50" fmla="*/ 13797 w 605733"/>
                    <a:gd name="connsiteY50" fmla="*/ 284638 h 554644"/>
                    <a:gd name="connsiteX51" fmla="*/ 13352 w 605733"/>
                    <a:gd name="connsiteY51" fmla="*/ 297526 h 554644"/>
                    <a:gd name="connsiteX52" fmla="*/ 13129 w 605733"/>
                    <a:gd name="connsiteY52" fmla="*/ 302414 h 554644"/>
                    <a:gd name="connsiteX53" fmla="*/ 52518 w 605733"/>
                    <a:gd name="connsiteY53" fmla="*/ 447734 h 554644"/>
                    <a:gd name="connsiteX54" fmla="*/ 59194 w 605733"/>
                    <a:gd name="connsiteY54" fmla="*/ 458844 h 554644"/>
                    <a:gd name="connsiteX55" fmla="*/ 111489 w 605733"/>
                    <a:gd name="connsiteY55" fmla="*/ 413070 h 554644"/>
                    <a:gd name="connsiteX56" fmla="*/ 123728 w 605733"/>
                    <a:gd name="connsiteY56" fmla="*/ 427069 h 554644"/>
                    <a:gd name="connsiteX57" fmla="*/ 79444 w 605733"/>
                    <a:gd name="connsiteY57" fmla="*/ 465732 h 554644"/>
                    <a:gd name="connsiteX58" fmla="*/ 48067 w 605733"/>
                    <a:gd name="connsiteY58" fmla="*/ 465732 h 554644"/>
                    <a:gd name="connsiteX59" fmla="*/ 0 w 605733"/>
                    <a:gd name="connsiteY59" fmla="*/ 302414 h 554644"/>
                    <a:gd name="connsiteX60" fmla="*/ 302867 w 605733"/>
                    <a:gd name="connsiteY60" fmla="*/ 0 h 554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605733" h="554644">
                      <a:moveTo>
                        <a:pt x="172250" y="534815"/>
                      </a:moveTo>
                      <a:lnTo>
                        <a:pt x="433483" y="534815"/>
                      </a:lnTo>
                      <a:lnTo>
                        <a:pt x="433483" y="554644"/>
                      </a:lnTo>
                      <a:lnTo>
                        <a:pt x="172250" y="554644"/>
                      </a:lnTo>
                      <a:close/>
                      <a:moveTo>
                        <a:pt x="244580" y="259751"/>
                      </a:moveTo>
                      <a:lnTo>
                        <a:pt x="310233" y="307969"/>
                      </a:lnTo>
                      <a:lnTo>
                        <a:pt x="313794" y="307969"/>
                      </a:lnTo>
                      <a:cubicBezTo>
                        <a:pt x="323586" y="307969"/>
                        <a:pt x="331375" y="315969"/>
                        <a:pt x="331375" y="325523"/>
                      </a:cubicBezTo>
                      <a:cubicBezTo>
                        <a:pt x="331375" y="335300"/>
                        <a:pt x="323363" y="343300"/>
                        <a:pt x="313794" y="343300"/>
                      </a:cubicBezTo>
                      <a:cubicBezTo>
                        <a:pt x="304446" y="343300"/>
                        <a:pt x="296657" y="335967"/>
                        <a:pt x="295989" y="326857"/>
                      </a:cubicBezTo>
                      <a:lnTo>
                        <a:pt x="295767" y="323301"/>
                      </a:lnTo>
                      <a:close/>
                      <a:moveTo>
                        <a:pt x="302867" y="0"/>
                      </a:moveTo>
                      <a:cubicBezTo>
                        <a:pt x="469766" y="0"/>
                        <a:pt x="605733" y="135542"/>
                        <a:pt x="605733" y="302414"/>
                      </a:cubicBezTo>
                      <a:cubicBezTo>
                        <a:pt x="605733" y="360631"/>
                        <a:pt x="589043" y="416848"/>
                        <a:pt x="557666" y="465732"/>
                      </a:cubicBezTo>
                      <a:lnTo>
                        <a:pt x="526734" y="465732"/>
                      </a:lnTo>
                      <a:lnTo>
                        <a:pt x="483563" y="422403"/>
                      </a:lnTo>
                      <a:lnTo>
                        <a:pt x="496692" y="409293"/>
                      </a:lnTo>
                      <a:lnTo>
                        <a:pt x="546539" y="458844"/>
                      </a:lnTo>
                      <a:lnTo>
                        <a:pt x="553438" y="447067"/>
                      </a:lnTo>
                      <a:cubicBezTo>
                        <a:pt x="579029" y="403071"/>
                        <a:pt x="592604" y="353076"/>
                        <a:pt x="592604" y="302414"/>
                      </a:cubicBezTo>
                      <a:cubicBezTo>
                        <a:pt x="592604" y="300637"/>
                        <a:pt x="592381" y="299081"/>
                        <a:pt x="592381" y="297526"/>
                      </a:cubicBezTo>
                      <a:lnTo>
                        <a:pt x="591936" y="284638"/>
                      </a:lnTo>
                      <a:lnTo>
                        <a:pt x="527624" y="284638"/>
                      </a:lnTo>
                      <a:lnTo>
                        <a:pt x="527624" y="265974"/>
                      </a:lnTo>
                      <a:lnTo>
                        <a:pt x="590156" y="265974"/>
                      </a:lnTo>
                      <a:lnTo>
                        <a:pt x="588153" y="253530"/>
                      </a:lnTo>
                      <a:cubicBezTo>
                        <a:pt x="580142" y="206202"/>
                        <a:pt x="560114" y="161317"/>
                        <a:pt x="530517" y="123765"/>
                      </a:cubicBezTo>
                      <a:lnTo>
                        <a:pt x="523174" y="114433"/>
                      </a:lnTo>
                      <a:lnTo>
                        <a:pt x="478222" y="159317"/>
                      </a:lnTo>
                      <a:lnTo>
                        <a:pt x="464870" y="146208"/>
                      </a:lnTo>
                      <a:lnTo>
                        <a:pt x="510489" y="100657"/>
                      </a:lnTo>
                      <a:lnTo>
                        <a:pt x="502701" y="93102"/>
                      </a:lnTo>
                      <a:cubicBezTo>
                        <a:pt x="452186" y="45106"/>
                        <a:pt x="386094" y="16887"/>
                        <a:pt x="316441" y="13776"/>
                      </a:cubicBezTo>
                      <a:lnTo>
                        <a:pt x="305314" y="13110"/>
                      </a:lnTo>
                      <a:lnTo>
                        <a:pt x="305314" y="85769"/>
                      </a:lnTo>
                      <a:lnTo>
                        <a:pt x="286622" y="85769"/>
                      </a:lnTo>
                      <a:lnTo>
                        <a:pt x="286622" y="13332"/>
                      </a:lnTo>
                      <a:lnTo>
                        <a:pt x="275050" y="14443"/>
                      </a:lnTo>
                      <a:cubicBezTo>
                        <a:pt x="212073" y="20442"/>
                        <a:pt x="153992" y="46440"/>
                        <a:pt x="107038" y="89547"/>
                      </a:cubicBezTo>
                      <a:lnTo>
                        <a:pt x="98804" y="97101"/>
                      </a:lnTo>
                      <a:lnTo>
                        <a:pt x="143533" y="141541"/>
                      </a:lnTo>
                      <a:lnTo>
                        <a:pt x="133297" y="151763"/>
                      </a:lnTo>
                      <a:lnTo>
                        <a:pt x="131739" y="153318"/>
                      </a:lnTo>
                      <a:lnTo>
                        <a:pt x="130404" y="154873"/>
                      </a:lnTo>
                      <a:lnTo>
                        <a:pt x="85897" y="110433"/>
                      </a:lnTo>
                      <a:lnTo>
                        <a:pt x="78331" y="119544"/>
                      </a:lnTo>
                      <a:cubicBezTo>
                        <a:pt x="46954" y="157762"/>
                        <a:pt x="25814" y="204202"/>
                        <a:pt x="17580" y="253530"/>
                      </a:cubicBezTo>
                      <a:lnTo>
                        <a:pt x="15355" y="265974"/>
                      </a:lnTo>
                      <a:lnTo>
                        <a:pt x="75661" y="265974"/>
                      </a:lnTo>
                      <a:lnTo>
                        <a:pt x="75661" y="284638"/>
                      </a:lnTo>
                      <a:lnTo>
                        <a:pt x="13797" y="284638"/>
                      </a:lnTo>
                      <a:lnTo>
                        <a:pt x="13352" y="297526"/>
                      </a:lnTo>
                      <a:cubicBezTo>
                        <a:pt x="13129" y="299081"/>
                        <a:pt x="13129" y="300637"/>
                        <a:pt x="13129" y="302414"/>
                      </a:cubicBezTo>
                      <a:cubicBezTo>
                        <a:pt x="13129" y="353298"/>
                        <a:pt x="26704" y="403516"/>
                        <a:pt x="52518" y="447734"/>
                      </a:cubicBezTo>
                      <a:lnTo>
                        <a:pt x="59194" y="458844"/>
                      </a:lnTo>
                      <a:lnTo>
                        <a:pt x="111489" y="413070"/>
                      </a:lnTo>
                      <a:lnTo>
                        <a:pt x="123728" y="427069"/>
                      </a:lnTo>
                      <a:lnTo>
                        <a:pt x="79444" y="465732"/>
                      </a:lnTo>
                      <a:lnTo>
                        <a:pt x="48067" y="465732"/>
                      </a:lnTo>
                      <a:cubicBezTo>
                        <a:pt x="16690" y="417070"/>
                        <a:pt x="0" y="360631"/>
                        <a:pt x="0" y="302414"/>
                      </a:cubicBezTo>
                      <a:cubicBezTo>
                        <a:pt x="0" y="135542"/>
                        <a:pt x="135745" y="0"/>
                        <a:pt x="30286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 Light" panose="020B0502040204020203" pitchFamily="34" charset="-122"/>
                    <a:ea typeface="微软雅黑 Light"/>
                    <a:cs typeface="+mn-cs"/>
                  </a:endParaRPr>
                </a:p>
              </p:txBody>
            </p:sp>
          </p:grpSp>
          <p:grpSp>
            <p:nvGrpSpPr>
              <p:cNvPr id="2" name="组合 1">
                <a:extLst>
                  <a:ext uri="{FF2B5EF4-FFF2-40B4-BE49-F238E27FC236}">
                    <a16:creationId xmlns:a16="http://schemas.microsoft.com/office/drawing/2014/main" id="{5C4CC17F-CDD1-4DB5-8861-1912ADC93ECA}"/>
                  </a:ext>
                </a:extLst>
              </p:cNvPr>
              <p:cNvGrpSpPr/>
              <p:nvPr/>
            </p:nvGrpSpPr>
            <p:grpSpPr>
              <a:xfrm>
                <a:off x="5593299" y="4789202"/>
                <a:ext cx="1005403" cy="805117"/>
                <a:chOff x="5593299" y="5120928"/>
                <a:chExt cx="1005403" cy="805117"/>
              </a:xfrm>
            </p:grpSpPr>
            <p:sp>
              <p:nvSpPr>
                <p:cNvPr id="117" name="矩形 116">
                  <a:extLst>
                    <a:ext uri="{FF2B5EF4-FFF2-40B4-BE49-F238E27FC236}">
                      <a16:creationId xmlns:a16="http://schemas.microsoft.com/office/drawing/2014/main" id="{17B186FA-AB1A-4010-AD6E-BCAE80D759AF}"/>
                    </a:ext>
                  </a:extLst>
                </p:cNvPr>
                <p:cNvSpPr/>
                <p:nvPr/>
              </p:nvSpPr>
              <p:spPr>
                <a:xfrm>
                  <a:off x="5593299" y="5587491"/>
                  <a:ext cx="1005403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 Light"/>
                      <a:ea typeface="微软雅黑 Light"/>
                      <a:cs typeface="+mn-cs"/>
                    </a:rPr>
                    <a:t>配送更快</a:t>
                  </a:r>
                </a:p>
              </p:txBody>
            </p:sp>
            <p:sp>
              <p:nvSpPr>
                <p:cNvPr id="157" name="devices-connected_73745">
                  <a:extLst>
                    <a:ext uri="{FF2B5EF4-FFF2-40B4-BE49-F238E27FC236}">
                      <a16:creationId xmlns:a16="http://schemas.microsoft.com/office/drawing/2014/main" id="{47F0F45D-B2A1-4CF4-B7AC-4521BB99468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890959" y="5120928"/>
                  <a:ext cx="410083" cy="392921"/>
                </a:xfrm>
                <a:custGeom>
                  <a:avLst/>
                  <a:gdLst>
                    <a:gd name="connsiteX0" fmla="*/ 380457 w 606246"/>
                    <a:gd name="connsiteY0" fmla="*/ 248086 h 580875"/>
                    <a:gd name="connsiteX1" fmla="*/ 337190 w 606246"/>
                    <a:gd name="connsiteY1" fmla="*/ 314035 h 580875"/>
                    <a:gd name="connsiteX2" fmla="*/ 380457 w 606246"/>
                    <a:gd name="connsiteY2" fmla="*/ 314035 h 580875"/>
                    <a:gd name="connsiteX3" fmla="*/ 393457 w 606246"/>
                    <a:gd name="connsiteY3" fmla="*/ 204357 h 580875"/>
                    <a:gd name="connsiteX4" fmla="*/ 400770 w 606246"/>
                    <a:gd name="connsiteY4" fmla="*/ 214097 h 580875"/>
                    <a:gd name="connsiteX5" fmla="*/ 400770 w 606246"/>
                    <a:gd name="connsiteY5" fmla="*/ 314035 h 580875"/>
                    <a:gd name="connsiteX6" fmla="*/ 403004 w 606246"/>
                    <a:gd name="connsiteY6" fmla="*/ 314035 h 580875"/>
                    <a:gd name="connsiteX7" fmla="*/ 413161 w 606246"/>
                    <a:gd name="connsiteY7" fmla="*/ 324181 h 580875"/>
                    <a:gd name="connsiteX8" fmla="*/ 403004 w 606246"/>
                    <a:gd name="connsiteY8" fmla="*/ 334328 h 580875"/>
                    <a:gd name="connsiteX9" fmla="*/ 400770 w 606246"/>
                    <a:gd name="connsiteY9" fmla="*/ 334328 h 580875"/>
                    <a:gd name="connsiteX10" fmla="*/ 400770 w 606246"/>
                    <a:gd name="connsiteY10" fmla="*/ 366795 h 580875"/>
                    <a:gd name="connsiteX11" fmla="*/ 390613 w 606246"/>
                    <a:gd name="connsiteY11" fmla="*/ 376941 h 580875"/>
                    <a:gd name="connsiteX12" fmla="*/ 380457 w 606246"/>
                    <a:gd name="connsiteY12" fmla="*/ 366795 h 580875"/>
                    <a:gd name="connsiteX13" fmla="*/ 380457 w 606246"/>
                    <a:gd name="connsiteY13" fmla="*/ 334328 h 580875"/>
                    <a:gd name="connsiteX14" fmla="*/ 318400 w 606246"/>
                    <a:gd name="connsiteY14" fmla="*/ 334328 h 580875"/>
                    <a:gd name="connsiteX15" fmla="*/ 309463 w 606246"/>
                    <a:gd name="connsiteY15" fmla="*/ 328950 h 580875"/>
                    <a:gd name="connsiteX16" fmla="*/ 309869 w 606246"/>
                    <a:gd name="connsiteY16" fmla="*/ 318601 h 580875"/>
                    <a:gd name="connsiteX17" fmla="*/ 382082 w 606246"/>
                    <a:gd name="connsiteY17" fmla="*/ 208516 h 580875"/>
                    <a:gd name="connsiteX18" fmla="*/ 393457 w 606246"/>
                    <a:gd name="connsiteY18" fmla="*/ 204357 h 580875"/>
                    <a:gd name="connsiteX19" fmla="*/ 556692 w 606246"/>
                    <a:gd name="connsiteY19" fmla="*/ 204053 h 580875"/>
                    <a:gd name="connsiteX20" fmla="*/ 554050 w 606246"/>
                    <a:gd name="connsiteY20" fmla="*/ 237332 h 580875"/>
                    <a:gd name="connsiteX21" fmla="*/ 578439 w 606246"/>
                    <a:gd name="connsiteY21" fmla="*/ 229418 h 580875"/>
                    <a:gd name="connsiteX22" fmla="*/ 231581 w 606246"/>
                    <a:gd name="connsiteY22" fmla="*/ 203915 h 580875"/>
                    <a:gd name="connsiteX23" fmla="*/ 284097 w 606246"/>
                    <a:gd name="connsiteY23" fmla="*/ 256381 h 580875"/>
                    <a:gd name="connsiteX24" fmla="*/ 231581 w 606246"/>
                    <a:gd name="connsiteY24" fmla="*/ 308745 h 580875"/>
                    <a:gd name="connsiteX25" fmla="*/ 199482 w 606246"/>
                    <a:gd name="connsiteY25" fmla="*/ 340915 h 580875"/>
                    <a:gd name="connsiteX26" fmla="*/ 199482 w 606246"/>
                    <a:gd name="connsiteY26" fmla="*/ 356645 h 580875"/>
                    <a:gd name="connsiteX27" fmla="*/ 263781 w 606246"/>
                    <a:gd name="connsiteY27" fmla="*/ 356645 h 580875"/>
                    <a:gd name="connsiteX28" fmla="*/ 263781 w 606246"/>
                    <a:gd name="connsiteY28" fmla="*/ 340306 h 580875"/>
                    <a:gd name="connsiteX29" fmla="*/ 273939 w 606246"/>
                    <a:gd name="connsiteY29" fmla="*/ 330158 h 580875"/>
                    <a:gd name="connsiteX30" fmla="*/ 284097 w 606246"/>
                    <a:gd name="connsiteY30" fmla="*/ 340306 h 580875"/>
                    <a:gd name="connsiteX31" fmla="*/ 284097 w 606246"/>
                    <a:gd name="connsiteY31" fmla="*/ 366793 h 580875"/>
                    <a:gd name="connsiteX32" fmla="*/ 273939 w 606246"/>
                    <a:gd name="connsiteY32" fmla="*/ 376941 h 580875"/>
                    <a:gd name="connsiteX33" fmla="*/ 189324 w 606246"/>
                    <a:gd name="connsiteY33" fmla="*/ 376941 h 580875"/>
                    <a:gd name="connsiteX34" fmla="*/ 179166 w 606246"/>
                    <a:gd name="connsiteY34" fmla="*/ 366793 h 580875"/>
                    <a:gd name="connsiteX35" fmla="*/ 179166 w 606246"/>
                    <a:gd name="connsiteY35" fmla="*/ 340915 h 580875"/>
                    <a:gd name="connsiteX36" fmla="*/ 231581 w 606246"/>
                    <a:gd name="connsiteY36" fmla="*/ 288449 h 580875"/>
                    <a:gd name="connsiteX37" fmla="*/ 263781 w 606246"/>
                    <a:gd name="connsiteY37" fmla="*/ 256381 h 580875"/>
                    <a:gd name="connsiteX38" fmla="*/ 231581 w 606246"/>
                    <a:gd name="connsiteY38" fmla="*/ 224211 h 580875"/>
                    <a:gd name="connsiteX39" fmla="*/ 199482 w 606246"/>
                    <a:gd name="connsiteY39" fmla="*/ 256381 h 580875"/>
                    <a:gd name="connsiteX40" fmla="*/ 199482 w 606246"/>
                    <a:gd name="connsiteY40" fmla="*/ 264094 h 580875"/>
                    <a:gd name="connsiteX41" fmla="*/ 189324 w 606246"/>
                    <a:gd name="connsiteY41" fmla="*/ 274242 h 580875"/>
                    <a:gd name="connsiteX42" fmla="*/ 179166 w 606246"/>
                    <a:gd name="connsiteY42" fmla="*/ 264094 h 580875"/>
                    <a:gd name="connsiteX43" fmla="*/ 179166 w 606246"/>
                    <a:gd name="connsiteY43" fmla="*/ 256381 h 580875"/>
                    <a:gd name="connsiteX44" fmla="*/ 231581 w 606246"/>
                    <a:gd name="connsiteY44" fmla="*/ 203915 h 580875"/>
                    <a:gd name="connsiteX45" fmla="*/ 506496 w 606246"/>
                    <a:gd name="connsiteY45" fmla="*/ 122165 h 580875"/>
                    <a:gd name="connsiteX46" fmla="*/ 521926 w 606246"/>
                    <a:gd name="connsiteY46" fmla="*/ 133029 h 580875"/>
                    <a:gd name="connsiteX47" fmla="*/ 513399 w 606246"/>
                    <a:gd name="connsiteY47" fmla="*/ 140644 h 580875"/>
                    <a:gd name="connsiteX48" fmla="*/ 502740 w 606246"/>
                    <a:gd name="connsiteY48" fmla="*/ 134450 h 580875"/>
                    <a:gd name="connsiteX49" fmla="*/ 506496 w 606246"/>
                    <a:gd name="connsiteY49" fmla="*/ 122165 h 580875"/>
                    <a:gd name="connsiteX50" fmla="*/ 290820 w 606246"/>
                    <a:gd name="connsiteY50" fmla="*/ 77925 h 580875"/>
                    <a:gd name="connsiteX51" fmla="*/ 78045 w 606246"/>
                    <a:gd name="connsiteY51" fmla="*/ 290479 h 580875"/>
                    <a:gd name="connsiteX52" fmla="*/ 290820 w 606246"/>
                    <a:gd name="connsiteY52" fmla="*/ 502931 h 580875"/>
                    <a:gd name="connsiteX53" fmla="*/ 503697 w 606246"/>
                    <a:gd name="connsiteY53" fmla="*/ 290479 h 580875"/>
                    <a:gd name="connsiteX54" fmla="*/ 290820 w 606246"/>
                    <a:gd name="connsiteY54" fmla="*/ 77925 h 580875"/>
                    <a:gd name="connsiteX55" fmla="*/ 290820 w 606246"/>
                    <a:gd name="connsiteY55" fmla="*/ 57633 h 580875"/>
                    <a:gd name="connsiteX56" fmla="*/ 524019 w 606246"/>
                    <a:gd name="connsiteY56" fmla="*/ 290479 h 580875"/>
                    <a:gd name="connsiteX57" fmla="*/ 290820 w 606246"/>
                    <a:gd name="connsiteY57" fmla="*/ 523223 h 580875"/>
                    <a:gd name="connsiteX58" fmla="*/ 57723 w 606246"/>
                    <a:gd name="connsiteY58" fmla="*/ 290479 h 580875"/>
                    <a:gd name="connsiteX59" fmla="*/ 290820 w 606246"/>
                    <a:gd name="connsiteY59" fmla="*/ 57633 h 580875"/>
                    <a:gd name="connsiteX60" fmla="*/ 287695 w 606246"/>
                    <a:gd name="connsiteY60" fmla="*/ 17 h 580875"/>
                    <a:gd name="connsiteX61" fmla="*/ 491551 w 606246"/>
                    <a:gd name="connsiteY61" fmla="*/ 80272 h 580875"/>
                    <a:gd name="connsiteX62" fmla="*/ 491958 w 606246"/>
                    <a:gd name="connsiteY62" fmla="*/ 94577 h 580875"/>
                    <a:gd name="connsiteX63" fmla="*/ 477527 w 606246"/>
                    <a:gd name="connsiteY63" fmla="*/ 94983 h 580875"/>
                    <a:gd name="connsiteX64" fmla="*/ 287898 w 606246"/>
                    <a:gd name="connsiteY64" fmla="*/ 20309 h 580875"/>
                    <a:gd name="connsiteX65" fmla="*/ 99591 w 606246"/>
                    <a:gd name="connsiteY65" fmla="*/ 99447 h 580875"/>
                    <a:gd name="connsiteX66" fmla="*/ 20325 w 606246"/>
                    <a:gd name="connsiteY66" fmla="*/ 290497 h 580875"/>
                    <a:gd name="connsiteX67" fmla="*/ 99591 w 606246"/>
                    <a:gd name="connsiteY67" fmla="*/ 481444 h 580875"/>
                    <a:gd name="connsiteX68" fmla="*/ 290846 w 606246"/>
                    <a:gd name="connsiteY68" fmla="*/ 560583 h 580875"/>
                    <a:gd name="connsiteX69" fmla="*/ 482202 w 606246"/>
                    <a:gd name="connsiteY69" fmla="*/ 481444 h 580875"/>
                    <a:gd name="connsiteX70" fmla="*/ 559334 w 606246"/>
                    <a:gd name="connsiteY70" fmla="*/ 257015 h 580875"/>
                    <a:gd name="connsiteX71" fmla="*/ 545920 w 606246"/>
                    <a:gd name="connsiteY71" fmla="*/ 261378 h 580875"/>
                    <a:gd name="connsiteX72" fmla="*/ 542769 w 606246"/>
                    <a:gd name="connsiteY72" fmla="*/ 261885 h 580875"/>
                    <a:gd name="connsiteX73" fmla="*/ 536469 w 606246"/>
                    <a:gd name="connsiteY73" fmla="*/ 259653 h 580875"/>
                    <a:gd name="connsiteX74" fmla="*/ 532607 w 606246"/>
                    <a:gd name="connsiteY74" fmla="*/ 250927 h 580875"/>
                    <a:gd name="connsiteX75" fmla="*/ 538298 w 606246"/>
                    <a:gd name="connsiteY75" fmla="*/ 178079 h 580875"/>
                    <a:gd name="connsiteX76" fmla="*/ 545310 w 606246"/>
                    <a:gd name="connsiteY76" fmla="*/ 169150 h 580875"/>
                    <a:gd name="connsiteX77" fmla="*/ 556184 w 606246"/>
                    <a:gd name="connsiteY77" fmla="*/ 172296 h 580875"/>
                    <a:gd name="connsiteX78" fmla="*/ 603743 w 606246"/>
                    <a:gd name="connsiteY78" fmla="*/ 227794 h 580875"/>
                    <a:gd name="connsiteX79" fmla="*/ 605877 w 606246"/>
                    <a:gd name="connsiteY79" fmla="*/ 237129 h 580875"/>
                    <a:gd name="connsiteX80" fmla="*/ 599170 w 606246"/>
                    <a:gd name="connsiteY80" fmla="*/ 244028 h 580875"/>
                    <a:gd name="connsiteX81" fmla="*/ 579049 w 606246"/>
                    <a:gd name="connsiteY81" fmla="*/ 250623 h 580875"/>
                    <a:gd name="connsiteX82" fmla="*/ 568785 w 606246"/>
                    <a:gd name="connsiteY82" fmla="*/ 376535 h 580875"/>
                    <a:gd name="connsiteX83" fmla="*/ 496531 w 606246"/>
                    <a:gd name="connsiteY83" fmla="*/ 495852 h 580875"/>
                    <a:gd name="connsiteX84" fmla="*/ 290846 w 606246"/>
                    <a:gd name="connsiteY84" fmla="*/ 580875 h 580875"/>
                    <a:gd name="connsiteX85" fmla="*/ 85160 w 606246"/>
                    <a:gd name="connsiteY85" fmla="*/ 495852 h 580875"/>
                    <a:gd name="connsiteX86" fmla="*/ 0 w 606246"/>
                    <a:gd name="connsiteY86" fmla="*/ 290497 h 580875"/>
                    <a:gd name="connsiteX87" fmla="*/ 85160 w 606246"/>
                    <a:gd name="connsiteY87" fmla="*/ 85142 h 580875"/>
                    <a:gd name="connsiteX88" fmla="*/ 287695 w 606246"/>
                    <a:gd name="connsiteY88" fmla="*/ 17 h 580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</a:cxnLst>
                  <a:rect l="l" t="t" r="r" b="b"/>
                  <a:pathLst>
                    <a:path w="606246" h="580875">
                      <a:moveTo>
                        <a:pt x="380457" y="248086"/>
                      </a:moveTo>
                      <a:lnTo>
                        <a:pt x="337190" y="314035"/>
                      </a:lnTo>
                      <a:lnTo>
                        <a:pt x="380457" y="314035"/>
                      </a:lnTo>
                      <a:close/>
                      <a:moveTo>
                        <a:pt x="393457" y="204357"/>
                      </a:moveTo>
                      <a:cubicBezTo>
                        <a:pt x="397825" y="205676"/>
                        <a:pt x="400770" y="209632"/>
                        <a:pt x="400770" y="214097"/>
                      </a:cubicBezTo>
                      <a:lnTo>
                        <a:pt x="400770" y="314035"/>
                      </a:lnTo>
                      <a:lnTo>
                        <a:pt x="403004" y="314035"/>
                      </a:lnTo>
                      <a:cubicBezTo>
                        <a:pt x="408591" y="314035"/>
                        <a:pt x="413161" y="318601"/>
                        <a:pt x="413161" y="324181"/>
                      </a:cubicBezTo>
                      <a:cubicBezTo>
                        <a:pt x="413161" y="329762"/>
                        <a:pt x="408591" y="334328"/>
                        <a:pt x="403004" y="334328"/>
                      </a:cubicBezTo>
                      <a:lnTo>
                        <a:pt x="400770" y="334328"/>
                      </a:lnTo>
                      <a:lnTo>
                        <a:pt x="400770" y="366795"/>
                      </a:lnTo>
                      <a:cubicBezTo>
                        <a:pt x="400770" y="372375"/>
                        <a:pt x="396200" y="376941"/>
                        <a:pt x="390613" y="376941"/>
                      </a:cubicBezTo>
                      <a:cubicBezTo>
                        <a:pt x="384926" y="376941"/>
                        <a:pt x="380457" y="372375"/>
                        <a:pt x="380457" y="366795"/>
                      </a:cubicBezTo>
                      <a:lnTo>
                        <a:pt x="380457" y="334328"/>
                      </a:lnTo>
                      <a:lnTo>
                        <a:pt x="318400" y="334328"/>
                      </a:lnTo>
                      <a:cubicBezTo>
                        <a:pt x="314642" y="334328"/>
                        <a:pt x="311291" y="332298"/>
                        <a:pt x="309463" y="328950"/>
                      </a:cubicBezTo>
                      <a:cubicBezTo>
                        <a:pt x="307736" y="325703"/>
                        <a:pt x="307838" y="321746"/>
                        <a:pt x="309869" y="318601"/>
                      </a:cubicBezTo>
                      <a:lnTo>
                        <a:pt x="382082" y="208516"/>
                      </a:lnTo>
                      <a:cubicBezTo>
                        <a:pt x="384520" y="204762"/>
                        <a:pt x="389192" y="203139"/>
                        <a:pt x="393457" y="204357"/>
                      </a:cubicBezTo>
                      <a:close/>
                      <a:moveTo>
                        <a:pt x="556692" y="204053"/>
                      </a:moveTo>
                      <a:lnTo>
                        <a:pt x="554050" y="237332"/>
                      </a:lnTo>
                      <a:lnTo>
                        <a:pt x="578439" y="229418"/>
                      </a:lnTo>
                      <a:close/>
                      <a:moveTo>
                        <a:pt x="231581" y="203915"/>
                      </a:moveTo>
                      <a:cubicBezTo>
                        <a:pt x="260531" y="203915"/>
                        <a:pt x="284097" y="227459"/>
                        <a:pt x="284097" y="256381"/>
                      </a:cubicBezTo>
                      <a:cubicBezTo>
                        <a:pt x="284097" y="285202"/>
                        <a:pt x="260531" y="308745"/>
                        <a:pt x="231581" y="308745"/>
                      </a:cubicBezTo>
                      <a:cubicBezTo>
                        <a:pt x="213906" y="308745"/>
                        <a:pt x="199482" y="323156"/>
                        <a:pt x="199482" y="340915"/>
                      </a:cubicBezTo>
                      <a:lnTo>
                        <a:pt x="199482" y="356645"/>
                      </a:lnTo>
                      <a:lnTo>
                        <a:pt x="263781" y="356645"/>
                      </a:lnTo>
                      <a:lnTo>
                        <a:pt x="263781" y="340306"/>
                      </a:lnTo>
                      <a:cubicBezTo>
                        <a:pt x="263781" y="334725"/>
                        <a:pt x="268251" y="330158"/>
                        <a:pt x="273939" y="330158"/>
                      </a:cubicBezTo>
                      <a:cubicBezTo>
                        <a:pt x="279526" y="330158"/>
                        <a:pt x="284097" y="334725"/>
                        <a:pt x="284097" y="340306"/>
                      </a:cubicBezTo>
                      <a:lnTo>
                        <a:pt x="284097" y="366793"/>
                      </a:lnTo>
                      <a:cubicBezTo>
                        <a:pt x="284097" y="372374"/>
                        <a:pt x="279526" y="376941"/>
                        <a:pt x="273939" y="376941"/>
                      </a:cubicBezTo>
                      <a:lnTo>
                        <a:pt x="189324" y="376941"/>
                      </a:lnTo>
                      <a:cubicBezTo>
                        <a:pt x="183635" y="376941"/>
                        <a:pt x="179166" y="372374"/>
                        <a:pt x="179166" y="366793"/>
                      </a:cubicBezTo>
                      <a:lnTo>
                        <a:pt x="179166" y="340915"/>
                      </a:lnTo>
                      <a:cubicBezTo>
                        <a:pt x="179166" y="311993"/>
                        <a:pt x="202631" y="288449"/>
                        <a:pt x="231581" y="288449"/>
                      </a:cubicBezTo>
                      <a:cubicBezTo>
                        <a:pt x="249357" y="288449"/>
                        <a:pt x="263781" y="274039"/>
                        <a:pt x="263781" y="256381"/>
                      </a:cubicBezTo>
                      <a:cubicBezTo>
                        <a:pt x="263781" y="238622"/>
                        <a:pt x="249357" y="224211"/>
                        <a:pt x="231581" y="224211"/>
                      </a:cubicBezTo>
                      <a:cubicBezTo>
                        <a:pt x="213906" y="224211"/>
                        <a:pt x="199482" y="238622"/>
                        <a:pt x="199482" y="256381"/>
                      </a:cubicBezTo>
                      <a:lnTo>
                        <a:pt x="199482" y="264094"/>
                      </a:lnTo>
                      <a:cubicBezTo>
                        <a:pt x="199482" y="269675"/>
                        <a:pt x="194911" y="274242"/>
                        <a:pt x="189324" y="274242"/>
                      </a:cubicBezTo>
                      <a:cubicBezTo>
                        <a:pt x="183635" y="274242"/>
                        <a:pt x="179166" y="269675"/>
                        <a:pt x="179166" y="264094"/>
                      </a:cubicBezTo>
                      <a:lnTo>
                        <a:pt x="179166" y="256381"/>
                      </a:lnTo>
                      <a:cubicBezTo>
                        <a:pt x="179166" y="227459"/>
                        <a:pt x="202631" y="203915"/>
                        <a:pt x="231581" y="203915"/>
                      </a:cubicBezTo>
                      <a:close/>
                      <a:moveTo>
                        <a:pt x="506496" y="122165"/>
                      </a:moveTo>
                      <a:cubicBezTo>
                        <a:pt x="514008" y="117190"/>
                        <a:pt x="524159" y="124196"/>
                        <a:pt x="521926" y="133029"/>
                      </a:cubicBezTo>
                      <a:cubicBezTo>
                        <a:pt x="520911" y="137090"/>
                        <a:pt x="517459" y="140136"/>
                        <a:pt x="513399" y="140644"/>
                      </a:cubicBezTo>
                      <a:cubicBezTo>
                        <a:pt x="508932" y="141253"/>
                        <a:pt x="504465" y="138613"/>
                        <a:pt x="502740" y="134450"/>
                      </a:cubicBezTo>
                      <a:cubicBezTo>
                        <a:pt x="501014" y="129983"/>
                        <a:pt x="502435" y="124805"/>
                        <a:pt x="506496" y="122165"/>
                      </a:cubicBezTo>
                      <a:close/>
                      <a:moveTo>
                        <a:pt x="290820" y="77925"/>
                      </a:moveTo>
                      <a:cubicBezTo>
                        <a:pt x="173459" y="77925"/>
                        <a:pt x="78045" y="173295"/>
                        <a:pt x="78045" y="290479"/>
                      </a:cubicBezTo>
                      <a:cubicBezTo>
                        <a:pt x="78045" y="407663"/>
                        <a:pt x="173459" y="502931"/>
                        <a:pt x="290820" y="502931"/>
                      </a:cubicBezTo>
                      <a:cubicBezTo>
                        <a:pt x="408182" y="502931"/>
                        <a:pt x="503697" y="407663"/>
                        <a:pt x="503697" y="290479"/>
                      </a:cubicBezTo>
                      <a:cubicBezTo>
                        <a:pt x="503697" y="173295"/>
                        <a:pt x="408182" y="77925"/>
                        <a:pt x="290820" y="77925"/>
                      </a:cubicBezTo>
                      <a:close/>
                      <a:moveTo>
                        <a:pt x="290820" y="57633"/>
                      </a:moveTo>
                      <a:cubicBezTo>
                        <a:pt x="419461" y="57633"/>
                        <a:pt x="524019" y="162033"/>
                        <a:pt x="524019" y="290479"/>
                      </a:cubicBezTo>
                      <a:cubicBezTo>
                        <a:pt x="524019" y="418823"/>
                        <a:pt x="419461" y="523223"/>
                        <a:pt x="290820" y="523223"/>
                      </a:cubicBezTo>
                      <a:cubicBezTo>
                        <a:pt x="162281" y="523223"/>
                        <a:pt x="57723" y="418823"/>
                        <a:pt x="57723" y="290479"/>
                      </a:cubicBezTo>
                      <a:cubicBezTo>
                        <a:pt x="57723" y="162033"/>
                        <a:pt x="162281" y="57633"/>
                        <a:pt x="290820" y="57633"/>
                      </a:cubicBezTo>
                      <a:close/>
                      <a:moveTo>
                        <a:pt x="287695" y="17"/>
                      </a:moveTo>
                      <a:cubicBezTo>
                        <a:pt x="364014" y="-795"/>
                        <a:pt x="436472" y="27715"/>
                        <a:pt x="491551" y="80272"/>
                      </a:cubicBezTo>
                      <a:cubicBezTo>
                        <a:pt x="495616" y="84127"/>
                        <a:pt x="495820" y="90519"/>
                        <a:pt x="491958" y="94577"/>
                      </a:cubicBezTo>
                      <a:cubicBezTo>
                        <a:pt x="488096" y="98636"/>
                        <a:pt x="481592" y="98839"/>
                        <a:pt x="477527" y="94983"/>
                      </a:cubicBezTo>
                      <a:cubicBezTo>
                        <a:pt x="426208" y="46080"/>
                        <a:pt x="358933" y="19598"/>
                        <a:pt x="287898" y="20309"/>
                      </a:cubicBezTo>
                      <a:cubicBezTo>
                        <a:pt x="216762" y="21120"/>
                        <a:pt x="149894" y="49225"/>
                        <a:pt x="99591" y="99447"/>
                      </a:cubicBezTo>
                      <a:cubicBezTo>
                        <a:pt x="48474" y="150482"/>
                        <a:pt x="20325" y="218257"/>
                        <a:pt x="20325" y="290497"/>
                      </a:cubicBezTo>
                      <a:cubicBezTo>
                        <a:pt x="20325" y="362635"/>
                        <a:pt x="48474" y="430410"/>
                        <a:pt x="99591" y="481444"/>
                      </a:cubicBezTo>
                      <a:cubicBezTo>
                        <a:pt x="150707" y="532479"/>
                        <a:pt x="218591" y="560583"/>
                        <a:pt x="290846" y="560583"/>
                      </a:cubicBezTo>
                      <a:cubicBezTo>
                        <a:pt x="363201" y="560583"/>
                        <a:pt x="431086" y="532479"/>
                        <a:pt x="482202" y="481444"/>
                      </a:cubicBezTo>
                      <a:cubicBezTo>
                        <a:pt x="541245" y="422597"/>
                        <a:pt x="569598" y="339400"/>
                        <a:pt x="559334" y="257015"/>
                      </a:cubicBezTo>
                      <a:lnTo>
                        <a:pt x="545920" y="261378"/>
                      </a:lnTo>
                      <a:cubicBezTo>
                        <a:pt x="544904" y="261682"/>
                        <a:pt x="543786" y="261885"/>
                        <a:pt x="542769" y="261885"/>
                      </a:cubicBezTo>
                      <a:cubicBezTo>
                        <a:pt x="540534" y="261885"/>
                        <a:pt x="538298" y="261073"/>
                        <a:pt x="536469" y="259653"/>
                      </a:cubicBezTo>
                      <a:cubicBezTo>
                        <a:pt x="533827" y="257624"/>
                        <a:pt x="532404" y="254275"/>
                        <a:pt x="532607" y="250927"/>
                      </a:cubicBezTo>
                      <a:lnTo>
                        <a:pt x="538298" y="178079"/>
                      </a:lnTo>
                      <a:cubicBezTo>
                        <a:pt x="538704" y="173919"/>
                        <a:pt x="541448" y="170469"/>
                        <a:pt x="545310" y="169150"/>
                      </a:cubicBezTo>
                      <a:cubicBezTo>
                        <a:pt x="549273" y="167933"/>
                        <a:pt x="553541" y="169150"/>
                        <a:pt x="556184" y="172296"/>
                      </a:cubicBezTo>
                      <a:lnTo>
                        <a:pt x="603743" y="227794"/>
                      </a:lnTo>
                      <a:cubicBezTo>
                        <a:pt x="605979" y="230331"/>
                        <a:pt x="606792" y="233882"/>
                        <a:pt x="605877" y="237129"/>
                      </a:cubicBezTo>
                      <a:cubicBezTo>
                        <a:pt x="604963" y="240375"/>
                        <a:pt x="602422" y="242912"/>
                        <a:pt x="599170" y="244028"/>
                      </a:cubicBezTo>
                      <a:lnTo>
                        <a:pt x="579049" y="250623"/>
                      </a:lnTo>
                      <a:cubicBezTo>
                        <a:pt x="584841" y="292627"/>
                        <a:pt x="581285" y="336052"/>
                        <a:pt x="568785" y="376535"/>
                      </a:cubicBezTo>
                      <a:cubicBezTo>
                        <a:pt x="554863" y="421278"/>
                        <a:pt x="529965" y="462471"/>
                        <a:pt x="496531" y="495852"/>
                      </a:cubicBezTo>
                      <a:cubicBezTo>
                        <a:pt x="441654" y="550640"/>
                        <a:pt x="368587" y="580875"/>
                        <a:pt x="290846" y="580875"/>
                      </a:cubicBezTo>
                      <a:cubicBezTo>
                        <a:pt x="213205" y="580875"/>
                        <a:pt x="140138" y="550640"/>
                        <a:pt x="85160" y="495852"/>
                      </a:cubicBezTo>
                      <a:cubicBezTo>
                        <a:pt x="30284" y="440962"/>
                        <a:pt x="0" y="368012"/>
                        <a:pt x="0" y="290497"/>
                      </a:cubicBezTo>
                      <a:cubicBezTo>
                        <a:pt x="0" y="212880"/>
                        <a:pt x="30284" y="139930"/>
                        <a:pt x="85160" y="85142"/>
                      </a:cubicBezTo>
                      <a:cubicBezTo>
                        <a:pt x="139325" y="31063"/>
                        <a:pt x="211173" y="930"/>
                        <a:pt x="287695" y="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 Light" panose="020B0502040204020203" pitchFamily="34" charset="-122"/>
                    <a:ea typeface="微软雅黑 Light"/>
                    <a:cs typeface="+mn-cs"/>
                  </a:endParaRPr>
                </a:p>
              </p:txBody>
            </p:sp>
          </p:grpSp>
        </p:grpSp>
      </p:grp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30B2955F-B7C8-46E5-8344-C0406B97D760}"/>
              </a:ext>
            </a:extLst>
          </p:cNvPr>
          <p:cNvGrpSpPr/>
          <p:nvPr/>
        </p:nvGrpSpPr>
        <p:grpSpPr>
          <a:xfrm>
            <a:off x="8860464" y="2321560"/>
            <a:ext cx="2621279" cy="2621279"/>
            <a:chOff x="8860464" y="2321560"/>
            <a:chExt cx="2621279" cy="2621279"/>
          </a:xfrm>
        </p:grpSpPr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E88FC1F4-4DCD-45E6-BFDC-4A3781790C16}"/>
                </a:ext>
              </a:extLst>
            </p:cNvPr>
            <p:cNvSpPr/>
            <p:nvPr/>
          </p:nvSpPr>
          <p:spPr>
            <a:xfrm>
              <a:off x="8860464" y="2321560"/>
              <a:ext cx="2621279" cy="2621279"/>
            </a:xfrm>
            <a:prstGeom prst="ellipse">
              <a:avLst/>
            </a:prstGeom>
            <a:gradFill>
              <a:gsLst>
                <a:gs pos="81000">
                  <a:srgbClr val="5EF0F7">
                    <a:alpha val="0"/>
                  </a:srgbClr>
                </a:gs>
                <a:gs pos="0">
                  <a:srgbClr val="5EF0F7">
                    <a:alpha val="4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grpSp>
          <p:nvGrpSpPr>
            <p:cNvPr id="119" name="组合 118">
              <a:extLst>
                <a:ext uri="{FF2B5EF4-FFF2-40B4-BE49-F238E27FC236}">
                  <a16:creationId xmlns:a16="http://schemas.microsoft.com/office/drawing/2014/main" id="{4DA54AD4-BB56-4755-B82B-04B64E235089}"/>
                </a:ext>
              </a:extLst>
            </p:cNvPr>
            <p:cNvGrpSpPr/>
            <p:nvPr/>
          </p:nvGrpSpPr>
          <p:grpSpPr>
            <a:xfrm>
              <a:off x="9617105" y="3134880"/>
              <a:ext cx="1107996" cy="994638"/>
              <a:chOff x="9617105" y="3178582"/>
              <a:chExt cx="1107996" cy="994638"/>
            </a:xfrm>
          </p:grpSpPr>
          <p:sp>
            <p:nvSpPr>
              <p:cNvPr id="118" name="矩形 117">
                <a:extLst>
                  <a:ext uri="{FF2B5EF4-FFF2-40B4-BE49-F238E27FC236}">
                    <a16:creationId xmlns:a16="http://schemas.microsoft.com/office/drawing/2014/main" id="{97455779-3E41-4785-9DC7-222DF340ACDE}"/>
                  </a:ext>
                </a:extLst>
              </p:cNvPr>
              <p:cNvSpPr/>
              <p:nvPr/>
            </p:nvSpPr>
            <p:spPr>
              <a:xfrm>
                <a:off x="9617105" y="3803888"/>
                <a:ext cx="1107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降低成本</a:t>
                </a:r>
              </a:p>
            </p:txBody>
          </p:sp>
          <p:sp>
            <p:nvSpPr>
              <p:cNvPr id="165" name="money-bag-hand-drawn-variant_35710">
                <a:extLst>
                  <a:ext uri="{FF2B5EF4-FFF2-40B4-BE49-F238E27FC236}">
                    <a16:creationId xmlns:a16="http://schemas.microsoft.com/office/drawing/2014/main" id="{AAA91CDE-D6A7-400F-9174-B3208984709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925546" y="3178582"/>
                <a:ext cx="491114" cy="392252"/>
              </a:xfrm>
              <a:custGeom>
                <a:avLst/>
                <a:gdLst>
                  <a:gd name="connsiteX0" fmla="*/ 366443 w 593311"/>
                  <a:gd name="connsiteY0" fmla="*/ 129083 h 473877"/>
                  <a:gd name="connsiteX1" fmla="*/ 335080 w 593311"/>
                  <a:gd name="connsiteY1" fmla="*/ 194765 h 473877"/>
                  <a:gd name="connsiteX2" fmla="*/ 355374 w 593311"/>
                  <a:gd name="connsiteY2" fmla="*/ 185557 h 473877"/>
                  <a:gd name="connsiteX3" fmla="*/ 355374 w 593311"/>
                  <a:gd name="connsiteY3" fmla="*/ 201517 h 473877"/>
                  <a:gd name="connsiteX4" fmla="*/ 325856 w 593311"/>
                  <a:gd name="connsiteY4" fmla="*/ 214408 h 473877"/>
                  <a:gd name="connsiteX5" fmla="*/ 310481 w 593311"/>
                  <a:gd name="connsiteY5" fmla="*/ 246942 h 473877"/>
                  <a:gd name="connsiteX6" fmla="*/ 351684 w 593311"/>
                  <a:gd name="connsiteY6" fmla="*/ 229141 h 473877"/>
                  <a:gd name="connsiteX7" fmla="*/ 351684 w 593311"/>
                  <a:gd name="connsiteY7" fmla="*/ 244487 h 473877"/>
                  <a:gd name="connsiteX8" fmla="*/ 308022 w 593311"/>
                  <a:gd name="connsiteY8" fmla="*/ 264130 h 473877"/>
                  <a:gd name="connsiteX9" fmla="*/ 308022 w 593311"/>
                  <a:gd name="connsiteY9" fmla="*/ 319377 h 473877"/>
                  <a:gd name="connsiteX10" fmla="*/ 285268 w 593311"/>
                  <a:gd name="connsiteY10" fmla="*/ 329812 h 473877"/>
                  <a:gd name="connsiteX11" fmla="*/ 285268 w 593311"/>
                  <a:gd name="connsiteY11" fmla="*/ 274565 h 473877"/>
                  <a:gd name="connsiteX12" fmla="*/ 242835 w 593311"/>
                  <a:gd name="connsiteY12" fmla="*/ 293595 h 473877"/>
                  <a:gd name="connsiteX13" fmla="*/ 242835 w 593311"/>
                  <a:gd name="connsiteY13" fmla="*/ 277635 h 473877"/>
                  <a:gd name="connsiteX14" fmla="*/ 282808 w 593311"/>
                  <a:gd name="connsiteY14" fmla="*/ 259833 h 473877"/>
                  <a:gd name="connsiteX15" fmla="*/ 267434 w 593311"/>
                  <a:gd name="connsiteY15" fmla="*/ 241418 h 473877"/>
                  <a:gd name="connsiteX16" fmla="*/ 237301 w 593311"/>
                  <a:gd name="connsiteY16" fmla="*/ 254308 h 473877"/>
                  <a:gd name="connsiteX17" fmla="*/ 237301 w 593311"/>
                  <a:gd name="connsiteY17" fmla="*/ 238348 h 473877"/>
                  <a:gd name="connsiteX18" fmla="*/ 258209 w 593311"/>
                  <a:gd name="connsiteY18" fmla="*/ 229754 h 473877"/>
                  <a:gd name="connsiteX19" fmla="*/ 227461 w 593311"/>
                  <a:gd name="connsiteY19" fmla="*/ 189854 h 473877"/>
                  <a:gd name="connsiteX20" fmla="*/ 253905 w 593311"/>
                  <a:gd name="connsiteY20" fmla="*/ 179419 h 473877"/>
                  <a:gd name="connsiteX21" fmla="*/ 296952 w 593311"/>
                  <a:gd name="connsiteY21" fmla="*/ 238962 h 473877"/>
                  <a:gd name="connsiteX22" fmla="*/ 340000 w 593311"/>
                  <a:gd name="connsiteY22" fmla="*/ 140132 h 473877"/>
                  <a:gd name="connsiteX23" fmla="*/ 366443 w 593311"/>
                  <a:gd name="connsiteY23" fmla="*/ 129083 h 473877"/>
                  <a:gd name="connsiteX24" fmla="*/ 340722 w 593311"/>
                  <a:gd name="connsiteY24" fmla="*/ 112921 h 473877"/>
                  <a:gd name="connsiteX25" fmla="*/ 296952 w 593311"/>
                  <a:gd name="connsiteY25" fmla="*/ 124117 h 473877"/>
                  <a:gd name="connsiteX26" fmla="*/ 183843 w 593311"/>
                  <a:gd name="connsiteY26" fmla="*/ 281914 h 473877"/>
                  <a:gd name="connsiteX27" fmla="*/ 296952 w 593311"/>
                  <a:gd name="connsiteY27" fmla="*/ 349454 h 473877"/>
                  <a:gd name="connsiteX28" fmla="*/ 409446 w 593311"/>
                  <a:gd name="connsiteY28" fmla="*/ 192271 h 473877"/>
                  <a:gd name="connsiteX29" fmla="*/ 340722 w 593311"/>
                  <a:gd name="connsiteY29" fmla="*/ 112921 h 473877"/>
                  <a:gd name="connsiteX30" fmla="*/ 346850 w 593311"/>
                  <a:gd name="connsiteY30" fmla="*/ 96027 h 473877"/>
                  <a:gd name="connsiteX31" fmla="*/ 425428 w 593311"/>
                  <a:gd name="connsiteY31" fmla="*/ 188587 h 473877"/>
                  <a:gd name="connsiteX32" fmla="*/ 296952 w 593311"/>
                  <a:gd name="connsiteY32" fmla="*/ 365418 h 473877"/>
                  <a:gd name="connsiteX33" fmla="*/ 168475 w 593311"/>
                  <a:gd name="connsiteY33" fmla="*/ 285598 h 473877"/>
                  <a:gd name="connsiteX34" fmla="*/ 296952 w 593311"/>
                  <a:gd name="connsiteY34" fmla="*/ 108767 h 473877"/>
                  <a:gd name="connsiteX35" fmla="*/ 346850 w 593311"/>
                  <a:gd name="connsiteY35" fmla="*/ 96027 h 473877"/>
                  <a:gd name="connsiteX36" fmla="*/ 470153 w 593311"/>
                  <a:gd name="connsiteY36" fmla="*/ 19190 h 473877"/>
                  <a:gd name="connsiteX37" fmla="*/ 19059 w 593311"/>
                  <a:gd name="connsiteY37" fmla="*/ 88529 h 473877"/>
                  <a:gd name="connsiteX38" fmla="*/ 19059 w 593311"/>
                  <a:gd name="connsiteY38" fmla="*/ 417578 h 473877"/>
                  <a:gd name="connsiteX39" fmla="*/ 574251 w 593311"/>
                  <a:gd name="connsiteY39" fmla="*/ 385656 h 473877"/>
                  <a:gd name="connsiteX40" fmla="*/ 574251 w 593311"/>
                  <a:gd name="connsiteY40" fmla="*/ 55993 h 473877"/>
                  <a:gd name="connsiteX41" fmla="*/ 470153 w 593311"/>
                  <a:gd name="connsiteY41" fmla="*/ 19190 h 473877"/>
                  <a:gd name="connsiteX42" fmla="*/ 482235 w 593311"/>
                  <a:gd name="connsiteY42" fmla="*/ 544 h 473877"/>
                  <a:gd name="connsiteX43" fmla="*/ 593311 w 593311"/>
                  <a:gd name="connsiteY43" fmla="*/ 52923 h 473877"/>
                  <a:gd name="connsiteX44" fmla="*/ 593311 w 593311"/>
                  <a:gd name="connsiteY44" fmla="*/ 420648 h 473877"/>
                  <a:gd name="connsiteX45" fmla="*/ 0 w 593311"/>
                  <a:gd name="connsiteY45" fmla="*/ 420648 h 473877"/>
                  <a:gd name="connsiteX46" fmla="*/ 0 w 593311"/>
                  <a:gd name="connsiteY46" fmla="*/ 52923 h 473877"/>
                  <a:gd name="connsiteX47" fmla="*/ 482235 w 593311"/>
                  <a:gd name="connsiteY47" fmla="*/ 544 h 47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93311" h="473877">
                    <a:moveTo>
                      <a:pt x="366443" y="129083"/>
                    </a:moveTo>
                    <a:cubicBezTo>
                      <a:pt x="355989" y="150568"/>
                      <a:pt x="345534" y="172666"/>
                      <a:pt x="335080" y="194765"/>
                    </a:cubicBezTo>
                    <a:cubicBezTo>
                      <a:pt x="341845" y="191696"/>
                      <a:pt x="348609" y="188626"/>
                      <a:pt x="355374" y="185557"/>
                    </a:cubicBezTo>
                    <a:lnTo>
                      <a:pt x="355374" y="201517"/>
                    </a:lnTo>
                    <a:cubicBezTo>
                      <a:pt x="345534" y="205814"/>
                      <a:pt x="335695" y="210111"/>
                      <a:pt x="325856" y="214408"/>
                    </a:cubicBezTo>
                    <a:cubicBezTo>
                      <a:pt x="320936" y="225457"/>
                      <a:pt x="315401" y="236507"/>
                      <a:pt x="310481" y="246942"/>
                    </a:cubicBezTo>
                    <a:cubicBezTo>
                      <a:pt x="324626" y="240804"/>
                      <a:pt x="338155" y="234665"/>
                      <a:pt x="351684" y="229141"/>
                    </a:cubicBezTo>
                    <a:lnTo>
                      <a:pt x="351684" y="244487"/>
                    </a:lnTo>
                    <a:cubicBezTo>
                      <a:pt x="336925" y="250625"/>
                      <a:pt x="322166" y="257378"/>
                      <a:pt x="308022" y="264130"/>
                    </a:cubicBezTo>
                    <a:lnTo>
                      <a:pt x="308022" y="319377"/>
                    </a:lnTo>
                    <a:cubicBezTo>
                      <a:pt x="300027" y="323060"/>
                      <a:pt x="292647" y="326743"/>
                      <a:pt x="285268" y="329812"/>
                    </a:cubicBezTo>
                    <a:lnTo>
                      <a:pt x="285268" y="274565"/>
                    </a:lnTo>
                    <a:cubicBezTo>
                      <a:pt x="271124" y="281318"/>
                      <a:pt x="256980" y="287456"/>
                      <a:pt x="242835" y="293595"/>
                    </a:cubicBezTo>
                    <a:lnTo>
                      <a:pt x="242835" y="277635"/>
                    </a:lnTo>
                    <a:cubicBezTo>
                      <a:pt x="255750" y="272110"/>
                      <a:pt x="269279" y="265972"/>
                      <a:pt x="282808" y="259833"/>
                    </a:cubicBezTo>
                    <a:cubicBezTo>
                      <a:pt x="277888" y="253695"/>
                      <a:pt x="272354" y="247556"/>
                      <a:pt x="267434" y="241418"/>
                    </a:cubicBezTo>
                    <a:cubicBezTo>
                      <a:pt x="257595" y="245715"/>
                      <a:pt x="247140" y="250011"/>
                      <a:pt x="237301" y="254308"/>
                    </a:cubicBezTo>
                    <a:lnTo>
                      <a:pt x="237301" y="238348"/>
                    </a:lnTo>
                    <a:cubicBezTo>
                      <a:pt x="244065" y="235893"/>
                      <a:pt x="251445" y="232824"/>
                      <a:pt x="258209" y="229754"/>
                    </a:cubicBezTo>
                    <a:cubicBezTo>
                      <a:pt x="247755" y="216864"/>
                      <a:pt x="237916" y="203359"/>
                      <a:pt x="227461" y="189854"/>
                    </a:cubicBezTo>
                    <a:cubicBezTo>
                      <a:pt x="236071" y="186785"/>
                      <a:pt x="244680" y="183102"/>
                      <a:pt x="253905" y="179419"/>
                    </a:cubicBezTo>
                    <a:cubicBezTo>
                      <a:pt x="268049" y="199676"/>
                      <a:pt x="282193" y="219319"/>
                      <a:pt x="296952" y="238962"/>
                    </a:cubicBezTo>
                    <a:cubicBezTo>
                      <a:pt x="311096" y="205814"/>
                      <a:pt x="325241" y="172666"/>
                      <a:pt x="340000" y="140132"/>
                    </a:cubicBezTo>
                    <a:cubicBezTo>
                      <a:pt x="348609" y="135835"/>
                      <a:pt x="357219" y="132152"/>
                      <a:pt x="366443" y="129083"/>
                    </a:cubicBezTo>
                    <a:close/>
                    <a:moveTo>
                      <a:pt x="340722" y="112921"/>
                    </a:moveTo>
                    <a:cubicBezTo>
                      <a:pt x="327265" y="112912"/>
                      <a:pt x="312473" y="116442"/>
                      <a:pt x="296952" y="124117"/>
                    </a:cubicBezTo>
                    <a:cubicBezTo>
                      <a:pt x="234250" y="154817"/>
                      <a:pt x="183843" y="220515"/>
                      <a:pt x="183843" y="281914"/>
                    </a:cubicBezTo>
                    <a:cubicBezTo>
                      <a:pt x="183843" y="345156"/>
                      <a:pt x="234250" y="380154"/>
                      <a:pt x="296952" y="349454"/>
                    </a:cubicBezTo>
                    <a:cubicBezTo>
                      <a:pt x="359038" y="318754"/>
                      <a:pt x="409446" y="253670"/>
                      <a:pt x="409446" y="192271"/>
                    </a:cubicBezTo>
                    <a:cubicBezTo>
                      <a:pt x="409446" y="144840"/>
                      <a:pt x="381092" y="112950"/>
                      <a:pt x="340722" y="112921"/>
                    </a:cubicBezTo>
                    <a:close/>
                    <a:moveTo>
                      <a:pt x="346850" y="96027"/>
                    </a:moveTo>
                    <a:cubicBezTo>
                      <a:pt x="392925" y="96487"/>
                      <a:pt x="425428" y="134248"/>
                      <a:pt x="425428" y="188587"/>
                    </a:cubicBezTo>
                    <a:cubicBezTo>
                      <a:pt x="425428" y="257968"/>
                      <a:pt x="367645" y="329806"/>
                      <a:pt x="296952" y="365418"/>
                    </a:cubicBezTo>
                    <a:cubicBezTo>
                      <a:pt x="225644" y="401030"/>
                      <a:pt x="168475" y="357436"/>
                      <a:pt x="168475" y="285598"/>
                    </a:cubicBezTo>
                    <a:cubicBezTo>
                      <a:pt x="168475" y="215603"/>
                      <a:pt x="225644" y="144379"/>
                      <a:pt x="296952" y="108767"/>
                    </a:cubicBezTo>
                    <a:cubicBezTo>
                      <a:pt x="314625" y="99864"/>
                      <a:pt x="331491" y="95873"/>
                      <a:pt x="346850" y="96027"/>
                    </a:cubicBezTo>
                    <a:close/>
                    <a:moveTo>
                      <a:pt x="470153" y="19190"/>
                    </a:moveTo>
                    <a:cubicBezTo>
                      <a:pt x="319789" y="17514"/>
                      <a:pt x="169424" y="201755"/>
                      <a:pt x="19059" y="88529"/>
                    </a:cubicBezTo>
                    <a:lnTo>
                      <a:pt x="19059" y="417578"/>
                    </a:lnTo>
                    <a:cubicBezTo>
                      <a:pt x="204123" y="557547"/>
                      <a:pt x="389188" y="245687"/>
                      <a:pt x="574251" y="385656"/>
                    </a:cubicBezTo>
                    <a:lnTo>
                      <a:pt x="574251" y="55993"/>
                    </a:lnTo>
                    <a:cubicBezTo>
                      <a:pt x="539552" y="29864"/>
                      <a:pt x="504852" y="19576"/>
                      <a:pt x="470153" y="19190"/>
                    </a:cubicBezTo>
                    <a:close/>
                    <a:moveTo>
                      <a:pt x="482235" y="544"/>
                    </a:moveTo>
                    <a:cubicBezTo>
                      <a:pt x="519279" y="3471"/>
                      <a:pt x="556306" y="18506"/>
                      <a:pt x="593311" y="52923"/>
                    </a:cubicBezTo>
                    <a:lnTo>
                      <a:pt x="593311" y="420648"/>
                    </a:lnTo>
                    <a:cubicBezTo>
                      <a:pt x="395951" y="237093"/>
                      <a:pt x="197975" y="604817"/>
                      <a:pt x="0" y="420648"/>
                    </a:cubicBezTo>
                    <a:lnTo>
                      <a:pt x="0" y="52923"/>
                    </a:lnTo>
                    <a:cubicBezTo>
                      <a:pt x="160855" y="202561"/>
                      <a:pt x="321710" y="-12138"/>
                      <a:pt x="482235" y="5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2278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>
            <a:extLst>
              <a:ext uri="{FF2B5EF4-FFF2-40B4-BE49-F238E27FC236}">
                <a16:creationId xmlns:a16="http://schemas.microsoft.com/office/drawing/2014/main" id="{5BB48F2E-3E35-44CE-998B-458D915D6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5" t="165" r="21084" b="4723"/>
          <a:stretch/>
        </p:blipFill>
        <p:spPr>
          <a:xfrm>
            <a:off x="6627924" y="-1"/>
            <a:ext cx="5557251" cy="6857995"/>
          </a:xfrm>
          <a:prstGeom prst="rect">
            <a:avLst/>
          </a:prstGeom>
        </p:spPr>
      </p:pic>
      <p:grpSp>
        <p:nvGrpSpPr>
          <p:cNvPr id="4" name="îSlide">
            <a:extLst>
              <a:ext uri="{FF2B5EF4-FFF2-40B4-BE49-F238E27FC236}">
                <a16:creationId xmlns:a16="http://schemas.microsoft.com/office/drawing/2014/main" id="{D7C0CDB7-D993-4943-829A-DD8BD232B618}"/>
              </a:ext>
            </a:extLst>
          </p:cNvPr>
          <p:cNvGrpSpPr/>
          <p:nvPr/>
        </p:nvGrpSpPr>
        <p:grpSpPr>
          <a:xfrm>
            <a:off x="346978" y="454870"/>
            <a:ext cx="5920203" cy="5948260"/>
            <a:chOff x="-15875" y="2251075"/>
            <a:chExt cx="2344738" cy="2355850"/>
          </a:xfrm>
        </p:grpSpPr>
        <p:sp>
          <p:nvSpPr>
            <p:cNvPr id="5" name="isļídê">
              <a:extLst>
                <a:ext uri="{FF2B5EF4-FFF2-40B4-BE49-F238E27FC236}">
                  <a16:creationId xmlns:a16="http://schemas.microsoft.com/office/drawing/2014/main" id="{3FF7B674-D50A-4D40-8F14-145D56A921FE}"/>
                </a:ext>
              </a:extLst>
            </p:cNvPr>
            <p:cNvSpPr/>
            <p:nvPr/>
          </p:nvSpPr>
          <p:spPr bwMode="auto">
            <a:xfrm>
              <a:off x="-15875" y="2251075"/>
              <a:ext cx="2344738" cy="2355850"/>
            </a:xfrm>
            <a:custGeom>
              <a:avLst/>
              <a:gdLst>
                <a:gd name="T0" fmla="*/ 357 w 740"/>
                <a:gd name="T1" fmla="*/ 6 h 743"/>
                <a:gd name="T2" fmla="*/ 623 w 740"/>
                <a:gd name="T3" fmla="*/ 106 h 743"/>
                <a:gd name="T4" fmla="*/ 737 w 740"/>
                <a:gd name="T5" fmla="*/ 359 h 743"/>
                <a:gd name="T6" fmla="*/ 710 w 740"/>
                <a:gd name="T7" fmla="*/ 513 h 743"/>
                <a:gd name="T8" fmla="*/ 532 w 740"/>
                <a:gd name="T9" fmla="*/ 702 h 743"/>
                <a:gd name="T10" fmla="*/ 386 w 740"/>
                <a:gd name="T11" fmla="*/ 739 h 743"/>
                <a:gd name="T12" fmla="*/ 119 w 740"/>
                <a:gd name="T13" fmla="*/ 639 h 743"/>
                <a:gd name="T14" fmla="*/ 41 w 740"/>
                <a:gd name="T15" fmla="*/ 533 h 743"/>
                <a:gd name="T16" fmla="*/ 4 w 740"/>
                <a:gd name="T17" fmla="*/ 387 h 743"/>
                <a:gd name="T18" fmla="*/ 104 w 740"/>
                <a:gd name="T19" fmla="*/ 120 h 743"/>
                <a:gd name="T20" fmla="*/ 314 w 740"/>
                <a:gd name="T21" fmla="*/ 9 h 743"/>
                <a:gd name="T22" fmla="*/ 357 w 740"/>
                <a:gd name="T23" fmla="*/ 6 h 743"/>
                <a:gd name="T24" fmla="*/ 118 w 740"/>
                <a:gd name="T25" fmla="*/ 123 h 743"/>
                <a:gd name="T26" fmla="*/ 16 w 740"/>
                <a:gd name="T27" fmla="*/ 376 h 743"/>
                <a:gd name="T28" fmla="*/ 48 w 740"/>
                <a:gd name="T29" fmla="*/ 520 h 743"/>
                <a:gd name="T30" fmla="*/ 122 w 740"/>
                <a:gd name="T31" fmla="*/ 625 h 743"/>
                <a:gd name="T32" fmla="*/ 374 w 740"/>
                <a:gd name="T33" fmla="*/ 727 h 743"/>
                <a:gd name="T34" fmla="*/ 520 w 740"/>
                <a:gd name="T35" fmla="*/ 695 h 743"/>
                <a:gd name="T36" fmla="*/ 623 w 740"/>
                <a:gd name="T37" fmla="*/ 622 h 743"/>
                <a:gd name="T38" fmla="*/ 696 w 740"/>
                <a:gd name="T39" fmla="*/ 516 h 743"/>
                <a:gd name="T40" fmla="*/ 726 w 740"/>
                <a:gd name="T41" fmla="*/ 370 h 743"/>
                <a:gd name="T42" fmla="*/ 694 w 740"/>
                <a:gd name="T43" fmla="*/ 225 h 743"/>
                <a:gd name="T44" fmla="*/ 516 w 740"/>
                <a:gd name="T45" fmla="*/ 48 h 743"/>
                <a:gd name="T46" fmla="*/ 369 w 740"/>
                <a:gd name="T47" fmla="*/ 17 h 743"/>
                <a:gd name="T48" fmla="*/ 118 w 740"/>
                <a:gd name="T49" fmla="*/ 12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40" h="743">
                  <a:moveTo>
                    <a:pt x="357" y="6"/>
                  </a:moveTo>
                  <a:cubicBezTo>
                    <a:pt x="475" y="0"/>
                    <a:pt x="563" y="50"/>
                    <a:pt x="623" y="106"/>
                  </a:cubicBezTo>
                  <a:cubicBezTo>
                    <a:pt x="685" y="163"/>
                    <a:pt x="732" y="246"/>
                    <a:pt x="737" y="359"/>
                  </a:cubicBezTo>
                  <a:cubicBezTo>
                    <a:pt x="740" y="417"/>
                    <a:pt x="728" y="470"/>
                    <a:pt x="710" y="513"/>
                  </a:cubicBezTo>
                  <a:cubicBezTo>
                    <a:pt x="675" y="598"/>
                    <a:pt x="613" y="662"/>
                    <a:pt x="532" y="702"/>
                  </a:cubicBezTo>
                  <a:cubicBezTo>
                    <a:pt x="491" y="722"/>
                    <a:pt x="442" y="737"/>
                    <a:pt x="386" y="739"/>
                  </a:cubicBezTo>
                  <a:cubicBezTo>
                    <a:pt x="267" y="743"/>
                    <a:pt x="182" y="697"/>
                    <a:pt x="119" y="639"/>
                  </a:cubicBezTo>
                  <a:cubicBezTo>
                    <a:pt x="87" y="610"/>
                    <a:pt x="61" y="574"/>
                    <a:pt x="41" y="533"/>
                  </a:cubicBezTo>
                  <a:cubicBezTo>
                    <a:pt x="21" y="492"/>
                    <a:pt x="6" y="444"/>
                    <a:pt x="4" y="387"/>
                  </a:cubicBezTo>
                  <a:cubicBezTo>
                    <a:pt x="0" y="267"/>
                    <a:pt x="47" y="181"/>
                    <a:pt x="104" y="120"/>
                  </a:cubicBezTo>
                  <a:cubicBezTo>
                    <a:pt x="154" y="67"/>
                    <a:pt x="223" y="24"/>
                    <a:pt x="314" y="9"/>
                  </a:cubicBezTo>
                  <a:cubicBezTo>
                    <a:pt x="328" y="7"/>
                    <a:pt x="343" y="6"/>
                    <a:pt x="357" y="6"/>
                  </a:cubicBezTo>
                  <a:close/>
                  <a:moveTo>
                    <a:pt x="118" y="123"/>
                  </a:moveTo>
                  <a:cubicBezTo>
                    <a:pt x="60" y="181"/>
                    <a:pt x="16" y="262"/>
                    <a:pt x="16" y="376"/>
                  </a:cubicBezTo>
                  <a:cubicBezTo>
                    <a:pt x="16" y="432"/>
                    <a:pt x="29" y="479"/>
                    <a:pt x="48" y="520"/>
                  </a:cubicBezTo>
                  <a:cubicBezTo>
                    <a:pt x="67" y="561"/>
                    <a:pt x="91" y="596"/>
                    <a:pt x="122" y="625"/>
                  </a:cubicBezTo>
                  <a:cubicBezTo>
                    <a:pt x="183" y="683"/>
                    <a:pt x="261" y="727"/>
                    <a:pt x="374" y="727"/>
                  </a:cubicBezTo>
                  <a:cubicBezTo>
                    <a:pt x="430" y="727"/>
                    <a:pt x="479" y="714"/>
                    <a:pt x="520" y="695"/>
                  </a:cubicBezTo>
                  <a:cubicBezTo>
                    <a:pt x="560" y="677"/>
                    <a:pt x="594" y="651"/>
                    <a:pt x="623" y="622"/>
                  </a:cubicBezTo>
                  <a:cubicBezTo>
                    <a:pt x="653" y="592"/>
                    <a:pt x="677" y="558"/>
                    <a:pt x="696" y="516"/>
                  </a:cubicBezTo>
                  <a:cubicBezTo>
                    <a:pt x="714" y="476"/>
                    <a:pt x="728" y="424"/>
                    <a:pt x="726" y="370"/>
                  </a:cubicBezTo>
                  <a:cubicBezTo>
                    <a:pt x="725" y="313"/>
                    <a:pt x="712" y="265"/>
                    <a:pt x="694" y="225"/>
                  </a:cubicBezTo>
                  <a:cubicBezTo>
                    <a:pt x="657" y="145"/>
                    <a:pt x="597" y="84"/>
                    <a:pt x="516" y="48"/>
                  </a:cubicBezTo>
                  <a:cubicBezTo>
                    <a:pt x="474" y="30"/>
                    <a:pt x="424" y="17"/>
                    <a:pt x="369" y="17"/>
                  </a:cubicBezTo>
                  <a:cubicBezTo>
                    <a:pt x="255" y="18"/>
                    <a:pt x="175" y="66"/>
                    <a:pt x="118" y="1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" name="iṥ1iḑé">
              <a:extLst>
                <a:ext uri="{FF2B5EF4-FFF2-40B4-BE49-F238E27FC236}">
                  <a16:creationId xmlns:a16="http://schemas.microsoft.com/office/drawing/2014/main" id="{47861921-3340-4154-88B2-F3AE4D838AA9}"/>
                </a:ext>
              </a:extLst>
            </p:cNvPr>
            <p:cNvSpPr/>
            <p:nvPr/>
          </p:nvSpPr>
          <p:spPr bwMode="auto">
            <a:xfrm>
              <a:off x="1082675" y="2346325"/>
              <a:ext cx="130175" cy="158750"/>
            </a:xfrm>
            <a:custGeom>
              <a:avLst/>
              <a:gdLst>
                <a:gd name="T0" fmla="*/ 37 w 41"/>
                <a:gd name="T1" fmla="*/ 14 h 50"/>
                <a:gd name="T2" fmla="*/ 26 w 41"/>
                <a:gd name="T3" fmla="*/ 16 h 50"/>
                <a:gd name="T4" fmla="*/ 15 w 41"/>
                <a:gd name="T5" fmla="*/ 14 h 50"/>
                <a:gd name="T6" fmla="*/ 38 w 41"/>
                <a:gd name="T7" fmla="*/ 28 h 50"/>
                <a:gd name="T8" fmla="*/ 3 w 41"/>
                <a:gd name="T9" fmla="*/ 30 h 50"/>
                <a:gd name="T10" fmla="*/ 13 w 41"/>
                <a:gd name="T11" fmla="*/ 30 h 50"/>
                <a:gd name="T12" fmla="*/ 26 w 41"/>
                <a:gd name="T13" fmla="*/ 33 h 50"/>
                <a:gd name="T14" fmla="*/ 4 w 41"/>
                <a:gd name="T15" fmla="*/ 12 h 50"/>
                <a:gd name="T16" fmla="*/ 37 w 41"/>
                <a:gd name="T17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50">
                  <a:moveTo>
                    <a:pt x="37" y="14"/>
                  </a:moveTo>
                  <a:cubicBezTo>
                    <a:pt x="35" y="16"/>
                    <a:pt x="30" y="16"/>
                    <a:pt x="26" y="16"/>
                  </a:cubicBezTo>
                  <a:cubicBezTo>
                    <a:pt x="25" y="13"/>
                    <a:pt x="18" y="9"/>
                    <a:pt x="15" y="14"/>
                  </a:cubicBezTo>
                  <a:cubicBezTo>
                    <a:pt x="23" y="20"/>
                    <a:pt x="37" y="18"/>
                    <a:pt x="38" y="28"/>
                  </a:cubicBezTo>
                  <a:cubicBezTo>
                    <a:pt x="41" y="48"/>
                    <a:pt x="3" y="50"/>
                    <a:pt x="3" y="30"/>
                  </a:cubicBezTo>
                  <a:cubicBezTo>
                    <a:pt x="7" y="31"/>
                    <a:pt x="9" y="29"/>
                    <a:pt x="13" y="30"/>
                  </a:cubicBezTo>
                  <a:cubicBezTo>
                    <a:pt x="14" y="34"/>
                    <a:pt x="23" y="39"/>
                    <a:pt x="26" y="33"/>
                  </a:cubicBezTo>
                  <a:cubicBezTo>
                    <a:pt x="22" y="23"/>
                    <a:pt x="0" y="29"/>
                    <a:pt x="4" y="12"/>
                  </a:cubicBezTo>
                  <a:cubicBezTo>
                    <a:pt x="7" y="1"/>
                    <a:pt x="34" y="0"/>
                    <a:pt x="37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" name="îsḻiḓé">
              <a:extLst>
                <a:ext uri="{FF2B5EF4-FFF2-40B4-BE49-F238E27FC236}">
                  <a16:creationId xmlns:a16="http://schemas.microsoft.com/office/drawing/2014/main" id="{D74D945E-1E3E-4200-81C2-3D09338BA4EA}"/>
                </a:ext>
              </a:extLst>
            </p:cNvPr>
            <p:cNvSpPr/>
            <p:nvPr/>
          </p:nvSpPr>
          <p:spPr bwMode="auto">
            <a:xfrm>
              <a:off x="944563" y="2368550"/>
              <a:ext cx="65088" cy="133350"/>
            </a:xfrm>
            <a:custGeom>
              <a:avLst/>
              <a:gdLst>
                <a:gd name="T0" fmla="*/ 19 w 21"/>
                <a:gd name="T1" fmla="*/ 1 h 42"/>
                <a:gd name="T2" fmla="*/ 20 w 21"/>
                <a:gd name="T3" fmla="*/ 7 h 42"/>
                <a:gd name="T4" fmla="*/ 14 w 21"/>
                <a:gd name="T5" fmla="*/ 11 h 42"/>
                <a:gd name="T6" fmla="*/ 19 w 21"/>
                <a:gd name="T7" fmla="*/ 12 h 42"/>
                <a:gd name="T8" fmla="*/ 21 w 21"/>
                <a:gd name="T9" fmla="*/ 19 h 42"/>
                <a:gd name="T10" fmla="*/ 16 w 21"/>
                <a:gd name="T11" fmla="*/ 20 h 42"/>
                <a:gd name="T12" fmla="*/ 19 w 21"/>
                <a:gd name="T13" fmla="*/ 39 h 42"/>
                <a:gd name="T14" fmla="*/ 8 w 21"/>
                <a:gd name="T15" fmla="*/ 42 h 42"/>
                <a:gd name="T16" fmla="*/ 5 w 21"/>
                <a:gd name="T17" fmla="*/ 22 h 42"/>
                <a:gd name="T18" fmla="*/ 1 w 21"/>
                <a:gd name="T19" fmla="*/ 22 h 42"/>
                <a:gd name="T20" fmla="*/ 0 w 21"/>
                <a:gd name="T21" fmla="*/ 15 h 42"/>
                <a:gd name="T22" fmla="*/ 3 w 21"/>
                <a:gd name="T23" fmla="*/ 14 h 42"/>
                <a:gd name="T24" fmla="*/ 19 w 21"/>
                <a:gd name="T25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2">
                  <a:moveTo>
                    <a:pt x="19" y="1"/>
                  </a:moveTo>
                  <a:cubicBezTo>
                    <a:pt x="21" y="2"/>
                    <a:pt x="20" y="5"/>
                    <a:pt x="20" y="7"/>
                  </a:cubicBezTo>
                  <a:cubicBezTo>
                    <a:pt x="18" y="8"/>
                    <a:pt x="14" y="7"/>
                    <a:pt x="14" y="11"/>
                  </a:cubicBezTo>
                  <a:cubicBezTo>
                    <a:pt x="15" y="14"/>
                    <a:pt x="18" y="10"/>
                    <a:pt x="19" y="12"/>
                  </a:cubicBezTo>
                  <a:cubicBezTo>
                    <a:pt x="20" y="14"/>
                    <a:pt x="20" y="17"/>
                    <a:pt x="21" y="19"/>
                  </a:cubicBezTo>
                  <a:cubicBezTo>
                    <a:pt x="19" y="19"/>
                    <a:pt x="18" y="20"/>
                    <a:pt x="16" y="20"/>
                  </a:cubicBezTo>
                  <a:cubicBezTo>
                    <a:pt x="17" y="27"/>
                    <a:pt x="18" y="33"/>
                    <a:pt x="19" y="39"/>
                  </a:cubicBezTo>
                  <a:cubicBezTo>
                    <a:pt x="17" y="41"/>
                    <a:pt x="12" y="41"/>
                    <a:pt x="8" y="42"/>
                  </a:cubicBezTo>
                  <a:cubicBezTo>
                    <a:pt x="7" y="35"/>
                    <a:pt x="6" y="29"/>
                    <a:pt x="5" y="22"/>
                  </a:cubicBezTo>
                  <a:cubicBezTo>
                    <a:pt x="3" y="22"/>
                    <a:pt x="2" y="24"/>
                    <a:pt x="1" y="22"/>
                  </a:cubicBezTo>
                  <a:cubicBezTo>
                    <a:pt x="1" y="19"/>
                    <a:pt x="0" y="18"/>
                    <a:pt x="0" y="15"/>
                  </a:cubicBezTo>
                  <a:cubicBezTo>
                    <a:pt x="1" y="14"/>
                    <a:pt x="2" y="14"/>
                    <a:pt x="3" y="14"/>
                  </a:cubicBezTo>
                  <a:cubicBezTo>
                    <a:pt x="1" y="2"/>
                    <a:pt x="9" y="0"/>
                    <a:pt x="19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" name="ïṡľïḋe">
              <a:extLst>
                <a:ext uri="{FF2B5EF4-FFF2-40B4-BE49-F238E27FC236}">
                  <a16:creationId xmlns:a16="http://schemas.microsoft.com/office/drawing/2014/main" id="{533039C8-9926-4B51-AAE3-FBE45920B6A1}"/>
                </a:ext>
              </a:extLst>
            </p:cNvPr>
            <p:cNvSpPr/>
            <p:nvPr/>
          </p:nvSpPr>
          <p:spPr bwMode="auto">
            <a:xfrm>
              <a:off x="1352550" y="2371725"/>
              <a:ext cx="41275" cy="38100"/>
            </a:xfrm>
            <a:custGeom>
              <a:avLst/>
              <a:gdLst>
                <a:gd name="T0" fmla="*/ 13 w 13"/>
                <a:gd name="T1" fmla="*/ 5 h 12"/>
                <a:gd name="T2" fmla="*/ 12 w 13"/>
                <a:gd name="T3" fmla="*/ 12 h 12"/>
                <a:gd name="T4" fmla="*/ 1 w 13"/>
                <a:gd name="T5" fmla="*/ 10 h 12"/>
                <a:gd name="T6" fmla="*/ 13 w 13"/>
                <a:gd name="T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5"/>
                  </a:moveTo>
                  <a:cubicBezTo>
                    <a:pt x="13" y="8"/>
                    <a:pt x="12" y="9"/>
                    <a:pt x="12" y="12"/>
                  </a:cubicBezTo>
                  <a:cubicBezTo>
                    <a:pt x="8" y="12"/>
                    <a:pt x="5" y="10"/>
                    <a:pt x="1" y="10"/>
                  </a:cubicBezTo>
                  <a:cubicBezTo>
                    <a:pt x="0" y="0"/>
                    <a:pt x="8" y="3"/>
                    <a:pt x="13" y="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" name="iSlïḓè">
              <a:extLst>
                <a:ext uri="{FF2B5EF4-FFF2-40B4-BE49-F238E27FC236}">
                  <a16:creationId xmlns:a16="http://schemas.microsoft.com/office/drawing/2014/main" id="{867FE235-102E-4843-8FCE-92055F8C0659}"/>
                </a:ext>
              </a:extLst>
            </p:cNvPr>
            <p:cNvSpPr/>
            <p:nvPr/>
          </p:nvSpPr>
          <p:spPr bwMode="auto">
            <a:xfrm>
              <a:off x="1196975" y="2390775"/>
              <a:ext cx="123825" cy="111125"/>
            </a:xfrm>
            <a:custGeom>
              <a:avLst/>
              <a:gdLst>
                <a:gd name="T0" fmla="*/ 39 w 39"/>
                <a:gd name="T1" fmla="*/ 14 h 35"/>
                <a:gd name="T2" fmla="*/ 30 w 39"/>
                <a:gd name="T3" fmla="*/ 14 h 35"/>
                <a:gd name="T4" fmla="*/ 21 w 39"/>
                <a:gd name="T5" fmla="*/ 24 h 35"/>
                <a:gd name="T6" fmla="*/ 30 w 39"/>
                <a:gd name="T7" fmla="*/ 20 h 35"/>
                <a:gd name="T8" fmla="*/ 39 w 39"/>
                <a:gd name="T9" fmla="*/ 23 h 35"/>
                <a:gd name="T10" fmla="*/ 11 w 39"/>
                <a:gd name="T11" fmla="*/ 27 h 35"/>
                <a:gd name="T12" fmla="*/ 26 w 39"/>
                <a:gd name="T13" fmla="*/ 2 h 35"/>
                <a:gd name="T14" fmla="*/ 39 w 39"/>
                <a:gd name="T15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5">
                  <a:moveTo>
                    <a:pt x="39" y="14"/>
                  </a:moveTo>
                  <a:cubicBezTo>
                    <a:pt x="36" y="14"/>
                    <a:pt x="33" y="14"/>
                    <a:pt x="30" y="14"/>
                  </a:cubicBezTo>
                  <a:cubicBezTo>
                    <a:pt x="25" y="3"/>
                    <a:pt x="12" y="17"/>
                    <a:pt x="21" y="24"/>
                  </a:cubicBezTo>
                  <a:cubicBezTo>
                    <a:pt x="26" y="25"/>
                    <a:pt x="28" y="22"/>
                    <a:pt x="30" y="20"/>
                  </a:cubicBezTo>
                  <a:cubicBezTo>
                    <a:pt x="33" y="22"/>
                    <a:pt x="37" y="21"/>
                    <a:pt x="39" y="23"/>
                  </a:cubicBezTo>
                  <a:cubicBezTo>
                    <a:pt x="35" y="33"/>
                    <a:pt x="19" y="35"/>
                    <a:pt x="11" y="27"/>
                  </a:cubicBezTo>
                  <a:cubicBezTo>
                    <a:pt x="0" y="18"/>
                    <a:pt x="9" y="0"/>
                    <a:pt x="26" y="2"/>
                  </a:cubicBezTo>
                  <a:cubicBezTo>
                    <a:pt x="33" y="3"/>
                    <a:pt x="39" y="6"/>
                    <a:pt x="39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" name="iṡḷïḓe">
              <a:extLst>
                <a:ext uri="{FF2B5EF4-FFF2-40B4-BE49-F238E27FC236}">
                  <a16:creationId xmlns:a16="http://schemas.microsoft.com/office/drawing/2014/main" id="{1026670A-9B3F-415F-B628-A2A7599C5FE7}"/>
                </a:ext>
              </a:extLst>
            </p:cNvPr>
            <p:cNvSpPr/>
            <p:nvPr/>
          </p:nvSpPr>
          <p:spPr bwMode="auto">
            <a:xfrm>
              <a:off x="1333500" y="2413000"/>
              <a:ext cx="53975" cy="95250"/>
            </a:xfrm>
            <a:custGeom>
              <a:avLst/>
              <a:gdLst>
                <a:gd name="T0" fmla="*/ 7 w 17"/>
                <a:gd name="T1" fmla="*/ 0 h 30"/>
                <a:gd name="T2" fmla="*/ 17 w 17"/>
                <a:gd name="T3" fmla="*/ 2 h 30"/>
                <a:gd name="T4" fmla="*/ 11 w 17"/>
                <a:gd name="T5" fmla="*/ 30 h 30"/>
                <a:gd name="T6" fmla="*/ 0 w 17"/>
                <a:gd name="T7" fmla="*/ 27 h 30"/>
                <a:gd name="T8" fmla="*/ 7 w 17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0">
                  <a:moveTo>
                    <a:pt x="7" y="0"/>
                  </a:moveTo>
                  <a:cubicBezTo>
                    <a:pt x="10" y="1"/>
                    <a:pt x="14" y="1"/>
                    <a:pt x="17" y="2"/>
                  </a:cubicBezTo>
                  <a:cubicBezTo>
                    <a:pt x="15" y="11"/>
                    <a:pt x="13" y="21"/>
                    <a:pt x="11" y="30"/>
                  </a:cubicBezTo>
                  <a:cubicBezTo>
                    <a:pt x="7" y="29"/>
                    <a:pt x="4" y="28"/>
                    <a:pt x="0" y="27"/>
                  </a:cubicBezTo>
                  <a:cubicBezTo>
                    <a:pt x="2" y="18"/>
                    <a:pt x="4" y="8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1" name="ïṥḷíḋè">
              <a:extLst>
                <a:ext uri="{FF2B5EF4-FFF2-40B4-BE49-F238E27FC236}">
                  <a16:creationId xmlns:a16="http://schemas.microsoft.com/office/drawing/2014/main" id="{0C78616A-03AC-4FD3-BA42-85E6CCC842AF}"/>
                </a:ext>
              </a:extLst>
            </p:cNvPr>
            <p:cNvSpPr/>
            <p:nvPr/>
          </p:nvSpPr>
          <p:spPr bwMode="auto">
            <a:xfrm>
              <a:off x="817563" y="2422525"/>
              <a:ext cx="136525" cy="117475"/>
            </a:xfrm>
            <a:custGeom>
              <a:avLst/>
              <a:gdLst>
                <a:gd name="T0" fmla="*/ 22 w 43"/>
                <a:gd name="T1" fmla="*/ 2 h 37"/>
                <a:gd name="T2" fmla="*/ 39 w 43"/>
                <a:gd name="T3" fmla="*/ 22 h 37"/>
                <a:gd name="T4" fmla="*/ 8 w 43"/>
                <a:gd name="T5" fmla="*/ 11 h 37"/>
                <a:gd name="T6" fmla="*/ 22 w 43"/>
                <a:gd name="T7" fmla="*/ 2 h 37"/>
                <a:gd name="T8" fmla="*/ 24 w 43"/>
                <a:gd name="T9" fmla="*/ 23 h 37"/>
                <a:gd name="T10" fmla="*/ 26 w 43"/>
                <a:gd name="T11" fmla="*/ 10 h 37"/>
                <a:gd name="T12" fmla="*/ 24 w 43"/>
                <a:gd name="T13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7">
                  <a:moveTo>
                    <a:pt x="22" y="2"/>
                  </a:moveTo>
                  <a:cubicBezTo>
                    <a:pt x="33" y="0"/>
                    <a:pt x="43" y="9"/>
                    <a:pt x="39" y="22"/>
                  </a:cubicBezTo>
                  <a:cubicBezTo>
                    <a:pt x="33" y="37"/>
                    <a:pt x="0" y="34"/>
                    <a:pt x="8" y="11"/>
                  </a:cubicBezTo>
                  <a:cubicBezTo>
                    <a:pt x="9" y="7"/>
                    <a:pt x="15" y="3"/>
                    <a:pt x="22" y="2"/>
                  </a:cubicBezTo>
                  <a:close/>
                  <a:moveTo>
                    <a:pt x="24" y="23"/>
                  </a:moveTo>
                  <a:cubicBezTo>
                    <a:pt x="31" y="23"/>
                    <a:pt x="29" y="15"/>
                    <a:pt x="26" y="10"/>
                  </a:cubicBezTo>
                  <a:cubicBezTo>
                    <a:pt x="16" y="5"/>
                    <a:pt x="16" y="24"/>
                    <a:pt x="24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2" name="ïṡlïdé">
              <a:extLst>
                <a:ext uri="{FF2B5EF4-FFF2-40B4-BE49-F238E27FC236}">
                  <a16:creationId xmlns:a16="http://schemas.microsoft.com/office/drawing/2014/main" id="{AE16F75A-24B7-40FC-9DA8-777ABB5A25CA}"/>
                </a:ext>
              </a:extLst>
            </p:cNvPr>
            <p:cNvSpPr/>
            <p:nvPr/>
          </p:nvSpPr>
          <p:spPr bwMode="auto">
            <a:xfrm>
              <a:off x="1358900" y="2409825"/>
              <a:ext cx="158750" cy="149225"/>
            </a:xfrm>
            <a:custGeom>
              <a:avLst/>
              <a:gdLst>
                <a:gd name="T0" fmla="*/ 42 w 50"/>
                <a:gd name="T1" fmla="*/ 29 h 47"/>
                <a:gd name="T2" fmla="*/ 22 w 50"/>
                <a:gd name="T3" fmla="*/ 23 h 47"/>
                <a:gd name="T4" fmla="*/ 24 w 50"/>
                <a:gd name="T5" fmla="*/ 30 h 47"/>
                <a:gd name="T6" fmla="*/ 40 w 50"/>
                <a:gd name="T7" fmla="*/ 33 h 47"/>
                <a:gd name="T8" fmla="*/ 14 w 50"/>
                <a:gd name="T9" fmla="*/ 11 h 47"/>
                <a:gd name="T10" fmla="*/ 42 w 50"/>
                <a:gd name="T11" fmla="*/ 29 h 47"/>
                <a:gd name="T12" fmla="*/ 23 w 50"/>
                <a:gd name="T13" fmla="*/ 18 h 47"/>
                <a:gd name="T14" fmla="*/ 33 w 50"/>
                <a:gd name="T15" fmla="*/ 20 h 47"/>
                <a:gd name="T16" fmla="*/ 23 w 50"/>
                <a:gd name="T17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47">
                  <a:moveTo>
                    <a:pt x="42" y="29"/>
                  </a:moveTo>
                  <a:cubicBezTo>
                    <a:pt x="35" y="27"/>
                    <a:pt x="28" y="25"/>
                    <a:pt x="22" y="23"/>
                  </a:cubicBezTo>
                  <a:cubicBezTo>
                    <a:pt x="20" y="26"/>
                    <a:pt x="23" y="29"/>
                    <a:pt x="24" y="30"/>
                  </a:cubicBezTo>
                  <a:cubicBezTo>
                    <a:pt x="31" y="28"/>
                    <a:pt x="35" y="30"/>
                    <a:pt x="40" y="33"/>
                  </a:cubicBezTo>
                  <a:cubicBezTo>
                    <a:pt x="25" y="47"/>
                    <a:pt x="0" y="26"/>
                    <a:pt x="14" y="11"/>
                  </a:cubicBezTo>
                  <a:cubicBezTo>
                    <a:pt x="24" y="0"/>
                    <a:pt x="50" y="11"/>
                    <a:pt x="42" y="29"/>
                  </a:cubicBezTo>
                  <a:close/>
                  <a:moveTo>
                    <a:pt x="23" y="18"/>
                  </a:moveTo>
                  <a:cubicBezTo>
                    <a:pt x="26" y="19"/>
                    <a:pt x="30" y="21"/>
                    <a:pt x="33" y="20"/>
                  </a:cubicBezTo>
                  <a:cubicBezTo>
                    <a:pt x="34" y="14"/>
                    <a:pt x="24" y="12"/>
                    <a:pt x="23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3" name="ïšḻïḍé">
              <a:extLst>
                <a:ext uri="{FF2B5EF4-FFF2-40B4-BE49-F238E27FC236}">
                  <a16:creationId xmlns:a16="http://schemas.microsoft.com/office/drawing/2014/main" id="{D338CF83-E0CC-4F34-A847-EEF2C36EE153}"/>
                </a:ext>
              </a:extLst>
            </p:cNvPr>
            <p:cNvSpPr/>
            <p:nvPr/>
          </p:nvSpPr>
          <p:spPr bwMode="auto">
            <a:xfrm>
              <a:off x="1498600" y="2460625"/>
              <a:ext cx="136525" cy="117475"/>
            </a:xfrm>
            <a:custGeom>
              <a:avLst/>
              <a:gdLst>
                <a:gd name="T0" fmla="*/ 11 w 43"/>
                <a:gd name="T1" fmla="*/ 0 h 37"/>
                <a:gd name="T2" fmla="*/ 20 w 43"/>
                <a:gd name="T3" fmla="*/ 4 h 37"/>
                <a:gd name="T4" fmla="*/ 19 w 43"/>
                <a:gd name="T5" fmla="*/ 8 h 37"/>
                <a:gd name="T6" fmla="*/ 27 w 43"/>
                <a:gd name="T7" fmla="*/ 7 h 37"/>
                <a:gd name="T8" fmla="*/ 27 w 43"/>
                <a:gd name="T9" fmla="*/ 37 h 37"/>
                <a:gd name="T10" fmla="*/ 17 w 43"/>
                <a:gd name="T11" fmla="*/ 34 h 37"/>
                <a:gd name="T12" fmla="*/ 20 w 43"/>
                <a:gd name="T13" fmla="*/ 13 h 37"/>
                <a:gd name="T14" fmla="*/ 10 w 43"/>
                <a:gd name="T15" fmla="*/ 30 h 37"/>
                <a:gd name="T16" fmla="*/ 0 w 43"/>
                <a:gd name="T17" fmla="*/ 26 h 37"/>
                <a:gd name="T18" fmla="*/ 11 w 4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37">
                  <a:moveTo>
                    <a:pt x="11" y="0"/>
                  </a:moveTo>
                  <a:cubicBezTo>
                    <a:pt x="14" y="1"/>
                    <a:pt x="17" y="3"/>
                    <a:pt x="20" y="4"/>
                  </a:cubicBezTo>
                  <a:cubicBezTo>
                    <a:pt x="20" y="6"/>
                    <a:pt x="19" y="6"/>
                    <a:pt x="19" y="8"/>
                  </a:cubicBezTo>
                  <a:cubicBezTo>
                    <a:pt x="22" y="7"/>
                    <a:pt x="23" y="6"/>
                    <a:pt x="27" y="7"/>
                  </a:cubicBezTo>
                  <a:cubicBezTo>
                    <a:pt x="43" y="9"/>
                    <a:pt x="30" y="29"/>
                    <a:pt x="27" y="37"/>
                  </a:cubicBezTo>
                  <a:cubicBezTo>
                    <a:pt x="23" y="37"/>
                    <a:pt x="20" y="35"/>
                    <a:pt x="17" y="34"/>
                  </a:cubicBezTo>
                  <a:cubicBezTo>
                    <a:pt x="17" y="28"/>
                    <a:pt x="28" y="14"/>
                    <a:pt x="20" y="13"/>
                  </a:cubicBezTo>
                  <a:cubicBezTo>
                    <a:pt x="14" y="12"/>
                    <a:pt x="13" y="25"/>
                    <a:pt x="10" y="30"/>
                  </a:cubicBezTo>
                  <a:cubicBezTo>
                    <a:pt x="5" y="30"/>
                    <a:pt x="4" y="27"/>
                    <a:pt x="0" y="26"/>
                  </a:cubicBezTo>
                  <a:cubicBezTo>
                    <a:pt x="3" y="17"/>
                    <a:pt x="7" y="9"/>
                    <a:pt x="11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4" name="ïSḻîḍe">
              <a:extLst>
                <a:ext uri="{FF2B5EF4-FFF2-40B4-BE49-F238E27FC236}">
                  <a16:creationId xmlns:a16="http://schemas.microsoft.com/office/drawing/2014/main" id="{C658CD75-AFED-4695-BD8D-97C83B6C142D}"/>
                </a:ext>
              </a:extLst>
            </p:cNvPr>
            <p:cNvSpPr/>
            <p:nvPr/>
          </p:nvSpPr>
          <p:spPr bwMode="auto">
            <a:xfrm>
              <a:off x="665163" y="2473325"/>
              <a:ext cx="127000" cy="149225"/>
            </a:xfrm>
            <a:custGeom>
              <a:avLst/>
              <a:gdLst>
                <a:gd name="T0" fmla="*/ 30 w 40"/>
                <a:gd name="T1" fmla="*/ 0 h 47"/>
                <a:gd name="T2" fmla="*/ 19 w 40"/>
                <a:gd name="T3" fmla="*/ 47 h 47"/>
                <a:gd name="T4" fmla="*/ 14 w 40"/>
                <a:gd name="T5" fmla="*/ 41 h 47"/>
                <a:gd name="T6" fmla="*/ 0 w 40"/>
                <a:gd name="T7" fmla="*/ 13 h 47"/>
                <a:gd name="T8" fmla="*/ 10 w 40"/>
                <a:gd name="T9" fmla="*/ 9 h 47"/>
                <a:gd name="T10" fmla="*/ 23 w 40"/>
                <a:gd name="T11" fmla="*/ 22 h 47"/>
                <a:gd name="T12" fmla="*/ 21 w 40"/>
                <a:gd name="T13" fmla="*/ 4 h 47"/>
                <a:gd name="T14" fmla="*/ 30 w 40"/>
                <a:gd name="T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7">
                  <a:moveTo>
                    <a:pt x="30" y="0"/>
                  </a:moveTo>
                  <a:cubicBezTo>
                    <a:pt x="30" y="18"/>
                    <a:pt x="40" y="46"/>
                    <a:pt x="19" y="47"/>
                  </a:cubicBezTo>
                  <a:cubicBezTo>
                    <a:pt x="16" y="46"/>
                    <a:pt x="16" y="43"/>
                    <a:pt x="14" y="41"/>
                  </a:cubicBezTo>
                  <a:cubicBezTo>
                    <a:pt x="36" y="36"/>
                    <a:pt x="3" y="21"/>
                    <a:pt x="0" y="13"/>
                  </a:cubicBezTo>
                  <a:cubicBezTo>
                    <a:pt x="4" y="12"/>
                    <a:pt x="7" y="10"/>
                    <a:pt x="10" y="9"/>
                  </a:cubicBezTo>
                  <a:cubicBezTo>
                    <a:pt x="15" y="12"/>
                    <a:pt x="18" y="18"/>
                    <a:pt x="23" y="22"/>
                  </a:cubicBezTo>
                  <a:cubicBezTo>
                    <a:pt x="23" y="15"/>
                    <a:pt x="21" y="10"/>
                    <a:pt x="21" y="4"/>
                  </a:cubicBezTo>
                  <a:cubicBezTo>
                    <a:pt x="24" y="3"/>
                    <a:pt x="27" y="1"/>
                    <a:pt x="30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5" name="îSḷîde">
              <a:extLst>
                <a:ext uri="{FF2B5EF4-FFF2-40B4-BE49-F238E27FC236}">
                  <a16:creationId xmlns:a16="http://schemas.microsoft.com/office/drawing/2014/main" id="{CE12BE66-F585-4656-997E-80D546F1A431}"/>
                </a:ext>
              </a:extLst>
            </p:cNvPr>
            <p:cNvSpPr/>
            <p:nvPr/>
          </p:nvSpPr>
          <p:spPr bwMode="auto">
            <a:xfrm>
              <a:off x="595313" y="2508250"/>
              <a:ext cx="104775" cy="114300"/>
            </a:xfrm>
            <a:custGeom>
              <a:avLst/>
              <a:gdLst>
                <a:gd name="T0" fmla="*/ 7 w 33"/>
                <a:gd name="T1" fmla="*/ 0 h 36"/>
                <a:gd name="T2" fmla="*/ 13 w 33"/>
                <a:gd name="T3" fmla="*/ 8 h 36"/>
                <a:gd name="T4" fmla="*/ 19 w 33"/>
                <a:gd name="T5" fmla="*/ 5 h 36"/>
                <a:gd name="T6" fmla="*/ 22 w 33"/>
                <a:gd name="T7" fmla="*/ 13 h 36"/>
                <a:gd name="T8" fmla="*/ 18 w 33"/>
                <a:gd name="T9" fmla="*/ 15 h 36"/>
                <a:gd name="T10" fmla="*/ 24 w 33"/>
                <a:gd name="T11" fmla="*/ 25 h 36"/>
                <a:gd name="T12" fmla="*/ 29 w 33"/>
                <a:gd name="T13" fmla="*/ 23 h 36"/>
                <a:gd name="T14" fmla="*/ 33 w 33"/>
                <a:gd name="T15" fmla="*/ 29 h 36"/>
                <a:gd name="T16" fmla="*/ 18 w 33"/>
                <a:gd name="T17" fmla="*/ 35 h 36"/>
                <a:gd name="T18" fmla="*/ 9 w 33"/>
                <a:gd name="T19" fmla="*/ 21 h 36"/>
                <a:gd name="T20" fmla="*/ 4 w 33"/>
                <a:gd name="T21" fmla="*/ 22 h 36"/>
                <a:gd name="T22" fmla="*/ 1 w 33"/>
                <a:gd name="T23" fmla="*/ 17 h 36"/>
                <a:gd name="T24" fmla="*/ 4 w 33"/>
                <a:gd name="T25" fmla="*/ 13 h 36"/>
                <a:gd name="T26" fmla="*/ 2 w 33"/>
                <a:gd name="T27" fmla="*/ 9 h 36"/>
                <a:gd name="T28" fmla="*/ 7 w 33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6">
                  <a:moveTo>
                    <a:pt x="7" y="0"/>
                  </a:moveTo>
                  <a:cubicBezTo>
                    <a:pt x="11" y="1"/>
                    <a:pt x="11" y="5"/>
                    <a:pt x="13" y="8"/>
                  </a:cubicBezTo>
                  <a:cubicBezTo>
                    <a:pt x="16" y="8"/>
                    <a:pt x="17" y="6"/>
                    <a:pt x="19" y="5"/>
                  </a:cubicBezTo>
                  <a:cubicBezTo>
                    <a:pt x="20" y="9"/>
                    <a:pt x="22" y="9"/>
                    <a:pt x="22" y="13"/>
                  </a:cubicBezTo>
                  <a:cubicBezTo>
                    <a:pt x="20" y="13"/>
                    <a:pt x="20" y="15"/>
                    <a:pt x="18" y="15"/>
                  </a:cubicBezTo>
                  <a:cubicBezTo>
                    <a:pt x="19" y="19"/>
                    <a:pt x="21" y="22"/>
                    <a:pt x="24" y="25"/>
                  </a:cubicBezTo>
                  <a:cubicBezTo>
                    <a:pt x="27" y="26"/>
                    <a:pt x="27" y="23"/>
                    <a:pt x="29" y="23"/>
                  </a:cubicBezTo>
                  <a:cubicBezTo>
                    <a:pt x="30" y="26"/>
                    <a:pt x="32" y="27"/>
                    <a:pt x="33" y="29"/>
                  </a:cubicBezTo>
                  <a:cubicBezTo>
                    <a:pt x="29" y="32"/>
                    <a:pt x="26" y="36"/>
                    <a:pt x="18" y="35"/>
                  </a:cubicBezTo>
                  <a:cubicBezTo>
                    <a:pt x="14" y="31"/>
                    <a:pt x="11" y="26"/>
                    <a:pt x="9" y="21"/>
                  </a:cubicBezTo>
                  <a:cubicBezTo>
                    <a:pt x="6" y="20"/>
                    <a:pt x="7" y="23"/>
                    <a:pt x="4" y="22"/>
                  </a:cubicBezTo>
                  <a:cubicBezTo>
                    <a:pt x="4" y="20"/>
                    <a:pt x="2" y="18"/>
                    <a:pt x="1" y="17"/>
                  </a:cubicBezTo>
                  <a:cubicBezTo>
                    <a:pt x="0" y="14"/>
                    <a:pt x="3" y="15"/>
                    <a:pt x="4" y="13"/>
                  </a:cubicBezTo>
                  <a:cubicBezTo>
                    <a:pt x="4" y="11"/>
                    <a:pt x="1" y="11"/>
                    <a:pt x="2" y="9"/>
                  </a:cubicBezTo>
                  <a:cubicBezTo>
                    <a:pt x="4" y="6"/>
                    <a:pt x="6" y="3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6" name="îšľïḋe">
              <a:extLst>
                <a:ext uri="{FF2B5EF4-FFF2-40B4-BE49-F238E27FC236}">
                  <a16:creationId xmlns:a16="http://schemas.microsoft.com/office/drawing/2014/main" id="{D78265D2-6BF8-494A-B48E-4D26A52D5D24}"/>
                </a:ext>
              </a:extLst>
            </p:cNvPr>
            <p:cNvSpPr/>
            <p:nvPr/>
          </p:nvSpPr>
          <p:spPr bwMode="auto">
            <a:xfrm>
              <a:off x="1600200" y="2505075"/>
              <a:ext cx="122238" cy="139700"/>
            </a:xfrm>
            <a:custGeom>
              <a:avLst/>
              <a:gdLst>
                <a:gd name="T0" fmla="*/ 36 w 39"/>
                <a:gd name="T1" fmla="*/ 25 h 44"/>
                <a:gd name="T2" fmla="*/ 27 w 39"/>
                <a:gd name="T3" fmla="*/ 22 h 44"/>
                <a:gd name="T4" fmla="*/ 17 w 39"/>
                <a:gd name="T5" fmla="*/ 29 h 44"/>
                <a:gd name="T6" fmla="*/ 31 w 39"/>
                <a:gd name="T7" fmla="*/ 33 h 44"/>
                <a:gd name="T8" fmla="*/ 3 w 39"/>
                <a:gd name="T9" fmla="*/ 23 h 44"/>
                <a:gd name="T10" fmla="*/ 36 w 39"/>
                <a:gd name="T11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4">
                  <a:moveTo>
                    <a:pt x="36" y="25"/>
                  </a:moveTo>
                  <a:cubicBezTo>
                    <a:pt x="32" y="25"/>
                    <a:pt x="30" y="23"/>
                    <a:pt x="27" y="22"/>
                  </a:cubicBezTo>
                  <a:cubicBezTo>
                    <a:pt x="26" y="7"/>
                    <a:pt x="6" y="22"/>
                    <a:pt x="17" y="29"/>
                  </a:cubicBezTo>
                  <a:cubicBezTo>
                    <a:pt x="25" y="27"/>
                    <a:pt x="26" y="29"/>
                    <a:pt x="31" y="33"/>
                  </a:cubicBezTo>
                  <a:cubicBezTo>
                    <a:pt x="22" y="44"/>
                    <a:pt x="4" y="33"/>
                    <a:pt x="3" y="23"/>
                  </a:cubicBezTo>
                  <a:cubicBezTo>
                    <a:pt x="0" y="0"/>
                    <a:pt x="39" y="3"/>
                    <a:pt x="36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7" name="îṡ1idê">
              <a:extLst>
                <a:ext uri="{FF2B5EF4-FFF2-40B4-BE49-F238E27FC236}">
                  <a16:creationId xmlns:a16="http://schemas.microsoft.com/office/drawing/2014/main" id="{BE4E1B71-FA60-4E37-98B0-84C7D23AC7E5}"/>
                </a:ext>
              </a:extLst>
            </p:cNvPr>
            <p:cNvSpPr/>
            <p:nvPr/>
          </p:nvSpPr>
          <p:spPr bwMode="auto">
            <a:xfrm>
              <a:off x="257175" y="2524125"/>
              <a:ext cx="1808163" cy="1809750"/>
            </a:xfrm>
            <a:custGeom>
              <a:avLst/>
              <a:gdLst>
                <a:gd name="T0" fmla="*/ 276 w 571"/>
                <a:gd name="T1" fmla="*/ 4 h 571"/>
                <a:gd name="T2" fmla="*/ 480 w 571"/>
                <a:gd name="T3" fmla="*/ 82 h 571"/>
                <a:gd name="T4" fmla="*/ 567 w 571"/>
                <a:gd name="T5" fmla="*/ 277 h 571"/>
                <a:gd name="T6" fmla="*/ 489 w 571"/>
                <a:gd name="T7" fmla="*/ 480 h 571"/>
                <a:gd name="T8" fmla="*/ 295 w 571"/>
                <a:gd name="T9" fmla="*/ 568 h 571"/>
                <a:gd name="T10" fmla="*/ 90 w 571"/>
                <a:gd name="T11" fmla="*/ 491 h 571"/>
                <a:gd name="T12" fmla="*/ 3 w 571"/>
                <a:gd name="T13" fmla="*/ 296 h 571"/>
                <a:gd name="T14" fmla="*/ 81 w 571"/>
                <a:gd name="T15" fmla="*/ 92 h 571"/>
                <a:gd name="T16" fmla="*/ 214 w 571"/>
                <a:gd name="T17" fmla="*/ 14 h 571"/>
                <a:gd name="T18" fmla="*/ 276 w 571"/>
                <a:gd name="T19" fmla="*/ 4 h 571"/>
                <a:gd name="T20" fmla="*/ 90 w 571"/>
                <a:gd name="T21" fmla="*/ 96 h 571"/>
                <a:gd name="T22" fmla="*/ 12 w 571"/>
                <a:gd name="T23" fmla="*/ 291 h 571"/>
                <a:gd name="T24" fmla="*/ 94 w 571"/>
                <a:gd name="T25" fmla="*/ 481 h 571"/>
                <a:gd name="T26" fmla="*/ 289 w 571"/>
                <a:gd name="T27" fmla="*/ 559 h 571"/>
                <a:gd name="T28" fmla="*/ 480 w 571"/>
                <a:gd name="T29" fmla="*/ 477 h 571"/>
                <a:gd name="T30" fmla="*/ 558 w 571"/>
                <a:gd name="T31" fmla="*/ 283 h 571"/>
                <a:gd name="T32" fmla="*/ 477 w 571"/>
                <a:gd name="T33" fmla="*/ 92 h 571"/>
                <a:gd name="T34" fmla="*/ 282 w 571"/>
                <a:gd name="T35" fmla="*/ 14 h 571"/>
                <a:gd name="T36" fmla="*/ 90 w 571"/>
                <a:gd name="T37" fmla="*/ 96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1" h="571">
                  <a:moveTo>
                    <a:pt x="276" y="4"/>
                  </a:moveTo>
                  <a:cubicBezTo>
                    <a:pt x="363" y="0"/>
                    <a:pt x="435" y="39"/>
                    <a:pt x="480" y="82"/>
                  </a:cubicBezTo>
                  <a:cubicBezTo>
                    <a:pt x="527" y="126"/>
                    <a:pt x="563" y="190"/>
                    <a:pt x="567" y="277"/>
                  </a:cubicBezTo>
                  <a:cubicBezTo>
                    <a:pt x="571" y="366"/>
                    <a:pt x="533" y="436"/>
                    <a:pt x="489" y="480"/>
                  </a:cubicBezTo>
                  <a:cubicBezTo>
                    <a:pt x="443" y="527"/>
                    <a:pt x="381" y="566"/>
                    <a:pt x="295" y="568"/>
                  </a:cubicBezTo>
                  <a:cubicBezTo>
                    <a:pt x="204" y="571"/>
                    <a:pt x="139" y="536"/>
                    <a:pt x="90" y="491"/>
                  </a:cubicBezTo>
                  <a:cubicBezTo>
                    <a:pt x="44" y="448"/>
                    <a:pt x="5" y="381"/>
                    <a:pt x="3" y="296"/>
                  </a:cubicBezTo>
                  <a:cubicBezTo>
                    <a:pt x="0" y="202"/>
                    <a:pt x="36" y="139"/>
                    <a:pt x="81" y="92"/>
                  </a:cubicBezTo>
                  <a:cubicBezTo>
                    <a:pt x="114" y="56"/>
                    <a:pt x="158" y="28"/>
                    <a:pt x="214" y="14"/>
                  </a:cubicBezTo>
                  <a:cubicBezTo>
                    <a:pt x="233" y="8"/>
                    <a:pt x="254" y="5"/>
                    <a:pt x="276" y="4"/>
                  </a:cubicBezTo>
                  <a:close/>
                  <a:moveTo>
                    <a:pt x="90" y="96"/>
                  </a:moveTo>
                  <a:cubicBezTo>
                    <a:pt x="45" y="141"/>
                    <a:pt x="12" y="204"/>
                    <a:pt x="12" y="291"/>
                  </a:cubicBezTo>
                  <a:cubicBezTo>
                    <a:pt x="12" y="376"/>
                    <a:pt x="52" y="439"/>
                    <a:pt x="94" y="481"/>
                  </a:cubicBezTo>
                  <a:cubicBezTo>
                    <a:pt x="140" y="527"/>
                    <a:pt x="204" y="559"/>
                    <a:pt x="289" y="559"/>
                  </a:cubicBezTo>
                  <a:cubicBezTo>
                    <a:pt x="371" y="559"/>
                    <a:pt x="436" y="522"/>
                    <a:pt x="480" y="477"/>
                  </a:cubicBezTo>
                  <a:cubicBezTo>
                    <a:pt x="522" y="434"/>
                    <a:pt x="560" y="368"/>
                    <a:pt x="558" y="283"/>
                  </a:cubicBezTo>
                  <a:cubicBezTo>
                    <a:pt x="556" y="198"/>
                    <a:pt x="521" y="136"/>
                    <a:pt x="477" y="92"/>
                  </a:cubicBezTo>
                  <a:cubicBezTo>
                    <a:pt x="434" y="49"/>
                    <a:pt x="366" y="11"/>
                    <a:pt x="282" y="14"/>
                  </a:cubicBezTo>
                  <a:cubicBezTo>
                    <a:pt x="194" y="16"/>
                    <a:pt x="134" y="52"/>
                    <a:pt x="90" y="9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8" name="î$ḻîdê">
              <a:extLst>
                <a:ext uri="{FF2B5EF4-FFF2-40B4-BE49-F238E27FC236}">
                  <a16:creationId xmlns:a16="http://schemas.microsoft.com/office/drawing/2014/main" id="{9A3EECB3-9A05-4F67-9FFE-D2C82A50D05C}"/>
                </a:ext>
              </a:extLst>
            </p:cNvPr>
            <p:cNvSpPr/>
            <p:nvPr/>
          </p:nvSpPr>
          <p:spPr bwMode="auto">
            <a:xfrm>
              <a:off x="531813" y="2536825"/>
              <a:ext cx="38100" cy="47625"/>
            </a:xfrm>
            <a:custGeom>
              <a:avLst/>
              <a:gdLst>
                <a:gd name="T0" fmla="*/ 12 w 12"/>
                <a:gd name="T1" fmla="*/ 8 h 15"/>
                <a:gd name="T2" fmla="*/ 5 w 12"/>
                <a:gd name="T3" fmla="*/ 15 h 15"/>
                <a:gd name="T4" fmla="*/ 0 w 12"/>
                <a:gd name="T5" fmla="*/ 8 h 15"/>
                <a:gd name="T6" fmla="*/ 12 w 12"/>
                <a:gd name="T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5">
                  <a:moveTo>
                    <a:pt x="12" y="8"/>
                  </a:moveTo>
                  <a:cubicBezTo>
                    <a:pt x="11" y="11"/>
                    <a:pt x="7" y="12"/>
                    <a:pt x="5" y="15"/>
                  </a:cubicBezTo>
                  <a:cubicBezTo>
                    <a:pt x="2" y="13"/>
                    <a:pt x="1" y="11"/>
                    <a:pt x="0" y="8"/>
                  </a:cubicBezTo>
                  <a:cubicBezTo>
                    <a:pt x="4" y="5"/>
                    <a:pt x="10" y="0"/>
                    <a:pt x="12" y="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9" name="îśḻiďé">
              <a:extLst>
                <a:ext uri="{FF2B5EF4-FFF2-40B4-BE49-F238E27FC236}">
                  <a16:creationId xmlns:a16="http://schemas.microsoft.com/office/drawing/2014/main" id="{74A7AC0D-1749-41A0-A6A5-4691F5094AD3}"/>
                </a:ext>
              </a:extLst>
            </p:cNvPr>
            <p:cNvSpPr/>
            <p:nvPr/>
          </p:nvSpPr>
          <p:spPr bwMode="auto">
            <a:xfrm>
              <a:off x="550863" y="2571750"/>
              <a:ext cx="79375" cy="92075"/>
            </a:xfrm>
            <a:custGeom>
              <a:avLst/>
              <a:gdLst>
                <a:gd name="T0" fmla="*/ 25 w 25"/>
                <a:gd name="T1" fmla="*/ 23 h 29"/>
                <a:gd name="T2" fmla="*/ 16 w 25"/>
                <a:gd name="T3" fmla="*/ 29 h 29"/>
                <a:gd name="T4" fmla="*/ 0 w 25"/>
                <a:gd name="T5" fmla="*/ 7 h 29"/>
                <a:gd name="T6" fmla="*/ 8 w 25"/>
                <a:gd name="T7" fmla="*/ 0 h 29"/>
                <a:gd name="T8" fmla="*/ 25 w 25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25" y="23"/>
                  </a:moveTo>
                  <a:cubicBezTo>
                    <a:pt x="22" y="25"/>
                    <a:pt x="19" y="27"/>
                    <a:pt x="16" y="29"/>
                  </a:cubicBezTo>
                  <a:cubicBezTo>
                    <a:pt x="10" y="22"/>
                    <a:pt x="6" y="14"/>
                    <a:pt x="0" y="7"/>
                  </a:cubicBezTo>
                  <a:cubicBezTo>
                    <a:pt x="2" y="4"/>
                    <a:pt x="6" y="3"/>
                    <a:pt x="8" y="0"/>
                  </a:cubicBezTo>
                  <a:cubicBezTo>
                    <a:pt x="15" y="7"/>
                    <a:pt x="19" y="15"/>
                    <a:pt x="25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0" name="i$lïḓe">
              <a:extLst>
                <a:ext uri="{FF2B5EF4-FFF2-40B4-BE49-F238E27FC236}">
                  <a16:creationId xmlns:a16="http://schemas.microsoft.com/office/drawing/2014/main" id="{82E56418-FB9D-46A2-A3CD-993888F75248}"/>
                </a:ext>
              </a:extLst>
            </p:cNvPr>
            <p:cNvSpPr/>
            <p:nvPr/>
          </p:nvSpPr>
          <p:spPr bwMode="auto">
            <a:xfrm>
              <a:off x="1693863" y="2578100"/>
              <a:ext cx="117475" cy="123825"/>
            </a:xfrm>
            <a:custGeom>
              <a:avLst/>
              <a:gdLst>
                <a:gd name="T0" fmla="*/ 32 w 37"/>
                <a:gd name="T1" fmla="*/ 32 h 39"/>
                <a:gd name="T2" fmla="*/ 15 w 37"/>
                <a:gd name="T3" fmla="*/ 19 h 39"/>
                <a:gd name="T4" fmla="*/ 28 w 37"/>
                <a:gd name="T5" fmla="*/ 36 h 39"/>
                <a:gd name="T6" fmla="*/ 4 w 37"/>
                <a:gd name="T7" fmla="*/ 23 h 39"/>
                <a:gd name="T8" fmla="*/ 37 w 37"/>
                <a:gd name="T9" fmla="*/ 20 h 39"/>
                <a:gd name="T10" fmla="*/ 32 w 37"/>
                <a:gd name="T11" fmla="*/ 32 h 39"/>
                <a:gd name="T12" fmla="*/ 19 w 37"/>
                <a:gd name="T13" fmla="*/ 15 h 39"/>
                <a:gd name="T14" fmla="*/ 27 w 37"/>
                <a:gd name="T15" fmla="*/ 21 h 39"/>
                <a:gd name="T16" fmla="*/ 19 w 37"/>
                <a:gd name="T17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2" y="32"/>
                  </a:moveTo>
                  <a:cubicBezTo>
                    <a:pt x="25" y="29"/>
                    <a:pt x="21" y="23"/>
                    <a:pt x="15" y="19"/>
                  </a:cubicBezTo>
                  <a:cubicBezTo>
                    <a:pt x="10" y="29"/>
                    <a:pt x="29" y="28"/>
                    <a:pt x="28" y="36"/>
                  </a:cubicBezTo>
                  <a:cubicBezTo>
                    <a:pt x="17" y="39"/>
                    <a:pt x="6" y="29"/>
                    <a:pt x="4" y="23"/>
                  </a:cubicBezTo>
                  <a:cubicBezTo>
                    <a:pt x="0" y="0"/>
                    <a:pt x="36" y="0"/>
                    <a:pt x="37" y="20"/>
                  </a:cubicBezTo>
                  <a:cubicBezTo>
                    <a:pt x="37" y="25"/>
                    <a:pt x="35" y="28"/>
                    <a:pt x="32" y="32"/>
                  </a:cubicBezTo>
                  <a:close/>
                  <a:moveTo>
                    <a:pt x="19" y="15"/>
                  </a:moveTo>
                  <a:cubicBezTo>
                    <a:pt x="21" y="17"/>
                    <a:pt x="23" y="20"/>
                    <a:pt x="27" y="21"/>
                  </a:cubicBezTo>
                  <a:cubicBezTo>
                    <a:pt x="31" y="15"/>
                    <a:pt x="21" y="9"/>
                    <a:pt x="19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1" name="î$lide">
              <a:extLst>
                <a:ext uri="{FF2B5EF4-FFF2-40B4-BE49-F238E27FC236}">
                  <a16:creationId xmlns:a16="http://schemas.microsoft.com/office/drawing/2014/main" id="{17031930-3BE5-431D-A290-10B7F622FB3D}"/>
                </a:ext>
              </a:extLst>
            </p:cNvPr>
            <p:cNvSpPr/>
            <p:nvPr/>
          </p:nvSpPr>
          <p:spPr bwMode="auto">
            <a:xfrm>
              <a:off x="471488" y="2609850"/>
              <a:ext cx="133350" cy="133350"/>
            </a:xfrm>
            <a:custGeom>
              <a:avLst/>
              <a:gdLst>
                <a:gd name="T0" fmla="*/ 22 w 42"/>
                <a:gd name="T1" fmla="*/ 3 h 42"/>
                <a:gd name="T2" fmla="*/ 16 w 42"/>
                <a:gd name="T3" fmla="*/ 11 h 42"/>
                <a:gd name="T4" fmla="*/ 9 w 42"/>
                <a:gd name="T5" fmla="*/ 16 h 42"/>
                <a:gd name="T6" fmla="*/ 28 w 42"/>
                <a:gd name="T7" fmla="*/ 10 h 42"/>
                <a:gd name="T8" fmla="*/ 9 w 42"/>
                <a:gd name="T9" fmla="*/ 33 h 42"/>
                <a:gd name="T10" fmla="*/ 16 w 42"/>
                <a:gd name="T11" fmla="*/ 26 h 42"/>
                <a:gd name="T12" fmla="*/ 24 w 42"/>
                <a:gd name="T13" fmla="*/ 21 h 42"/>
                <a:gd name="T14" fmla="*/ 9 w 42"/>
                <a:gd name="T15" fmla="*/ 26 h 42"/>
                <a:gd name="T16" fmla="*/ 0 w 42"/>
                <a:gd name="T17" fmla="*/ 17 h 42"/>
                <a:gd name="T18" fmla="*/ 22 w 42"/>
                <a:gd name="T1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2" y="3"/>
                  </a:moveTo>
                  <a:cubicBezTo>
                    <a:pt x="23" y="6"/>
                    <a:pt x="17" y="8"/>
                    <a:pt x="16" y="11"/>
                  </a:cubicBezTo>
                  <a:cubicBezTo>
                    <a:pt x="12" y="10"/>
                    <a:pt x="9" y="12"/>
                    <a:pt x="9" y="16"/>
                  </a:cubicBezTo>
                  <a:cubicBezTo>
                    <a:pt x="16" y="17"/>
                    <a:pt x="18" y="7"/>
                    <a:pt x="28" y="10"/>
                  </a:cubicBezTo>
                  <a:cubicBezTo>
                    <a:pt x="42" y="14"/>
                    <a:pt x="24" y="42"/>
                    <a:pt x="9" y="33"/>
                  </a:cubicBezTo>
                  <a:cubicBezTo>
                    <a:pt x="10" y="29"/>
                    <a:pt x="13" y="28"/>
                    <a:pt x="16" y="26"/>
                  </a:cubicBezTo>
                  <a:cubicBezTo>
                    <a:pt x="18" y="26"/>
                    <a:pt x="24" y="26"/>
                    <a:pt x="24" y="21"/>
                  </a:cubicBezTo>
                  <a:cubicBezTo>
                    <a:pt x="20" y="17"/>
                    <a:pt x="15" y="25"/>
                    <a:pt x="9" y="26"/>
                  </a:cubicBezTo>
                  <a:cubicBezTo>
                    <a:pt x="4" y="26"/>
                    <a:pt x="0" y="23"/>
                    <a:pt x="0" y="17"/>
                  </a:cubicBezTo>
                  <a:cubicBezTo>
                    <a:pt x="1" y="9"/>
                    <a:pt x="12" y="0"/>
                    <a:pt x="22" y="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2" name="iSļïde">
              <a:extLst>
                <a:ext uri="{FF2B5EF4-FFF2-40B4-BE49-F238E27FC236}">
                  <a16:creationId xmlns:a16="http://schemas.microsoft.com/office/drawing/2014/main" id="{03C140E7-D177-4B08-B31C-D50435BAA839}"/>
                </a:ext>
              </a:extLst>
            </p:cNvPr>
            <p:cNvSpPr/>
            <p:nvPr/>
          </p:nvSpPr>
          <p:spPr bwMode="auto">
            <a:xfrm>
              <a:off x="401638" y="2663825"/>
              <a:ext cx="85725" cy="120650"/>
            </a:xfrm>
            <a:custGeom>
              <a:avLst/>
              <a:gdLst>
                <a:gd name="T0" fmla="*/ 18 w 27"/>
                <a:gd name="T1" fmla="*/ 11 h 38"/>
                <a:gd name="T2" fmla="*/ 15 w 27"/>
                <a:gd name="T3" fmla="*/ 15 h 38"/>
                <a:gd name="T4" fmla="*/ 27 w 27"/>
                <a:gd name="T5" fmla="*/ 30 h 38"/>
                <a:gd name="T6" fmla="*/ 19 w 27"/>
                <a:gd name="T7" fmla="*/ 38 h 38"/>
                <a:gd name="T8" fmla="*/ 0 w 27"/>
                <a:gd name="T9" fmla="*/ 19 h 38"/>
                <a:gd name="T10" fmla="*/ 9 w 27"/>
                <a:gd name="T11" fmla="*/ 13 h 38"/>
                <a:gd name="T12" fmla="*/ 18 w 27"/>
                <a:gd name="T13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8">
                  <a:moveTo>
                    <a:pt x="18" y="11"/>
                  </a:moveTo>
                  <a:cubicBezTo>
                    <a:pt x="18" y="13"/>
                    <a:pt x="15" y="13"/>
                    <a:pt x="15" y="15"/>
                  </a:cubicBezTo>
                  <a:cubicBezTo>
                    <a:pt x="16" y="23"/>
                    <a:pt x="23" y="25"/>
                    <a:pt x="27" y="30"/>
                  </a:cubicBezTo>
                  <a:cubicBezTo>
                    <a:pt x="25" y="34"/>
                    <a:pt x="22" y="36"/>
                    <a:pt x="19" y="38"/>
                  </a:cubicBezTo>
                  <a:cubicBezTo>
                    <a:pt x="13" y="31"/>
                    <a:pt x="6" y="26"/>
                    <a:pt x="0" y="19"/>
                  </a:cubicBezTo>
                  <a:cubicBezTo>
                    <a:pt x="2" y="16"/>
                    <a:pt x="5" y="10"/>
                    <a:pt x="9" y="13"/>
                  </a:cubicBezTo>
                  <a:cubicBezTo>
                    <a:pt x="6" y="6"/>
                    <a:pt x="18" y="0"/>
                    <a:pt x="18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3" name="íṧḻïďe">
              <a:extLst>
                <a:ext uri="{FF2B5EF4-FFF2-40B4-BE49-F238E27FC236}">
                  <a16:creationId xmlns:a16="http://schemas.microsoft.com/office/drawing/2014/main" id="{950D2A40-549F-47C6-8BB5-BD21AE73DDDA}"/>
                </a:ext>
              </a:extLst>
            </p:cNvPr>
            <p:cNvSpPr/>
            <p:nvPr/>
          </p:nvSpPr>
          <p:spPr bwMode="auto">
            <a:xfrm>
              <a:off x="1833563" y="2670175"/>
              <a:ext cx="174625" cy="173038"/>
            </a:xfrm>
            <a:custGeom>
              <a:avLst/>
              <a:gdLst>
                <a:gd name="T0" fmla="*/ 30 w 55"/>
                <a:gd name="T1" fmla="*/ 31 h 55"/>
                <a:gd name="T2" fmla="*/ 29 w 55"/>
                <a:gd name="T3" fmla="*/ 38 h 55"/>
                <a:gd name="T4" fmla="*/ 33 w 55"/>
                <a:gd name="T5" fmla="*/ 38 h 55"/>
                <a:gd name="T6" fmla="*/ 36 w 55"/>
                <a:gd name="T7" fmla="*/ 46 h 55"/>
                <a:gd name="T8" fmla="*/ 29 w 55"/>
                <a:gd name="T9" fmla="*/ 48 h 55"/>
                <a:gd name="T10" fmla="*/ 30 w 55"/>
                <a:gd name="T11" fmla="*/ 54 h 55"/>
                <a:gd name="T12" fmla="*/ 21 w 55"/>
                <a:gd name="T13" fmla="*/ 54 h 55"/>
                <a:gd name="T14" fmla="*/ 20 w 55"/>
                <a:gd name="T15" fmla="*/ 48 h 55"/>
                <a:gd name="T16" fmla="*/ 3 w 55"/>
                <a:gd name="T17" fmla="*/ 32 h 55"/>
                <a:gd name="T18" fmla="*/ 20 w 55"/>
                <a:gd name="T19" fmla="*/ 20 h 55"/>
                <a:gd name="T20" fmla="*/ 24 w 55"/>
                <a:gd name="T21" fmla="*/ 11 h 55"/>
                <a:gd name="T22" fmla="*/ 30 w 55"/>
                <a:gd name="T23" fmla="*/ 31 h 55"/>
                <a:gd name="T24" fmla="*/ 30 w 55"/>
                <a:gd name="T25" fmla="*/ 24 h 55"/>
                <a:gd name="T26" fmla="*/ 36 w 55"/>
                <a:gd name="T27" fmla="*/ 24 h 55"/>
                <a:gd name="T28" fmla="*/ 35 w 55"/>
                <a:gd name="T29" fmla="*/ 19 h 55"/>
                <a:gd name="T30" fmla="*/ 30 w 55"/>
                <a:gd name="T31" fmla="*/ 24 h 55"/>
                <a:gd name="T32" fmla="*/ 19 w 55"/>
                <a:gd name="T33" fmla="*/ 38 h 55"/>
                <a:gd name="T34" fmla="*/ 18 w 55"/>
                <a:gd name="T35" fmla="*/ 27 h 55"/>
                <a:gd name="T36" fmla="*/ 19 w 55"/>
                <a:gd name="T37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5" h="55">
                  <a:moveTo>
                    <a:pt x="30" y="31"/>
                  </a:moveTo>
                  <a:cubicBezTo>
                    <a:pt x="28" y="32"/>
                    <a:pt x="29" y="36"/>
                    <a:pt x="29" y="38"/>
                  </a:cubicBezTo>
                  <a:cubicBezTo>
                    <a:pt x="30" y="40"/>
                    <a:pt x="32" y="36"/>
                    <a:pt x="33" y="38"/>
                  </a:cubicBezTo>
                  <a:cubicBezTo>
                    <a:pt x="33" y="41"/>
                    <a:pt x="36" y="42"/>
                    <a:pt x="36" y="46"/>
                  </a:cubicBezTo>
                  <a:cubicBezTo>
                    <a:pt x="33" y="46"/>
                    <a:pt x="31" y="47"/>
                    <a:pt x="29" y="48"/>
                  </a:cubicBezTo>
                  <a:cubicBezTo>
                    <a:pt x="30" y="50"/>
                    <a:pt x="29" y="53"/>
                    <a:pt x="30" y="54"/>
                  </a:cubicBezTo>
                  <a:cubicBezTo>
                    <a:pt x="28" y="55"/>
                    <a:pt x="23" y="55"/>
                    <a:pt x="21" y="54"/>
                  </a:cubicBezTo>
                  <a:cubicBezTo>
                    <a:pt x="20" y="53"/>
                    <a:pt x="21" y="49"/>
                    <a:pt x="20" y="48"/>
                  </a:cubicBezTo>
                  <a:cubicBezTo>
                    <a:pt x="16" y="46"/>
                    <a:pt x="4" y="40"/>
                    <a:pt x="3" y="32"/>
                  </a:cubicBezTo>
                  <a:cubicBezTo>
                    <a:pt x="0" y="21"/>
                    <a:pt x="10" y="14"/>
                    <a:pt x="20" y="20"/>
                  </a:cubicBezTo>
                  <a:cubicBezTo>
                    <a:pt x="22" y="16"/>
                    <a:pt x="22" y="13"/>
                    <a:pt x="24" y="11"/>
                  </a:cubicBezTo>
                  <a:cubicBezTo>
                    <a:pt x="41" y="0"/>
                    <a:pt x="55" y="41"/>
                    <a:pt x="30" y="31"/>
                  </a:cubicBezTo>
                  <a:close/>
                  <a:moveTo>
                    <a:pt x="30" y="24"/>
                  </a:moveTo>
                  <a:cubicBezTo>
                    <a:pt x="32" y="24"/>
                    <a:pt x="35" y="25"/>
                    <a:pt x="36" y="24"/>
                  </a:cubicBezTo>
                  <a:cubicBezTo>
                    <a:pt x="36" y="22"/>
                    <a:pt x="36" y="21"/>
                    <a:pt x="35" y="19"/>
                  </a:cubicBezTo>
                  <a:cubicBezTo>
                    <a:pt x="31" y="17"/>
                    <a:pt x="29" y="20"/>
                    <a:pt x="30" y="24"/>
                  </a:cubicBezTo>
                  <a:close/>
                  <a:moveTo>
                    <a:pt x="19" y="38"/>
                  </a:moveTo>
                  <a:cubicBezTo>
                    <a:pt x="19" y="34"/>
                    <a:pt x="20" y="29"/>
                    <a:pt x="18" y="27"/>
                  </a:cubicBezTo>
                  <a:cubicBezTo>
                    <a:pt x="9" y="26"/>
                    <a:pt x="12" y="39"/>
                    <a:pt x="19" y="3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4" name="is1ïdê">
              <a:extLst>
                <a:ext uri="{FF2B5EF4-FFF2-40B4-BE49-F238E27FC236}">
                  <a16:creationId xmlns:a16="http://schemas.microsoft.com/office/drawing/2014/main" id="{582578FA-9140-4F58-9B78-27CF239D5E85}"/>
                </a:ext>
              </a:extLst>
            </p:cNvPr>
            <p:cNvSpPr/>
            <p:nvPr/>
          </p:nvSpPr>
          <p:spPr bwMode="auto">
            <a:xfrm>
              <a:off x="331788" y="2736850"/>
              <a:ext cx="117475" cy="122238"/>
            </a:xfrm>
            <a:custGeom>
              <a:avLst/>
              <a:gdLst>
                <a:gd name="T0" fmla="*/ 29 w 37"/>
                <a:gd name="T1" fmla="*/ 11 h 39"/>
                <a:gd name="T2" fmla="*/ 16 w 37"/>
                <a:gd name="T3" fmla="*/ 27 h 39"/>
                <a:gd name="T4" fmla="*/ 21 w 37"/>
                <a:gd name="T5" fmla="*/ 29 h 39"/>
                <a:gd name="T6" fmla="*/ 25 w 37"/>
                <a:gd name="T7" fmla="*/ 22 h 39"/>
                <a:gd name="T8" fmla="*/ 31 w 37"/>
                <a:gd name="T9" fmla="*/ 14 h 39"/>
                <a:gd name="T10" fmla="*/ 16 w 37"/>
                <a:gd name="T11" fmla="*/ 39 h 39"/>
                <a:gd name="T12" fmla="*/ 1 w 37"/>
                <a:gd name="T13" fmla="*/ 22 h 39"/>
                <a:gd name="T14" fmla="*/ 29 w 37"/>
                <a:gd name="T15" fmla="*/ 11 h 39"/>
                <a:gd name="T16" fmla="*/ 11 w 37"/>
                <a:gd name="T17" fmla="*/ 24 h 39"/>
                <a:gd name="T18" fmla="*/ 18 w 37"/>
                <a:gd name="T19" fmla="*/ 16 h 39"/>
                <a:gd name="T20" fmla="*/ 11 w 37"/>
                <a:gd name="T21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9">
                  <a:moveTo>
                    <a:pt x="29" y="11"/>
                  </a:moveTo>
                  <a:cubicBezTo>
                    <a:pt x="25" y="17"/>
                    <a:pt x="21" y="22"/>
                    <a:pt x="16" y="27"/>
                  </a:cubicBezTo>
                  <a:cubicBezTo>
                    <a:pt x="17" y="30"/>
                    <a:pt x="20" y="29"/>
                    <a:pt x="21" y="29"/>
                  </a:cubicBezTo>
                  <a:cubicBezTo>
                    <a:pt x="25" y="28"/>
                    <a:pt x="23" y="25"/>
                    <a:pt x="25" y="22"/>
                  </a:cubicBezTo>
                  <a:cubicBezTo>
                    <a:pt x="27" y="18"/>
                    <a:pt x="31" y="17"/>
                    <a:pt x="31" y="14"/>
                  </a:cubicBezTo>
                  <a:cubicBezTo>
                    <a:pt x="37" y="26"/>
                    <a:pt x="27" y="39"/>
                    <a:pt x="16" y="39"/>
                  </a:cubicBezTo>
                  <a:cubicBezTo>
                    <a:pt x="6" y="38"/>
                    <a:pt x="0" y="30"/>
                    <a:pt x="1" y="22"/>
                  </a:cubicBezTo>
                  <a:cubicBezTo>
                    <a:pt x="3" y="9"/>
                    <a:pt x="19" y="0"/>
                    <a:pt x="29" y="11"/>
                  </a:cubicBezTo>
                  <a:close/>
                  <a:moveTo>
                    <a:pt x="11" y="24"/>
                  </a:moveTo>
                  <a:cubicBezTo>
                    <a:pt x="15" y="23"/>
                    <a:pt x="15" y="19"/>
                    <a:pt x="18" y="16"/>
                  </a:cubicBezTo>
                  <a:cubicBezTo>
                    <a:pt x="13" y="13"/>
                    <a:pt x="7" y="19"/>
                    <a:pt x="11" y="2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5" name="íṩḻïḓe">
              <a:extLst>
                <a:ext uri="{FF2B5EF4-FFF2-40B4-BE49-F238E27FC236}">
                  <a16:creationId xmlns:a16="http://schemas.microsoft.com/office/drawing/2014/main" id="{8E95B6C2-9D49-46FB-AA34-853C49B941E8}"/>
                </a:ext>
              </a:extLst>
            </p:cNvPr>
            <p:cNvSpPr/>
            <p:nvPr/>
          </p:nvSpPr>
          <p:spPr bwMode="auto">
            <a:xfrm>
              <a:off x="257175" y="2827338"/>
              <a:ext cx="109538" cy="104775"/>
            </a:xfrm>
            <a:custGeom>
              <a:avLst/>
              <a:gdLst>
                <a:gd name="T0" fmla="*/ 17 w 35"/>
                <a:gd name="T1" fmla="*/ 0 h 33"/>
                <a:gd name="T2" fmla="*/ 35 w 35"/>
                <a:gd name="T3" fmla="*/ 25 h 33"/>
                <a:gd name="T4" fmla="*/ 30 w 35"/>
                <a:gd name="T5" fmla="*/ 33 h 33"/>
                <a:gd name="T6" fmla="*/ 0 w 35"/>
                <a:gd name="T7" fmla="*/ 28 h 33"/>
                <a:gd name="T8" fmla="*/ 6 w 35"/>
                <a:gd name="T9" fmla="*/ 18 h 33"/>
                <a:gd name="T10" fmla="*/ 22 w 35"/>
                <a:gd name="T11" fmla="*/ 23 h 33"/>
                <a:gd name="T12" fmla="*/ 13 w 35"/>
                <a:gd name="T13" fmla="*/ 10 h 33"/>
                <a:gd name="T14" fmla="*/ 17 w 35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33">
                  <a:moveTo>
                    <a:pt x="17" y="0"/>
                  </a:moveTo>
                  <a:cubicBezTo>
                    <a:pt x="25" y="7"/>
                    <a:pt x="29" y="17"/>
                    <a:pt x="35" y="25"/>
                  </a:cubicBezTo>
                  <a:cubicBezTo>
                    <a:pt x="34" y="28"/>
                    <a:pt x="31" y="30"/>
                    <a:pt x="30" y="33"/>
                  </a:cubicBezTo>
                  <a:cubicBezTo>
                    <a:pt x="20" y="32"/>
                    <a:pt x="11" y="29"/>
                    <a:pt x="0" y="28"/>
                  </a:cubicBezTo>
                  <a:cubicBezTo>
                    <a:pt x="2" y="24"/>
                    <a:pt x="5" y="22"/>
                    <a:pt x="6" y="18"/>
                  </a:cubicBezTo>
                  <a:cubicBezTo>
                    <a:pt x="12" y="19"/>
                    <a:pt x="17" y="21"/>
                    <a:pt x="22" y="23"/>
                  </a:cubicBezTo>
                  <a:cubicBezTo>
                    <a:pt x="21" y="19"/>
                    <a:pt x="16" y="14"/>
                    <a:pt x="13" y="10"/>
                  </a:cubicBezTo>
                  <a:cubicBezTo>
                    <a:pt x="13" y="5"/>
                    <a:pt x="17" y="4"/>
                    <a:pt x="1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6" name="ïşļïḑê">
              <a:extLst>
                <a:ext uri="{FF2B5EF4-FFF2-40B4-BE49-F238E27FC236}">
                  <a16:creationId xmlns:a16="http://schemas.microsoft.com/office/drawing/2014/main" id="{69840AEC-92FD-4123-8F3D-28E3A8D3BBE5}"/>
                </a:ext>
              </a:extLst>
            </p:cNvPr>
            <p:cNvSpPr/>
            <p:nvPr/>
          </p:nvSpPr>
          <p:spPr bwMode="auto">
            <a:xfrm>
              <a:off x="1973263" y="2846388"/>
              <a:ext cx="142875" cy="130175"/>
            </a:xfrm>
            <a:custGeom>
              <a:avLst/>
              <a:gdLst>
                <a:gd name="T0" fmla="*/ 45 w 45"/>
                <a:gd name="T1" fmla="*/ 32 h 41"/>
                <a:gd name="T2" fmla="*/ 38 w 45"/>
                <a:gd name="T3" fmla="*/ 35 h 41"/>
                <a:gd name="T4" fmla="*/ 31 w 45"/>
                <a:gd name="T5" fmla="*/ 26 h 41"/>
                <a:gd name="T6" fmla="*/ 6 w 45"/>
                <a:gd name="T7" fmla="*/ 41 h 41"/>
                <a:gd name="T8" fmla="*/ 0 w 45"/>
                <a:gd name="T9" fmla="*/ 30 h 41"/>
                <a:gd name="T10" fmla="*/ 24 w 45"/>
                <a:gd name="T11" fmla="*/ 16 h 41"/>
                <a:gd name="T12" fmla="*/ 18 w 45"/>
                <a:gd name="T13" fmla="*/ 5 h 41"/>
                <a:gd name="T14" fmla="*/ 25 w 45"/>
                <a:gd name="T15" fmla="*/ 0 h 41"/>
                <a:gd name="T16" fmla="*/ 45 w 45"/>
                <a:gd name="T1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1">
                  <a:moveTo>
                    <a:pt x="45" y="32"/>
                  </a:moveTo>
                  <a:cubicBezTo>
                    <a:pt x="42" y="32"/>
                    <a:pt x="40" y="34"/>
                    <a:pt x="38" y="35"/>
                  </a:cubicBezTo>
                  <a:cubicBezTo>
                    <a:pt x="34" y="34"/>
                    <a:pt x="33" y="30"/>
                    <a:pt x="31" y="26"/>
                  </a:cubicBezTo>
                  <a:cubicBezTo>
                    <a:pt x="22" y="30"/>
                    <a:pt x="14" y="35"/>
                    <a:pt x="6" y="41"/>
                  </a:cubicBezTo>
                  <a:cubicBezTo>
                    <a:pt x="3" y="38"/>
                    <a:pt x="1" y="34"/>
                    <a:pt x="0" y="30"/>
                  </a:cubicBezTo>
                  <a:cubicBezTo>
                    <a:pt x="9" y="26"/>
                    <a:pt x="15" y="20"/>
                    <a:pt x="24" y="16"/>
                  </a:cubicBezTo>
                  <a:cubicBezTo>
                    <a:pt x="23" y="12"/>
                    <a:pt x="20" y="9"/>
                    <a:pt x="18" y="5"/>
                  </a:cubicBezTo>
                  <a:cubicBezTo>
                    <a:pt x="21" y="3"/>
                    <a:pt x="23" y="2"/>
                    <a:pt x="25" y="0"/>
                  </a:cubicBezTo>
                  <a:cubicBezTo>
                    <a:pt x="33" y="9"/>
                    <a:pt x="39" y="21"/>
                    <a:pt x="45" y="32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7" name="îṣ1ïḍê">
              <a:extLst>
                <a:ext uri="{FF2B5EF4-FFF2-40B4-BE49-F238E27FC236}">
                  <a16:creationId xmlns:a16="http://schemas.microsoft.com/office/drawing/2014/main" id="{AD57277A-E3F1-4241-8904-A469245E2762}"/>
                </a:ext>
              </a:extLst>
            </p:cNvPr>
            <p:cNvSpPr/>
            <p:nvPr/>
          </p:nvSpPr>
          <p:spPr bwMode="auto">
            <a:xfrm>
              <a:off x="203200" y="2903538"/>
              <a:ext cx="34925" cy="50800"/>
            </a:xfrm>
            <a:custGeom>
              <a:avLst/>
              <a:gdLst>
                <a:gd name="T0" fmla="*/ 11 w 11"/>
                <a:gd name="T1" fmla="*/ 7 h 16"/>
                <a:gd name="T2" fmla="*/ 7 w 11"/>
                <a:gd name="T3" fmla="*/ 16 h 16"/>
                <a:gd name="T4" fmla="*/ 0 w 11"/>
                <a:gd name="T5" fmla="*/ 14 h 16"/>
                <a:gd name="T6" fmla="*/ 11 w 11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6">
                  <a:moveTo>
                    <a:pt x="11" y="7"/>
                  </a:moveTo>
                  <a:cubicBezTo>
                    <a:pt x="11" y="11"/>
                    <a:pt x="8" y="13"/>
                    <a:pt x="7" y="16"/>
                  </a:cubicBezTo>
                  <a:cubicBezTo>
                    <a:pt x="4" y="16"/>
                    <a:pt x="3" y="14"/>
                    <a:pt x="0" y="14"/>
                  </a:cubicBezTo>
                  <a:cubicBezTo>
                    <a:pt x="2" y="7"/>
                    <a:pt x="6" y="0"/>
                    <a:pt x="11" y="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8" name="íŝlïḓe">
              <a:extLst>
                <a:ext uri="{FF2B5EF4-FFF2-40B4-BE49-F238E27FC236}">
                  <a16:creationId xmlns:a16="http://schemas.microsoft.com/office/drawing/2014/main" id="{14480EEC-F53D-46E0-99FD-65FD4BA0C98E}"/>
                </a:ext>
              </a:extLst>
            </p:cNvPr>
            <p:cNvSpPr/>
            <p:nvPr/>
          </p:nvSpPr>
          <p:spPr bwMode="auto">
            <a:xfrm>
              <a:off x="231775" y="2928938"/>
              <a:ext cx="93663" cy="73025"/>
            </a:xfrm>
            <a:custGeom>
              <a:avLst/>
              <a:gdLst>
                <a:gd name="T0" fmla="*/ 30 w 30"/>
                <a:gd name="T1" fmla="*/ 13 h 23"/>
                <a:gd name="T2" fmla="*/ 25 w 30"/>
                <a:gd name="T3" fmla="*/ 23 h 23"/>
                <a:gd name="T4" fmla="*/ 0 w 30"/>
                <a:gd name="T5" fmla="*/ 10 h 23"/>
                <a:gd name="T6" fmla="*/ 6 w 30"/>
                <a:gd name="T7" fmla="*/ 0 h 23"/>
                <a:gd name="T8" fmla="*/ 30 w 30"/>
                <a:gd name="T9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3">
                  <a:moveTo>
                    <a:pt x="30" y="13"/>
                  </a:moveTo>
                  <a:cubicBezTo>
                    <a:pt x="29" y="17"/>
                    <a:pt x="27" y="20"/>
                    <a:pt x="25" y="23"/>
                  </a:cubicBezTo>
                  <a:cubicBezTo>
                    <a:pt x="16" y="19"/>
                    <a:pt x="9" y="14"/>
                    <a:pt x="0" y="10"/>
                  </a:cubicBezTo>
                  <a:cubicBezTo>
                    <a:pt x="2" y="7"/>
                    <a:pt x="4" y="3"/>
                    <a:pt x="6" y="0"/>
                  </a:cubicBezTo>
                  <a:cubicBezTo>
                    <a:pt x="14" y="5"/>
                    <a:pt x="22" y="9"/>
                    <a:pt x="30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9" name="îsľiḓé">
              <a:extLst>
                <a:ext uri="{FF2B5EF4-FFF2-40B4-BE49-F238E27FC236}">
                  <a16:creationId xmlns:a16="http://schemas.microsoft.com/office/drawing/2014/main" id="{4EDD41A6-8B06-4358-8BF9-58C2D6FEC6F3}"/>
                </a:ext>
              </a:extLst>
            </p:cNvPr>
            <p:cNvSpPr/>
            <p:nvPr/>
          </p:nvSpPr>
          <p:spPr bwMode="auto">
            <a:xfrm>
              <a:off x="2011363" y="2973388"/>
              <a:ext cx="117475" cy="117475"/>
            </a:xfrm>
            <a:custGeom>
              <a:avLst/>
              <a:gdLst>
                <a:gd name="T0" fmla="*/ 22 w 37"/>
                <a:gd name="T1" fmla="*/ 35 h 37"/>
                <a:gd name="T2" fmla="*/ 14 w 37"/>
                <a:gd name="T3" fmla="*/ 17 h 37"/>
                <a:gd name="T4" fmla="*/ 19 w 37"/>
                <a:gd name="T5" fmla="*/ 37 h 37"/>
                <a:gd name="T6" fmla="*/ 4 w 37"/>
                <a:gd name="T7" fmla="*/ 13 h 37"/>
                <a:gd name="T8" fmla="*/ 29 w 37"/>
                <a:gd name="T9" fmla="*/ 8 h 37"/>
                <a:gd name="T10" fmla="*/ 22 w 37"/>
                <a:gd name="T11" fmla="*/ 35 h 37"/>
                <a:gd name="T12" fmla="*/ 23 w 37"/>
                <a:gd name="T13" fmla="*/ 23 h 37"/>
                <a:gd name="T14" fmla="*/ 20 w 37"/>
                <a:gd name="T15" fmla="*/ 14 h 37"/>
                <a:gd name="T16" fmla="*/ 23 w 37"/>
                <a:gd name="T17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0" y="29"/>
                    <a:pt x="17" y="23"/>
                    <a:pt x="14" y="17"/>
                  </a:cubicBezTo>
                  <a:cubicBezTo>
                    <a:pt x="6" y="24"/>
                    <a:pt x="20" y="28"/>
                    <a:pt x="19" y="37"/>
                  </a:cubicBezTo>
                  <a:cubicBezTo>
                    <a:pt x="9" y="36"/>
                    <a:pt x="0" y="24"/>
                    <a:pt x="4" y="13"/>
                  </a:cubicBezTo>
                  <a:cubicBezTo>
                    <a:pt x="7" y="3"/>
                    <a:pt x="22" y="0"/>
                    <a:pt x="29" y="8"/>
                  </a:cubicBezTo>
                  <a:cubicBezTo>
                    <a:pt x="37" y="17"/>
                    <a:pt x="36" y="33"/>
                    <a:pt x="22" y="35"/>
                  </a:cubicBezTo>
                  <a:close/>
                  <a:moveTo>
                    <a:pt x="23" y="23"/>
                  </a:moveTo>
                  <a:cubicBezTo>
                    <a:pt x="29" y="22"/>
                    <a:pt x="27" y="12"/>
                    <a:pt x="20" y="14"/>
                  </a:cubicBezTo>
                  <a:cubicBezTo>
                    <a:pt x="19" y="16"/>
                    <a:pt x="22" y="20"/>
                    <a:pt x="23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0" name="iṣ1íďé">
              <a:extLst>
                <a:ext uri="{FF2B5EF4-FFF2-40B4-BE49-F238E27FC236}">
                  <a16:creationId xmlns:a16="http://schemas.microsoft.com/office/drawing/2014/main" id="{AB64FB7F-C054-42A1-A0F6-EBA001A01B0C}"/>
                </a:ext>
              </a:extLst>
            </p:cNvPr>
            <p:cNvSpPr/>
            <p:nvPr/>
          </p:nvSpPr>
          <p:spPr bwMode="auto">
            <a:xfrm>
              <a:off x="184150" y="2973388"/>
              <a:ext cx="115888" cy="133350"/>
            </a:xfrm>
            <a:custGeom>
              <a:avLst/>
              <a:gdLst>
                <a:gd name="T0" fmla="*/ 37 w 37"/>
                <a:gd name="T1" fmla="*/ 15 h 42"/>
                <a:gd name="T2" fmla="*/ 33 w 37"/>
                <a:gd name="T3" fmla="*/ 25 h 42"/>
                <a:gd name="T4" fmla="*/ 15 w 37"/>
                <a:gd name="T5" fmla="*/ 19 h 42"/>
                <a:gd name="T6" fmla="*/ 30 w 37"/>
                <a:gd name="T7" fmla="*/ 32 h 42"/>
                <a:gd name="T8" fmla="*/ 26 w 37"/>
                <a:gd name="T9" fmla="*/ 42 h 42"/>
                <a:gd name="T10" fmla="*/ 0 w 37"/>
                <a:gd name="T11" fmla="*/ 32 h 42"/>
                <a:gd name="T12" fmla="*/ 4 w 37"/>
                <a:gd name="T13" fmla="*/ 23 h 42"/>
                <a:gd name="T14" fmla="*/ 7 w 37"/>
                <a:gd name="T15" fmla="*/ 24 h 42"/>
                <a:gd name="T16" fmla="*/ 6 w 37"/>
                <a:gd name="T17" fmla="*/ 18 h 42"/>
                <a:gd name="T18" fmla="*/ 37 w 37"/>
                <a:gd name="T19" fmla="*/ 1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42">
                  <a:moveTo>
                    <a:pt x="37" y="15"/>
                  </a:moveTo>
                  <a:cubicBezTo>
                    <a:pt x="36" y="18"/>
                    <a:pt x="34" y="21"/>
                    <a:pt x="33" y="25"/>
                  </a:cubicBezTo>
                  <a:cubicBezTo>
                    <a:pt x="26" y="24"/>
                    <a:pt x="23" y="19"/>
                    <a:pt x="15" y="19"/>
                  </a:cubicBezTo>
                  <a:cubicBezTo>
                    <a:pt x="9" y="27"/>
                    <a:pt x="24" y="29"/>
                    <a:pt x="30" y="32"/>
                  </a:cubicBezTo>
                  <a:cubicBezTo>
                    <a:pt x="29" y="36"/>
                    <a:pt x="27" y="39"/>
                    <a:pt x="26" y="42"/>
                  </a:cubicBezTo>
                  <a:cubicBezTo>
                    <a:pt x="17" y="39"/>
                    <a:pt x="9" y="36"/>
                    <a:pt x="0" y="32"/>
                  </a:cubicBezTo>
                  <a:cubicBezTo>
                    <a:pt x="1" y="28"/>
                    <a:pt x="2" y="26"/>
                    <a:pt x="4" y="23"/>
                  </a:cubicBezTo>
                  <a:cubicBezTo>
                    <a:pt x="6" y="22"/>
                    <a:pt x="5" y="24"/>
                    <a:pt x="7" y="24"/>
                  </a:cubicBezTo>
                  <a:cubicBezTo>
                    <a:pt x="7" y="22"/>
                    <a:pt x="6" y="20"/>
                    <a:pt x="6" y="18"/>
                  </a:cubicBezTo>
                  <a:cubicBezTo>
                    <a:pt x="7" y="0"/>
                    <a:pt x="28" y="11"/>
                    <a:pt x="37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1" name="iṩlíďe">
              <a:extLst>
                <a:ext uri="{FF2B5EF4-FFF2-40B4-BE49-F238E27FC236}">
                  <a16:creationId xmlns:a16="http://schemas.microsoft.com/office/drawing/2014/main" id="{1C5A5AE4-4445-4553-A23B-48E31B3A79A7}"/>
                </a:ext>
              </a:extLst>
            </p:cNvPr>
            <p:cNvSpPr/>
            <p:nvPr/>
          </p:nvSpPr>
          <p:spPr bwMode="auto">
            <a:xfrm>
              <a:off x="107950" y="3097213"/>
              <a:ext cx="146050" cy="136525"/>
            </a:xfrm>
            <a:custGeom>
              <a:avLst/>
              <a:gdLst>
                <a:gd name="T0" fmla="*/ 0 w 46"/>
                <a:gd name="T1" fmla="*/ 35 h 43"/>
                <a:gd name="T2" fmla="*/ 4 w 46"/>
                <a:gd name="T3" fmla="*/ 23 h 43"/>
                <a:gd name="T4" fmla="*/ 35 w 46"/>
                <a:gd name="T5" fmla="*/ 22 h 43"/>
                <a:gd name="T6" fmla="*/ 7 w 46"/>
                <a:gd name="T7" fmla="*/ 11 h 43"/>
                <a:gd name="T8" fmla="*/ 10 w 46"/>
                <a:gd name="T9" fmla="*/ 0 h 43"/>
                <a:gd name="T10" fmla="*/ 45 w 46"/>
                <a:gd name="T11" fmla="*/ 18 h 43"/>
                <a:gd name="T12" fmla="*/ 30 w 46"/>
                <a:gd name="T13" fmla="*/ 42 h 43"/>
                <a:gd name="T14" fmla="*/ 0 w 46"/>
                <a:gd name="T15" fmla="*/ 3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43">
                  <a:moveTo>
                    <a:pt x="0" y="35"/>
                  </a:moveTo>
                  <a:cubicBezTo>
                    <a:pt x="1" y="31"/>
                    <a:pt x="3" y="27"/>
                    <a:pt x="4" y="23"/>
                  </a:cubicBezTo>
                  <a:cubicBezTo>
                    <a:pt x="12" y="25"/>
                    <a:pt x="37" y="37"/>
                    <a:pt x="35" y="22"/>
                  </a:cubicBezTo>
                  <a:cubicBezTo>
                    <a:pt x="34" y="13"/>
                    <a:pt x="14" y="16"/>
                    <a:pt x="7" y="11"/>
                  </a:cubicBezTo>
                  <a:cubicBezTo>
                    <a:pt x="8" y="7"/>
                    <a:pt x="9" y="3"/>
                    <a:pt x="10" y="0"/>
                  </a:cubicBezTo>
                  <a:cubicBezTo>
                    <a:pt x="22" y="4"/>
                    <a:pt x="43" y="3"/>
                    <a:pt x="45" y="18"/>
                  </a:cubicBezTo>
                  <a:cubicBezTo>
                    <a:pt x="46" y="28"/>
                    <a:pt x="40" y="41"/>
                    <a:pt x="30" y="42"/>
                  </a:cubicBezTo>
                  <a:cubicBezTo>
                    <a:pt x="19" y="43"/>
                    <a:pt x="11" y="36"/>
                    <a:pt x="0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2" name="íṥliḍè">
              <a:extLst>
                <a:ext uri="{FF2B5EF4-FFF2-40B4-BE49-F238E27FC236}">
                  <a16:creationId xmlns:a16="http://schemas.microsoft.com/office/drawing/2014/main" id="{A0800ACC-7BFA-4F20-B1D2-F4074BD12007}"/>
                </a:ext>
              </a:extLst>
            </p:cNvPr>
            <p:cNvSpPr/>
            <p:nvPr/>
          </p:nvSpPr>
          <p:spPr bwMode="auto">
            <a:xfrm>
              <a:off x="2046288" y="3081338"/>
              <a:ext cx="114300" cy="120650"/>
            </a:xfrm>
            <a:custGeom>
              <a:avLst/>
              <a:gdLst>
                <a:gd name="T0" fmla="*/ 29 w 36"/>
                <a:gd name="T1" fmla="*/ 35 h 38"/>
                <a:gd name="T2" fmla="*/ 26 w 36"/>
                <a:gd name="T3" fmla="*/ 27 h 38"/>
                <a:gd name="T4" fmla="*/ 28 w 36"/>
                <a:gd name="T5" fmla="*/ 21 h 38"/>
                <a:gd name="T6" fmla="*/ 20 w 36"/>
                <a:gd name="T7" fmla="*/ 28 h 38"/>
                <a:gd name="T8" fmla="*/ 21 w 36"/>
                <a:gd name="T9" fmla="*/ 38 h 38"/>
                <a:gd name="T10" fmla="*/ 25 w 36"/>
                <a:gd name="T11" fmla="*/ 5 h 38"/>
                <a:gd name="T12" fmla="*/ 36 w 36"/>
                <a:gd name="T13" fmla="*/ 29 h 38"/>
                <a:gd name="T14" fmla="*/ 29 w 36"/>
                <a:gd name="T15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8">
                  <a:moveTo>
                    <a:pt x="29" y="35"/>
                  </a:moveTo>
                  <a:cubicBezTo>
                    <a:pt x="29" y="30"/>
                    <a:pt x="26" y="30"/>
                    <a:pt x="26" y="27"/>
                  </a:cubicBezTo>
                  <a:cubicBezTo>
                    <a:pt x="26" y="25"/>
                    <a:pt x="28" y="23"/>
                    <a:pt x="28" y="21"/>
                  </a:cubicBezTo>
                  <a:cubicBezTo>
                    <a:pt x="25" y="7"/>
                    <a:pt x="3" y="25"/>
                    <a:pt x="20" y="28"/>
                  </a:cubicBezTo>
                  <a:cubicBezTo>
                    <a:pt x="20" y="32"/>
                    <a:pt x="22" y="36"/>
                    <a:pt x="21" y="38"/>
                  </a:cubicBezTo>
                  <a:cubicBezTo>
                    <a:pt x="0" y="37"/>
                    <a:pt x="1" y="0"/>
                    <a:pt x="25" y="5"/>
                  </a:cubicBezTo>
                  <a:cubicBezTo>
                    <a:pt x="33" y="7"/>
                    <a:pt x="36" y="17"/>
                    <a:pt x="36" y="29"/>
                  </a:cubicBezTo>
                  <a:cubicBezTo>
                    <a:pt x="34" y="31"/>
                    <a:pt x="33" y="34"/>
                    <a:pt x="29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3" name="iśḷiḑè">
              <a:extLst>
                <a:ext uri="{FF2B5EF4-FFF2-40B4-BE49-F238E27FC236}">
                  <a16:creationId xmlns:a16="http://schemas.microsoft.com/office/drawing/2014/main" id="{4B9F3556-6842-4297-8BA7-32EE644600F6}"/>
                </a:ext>
              </a:extLst>
            </p:cNvPr>
            <p:cNvSpPr/>
            <p:nvPr/>
          </p:nvSpPr>
          <p:spPr bwMode="auto">
            <a:xfrm>
              <a:off x="2084388" y="3201988"/>
              <a:ext cx="133350" cy="114300"/>
            </a:xfrm>
            <a:custGeom>
              <a:avLst/>
              <a:gdLst>
                <a:gd name="T0" fmla="*/ 41 w 42"/>
                <a:gd name="T1" fmla="*/ 10 h 36"/>
                <a:gd name="T2" fmla="*/ 28 w 42"/>
                <a:gd name="T3" fmla="*/ 12 h 36"/>
                <a:gd name="T4" fmla="*/ 6 w 42"/>
                <a:gd name="T5" fmla="*/ 36 h 36"/>
                <a:gd name="T6" fmla="*/ 4 w 42"/>
                <a:gd name="T7" fmla="*/ 25 h 36"/>
                <a:gd name="T8" fmla="*/ 22 w 42"/>
                <a:gd name="T9" fmla="*/ 16 h 36"/>
                <a:gd name="T10" fmla="*/ 3 w 42"/>
                <a:gd name="T11" fmla="*/ 17 h 36"/>
                <a:gd name="T12" fmla="*/ 1 w 42"/>
                <a:gd name="T13" fmla="*/ 6 h 36"/>
                <a:gd name="T14" fmla="*/ 39 w 42"/>
                <a:gd name="T15" fmla="*/ 0 h 36"/>
                <a:gd name="T16" fmla="*/ 41 w 42"/>
                <a:gd name="T17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6">
                  <a:moveTo>
                    <a:pt x="41" y="10"/>
                  </a:moveTo>
                  <a:cubicBezTo>
                    <a:pt x="37" y="11"/>
                    <a:pt x="33" y="12"/>
                    <a:pt x="28" y="12"/>
                  </a:cubicBezTo>
                  <a:cubicBezTo>
                    <a:pt x="42" y="28"/>
                    <a:pt x="22" y="35"/>
                    <a:pt x="6" y="36"/>
                  </a:cubicBezTo>
                  <a:cubicBezTo>
                    <a:pt x="6" y="32"/>
                    <a:pt x="4" y="29"/>
                    <a:pt x="4" y="25"/>
                  </a:cubicBezTo>
                  <a:cubicBezTo>
                    <a:pt x="11" y="23"/>
                    <a:pt x="25" y="25"/>
                    <a:pt x="22" y="16"/>
                  </a:cubicBezTo>
                  <a:cubicBezTo>
                    <a:pt x="18" y="12"/>
                    <a:pt x="9" y="17"/>
                    <a:pt x="3" y="17"/>
                  </a:cubicBezTo>
                  <a:cubicBezTo>
                    <a:pt x="2" y="14"/>
                    <a:pt x="0" y="9"/>
                    <a:pt x="1" y="6"/>
                  </a:cubicBezTo>
                  <a:cubicBezTo>
                    <a:pt x="14" y="5"/>
                    <a:pt x="27" y="0"/>
                    <a:pt x="39" y="0"/>
                  </a:cubicBezTo>
                  <a:cubicBezTo>
                    <a:pt x="39" y="4"/>
                    <a:pt x="40" y="6"/>
                    <a:pt x="41" y="1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4" name="îṡḷïdé">
              <a:extLst>
                <a:ext uri="{FF2B5EF4-FFF2-40B4-BE49-F238E27FC236}">
                  <a16:creationId xmlns:a16="http://schemas.microsoft.com/office/drawing/2014/main" id="{A0B0DAA1-C3FC-4CAB-996A-CB7416B71373}"/>
                </a:ext>
              </a:extLst>
            </p:cNvPr>
            <p:cNvSpPr/>
            <p:nvPr/>
          </p:nvSpPr>
          <p:spPr bwMode="auto">
            <a:xfrm>
              <a:off x="114300" y="3300413"/>
              <a:ext cx="101600" cy="111125"/>
            </a:xfrm>
            <a:custGeom>
              <a:avLst/>
              <a:gdLst>
                <a:gd name="T0" fmla="*/ 32 w 32"/>
                <a:gd name="T1" fmla="*/ 6 h 35"/>
                <a:gd name="T2" fmla="*/ 31 w 32"/>
                <a:gd name="T3" fmla="*/ 17 h 35"/>
                <a:gd name="T4" fmla="*/ 11 w 32"/>
                <a:gd name="T5" fmla="*/ 19 h 35"/>
                <a:gd name="T6" fmla="*/ 31 w 32"/>
                <a:gd name="T7" fmla="*/ 25 h 35"/>
                <a:gd name="T8" fmla="*/ 30 w 32"/>
                <a:gd name="T9" fmla="*/ 35 h 35"/>
                <a:gd name="T10" fmla="*/ 2 w 32"/>
                <a:gd name="T11" fmla="*/ 33 h 35"/>
                <a:gd name="T12" fmla="*/ 6 w 32"/>
                <a:gd name="T13" fmla="*/ 23 h 35"/>
                <a:gd name="T14" fmla="*/ 3 w 32"/>
                <a:gd name="T15" fmla="*/ 11 h 35"/>
                <a:gd name="T16" fmla="*/ 32 w 32"/>
                <a:gd name="T17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5">
                  <a:moveTo>
                    <a:pt x="32" y="6"/>
                  </a:moveTo>
                  <a:cubicBezTo>
                    <a:pt x="32" y="10"/>
                    <a:pt x="32" y="14"/>
                    <a:pt x="31" y="17"/>
                  </a:cubicBezTo>
                  <a:cubicBezTo>
                    <a:pt x="24" y="17"/>
                    <a:pt x="11" y="12"/>
                    <a:pt x="11" y="19"/>
                  </a:cubicBezTo>
                  <a:cubicBezTo>
                    <a:pt x="11" y="26"/>
                    <a:pt x="24" y="22"/>
                    <a:pt x="31" y="25"/>
                  </a:cubicBezTo>
                  <a:cubicBezTo>
                    <a:pt x="30" y="28"/>
                    <a:pt x="31" y="33"/>
                    <a:pt x="30" y="35"/>
                  </a:cubicBezTo>
                  <a:cubicBezTo>
                    <a:pt x="20" y="35"/>
                    <a:pt x="11" y="34"/>
                    <a:pt x="2" y="33"/>
                  </a:cubicBezTo>
                  <a:cubicBezTo>
                    <a:pt x="3" y="29"/>
                    <a:pt x="0" y="22"/>
                    <a:pt x="6" y="23"/>
                  </a:cubicBezTo>
                  <a:cubicBezTo>
                    <a:pt x="4" y="19"/>
                    <a:pt x="2" y="15"/>
                    <a:pt x="3" y="11"/>
                  </a:cubicBezTo>
                  <a:cubicBezTo>
                    <a:pt x="5" y="0"/>
                    <a:pt x="22" y="5"/>
                    <a:pt x="32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5" name="ïşlïḓê">
              <a:extLst>
                <a:ext uri="{FF2B5EF4-FFF2-40B4-BE49-F238E27FC236}">
                  <a16:creationId xmlns:a16="http://schemas.microsoft.com/office/drawing/2014/main" id="{669111CF-D88F-41CE-A210-0956DE217E70}"/>
                </a:ext>
              </a:extLst>
            </p:cNvPr>
            <p:cNvSpPr/>
            <p:nvPr/>
          </p:nvSpPr>
          <p:spPr bwMode="auto">
            <a:xfrm>
              <a:off x="2103438" y="3328988"/>
              <a:ext cx="101600" cy="101600"/>
            </a:xfrm>
            <a:custGeom>
              <a:avLst/>
              <a:gdLst>
                <a:gd name="T0" fmla="*/ 28 w 32"/>
                <a:gd name="T1" fmla="*/ 0 h 32"/>
                <a:gd name="T2" fmla="*/ 25 w 32"/>
                <a:gd name="T3" fmla="*/ 10 h 32"/>
                <a:gd name="T4" fmla="*/ 30 w 32"/>
                <a:gd name="T5" fmla="*/ 24 h 32"/>
                <a:gd name="T6" fmla="*/ 3 w 32"/>
                <a:gd name="T7" fmla="*/ 32 h 32"/>
                <a:gd name="T8" fmla="*/ 1 w 32"/>
                <a:gd name="T9" fmla="*/ 21 h 32"/>
                <a:gd name="T10" fmla="*/ 21 w 32"/>
                <a:gd name="T11" fmla="*/ 15 h 32"/>
                <a:gd name="T12" fmla="*/ 1 w 32"/>
                <a:gd name="T13" fmla="*/ 13 h 32"/>
                <a:gd name="T14" fmla="*/ 0 w 32"/>
                <a:gd name="T15" fmla="*/ 2 h 32"/>
                <a:gd name="T16" fmla="*/ 28 w 3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28" y="0"/>
                  </a:moveTo>
                  <a:cubicBezTo>
                    <a:pt x="27" y="4"/>
                    <a:pt x="32" y="11"/>
                    <a:pt x="25" y="10"/>
                  </a:cubicBezTo>
                  <a:cubicBezTo>
                    <a:pt x="28" y="14"/>
                    <a:pt x="31" y="17"/>
                    <a:pt x="30" y="24"/>
                  </a:cubicBezTo>
                  <a:cubicBezTo>
                    <a:pt x="26" y="32"/>
                    <a:pt x="12" y="30"/>
                    <a:pt x="3" y="32"/>
                  </a:cubicBezTo>
                  <a:cubicBezTo>
                    <a:pt x="2" y="29"/>
                    <a:pt x="2" y="24"/>
                    <a:pt x="1" y="21"/>
                  </a:cubicBezTo>
                  <a:cubicBezTo>
                    <a:pt x="7" y="18"/>
                    <a:pt x="22" y="23"/>
                    <a:pt x="21" y="15"/>
                  </a:cubicBezTo>
                  <a:cubicBezTo>
                    <a:pt x="20" y="8"/>
                    <a:pt x="8" y="14"/>
                    <a:pt x="1" y="13"/>
                  </a:cubicBezTo>
                  <a:cubicBezTo>
                    <a:pt x="1" y="9"/>
                    <a:pt x="0" y="6"/>
                    <a:pt x="0" y="2"/>
                  </a:cubicBezTo>
                  <a:cubicBezTo>
                    <a:pt x="9" y="1"/>
                    <a:pt x="18" y="0"/>
                    <a:pt x="2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6" name="ïśḷîḑê">
              <a:extLst>
                <a:ext uri="{FF2B5EF4-FFF2-40B4-BE49-F238E27FC236}">
                  <a16:creationId xmlns:a16="http://schemas.microsoft.com/office/drawing/2014/main" id="{96A5D551-ED55-47C9-B0C7-1961AC2584EC}"/>
                </a:ext>
              </a:extLst>
            </p:cNvPr>
            <p:cNvSpPr/>
            <p:nvPr/>
          </p:nvSpPr>
          <p:spPr bwMode="auto">
            <a:xfrm>
              <a:off x="88900" y="3430588"/>
              <a:ext cx="25400" cy="41275"/>
            </a:xfrm>
            <a:custGeom>
              <a:avLst/>
              <a:gdLst>
                <a:gd name="T0" fmla="*/ 7 w 8"/>
                <a:gd name="T1" fmla="*/ 1 h 13"/>
                <a:gd name="T2" fmla="*/ 8 w 8"/>
                <a:gd name="T3" fmla="*/ 11 h 13"/>
                <a:gd name="T4" fmla="*/ 0 w 8"/>
                <a:gd name="T5" fmla="*/ 12 h 13"/>
                <a:gd name="T6" fmla="*/ 0 w 8"/>
                <a:gd name="T7" fmla="*/ 2 h 13"/>
                <a:gd name="T8" fmla="*/ 7 w 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7" y="1"/>
                  </a:moveTo>
                  <a:cubicBezTo>
                    <a:pt x="7" y="6"/>
                    <a:pt x="7" y="6"/>
                    <a:pt x="8" y="11"/>
                  </a:cubicBezTo>
                  <a:cubicBezTo>
                    <a:pt x="6" y="13"/>
                    <a:pt x="2" y="12"/>
                    <a:pt x="0" y="12"/>
                  </a:cubicBezTo>
                  <a:cubicBezTo>
                    <a:pt x="0" y="9"/>
                    <a:pt x="0" y="5"/>
                    <a:pt x="0" y="2"/>
                  </a:cubicBezTo>
                  <a:cubicBezTo>
                    <a:pt x="1" y="0"/>
                    <a:pt x="5" y="1"/>
                    <a:pt x="7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7" name="ïšḻiḍe">
              <a:extLst>
                <a:ext uri="{FF2B5EF4-FFF2-40B4-BE49-F238E27FC236}">
                  <a16:creationId xmlns:a16="http://schemas.microsoft.com/office/drawing/2014/main" id="{9914E251-D61E-46C7-8CD5-C6583F1C267A}"/>
                </a:ext>
              </a:extLst>
            </p:cNvPr>
            <p:cNvSpPr/>
            <p:nvPr/>
          </p:nvSpPr>
          <p:spPr bwMode="auto">
            <a:xfrm>
              <a:off x="117475" y="3433763"/>
              <a:ext cx="92075" cy="34925"/>
            </a:xfrm>
            <a:custGeom>
              <a:avLst/>
              <a:gdLst>
                <a:gd name="T0" fmla="*/ 29 w 29"/>
                <a:gd name="T1" fmla="*/ 0 h 11"/>
                <a:gd name="T2" fmla="*/ 29 w 29"/>
                <a:gd name="T3" fmla="*/ 10 h 11"/>
                <a:gd name="T4" fmla="*/ 1 w 29"/>
                <a:gd name="T5" fmla="*/ 11 h 11"/>
                <a:gd name="T6" fmla="*/ 2 w 29"/>
                <a:gd name="T7" fmla="*/ 0 h 11"/>
                <a:gd name="T8" fmla="*/ 29 w 2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29" y="0"/>
                  </a:moveTo>
                  <a:cubicBezTo>
                    <a:pt x="29" y="3"/>
                    <a:pt x="29" y="7"/>
                    <a:pt x="29" y="10"/>
                  </a:cubicBezTo>
                  <a:cubicBezTo>
                    <a:pt x="21" y="11"/>
                    <a:pt x="11" y="11"/>
                    <a:pt x="1" y="11"/>
                  </a:cubicBezTo>
                  <a:cubicBezTo>
                    <a:pt x="2" y="7"/>
                    <a:pt x="0" y="2"/>
                    <a:pt x="2" y="0"/>
                  </a:cubicBezTo>
                  <a:cubicBezTo>
                    <a:pt x="11" y="0"/>
                    <a:pt x="20" y="0"/>
                    <a:pt x="29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8" name="ïṣḷidè">
              <a:extLst>
                <a:ext uri="{FF2B5EF4-FFF2-40B4-BE49-F238E27FC236}">
                  <a16:creationId xmlns:a16="http://schemas.microsoft.com/office/drawing/2014/main" id="{51B0FE14-FA01-4522-8578-40AB14EFAA09}"/>
                </a:ext>
              </a:extLst>
            </p:cNvPr>
            <p:cNvSpPr/>
            <p:nvPr/>
          </p:nvSpPr>
          <p:spPr bwMode="auto">
            <a:xfrm>
              <a:off x="2087563" y="3436938"/>
              <a:ext cx="133350" cy="127000"/>
            </a:xfrm>
            <a:custGeom>
              <a:avLst/>
              <a:gdLst>
                <a:gd name="T0" fmla="*/ 25 w 42"/>
                <a:gd name="T1" fmla="*/ 35 h 40"/>
                <a:gd name="T2" fmla="*/ 17 w 42"/>
                <a:gd name="T3" fmla="*/ 3 h 40"/>
                <a:gd name="T4" fmla="*/ 25 w 42"/>
                <a:gd name="T5" fmla="*/ 35 h 40"/>
                <a:gd name="T6" fmla="*/ 13 w 42"/>
                <a:gd name="T7" fmla="*/ 20 h 40"/>
                <a:gd name="T8" fmla="*/ 27 w 42"/>
                <a:gd name="T9" fmla="*/ 22 h 40"/>
                <a:gd name="T10" fmla="*/ 27 w 42"/>
                <a:gd name="T11" fmla="*/ 17 h 40"/>
                <a:gd name="T12" fmla="*/ 13 w 42"/>
                <a:gd name="T13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25" y="35"/>
                  </a:moveTo>
                  <a:cubicBezTo>
                    <a:pt x="0" y="40"/>
                    <a:pt x="0" y="6"/>
                    <a:pt x="17" y="3"/>
                  </a:cubicBezTo>
                  <a:cubicBezTo>
                    <a:pt x="34" y="0"/>
                    <a:pt x="42" y="26"/>
                    <a:pt x="25" y="35"/>
                  </a:cubicBezTo>
                  <a:close/>
                  <a:moveTo>
                    <a:pt x="13" y="20"/>
                  </a:moveTo>
                  <a:cubicBezTo>
                    <a:pt x="14" y="25"/>
                    <a:pt x="23" y="25"/>
                    <a:pt x="27" y="22"/>
                  </a:cubicBezTo>
                  <a:cubicBezTo>
                    <a:pt x="27" y="20"/>
                    <a:pt x="27" y="18"/>
                    <a:pt x="27" y="17"/>
                  </a:cubicBezTo>
                  <a:cubicBezTo>
                    <a:pt x="22" y="12"/>
                    <a:pt x="12" y="13"/>
                    <a:pt x="13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9" name="ïş1îḓè">
              <a:extLst>
                <a:ext uri="{FF2B5EF4-FFF2-40B4-BE49-F238E27FC236}">
                  <a16:creationId xmlns:a16="http://schemas.microsoft.com/office/drawing/2014/main" id="{23F5D05C-1D82-49FD-9010-F7B015A70D0A}"/>
                </a:ext>
              </a:extLst>
            </p:cNvPr>
            <p:cNvSpPr/>
            <p:nvPr/>
          </p:nvSpPr>
          <p:spPr bwMode="auto">
            <a:xfrm>
              <a:off x="120650" y="3462338"/>
              <a:ext cx="149225" cy="79375"/>
            </a:xfrm>
            <a:custGeom>
              <a:avLst/>
              <a:gdLst>
                <a:gd name="T0" fmla="*/ 40 w 47"/>
                <a:gd name="T1" fmla="*/ 25 h 25"/>
                <a:gd name="T2" fmla="*/ 32 w 47"/>
                <a:gd name="T3" fmla="*/ 20 h 25"/>
                <a:gd name="T4" fmla="*/ 1 w 47"/>
                <a:gd name="T5" fmla="*/ 21 h 25"/>
                <a:gd name="T6" fmla="*/ 1 w 47"/>
                <a:gd name="T7" fmla="*/ 10 h 25"/>
                <a:gd name="T8" fmla="*/ 40 w 4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5">
                  <a:moveTo>
                    <a:pt x="40" y="25"/>
                  </a:moveTo>
                  <a:cubicBezTo>
                    <a:pt x="36" y="25"/>
                    <a:pt x="31" y="24"/>
                    <a:pt x="32" y="20"/>
                  </a:cubicBezTo>
                  <a:cubicBezTo>
                    <a:pt x="23" y="19"/>
                    <a:pt x="12" y="21"/>
                    <a:pt x="1" y="21"/>
                  </a:cubicBezTo>
                  <a:cubicBezTo>
                    <a:pt x="2" y="17"/>
                    <a:pt x="0" y="15"/>
                    <a:pt x="1" y="10"/>
                  </a:cubicBezTo>
                  <a:cubicBezTo>
                    <a:pt x="16" y="10"/>
                    <a:pt x="47" y="0"/>
                    <a:pt x="40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0" name="ïṡľîḓê">
              <a:extLst>
                <a:ext uri="{FF2B5EF4-FFF2-40B4-BE49-F238E27FC236}">
                  <a16:creationId xmlns:a16="http://schemas.microsoft.com/office/drawing/2014/main" id="{7B4354C4-75E1-474E-A72A-07C3FE432A80}"/>
                </a:ext>
              </a:extLst>
            </p:cNvPr>
            <p:cNvSpPr/>
            <p:nvPr/>
          </p:nvSpPr>
          <p:spPr bwMode="auto">
            <a:xfrm>
              <a:off x="88900" y="3494088"/>
              <a:ext cx="28575" cy="38100"/>
            </a:xfrm>
            <a:custGeom>
              <a:avLst/>
              <a:gdLst>
                <a:gd name="T0" fmla="*/ 8 w 9"/>
                <a:gd name="T1" fmla="*/ 0 h 12"/>
                <a:gd name="T2" fmla="*/ 9 w 9"/>
                <a:gd name="T3" fmla="*/ 11 h 12"/>
                <a:gd name="T4" fmla="*/ 1 w 9"/>
                <a:gd name="T5" fmla="*/ 12 h 12"/>
                <a:gd name="T6" fmla="*/ 0 w 9"/>
                <a:gd name="T7" fmla="*/ 1 h 12"/>
                <a:gd name="T8" fmla="*/ 8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0"/>
                  </a:moveTo>
                  <a:cubicBezTo>
                    <a:pt x="8" y="4"/>
                    <a:pt x="8" y="8"/>
                    <a:pt x="9" y="11"/>
                  </a:cubicBezTo>
                  <a:cubicBezTo>
                    <a:pt x="7" y="12"/>
                    <a:pt x="2" y="12"/>
                    <a:pt x="1" y="12"/>
                  </a:cubicBezTo>
                  <a:cubicBezTo>
                    <a:pt x="2" y="7"/>
                    <a:pt x="0" y="5"/>
                    <a:pt x="0" y="1"/>
                  </a:cubicBezTo>
                  <a:cubicBezTo>
                    <a:pt x="2" y="0"/>
                    <a:pt x="6" y="1"/>
                    <a:pt x="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1" name="ïṩḷíḋe">
              <a:extLst>
                <a:ext uri="{FF2B5EF4-FFF2-40B4-BE49-F238E27FC236}">
                  <a16:creationId xmlns:a16="http://schemas.microsoft.com/office/drawing/2014/main" id="{A16BE344-9DE8-4D26-A85A-FD867F571BA3}"/>
                </a:ext>
              </a:extLst>
            </p:cNvPr>
            <p:cNvSpPr/>
            <p:nvPr/>
          </p:nvSpPr>
          <p:spPr bwMode="auto">
            <a:xfrm>
              <a:off x="127000" y="3541713"/>
              <a:ext cx="104775" cy="107950"/>
            </a:xfrm>
            <a:custGeom>
              <a:avLst/>
              <a:gdLst>
                <a:gd name="T0" fmla="*/ 27 w 33"/>
                <a:gd name="T1" fmla="*/ 0 h 34"/>
                <a:gd name="T2" fmla="*/ 30 w 33"/>
                <a:gd name="T3" fmla="*/ 12 h 34"/>
                <a:gd name="T4" fmla="*/ 11 w 33"/>
                <a:gd name="T5" fmla="*/ 17 h 34"/>
                <a:gd name="T6" fmla="*/ 31 w 33"/>
                <a:gd name="T7" fmla="*/ 19 h 34"/>
                <a:gd name="T8" fmla="*/ 33 w 33"/>
                <a:gd name="T9" fmla="*/ 30 h 34"/>
                <a:gd name="T10" fmla="*/ 5 w 33"/>
                <a:gd name="T11" fmla="*/ 34 h 34"/>
                <a:gd name="T12" fmla="*/ 3 w 33"/>
                <a:gd name="T13" fmla="*/ 25 h 34"/>
                <a:gd name="T14" fmla="*/ 7 w 33"/>
                <a:gd name="T15" fmla="*/ 24 h 34"/>
                <a:gd name="T16" fmla="*/ 1 w 33"/>
                <a:gd name="T17" fmla="*/ 12 h 34"/>
                <a:gd name="T18" fmla="*/ 27 w 33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4">
                  <a:moveTo>
                    <a:pt x="27" y="0"/>
                  </a:moveTo>
                  <a:cubicBezTo>
                    <a:pt x="29" y="3"/>
                    <a:pt x="29" y="8"/>
                    <a:pt x="30" y="12"/>
                  </a:cubicBezTo>
                  <a:cubicBezTo>
                    <a:pt x="24" y="14"/>
                    <a:pt x="14" y="12"/>
                    <a:pt x="11" y="17"/>
                  </a:cubicBezTo>
                  <a:cubicBezTo>
                    <a:pt x="11" y="27"/>
                    <a:pt x="24" y="19"/>
                    <a:pt x="31" y="19"/>
                  </a:cubicBezTo>
                  <a:cubicBezTo>
                    <a:pt x="32" y="23"/>
                    <a:pt x="32" y="26"/>
                    <a:pt x="33" y="30"/>
                  </a:cubicBezTo>
                  <a:cubicBezTo>
                    <a:pt x="24" y="31"/>
                    <a:pt x="15" y="34"/>
                    <a:pt x="5" y="34"/>
                  </a:cubicBezTo>
                  <a:cubicBezTo>
                    <a:pt x="4" y="32"/>
                    <a:pt x="4" y="28"/>
                    <a:pt x="3" y="25"/>
                  </a:cubicBezTo>
                  <a:cubicBezTo>
                    <a:pt x="5" y="25"/>
                    <a:pt x="5" y="24"/>
                    <a:pt x="7" y="24"/>
                  </a:cubicBezTo>
                  <a:cubicBezTo>
                    <a:pt x="3" y="20"/>
                    <a:pt x="0" y="17"/>
                    <a:pt x="1" y="12"/>
                  </a:cubicBezTo>
                  <a:cubicBezTo>
                    <a:pt x="2" y="2"/>
                    <a:pt x="18" y="4"/>
                    <a:pt x="2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2" name="íṩḷïḍê">
              <a:extLst>
                <a:ext uri="{FF2B5EF4-FFF2-40B4-BE49-F238E27FC236}">
                  <a16:creationId xmlns:a16="http://schemas.microsoft.com/office/drawing/2014/main" id="{DABB99C6-79A8-48DD-944F-A7322FA32612}"/>
                </a:ext>
              </a:extLst>
            </p:cNvPr>
            <p:cNvSpPr/>
            <p:nvPr/>
          </p:nvSpPr>
          <p:spPr bwMode="auto">
            <a:xfrm>
              <a:off x="2093913" y="3560763"/>
              <a:ext cx="127000" cy="57150"/>
            </a:xfrm>
            <a:custGeom>
              <a:avLst/>
              <a:gdLst>
                <a:gd name="T0" fmla="*/ 2 w 40"/>
                <a:gd name="T1" fmla="*/ 0 h 18"/>
                <a:gd name="T2" fmla="*/ 40 w 40"/>
                <a:gd name="T3" fmla="*/ 7 h 18"/>
                <a:gd name="T4" fmla="*/ 38 w 40"/>
                <a:gd name="T5" fmla="*/ 18 h 18"/>
                <a:gd name="T6" fmla="*/ 0 w 40"/>
                <a:gd name="T7" fmla="*/ 11 h 18"/>
                <a:gd name="T8" fmla="*/ 2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2" y="0"/>
                  </a:moveTo>
                  <a:cubicBezTo>
                    <a:pt x="15" y="2"/>
                    <a:pt x="27" y="5"/>
                    <a:pt x="40" y="7"/>
                  </a:cubicBezTo>
                  <a:cubicBezTo>
                    <a:pt x="40" y="11"/>
                    <a:pt x="39" y="14"/>
                    <a:pt x="38" y="18"/>
                  </a:cubicBezTo>
                  <a:cubicBezTo>
                    <a:pt x="26" y="16"/>
                    <a:pt x="13" y="13"/>
                    <a:pt x="0" y="11"/>
                  </a:cubicBezTo>
                  <a:cubicBezTo>
                    <a:pt x="1" y="8"/>
                    <a:pt x="1" y="4"/>
                    <a:pt x="2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3" name="îṥḻîdè">
              <a:extLst>
                <a:ext uri="{FF2B5EF4-FFF2-40B4-BE49-F238E27FC236}">
                  <a16:creationId xmlns:a16="http://schemas.microsoft.com/office/drawing/2014/main" id="{D5EB538C-26EC-4EC6-90A0-14BE56BCD3AF}"/>
                </a:ext>
              </a:extLst>
            </p:cNvPr>
            <p:cNvSpPr/>
            <p:nvPr/>
          </p:nvSpPr>
          <p:spPr bwMode="auto">
            <a:xfrm>
              <a:off x="2055813" y="3617913"/>
              <a:ext cx="130175" cy="117475"/>
            </a:xfrm>
            <a:custGeom>
              <a:avLst/>
              <a:gdLst>
                <a:gd name="T0" fmla="*/ 21 w 41"/>
                <a:gd name="T1" fmla="*/ 1 h 37"/>
                <a:gd name="T2" fmla="*/ 25 w 41"/>
                <a:gd name="T3" fmla="*/ 33 h 37"/>
                <a:gd name="T4" fmla="*/ 21 w 41"/>
                <a:gd name="T5" fmla="*/ 1 h 37"/>
                <a:gd name="T6" fmla="*/ 14 w 41"/>
                <a:gd name="T7" fmla="*/ 18 h 37"/>
                <a:gd name="T8" fmla="*/ 28 w 41"/>
                <a:gd name="T9" fmla="*/ 20 h 37"/>
                <a:gd name="T10" fmla="*/ 28 w 41"/>
                <a:gd name="T11" fmla="*/ 15 h 37"/>
                <a:gd name="T12" fmla="*/ 14 w 4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7">
                  <a:moveTo>
                    <a:pt x="21" y="1"/>
                  </a:moveTo>
                  <a:cubicBezTo>
                    <a:pt x="39" y="0"/>
                    <a:pt x="41" y="30"/>
                    <a:pt x="25" y="33"/>
                  </a:cubicBezTo>
                  <a:cubicBezTo>
                    <a:pt x="3" y="37"/>
                    <a:pt x="0" y="3"/>
                    <a:pt x="21" y="1"/>
                  </a:cubicBezTo>
                  <a:close/>
                  <a:moveTo>
                    <a:pt x="14" y="18"/>
                  </a:moveTo>
                  <a:cubicBezTo>
                    <a:pt x="15" y="22"/>
                    <a:pt x="24" y="24"/>
                    <a:pt x="28" y="20"/>
                  </a:cubicBezTo>
                  <a:cubicBezTo>
                    <a:pt x="28" y="18"/>
                    <a:pt x="28" y="17"/>
                    <a:pt x="28" y="15"/>
                  </a:cubicBezTo>
                  <a:cubicBezTo>
                    <a:pt x="24" y="10"/>
                    <a:pt x="13" y="11"/>
                    <a:pt x="14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4" name="ïṣḻïdê">
              <a:extLst>
                <a:ext uri="{FF2B5EF4-FFF2-40B4-BE49-F238E27FC236}">
                  <a16:creationId xmlns:a16="http://schemas.microsoft.com/office/drawing/2014/main" id="{0097B300-A7B1-4DFC-96EC-6DF719CF5015}"/>
                </a:ext>
              </a:extLst>
            </p:cNvPr>
            <p:cNvSpPr/>
            <p:nvPr/>
          </p:nvSpPr>
          <p:spPr bwMode="auto">
            <a:xfrm>
              <a:off x="155575" y="3649663"/>
              <a:ext cx="111125" cy="117475"/>
            </a:xfrm>
            <a:custGeom>
              <a:avLst/>
              <a:gdLst>
                <a:gd name="T0" fmla="*/ 24 w 35"/>
                <a:gd name="T1" fmla="*/ 0 h 37"/>
                <a:gd name="T2" fmla="*/ 25 w 35"/>
                <a:gd name="T3" fmla="*/ 12 h 37"/>
                <a:gd name="T4" fmla="*/ 21 w 35"/>
                <a:gd name="T5" fmla="*/ 34 h 37"/>
                <a:gd name="T6" fmla="*/ 9 w 35"/>
                <a:gd name="T7" fmla="*/ 17 h 37"/>
                <a:gd name="T8" fmla="*/ 13 w 35"/>
                <a:gd name="T9" fmla="*/ 26 h 37"/>
                <a:gd name="T10" fmla="*/ 14 w 35"/>
                <a:gd name="T11" fmla="*/ 36 h 37"/>
                <a:gd name="T12" fmla="*/ 0 w 35"/>
                <a:gd name="T13" fmla="*/ 12 h 37"/>
                <a:gd name="T14" fmla="*/ 24 w 35"/>
                <a:gd name="T15" fmla="*/ 0 h 37"/>
                <a:gd name="T16" fmla="*/ 16 w 35"/>
                <a:gd name="T17" fmla="*/ 15 h 37"/>
                <a:gd name="T18" fmla="*/ 24 w 35"/>
                <a:gd name="T19" fmla="*/ 23 h 37"/>
                <a:gd name="T20" fmla="*/ 16 w 35"/>
                <a:gd name="T21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7">
                  <a:moveTo>
                    <a:pt x="24" y="0"/>
                  </a:moveTo>
                  <a:cubicBezTo>
                    <a:pt x="26" y="4"/>
                    <a:pt x="29" y="11"/>
                    <a:pt x="25" y="12"/>
                  </a:cubicBezTo>
                  <a:cubicBezTo>
                    <a:pt x="34" y="16"/>
                    <a:pt x="35" y="37"/>
                    <a:pt x="21" y="34"/>
                  </a:cubicBezTo>
                  <a:cubicBezTo>
                    <a:pt x="15" y="32"/>
                    <a:pt x="15" y="21"/>
                    <a:pt x="9" y="17"/>
                  </a:cubicBezTo>
                  <a:cubicBezTo>
                    <a:pt x="5" y="20"/>
                    <a:pt x="10" y="26"/>
                    <a:pt x="13" y="26"/>
                  </a:cubicBezTo>
                  <a:cubicBezTo>
                    <a:pt x="13" y="30"/>
                    <a:pt x="13" y="33"/>
                    <a:pt x="14" y="36"/>
                  </a:cubicBezTo>
                  <a:cubicBezTo>
                    <a:pt x="2" y="36"/>
                    <a:pt x="1" y="24"/>
                    <a:pt x="0" y="12"/>
                  </a:cubicBezTo>
                  <a:cubicBezTo>
                    <a:pt x="5" y="4"/>
                    <a:pt x="18" y="6"/>
                    <a:pt x="24" y="0"/>
                  </a:cubicBezTo>
                  <a:close/>
                  <a:moveTo>
                    <a:pt x="16" y="15"/>
                  </a:moveTo>
                  <a:cubicBezTo>
                    <a:pt x="18" y="18"/>
                    <a:pt x="18" y="24"/>
                    <a:pt x="24" y="23"/>
                  </a:cubicBezTo>
                  <a:cubicBezTo>
                    <a:pt x="26" y="18"/>
                    <a:pt x="21" y="13"/>
                    <a:pt x="16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5" name="ï$ļíḑe">
              <a:extLst>
                <a:ext uri="{FF2B5EF4-FFF2-40B4-BE49-F238E27FC236}">
                  <a16:creationId xmlns:a16="http://schemas.microsoft.com/office/drawing/2014/main" id="{E06FABEA-BD4E-48C4-BEB6-1D8E68CC94CA}"/>
                </a:ext>
              </a:extLst>
            </p:cNvPr>
            <p:cNvSpPr/>
            <p:nvPr/>
          </p:nvSpPr>
          <p:spPr bwMode="auto">
            <a:xfrm>
              <a:off x="2001838" y="3697288"/>
              <a:ext cx="184150" cy="149225"/>
            </a:xfrm>
            <a:custGeom>
              <a:avLst/>
              <a:gdLst>
                <a:gd name="T0" fmla="*/ 19 w 58"/>
                <a:gd name="T1" fmla="*/ 8 h 47"/>
                <a:gd name="T2" fmla="*/ 16 w 58"/>
                <a:gd name="T3" fmla="*/ 28 h 47"/>
                <a:gd name="T4" fmla="*/ 18 w 58"/>
                <a:gd name="T5" fmla="*/ 17 h 47"/>
                <a:gd name="T6" fmla="*/ 36 w 58"/>
                <a:gd name="T7" fmla="*/ 36 h 47"/>
                <a:gd name="T8" fmla="*/ 39 w 58"/>
                <a:gd name="T9" fmla="*/ 38 h 47"/>
                <a:gd name="T10" fmla="*/ 35 w 58"/>
                <a:gd name="T11" fmla="*/ 47 h 47"/>
                <a:gd name="T12" fmla="*/ 2 w 58"/>
                <a:gd name="T13" fmla="*/ 30 h 47"/>
                <a:gd name="T14" fmla="*/ 19 w 58"/>
                <a:gd name="T15" fmla="*/ 8 h 47"/>
                <a:gd name="T16" fmla="*/ 34 w 58"/>
                <a:gd name="T17" fmla="*/ 27 h 47"/>
                <a:gd name="T18" fmla="*/ 25 w 58"/>
                <a:gd name="T19" fmla="*/ 23 h 47"/>
                <a:gd name="T20" fmla="*/ 34 w 58"/>
                <a:gd name="T21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47">
                  <a:moveTo>
                    <a:pt x="19" y="8"/>
                  </a:moveTo>
                  <a:cubicBezTo>
                    <a:pt x="20" y="16"/>
                    <a:pt x="1" y="23"/>
                    <a:pt x="16" y="28"/>
                  </a:cubicBezTo>
                  <a:cubicBezTo>
                    <a:pt x="16" y="25"/>
                    <a:pt x="16" y="19"/>
                    <a:pt x="18" y="17"/>
                  </a:cubicBezTo>
                  <a:cubicBezTo>
                    <a:pt x="28" y="0"/>
                    <a:pt x="58" y="27"/>
                    <a:pt x="36" y="36"/>
                  </a:cubicBezTo>
                  <a:cubicBezTo>
                    <a:pt x="36" y="37"/>
                    <a:pt x="38" y="36"/>
                    <a:pt x="39" y="38"/>
                  </a:cubicBezTo>
                  <a:cubicBezTo>
                    <a:pt x="37" y="41"/>
                    <a:pt x="36" y="44"/>
                    <a:pt x="35" y="47"/>
                  </a:cubicBezTo>
                  <a:cubicBezTo>
                    <a:pt x="27" y="41"/>
                    <a:pt x="5" y="41"/>
                    <a:pt x="2" y="30"/>
                  </a:cubicBezTo>
                  <a:cubicBezTo>
                    <a:pt x="0" y="22"/>
                    <a:pt x="7" y="3"/>
                    <a:pt x="19" y="8"/>
                  </a:cubicBezTo>
                  <a:close/>
                  <a:moveTo>
                    <a:pt x="34" y="27"/>
                  </a:moveTo>
                  <a:cubicBezTo>
                    <a:pt x="33" y="24"/>
                    <a:pt x="27" y="22"/>
                    <a:pt x="25" y="23"/>
                  </a:cubicBezTo>
                  <a:cubicBezTo>
                    <a:pt x="14" y="29"/>
                    <a:pt x="37" y="39"/>
                    <a:pt x="34" y="2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6" name="í$1ïḋe">
              <a:extLst>
                <a:ext uri="{FF2B5EF4-FFF2-40B4-BE49-F238E27FC236}">
                  <a16:creationId xmlns:a16="http://schemas.microsoft.com/office/drawing/2014/main" id="{6ED63E32-7637-4259-8DAE-4E63055C466A}"/>
                </a:ext>
              </a:extLst>
            </p:cNvPr>
            <p:cNvSpPr/>
            <p:nvPr/>
          </p:nvSpPr>
          <p:spPr bwMode="auto">
            <a:xfrm>
              <a:off x="187325" y="3763963"/>
              <a:ext cx="92075" cy="66675"/>
            </a:xfrm>
            <a:custGeom>
              <a:avLst/>
              <a:gdLst>
                <a:gd name="T0" fmla="*/ 29 w 29"/>
                <a:gd name="T1" fmla="*/ 11 h 21"/>
                <a:gd name="T2" fmla="*/ 5 w 29"/>
                <a:gd name="T3" fmla="*/ 21 h 21"/>
                <a:gd name="T4" fmla="*/ 0 w 29"/>
                <a:gd name="T5" fmla="*/ 10 h 21"/>
                <a:gd name="T6" fmla="*/ 25 w 29"/>
                <a:gd name="T7" fmla="*/ 0 h 21"/>
                <a:gd name="T8" fmla="*/ 29 w 29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1">
                  <a:moveTo>
                    <a:pt x="29" y="11"/>
                  </a:moveTo>
                  <a:cubicBezTo>
                    <a:pt x="21" y="14"/>
                    <a:pt x="12" y="17"/>
                    <a:pt x="5" y="21"/>
                  </a:cubicBezTo>
                  <a:cubicBezTo>
                    <a:pt x="2" y="18"/>
                    <a:pt x="1" y="14"/>
                    <a:pt x="0" y="10"/>
                  </a:cubicBezTo>
                  <a:cubicBezTo>
                    <a:pt x="8" y="7"/>
                    <a:pt x="17" y="4"/>
                    <a:pt x="25" y="0"/>
                  </a:cubicBezTo>
                  <a:cubicBezTo>
                    <a:pt x="27" y="3"/>
                    <a:pt x="29" y="7"/>
                    <a:pt x="29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7" name="íṡľîḑé">
              <a:extLst>
                <a:ext uri="{FF2B5EF4-FFF2-40B4-BE49-F238E27FC236}">
                  <a16:creationId xmlns:a16="http://schemas.microsoft.com/office/drawing/2014/main" id="{2353BD09-1899-407C-AB67-3ABA81D3678C}"/>
                </a:ext>
              </a:extLst>
            </p:cNvPr>
            <p:cNvSpPr/>
            <p:nvPr/>
          </p:nvSpPr>
          <p:spPr bwMode="auto">
            <a:xfrm>
              <a:off x="155575" y="3792538"/>
              <a:ext cx="34925" cy="47625"/>
            </a:xfrm>
            <a:custGeom>
              <a:avLst/>
              <a:gdLst>
                <a:gd name="T0" fmla="*/ 11 w 11"/>
                <a:gd name="T1" fmla="*/ 13 h 15"/>
                <a:gd name="T2" fmla="*/ 4 w 11"/>
                <a:gd name="T3" fmla="*/ 15 h 15"/>
                <a:gd name="T4" fmla="*/ 0 w 11"/>
                <a:gd name="T5" fmla="*/ 4 h 15"/>
                <a:gd name="T6" fmla="*/ 11 w 11"/>
                <a:gd name="T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5">
                  <a:moveTo>
                    <a:pt x="11" y="13"/>
                  </a:moveTo>
                  <a:cubicBezTo>
                    <a:pt x="8" y="13"/>
                    <a:pt x="7" y="15"/>
                    <a:pt x="4" y="15"/>
                  </a:cubicBezTo>
                  <a:cubicBezTo>
                    <a:pt x="3" y="11"/>
                    <a:pt x="0" y="9"/>
                    <a:pt x="0" y="4"/>
                  </a:cubicBezTo>
                  <a:cubicBezTo>
                    <a:pt x="8" y="0"/>
                    <a:pt x="9" y="7"/>
                    <a:pt x="11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8" name="îSļíde">
              <a:extLst>
                <a:ext uri="{FF2B5EF4-FFF2-40B4-BE49-F238E27FC236}">
                  <a16:creationId xmlns:a16="http://schemas.microsoft.com/office/drawing/2014/main" id="{59AADFEE-B5E3-4124-A955-14C63BD213C1}"/>
                </a:ext>
              </a:extLst>
            </p:cNvPr>
            <p:cNvSpPr/>
            <p:nvPr/>
          </p:nvSpPr>
          <p:spPr bwMode="auto">
            <a:xfrm>
              <a:off x="1966913" y="3805238"/>
              <a:ext cx="133350" cy="149225"/>
            </a:xfrm>
            <a:custGeom>
              <a:avLst/>
              <a:gdLst>
                <a:gd name="T0" fmla="*/ 14 w 42"/>
                <a:gd name="T1" fmla="*/ 6 h 47"/>
                <a:gd name="T2" fmla="*/ 13 w 42"/>
                <a:gd name="T3" fmla="*/ 17 h 47"/>
                <a:gd name="T4" fmla="*/ 42 w 42"/>
                <a:gd name="T5" fmla="*/ 19 h 47"/>
                <a:gd name="T6" fmla="*/ 38 w 42"/>
                <a:gd name="T7" fmla="*/ 28 h 47"/>
                <a:gd name="T8" fmla="*/ 20 w 42"/>
                <a:gd name="T9" fmla="*/ 26 h 47"/>
                <a:gd name="T10" fmla="*/ 33 w 42"/>
                <a:gd name="T11" fmla="*/ 40 h 47"/>
                <a:gd name="T12" fmla="*/ 28 w 42"/>
                <a:gd name="T13" fmla="*/ 47 h 47"/>
                <a:gd name="T14" fmla="*/ 14 w 42"/>
                <a:gd name="T15" fmla="*/ 34 h 47"/>
                <a:gd name="T16" fmla="*/ 2 w 42"/>
                <a:gd name="T17" fmla="*/ 19 h 47"/>
                <a:gd name="T18" fmla="*/ 14 w 42"/>
                <a:gd name="T1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7">
                  <a:moveTo>
                    <a:pt x="14" y="6"/>
                  </a:moveTo>
                  <a:cubicBezTo>
                    <a:pt x="13" y="9"/>
                    <a:pt x="9" y="13"/>
                    <a:pt x="13" y="17"/>
                  </a:cubicBezTo>
                  <a:cubicBezTo>
                    <a:pt x="23" y="17"/>
                    <a:pt x="33" y="18"/>
                    <a:pt x="42" y="19"/>
                  </a:cubicBezTo>
                  <a:cubicBezTo>
                    <a:pt x="42" y="23"/>
                    <a:pt x="40" y="25"/>
                    <a:pt x="38" y="28"/>
                  </a:cubicBezTo>
                  <a:cubicBezTo>
                    <a:pt x="33" y="29"/>
                    <a:pt x="26" y="27"/>
                    <a:pt x="20" y="26"/>
                  </a:cubicBezTo>
                  <a:cubicBezTo>
                    <a:pt x="23" y="31"/>
                    <a:pt x="30" y="34"/>
                    <a:pt x="33" y="40"/>
                  </a:cubicBezTo>
                  <a:cubicBezTo>
                    <a:pt x="30" y="42"/>
                    <a:pt x="30" y="45"/>
                    <a:pt x="28" y="47"/>
                  </a:cubicBezTo>
                  <a:cubicBezTo>
                    <a:pt x="24" y="44"/>
                    <a:pt x="19" y="39"/>
                    <a:pt x="14" y="34"/>
                  </a:cubicBezTo>
                  <a:cubicBezTo>
                    <a:pt x="10" y="29"/>
                    <a:pt x="3" y="23"/>
                    <a:pt x="2" y="19"/>
                  </a:cubicBezTo>
                  <a:cubicBezTo>
                    <a:pt x="0" y="11"/>
                    <a:pt x="5" y="0"/>
                    <a:pt x="14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9" name="îślïḓe">
              <a:extLst>
                <a:ext uri="{FF2B5EF4-FFF2-40B4-BE49-F238E27FC236}">
                  <a16:creationId xmlns:a16="http://schemas.microsoft.com/office/drawing/2014/main" id="{E90BDDF4-B3CE-480D-A472-C8B9B36BBC1D}"/>
                </a:ext>
              </a:extLst>
            </p:cNvPr>
            <p:cNvSpPr/>
            <p:nvPr/>
          </p:nvSpPr>
          <p:spPr bwMode="auto">
            <a:xfrm>
              <a:off x="177800" y="3846513"/>
              <a:ext cx="141288" cy="123825"/>
            </a:xfrm>
            <a:custGeom>
              <a:avLst/>
              <a:gdLst>
                <a:gd name="T0" fmla="*/ 45 w 45"/>
                <a:gd name="T1" fmla="*/ 11 h 39"/>
                <a:gd name="T2" fmla="*/ 20 w 45"/>
                <a:gd name="T3" fmla="*/ 24 h 39"/>
                <a:gd name="T4" fmla="*/ 25 w 45"/>
                <a:gd name="T5" fmla="*/ 34 h 39"/>
                <a:gd name="T6" fmla="*/ 17 w 45"/>
                <a:gd name="T7" fmla="*/ 39 h 39"/>
                <a:gd name="T8" fmla="*/ 0 w 45"/>
                <a:gd name="T9" fmla="*/ 6 h 39"/>
                <a:gd name="T10" fmla="*/ 9 w 45"/>
                <a:gd name="T11" fmla="*/ 2 h 39"/>
                <a:gd name="T12" fmla="*/ 14 w 45"/>
                <a:gd name="T13" fmla="*/ 13 h 39"/>
                <a:gd name="T14" fmla="*/ 40 w 45"/>
                <a:gd name="T15" fmla="*/ 0 h 39"/>
                <a:gd name="T16" fmla="*/ 45 w 45"/>
                <a:gd name="T1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9">
                  <a:moveTo>
                    <a:pt x="45" y="11"/>
                  </a:moveTo>
                  <a:cubicBezTo>
                    <a:pt x="37" y="15"/>
                    <a:pt x="28" y="19"/>
                    <a:pt x="20" y="24"/>
                  </a:cubicBezTo>
                  <a:cubicBezTo>
                    <a:pt x="22" y="27"/>
                    <a:pt x="23" y="31"/>
                    <a:pt x="25" y="34"/>
                  </a:cubicBezTo>
                  <a:cubicBezTo>
                    <a:pt x="24" y="37"/>
                    <a:pt x="19" y="37"/>
                    <a:pt x="17" y="39"/>
                  </a:cubicBezTo>
                  <a:cubicBezTo>
                    <a:pt x="11" y="29"/>
                    <a:pt x="6" y="18"/>
                    <a:pt x="0" y="6"/>
                  </a:cubicBezTo>
                  <a:cubicBezTo>
                    <a:pt x="4" y="5"/>
                    <a:pt x="6" y="3"/>
                    <a:pt x="9" y="2"/>
                  </a:cubicBezTo>
                  <a:cubicBezTo>
                    <a:pt x="11" y="6"/>
                    <a:pt x="12" y="9"/>
                    <a:pt x="14" y="13"/>
                  </a:cubicBezTo>
                  <a:cubicBezTo>
                    <a:pt x="23" y="9"/>
                    <a:pt x="31" y="4"/>
                    <a:pt x="40" y="0"/>
                  </a:cubicBezTo>
                  <a:cubicBezTo>
                    <a:pt x="42" y="4"/>
                    <a:pt x="44" y="7"/>
                    <a:pt x="45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0" name="ïSľïḑe">
              <a:extLst>
                <a:ext uri="{FF2B5EF4-FFF2-40B4-BE49-F238E27FC236}">
                  <a16:creationId xmlns:a16="http://schemas.microsoft.com/office/drawing/2014/main" id="{2F6E120B-E539-4250-B4B6-1FA59D214749}"/>
                </a:ext>
              </a:extLst>
            </p:cNvPr>
            <p:cNvSpPr/>
            <p:nvPr/>
          </p:nvSpPr>
          <p:spPr bwMode="auto">
            <a:xfrm>
              <a:off x="347663" y="4086225"/>
              <a:ext cx="203200" cy="158750"/>
            </a:xfrm>
            <a:custGeom>
              <a:avLst/>
              <a:gdLst>
                <a:gd name="T0" fmla="*/ 64 w 64"/>
                <a:gd name="T1" fmla="*/ 14 h 50"/>
                <a:gd name="T2" fmla="*/ 43 w 64"/>
                <a:gd name="T3" fmla="*/ 15 h 50"/>
                <a:gd name="T4" fmla="*/ 51 w 64"/>
                <a:gd name="T5" fmla="*/ 22 h 50"/>
                <a:gd name="T6" fmla="*/ 38 w 64"/>
                <a:gd name="T7" fmla="*/ 20 h 50"/>
                <a:gd name="T8" fmla="*/ 35 w 64"/>
                <a:gd name="T9" fmla="*/ 50 h 50"/>
                <a:gd name="T10" fmla="*/ 22 w 64"/>
                <a:gd name="T11" fmla="*/ 45 h 50"/>
                <a:gd name="T12" fmla="*/ 29 w 64"/>
                <a:gd name="T13" fmla="*/ 23 h 50"/>
                <a:gd name="T14" fmla="*/ 0 w 64"/>
                <a:gd name="T15" fmla="*/ 18 h 50"/>
                <a:gd name="T16" fmla="*/ 8 w 64"/>
                <a:gd name="T17" fmla="*/ 24 h 50"/>
                <a:gd name="T18" fmla="*/ 25 w 64"/>
                <a:gd name="T19" fmla="*/ 18 h 50"/>
                <a:gd name="T20" fmla="*/ 14 w 64"/>
                <a:gd name="T21" fmla="*/ 16 h 50"/>
                <a:gd name="T22" fmla="*/ 14 w 64"/>
                <a:gd name="T23" fmla="*/ 6 h 50"/>
                <a:gd name="T24" fmla="*/ 31 w 64"/>
                <a:gd name="T25" fmla="*/ 13 h 50"/>
                <a:gd name="T26" fmla="*/ 42 w 64"/>
                <a:gd name="T27" fmla="*/ 6 h 50"/>
                <a:gd name="T28" fmla="*/ 45 w 64"/>
                <a:gd name="T29" fmla="*/ 0 h 50"/>
                <a:gd name="T30" fmla="*/ 47 w 64"/>
                <a:gd name="T31" fmla="*/ 0 h 50"/>
                <a:gd name="T32" fmla="*/ 64 w 64"/>
                <a:gd name="T33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50">
                  <a:moveTo>
                    <a:pt x="64" y="14"/>
                  </a:moveTo>
                  <a:cubicBezTo>
                    <a:pt x="59" y="18"/>
                    <a:pt x="48" y="8"/>
                    <a:pt x="43" y="15"/>
                  </a:cubicBezTo>
                  <a:cubicBezTo>
                    <a:pt x="46" y="16"/>
                    <a:pt x="50" y="17"/>
                    <a:pt x="51" y="22"/>
                  </a:cubicBezTo>
                  <a:cubicBezTo>
                    <a:pt x="47" y="25"/>
                    <a:pt x="42" y="20"/>
                    <a:pt x="38" y="20"/>
                  </a:cubicBezTo>
                  <a:cubicBezTo>
                    <a:pt x="30" y="26"/>
                    <a:pt x="28" y="43"/>
                    <a:pt x="35" y="50"/>
                  </a:cubicBezTo>
                  <a:cubicBezTo>
                    <a:pt x="30" y="49"/>
                    <a:pt x="27" y="46"/>
                    <a:pt x="22" y="45"/>
                  </a:cubicBezTo>
                  <a:cubicBezTo>
                    <a:pt x="20" y="34"/>
                    <a:pt x="26" y="29"/>
                    <a:pt x="29" y="23"/>
                  </a:cubicBezTo>
                  <a:cubicBezTo>
                    <a:pt x="22" y="27"/>
                    <a:pt x="1" y="35"/>
                    <a:pt x="0" y="18"/>
                  </a:cubicBezTo>
                  <a:cubicBezTo>
                    <a:pt x="4" y="18"/>
                    <a:pt x="5" y="22"/>
                    <a:pt x="8" y="24"/>
                  </a:cubicBezTo>
                  <a:cubicBezTo>
                    <a:pt x="16" y="24"/>
                    <a:pt x="22" y="21"/>
                    <a:pt x="25" y="18"/>
                  </a:cubicBezTo>
                  <a:cubicBezTo>
                    <a:pt x="24" y="16"/>
                    <a:pt x="18" y="18"/>
                    <a:pt x="14" y="16"/>
                  </a:cubicBezTo>
                  <a:cubicBezTo>
                    <a:pt x="13" y="14"/>
                    <a:pt x="14" y="9"/>
                    <a:pt x="14" y="6"/>
                  </a:cubicBezTo>
                  <a:cubicBezTo>
                    <a:pt x="19" y="9"/>
                    <a:pt x="25" y="13"/>
                    <a:pt x="31" y="13"/>
                  </a:cubicBezTo>
                  <a:cubicBezTo>
                    <a:pt x="37" y="12"/>
                    <a:pt x="38" y="5"/>
                    <a:pt x="42" y="6"/>
                  </a:cubicBezTo>
                  <a:cubicBezTo>
                    <a:pt x="43" y="4"/>
                    <a:pt x="44" y="1"/>
                    <a:pt x="45" y="0"/>
                  </a:cubicBezTo>
                  <a:cubicBezTo>
                    <a:pt x="46" y="0"/>
                    <a:pt x="46" y="0"/>
                    <a:pt x="47" y="0"/>
                  </a:cubicBezTo>
                  <a:cubicBezTo>
                    <a:pt x="50" y="7"/>
                    <a:pt x="63" y="5"/>
                    <a:pt x="64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1" name="îsḻîḍe">
              <a:extLst>
                <a:ext uri="{FF2B5EF4-FFF2-40B4-BE49-F238E27FC236}">
                  <a16:creationId xmlns:a16="http://schemas.microsoft.com/office/drawing/2014/main" id="{A0AD6D9F-A3F7-4B61-987E-9F4E053EE11E}"/>
                </a:ext>
              </a:extLst>
            </p:cNvPr>
            <p:cNvSpPr/>
            <p:nvPr/>
          </p:nvSpPr>
          <p:spPr bwMode="auto">
            <a:xfrm>
              <a:off x="646113" y="4264025"/>
              <a:ext cx="142875" cy="165100"/>
            </a:xfrm>
            <a:custGeom>
              <a:avLst/>
              <a:gdLst>
                <a:gd name="T0" fmla="*/ 25 w 45"/>
                <a:gd name="T1" fmla="*/ 34 h 52"/>
                <a:gd name="T2" fmla="*/ 30 w 45"/>
                <a:gd name="T3" fmla="*/ 35 h 52"/>
                <a:gd name="T4" fmla="*/ 32 w 45"/>
                <a:gd name="T5" fmla="*/ 30 h 52"/>
                <a:gd name="T6" fmla="*/ 37 w 45"/>
                <a:gd name="T7" fmla="*/ 37 h 52"/>
                <a:gd name="T8" fmla="*/ 23 w 45"/>
                <a:gd name="T9" fmla="*/ 39 h 52"/>
                <a:gd name="T10" fmla="*/ 14 w 45"/>
                <a:gd name="T11" fmla="*/ 52 h 52"/>
                <a:gd name="T12" fmla="*/ 16 w 45"/>
                <a:gd name="T13" fmla="*/ 39 h 52"/>
                <a:gd name="T14" fmla="*/ 10 w 45"/>
                <a:gd name="T15" fmla="*/ 34 h 52"/>
                <a:gd name="T16" fmla="*/ 19 w 45"/>
                <a:gd name="T17" fmla="*/ 34 h 52"/>
                <a:gd name="T18" fmla="*/ 17 w 45"/>
                <a:gd name="T19" fmla="*/ 28 h 52"/>
                <a:gd name="T20" fmla="*/ 21 w 45"/>
                <a:gd name="T21" fmla="*/ 28 h 52"/>
                <a:gd name="T22" fmla="*/ 20 w 45"/>
                <a:gd name="T23" fmla="*/ 25 h 52"/>
                <a:gd name="T24" fmla="*/ 23 w 45"/>
                <a:gd name="T25" fmla="*/ 24 h 52"/>
                <a:gd name="T26" fmla="*/ 20 w 45"/>
                <a:gd name="T27" fmla="*/ 20 h 52"/>
                <a:gd name="T28" fmla="*/ 3 w 45"/>
                <a:gd name="T29" fmla="*/ 37 h 52"/>
                <a:gd name="T30" fmla="*/ 3 w 45"/>
                <a:gd name="T31" fmla="*/ 30 h 52"/>
                <a:gd name="T32" fmla="*/ 16 w 45"/>
                <a:gd name="T33" fmla="*/ 11 h 52"/>
                <a:gd name="T34" fmla="*/ 24 w 45"/>
                <a:gd name="T35" fmla="*/ 0 h 52"/>
                <a:gd name="T36" fmla="*/ 27 w 45"/>
                <a:gd name="T37" fmla="*/ 10 h 52"/>
                <a:gd name="T38" fmla="*/ 37 w 45"/>
                <a:gd name="T39" fmla="*/ 0 h 52"/>
                <a:gd name="T40" fmla="*/ 39 w 45"/>
                <a:gd name="T41" fmla="*/ 8 h 52"/>
                <a:gd name="T42" fmla="*/ 44 w 45"/>
                <a:gd name="T43" fmla="*/ 15 h 52"/>
                <a:gd name="T44" fmla="*/ 35 w 45"/>
                <a:gd name="T45" fmla="*/ 18 h 52"/>
                <a:gd name="T46" fmla="*/ 42 w 45"/>
                <a:gd name="T47" fmla="*/ 18 h 52"/>
                <a:gd name="T48" fmla="*/ 43 w 45"/>
                <a:gd name="T49" fmla="*/ 22 h 52"/>
                <a:gd name="T50" fmla="*/ 31 w 45"/>
                <a:gd name="T51" fmla="*/ 22 h 52"/>
                <a:gd name="T52" fmla="*/ 34 w 45"/>
                <a:gd name="T53" fmla="*/ 26 h 52"/>
                <a:gd name="T54" fmla="*/ 29 w 45"/>
                <a:gd name="T55" fmla="*/ 28 h 52"/>
                <a:gd name="T56" fmla="*/ 31 w 45"/>
                <a:gd name="T57" fmla="*/ 30 h 52"/>
                <a:gd name="T58" fmla="*/ 25 w 45"/>
                <a:gd name="T59" fmla="*/ 34 h 52"/>
                <a:gd name="T60" fmla="*/ 23 w 45"/>
                <a:gd name="T61" fmla="*/ 18 h 52"/>
                <a:gd name="T62" fmla="*/ 28 w 45"/>
                <a:gd name="T63" fmla="*/ 16 h 52"/>
                <a:gd name="T64" fmla="*/ 26 w 45"/>
                <a:gd name="T65" fmla="*/ 9 h 52"/>
                <a:gd name="T66" fmla="*/ 23 w 45"/>
                <a:gd name="T67" fmla="*/ 18 h 52"/>
                <a:gd name="T68" fmla="*/ 36 w 45"/>
                <a:gd name="T69" fmla="*/ 14 h 52"/>
                <a:gd name="T70" fmla="*/ 39 w 45"/>
                <a:gd name="T71" fmla="*/ 13 h 52"/>
                <a:gd name="T72" fmla="*/ 39 w 45"/>
                <a:gd name="T73" fmla="*/ 12 h 52"/>
                <a:gd name="T74" fmla="*/ 38 w 45"/>
                <a:gd name="T75" fmla="*/ 11 h 52"/>
                <a:gd name="T76" fmla="*/ 36 w 45"/>
                <a:gd name="T77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" h="52">
                  <a:moveTo>
                    <a:pt x="25" y="34"/>
                  </a:moveTo>
                  <a:cubicBezTo>
                    <a:pt x="25" y="35"/>
                    <a:pt x="28" y="35"/>
                    <a:pt x="30" y="35"/>
                  </a:cubicBezTo>
                  <a:cubicBezTo>
                    <a:pt x="32" y="35"/>
                    <a:pt x="31" y="31"/>
                    <a:pt x="32" y="30"/>
                  </a:cubicBezTo>
                  <a:cubicBezTo>
                    <a:pt x="34" y="32"/>
                    <a:pt x="35" y="35"/>
                    <a:pt x="37" y="37"/>
                  </a:cubicBezTo>
                  <a:cubicBezTo>
                    <a:pt x="36" y="40"/>
                    <a:pt x="28" y="38"/>
                    <a:pt x="23" y="39"/>
                  </a:cubicBezTo>
                  <a:cubicBezTo>
                    <a:pt x="19" y="42"/>
                    <a:pt x="19" y="49"/>
                    <a:pt x="14" y="52"/>
                  </a:cubicBezTo>
                  <a:cubicBezTo>
                    <a:pt x="8" y="49"/>
                    <a:pt x="14" y="44"/>
                    <a:pt x="16" y="39"/>
                  </a:cubicBezTo>
                  <a:cubicBezTo>
                    <a:pt x="13" y="39"/>
                    <a:pt x="11" y="37"/>
                    <a:pt x="10" y="34"/>
                  </a:cubicBezTo>
                  <a:cubicBezTo>
                    <a:pt x="12" y="33"/>
                    <a:pt x="17" y="35"/>
                    <a:pt x="19" y="34"/>
                  </a:cubicBezTo>
                  <a:cubicBezTo>
                    <a:pt x="19" y="31"/>
                    <a:pt x="17" y="31"/>
                    <a:pt x="17" y="28"/>
                  </a:cubicBezTo>
                  <a:cubicBezTo>
                    <a:pt x="18" y="28"/>
                    <a:pt x="20" y="28"/>
                    <a:pt x="21" y="28"/>
                  </a:cubicBezTo>
                  <a:cubicBezTo>
                    <a:pt x="21" y="27"/>
                    <a:pt x="20" y="26"/>
                    <a:pt x="20" y="25"/>
                  </a:cubicBezTo>
                  <a:cubicBezTo>
                    <a:pt x="20" y="23"/>
                    <a:pt x="22" y="24"/>
                    <a:pt x="23" y="24"/>
                  </a:cubicBezTo>
                  <a:cubicBezTo>
                    <a:pt x="24" y="21"/>
                    <a:pt x="21" y="21"/>
                    <a:pt x="20" y="20"/>
                  </a:cubicBezTo>
                  <a:cubicBezTo>
                    <a:pt x="13" y="24"/>
                    <a:pt x="11" y="34"/>
                    <a:pt x="3" y="37"/>
                  </a:cubicBezTo>
                  <a:cubicBezTo>
                    <a:pt x="0" y="36"/>
                    <a:pt x="2" y="33"/>
                    <a:pt x="3" y="30"/>
                  </a:cubicBezTo>
                  <a:cubicBezTo>
                    <a:pt x="10" y="27"/>
                    <a:pt x="16" y="22"/>
                    <a:pt x="16" y="11"/>
                  </a:cubicBezTo>
                  <a:cubicBezTo>
                    <a:pt x="22" y="11"/>
                    <a:pt x="22" y="4"/>
                    <a:pt x="24" y="0"/>
                  </a:cubicBezTo>
                  <a:cubicBezTo>
                    <a:pt x="28" y="1"/>
                    <a:pt x="30" y="7"/>
                    <a:pt x="27" y="10"/>
                  </a:cubicBezTo>
                  <a:cubicBezTo>
                    <a:pt x="34" y="11"/>
                    <a:pt x="32" y="2"/>
                    <a:pt x="37" y="0"/>
                  </a:cubicBezTo>
                  <a:cubicBezTo>
                    <a:pt x="38" y="3"/>
                    <a:pt x="41" y="5"/>
                    <a:pt x="39" y="8"/>
                  </a:cubicBezTo>
                  <a:cubicBezTo>
                    <a:pt x="42" y="9"/>
                    <a:pt x="45" y="10"/>
                    <a:pt x="44" y="15"/>
                  </a:cubicBezTo>
                  <a:cubicBezTo>
                    <a:pt x="41" y="16"/>
                    <a:pt x="37" y="16"/>
                    <a:pt x="35" y="18"/>
                  </a:cubicBezTo>
                  <a:cubicBezTo>
                    <a:pt x="36" y="19"/>
                    <a:pt x="40" y="18"/>
                    <a:pt x="42" y="18"/>
                  </a:cubicBezTo>
                  <a:cubicBezTo>
                    <a:pt x="42" y="19"/>
                    <a:pt x="43" y="20"/>
                    <a:pt x="43" y="22"/>
                  </a:cubicBezTo>
                  <a:cubicBezTo>
                    <a:pt x="40" y="23"/>
                    <a:pt x="35" y="20"/>
                    <a:pt x="31" y="22"/>
                  </a:cubicBezTo>
                  <a:cubicBezTo>
                    <a:pt x="31" y="24"/>
                    <a:pt x="33" y="24"/>
                    <a:pt x="34" y="26"/>
                  </a:cubicBezTo>
                  <a:cubicBezTo>
                    <a:pt x="33" y="27"/>
                    <a:pt x="32" y="28"/>
                    <a:pt x="29" y="28"/>
                  </a:cubicBezTo>
                  <a:cubicBezTo>
                    <a:pt x="29" y="29"/>
                    <a:pt x="30" y="30"/>
                    <a:pt x="31" y="30"/>
                  </a:cubicBezTo>
                  <a:cubicBezTo>
                    <a:pt x="31" y="33"/>
                    <a:pt x="25" y="31"/>
                    <a:pt x="25" y="34"/>
                  </a:cubicBezTo>
                  <a:close/>
                  <a:moveTo>
                    <a:pt x="23" y="18"/>
                  </a:moveTo>
                  <a:cubicBezTo>
                    <a:pt x="26" y="19"/>
                    <a:pt x="27" y="17"/>
                    <a:pt x="28" y="16"/>
                  </a:cubicBezTo>
                  <a:cubicBezTo>
                    <a:pt x="27" y="13"/>
                    <a:pt x="23" y="13"/>
                    <a:pt x="26" y="9"/>
                  </a:cubicBezTo>
                  <a:cubicBezTo>
                    <a:pt x="20" y="9"/>
                    <a:pt x="21" y="14"/>
                    <a:pt x="23" y="18"/>
                  </a:cubicBezTo>
                  <a:close/>
                  <a:moveTo>
                    <a:pt x="36" y="14"/>
                  </a:moveTo>
                  <a:cubicBezTo>
                    <a:pt x="38" y="14"/>
                    <a:pt x="38" y="13"/>
                    <a:pt x="39" y="13"/>
                  </a:cubicBezTo>
                  <a:cubicBezTo>
                    <a:pt x="39" y="13"/>
                    <a:pt x="39" y="12"/>
                    <a:pt x="39" y="12"/>
                  </a:cubicBezTo>
                  <a:cubicBezTo>
                    <a:pt x="38" y="12"/>
                    <a:pt x="38" y="11"/>
                    <a:pt x="38" y="11"/>
                  </a:cubicBezTo>
                  <a:cubicBezTo>
                    <a:pt x="38" y="13"/>
                    <a:pt x="35" y="12"/>
                    <a:pt x="36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2" name="îŝlïdê">
              <a:extLst>
                <a:ext uri="{FF2B5EF4-FFF2-40B4-BE49-F238E27FC236}">
                  <a16:creationId xmlns:a16="http://schemas.microsoft.com/office/drawing/2014/main" id="{3B26D29F-0DEB-4318-9021-19BA329F0D9F}"/>
                </a:ext>
              </a:extLst>
            </p:cNvPr>
            <p:cNvSpPr/>
            <p:nvPr/>
          </p:nvSpPr>
          <p:spPr bwMode="auto">
            <a:xfrm>
              <a:off x="1565275" y="4292600"/>
              <a:ext cx="66675" cy="123825"/>
            </a:xfrm>
            <a:custGeom>
              <a:avLst/>
              <a:gdLst>
                <a:gd name="T0" fmla="*/ 11 w 21"/>
                <a:gd name="T1" fmla="*/ 1 h 39"/>
                <a:gd name="T2" fmla="*/ 13 w 21"/>
                <a:gd name="T3" fmla="*/ 11 h 39"/>
                <a:gd name="T4" fmla="*/ 13 w 21"/>
                <a:gd name="T5" fmla="*/ 8 h 39"/>
                <a:gd name="T6" fmla="*/ 21 w 21"/>
                <a:gd name="T7" fmla="*/ 8 h 39"/>
                <a:gd name="T8" fmla="*/ 14 w 21"/>
                <a:gd name="T9" fmla="*/ 19 h 39"/>
                <a:gd name="T10" fmla="*/ 15 w 21"/>
                <a:gd name="T11" fmla="*/ 28 h 39"/>
                <a:gd name="T12" fmla="*/ 3 w 21"/>
                <a:gd name="T13" fmla="*/ 39 h 39"/>
                <a:gd name="T14" fmla="*/ 10 w 21"/>
                <a:gd name="T15" fmla="*/ 26 h 39"/>
                <a:gd name="T16" fmla="*/ 6 w 21"/>
                <a:gd name="T17" fmla="*/ 32 h 39"/>
                <a:gd name="T18" fmla="*/ 0 w 21"/>
                <a:gd name="T19" fmla="*/ 28 h 39"/>
                <a:gd name="T20" fmla="*/ 9 w 21"/>
                <a:gd name="T21" fmla="*/ 18 h 39"/>
                <a:gd name="T22" fmla="*/ 3 w 21"/>
                <a:gd name="T23" fmla="*/ 1 h 39"/>
                <a:gd name="T24" fmla="*/ 11 w 21"/>
                <a:gd name="T2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9">
                  <a:moveTo>
                    <a:pt x="11" y="1"/>
                  </a:moveTo>
                  <a:cubicBezTo>
                    <a:pt x="13" y="3"/>
                    <a:pt x="11" y="9"/>
                    <a:pt x="13" y="11"/>
                  </a:cubicBezTo>
                  <a:cubicBezTo>
                    <a:pt x="15" y="10"/>
                    <a:pt x="13" y="9"/>
                    <a:pt x="13" y="8"/>
                  </a:cubicBezTo>
                  <a:cubicBezTo>
                    <a:pt x="16" y="8"/>
                    <a:pt x="19" y="6"/>
                    <a:pt x="21" y="8"/>
                  </a:cubicBezTo>
                  <a:cubicBezTo>
                    <a:pt x="20" y="12"/>
                    <a:pt x="15" y="14"/>
                    <a:pt x="14" y="19"/>
                  </a:cubicBezTo>
                  <a:cubicBezTo>
                    <a:pt x="13" y="22"/>
                    <a:pt x="15" y="25"/>
                    <a:pt x="15" y="28"/>
                  </a:cubicBezTo>
                  <a:cubicBezTo>
                    <a:pt x="14" y="35"/>
                    <a:pt x="10" y="38"/>
                    <a:pt x="3" y="39"/>
                  </a:cubicBezTo>
                  <a:cubicBezTo>
                    <a:pt x="4" y="34"/>
                    <a:pt x="13" y="33"/>
                    <a:pt x="10" y="26"/>
                  </a:cubicBezTo>
                  <a:cubicBezTo>
                    <a:pt x="7" y="27"/>
                    <a:pt x="8" y="31"/>
                    <a:pt x="6" y="32"/>
                  </a:cubicBezTo>
                  <a:cubicBezTo>
                    <a:pt x="3" y="32"/>
                    <a:pt x="1" y="30"/>
                    <a:pt x="0" y="28"/>
                  </a:cubicBezTo>
                  <a:cubicBezTo>
                    <a:pt x="3" y="25"/>
                    <a:pt x="7" y="22"/>
                    <a:pt x="9" y="18"/>
                  </a:cubicBezTo>
                  <a:cubicBezTo>
                    <a:pt x="7" y="12"/>
                    <a:pt x="4" y="7"/>
                    <a:pt x="3" y="1"/>
                  </a:cubicBezTo>
                  <a:cubicBezTo>
                    <a:pt x="5" y="0"/>
                    <a:pt x="9" y="1"/>
                    <a:pt x="11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3" name="i$1ídê">
              <a:extLst>
                <a:ext uri="{FF2B5EF4-FFF2-40B4-BE49-F238E27FC236}">
                  <a16:creationId xmlns:a16="http://schemas.microsoft.com/office/drawing/2014/main" id="{1ED29D56-157C-41A5-872D-205185275785}"/>
                </a:ext>
              </a:extLst>
            </p:cNvPr>
            <p:cNvSpPr/>
            <p:nvPr/>
          </p:nvSpPr>
          <p:spPr bwMode="auto">
            <a:xfrm>
              <a:off x="969963" y="4359275"/>
              <a:ext cx="61913" cy="31750"/>
            </a:xfrm>
            <a:custGeom>
              <a:avLst/>
              <a:gdLst>
                <a:gd name="T0" fmla="*/ 0 w 20"/>
                <a:gd name="T1" fmla="*/ 9 h 10"/>
                <a:gd name="T2" fmla="*/ 15 w 20"/>
                <a:gd name="T3" fmla="*/ 0 h 10"/>
                <a:gd name="T4" fmla="*/ 0 w 20"/>
                <a:gd name="T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0">
                  <a:moveTo>
                    <a:pt x="0" y="9"/>
                  </a:moveTo>
                  <a:cubicBezTo>
                    <a:pt x="3" y="4"/>
                    <a:pt x="10" y="0"/>
                    <a:pt x="15" y="0"/>
                  </a:cubicBezTo>
                  <a:cubicBezTo>
                    <a:pt x="20" y="10"/>
                    <a:pt x="5" y="6"/>
                    <a:pt x="0" y="9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4" name="iṣlíďè">
              <a:extLst>
                <a:ext uri="{FF2B5EF4-FFF2-40B4-BE49-F238E27FC236}">
                  <a16:creationId xmlns:a16="http://schemas.microsoft.com/office/drawing/2014/main" id="{6AD00E51-60DF-4F0F-914E-B2B83220E504}"/>
                </a:ext>
              </a:extLst>
            </p:cNvPr>
            <p:cNvSpPr/>
            <p:nvPr/>
          </p:nvSpPr>
          <p:spPr bwMode="auto">
            <a:xfrm>
              <a:off x="1260475" y="4356100"/>
              <a:ext cx="155575" cy="155575"/>
            </a:xfrm>
            <a:custGeom>
              <a:avLst/>
              <a:gdLst>
                <a:gd name="T0" fmla="*/ 26 w 49"/>
                <a:gd name="T1" fmla="*/ 0 h 49"/>
                <a:gd name="T2" fmla="*/ 36 w 49"/>
                <a:gd name="T3" fmla="*/ 6 h 49"/>
                <a:gd name="T4" fmla="*/ 30 w 49"/>
                <a:gd name="T5" fmla="*/ 18 h 49"/>
                <a:gd name="T6" fmla="*/ 33 w 49"/>
                <a:gd name="T7" fmla="*/ 28 h 49"/>
                <a:gd name="T8" fmla="*/ 49 w 49"/>
                <a:gd name="T9" fmla="*/ 32 h 49"/>
                <a:gd name="T10" fmla="*/ 39 w 49"/>
                <a:gd name="T11" fmla="*/ 40 h 49"/>
                <a:gd name="T12" fmla="*/ 32 w 49"/>
                <a:gd name="T13" fmla="*/ 36 h 49"/>
                <a:gd name="T14" fmla="*/ 24 w 49"/>
                <a:gd name="T15" fmla="*/ 46 h 49"/>
                <a:gd name="T16" fmla="*/ 21 w 49"/>
                <a:gd name="T17" fmla="*/ 45 h 49"/>
                <a:gd name="T18" fmla="*/ 18 w 49"/>
                <a:gd name="T19" fmla="*/ 49 h 49"/>
                <a:gd name="T20" fmla="*/ 9 w 49"/>
                <a:gd name="T21" fmla="*/ 46 h 49"/>
                <a:gd name="T22" fmla="*/ 14 w 49"/>
                <a:gd name="T23" fmla="*/ 42 h 49"/>
                <a:gd name="T24" fmla="*/ 13 w 49"/>
                <a:gd name="T25" fmla="*/ 31 h 49"/>
                <a:gd name="T26" fmla="*/ 7 w 49"/>
                <a:gd name="T27" fmla="*/ 42 h 49"/>
                <a:gd name="T28" fmla="*/ 0 w 49"/>
                <a:gd name="T29" fmla="*/ 41 h 49"/>
                <a:gd name="T30" fmla="*/ 11 w 49"/>
                <a:gd name="T31" fmla="*/ 21 h 49"/>
                <a:gd name="T32" fmla="*/ 6 w 49"/>
                <a:gd name="T33" fmla="*/ 18 h 49"/>
                <a:gd name="T34" fmla="*/ 11 w 49"/>
                <a:gd name="T35" fmla="*/ 13 h 49"/>
                <a:gd name="T36" fmla="*/ 10 w 49"/>
                <a:gd name="T37" fmla="*/ 5 h 49"/>
                <a:gd name="T38" fmla="*/ 20 w 49"/>
                <a:gd name="T39" fmla="*/ 10 h 49"/>
                <a:gd name="T40" fmla="*/ 17 w 49"/>
                <a:gd name="T41" fmla="*/ 16 h 49"/>
                <a:gd name="T42" fmla="*/ 27 w 49"/>
                <a:gd name="T43" fmla="*/ 8 h 49"/>
                <a:gd name="T44" fmla="*/ 26 w 49"/>
                <a:gd name="T45" fmla="*/ 0 h 49"/>
                <a:gd name="T46" fmla="*/ 17 w 49"/>
                <a:gd name="T47" fmla="*/ 20 h 49"/>
                <a:gd name="T48" fmla="*/ 19 w 49"/>
                <a:gd name="T49" fmla="*/ 42 h 49"/>
                <a:gd name="T50" fmla="*/ 27 w 49"/>
                <a:gd name="T51" fmla="*/ 32 h 49"/>
                <a:gd name="T52" fmla="*/ 23 w 49"/>
                <a:gd name="T53" fmla="*/ 27 h 49"/>
                <a:gd name="T54" fmla="*/ 30 w 49"/>
                <a:gd name="T55" fmla="*/ 24 h 49"/>
                <a:gd name="T56" fmla="*/ 25 w 49"/>
                <a:gd name="T57" fmla="*/ 21 h 49"/>
                <a:gd name="T58" fmla="*/ 25 w 49"/>
                <a:gd name="T59" fmla="*/ 16 h 49"/>
                <a:gd name="T60" fmla="*/ 17 w 49"/>
                <a:gd name="T61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" h="49">
                  <a:moveTo>
                    <a:pt x="26" y="0"/>
                  </a:moveTo>
                  <a:cubicBezTo>
                    <a:pt x="31" y="0"/>
                    <a:pt x="34" y="2"/>
                    <a:pt x="36" y="6"/>
                  </a:cubicBezTo>
                  <a:cubicBezTo>
                    <a:pt x="32" y="8"/>
                    <a:pt x="31" y="13"/>
                    <a:pt x="30" y="18"/>
                  </a:cubicBezTo>
                  <a:cubicBezTo>
                    <a:pt x="35" y="18"/>
                    <a:pt x="37" y="24"/>
                    <a:pt x="33" y="28"/>
                  </a:cubicBezTo>
                  <a:cubicBezTo>
                    <a:pt x="35" y="33"/>
                    <a:pt x="43" y="33"/>
                    <a:pt x="49" y="32"/>
                  </a:cubicBezTo>
                  <a:cubicBezTo>
                    <a:pt x="46" y="36"/>
                    <a:pt x="42" y="37"/>
                    <a:pt x="39" y="40"/>
                  </a:cubicBezTo>
                  <a:cubicBezTo>
                    <a:pt x="36" y="39"/>
                    <a:pt x="34" y="37"/>
                    <a:pt x="32" y="36"/>
                  </a:cubicBezTo>
                  <a:cubicBezTo>
                    <a:pt x="29" y="39"/>
                    <a:pt x="27" y="43"/>
                    <a:pt x="24" y="46"/>
                  </a:cubicBezTo>
                  <a:cubicBezTo>
                    <a:pt x="22" y="46"/>
                    <a:pt x="21" y="46"/>
                    <a:pt x="21" y="45"/>
                  </a:cubicBezTo>
                  <a:cubicBezTo>
                    <a:pt x="19" y="46"/>
                    <a:pt x="19" y="48"/>
                    <a:pt x="18" y="49"/>
                  </a:cubicBezTo>
                  <a:cubicBezTo>
                    <a:pt x="15" y="48"/>
                    <a:pt x="13" y="46"/>
                    <a:pt x="9" y="46"/>
                  </a:cubicBezTo>
                  <a:cubicBezTo>
                    <a:pt x="9" y="43"/>
                    <a:pt x="13" y="44"/>
                    <a:pt x="14" y="42"/>
                  </a:cubicBezTo>
                  <a:cubicBezTo>
                    <a:pt x="14" y="39"/>
                    <a:pt x="13" y="35"/>
                    <a:pt x="13" y="31"/>
                  </a:cubicBezTo>
                  <a:cubicBezTo>
                    <a:pt x="9" y="34"/>
                    <a:pt x="10" y="40"/>
                    <a:pt x="7" y="42"/>
                  </a:cubicBezTo>
                  <a:cubicBezTo>
                    <a:pt x="4" y="43"/>
                    <a:pt x="3" y="41"/>
                    <a:pt x="0" y="41"/>
                  </a:cubicBezTo>
                  <a:cubicBezTo>
                    <a:pt x="4" y="35"/>
                    <a:pt x="10" y="30"/>
                    <a:pt x="11" y="21"/>
                  </a:cubicBezTo>
                  <a:cubicBezTo>
                    <a:pt x="10" y="20"/>
                    <a:pt x="6" y="21"/>
                    <a:pt x="6" y="18"/>
                  </a:cubicBezTo>
                  <a:cubicBezTo>
                    <a:pt x="6" y="15"/>
                    <a:pt x="10" y="16"/>
                    <a:pt x="11" y="13"/>
                  </a:cubicBezTo>
                  <a:cubicBezTo>
                    <a:pt x="11" y="10"/>
                    <a:pt x="9" y="8"/>
                    <a:pt x="10" y="5"/>
                  </a:cubicBezTo>
                  <a:cubicBezTo>
                    <a:pt x="16" y="5"/>
                    <a:pt x="17" y="8"/>
                    <a:pt x="20" y="10"/>
                  </a:cubicBezTo>
                  <a:cubicBezTo>
                    <a:pt x="20" y="14"/>
                    <a:pt x="17" y="13"/>
                    <a:pt x="17" y="16"/>
                  </a:cubicBezTo>
                  <a:cubicBezTo>
                    <a:pt x="20" y="16"/>
                    <a:pt x="24" y="11"/>
                    <a:pt x="27" y="8"/>
                  </a:cubicBezTo>
                  <a:cubicBezTo>
                    <a:pt x="27" y="5"/>
                    <a:pt x="25" y="3"/>
                    <a:pt x="26" y="0"/>
                  </a:cubicBezTo>
                  <a:close/>
                  <a:moveTo>
                    <a:pt x="17" y="20"/>
                  </a:moveTo>
                  <a:cubicBezTo>
                    <a:pt x="17" y="28"/>
                    <a:pt x="18" y="35"/>
                    <a:pt x="19" y="42"/>
                  </a:cubicBezTo>
                  <a:cubicBezTo>
                    <a:pt x="24" y="41"/>
                    <a:pt x="26" y="37"/>
                    <a:pt x="27" y="32"/>
                  </a:cubicBezTo>
                  <a:cubicBezTo>
                    <a:pt x="26" y="30"/>
                    <a:pt x="24" y="29"/>
                    <a:pt x="23" y="27"/>
                  </a:cubicBezTo>
                  <a:cubicBezTo>
                    <a:pt x="26" y="25"/>
                    <a:pt x="30" y="30"/>
                    <a:pt x="30" y="24"/>
                  </a:cubicBezTo>
                  <a:cubicBezTo>
                    <a:pt x="27" y="25"/>
                    <a:pt x="25" y="24"/>
                    <a:pt x="25" y="21"/>
                  </a:cubicBezTo>
                  <a:cubicBezTo>
                    <a:pt x="24" y="20"/>
                    <a:pt x="28" y="16"/>
                    <a:pt x="25" y="16"/>
                  </a:cubicBezTo>
                  <a:cubicBezTo>
                    <a:pt x="24" y="19"/>
                    <a:pt x="20" y="19"/>
                    <a:pt x="17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5" name="ïṩļiďe">
              <a:extLst>
                <a:ext uri="{FF2B5EF4-FFF2-40B4-BE49-F238E27FC236}">
                  <a16:creationId xmlns:a16="http://schemas.microsoft.com/office/drawing/2014/main" id="{45DC7152-EBB9-4861-BD83-4BEAB03CAAF9}"/>
                </a:ext>
              </a:extLst>
            </p:cNvPr>
            <p:cNvSpPr/>
            <p:nvPr/>
          </p:nvSpPr>
          <p:spPr bwMode="auto">
            <a:xfrm>
              <a:off x="1616075" y="4356100"/>
              <a:ext cx="55563" cy="25400"/>
            </a:xfrm>
            <a:custGeom>
              <a:avLst/>
              <a:gdLst>
                <a:gd name="T0" fmla="*/ 16 w 18"/>
                <a:gd name="T1" fmla="*/ 0 h 8"/>
                <a:gd name="T2" fmla="*/ 11 w 18"/>
                <a:gd name="T3" fmla="*/ 8 h 8"/>
                <a:gd name="T4" fmla="*/ 0 w 18"/>
                <a:gd name="T5" fmla="*/ 1 h 8"/>
                <a:gd name="T6" fmla="*/ 16 w 1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8">
                  <a:moveTo>
                    <a:pt x="16" y="0"/>
                  </a:moveTo>
                  <a:cubicBezTo>
                    <a:pt x="18" y="2"/>
                    <a:pt x="12" y="6"/>
                    <a:pt x="11" y="8"/>
                  </a:cubicBezTo>
                  <a:cubicBezTo>
                    <a:pt x="5" y="8"/>
                    <a:pt x="1" y="5"/>
                    <a:pt x="0" y="1"/>
                  </a:cubicBezTo>
                  <a:cubicBezTo>
                    <a:pt x="5" y="3"/>
                    <a:pt x="12" y="3"/>
                    <a:pt x="16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6" name="îṩḷídè">
              <a:extLst>
                <a:ext uri="{FF2B5EF4-FFF2-40B4-BE49-F238E27FC236}">
                  <a16:creationId xmlns:a16="http://schemas.microsoft.com/office/drawing/2014/main" id="{72CD12DE-72E8-4B77-8880-88F52BC132AD}"/>
                </a:ext>
              </a:extLst>
            </p:cNvPr>
            <p:cNvSpPr/>
            <p:nvPr/>
          </p:nvSpPr>
          <p:spPr bwMode="auto">
            <a:xfrm>
              <a:off x="938213" y="4359275"/>
              <a:ext cx="144463" cy="168275"/>
            </a:xfrm>
            <a:custGeom>
              <a:avLst/>
              <a:gdLst>
                <a:gd name="T0" fmla="*/ 35 w 46"/>
                <a:gd name="T1" fmla="*/ 0 h 53"/>
                <a:gd name="T2" fmla="*/ 40 w 46"/>
                <a:gd name="T3" fmla="*/ 4 h 53"/>
                <a:gd name="T4" fmla="*/ 37 w 46"/>
                <a:gd name="T5" fmla="*/ 22 h 53"/>
                <a:gd name="T6" fmla="*/ 41 w 46"/>
                <a:gd name="T7" fmla="*/ 18 h 53"/>
                <a:gd name="T8" fmla="*/ 36 w 46"/>
                <a:gd name="T9" fmla="*/ 28 h 53"/>
                <a:gd name="T10" fmla="*/ 27 w 46"/>
                <a:gd name="T11" fmla="*/ 53 h 53"/>
                <a:gd name="T12" fmla="*/ 31 w 46"/>
                <a:gd name="T13" fmla="*/ 32 h 53"/>
                <a:gd name="T14" fmla="*/ 23 w 46"/>
                <a:gd name="T15" fmla="*/ 34 h 53"/>
                <a:gd name="T16" fmla="*/ 25 w 46"/>
                <a:gd name="T17" fmla="*/ 22 h 53"/>
                <a:gd name="T18" fmla="*/ 14 w 46"/>
                <a:gd name="T19" fmla="*/ 38 h 53"/>
                <a:gd name="T20" fmla="*/ 11 w 46"/>
                <a:gd name="T21" fmla="*/ 34 h 53"/>
                <a:gd name="T22" fmla="*/ 6 w 46"/>
                <a:gd name="T23" fmla="*/ 36 h 53"/>
                <a:gd name="T24" fmla="*/ 9 w 46"/>
                <a:gd name="T25" fmla="*/ 26 h 53"/>
                <a:gd name="T26" fmla="*/ 12 w 46"/>
                <a:gd name="T27" fmla="*/ 28 h 53"/>
                <a:gd name="T28" fmla="*/ 14 w 46"/>
                <a:gd name="T29" fmla="*/ 20 h 53"/>
                <a:gd name="T30" fmla="*/ 6 w 46"/>
                <a:gd name="T31" fmla="*/ 24 h 53"/>
                <a:gd name="T32" fmla="*/ 0 w 46"/>
                <a:gd name="T33" fmla="*/ 22 h 53"/>
                <a:gd name="T34" fmla="*/ 18 w 46"/>
                <a:gd name="T35" fmla="*/ 9 h 53"/>
                <a:gd name="T36" fmla="*/ 22 w 46"/>
                <a:gd name="T37" fmla="*/ 15 h 53"/>
                <a:gd name="T38" fmla="*/ 18 w 46"/>
                <a:gd name="T39" fmla="*/ 23 h 53"/>
                <a:gd name="T40" fmla="*/ 26 w 46"/>
                <a:gd name="T41" fmla="*/ 17 h 53"/>
                <a:gd name="T42" fmla="*/ 24 w 46"/>
                <a:gd name="T43" fmla="*/ 7 h 53"/>
                <a:gd name="T44" fmla="*/ 29 w 46"/>
                <a:gd name="T45" fmla="*/ 26 h 53"/>
                <a:gd name="T46" fmla="*/ 35 w 46"/>
                <a:gd name="T4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53">
                  <a:moveTo>
                    <a:pt x="35" y="0"/>
                  </a:moveTo>
                  <a:cubicBezTo>
                    <a:pt x="38" y="0"/>
                    <a:pt x="39" y="3"/>
                    <a:pt x="40" y="4"/>
                  </a:cubicBezTo>
                  <a:cubicBezTo>
                    <a:pt x="40" y="11"/>
                    <a:pt x="37" y="15"/>
                    <a:pt x="37" y="22"/>
                  </a:cubicBezTo>
                  <a:cubicBezTo>
                    <a:pt x="40" y="22"/>
                    <a:pt x="40" y="19"/>
                    <a:pt x="41" y="18"/>
                  </a:cubicBezTo>
                  <a:cubicBezTo>
                    <a:pt x="46" y="23"/>
                    <a:pt x="39" y="26"/>
                    <a:pt x="36" y="28"/>
                  </a:cubicBezTo>
                  <a:cubicBezTo>
                    <a:pt x="33" y="37"/>
                    <a:pt x="35" y="50"/>
                    <a:pt x="27" y="53"/>
                  </a:cubicBezTo>
                  <a:cubicBezTo>
                    <a:pt x="27" y="45"/>
                    <a:pt x="29" y="38"/>
                    <a:pt x="31" y="32"/>
                  </a:cubicBezTo>
                  <a:cubicBezTo>
                    <a:pt x="27" y="31"/>
                    <a:pt x="27" y="34"/>
                    <a:pt x="23" y="34"/>
                  </a:cubicBezTo>
                  <a:cubicBezTo>
                    <a:pt x="19" y="30"/>
                    <a:pt x="28" y="27"/>
                    <a:pt x="25" y="22"/>
                  </a:cubicBezTo>
                  <a:cubicBezTo>
                    <a:pt x="19" y="25"/>
                    <a:pt x="16" y="31"/>
                    <a:pt x="14" y="38"/>
                  </a:cubicBezTo>
                  <a:cubicBezTo>
                    <a:pt x="12" y="38"/>
                    <a:pt x="10" y="36"/>
                    <a:pt x="11" y="34"/>
                  </a:cubicBezTo>
                  <a:cubicBezTo>
                    <a:pt x="8" y="33"/>
                    <a:pt x="8" y="38"/>
                    <a:pt x="6" y="36"/>
                  </a:cubicBezTo>
                  <a:cubicBezTo>
                    <a:pt x="2" y="33"/>
                    <a:pt x="7" y="28"/>
                    <a:pt x="9" y="26"/>
                  </a:cubicBezTo>
                  <a:cubicBezTo>
                    <a:pt x="11" y="26"/>
                    <a:pt x="10" y="29"/>
                    <a:pt x="12" y="28"/>
                  </a:cubicBezTo>
                  <a:cubicBezTo>
                    <a:pt x="13" y="26"/>
                    <a:pt x="13" y="22"/>
                    <a:pt x="14" y="20"/>
                  </a:cubicBezTo>
                  <a:cubicBezTo>
                    <a:pt x="12" y="19"/>
                    <a:pt x="8" y="22"/>
                    <a:pt x="6" y="24"/>
                  </a:cubicBezTo>
                  <a:cubicBezTo>
                    <a:pt x="3" y="25"/>
                    <a:pt x="2" y="23"/>
                    <a:pt x="0" y="22"/>
                  </a:cubicBezTo>
                  <a:cubicBezTo>
                    <a:pt x="5" y="17"/>
                    <a:pt x="15" y="17"/>
                    <a:pt x="18" y="9"/>
                  </a:cubicBezTo>
                  <a:cubicBezTo>
                    <a:pt x="21" y="10"/>
                    <a:pt x="21" y="12"/>
                    <a:pt x="22" y="15"/>
                  </a:cubicBezTo>
                  <a:cubicBezTo>
                    <a:pt x="21" y="18"/>
                    <a:pt x="18" y="19"/>
                    <a:pt x="18" y="23"/>
                  </a:cubicBezTo>
                  <a:cubicBezTo>
                    <a:pt x="22" y="22"/>
                    <a:pt x="25" y="20"/>
                    <a:pt x="26" y="17"/>
                  </a:cubicBezTo>
                  <a:cubicBezTo>
                    <a:pt x="26" y="13"/>
                    <a:pt x="23" y="10"/>
                    <a:pt x="24" y="7"/>
                  </a:cubicBezTo>
                  <a:cubicBezTo>
                    <a:pt x="33" y="8"/>
                    <a:pt x="27" y="20"/>
                    <a:pt x="29" y="26"/>
                  </a:cubicBezTo>
                  <a:cubicBezTo>
                    <a:pt x="36" y="22"/>
                    <a:pt x="33" y="9"/>
                    <a:pt x="35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7" name="î$ḷîḑè">
              <a:extLst>
                <a:ext uri="{FF2B5EF4-FFF2-40B4-BE49-F238E27FC236}">
                  <a16:creationId xmlns:a16="http://schemas.microsoft.com/office/drawing/2014/main" id="{754BB329-DA15-47EE-B981-CEF1D4E7C70C}"/>
                </a:ext>
              </a:extLst>
            </p:cNvPr>
            <p:cNvSpPr/>
            <p:nvPr/>
          </p:nvSpPr>
          <p:spPr bwMode="auto">
            <a:xfrm>
              <a:off x="322263" y="2597150"/>
              <a:ext cx="1673225" cy="1670050"/>
            </a:xfrm>
            <a:custGeom>
              <a:avLst/>
              <a:gdLst>
                <a:gd name="T0" fmla="*/ 443 w 528"/>
                <a:gd name="T1" fmla="*/ 75 h 527"/>
                <a:gd name="T2" fmla="*/ 453 w 528"/>
                <a:gd name="T3" fmla="*/ 442 h 527"/>
                <a:gd name="T4" fmla="*/ 86 w 528"/>
                <a:gd name="T5" fmla="*/ 453 h 527"/>
                <a:gd name="T6" fmla="*/ 74 w 528"/>
                <a:gd name="T7" fmla="*/ 85 h 527"/>
                <a:gd name="T8" fmla="*/ 170 w 528"/>
                <a:gd name="T9" fmla="*/ 111 h 527"/>
                <a:gd name="T10" fmla="*/ 276 w 528"/>
                <a:gd name="T11" fmla="*/ 111 h 527"/>
                <a:gd name="T12" fmla="*/ 328 w 528"/>
                <a:gd name="T13" fmla="*/ 109 h 527"/>
                <a:gd name="T14" fmla="*/ 159 w 528"/>
                <a:gd name="T15" fmla="*/ 50 h 527"/>
                <a:gd name="T16" fmla="*/ 182 w 528"/>
                <a:gd name="T17" fmla="*/ 144 h 527"/>
                <a:gd name="T18" fmla="*/ 244 w 528"/>
                <a:gd name="T19" fmla="*/ 133 h 527"/>
                <a:gd name="T20" fmla="*/ 176 w 528"/>
                <a:gd name="T21" fmla="*/ 188 h 527"/>
                <a:gd name="T22" fmla="*/ 131 w 528"/>
                <a:gd name="T23" fmla="*/ 232 h 527"/>
                <a:gd name="T24" fmla="*/ 185 w 528"/>
                <a:gd name="T25" fmla="*/ 218 h 527"/>
                <a:gd name="T26" fmla="*/ 240 w 528"/>
                <a:gd name="T27" fmla="*/ 130 h 527"/>
                <a:gd name="T28" fmla="*/ 262 w 528"/>
                <a:gd name="T29" fmla="*/ 176 h 527"/>
                <a:gd name="T30" fmla="*/ 154 w 528"/>
                <a:gd name="T31" fmla="*/ 246 h 527"/>
                <a:gd name="T32" fmla="*/ 127 w 528"/>
                <a:gd name="T33" fmla="*/ 241 h 527"/>
                <a:gd name="T34" fmla="*/ 198 w 528"/>
                <a:gd name="T35" fmla="*/ 258 h 527"/>
                <a:gd name="T36" fmla="*/ 294 w 528"/>
                <a:gd name="T37" fmla="*/ 150 h 527"/>
                <a:gd name="T38" fmla="*/ 262 w 528"/>
                <a:gd name="T39" fmla="*/ 176 h 527"/>
                <a:gd name="T40" fmla="*/ 290 w 528"/>
                <a:gd name="T41" fmla="*/ 203 h 527"/>
                <a:gd name="T42" fmla="*/ 153 w 528"/>
                <a:gd name="T43" fmla="*/ 284 h 527"/>
                <a:gd name="T44" fmla="*/ 164 w 528"/>
                <a:gd name="T45" fmla="*/ 311 h 527"/>
                <a:gd name="T46" fmla="*/ 299 w 528"/>
                <a:gd name="T47" fmla="*/ 216 h 527"/>
                <a:gd name="T48" fmla="*/ 313 w 528"/>
                <a:gd name="T49" fmla="*/ 140 h 527"/>
                <a:gd name="T50" fmla="*/ 317 w 528"/>
                <a:gd name="T51" fmla="*/ 158 h 527"/>
                <a:gd name="T52" fmla="*/ 227 w 528"/>
                <a:gd name="T53" fmla="*/ 294 h 527"/>
                <a:gd name="T54" fmla="*/ 133 w 528"/>
                <a:gd name="T55" fmla="*/ 306 h 527"/>
                <a:gd name="T56" fmla="*/ 178 w 528"/>
                <a:gd name="T57" fmla="*/ 366 h 527"/>
                <a:gd name="T58" fmla="*/ 336 w 528"/>
                <a:gd name="T59" fmla="*/ 342 h 527"/>
                <a:gd name="T60" fmla="*/ 385 w 528"/>
                <a:gd name="T61" fmla="*/ 232 h 527"/>
                <a:gd name="T62" fmla="*/ 314 w 528"/>
                <a:gd name="T63" fmla="*/ 338 h 527"/>
                <a:gd name="T64" fmla="*/ 273 w 528"/>
                <a:gd name="T65" fmla="*/ 355 h 527"/>
                <a:gd name="T66" fmla="*/ 373 w 528"/>
                <a:gd name="T67" fmla="*/ 197 h 527"/>
                <a:gd name="T68" fmla="*/ 351 w 528"/>
                <a:gd name="T69" fmla="*/ 269 h 527"/>
                <a:gd name="T70" fmla="*/ 209 w 528"/>
                <a:gd name="T71" fmla="*/ 358 h 527"/>
                <a:gd name="T72" fmla="*/ 258 w 528"/>
                <a:gd name="T73" fmla="*/ 334 h 527"/>
                <a:gd name="T74" fmla="*/ 360 w 528"/>
                <a:gd name="T75" fmla="*/ 177 h 527"/>
                <a:gd name="T76" fmla="*/ 245 w 528"/>
                <a:gd name="T77" fmla="*/ 318 h 527"/>
                <a:gd name="T78" fmla="*/ 148 w 528"/>
                <a:gd name="T79" fmla="*/ 331 h 527"/>
                <a:gd name="T80" fmla="*/ 322 w 528"/>
                <a:gd name="T81" fmla="*/ 239 h 527"/>
                <a:gd name="T82" fmla="*/ 337 w 528"/>
                <a:gd name="T83" fmla="*/ 154 h 527"/>
                <a:gd name="T84" fmla="*/ 328 w 528"/>
                <a:gd name="T85" fmla="*/ 355 h 527"/>
                <a:gd name="T86" fmla="*/ 337 w 528"/>
                <a:gd name="T87" fmla="*/ 366 h 527"/>
                <a:gd name="T88" fmla="*/ 328 w 528"/>
                <a:gd name="T89" fmla="*/ 355 h 527"/>
                <a:gd name="T90" fmla="*/ 318 w 528"/>
                <a:gd name="T91" fmla="*/ 430 h 527"/>
                <a:gd name="T92" fmla="*/ 67 w 528"/>
                <a:gd name="T93" fmla="*/ 325 h 527"/>
                <a:gd name="T94" fmla="*/ 99 w 528"/>
                <a:gd name="T95" fmla="*/ 352 h 527"/>
                <a:gd name="T96" fmla="*/ 322 w 528"/>
                <a:gd name="T97" fmla="*/ 469 h 527"/>
                <a:gd name="T98" fmla="*/ 375 w 528"/>
                <a:gd name="T99" fmla="*/ 417 h 527"/>
                <a:gd name="T100" fmla="*/ 357 w 528"/>
                <a:gd name="T101" fmla="*/ 418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8" h="527">
                  <a:moveTo>
                    <a:pt x="253" y="4"/>
                  </a:moveTo>
                  <a:cubicBezTo>
                    <a:pt x="336" y="0"/>
                    <a:pt x="401" y="34"/>
                    <a:pt x="443" y="75"/>
                  </a:cubicBezTo>
                  <a:cubicBezTo>
                    <a:pt x="486" y="116"/>
                    <a:pt x="521" y="172"/>
                    <a:pt x="524" y="253"/>
                  </a:cubicBezTo>
                  <a:cubicBezTo>
                    <a:pt x="528" y="336"/>
                    <a:pt x="493" y="399"/>
                    <a:pt x="453" y="442"/>
                  </a:cubicBezTo>
                  <a:cubicBezTo>
                    <a:pt x="411" y="487"/>
                    <a:pt x="351" y="519"/>
                    <a:pt x="274" y="523"/>
                  </a:cubicBezTo>
                  <a:cubicBezTo>
                    <a:pt x="192" y="527"/>
                    <a:pt x="128" y="493"/>
                    <a:pt x="86" y="453"/>
                  </a:cubicBezTo>
                  <a:cubicBezTo>
                    <a:pt x="41" y="410"/>
                    <a:pt x="8" y="353"/>
                    <a:pt x="4" y="274"/>
                  </a:cubicBezTo>
                  <a:cubicBezTo>
                    <a:pt x="0" y="191"/>
                    <a:pt x="34" y="128"/>
                    <a:pt x="74" y="85"/>
                  </a:cubicBezTo>
                  <a:cubicBezTo>
                    <a:pt x="114" y="42"/>
                    <a:pt x="173" y="7"/>
                    <a:pt x="253" y="4"/>
                  </a:cubicBezTo>
                  <a:close/>
                  <a:moveTo>
                    <a:pt x="170" y="111"/>
                  </a:moveTo>
                  <a:cubicBezTo>
                    <a:pt x="172" y="99"/>
                    <a:pt x="187" y="95"/>
                    <a:pt x="202" y="96"/>
                  </a:cubicBezTo>
                  <a:cubicBezTo>
                    <a:pt x="226" y="96"/>
                    <a:pt x="253" y="103"/>
                    <a:pt x="276" y="111"/>
                  </a:cubicBezTo>
                  <a:cubicBezTo>
                    <a:pt x="344" y="132"/>
                    <a:pt x="414" y="166"/>
                    <a:pt x="462" y="201"/>
                  </a:cubicBezTo>
                  <a:cubicBezTo>
                    <a:pt x="424" y="169"/>
                    <a:pt x="377" y="136"/>
                    <a:pt x="328" y="109"/>
                  </a:cubicBezTo>
                  <a:cubicBezTo>
                    <a:pt x="292" y="88"/>
                    <a:pt x="254" y="69"/>
                    <a:pt x="209" y="58"/>
                  </a:cubicBezTo>
                  <a:cubicBezTo>
                    <a:pt x="193" y="54"/>
                    <a:pt x="176" y="49"/>
                    <a:pt x="159" y="50"/>
                  </a:cubicBezTo>
                  <a:cubicBezTo>
                    <a:pt x="143" y="51"/>
                    <a:pt x="130" y="58"/>
                    <a:pt x="134" y="75"/>
                  </a:cubicBezTo>
                  <a:cubicBezTo>
                    <a:pt x="140" y="102"/>
                    <a:pt x="168" y="128"/>
                    <a:pt x="182" y="144"/>
                  </a:cubicBezTo>
                  <a:cubicBezTo>
                    <a:pt x="177" y="134"/>
                    <a:pt x="168" y="126"/>
                    <a:pt x="170" y="111"/>
                  </a:cubicBezTo>
                  <a:close/>
                  <a:moveTo>
                    <a:pt x="244" y="133"/>
                  </a:moveTo>
                  <a:cubicBezTo>
                    <a:pt x="243" y="140"/>
                    <a:pt x="238" y="147"/>
                    <a:pt x="233" y="152"/>
                  </a:cubicBezTo>
                  <a:cubicBezTo>
                    <a:pt x="219" y="166"/>
                    <a:pt x="197" y="179"/>
                    <a:pt x="176" y="188"/>
                  </a:cubicBezTo>
                  <a:cubicBezTo>
                    <a:pt x="167" y="192"/>
                    <a:pt x="149" y="201"/>
                    <a:pt x="146" y="189"/>
                  </a:cubicBezTo>
                  <a:cubicBezTo>
                    <a:pt x="140" y="201"/>
                    <a:pt x="129" y="213"/>
                    <a:pt x="131" y="232"/>
                  </a:cubicBezTo>
                  <a:cubicBezTo>
                    <a:pt x="136" y="237"/>
                    <a:pt x="143" y="238"/>
                    <a:pt x="152" y="235"/>
                  </a:cubicBezTo>
                  <a:cubicBezTo>
                    <a:pt x="163" y="232"/>
                    <a:pt x="174" y="224"/>
                    <a:pt x="185" y="218"/>
                  </a:cubicBezTo>
                  <a:cubicBezTo>
                    <a:pt x="206" y="204"/>
                    <a:pt x="222" y="189"/>
                    <a:pt x="238" y="169"/>
                  </a:cubicBezTo>
                  <a:cubicBezTo>
                    <a:pt x="245" y="159"/>
                    <a:pt x="266" y="129"/>
                    <a:pt x="240" y="130"/>
                  </a:cubicBezTo>
                  <a:cubicBezTo>
                    <a:pt x="242" y="131"/>
                    <a:pt x="243" y="131"/>
                    <a:pt x="244" y="133"/>
                  </a:cubicBezTo>
                  <a:close/>
                  <a:moveTo>
                    <a:pt x="262" y="176"/>
                  </a:moveTo>
                  <a:cubicBezTo>
                    <a:pt x="252" y="188"/>
                    <a:pt x="243" y="197"/>
                    <a:pt x="232" y="205"/>
                  </a:cubicBezTo>
                  <a:cubicBezTo>
                    <a:pt x="206" y="225"/>
                    <a:pt x="183" y="240"/>
                    <a:pt x="154" y="246"/>
                  </a:cubicBezTo>
                  <a:cubicBezTo>
                    <a:pt x="144" y="249"/>
                    <a:pt x="135" y="248"/>
                    <a:pt x="130" y="244"/>
                  </a:cubicBezTo>
                  <a:cubicBezTo>
                    <a:pt x="128" y="244"/>
                    <a:pt x="128" y="238"/>
                    <a:pt x="127" y="241"/>
                  </a:cubicBezTo>
                  <a:cubicBezTo>
                    <a:pt x="123" y="262"/>
                    <a:pt x="125" y="281"/>
                    <a:pt x="150" y="278"/>
                  </a:cubicBezTo>
                  <a:cubicBezTo>
                    <a:pt x="167" y="276"/>
                    <a:pt x="185" y="266"/>
                    <a:pt x="198" y="258"/>
                  </a:cubicBezTo>
                  <a:cubicBezTo>
                    <a:pt x="224" y="242"/>
                    <a:pt x="251" y="219"/>
                    <a:pt x="270" y="195"/>
                  </a:cubicBezTo>
                  <a:cubicBezTo>
                    <a:pt x="279" y="183"/>
                    <a:pt x="292" y="166"/>
                    <a:pt x="294" y="150"/>
                  </a:cubicBezTo>
                  <a:cubicBezTo>
                    <a:pt x="295" y="135"/>
                    <a:pt x="289" y="131"/>
                    <a:pt x="279" y="130"/>
                  </a:cubicBezTo>
                  <a:cubicBezTo>
                    <a:pt x="293" y="144"/>
                    <a:pt x="273" y="165"/>
                    <a:pt x="262" y="176"/>
                  </a:cubicBezTo>
                  <a:close/>
                  <a:moveTo>
                    <a:pt x="317" y="158"/>
                  </a:moveTo>
                  <a:cubicBezTo>
                    <a:pt x="315" y="173"/>
                    <a:pt x="301" y="191"/>
                    <a:pt x="290" y="203"/>
                  </a:cubicBezTo>
                  <a:cubicBezTo>
                    <a:pt x="268" y="227"/>
                    <a:pt x="237" y="250"/>
                    <a:pt x="208" y="266"/>
                  </a:cubicBezTo>
                  <a:cubicBezTo>
                    <a:pt x="192" y="274"/>
                    <a:pt x="172" y="283"/>
                    <a:pt x="153" y="284"/>
                  </a:cubicBezTo>
                  <a:cubicBezTo>
                    <a:pt x="138" y="285"/>
                    <a:pt x="131" y="281"/>
                    <a:pt x="126" y="273"/>
                  </a:cubicBezTo>
                  <a:cubicBezTo>
                    <a:pt x="126" y="298"/>
                    <a:pt x="136" y="314"/>
                    <a:pt x="164" y="311"/>
                  </a:cubicBezTo>
                  <a:cubicBezTo>
                    <a:pt x="183" y="309"/>
                    <a:pt x="202" y="297"/>
                    <a:pt x="217" y="288"/>
                  </a:cubicBezTo>
                  <a:cubicBezTo>
                    <a:pt x="249" y="269"/>
                    <a:pt x="278" y="244"/>
                    <a:pt x="299" y="216"/>
                  </a:cubicBezTo>
                  <a:cubicBezTo>
                    <a:pt x="309" y="203"/>
                    <a:pt x="323" y="184"/>
                    <a:pt x="324" y="165"/>
                  </a:cubicBezTo>
                  <a:cubicBezTo>
                    <a:pt x="326" y="151"/>
                    <a:pt x="321" y="144"/>
                    <a:pt x="313" y="140"/>
                  </a:cubicBezTo>
                  <a:cubicBezTo>
                    <a:pt x="313" y="139"/>
                    <a:pt x="312" y="139"/>
                    <a:pt x="311" y="140"/>
                  </a:cubicBezTo>
                  <a:cubicBezTo>
                    <a:pt x="317" y="144"/>
                    <a:pt x="318" y="148"/>
                    <a:pt x="317" y="158"/>
                  </a:cubicBezTo>
                  <a:close/>
                  <a:moveTo>
                    <a:pt x="317" y="223"/>
                  </a:moveTo>
                  <a:cubicBezTo>
                    <a:pt x="293" y="252"/>
                    <a:pt x="260" y="277"/>
                    <a:pt x="227" y="294"/>
                  </a:cubicBezTo>
                  <a:cubicBezTo>
                    <a:pt x="206" y="304"/>
                    <a:pt x="180" y="319"/>
                    <a:pt x="151" y="315"/>
                  </a:cubicBezTo>
                  <a:cubicBezTo>
                    <a:pt x="142" y="313"/>
                    <a:pt x="138" y="309"/>
                    <a:pt x="133" y="306"/>
                  </a:cubicBezTo>
                  <a:cubicBezTo>
                    <a:pt x="141" y="327"/>
                    <a:pt x="152" y="342"/>
                    <a:pt x="166" y="355"/>
                  </a:cubicBezTo>
                  <a:cubicBezTo>
                    <a:pt x="170" y="359"/>
                    <a:pt x="174" y="362"/>
                    <a:pt x="178" y="366"/>
                  </a:cubicBezTo>
                  <a:cubicBezTo>
                    <a:pt x="193" y="378"/>
                    <a:pt x="211" y="388"/>
                    <a:pt x="238" y="387"/>
                  </a:cubicBezTo>
                  <a:cubicBezTo>
                    <a:pt x="277" y="384"/>
                    <a:pt x="309" y="364"/>
                    <a:pt x="336" y="342"/>
                  </a:cubicBezTo>
                  <a:cubicBezTo>
                    <a:pt x="348" y="331"/>
                    <a:pt x="359" y="318"/>
                    <a:pt x="368" y="303"/>
                  </a:cubicBezTo>
                  <a:cubicBezTo>
                    <a:pt x="380" y="284"/>
                    <a:pt x="391" y="258"/>
                    <a:pt x="385" y="232"/>
                  </a:cubicBezTo>
                  <a:cubicBezTo>
                    <a:pt x="385" y="236"/>
                    <a:pt x="385" y="240"/>
                    <a:pt x="384" y="244"/>
                  </a:cubicBezTo>
                  <a:cubicBezTo>
                    <a:pt x="377" y="285"/>
                    <a:pt x="341" y="317"/>
                    <a:pt x="314" y="338"/>
                  </a:cubicBezTo>
                  <a:cubicBezTo>
                    <a:pt x="283" y="361"/>
                    <a:pt x="241" y="382"/>
                    <a:pt x="193" y="374"/>
                  </a:cubicBezTo>
                  <a:cubicBezTo>
                    <a:pt x="226" y="377"/>
                    <a:pt x="250" y="367"/>
                    <a:pt x="273" y="355"/>
                  </a:cubicBezTo>
                  <a:cubicBezTo>
                    <a:pt x="308" y="337"/>
                    <a:pt x="336" y="312"/>
                    <a:pt x="357" y="280"/>
                  </a:cubicBezTo>
                  <a:cubicBezTo>
                    <a:pt x="371" y="259"/>
                    <a:pt x="389" y="223"/>
                    <a:pt x="373" y="197"/>
                  </a:cubicBezTo>
                  <a:cubicBezTo>
                    <a:pt x="376" y="204"/>
                    <a:pt x="377" y="208"/>
                    <a:pt x="376" y="218"/>
                  </a:cubicBezTo>
                  <a:cubicBezTo>
                    <a:pt x="374" y="237"/>
                    <a:pt x="361" y="255"/>
                    <a:pt x="351" y="269"/>
                  </a:cubicBezTo>
                  <a:cubicBezTo>
                    <a:pt x="339" y="284"/>
                    <a:pt x="327" y="296"/>
                    <a:pt x="312" y="308"/>
                  </a:cubicBezTo>
                  <a:cubicBezTo>
                    <a:pt x="284" y="330"/>
                    <a:pt x="250" y="352"/>
                    <a:pt x="209" y="358"/>
                  </a:cubicBezTo>
                  <a:cubicBezTo>
                    <a:pt x="191" y="361"/>
                    <a:pt x="172" y="360"/>
                    <a:pt x="163" y="351"/>
                  </a:cubicBezTo>
                  <a:cubicBezTo>
                    <a:pt x="195" y="368"/>
                    <a:pt x="235" y="348"/>
                    <a:pt x="258" y="334"/>
                  </a:cubicBezTo>
                  <a:cubicBezTo>
                    <a:pt x="293" y="314"/>
                    <a:pt x="322" y="288"/>
                    <a:pt x="344" y="255"/>
                  </a:cubicBezTo>
                  <a:cubicBezTo>
                    <a:pt x="357" y="235"/>
                    <a:pt x="376" y="198"/>
                    <a:pt x="360" y="177"/>
                  </a:cubicBezTo>
                  <a:cubicBezTo>
                    <a:pt x="369" y="202"/>
                    <a:pt x="350" y="229"/>
                    <a:pt x="337" y="246"/>
                  </a:cubicBezTo>
                  <a:cubicBezTo>
                    <a:pt x="312" y="277"/>
                    <a:pt x="280" y="299"/>
                    <a:pt x="245" y="318"/>
                  </a:cubicBezTo>
                  <a:cubicBezTo>
                    <a:pt x="227" y="328"/>
                    <a:pt x="206" y="337"/>
                    <a:pt x="184" y="339"/>
                  </a:cubicBezTo>
                  <a:cubicBezTo>
                    <a:pt x="170" y="340"/>
                    <a:pt x="155" y="339"/>
                    <a:pt x="148" y="331"/>
                  </a:cubicBezTo>
                  <a:cubicBezTo>
                    <a:pt x="176" y="347"/>
                    <a:pt x="215" y="327"/>
                    <a:pt x="236" y="315"/>
                  </a:cubicBezTo>
                  <a:cubicBezTo>
                    <a:pt x="268" y="296"/>
                    <a:pt x="301" y="268"/>
                    <a:pt x="322" y="239"/>
                  </a:cubicBezTo>
                  <a:cubicBezTo>
                    <a:pt x="332" y="224"/>
                    <a:pt x="346" y="203"/>
                    <a:pt x="348" y="184"/>
                  </a:cubicBezTo>
                  <a:cubicBezTo>
                    <a:pt x="350" y="168"/>
                    <a:pt x="344" y="159"/>
                    <a:pt x="337" y="154"/>
                  </a:cubicBezTo>
                  <a:cubicBezTo>
                    <a:pt x="353" y="175"/>
                    <a:pt x="331" y="206"/>
                    <a:pt x="317" y="223"/>
                  </a:cubicBezTo>
                  <a:close/>
                  <a:moveTo>
                    <a:pt x="328" y="355"/>
                  </a:moveTo>
                  <a:cubicBezTo>
                    <a:pt x="302" y="375"/>
                    <a:pt x="267" y="390"/>
                    <a:pt x="224" y="388"/>
                  </a:cubicBezTo>
                  <a:cubicBezTo>
                    <a:pt x="268" y="400"/>
                    <a:pt x="311" y="386"/>
                    <a:pt x="337" y="366"/>
                  </a:cubicBezTo>
                  <a:cubicBezTo>
                    <a:pt x="364" y="346"/>
                    <a:pt x="384" y="315"/>
                    <a:pt x="388" y="276"/>
                  </a:cubicBezTo>
                  <a:cubicBezTo>
                    <a:pt x="378" y="310"/>
                    <a:pt x="355" y="336"/>
                    <a:pt x="328" y="355"/>
                  </a:cubicBezTo>
                  <a:close/>
                  <a:moveTo>
                    <a:pt x="357" y="418"/>
                  </a:moveTo>
                  <a:cubicBezTo>
                    <a:pt x="353" y="429"/>
                    <a:pt x="334" y="431"/>
                    <a:pt x="318" y="430"/>
                  </a:cubicBezTo>
                  <a:cubicBezTo>
                    <a:pt x="293" y="429"/>
                    <a:pt x="269" y="421"/>
                    <a:pt x="245" y="414"/>
                  </a:cubicBezTo>
                  <a:cubicBezTo>
                    <a:pt x="180" y="393"/>
                    <a:pt x="114" y="359"/>
                    <a:pt x="67" y="325"/>
                  </a:cubicBezTo>
                  <a:cubicBezTo>
                    <a:pt x="65" y="326"/>
                    <a:pt x="67" y="326"/>
                    <a:pt x="67" y="327"/>
                  </a:cubicBezTo>
                  <a:cubicBezTo>
                    <a:pt x="76" y="335"/>
                    <a:pt x="88" y="344"/>
                    <a:pt x="99" y="352"/>
                  </a:cubicBezTo>
                  <a:cubicBezTo>
                    <a:pt x="132" y="377"/>
                    <a:pt x="163" y="398"/>
                    <a:pt x="202" y="419"/>
                  </a:cubicBezTo>
                  <a:cubicBezTo>
                    <a:pt x="238" y="439"/>
                    <a:pt x="276" y="458"/>
                    <a:pt x="322" y="469"/>
                  </a:cubicBezTo>
                  <a:cubicBezTo>
                    <a:pt x="338" y="473"/>
                    <a:pt x="355" y="478"/>
                    <a:pt x="373" y="476"/>
                  </a:cubicBezTo>
                  <a:cubicBezTo>
                    <a:pt x="411" y="472"/>
                    <a:pt x="387" y="433"/>
                    <a:pt x="375" y="417"/>
                  </a:cubicBezTo>
                  <a:cubicBezTo>
                    <a:pt x="365" y="402"/>
                    <a:pt x="355" y="390"/>
                    <a:pt x="345" y="381"/>
                  </a:cubicBezTo>
                  <a:cubicBezTo>
                    <a:pt x="350" y="391"/>
                    <a:pt x="362" y="402"/>
                    <a:pt x="357" y="4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8" name="ïṣlíďé">
              <a:extLst>
                <a:ext uri="{FF2B5EF4-FFF2-40B4-BE49-F238E27FC236}">
                  <a16:creationId xmlns:a16="http://schemas.microsoft.com/office/drawing/2014/main" id="{D7EFCD25-4631-4502-B0D3-CEEDBC24126A}"/>
                </a:ext>
              </a:extLst>
            </p:cNvPr>
            <p:cNvSpPr/>
            <p:nvPr/>
          </p:nvSpPr>
          <p:spPr bwMode="auto">
            <a:xfrm>
              <a:off x="1747838" y="4089400"/>
              <a:ext cx="161925" cy="190500"/>
            </a:xfrm>
            <a:custGeom>
              <a:avLst/>
              <a:gdLst>
                <a:gd name="T0" fmla="*/ 24 w 51"/>
                <a:gd name="T1" fmla="*/ 40 h 60"/>
                <a:gd name="T2" fmla="*/ 34 w 51"/>
                <a:gd name="T3" fmla="*/ 20 h 60"/>
                <a:gd name="T4" fmla="*/ 36 w 51"/>
                <a:gd name="T5" fmla="*/ 37 h 60"/>
                <a:gd name="T6" fmla="*/ 42 w 51"/>
                <a:gd name="T7" fmla="*/ 30 h 60"/>
                <a:gd name="T8" fmla="*/ 45 w 51"/>
                <a:gd name="T9" fmla="*/ 32 h 60"/>
                <a:gd name="T10" fmla="*/ 42 w 51"/>
                <a:gd name="T11" fmla="*/ 40 h 60"/>
                <a:gd name="T12" fmla="*/ 51 w 51"/>
                <a:gd name="T13" fmla="*/ 53 h 60"/>
                <a:gd name="T14" fmla="*/ 39 w 51"/>
                <a:gd name="T15" fmla="*/ 57 h 60"/>
                <a:gd name="T16" fmla="*/ 40 w 51"/>
                <a:gd name="T17" fmla="*/ 44 h 60"/>
                <a:gd name="T18" fmla="*/ 29 w 51"/>
                <a:gd name="T19" fmla="*/ 57 h 60"/>
                <a:gd name="T20" fmla="*/ 33 w 51"/>
                <a:gd name="T21" fmla="*/ 28 h 60"/>
                <a:gd name="T22" fmla="*/ 26 w 51"/>
                <a:gd name="T23" fmla="*/ 54 h 60"/>
                <a:gd name="T24" fmla="*/ 19 w 51"/>
                <a:gd name="T25" fmla="*/ 53 h 60"/>
                <a:gd name="T26" fmla="*/ 25 w 51"/>
                <a:gd name="T27" fmla="*/ 27 h 60"/>
                <a:gd name="T28" fmla="*/ 19 w 51"/>
                <a:gd name="T29" fmla="*/ 24 h 60"/>
                <a:gd name="T30" fmla="*/ 20 w 51"/>
                <a:gd name="T31" fmla="*/ 30 h 60"/>
                <a:gd name="T32" fmla="*/ 17 w 51"/>
                <a:gd name="T33" fmla="*/ 34 h 60"/>
                <a:gd name="T34" fmla="*/ 19 w 51"/>
                <a:gd name="T35" fmla="*/ 40 h 60"/>
                <a:gd name="T36" fmla="*/ 6 w 51"/>
                <a:gd name="T37" fmla="*/ 34 h 60"/>
                <a:gd name="T38" fmla="*/ 12 w 51"/>
                <a:gd name="T39" fmla="*/ 31 h 60"/>
                <a:gd name="T40" fmla="*/ 0 w 51"/>
                <a:gd name="T41" fmla="*/ 23 h 60"/>
                <a:gd name="T42" fmla="*/ 12 w 51"/>
                <a:gd name="T43" fmla="*/ 18 h 60"/>
                <a:gd name="T44" fmla="*/ 6 w 51"/>
                <a:gd name="T45" fmla="*/ 6 h 60"/>
                <a:gd name="T46" fmla="*/ 14 w 51"/>
                <a:gd name="T47" fmla="*/ 4 h 60"/>
                <a:gd name="T48" fmla="*/ 15 w 51"/>
                <a:gd name="T49" fmla="*/ 12 h 60"/>
                <a:gd name="T50" fmla="*/ 17 w 51"/>
                <a:gd name="T51" fmla="*/ 2 h 60"/>
                <a:gd name="T52" fmla="*/ 23 w 51"/>
                <a:gd name="T53" fmla="*/ 1 h 60"/>
                <a:gd name="T54" fmla="*/ 30 w 51"/>
                <a:gd name="T55" fmla="*/ 20 h 60"/>
                <a:gd name="T56" fmla="*/ 24 w 51"/>
                <a:gd name="T57" fmla="*/ 40 h 60"/>
                <a:gd name="T58" fmla="*/ 18 w 51"/>
                <a:gd name="T59" fmla="*/ 17 h 60"/>
                <a:gd name="T60" fmla="*/ 26 w 51"/>
                <a:gd name="T61" fmla="*/ 18 h 60"/>
                <a:gd name="T62" fmla="*/ 22 w 51"/>
                <a:gd name="T63" fmla="*/ 5 h 60"/>
                <a:gd name="T64" fmla="*/ 20 w 51"/>
                <a:gd name="T65" fmla="*/ 5 h 60"/>
                <a:gd name="T66" fmla="*/ 18 w 51"/>
                <a:gd name="T6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60">
                  <a:moveTo>
                    <a:pt x="24" y="40"/>
                  </a:moveTo>
                  <a:cubicBezTo>
                    <a:pt x="29" y="36"/>
                    <a:pt x="27" y="23"/>
                    <a:pt x="34" y="20"/>
                  </a:cubicBezTo>
                  <a:cubicBezTo>
                    <a:pt x="40" y="22"/>
                    <a:pt x="36" y="32"/>
                    <a:pt x="36" y="37"/>
                  </a:cubicBezTo>
                  <a:cubicBezTo>
                    <a:pt x="39" y="37"/>
                    <a:pt x="39" y="32"/>
                    <a:pt x="42" y="30"/>
                  </a:cubicBezTo>
                  <a:cubicBezTo>
                    <a:pt x="43" y="31"/>
                    <a:pt x="44" y="32"/>
                    <a:pt x="45" y="32"/>
                  </a:cubicBezTo>
                  <a:cubicBezTo>
                    <a:pt x="45" y="37"/>
                    <a:pt x="41" y="36"/>
                    <a:pt x="42" y="40"/>
                  </a:cubicBezTo>
                  <a:cubicBezTo>
                    <a:pt x="45" y="44"/>
                    <a:pt x="51" y="46"/>
                    <a:pt x="51" y="53"/>
                  </a:cubicBezTo>
                  <a:cubicBezTo>
                    <a:pt x="46" y="54"/>
                    <a:pt x="44" y="57"/>
                    <a:pt x="39" y="57"/>
                  </a:cubicBezTo>
                  <a:cubicBezTo>
                    <a:pt x="42" y="54"/>
                    <a:pt x="48" y="47"/>
                    <a:pt x="40" y="44"/>
                  </a:cubicBezTo>
                  <a:cubicBezTo>
                    <a:pt x="36" y="48"/>
                    <a:pt x="40" y="60"/>
                    <a:pt x="29" y="57"/>
                  </a:cubicBezTo>
                  <a:cubicBezTo>
                    <a:pt x="34" y="47"/>
                    <a:pt x="34" y="40"/>
                    <a:pt x="33" y="28"/>
                  </a:cubicBezTo>
                  <a:cubicBezTo>
                    <a:pt x="27" y="33"/>
                    <a:pt x="28" y="45"/>
                    <a:pt x="26" y="54"/>
                  </a:cubicBezTo>
                  <a:cubicBezTo>
                    <a:pt x="25" y="55"/>
                    <a:pt x="20" y="55"/>
                    <a:pt x="19" y="53"/>
                  </a:cubicBezTo>
                  <a:cubicBezTo>
                    <a:pt x="20" y="44"/>
                    <a:pt x="23" y="36"/>
                    <a:pt x="25" y="27"/>
                  </a:cubicBezTo>
                  <a:cubicBezTo>
                    <a:pt x="23" y="26"/>
                    <a:pt x="21" y="25"/>
                    <a:pt x="19" y="24"/>
                  </a:cubicBezTo>
                  <a:cubicBezTo>
                    <a:pt x="17" y="26"/>
                    <a:pt x="19" y="29"/>
                    <a:pt x="20" y="30"/>
                  </a:cubicBezTo>
                  <a:cubicBezTo>
                    <a:pt x="20" y="33"/>
                    <a:pt x="18" y="33"/>
                    <a:pt x="17" y="34"/>
                  </a:cubicBezTo>
                  <a:cubicBezTo>
                    <a:pt x="17" y="36"/>
                    <a:pt x="19" y="37"/>
                    <a:pt x="19" y="40"/>
                  </a:cubicBezTo>
                  <a:cubicBezTo>
                    <a:pt x="13" y="39"/>
                    <a:pt x="11" y="35"/>
                    <a:pt x="6" y="34"/>
                  </a:cubicBezTo>
                  <a:cubicBezTo>
                    <a:pt x="6" y="32"/>
                    <a:pt x="10" y="32"/>
                    <a:pt x="12" y="31"/>
                  </a:cubicBezTo>
                  <a:cubicBezTo>
                    <a:pt x="11" y="25"/>
                    <a:pt x="3" y="27"/>
                    <a:pt x="0" y="23"/>
                  </a:cubicBezTo>
                  <a:cubicBezTo>
                    <a:pt x="2" y="20"/>
                    <a:pt x="10" y="22"/>
                    <a:pt x="12" y="18"/>
                  </a:cubicBezTo>
                  <a:cubicBezTo>
                    <a:pt x="12" y="12"/>
                    <a:pt x="8" y="10"/>
                    <a:pt x="6" y="6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15" y="6"/>
                    <a:pt x="16" y="9"/>
                    <a:pt x="15" y="12"/>
                  </a:cubicBezTo>
                  <a:cubicBezTo>
                    <a:pt x="18" y="10"/>
                    <a:pt x="17" y="6"/>
                    <a:pt x="17" y="2"/>
                  </a:cubicBezTo>
                  <a:cubicBezTo>
                    <a:pt x="19" y="1"/>
                    <a:pt x="21" y="0"/>
                    <a:pt x="23" y="1"/>
                  </a:cubicBezTo>
                  <a:cubicBezTo>
                    <a:pt x="26" y="7"/>
                    <a:pt x="28" y="13"/>
                    <a:pt x="30" y="20"/>
                  </a:cubicBezTo>
                  <a:cubicBezTo>
                    <a:pt x="26" y="25"/>
                    <a:pt x="26" y="34"/>
                    <a:pt x="24" y="40"/>
                  </a:cubicBezTo>
                  <a:close/>
                  <a:moveTo>
                    <a:pt x="18" y="17"/>
                  </a:moveTo>
                  <a:cubicBezTo>
                    <a:pt x="21" y="18"/>
                    <a:pt x="22" y="17"/>
                    <a:pt x="26" y="18"/>
                  </a:cubicBezTo>
                  <a:cubicBezTo>
                    <a:pt x="26" y="12"/>
                    <a:pt x="23" y="10"/>
                    <a:pt x="22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19" y="8"/>
                    <a:pt x="17" y="13"/>
                    <a:pt x="18" y="1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E58F69DF-19F1-4DFC-99EB-A4BC8B7477D2}"/>
              </a:ext>
            </a:extLst>
          </p:cNvPr>
          <p:cNvSpPr/>
          <p:nvPr/>
        </p:nvSpPr>
        <p:spPr>
          <a:xfrm>
            <a:off x="0" y="0"/>
            <a:ext cx="6611891" cy="6858000"/>
          </a:xfrm>
          <a:prstGeom prst="rect">
            <a:avLst/>
          </a:prstGeom>
          <a:solidFill>
            <a:schemeClr val="bg1">
              <a:alpha val="94000"/>
            </a:scheme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D600AD00-4C10-4756-B1AA-4230F5A8178C}"/>
              </a:ext>
            </a:extLst>
          </p:cNvPr>
          <p:cNvSpPr/>
          <p:nvPr/>
        </p:nvSpPr>
        <p:spPr>
          <a:xfrm>
            <a:off x="6627924" y="0"/>
            <a:ext cx="5564076" cy="6858000"/>
          </a:xfrm>
          <a:prstGeom prst="rect">
            <a:avLst/>
          </a:prstGeom>
          <a:solidFill>
            <a:srgbClr val="143C6D">
              <a:alpha val="81000"/>
            </a:srgb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B3C3A3C3-0A4A-4A1A-B3FE-274FB9ABE9F8}"/>
              </a:ext>
            </a:extLst>
          </p:cNvPr>
          <p:cNvSpPr/>
          <p:nvPr/>
        </p:nvSpPr>
        <p:spPr>
          <a:xfrm>
            <a:off x="2591151" y="1330037"/>
            <a:ext cx="1118304" cy="1118304"/>
          </a:xfrm>
          <a:prstGeom prst="rect">
            <a:avLst/>
          </a:prstGeom>
          <a:solidFill>
            <a:srgbClr val="143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zh-CN" sz="4000" b="1" dirty="0">
                <a:solidFill>
                  <a:srgbClr val="FFFFFF"/>
                </a:solidFill>
                <a:latin typeface="+mj-lt"/>
                <a:ea typeface="微软雅黑 Light"/>
              </a:rPr>
              <a:t>04</a:t>
            </a:r>
            <a:endParaRPr lang="zh-CN" altLang="en-US" sz="4000" b="1" dirty="0">
              <a:solidFill>
                <a:srgbClr val="FFFFFF"/>
              </a:solidFill>
              <a:latin typeface="+mj-lt"/>
              <a:ea typeface="微软雅黑 Light"/>
            </a:endParaRPr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32567476-BF0E-44CB-BAC2-A7B23A4700CB}"/>
              </a:ext>
            </a:extLst>
          </p:cNvPr>
          <p:cNvCxnSpPr/>
          <p:nvPr/>
        </p:nvCxnSpPr>
        <p:spPr>
          <a:xfrm>
            <a:off x="1246379" y="3713588"/>
            <a:ext cx="3807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DC12E9D7-BDA7-4FDF-B2E1-55530B2E7C43}"/>
              </a:ext>
            </a:extLst>
          </p:cNvPr>
          <p:cNvSpPr txBox="1"/>
          <p:nvPr/>
        </p:nvSpPr>
        <p:spPr>
          <a:xfrm>
            <a:off x="1172679" y="3888915"/>
            <a:ext cx="3955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rPr>
              <a:t>方法及对应内容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282F035B-E7FF-439F-8CE7-11E7BE00CCE3}"/>
              </a:ext>
            </a:extLst>
          </p:cNvPr>
          <p:cNvSpPr txBox="1"/>
          <p:nvPr/>
        </p:nvSpPr>
        <p:spPr>
          <a:xfrm>
            <a:off x="1826515" y="2641027"/>
            <a:ext cx="2647576" cy="878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ea"/>
                <a:ea typeface="+mj-ea"/>
              </a:rPr>
              <a:t>研究方法</a:t>
            </a:r>
          </a:p>
        </p:txBody>
      </p:sp>
    </p:spTree>
    <p:extLst>
      <p:ext uri="{BB962C8B-B14F-4D97-AF65-F5344CB8AC3E}">
        <p14:creationId xmlns:p14="http://schemas.microsoft.com/office/powerpoint/2010/main" val="233132835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A05D3B7-09E9-4BFE-AFFF-3520FBEEEFCE}"/>
              </a:ext>
            </a:extLst>
          </p:cNvPr>
          <p:cNvSpPr>
            <a:spLocks noChangeAspect="1"/>
          </p:cNvSpPr>
          <p:nvPr/>
        </p:nvSpPr>
        <p:spPr>
          <a:xfrm>
            <a:off x="3276848" y="0"/>
            <a:ext cx="8915152" cy="6858000"/>
          </a:xfrm>
          <a:prstGeom prst="rect">
            <a:avLst/>
          </a:prstGeom>
          <a:blipFill dpi="0" rotWithShape="1">
            <a:blip r:embed="rId4"/>
            <a:srcRect/>
            <a:stretch>
              <a:fillRect l="-8547" r="-45303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sp>
        <p:nvSpPr>
          <p:cNvPr id="347" name="矩形 346">
            <a:extLst>
              <a:ext uri="{FF2B5EF4-FFF2-40B4-BE49-F238E27FC236}">
                <a16:creationId xmlns:a16="http://schemas.microsoft.com/office/drawing/2014/main" id="{B7E3973F-99AA-48C6-B8B4-3ACB89BED851}"/>
              </a:ext>
            </a:extLst>
          </p:cNvPr>
          <p:cNvSpPr/>
          <p:nvPr/>
        </p:nvSpPr>
        <p:spPr>
          <a:xfrm>
            <a:off x="0" y="-27247"/>
            <a:ext cx="12192000" cy="6885247"/>
          </a:xfrm>
          <a:prstGeom prst="rect">
            <a:avLst/>
          </a:prstGeom>
          <a:gradFill flip="none" rotWithShape="1">
            <a:gsLst>
              <a:gs pos="74000">
                <a:srgbClr val="143C6D"/>
              </a:gs>
              <a:gs pos="0">
                <a:srgbClr val="143C6D">
                  <a:alpha val="56000"/>
                </a:srgbClr>
              </a:gs>
            </a:gsLst>
            <a:lin ang="10800000" scaled="1"/>
            <a:tileRect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2b586da8-b3bb-41e3-9609-2aa83134bc7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099992B1-C7AB-451D-8EC3-4C6B45200637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258192" y="182880"/>
            <a:ext cx="2782142" cy="561340"/>
            <a:chOff x="1386105" y="2481869"/>
            <a:chExt cx="9419805" cy="1900592"/>
          </a:xfrm>
          <a:solidFill>
            <a:schemeClr val="bg1"/>
          </a:solidFill>
        </p:grpSpPr>
        <p:grpSp>
          <p:nvGrpSpPr>
            <p:cNvPr id="7" name="íṡ1íḍe">
              <a:extLst>
                <a:ext uri="{FF2B5EF4-FFF2-40B4-BE49-F238E27FC236}">
                  <a16:creationId xmlns:a16="http://schemas.microsoft.com/office/drawing/2014/main" id="{89847AEF-C760-4450-88F8-E408F65A1B7B}"/>
                </a:ext>
              </a:extLst>
            </p:cNvPr>
            <p:cNvGrpSpPr/>
            <p:nvPr/>
          </p:nvGrpSpPr>
          <p:grpSpPr>
            <a:xfrm>
              <a:off x="1386105" y="2521057"/>
              <a:ext cx="1808767" cy="1817338"/>
              <a:chOff x="-15875" y="2251075"/>
              <a:chExt cx="2344738" cy="2355850"/>
            </a:xfrm>
            <a:grpFill/>
          </p:grpSpPr>
          <p:sp>
            <p:nvSpPr>
              <p:cNvPr id="55" name="ïṣḷïdê">
                <a:extLst>
                  <a:ext uri="{FF2B5EF4-FFF2-40B4-BE49-F238E27FC236}">
                    <a16:creationId xmlns:a16="http://schemas.microsoft.com/office/drawing/2014/main" id="{CFE19823-9FE6-4BD9-9B9F-A15D10043DA2}"/>
                  </a:ext>
                </a:extLst>
              </p:cNvPr>
              <p:cNvSpPr/>
              <p:nvPr/>
            </p:nvSpPr>
            <p:spPr bwMode="auto">
              <a:xfrm>
                <a:off x="-15875" y="2251075"/>
                <a:ext cx="2344738" cy="2355850"/>
              </a:xfrm>
              <a:custGeom>
                <a:avLst/>
                <a:gdLst>
                  <a:gd name="T0" fmla="*/ 357 w 740"/>
                  <a:gd name="T1" fmla="*/ 6 h 743"/>
                  <a:gd name="T2" fmla="*/ 623 w 740"/>
                  <a:gd name="T3" fmla="*/ 106 h 743"/>
                  <a:gd name="T4" fmla="*/ 737 w 740"/>
                  <a:gd name="T5" fmla="*/ 359 h 743"/>
                  <a:gd name="T6" fmla="*/ 710 w 740"/>
                  <a:gd name="T7" fmla="*/ 513 h 743"/>
                  <a:gd name="T8" fmla="*/ 532 w 740"/>
                  <a:gd name="T9" fmla="*/ 702 h 743"/>
                  <a:gd name="T10" fmla="*/ 386 w 740"/>
                  <a:gd name="T11" fmla="*/ 739 h 743"/>
                  <a:gd name="T12" fmla="*/ 119 w 740"/>
                  <a:gd name="T13" fmla="*/ 639 h 743"/>
                  <a:gd name="T14" fmla="*/ 41 w 740"/>
                  <a:gd name="T15" fmla="*/ 533 h 743"/>
                  <a:gd name="T16" fmla="*/ 4 w 740"/>
                  <a:gd name="T17" fmla="*/ 387 h 743"/>
                  <a:gd name="T18" fmla="*/ 104 w 740"/>
                  <a:gd name="T19" fmla="*/ 120 h 743"/>
                  <a:gd name="T20" fmla="*/ 314 w 740"/>
                  <a:gd name="T21" fmla="*/ 9 h 743"/>
                  <a:gd name="T22" fmla="*/ 357 w 740"/>
                  <a:gd name="T23" fmla="*/ 6 h 743"/>
                  <a:gd name="T24" fmla="*/ 118 w 740"/>
                  <a:gd name="T25" fmla="*/ 123 h 743"/>
                  <a:gd name="T26" fmla="*/ 16 w 740"/>
                  <a:gd name="T27" fmla="*/ 376 h 743"/>
                  <a:gd name="T28" fmla="*/ 48 w 740"/>
                  <a:gd name="T29" fmla="*/ 520 h 743"/>
                  <a:gd name="T30" fmla="*/ 122 w 740"/>
                  <a:gd name="T31" fmla="*/ 625 h 743"/>
                  <a:gd name="T32" fmla="*/ 374 w 740"/>
                  <a:gd name="T33" fmla="*/ 727 h 743"/>
                  <a:gd name="T34" fmla="*/ 520 w 740"/>
                  <a:gd name="T35" fmla="*/ 695 h 743"/>
                  <a:gd name="T36" fmla="*/ 623 w 740"/>
                  <a:gd name="T37" fmla="*/ 622 h 743"/>
                  <a:gd name="T38" fmla="*/ 696 w 740"/>
                  <a:gd name="T39" fmla="*/ 516 h 743"/>
                  <a:gd name="T40" fmla="*/ 726 w 740"/>
                  <a:gd name="T41" fmla="*/ 370 h 743"/>
                  <a:gd name="T42" fmla="*/ 694 w 740"/>
                  <a:gd name="T43" fmla="*/ 225 h 743"/>
                  <a:gd name="T44" fmla="*/ 516 w 740"/>
                  <a:gd name="T45" fmla="*/ 48 h 743"/>
                  <a:gd name="T46" fmla="*/ 369 w 740"/>
                  <a:gd name="T47" fmla="*/ 17 h 743"/>
                  <a:gd name="T48" fmla="*/ 118 w 740"/>
                  <a:gd name="T49" fmla="*/ 123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0" h="743">
                    <a:moveTo>
                      <a:pt x="357" y="6"/>
                    </a:moveTo>
                    <a:cubicBezTo>
                      <a:pt x="475" y="0"/>
                      <a:pt x="563" y="50"/>
                      <a:pt x="623" y="106"/>
                    </a:cubicBezTo>
                    <a:cubicBezTo>
                      <a:pt x="685" y="163"/>
                      <a:pt x="732" y="246"/>
                      <a:pt x="737" y="359"/>
                    </a:cubicBezTo>
                    <a:cubicBezTo>
                      <a:pt x="740" y="417"/>
                      <a:pt x="728" y="470"/>
                      <a:pt x="710" y="513"/>
                    </a:cubicBezTo>
                    <a:cubicBezTo>
                      <a:pt x="675" y="598"/>
                      <a:pt x="613" y="662"/>
                      <a:pt x="532" y="702"/>
                    </a:cubicBezTo>
                    <a:cubicBezTo>
                      <a:pt x="491" y="722"/>
                      <a:pt x="442" y="737"/>
                      <a:pt x="386" y="739"/>
                    </a:cubicBezTo>
                    <a:cubicBezTo>
                      <a:pt x="267" y="743"/>
                      <a:pt x="182" y="697"/>
                      <a:pt x="119" y="639"/>
                    </a:cubicBezTo>
                    <a:cubicBezTo>
                      <a:pt x="87" y="610"/>
                      <a:pt x="61" y="574"/>
                      <a:pt x="41" y="533"/>
                    </a:cubicBezTo>
                    <a:cubicBezTo>
                      <a:pt x="21" y="492"/>
                      <a:pt x="6" y="444"/>
                      <a:pt x="4" y="387"/>
                    </a:cubicBezTo>
                    <a:cubicBezTo>
                      <a:pt x="0" y="267"/>
                      <a:pt x="47" y="181"/>
                      <a:pt x="104" y="120"/>
                    </a:cubicBezTo>
                    <a:cubicBezTo>
                      <a:pt x="154" y="67"/>
                      <a:pt x="223" y="24"/>
                      <a:pt x="314" y="9"/>
                    </a:cubicBezTo>
                    <a:cubicBezTo>
                      <a:pt x="328" y="7"/>
                      <a:pt x="343" y="6"/>
                      <a:pt x="357" y="6"/>
                    </a:cubicBezTo>
                    <a:close/>
                    <a:moveTo>
                      <a:pt x="118" y="123"/>
                    </a:moveTo>
                    <a:cubicBezTo>
                      <a:pt x="60" y="181"/>
                      <a:pt x="16" y="262"/>
                      <a:pt x="16" y="376"/>
                    </a:cubicBezTo>
                    <a:cubicBezTo>
                      <a:pt x="16" y="432"/>
                      <a:pt x="29" y="479"/>
                      <a:pt x="48" y="520"/>
                    </a:cubicBezTo>
                    <a:cubicBezTo>
                      <a:pt x="67" y="561"/>
                      <a:pt x="91" y="596"/>
                      <a:pt x="122" y="625"/>
                    </a:cubicBezTo>
                    <a:cubicBezTo>
                      <a:pt x="183" y="683"/>
                      <a:pt x="261" y="727"/>
                      <a:pt x="374" y="727"/>
                    </a:cubicBezTo>
                    <a:cubicBezTo>
                      <a:pt x="430" y="727"/>
                      <a:pt x="479" y="714"/>
                      <a:pt x="520" y="695"/>
                    </a:cubicBezTo>
                    <a:cubicBezTo>
                      <a:pt x="560" y="677"/>
                      <a:pt x="594" y="651"/>
                      <a:pt x="623" y="622"/>
                    </a:cubicBezTo>
                    <a:cubicBezTo>
                      <a:pt x="653" y="592"/>
                      <a:pt x="677" y="558"/>
                      <a:pt x="696" y="516"/>
                    </a:cubicBezTo>
                    <a:cubicBezTo>
                      <a:pt x="714" y="476"/>
                      <a:pt x="728" y="424"/>
                      <a:pt x="726" y="370"/>
                    </a:cubicBezTo>
                    <a:cubicBezTo>
                      <a:pt x="725" y="313"/>
                      <a:pt x="712" y="265"/>
                      <a:pt x="694" y="225"/>
                    </a:cubicBezTo>
                    <a:cubicBezTo>
                      <a:pt x="657" y="145"/>
                      <a:pt x="597" y="84"/>
                      <a:pt x="516" y="48"/>
                    </a:cubicBezTo>
                    <a:cubicBezTo>
                      <a:pt x="474" y="30"/>
                      <a:pt x="424" y="17"/>
                      <a:pt x="369" y="17"/>
                    </a:cubicBezTo>
                    <a:cubicBezTo>
                      <a:pt x="255" y="18"/>
                      <a:pt x="175" y="66"/>
                      <a:pt x="118" y="1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6" name="îş1ide">
                <a:extLst>
                  <a:ext uri="{FF2B5EF4-FFF2-40B4-BE49-F238E27FC236}">
                    <a16:creationId xmlns:a16="http://schemas.microsoft.com/office/drawing/2014/main" id="{3BD95004-FE37-4ECC-BC9D-A53BA6C62C55}"/>
                  </a:ext>
                </a:extLst>
              </p:cNvPr>
              <p:cNvSpPr/>
              <p:nvPr/>
            </p:nvSpPr>
            <p:spPr bwMode="auto">
              <a:xfrm>
                <a:off x="1082675" y="2346325"/>
                <a:ext cx="130175" cy="158750"/>
              </a:xfrm>
              <a:custGeom>
                <a:avLst/>
                <a:gdLst>
                  <a:gd name="T0" fmla="*/ 37 w 41"/>
                  <a:gd name="T1" fmla="*/ 14 h 50"/>
                  <a:gd name="T2" fmla="*/ 26 w 41"/>
                  <a:gd name="T3" fmla="*/ 16 h 50"/>
                  <a:gd name="T4" fmla="*/ 15 w 41"/>
                  <a:gd name="T5" fmla="*/ 14 h 50"/>
                  <a:gd name="T6" fmla="*/ 38 w 41"/>
                  <a:gd name="T7" fmla="*/ 28 h 50"/>
                  <a:gd name="T8" fmla="*/ 3 w 41"/>
                  <a:gd name="T9" fmla="*/ 30 h 50"/>
                  <a:gd name="T10" fmla="*/ 13 w 41"/>
                  <a:gd name="T11" fmla="*/ 30 h 50"/>
                  <a:gd name="T12" fmla="*/ 26 w 41"/>
                  <a:gd name="T13" fmla="*/ 33 h 50"/>
                  <a:gd name="T14" fmla="*/ 4 w 41"/>
                  <a:gd name="T15" fmla="*/ 12 h 50"/>
                  <a:gd name="T16" fmla="*/ 37 w 41"/>
                  <a:gd name="T17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50">
                    <a:moveTo>
                      <a:pt x="37" y="14"/>
                    </a:moveTo>
                    <a:cubicBezTo>
                      <a:pt x="35" y="16"/>
                      <a:pt x="30" y="16"/>
                      <a:pt x="26" y="16"/>
                    </a:cubicBezTo>
                    <a:cubicBezTo>
                      <a:pt x="25" y="13"/>
                      <a:pt x="18" y="9"/>
                      <a:pt x="15" y="14"/>
                    </a:cubicBezTo>
                    <a:cubicBezTo>
                      <a:pt x="23" y="20"/>
                      <a:pt x="37" y="18"/>
                      <a:pt x="38" y="28"/>
                    </a:cubicBezTo>
                    <a:cubicBezTo>
                      <a:pt x="41" y="48"/>
                      <a:pt x="3" y="50"/>
                      <a:pt x="3" y="30"/>
                    </a:cubicBezTo>
                    <a:cubicBezTo>
                      <a:pt x="7" y="31"/>
                      <a:pt x="9" y="29"/>
                      <a:pt x="13" y="30"/>
                    </a:cubicBezTo>
                    <a:cubicBezTo>
                      <a:pt x="14" y="34"/>
                      <a:pt x="23" y="39"/>
                      <a:pt x="26" y="33"/>
                    </a:cubicBezTo>
                    <a:cubicBezTo>
                      <a:pt x="22" y="23"/>
                      <a:pt x="0" y="29"/>
                      <a:pt x="4" y="12"/>
                    </a:cubicBezTo>
                    <a:cubicBezTo>
                      <a:pt x="7" y="1"/>
                      <a:pt x="34" y="0"/>
                      <a:pt x="3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7" name="ïṩļïdè">
                <a:extLst>
                  <a:ext uri="{FF2B5EF4-FFF2-40B4-BE49-F238E27FC236}">
                    <a16:creationId xmlns:a16="http://schemas.microsoft.com/office/drawing/2014/main" id="{ACB06C85-B94E-4B5E-812A-D6D8DE9D71AE}"/>
                  </a:ext>
                </a:extLst>
              </p:cNvPr>
              <p:cNvSpPr/>
              <p:nvPr/>
            </p:nvSpPr>
            <p:spPr bwMode="auto">
              <a:xfrm>
                <a:off x="944563" y="2368550"/>
                <a:ext cx="65088" cy="133350"/>
              </a:xfrm>
              <a:custGeom>
                <a:avLst/>
                <a:gdLst>
                  <a:gd name="T0" fmla="*/ 19 w 21"/>
                  <a:gd name="T1" fmla="*/ 1 h 42"/>
                  <a:gd name="T2" fmla="*/ 20 w 21"/>
                  <a:gd name="T3" fmla="*/ 7 h 42"/>
                  <a:gd name="T4" fmla="*/ 14 w 21"/>
                  <a:gd name="T5" fmla="*/ 11 h 42"/>
                  <a:gd name="T6" fmla="*/ 19 w 21"/>
                  <a:gd name="T7" fmla="*/ 12 h 42"/>
                  <a:gd name="T8" fmla="*/ 21 w 21"/>
                  <a:gd name="T9" fmla="*/ 19 h 42"/>
                  <a:gd name="T10" fmla="*/ 16 w 21"/>
                  <a:gd name="T11" fmla="*/ 20 h 42"/>
                  <a:gd name="T12" fmla="*/ 19 w 21"/>
                  <a:gd name="T13" fmla="*/ 39 h 42"/>
                  <a:gd name="T14" fmla="*/ 8 w 21"/>
                  <a:gd name="T15" fmla="*/ 42 h 42"/>
                  <a:gd name="T16" fmla="*/ 5 w 21"/>
                  <a:gd name="T17" fmla="*/ 22 h 42"/>
                  <a:gd name="T18" fmla="*/ 1 w 21"/>
                  <a:gd name="T19" fmla="*/ 22 h 42"/>
                  <a:gd name="T20" fmla="*/ 0 w 21"/>
                  <a:gd name="T21" fmla="*/ 15 h 42"/>
                  <a:gd name="T22" fmla="*/ 3 w 21"/>
                  <a:gd name="T23" fmla="*/ 14 h 42"/>
                  <a:gd name="T24" fmla="*/ 19 w 21"/>
                  <a:gd name="T2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2">
                    <a:moveTo>
                      <a:pt x="19" y="1"/>
                    </a:moveTo>
                    <a:cubicBezTo>
                      <a:pt x="21" y="2"/>
                      <a:pt x="20" y="5"/>
                      <a:pt x="20" y="7"/>
                    </a:cubicBezTo>
                    <a:cubicBezTo>
                      <a:pt x="18" y="8"/>
                      <a:pt x="14" y="7"/>
                      <a:pt x="14" y="11"/>
                    </a:cubicBezTo>
                    <a:cubicBezTo>
                      <a:pt x="15" y="14"/>
                      <a:pt x="18" y="10"/>
                      <a:pt x="19" y="12"/>
                    </a:cubicBezTo>
                    <a:cubicBezTo>
                      <a:pt x="20" y="14"/>
                      <a:pt x="20" y="17"/>
                      <a:pt x="21" y="19"/>
                    </a:cubicBezTo>
                    <a:cubicBezTo>
                      <a:pt x="19" y="19"/>
                      <a:pt x="18" y="20"/>
                      <a:pt x="16" y="20"/>
                    </a:cubicBezTo>
                    <a:cubicBezTo>
                      <a:pt x="17" y="27"/>
                      <a:pt x="18" y="33"/>
                      <a:pt x="19" y="39"/>
                    </a:cubicBezTo>
                    <a:cubicBezTo>
                      <a:pt x="17" y="41"/>
                      <a:pt x="12" y="41"/>
                      <a:pt x="8" y="42"/>
                    </a:cubicBezTo>
                    <a:cubicBezTo>
                      <a:pt x="7" y="35"/>
                      <a:pt x="6" y="29"/>
                      <a:pt x="5" y="22"/>
                    </a:cubicBezTo>
                    <a:cubicBezTo>
                      <a:pt x="3" y="22"/>
                      <a:pt x="2" y="24"/>
                      <a:pt x="1" y="22"/>
                    </a:cubicBezTo>
                    <a:cubicBezTo>
                      <a:pt x="1" y="19"/>
                      <a:pt x="0" y="18"/>
                      <a:pt x="0" y="15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1" y="2"/>
                      <a:pt x="9" y="0"/>
                      <a:pt x="1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8" name="î$1iḑé">
                <a:extLst>
                  <a:ext uri="{FF2B5EF4-FFF2-40B4-BE49-F238E27FC236}">
                    <a16:creationId xmlns:a16="http://schemas.microsoft.com/office/drawing/2014/main" id="{099B9CDB-E6E1-4CB6-A1D0-2674B5F53365}"/>
                  </a:ext>
                </a:extLst>
              </p:cNvPr>
              <p:cNvSpPr/>
              <p:nvPr/>
            </p:nvSpPr>
            <p:spPr bwMode="auto">
              <a:xfrm>
                <a:off x="1352550" y="2371725"/>
                <a:ext cx="41275" cy="38100"/>
              </a:xfrm>
              <a:custGeom>
                <a:avLst/>
                <a:gdLst>
                  <a:gd name="T0" fmla="*/ 13 w 13"/>
                  <a:gd name="T1" fmla="*/ 5 h 12"/>
                  <a:gd name="T2" fmla="*/ 12 w 13"/>
                  <a:gd name="T3" fmla="*/ 12 h 12"/>
                  <a:gd name="T4" fmla="*/ 1 w 13"/>
                  <a:gd name="T5" fmla="*/ 10 h 12"/>
                  <a:gd name="T6" fmla="*/ 13 w 13"/>
                  <a:gd name="T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2">
                    <a:moveTo>
                      <a:pt x="13" y="5"/>
                    </a:moveTo>
                    <a:cubicBezTo>
                      <a:pt x="13" y="8"/>
                      <a:pt x="12" y="9"/>
                      <a:pt x="12" y="12"/>
                    </a:cubicBezTo>
                    <a:cubicBezTo>
                      <a:pt x="8" y="12"/>
                      <a:pt x="5" y="10"/>
                      <a:pt x="1" y="10"/>
                    </a:cubicBezTo>
                    <a:cubicBezTo>
                      <a:pt x="0" y="0"/>
                      <a:pt x="8" y="3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9" name="iśľiḑè">
                <a:extLst>
                  <a:ext uri="{FF2B5EF4-FFF2-40B4-BE49-F238E27FC236}">
                    <a16:creationId xmlns:a16="http://schemas.microsoft.com/office/drawing/2014/main" id="{F59D826F-5BB1-4764-84D6-224382E98ADE}"/>
                  </a:ext>
                </a:extLst>
              </p:cNvPr>
              <p:cNvSpPr/>
              <p:nvPr/>
            </p:nvSpPr>
            <p:spPr bwMode="auto">
              <a:xfrm>
                <a:off x="1196975" y="2390775"/>
                <a:ext cx="123825" cy="111125"/>
              </a:xfrm>
              <a:custGeom>
                <a:avLst/>
                <a:gdLst>
                  <a:gd name="T0" fmla="*/ 39 w 39"/>
                  <a:gd name="T1" fmla="*/ 14 h 35"/>
                  <a:gd name="T2" fmla="*/ 30 w 39"/>
                  <a:gd name="T3" fmla="*/ 14 h 35"/>
                  <a:gd name="T4" fmla="*/ 21 w 39"/>
                  <a:gd name="T5" fmla="*/ 24 h 35"/>
                  <a:gd name="T6" fmla="*/ 30 w 39"/>
                  <a:gd name="T7" fmla="*/ 20 h 35"/>
                  <a:gd name="T8" fmla="*/ 39 w 39"/>
                  <a:gd name="T9" fmla="*/ 23 h 35"/>
                  <a:gd name="T10" fmla="*/ 11 w 39"/>
                  <a:gd name="T11" fmla="*/ 27 h 35"/>
                  <a:gd name="T12" fmla="*/ 26 w 39"/>
                  <a:gd name="T13" fmla="*/ 2 h 35"/>
                  <a:gd name="T14" fmla="*/ 39 w 39"/>
                  <a:gd name="T15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35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25" y="3"/>
                      <a:pt x="12" y="17"/>
                      <a:pt x="21" y="24"/>
                    </a:cubicBezTo>
                    <a:cubicBezTo>
                      <a:pt x="26" y="25"/>
                      <a:pt x="28" y="22"/>
                      <a:pt x="30" y="20"/>
                    </a:cubicBezTo>
                    <a:cubicBezTo>
                      <a:pt x="33" y="22"/>
                      <a:pt x="37" y="21"/>
                      <a:pt x="39" y="23"/>
                    </a:cubicBezTo>
                    <a:cubicBezTo>
                      <a:pt x="35" y="33"/>
                      <a:pt x="19" y="35"/>
                      <a:pt x="11" y="27"/>
                    </a:cubicBezTo>
                    <a:cubicBezTo>
                      <a:pt x="0" y="18"/>
                      <a:pt x="9" y="0"/>
                      <a:pt x="26" y="2"/>
                    </a:cubicBezTo>
                    <a:cubicBezTo>
                      <a:pt x="33" y="3"/>
                      <a:pt x="39" y="6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0" name="ïṥḷíḑè">
                <a:extLst>
                  <a:ext uri="{FF2B5EF4-FFF2-40B4-BE49-F238E27FC236}">
                    <a16:creationId xmlns:a16="http://schemas.microsoft.com/office/drawing/2014/main" id="{34B192C3-7A79-406E-814A-F7BC93054229}"/>
                  </a:ext>
                </a:extLst>
              </p:cNvPr>
              <p:cNvSpPr/>
              <p:nvPr/>
            </p:nvSpPr>
            <p:spPr bwMode="auto">
              <a:xfrm>
                <a:off x="1333500" y="2413000"/>
                <a:ext cx="53975" cy="95250"/>
              </a:xfrm>
              <a:custGeom>
                <a:avLst/>
                <a:gdLst>
                  <a:gd name="T0" fmla="*/ 7 w 17"/>
                  <a:gd name="T1" fmla="*/ 0 h 30"/>
                  <a:gd name="T2" fmla="*/ 17 w 17"/>
                  <a:gd name="T3" fmla="*/ 2 h 30"/>
                  <a:gd name="T4" fmla="*/ 11 w 17"/>
                  <a:gd name="T5" fmla="*/ 30 h 30"/>
                  <a:gd name="T6" fmla="*/ 0 w 17"/>
                  <a:gd name="T7" fmla="*/ 27 h 30"/>
                  <a:gd name="T8" fmla="*/ 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7" y="0"/>
                    </a:moveTo>
                    <a:cubicBezTo>
                      <a:pt x="10" y="1"/>
                      <a:pt x="14" y="1"/>
                      <a:pt x="17" y="2"/>
                    </a:cubicBezTo>
                    <a:cubicBezTo>
                      <a:pt x="15" y="11"/>
                      <a:pt x="13" y="21"/>
                      <a:pt x="11" y="30"/>
                    </a:cubicBezTo>
                    <a:cubicBezTo>
                      <a:pt x="7" y="29"/>
                      <a:pt x="4" y="28"/>
                      <a:pt x="0" y="27"/>
                    </a:cubicBezTo>
                    <a:cubicBezTo>
                      <a:pt x="2" y="18"/>
                      <a:pt x="4" y="8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1" name="íṥliḑê">
                <a:extLst>
                  <a:ext uri="{FF2B5EF4-FFF2-40B4-BE49-F238E27FC236}">
                    <a16:creationId xmlns:a16="http://schemas.microsoft.com/office/drawing/2014/main" id="{0B35A237-EE57-44DE-A0C2-0FD6B438BED5}"/>
                  </a:ext>
                </a:extLst>
              </p:cNvPr>
              <p:cNvSpPr/>
              <p:nvPr/>
            </p:nvSpPr>
            <p:spPr bwMode="auto">
              <a:xfrm>
                <a:off x="817563" y="2422525"/>
                <a:ext cx="136525" cy="117475"/>
              </a:xfrm>
              <a:custGeom>
                <a:avLst/>
                <a:gdLst>
                  <a:gd name="T0" fmla="*/ 22 w 43"/>
                  <a:gd name="T1" fmla="*/ 2 h 37"/>
                  <a:gd name="T2" fmla="*/ 39 w 43"/>
                  <a:gd name="T3" fmla="*/ 22 h 37"/>
                  <a:gd name="T4" fmla="*/ 8 w 43"/>
                  <a:gd name="T5" fmla="*/ 11 h 37"/>
                  <a:gd name="T6" fmla="*/ 22 w 43"/>
                  <a:gd name="T7" fmla="*/ 2 h 37"/>
                  <a:gd name="T8" fmla="*/ 24 w 43"/>
                  <a:gd name="T9" fmla="*/ 23 h 37"/>
                  <a:gd name="T10" fmla="*/ 26 w 43"/>
                  <a:gd name="T11" fmla="*/ 10 h 37"/>
                  <a:gd name="T12" fmla="*/ 24 w 43"/>
                  <a:gd name="T13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7">
                    <a:moveTo>
                      <a:pt x="22" y="2"/>
                    </a:moveTo>
                    <a:cubicBezTo>
                      <a:pt x="33" y="0"/>
                      <a:pt x="43" y="9"/>
                      <a:pt x="39" y="22"/>
                    </a:cubicBezTo>
                    <a:cubicBezTo>
                      <a:pt x="33" y="37"/>
                      <a:pt x="0" y="34"/>
                      <a:pt x="8" y="11"/>
                    </a:cubicBezTo>
                    <a:cubicBezTo>
                      <a:pt x="9" y="7"/>
                      <a:pt x="15" y="3"/>
                      <a:pt x="22" y="2"/>
                    </a:cubicBezTo>
                    <a:close/>
                    <a:moveTo>
                      <a:pt x="24" y="23"/>
                    </a:moveTo>
                    <a:cubicBezTo>
                      <a:pt x="31" y="23"/>
                      <a:pt x="29" y="15"/>
                      <a:pt x="26" y="10"/>
                    </a:cubicBezTo>
                    <a:cubicBezTo>
                      <a:pt x="16" y="5"/>
                      <a:pt x="16" y="24"/>
                      <a:pt x="24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2" name="ïśḷiḍé">
                <a:extLst>
                  <a:ext uri="{FF2B5EF4-FFF2-40B4-BE49-F238E27FC236}">
                    <a16:creationId xmlns:a16="http://schemas.microsoft.com/office/drawing/2014/main" id="{844F327D-B047-4838-B77D-9708959812C9}"/>
                  </a:ext>
                </a:extLst>
              </p:cNvPr>
              <p:cNvSpPr/>
              <p:nvPr/>
            </p:nvSpPr>
            <p:spPr bwMode="auto">
              <a:xfrm>
                <a:off x="1358900" y="2409825"/>
                <a:ext cx="158750" cy="149225"/>
              </a:xfrm>
              <a:custGeom>
                <a:avLst/>
                <a:gdLst>
                  <a:gd name="T0" fmla="*/ 42 w 50"/>
                  <a:gd name="T1" fmla="*/ 29 h 47"/>
                  <a:gd name="T2" fmla="*/ 22 w 50"/>
                  <a:gd name="T3" fmla="*/ 23 h 47"/>
                  <a:gd name="T4" fmla="*/ 24 w 50"/>
                  <a:gd name="T5" fmla="*/ 30 h 47"/>
                  <a:gd name="T6" fmla="*/ 40 w 50"/>
                  <a:gd name="T7" fmla="*/ 33 h 47"/>
                  <a:gd name="T8" fmla="*/ 14 w 50"/>
                  <a:gd name="T9" fmla="*/ 11 h 47"/>
                  <a:gd name="T10" fmla="*/ 42 w 50"/>
                  <a:gd name="T11" fmla="*/ 29 h 47"/>
                  <a:gd name="T12" fmla="*/ 23 w 50"/>
                  <a:gd name="T13" fmla="*/ 18 h 47"/>
                  <a:gd name="T14" fmla="*/ 33 w 50"/>
                  <a:gd name="T15" fmla="*/ 20 h 47"/>
                  <a:gd name="T16" fmla="*/ 23 w 50"/>
                  <a:gd name="T17" fmla="*/ 1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7">
                    <a:moveTo>
                      <a:pt x="42" y="29"/>
                    </a:moveTo>
                    <a:cubicBezTo>
                      <a:pt x="35" y="27"/>
                      <a:pt x="28" y="25"/>
                      <a:pt x="22" y="23"/>
                    </a:cubicBezTo>
                    <a:cubicBezTo>
                      <a:pt x="20" y="26"/>
                      <a:pt x="23" y="29"/>
                      <a:pt x="24" y="30"/>
                    </a:cubicBezTo>
                    <a:cubicBezTo>
                      <a:pt x="31" y="28"/>
                      <a:pt x="35" y="30"/>
                      <a:pt x="40" y="33"/>
                    </a:cubicBezTo>
                    <a:cubicBezTo>
                      <a:pt x="25" y="47"/>
                      <a:pt x="0" y="26"/>
                      <a:pt x="14" y="11"/>
                    </a:cubicBezTo>
                    <a:cubicBezTo>
                      <a:pt x="24" y="0"/>
                      <a:pt x="50" y="11"/>
                      <a:pt x="42" y="29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30" y="21"/>
                      <a:pt x="33" y="20"/>
                    </a:cubicBezTo>
                    <a:cubicBezTo>
                      <a:pt x="34" y="14"/>
                      <a:pt x="24" y="12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3" name="îSḷiďè">
                <a:extLst>
                  <a:ext uri="{FF2B5EF4-FFF2-40B4-BE49-F238E27FC236}">
                    <a16:creationId xmlns:a16="http://schemas.microsoft.com/office/drawing/2014/main" id="{AF74DA80-0247-46F8-B71B-CCB5FFE724BB}"/>
                  </a:ext>
                </a:extLst>
              </p:cNvPr>
              <p:cNvSpPr/>
              <p:nvPr/>
            </p:nvSpPr>
            <p:spPr bwMode="auto">
              <a:xfrm>
                <a:off x="1498600" y="2460625"/>
                <a:ext cx="136525" cy="117475"/>
              </a:xfrm>
              <a:custGeom>
                <a:avLst/>
                <a:gdLst>
                  <a:gd name="T0" fmla="*/ 11 w 43"/>
                  <a:gd name="T1" fmla="*/ 0 h 37"/>
                  <a:gd name="T2" fmla="*/ 20 w 43"/>
                  <a:gd name="T3" fmla="*/ 4 h 37"/>
                  <a:gd name="T4" fmla="*/ 19 w 43"/>
                  <a:gd name="T5" fmla="*/ 8 h 37"/>
                  <a:gd name="T6" fmla="*/ 27 w 43"/>
                  <a:gd name="T7" fmla="*/ 7 h 37"/>
                  <a:gd name="T8" fmla="*/ 27 w 43"/>
                  <a:gd name="T9" fmla="*/ 37 h 37"/>
                  <a:gd name="T10" fmla="*/ 17 w 43"/>
                  <a:gd name="T11" fmla="*/ 34 h 37"/>
                  <a:gd name="T12" fmla="*/ 20 w 43"/>
                  <a:gd name="T13" fmla="*/ 13 h 37"/>
                  <a:gd name="T14" fmla="*/ 10 w 43"/>
                  <a:gd name="T15" fmla="*/ 30 h 37"/>
                  <a:gd name="T16" fmla="*/ 0 w 43"/>
                  <a:gd name="T17" fmla="*/ 26 h 37"/>
                  <a:gd name="T18" fmla="*/ 11 w 43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37">
                    <a:moveTo>
                      <a:pt x="11" y="0"/>
                    </a:moveTo>
                    <a:cubicBezTo>
                      <a:pt x="14" y="1"/>
                      <a:pt x="17" y="3"/>
                      <a:pt x="20" y="4"/>
                    </a:cubicBezTo>
                    <a:cubicBezTo>
                      <a:pt x="20" y="6"/>
                      <a:pt x="19" y="6"/>
                      <a:pt x="19" y="8"/>
                    </a:cubicBezTo>
                    <a:cubicBezTo>
                      <a:pt x="22" y="7"/>
                      <a:pt x="23" y="6"/>
                      <a:pt x="27" y="7"/>
                    </a:cubicBezTo>
                    <a:cubicBezTo>
                      <a:pt x="43" y="9"/>
                      <a:pt x="30" y="29"/>
                      <a:pt x="27" y="37"/>
                    </a:cubicBezTo>
                    <a:cubicBezTo>
                      <a:pt x="23" y="37"/>
                      <a:pt x="20" y="35"/>
                      <a:pt x="17" y="34"/>
                    </a:cubicBezTo>
                    <a:cubicBezTo>
                      <a:pt x="17" y="28"/>
                      <a:pt x="28" y="14"/>
                      <a:pt x="20" y="13"/>
                    </a:cubicBezTo>
                    <a:cubicBezTo>
                      <a:pt x="14" y="12"/>
                      <a:pt x="13" y="25"/>
                      <a:pt x="10" y="30"/>
                    </a:cubicBezTo>
                    <a:cubicBezTo>
                      <a:pt x="5" y="30"/>
                      <a:pt x="4" y="27"/>
                      <a:pt x="0" y="26"/>
                    </a:cubicBezTo>
                    <a:cubicBezTo>
                      <a:pt x="3" y="17"/>
                      <a:pt x="7" y="9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4" name="íṧ1iďê">
                <a:extLst>
                  <a:ext uri="{FF2B5EF4-FFF2-40B4-BE49-F238E27FC236}">
                    <a16:creationId xmlns:a16="http://schemas.microsoft.com/office/drawing/2014/main" id="{E8CE92C1-C65F-4719-8D4D-294939DB487A}"/>
                  </a:ext>
                </a:extLst>
              </p:cNvPr>
              <p:cNvSpPr/>
              <p:nvPr/>
            </p:nvSpPr>
            <p:spPr bwMode="auto">
              <a:xfrm>
                <a:off x="665163" y="2473325"/>
                <a:ext cx="127000" cy="149225"/>
              </a:xfrm>
              <a:custGeom>
                <a:avLst/>
                <a:gdLst>
                  <a:gd name="T0" fmla="*/ 30 w 40"/>
                  <a:gd name="T1" fmla="*/ 0 h 47"/>
                  <a:gd name="T2" fmla="*/ 19 w 40"/>
                  <a:gd name="T3" fmla="*/ 47 h 47"/>
                  <a:gd name="T4" fmla="*/ 14 w 40"/>
                  <a:gd name="T5" fmla="*/ 41 h 47"/>
                  <a:gd name="T6" fmla="*/ 0 w 40"/>
                  <a:gd name="T7" fmla="*/ 13 h 47"/>
                  <a:gd name="T8" fmla="*/ 10 w 40"/>
                  <a:gd name="T9" fmla="*/ 9 h 47"/>
                  <a:gd name="T10" fmla="*/ 23 w 40"/>
                  <a:gd name="T11" fmla="*/ 22 h 47"/>
                  <a:gd name="T12" fmla="*/ 21 w 40"/>
                  <a:gd name="T13" fmla="*/ 4 h 47"/>
                  <a:gd name="T14" fmla="*/ 30 w 40"/>
                  <a:gd name="T1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47">
                    <a:moveTo>
                      <a:pt x="30" y="0"/>
                    </a:moveTo>
                    <a:cubicBezTo>
                      <a:pt x="30" y="18"/>
                      <a:pt x="40" y="46"/>
                      <a:pt x="19" y="47"/>
                    </a:cubicBezTo>
                    <a:cubicBezTo>
                      <a:pt x="16" y="46"/>
                      <a:pt x="16" y="43"/>
                      <a:pt x="14" y="41"/>
                    </a:cubicBezTo>
                    <a:cubicBezTo>
                      <a:pt x="36" y="36"/>
                      <a:pt x="3" y="21"/>
                      <a:pt x="0" y="13"/>
                    </a:cubicBezTo>
                    <a:cubicBezTo>
                      <a:pt x="4" y="12"/>
                      <a:pt x="7" y="10"/>
                      <a:pt x="10" y="9"/>
                    </a:cubicBezTo>
                    <a:cubicBezTo>
                      <a:pt x="15" y="12"/>
                      <a:pt x="18" y="18"/>
                      <a:pt x="23" y="22"/>
                    </a:cubicBezTo>
                    <a:cubicBezTo>
                      <a:pt x="23" y="15"/>
                      <a:pt x="21" y="10"/>
                      <a:pt x="21" y="4"/>
                    </a:cubicBezTo>
                    <a:cubicBezTo>
                      <a:pt x="24" y="3"/>
                      <a:pt x="27" y="1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5" name="îṣľîḍé">
                <a:extLst>
                  <a:ext uri="{FF2B5EF4-FFF2-40B4-BE49-F238E27FC236}">
                    <a16:creationId xmlns:a16="http://schemas.microsoft.com/office/drawing/2014/main" id="{C7565D4B-94B0-4479-A25F-34027473E8D8}"/>
                  </a:ext>
                </a:extLst>
              </p:cNvPr>
              <p:cNvSpPr/>
              <p:nvPr/>
            </p:nvSpPr>
            <p:spPr bwMode="auto">
              <a:xfrm>
                <a:off x="595313" y="2508250"/>
                <a:ext cx="104775" cy="114300"/>
              </a:xfrm>
              <a:custGeom>
                <a:avLst/>
                <a:gdLst>
                  <a:gd name="T0" fmla="*/ 7 w 33"/>
                  <a:gd name="T1" fmla="*/ 0 h 36"/>
                  <a:gd name="T2" fmla="*/ 13 w 33"/>
                  <a:gd name="T3" fmla="*/ 8 h 36"/>
                  <a:gd name="T4" fmla="*/ 19 w 33"/>
                  <a:gd name="T5" fmla="*/ 5 h 36"/>
                  <a:gd name="T6" fmla="*/ 22 w 33"/>
                  <a:gd name="T7" fmla="*/ 13 h 36"/>
                  <a:gd name="T8" fmla="*/ 18 w 33"/>
                  <a:gd name="T9" fmla="*/ 15 h 36"/>
                  <a:gd name="T10" fmla="*/ 24 w 33"/>
                  <a:gd name="T11" fmla="*/ 25 h 36"/>
                  <a:gd name="T12" fmla="*/ 29 w 33"/>
                  <a:gd name="T13" fmla="*/ 23 h 36"/>
                  <a:gd name="T14" fmla="*/ 33 w 33"/>
                  <a:gd name="T15" fmla="*/ 29 h 36"/>
                  <a:gd name="T16" fmla="*/ 18 w 33"/>
                  <a:gd name="T17" fmla="*/ 35 h 36"/>
                  <a:gd name="T18" fmla="*/ 9 w 33"/>
                  <a:gd name="T19" fmla="*/ 21 h 36"/>
                  <a:gd name="T20" fmla="*/ 4 w 33"/>
                  <a:gd name="T21" fmla="*/ 22 h 36"/>
                  <a:gd name="T22" fmla="*/ 1 w 33"/>
                  <a:gd name="T23" fmla="*/ 17 h 36"/>
                  <a:gd name="T24" fmla="*/ 4 w 33"/>
                  <a:gd name="T25" fmla="*/ 13 h 36"/>
                  <a:gd name="T26" fmla="*/ 2 w 33"/>
                  <a:gd name="T27" fmla="*/ 9 h 36"/>
                  <a:gd name="T28" fmla="*/ 7 w 33"/>
                  <a:gd name="T2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36">
                    <a:moveTo>
                      <a:pt x="7" y="0"/>
                    </a:moveTo>
                    <a:cubicBezTo>
                      <a:pt x="11" y="1"/>
                      <a:pt x="11" y="5"/>
                      <a:pt x="13" y="8"/>
                    </a:cubicBezTo>
                    <a:cubicBezTo>
                      <a:pt x="16" y="8"/>
                      <a:pt x="17" y="6"/>
                      <a:pt x="19" y="5"/>
                    </a:cubicBezTo>
                    <a:cubicBezTo>
                      <a:pt x="20" y="9"/>
                      <a:pt x="22" y="9"/>
                      <a:pt x="22" y="13"/>
                    </a:cubicBezTo>
                    <a:cubicBezTo>
                      <a:pt x="20" y="13"/>
                      <a:pt x="20" y="15"/>
                      <a:pt x="18" y="15"/>
                    </a:cubicBezTo>
                    <a:cubicBezTo>
                      <a:pt x="19" y="19"/>
                      <a:pt x="21" y="22"/>
                      <a:pt x="24" y="25"/>
                    </a:cubicBezTo>
                    <a:cubicBezTo>
                      <a:pt x="27" y="26"/>
                      <a:pt x="27" y="23"/>
                      <a:pt x="29" y="23"/>
                    </a:cubicBezTo>
                    <a:cubicBezTo>
                      <a:pt x="30" y="26"/>
                      <a:pt x="32" y="27"/>
                      <a:pt x="33" y="29"/>
                    </a:cubicBezTo>
                    <a:cubicBezTo>
                      <a:pt x="29" y="32"/>
                      <a:pt x="26" y="36"/>
                      <a:pt x="18" y="35"/>
                    </a:cubicBezTo>
                    <a:cubicBezTo>
                      <a:pt x="14" y="31"/>
                      <a:pt x="11" y="26"/>
                      <a:pt x="9" y="21"/>
                    </a:cubicBezTo>
                    <a:cubicBezTo>
                      <a:pt x="6" y="20"/>
                      <a:pt x="7" y="23"/>
                      <a:pt x="4" y="22"/>
                    </a:cubicBezTo>
                    <a:cubicBezTo>
                      <a:pt x="4" y="20"/>
                      <a:pt x="2" y="18"/>
                      <a:pt x="1" y="17"/>
                    </a:cubicBezTo>
                    <a:cubicBezTo>
                      <a:pt x="0" y="14"/>
                      <a:pt x="3" y="15"/>
                      <a:pt x="4" y="13"/>
                    </a:cubicBezTo>
                    <a:cubicBezTo>
                      <a:pt x="4" y="11"/>
                      <a:pt x="1" y="11"/>
                      <a:pt x="2" y="9"/>
                    </a:cubicBezTo>
                    <a:cubicBezTo>
                      <a:pt x="4" y="6"/>
                      <a:pt x="6" y="3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6" name="íśḻiḋé">
                <a:extLst>
                  <a:ext uri="{FF2B5EF4-FFF2-40B4-BE49-F238E27FC236}">
                    <a16:creationId xmlns:a16="http://schemas.microsoft.com/office/drawing/2014/main" id="{76797BFF-9CDE-414D-95AF-0E0429ADF3C4}"/>
                  </a:ext>
                </a:extLst>
              </p:cNvPr>
              <p:cNvSpPr/>
              <p:nvPr/>
            </p:nvSpPr>
            <p:spPr bwMode="auto">
              <a:xfrm>
                <a:off x="1600200" y="2505075"/>
                <a:ext cx="122238" cy="139700"/>
              </a:xfrm>
              <a:custGeom>
                <a:avLst/>
                <a:gdLst>
                  <a:gd name="T0" fmla="*/ 36 w 39"/>
                  <a:gd name="T1" fmla="*/ 25 h 44"/>
                  <a:gd name="T2" fmla="*/ 27 w 39"/>
                  <a:gd name="T3" fmla="*/ 22 h 44"/>
                  <a:gd name="T4" fmla="*/ 17 w 39"/>
                  <a:gd name="T5" fmla="*/ 29 h 44"/>
                  <a:gd name="T6" fmla="*/ 31 w 39"/>
                  <a:gd name="T7" fmla="*/ 33 h 44"/>
                  <a:gd name="T8" fmla="*/ 3 w 39"/>
                  <a:gd name="T9" fmla="*/ 23 h 44"/>
                  <a:gd name="T10" fmla="*/ 36 w 39"/>
                  <a:gd name="T11" fmla="*/ 2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4">
                    <a:moveTo>
                      <a:pt x="36" y="25"/>
                    </a:moveTo>
                    <a:cubicBezTo>
                      <a:pt x="32" y="25"/>
                      <a:pt x="30" y="23"/>
                      <a:pt x="27" y="22"/>
                    </a:cubicBezTo>
                    <a:cubicBezTo>
                      <a:pt x="26" y="7"/>
                      <a:pt x="6" y="22"/>
                      <a:pt x="17" y="29"/>
                    </a:cubicBezTo>
                    <a:cubicBezTo>
                      <a:pt x="25" y="27"/>
                      <a:pt x="26" y="29"/>
                      <a:pt x="31" y="33"/>
                    </a:cubicBezTo>
                    <a:cubicBezTo>
                      <a:pt x="22" y="44"/>
                      <a:pt x="4" y="33"/>
                      <a:pt x="3" y="23"/>
                    </a:cubicBezTo>
                    <a:cubicBezTo>
                      <a:pt x="0" y="0"/>
                      <a:pt x="39" y="3"/>
                      <a:pt x="36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7" name="iṩļiḋe">
                <a:extLst>
                  <a:ext uri="{FF2B5EF4-FFF2-40B4-BE49-F238E27FC236}">
                    <a16:creationId xmlns:a16="http://schemas.microsoft.com/office/drawing/2014/main" id="{579C5ABE-1582-4091-9C71-403453275478}"/>
                  </a:ext>
                </a:extLst>
              </p:cNvPr>
              <p:cNvSpPr/>
              <p:nvPr/>
            </p:nvSpPr>
            <p:spPr bwMode="auto">
              <a:xfrm>
                <a:off x="257175" y="2524125"/>
                <a:ext cx="1808163" cy="1809750"/>
              </a:xfrm>
              <a:custGeom>
                <a:avLst/>
                <a:gdLst>
                  <a:gd name="T0" fmla="*/ 276 w 571"/>
                  <a:gd name="T1" fmla="*/ 4 h 571"/>
                  <a:gd name="T2" fmla="*/ 480 w 571"/>
                  <a:gd name="T3" fmla="*/ 82 h 571"/>
                  <a:gd name="T4" fmla="*/ 567 w 571"/>
                  <a:gd name="T5" fmla="*/ 277 h 571"/>
                  <a:gd name="T6" fmla="*/ 489 w 571"/>
                  <a:gd name="T7" fmla="*/ 480 h 571"/>
                  <a:gd name="T8" fmla="*/ 295 w 571"/>
                  <a:gd name="T9" fmla="*/ 568 h 571"/>
                  <a:gd name="T10" fmla="*/ 90 w 571"/>
                  <a:gd name="T11" fmla="*/ 491 h 571"/>
                  <a:gd name="T12" fmla="*/ 3 w 571"/>
                  <a:gd name="T13" fmla="*/ 296 h 571"/>
                  <a:gd name="T14" fmla="*/ 81 w 571"/>
                  <a:gd name="T15" fmla="*/ 92 h 571"/>
                  <a:gd name="T16" fmla="*/ 214 w 571"/>
                  <a:gd name="T17" fmla="*/ 14 h 571"/>
                  <a:gd name="T18" fmla="*/ 276 w 571"/>
                  <a:gd name="T19" fmla="*/ 4 h 571"/>
                  <a:gd name="T20" fmla="*/ 90 w 571"/>
                  <a:gd name="T21" fmla="*/ 96 h 571"/>
                  <a:gd name="T22" fmla="*/ 12 w 571"/>
                  <a:gd name="T23" fmla="*/ 291 h 571"/>
                  <a:gd name="T24" fmla="*/ 94 w 571"/>
                  <a:gd name="T25" fmla="*/ 481 h 571"/>
                  <a:gd name="T26" fmla="*/ 289 w 571"/>
                  <a:gd name="T27" fmla="*/ 559 h 571"/>
                  <a:gd name="T28" fmla="*/ 480 w 571"/>
                  <a:gd name="T29" fmla="*/ 477 h 571"/>
                  <a:gd name="T30" fmla="*/ 558 w 571"/>
                  <a:gd name="T31" fmla="*/ 283 h 571"/>
                  <a:gd name="T32" fmla="*/ 477 w 571"/>
                  <a:gd name="T33" fmla="*/ 92 h 571"/>
                  <a:gd name="T34" fmla="*/ 282 w 571"/>
                  <a:gd name="T35" fmla="*/ 14 h 571"/>
                  <a:gd name="T36" fmla="*/ 90 w 571"/>
                  <a:gd name="T37" fmla="*/ 96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1" h="571">
                    <a:moveTo>
                      <a:pt x="276" y="4"/>
                    </a:moveTo>
                    <a:cubicBezTo>
                      <a:pt x="363" y="0"/>
                      <a:pt x="435" y="39"/>
                      <a:pt x="480" y="82"/>
                    </a:cubicBezTo>
                    <a:cubicBezTo>
                      <a:pt x="527" y="126"/>
                      <a:pt x="563" y="190"/>
                      <a:pt x="567" y="277"/>
                    </a:cubicBezTo>
                    <a:cubicBezTo>
                      <a:pt x="571" y="366"/>
                      <a:pt x="533" y="436"/>
                      <a:pt x="489" y="480"/>
                    </a:cubicBezTo>
                    <a:cubicBezTo>
                      <a:pt x="443" y="527"/>
                      <a:pt x="381" y="566"/>
                      <a:pt x="295" y="568"/>
                    </a:cubicBezTo>
                    <a:cubicBezTo>
                      <a:pt x="204" y="571"/>
                      <a:pt x="139" y="536"/>
                      <a:pt x="90" y="491"/>
                    </a:cubicBezTo>
                    <a:cubicBezTo>
                      <a:pt x="44" y="448"/>
                      <a:pt x="5" y="381"/>
                      <a:pt x="3" y="296"/>
                    </a:cubicBezTo>
                    <a:cubicBezTo>
                      <a:pt x="0" y="202"/>
                      <a:pt x="36" y="139"/>
                      <a:pt x="81" y="92"/>
                    </a:cubicBezTo>
                    <a:cubicBezTo>
                      <a:pt x="114" y="56"/>
                      <a:pt x="158" y="28"/>
                      <a:pt x="214" y="14"/>
                    </a:cubicBezTo>
                    <a:cubicBezTo>
                      <a:pt x="233" y="8"/>
                      <a:pt x="254" y="5"/>
                      <a:pt x="276" y="4"/>
                    </a:cubicBezTo>
                    <a:close/>
                    <a:moveTo>
                      <a:pt x="90" y="96"/>
                    </a:moveTo>
                    <a:cubicBezTo>
                      <a:pt x="45" y="141"/>
                      <a:pt x="12" y="204"/>
                      <a:pt x="12" y="291"/>
                    </a:cubicBezTo>
                    <a:cubicBezTo>
                      <a:pt x="12" y="376"/>
                      <a:pt x="52" y="439"/>
                      <a:pt x="94" y="481"/>
                    </a:cubicBezTo>
                    <a:cubicBezTo>
                      <a:pt x="140" y="527"/>
                      <a:pt x="204" y="559"/>
                      <a:pt x="289" y="559"/>
                    </a:cubicBezTo>
                    <a:cubicBezTo>
                      <a:pt x="371" y="559"/>
                      <a:pt x="436" y="522"/>
                      <a:pt x="480" y="477"/>
                    </a:cubicBezTo>
                    <a:cubicBezTo>
                      <a:pt x="522" y="434"/>
                      <a:pt x="560" y="368"/>
                      <a:pt x="558" y="283"/>
                    </a:cubicBezTo>
                    <a:cubicBezTo>
                      <a:pt x="556" y="198"/>
                      <a:pt x="521" y="136"/>
                      <a:pt x="477" y="92"/>
                    </a:cubicBezTo>
                    <a:cubicBezTo>
                      <a:pt x="434" y="49"/>
                      <a:pt x="366" y="11"/>
                      <a:pt x="282" y="14"/>
                    </a:cubicBezTo>
                    <a:cubicBezTo>
                      <a:pt x="194" y="16"/>
                      <a:pt x="134" y="52"/>
                      <a:pt x="9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8" name="ïşḷîḍé">
                <a:extLst>
                  <a:ext uri="{FF2B5EF4-FFF2-40B4-BE49-F238E27FC236}">
                    <a16:creationId xmlns:a16="http://schemas.microsoft.com/office/drawing/2014/main" id="{2E2AC9BD-E2B1-4F2F-9E74-ED54A9FDB336}"/>
                  </a:ext>
                </a:extLst>
              </p:cNvPr>
              <p:cNvSpPr/>
              <p:nvPr/>
            </p:nvSpPr>
            <p:spPr bwMode="auto">
              <a:xfrm>
                <a:off x="531813" y="2536825"/>
                <a:ext cx="38100" cy="47625"/>
              </a:xfrm>
              <a:custGeom>
                <a:avLst/>
                <a:gdLst>
                  <a:gd name="T0" fmla="*/ 12 w 12"/>
                  <a:gd name="T1" fmla="*/ 8 h 15"/>
                  <a:gd name="T2" fmla="*/ 5 w 12"/>
                  <a:gd name="T3" fmla="*/ 15 h 15"/>
                  <a:gd name="T4" fmla="*/ 0 w 12"/>
                  <a:gd name="T5" fmla="*/ 8 h 15"/>
                  <a:gd name="T6" fmla="*/ 12 w 12"/>
                  <a:gd name="T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5">
                    <a:moveTo>
                      <a:pt x="12" y="8"/>
                    </a:moveTo>
                    <a:cubicBezTo>
                      <a:pt x="11" y="11"/>
                      <a:pt x="7" y="12"/>
                      <a:pt x="5" y="15"/>
                    </a:cubicBezTo>
                    <a:cubicBezTo>
                      <a:pt x="2" y="13"/>
                      <a:pt x="1" y="11"/>
                      <a:pt x="0" y="8"/>
                    </a:cubicBezTo>
                    <a:cubicBezTo>
                      <a:pt x="4" y="5"/>
                      <a:pt x="10" y="0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" name="îšļídê">
                <a:extLst>
                  <a:ext uri="{FF2B5EF4-FFF2-40B4-BE49-F238E27FC236}">
                    <a16:creationId xmlns:a16="http://schemas.microsoft.com/office/drawing/2014/main" id="{C039DC4A-F4AC-4CAC-8A96-C321FE7DA279}"/>
                  </a:ext>
                </a:extLst>
              </p:cNvPr>
              <p:cNvSpPr/>
              <p:nvPr/>
            </p:nvSpPr>
            <p:spPr bwMode="auto">
              <a:xfrm>
                <a:off x="550863" y="2571750"/>
                <a:ext cx="79375" cy="92075"/>
              </a:xfrm>
              <a:custGeom>
                <a:avLst/>
                <a:gdLst>
                  <a:gd name="T0" fmla="*/ 25 w 25"/>
                  <a:gd name="T1" fmla="*/ 23 h 29"/>
                  <a:gd name="T2" fmla="*/ 16 w 25"/>
                  <a:gd name="T3" fmla="*/ 29 h 29"/>
                  <a:gd name="T4" fmla="*/ 0 w 25"/>
                  <a:gd name="T5" fmla="*/ 7 h 29"/>
                  <a:gd name="T6" fmla="*/ 8 w 25"/>
                  <a:gd name="T7" fmla="*/ 0 h 29"/>
                  <a:gd name="T8" fmla="*/ 25 w 25"/>
                  <a:gd name="T9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5" y="23"/>
                    </a:moveTo>
                    <a:cubicBezTo>
                      <a:pt x="22" y="25"/>
                      <a:pt x="19" y="27"/>
                      <a:pt x="16" y="29"/>
                    </a:cubicBezTo>
                    <a:cubicBezTo>
                      <a:pt x="10" y="22"/>
                      <a:pt x="6" y="14"/>
                      <a:pt x="0" y="7"/>
                    </a:cubicBezTo>
                    <a:cubicBezTo>
                      <a:pt x="2" y="4"/>
                      <a:pt x="6" y="3"/>
                      <a:pt x="8" y="0"/>
                    </a:cubicBezTo>
                    <a:cubicBezTo>
                      <a:pt x="15" y="7"/>
                      <a:pt x="19" y="15"/>
                      <a:pt x="25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" name="iśļîḑe">
                <a:extLst>
                  <a:ext uri="{FF2B5EF4-FFF2-40B4-BE49-F238E27FC236}">
                    <a16:creationId xmlns:a16="http://schemas.microsoft.com/office/drawing/2014/main" id="{AC964896-2B4A-4502-845A-16EDF64033F5}"/>
                  </a:ext>
                </a:extLst>
              </p:cNvPr>
              <p:cNvSpPr/>
              <p:nvPr/>
            </p:nvSpPr>
            <p:spPr bwMode="auto">
              <a:xfrm>
                <a:off x="1693863" y="2578100"/>
                <a:ext cx="117475" cy="123825"/>
              </a:xfrm>
              <a:custGeom>
                <a:avLst/>
                <a:gdLst>
                  <a:gd name="T0" fmla="*/ 32 w 37"/>
                  <a:gd name="T1" fmla="*/ 32 h 39"/>
                  <a:gd name="T2" fmla="*/ 15 w 37"/>
                  <a:gd name="T3" fmla="*/ 19 h 39"/>
                  <a:gd name="T4" fmla="*/ 28 w 37"/>
                  <a:gd name="T5" fmla="*/ 36 h 39"/>
                  <a:gd name="T6" fmla="*/ 4 w 37"/>
                  <a:gd name="T7" fmla="*/ 23 h 39"/>
                  <a:gd name="T8" fmla="*/ 37 w 37"/>
                  <a:gd name="T9" fmla="*/ 20 h 39"/>
                  <a:gd name="T10" fmla="*/ 32 w 37"/>
                  <a:gd name="T11" fmla="*/ 32 h 39"/>
                  <a:gd name="T12" fmla="*/ 19 w 37"/>
                  <a:gd name="T13" fmla="*/ 15 h 39"/>
                  <a:gd name="T14" fmla="*/ 27 w 37"/>
                  <a:gd name="T15" fmla="*/ 21 h 39"/>
                  <a:gd name="T16" fmla="*/ 19 w 37"/>
                  <a:gd name="T17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9">
                    <a:moveTo>
                      <a:pt x="32" y="32"/>
                    </a:moveTo>
                    <a:cubicBezTo>
                      <a:pt x="25" y="29"/>
                      <a:pt x="21" y="23"/>
                      <a:pt x="15" y="19"/>
                    </a:cubicBezTo>
                    <a:cubicBezTo>
                      <a:pt x="10" y="29"/>
                      <a:pt x="29" y="28"/>
                      <a:pt x="28" y="36"/>
                    </a:cubicBezTo>
                    <a:cubicBezTo>
                      <a:pt x="17" y="39"/>
                      <a:pt x="6" y="29"/>
                      <a:pt x="4" y="23"/>
                    </a:cubicBezTo>
                    <a:cubicBezTo>
                      <a:pt x="0" y="0"/>
                      <a:pt x="36" y="0"/>
                      <a:pt x="37" y="20"/>
                    </a:cubicBezTo>
                    <a:cubicBezTo>
                      <a:pt x="37" y="25"/>
                      <a:pt x="35" y="28"/>
                      <a:pt x="32" y="32"/>
                    </a:cubicBezTo>
                    <a:close/>
                    <a:moveTo>
                      <a:pt x="19" y="15"/>
                    </a:moveTo>
                    <a:cubicBezTo>
                      <a:pt x="21" y="17"/>
                      <a:pt x="23" y="20"/>
                      <a:pt x="27" y="21"/>
                    </a:cubicBezTo>
                    <a:cubicBezTo>
                      <a:pt x="31" y="15"/>
                      <a:pt x="21" y="9"/>
                      <a:pt x="19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" name="î$ḻiḑe">
                <a:extLst>
                  <a:ext uri="{FF2B5EF4-FFF2-40B4-BE49-F238E27FC236}">
                    <a16:creationId xmlns:a16="http://schemas.microsoft.com/office/drawing/2014/main" id="{692E9FB7-2480-4538-8115-1DFF9ABBA4CF}"/>
                  </a:ext>
                </a:extLst>
              </p:cNvPr>
              <p:cNvSpPr/>
              <p:nvPr/>
            </p:nvSpPr>
            <p:spPr bwMode="auto">
              <a:xfrm>
                <a:off x="471488" y="2609850"/>
                <a:ext cx="133350" cy="133350"/>
              </a:xfrm>
              <a:custGeom>
                <a:avLst/>
                <a:gdLst>
                  <a:gd name="T0" fmla="*/ 22 w 42"/>
                  <a:gd name="T1" fmla="*/ 3 h 42"/>
                  <a:gd name="T2" fmla="*/ 16 w 42"/>
                  <a:gd name="T3" fmla="*/ 11 h 42"/>
                  <a:gd name="T4" fmla="*/ 9 w 42"/>
                  <a:gd name="T5" fmla="*/ 16 h 42"/>
                  <a:gd name="T6" fmla="*/ 28 w 42"/>
                  <a:gd name="T7" fmla="*/ 10 h 42"/>
                  <a:gd name="T8" fmla="*/ 9 w 42"/>
                  <a:gd name="T9" fmla="*/ 33 h 42"/>
                  <a:gd name="T10" fmla="*/ 16 w 42"/>
                  <a:gd name="T11" fmla="*/ 26 h 42"/>
                  <a:gd name="T12" fmla="*/ 24 w 42"/>
                  <a:gd name="T13" fmla="*/ 21 h 42"/>
                  <a:gd name="T14" fmla="*/ 9 w 42"/>
                  <a:gd name="T15" fmla="*/ 26 h 42"/>
                  <a:gd name="T16" fmla="*/ 0 w 42"/>
                  <a:gd name="T17" fmla="*/ 17 h 42"/>
                  <a:gd name="T18" fmla="*/ 22 w 42"/>
                  <a:gd name="T1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2" y="3"/>
                    </a:moveTo>
                    <a:cubicBezTo>
                      <a:pt x="23" y="6"/>
                      <a:pt x="17" y="8"/>
                      <a:pt x="16" y="11"/>
                    </a:cubicBezTo>
                    <a:cubicBezTo>
                      <a:pt x="12" y="10"/>
                      <a:pt x="9" y="12"/>
                      <a:pt x="9" y="16"/>
                    </a:cubicBezTo>
                    <a:cubicBezTo>
                      <a:pt x="16" y="17"/>
                      <a:pt x="18" y="7"/>
                      <a:pt x="28" y="10"/>
                    </a:cubicBezTo>
                    <a:cubicBezTo>
                      <a:pt x="42" y="14"/>
                      <a:pt x="24" y="42"/>
                      <a:pt x="9" y="33"/>
                    </a:cubicBezTo>
                    <a:cubicBezTo>
                      <a:pt x="10" y="29"/>
                      <a:pt x="13" y="28"/>
                      <a:pt x="16" y="26"/>
                    </a:cubicBezTo>
                    <a:cubicBezTo>
                      <a:pt x="18" y="26"/>
                      <a:pt x="24" y="26"/>
                      <a:pt x="24" y="21"/>
                    </a:cubicBezTo>
                    <a:cubicBezTo>
                      <a:pt x="20" y="17"/>
                      <a:pt x="15" y="25"/>
                      <a:pt x="9" y="26"/>
                    </a:cubicBezTo>
                    <a:cubicBezTo>
                      <a:pt x="4" y="26"/>
                      <a:pt x="0" y="23"/>
                      <a:pt x="0" y="17"/>
                    </a:cubicBezTo>
                    <a:cubicBezTo>
                      <a:pt x="1" y="9"/>
                      <a:pt x="12" y="0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" name="îṩḷiďé">
                <a:extLst>
                  <a:ext uri="{FF2B5EF4-FFF2-40B4-BE49-F238E27FC236}">
                    <a16:creationId xmlns:a16="http://schemas.microsoft.com/office/drawing/2014/main" id="{4311F079-CB1B-4838-ACCE-FFD4B4154580}"/>
                  </a:ext>
                </a:extLst>
              </p:cNvPr>
              <p:cNvSpPr/>
              <p:nvPr/>
            </p:nvSpPr>
            <p:spPr bwMode="auto">
              <a:xfrm>
                <a:off x="401638" y="2663825"/>
                <a:ext cx="85725" cy="120650"/>
              </a:xfrm>
              <a:custGeom>
                <a:avLst/>
                <a:gdLst>
                  <a:gd name="T0" fmla="*/ 18 w 27"/>
                  <a:gd name="T1" fmla="*/ 11 h 38"/>
                  <a:gd name="T2" fmla="*/ 15 w 27"/>
                  <a:gd name="T3" fmla="*/ 15 h 38"/>
                  <a:gd name="T4" fmla="*/ 27 w 27"/>
                  <a:gd name="T5" fmla="*/ 30 h 38"/>
                  <a:gd name="T6" fmla="*/ 19 w 27"/>
                  <a:gd name="T7" fmla="*/ 38 h 38"/>
                  <a:gd name="T8" fmla="*/ 0 w 27"/>
                  <a:gd name="T9" fmla="*/ 19 h 38"/>
                  <a:gd name="T10" fmla="*/ 9 w 27"/>
                  <a:gd name="T11" fmla="*/ 13 h 38"/>
                  <a:gd name="T12" fmla="*/ 18 w 27"/>
                  <a:gd name="T13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8">
                    <a:moveTo>
                      <a:pt x="18" y="11"/>
                    </a:moveTo>
                    <a:cubicBezTo>
                      <a:pt x="18" y="13"/>
                      <a:pt x="15" y="13"/>
                      <a:pt x="15" y="15"/>
                    </a:cubicBezTo>
                    <a:cubicBezTo>
                      <a:pt x="16" y="23"/>
                      <a:pt x="23" y="25"/>
                      <a:pt x="27" y="30"/>
                    </a:cubicBezTo>
                    <a:cubicBezTo>
                      <a:pt x="25" y="34"/>
                      <a:pt x="22" y="36"/>
                      <a:pt x="19" y="38"/>
                    </a:cubicBezTo>
                    <a:cubicBezTo>
                      <a:pt x="13" y="31"/>
                      <a:pt x="6" y="26"/>
                      <a:pt x="0" y="19"/>
                    </a:cubicBezTo>
                    <a:cubicBezTo>
                      <a:pt x="2" y="16"/>
                      <a:pt x="5" y="10"/>
                      <a:pt x="9" y="13"/>
                    </a:cubicBezTo>
                    <a:cubicBezTo>
                      <a:pt x="6" y="6"/>
                      <a:pt x="18" y="0"/>
                      <a:pt x="1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" name="ïśľïḋê">
                <a:extLst>
                  <a:ext uri="{FF2B5EF4-FFF2-40B4-BE49-F238E27FC236}">
                    <a16:creationId xmlns:a16="http://schemas.microsoft.com/office/drawing/2014/main" id="{EA042946-FC35-4D95-B31A-99C9F164FF09}"/>
                  </a:ext>
                </a:extLst>
              </p:cNvPr>
              <p:cNvSpPr/>
              <p:nvPr/>
            </p:nvSpPr>
            <p:spPr bwMode="auto">
              <a:xfrm>
                <a:off x="1833563" y="2670175"/>
                <a:ext cx="174625" cy="173038"/>
              </a:xfrm>
              <a:custGeom>
                <a:avLst/>
                <a:gdLst>
                  <a:gd name="T0" fmla="*/ 30 w 55"/>
                  <a:gd name="T1" fmla="*/ 31 h 55"/>
                  <a:gd name="T2" fmla="*/ 29 w 55"/>
                  <a:gd name="T3" fmla="*/ 38 h 55"/>
                  <a:gd name="T4" fmla="*/ 33 w 55"/>
                  <a:gd name="T5" fmla="*/ 38 h 55"/>
                  <a:gd name="T6" fmla="*/ 36 w 55"/>
                  <a:gd name="T7" fmla="*/ 46 h 55"/>
                  <a:gd name="T8" fmla="*/ 29 w 55"/>
                  <a:gd name="T9" fmla="*/ 48 h 55"/>
                  <a:gd name="T10" fmla="*/ 30 w 55"/>
                  <a:gd name="T11" fmla="*/ 54 h 55"/>
                  <a:gd name="T12" fmla="*/ 21 w 55"/>
                  <a:gd name="T13" fmla="*/ 54 h 55"/>
                  <a:gd name="T14" fmla="*/ 20 w 55"/>
                  <a:gd name="T15" fmla="*/ 48 h 55"/>
                  <a:gd name="T16" fmla="*/ 3 w 55"/>
                  <a:gd name="T17" fmla="*/ 32 h 55"/>
                  <a:gd name="T18" fmla="*/ 20 w 55"/>
                  <a:gd name="T19" fmla="*/ 20 h 55"/>
                  <a:gd name="T20" fmla="*/ 24 w 55"/>
                  <a:gd name="T21" fmla="*/ 11 h 55"/>
                  <a:gd name="T22" fmla="*/ 30 w 55"/>
                  <a:gd name="T23" fmla="*/ 31 h 55"/>
                  <a:gd name="T24" fmla="*/ 30 w 55"/>
                  <a:gd name="T25" fmla="*/ 24 h 55"/>
                  <a:gd name="T26" fmla="*/ 36 w 55"/>
                  <a:gd name="T27" fmla="*/ 24 h 55"/>
                  <a:gd name="T28" fmla="*/ 35 w 55"/>
                  <a:gd name="T29" fmla="*/ 19 h 55"/>
                  <a:gd name="T30" fmla="*/ 30 w 55"/>
                  <a:gd name="T31" fmla="*/ 24 h 55"/>
                  <a:gd name="T32" fmla="*/ 19 w 55"/>
                  <a:gd name="T33" fmla="*/ 38 h 55"/>
                  <a:gd name="T34" fmla="*/ 18 w 55"/>
                  <a:gd name="T35" fmla="*/ 27 h 55"/>
                  <a:gd name="T36" fmla="*/ 19 w 55"/>
                  <a:gd name="T37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55">
                    <a:moveTo>
                      <a:pt x="30" y="31"/>
                    </a:moveTo>
                    <a:cubicBezTo>
                      <a:pt x="28" y="32"/>
                      <a:pt x="29" y="36"/>
                      <a:pt x="29" y="38"/>
                    </a:cubicBezTo>
                    <a:cubicBezTo>
                      <a:pt x="30" y="40"/>
                      <a:pt x="32" y="36"/>
                      <a:pt x="33" y="38"/>
                    </a:cubicBezTo>
                    <a:cubicBezTo>
                      <a:pt x="33" y="41"/>
                      <a:pt x="36" y="42"/>
                      <a:pt x="36" y="46"/>
                    </a:cubicBezTo>
                    <a:cubicBezTo>
                      <a:pt x="33" y="46"/>
                      <a:pt x="31" y="47"/>
                      <a:pt x="29" y="48"/>
                    </a:cubicBezTo>
                    <a:cubicBezTo>
                      <a:pt x="30" y="50"/>
                      <a:pt x="29" y="53"/>
                      <a:pt x="30" y="54"/>
                    </a:cubicBezTo>
                    <a:cubicBezTo>
                      <a:pt x="28" y="55"/>
                      <a:pt x="23" y="55"/>
                      <a:pt x="21" y="54"/>
                    </a:cubicBezTo>
                    <a:cubicBezTo>
                      <a:pt x="20" y="53"/>
                      <a:pt x="21" y="49"/>
                      <a:pt x="20" y="48"/>
                    </a:cubicBezTo>
                    <a:cubicBezTo>
                      <a:pt x="16" y="46"/>
                      <a:pt x="4" y="40"/>
                      <a:pt x="3" y="32"/>
                    </a:cubicBezTo>
                    <a:cubicBezTo>
                      <a:pt x="0" y="21"/>
                      <a:pt x="10" y="14"/>
                      <a:pt x="20" y="20"/>
                    </a:cubicBezTo>
                    <a:cubicBezTo>
                      <a:pt x="22" y="16"/>
                      <a:pt x="22" y="13"/>
                      <a:pt x="24" y="11"/>
                    </a:cubicBezTo>
                    <a:cubicBezTo>
                      <a:pt x="41" y="0"/>
                      <a:pt x="55" y="41"/>
                      <a:pt x="30" y="31"/>
                    </a:cubicBezTo>
                    <a:close/>
                    <a:moveTo>
                      <a:pt x="30" y="24"/>
                    </a:moveTo>
                    <a:cubicBezTo>
                      <a:pt x="32" y="24"/>
                      <a:pt x="35" y="25"/>
                      <a:pt x="36" y="24"/>
                    </a:cubicBezTo>
                    <a:cubicBezTo>
                      <a:pt x="36" y="22"/>
                      <a:pt x="36" y="21"/>
                      <a:pt x="35" y="19"/>
                    </a:cubicBezTo>
                    <a:cubicBezTo>
                      <a:pt x="31" y="17"/>
                      <a:pt x="29" y="20"/>
                      <a:pt x="30" y="24"/>
                    </a:cubicBezTo>
                    <a:close/>
                    <a:moveTo>
                      <a:pt x="19" y="38"/>
                    </a:moveTo>
                    <a:cubicBezTo>
                      <a:pt x="19" y="34"/>
                      <a:pt x="20" y="29"/>
                      <a:pt x="18" y="27"/>
                    </a:cubicBezTo>
                    <a:cubicBezTo>
                      <a:pt x="9" y="26"/>
                      <a:pt x="12" y="39"/>
                      <a:pt x="19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" name="ïṧ1îďè">
                <a:extLst>
                  <a:ext uri="{FF2B5EF4-FFF2-40B4-BE49-F238E27FC236}">
                    <a16:creationId xmlns:a16="http://schemas.microsoft.com/office/drawing/2014/main" id="{68C6E375-ECF1-42CD-AFAA-F053CEC4E3F7}"/>
                  </a:ext>
                </a:extLst>
              </p:cNvPr>
              <p:cNvSpPr/>
              <p:nvPr/>
            </p:nvSpPr>
            <p:spPr bwMode="auto">
              <a:xfrm>
                <a:off x="331788" y="2736850"/>
                <a:ext cx="117475" cy="122238"/>
              </a:xfrm>
              <a:custGeom>
                <a:avLst/>
                <a:gdLst>
                  <a:gd name="T0" fmla="*/ 29 w 37"/>
                  <a:gd name="T1" fmla="*/ 11 h 39"/>
                  <a:gd name="T2" fmla="*/ 16 w 37"/>
                  <a:gd name="T3" fmla="*/ 27 h 39"/>
                  <a:gd name="T4" fmla="*/ 21 w 37"/>
                  <a:gd name="T5" fmla="*/ 29 h 39"/>
                  <a:gd name="T6" fmla="*/ 25 w 37"/>
                  <a:gd name="T7" fmla="*/ 22 h 39"/>
                  <a:gd name="T8" fmla="*/ 31 w 37"/>
                  <a:gd name="T9" fmla="*/ 14 h 39"/>
                  <a:gd name="T10" fmla="*/ 16 w 37"/>
                  <a:gd name="T11" fmla="*/ 39 h 39"/>
                  <a:gd name="T12" fmla="*/ 1 w 37"/>
                  <a:gd name="T13" fmla="*/ 22 h 39"/>
                  <a:gd name="T14" fmla="*/ 29 w 37"/>
                  <a:gd name="T15" fmla="*/ 11 h 39"/>
                  <a:gd name="T16" fmla="*/ 11 w 37"/>
                  <a:gd name="T17" fmla="*/ 24 h 39"/>
                  <a:gd name="T18" fmla="*/ 18 w 37"/>
                  <a:gd name="T19" fmla="*/ 16 h 39"/>
                  <a:gd name="T20" fmla="*/ 11 w 37"/>
                  <a:gd name="T21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9">
                    <a:moveTo>
                      <a:pt x="29" y="11"/>
                    </a:moveTo>
                    <a:cubicBezTo>
                      <a:pt x="25" y="17"/>
                      <a:pt x="21" y="22"/>
                      <a:pt x="16" y="27"/>
                    </a:cubicBezTo>
                    <a:cubicBezTo>
                      <a:pt x="17" y="30"/>
                      <a:pt x="20" y="29"/>
                      <a:pt x="21" y="29"/>
                    </a:cubicBezTo>
                    <a:cubicBezTo>
                      <a:pt x="25" y="28"/>
                      <a:pt x="23" y="25"/>
                      <a:pt x="25" y="22"/>
                    </a:cubicBezTo>
                    <a:cubicBezTo>
                      <a:pt x="27" y="18"/>
                      <a:pt x="31" y="17"/>
                      <a:pt x="31" y="14"/>
                    </a:cubicBezTo>
                    <a:cubicBezTo>
                      <a:pt x="37" y="26"/>
                      <a:pt x="27" y="39"/>
                      <a:pt x="16" y="39"/>
                    </a:cubicBezTo>
                    <a:cubicBezTo>
                      <a:pt x="6" y="38"/>
                      <a:pt x="0" y="30"/>
                      <a:pt x="1" y="22"/>
                    </a:cubicBezTo>
                    <a:cubicBezTo>
                      <a:pt x="3" y="9"/>
                      <a:pt x="19" y="0"/>
                      <a:pt x="29" y="11"/>
                    </a:cubicBezTo>
                    <a:close/>
                    <a:moveTo>
                      <a:pt x="11" y="24"/>
                    </a:moveTo>
                    <a:cubicBezTo>
                      <a:pt x="15" y="23"/>
                      <a:pt x="15" y="19"/>
                      <a:pt x="18" y="16"/>
                    </a:cubicBezTo>
                    <a:cubicBezTo>
                      <a:pt x="13" y="13"/>
                      <a:pt x="7" y="19"/>
                      <a:pt x="11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" name="iş1iďê">
                <a:extLst>
                  <a:ext uri="{FF2B5EF4-FFF2-40B4-BE49-F238E27FC236}">
                    <a16:creationId xmlns:a16="http://schemas.microsoft.com/office/drawing/2014/main" id="{63386772-2B19-47C2-852E-0DEB83A4E836}"/>
                  </a:ext>
                </a:extLst>
              </p:cNvPr>
              <p:cNvSpPr/>
              <p:nvPr/>
            </p:nvSpPr>
            <p:spPr bwMode="auto">
              <a:xfrm>
                <a:off x="257175" y="2827338"/>
                <a:ext cx="109538" cy="104775"/>
              </a:xfrm>
              <a:custGeom>
                <a:avLst/>
                <a:gdLst>
                  <a:gd name="T0" fmla="*/ 17 w 35"/>
                  <a:gd name="T1" fmla="*/ 0 h 33"/>
                  <a:gd name="T2" fmla="*/ 35 w 35"/>
                  <a:gd name="T3" fmla="*/ 25 h 33"/>
                  <a:gd name="T4" fmla="*/ 30 w 35"/>
                  <a:gd name="T5" fmla="*/ 33 h 33"/>
                  <a:gd name="T6" fmla="*/ 0 w 35"/>
                  <a:gd name="T7" fmla="*/ 28 h 33"/>
                  <a:gd name="T8" fmla="*/ 6 w 35"/>
                  <a:gd name="T9" fmla="*/ 18 h 33"/>
                  <a:gd name="T10" fmla="*/ 22 w 35"/>
                  <a:gd name="T11" fmla="*/ 23 h 33"/>
                  <a:gd name="T12" fmla="*/ 13 w 35"/>
                  <a:gd name="T13" fmla="*/ 10 h 33"/>
                  <a:gd name="T14" fmla="*/ 17 w 35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3">
                    <a:moveTo>
                      <a:pt x="17" y="0"/>
                    </a:moveTo>
                    <a:cubicBezTo>
                      <a:pt x="25" y="7"/>
                      <a:pt x="29" y="17"/>
                      <a:pt x="35" y="25"/>
                    </a:cubicBezTo>
                    <a:cubicBezTo>
                      <a:pt x="34" y="28"/>
                      <a:pt x="31" y="30"/>
                      <a:pt x="30" y="33"/>
                    </a:cubicBezTo>
                    <a:cubicBezTo>
                      <a:pt x="20" y="32"/>
                      <a:pt x="11" y="29"/>
                      <a:pt x="0" y="28"/>
                    </a:cubicBezTo>
                    <a:cubicBezTo>
                      <a:pt x="2" y="24"/>
                      <a:pt x="5" y="22"/>
                      <a:pt x="6" y="18"/>
                    </a:cubicBezTo>
                    <a:cubicBezTo>
                      <a:pt x="12" y="19"/>
                      <a:pt x="17" y="21"/>
                      <a:pt x="22" y="23"/>
                    </a:cubicBezTo>
                    <a:cubicBezTo>
                      <a:pt x="21" y="19"/>
                      <a:pt x="16" y="14"/>
                      <a:pt x="13" y="10"/>
                    </a:cubicBezTo>
                    <a:cubicBezTo>
                      <a:pt x="13" y="5"/>
                      <a:pt x="17" y="4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" name="ïṥḻíḍe">
                <a:extLst>
                  <a:ext uri="{FF2B5EF4-FFF2-40B4-BE49-F238E27FC236}">
                    <a16:creationId xmlns:a16="http://schemas.microsoft.com/office/drawing/2014/main" id="{0052BB91-1897-4CAE-8B9E-5998DE347175}"/>
                  </a:ext>
                </a:extLst>
              </p:cNvPr>
              <p:cNvSpPr/>
              <p:nvPr/>
            </p:nvSpPr>
            <p:spPr bwMode="auto">
              <a:xfrm>
                <a:off x="1973263" y="2846388"/>
                <a:ext cx="142875" cy="130175"/>
              </a:xfrm>
              <a:custGeom>
                <a:avLst/>
                <a:gdLst>
                  <a:gd name="T0" fmla="*/ 45 w 45"/>
                  <a:gd name="T1" fmla="*/ 32 h 41"/>
                  <a:gd name="T2" fmla="*/ 38 w 45"/>
                  <a:gd name="T3" fmla="*/ 35 h 41"/>
                  <a:gd name="T4" fmla="*/ 31 w 45"/>
                  <a:gd name="T5" fmla="*/ 26 h 41"/>
                  <a:gd name="T6" fmla="*/ 6 w 45"/>
                  <a:gd name="T7" fmla="*/ 41 h 41"/>
                  <a:gd name="T8" fmla="*/ 0 w 45"/>
                  <a:gd name="T9" fmla="*/ 30 h 41"/>
                  <a:gd name="T10" fmla="*/ 24 w 45"/>
                  <a:gd name="T11" fmla="*/ 16 h 41"/>
                  <a:gd name="T12" fmla="*/ 18 w 45"/>
                  <a:gd name="T13" fmla="*/ 5 h 41"/>
                  <a:gd name="T14" fmla="*/ 25 w 45"/>
                  <a:gd name="T15" fmla="*/ 0 h 41"/>
                  <a:gd name="T16" fmla="*/ 45 w 45"/>
                  <a:gd name="T17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1">
                    <a:moveTo>
                      <a:pt x="45" y="32"/>
                    </a:moveTo>
                    <a:cubicBezTo>
                      <a:pt x="42" y="32"/>
                      <a:pt x="40" y="34"/>
                      <a:pt x="38" y="35"/>
                    </a:cubicBezTo>
                    <a:cubicBezTo>
                      <a:pt x="34" y="34"/>
                      <a:pt x="33" y="30"/>
                      <a:pt x="31" y="26"/>
                    </a:cubicBezTo>
                    <a:cubicBezTo>
                      <a:pt x="22" y="30"/>
                      <a:pt x="14" y="35"/>
                      <a:pt x="6" y="41"/>
                    </a:cubicBezTo>
                    <a:cubicBezTo>
                      <a:pt x="3" y="38"/>
                      <a:pt x="1" y="34"/>
                      <a:pt x="0" y="30"/>
                    </a:cubicBezTo>
                    <a:cubicBezTo>
                      <a:pt x="9" y="26"/>
                      <a:pt x="15" y="20"/>
                      <a:pt x="24" y="16"/>
                    </a:cubicBezTo>
                    <a:cubicBezTo>
                      <a:pt x="23" y="12"/>
                      <a:pt x="20" y="9"/>
                      <a:pt x="18" y="5"/>
                    </a:cubicBezTo>
                    <a:cubicBezTo>
                      <a:pt x="21" y="3"/>
                      <a:pt x="23" y="2"/>
                      <a:pt x="25" y="0"/>
                    </a:cubicBezTo>
                    <a:cubicBezTo>
                      <a:pt x="33" y="9"/>
                      <a:pt x="39" y="21"/>
                      <a:pt x="4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" name="iŝľîde">
                <a:extLst>
                  <a:ext uri="{FF2B5EF4-FFF2-40B4-BE49-F238E27FC236}">
                    <a16:creationId xmlns:a16="http://schemas.microsoft.com/office/drawing/2014/main" id="{1926E783-4748-4674-89F3-9CB79358C74A}"/>
                  </a:ext>
                </a:extLst>
              </p:cNvPr>
              <p:cNvSpPr/>
              <p:nvPr/>
            </p:nvSpPr>
            <p:spPr bwMode="auto">
              <a:xfrm>
                <a:off x="203200" y="2903538"/>
                <a:ext cx="34925" cy="50800"/>
              </a:xfrm>
              <a:custGeom>
                <a:avLst/>
                <a:gdLst>
                  <a:gd name="T0" fmla="*/ 11 w 11"/>
                  <a:gd name="T1" fmla="*/ 7 h 16"/>
                  <a:gd name="T2" fmla="*/ 7 w 11"/>
                  <a:gd name="T3" fmla="*/ 16 h 16"/>
                  <a:gd name="T4" fmla="*/ 0 w 11"/>
                  <a:gd name="T5" fmla="*/ 14 h 16"/>
                  <a:gd name="T6" fmla="*/ 11 w 11"/>
                  <a:gd name="T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6">
                    <a:moveTo>
                      <a:pt x="11" y="7"/>
                    </a:moveTo>
                    <a:cubicBezTo>
                      <a:pt x="11" y="11"/>
                      <a:pt x="8" y="13"/>
                      <a:pt x="7" y="16"/>
                    </a:cubicBezTo>
                    <a:cubicBezTo>
                      <a:pt x="4" y="16"/>
                      <a:pt x="3" y="14"/>
                      <a:pt x="0" y="14"/>
                    </a:cubicBezTo>
                    <a:cubicBezTo>
                      <a:pt x="2" y="7"/>
                      <a:pt x="6" y="0"/>
                      <a:pt x="1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8" name="ïṣḻiḑê">
                <a:extLst>
                  <a:ext uri="{FF2B5EF4-FFF2-40B4-BE49-F238E27FC236}">
                    <a16:creationId xmlns:a16="http://schemas.microsoft.com/office/drawing/2014/main" id="{3FE9734A-A944-4069-9E2F-7C9651AB2071}"/>
                  </a:ext>
                </a:extLst>
              </p:cNvPr>
              <p:cNvSpPr/>
              <p:nvPr/>
            </p:nvSpPr>
            <p:spPr bwMode="auto">
              <a:xfrm>
                <a:off x="231775" y="2928938"/>
                <a:ext cx="93663" cy="73025"/>
              </a:xfrm>
              <a:custGeom>
                <a:avLst/>
                <a:gdLst>
                  <a:gd name="T0" fmla="*/ 30 w 30"/>
                  <a:gd name="T1" fmla="*/ 13 h 23"/>
                  <a:gd name="T2" fmla="*/ 25 w 30"/>
                  <a:gd name="T3" fmla="*/ 23 h 23"/>
                  <a:gd name="T4" fmla="*/ 0 w 30"/>
                  <a:gd name="T5" fmla="*/ 10 h 23"/>
                  <a:gd name="T6" fmla="*/ 6 w 30"/>
                  <a:gd name="T7" fmla="*/ 0 h 23"/>
                  <a:gd name="T8" fmla="*/ 30 w 30"/>
                  <a:gd name="T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3">
                    <a:moveTo>
                      <a:pt x="30" y="13"/>
                    </a:moveTo>
                    <a:cubicBezTo>
                      <a:pt x="29" y="17"/>
                      <a:pt x="27" y="20"/>
                      <a:pt x="25" y="23"/>
                    </a:cubicBezTo>
                    <a:cubicBezTo>
                      <a:pt x="16" y="19"/>
                      <a:pt x="9" y="14"/>
                      <a:pt x="0" y="10"/>
                    </a:cubicBezTo>
                    <a:cubicBezTo>
                      <a:pt x="2" y="7"/>
                      <a:pt x="4" y="3"/>
                      <a:pt x="6" y="0"/>
                    </a:cubicBezTo>
                    <a:cubicBezTo>
                      <a:pt x="14" y="5"/>
                      <a:pt x="22" y="9"/>
                      <a:pt x="30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9" name="íś1îḑê">
                <a:extLst>
                  <a:ext uri="{FF2B5EF4-FFF2-40B4-BE49-F238E27FC236}">
                    <a16:creationId xmlns:a16="http://schemas.microsoft.com/office/drawing/2014/main" id="{31FCE460-DA45-4D92-A03D-F348C430A782}"/>
                  </a:ext>
                </a:extLst>
              </p:cNvPr>
              <p:cNvSpPr/>
              <p:nvPr/>
            </p:nvSpPr>
            <p:spPr bwMode="auto">
              <a:xfrm>
                <a:off x="2011363" y="2973388"/>
                <a:ext cx="117475" cy="117475"/>
              </a:xfrm>
              <a:custGeom>
                <a:avLst/>
                <a:gdLst>
                  <a:gd name="T0" fmla="*/ 22 w 37"/>
                  <a:gd name="T1" fmla="*/ 35 h 37"/>
                  <a:gd name="T2" fmla="*/ 14 w 37"/>
                  <a:gd name="T3" fmla="*/ 17 h 37"/>
                  <a:gd name="T4" fmla="*/ 19 w 37"/>
                  <a:gd name="T5" fmla="*/ 37 h 37"/>
                  <a:gd name="T6" fmla="*/ 4 w 37"/>
                  <a:gd name="T7" fmla="*/ 13 h 37"/>
                  <a:gd name="T8" fmla="*/ 29 w 37"/>
                  <a:gd name="T9" fmla="*/ 8 h 37"/>
                  <a:gd name="T10" fmla="*/ 22 w 37"/>
                  <a:gd name="T11" fmla="*/ 35 h 37"/>
                  <a:gd name="T12" fmla="*/ 23 w 37"/>
                  <a:gd name="T13" fmla="*/ 23 h 37"/>
                  <a:gd name="T14" fmla="*/ 20 w 37"/>
                  <a:gd name="T15" fmla="*/ 14 h 37"/>
                  <a:gd name="T16" fmla="*/ 23 w 37"/>
                  <a:gd name="T17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7">
                    <a:moveTo>
                      <a:pt x="22" y="35"/>
                    </a:moveTo>
                    <a:cubicBezTo>
                      <a:pt x="20" y="29"/>
                      <a:pt x="17" y="23"/>
                      <a:pt x="14" y="17"/>
                    </a:cubicBezTo>
                    <a:cubicBezTo>
                      <a:pt x="6" y="24"/>
                      <a:pt x="20" y="28"/>
                      <a:pt x="19" y="37"/>
                    </a:cubicBezTo>
                    <a:cubicBezTo>
                      <a:pt x="9" y="36"/>
                      <a:pt x="0" y="24"/>
                      <a:pt x="4" y="13"/>
                    </a:cubicBezTo>
                    <a:cubicBezTo>
                      <a:pt x="7" y="3"/>
                      <a:pt x="22" y="0"/>
                      <a:pt x="29" y="8"/>
                    </a:cubicBezTo>
                    <a:cubicBezTo>
                      <a:pt x="37" y="17"/>
                      <a:pt x="36" y="33"/>
                      <a:pt x="22" y="35"/>
                    </a:cubicBezTo>
                    <a:close/>
                    <a:moveTo>
                      <a:pt x="23" y="23"/>
                    </a:moveTo>
                    <a:cubicBezTo>
                      <a:pt x="29" y="22"/>
                      <a:pt x="27" y="12"/>
                      <a:pt x="20" y="14"/>
                    </a:cubicBezTo>
                    <a:cubicBezTo>
                      <a:pt x="19" y="16"/>
                      <a:pt x="22" y="20"/>
                      <a:pt x="2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0" name="ïšlídé">
                <a:extLst>
                  <a:ext uri="{FF2B5EF4-FFF2-40B4-BE49-F238E27FC236}">
                    <a16:creationId xmlns:a16="http://schemas.microsoft.com/office/drawing/2014/main" id="{91E29AF9-03F1-49F3-933E-980C86DB75E3}"/>
                  </a:ext>
                </a:extLst>
              </p:cNvPr>
              <p:cNvSpPr/>
              <p:nvPr/>
            </p:nvSpPr>
            <p:spPr bwMode="auto">
              <a:xfrm>
                <a:off x="184150" y="2973388"/>
                <a:ext cx="115888" cy="133350"/>
              </a:xfrm>
              <a:custGeom>
                <a:avLst/>
                <a:gdLst>
                  <a:gd name="T0" fmla="*/ 37 w 37"/>
                  <a:gd name="T1" fmla="*/ 15 h 42"/>
                  <a:gd name="T2" fmla="*/ 33 w 37"/>
                  <a:gd name="T3" fmla="*/ 25 h 42"/>
                  <a:gd name="T4" fmla="*/ 15 w 37"/>
                  <a:gd name="T5" fmla="*/ 19 h 42"/>
                  <a:gd name="T6" fmla="*/ 30 w 37"/>
                  <a:gd name="T7" fmla="*/ 32 h 42"/>
                  <a:gd name="T8" fmla="*/ 26 w 37"/>
                  <a:gd name="T9" fmla="*/ 42 h 42"/>
                  <a:gd name="T10" fmla="*/ 0 w 37"/>
                  <a:gd name="T11" fmla="*/ 32 h 42"/>
                  <a:gd name="T12" fmla="*/ 4 w 37"/>
                  <a:gd name="T13" fmla="*/ 23 h 42"/>
                  <a:gd name="T14" fmla="*/ 7 w 37"/>
                  <a:gd name="T15" fmla="*/ 24 h 42"/>
                  <a:gd name="T16" fmla="*/ 6 w 37"/>
                  <a:gd name="T17" fmla="*/ 18 h 42"/>
                  <a:gd name="T18" fmla="*/ 37 w 37"/>
                  <a:gd name="T19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2">
                    <a:moveTo>
                      <a:pt x="37" y="15"/>
                    </a:moveTo>
                    <a:cubicBezTo>
                      <a:pt x="36" y="18"/>
                      <a:pt x="34" y="21"/>
                      <a:pt x="33" y="25"/>
                    </a:cubicBezTo>
                    <a:cubicBezTo>
                      <a:pt x="26" y="24"/>
                      <a:pt x="23" y="19"/>
                      <a:pt x="15" y="19"/>
                    </a:cubicBezTo>
                    <a:cubicBezTo>
                      <a:pt x="9" y="27"/>
                      <a:pt x="24" y="29"/>
                      <a:pt x="30" y="32"/>
                    </a:cubicBezTo>
                    <a:cubicBezTo>
                      <a:pt x="29" y="36"/>
                      <a:pt x="27" y="39"/>
                      <a:pt x="26" y="42"/>
                    </a:cubicBezTo>
                    <a:cubicBezTo>
                      <a:pt x="17" y="39"/>
                      <a:pt x="9" y="36"/>
                      <a:pt x="0" y="32"/>
                    </a:cubicBezTo>
                    <a:cubicBezTo>
                      <a:pt x="1" y="28"/>
                      <a:pt x="2" y="26"/>
                      <a:pt x="4" y="23"/>
                    </a:cubicBezTo>
                    <a:cubicBezTo>
                      <a:pt x="6" y="22"/>
                      <a:pt x="5" y="24"/>
                      <a:pt x="7" y="24"/>
                    </a:cubicBezTo>
                    <a:cubicBezTo>
                      <a:pt x="7" y="22"/>
                      <a:pt x="6" y="20"/>
                      <a:pt x="6" y="18"/>
                    </a:cubicBezTo>
                    <a:cubicBezTo>
                      <a:pt x="7" y="0"/>
                      <a:pt x="28" y="11"/>
                      <a:pt x="37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1" name="iṣļïḋè">
                <a:extLst>
                  <a:ext uri="{FF2B5EF4-FFF2-40B4-BE49-F238E27FC236}">
                    <a16:creationId xmlns:a16="http://schemas.microsoft.com/office/drawing/2014/main" id="{DECF2D80-EAF9-4BE5-9929-84DAB53C221A}"/>
                  </a:ext>
                </a:extLst>
              </p:cNvPr>
              <p:cNvSpPr/>
              <p:nvPr/>
            </p:nvSpPr>
            <p:spPr bwMode="auto">
              <a:xfrm>
                <a:off x="107950" y="3097213"/>
                <a:ext cx="146050" cy="136525"/>
              </a:xfrm>
              <a:custGeom>
                <a:avLst/>
                <a:gdLst>
                  <a:gd name="T0" fmla="*/ 0 w 46"/>
                  <a:gd name="T1" fmla="*/ 35 h 43"/>
                  <a:gd name="T2" fmla="*/ 4 w 46"/>
                  <a:gd name="T3" fmla="*/ 23 h 43"/>
                  <a:gd name="T4" fmla="*/ 35 w 46"/>
                  <a:gd name="T5" fmla="*/ 22 h 43"/>
                  <a:gd name="T6" fmla="*/ 7 w 46"/>
                  <a:gd name="T7" fmla="*/ 11 h 43"/>
                  <a:gd name="T8" fmla="*/ 10 w 46"/>
                  <a:gd name="T9" fmla="*/ 0 h 43"/>
                  <a:gd name="T10" fmla="*/ 45 w 46"/>
                  <a:gd name="T11" fmla="*/ 18 h 43"/>
                  <a:gd name="T12" fmla="*/ 30 w 46"/>
                  <a:gd name="T13" fmla="*/ 42 h 43"/>
                  <a:gd name="T14" fmla="*/ 0 w 46"/>
                  <a:gd name="T15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3">
                    <a:moveTo>
                      <a:pt x="0" y="35"/>
                    </a:moveTo>
                    <a:cubicBezTo>
                      <a:pt x="1" y="31"/>
                      <a:pt x="3" y="27"/>
                      <a:pt x="4" y="23"/>
                    </a:cubicBezTo>
                    <a:cubicBezTo>
                      <a:pt x="12" y="25"/>
                      <a:pt x="37" y="37"/>
                      <a:pt x="35" y="22"/>
                    </a:cubicBezTo>
                    <a:cubicBezTo>
                      <a:pt x="34" y="13"/>
                      <a:pt x="14" y="16"/>
                      <a:pt x="7" y="11"/>
                    </a:cubicBezTo>
                    <a:cubicBezTo>
                      <a:pt x="8" y="7"/>
                      <a:pt x="9" y="3"/>
                      <a:pt x="10" y="0"/>
                    </a:cubicBezTo>
                    <a:cubicBezTo>
                      <a:pt x="22" y="4"/>
                      <a:pt x="43" y="3"/>
                      <a:pt x="45" y="18"/>
                    </a:cubicBezTo>
                    <a:cubicBezTo>
                      <a:pt x="46" y="28"/>
                      <a:pt x="40" y="41"/>
                      <a:pt x="30" y="42"/>
                    </a:cubicBezTo>
                    <a:cubicBezTo>
                      <a:pt x="19" y="43"/>
                      <a:pt x="11" y="36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2" name="îśḷíḓé">
                <a:extLst>
                  <a:ext uri="{FF2B5EF4-FFF2-40B4-BE49-F238E27FC236}">
                    <a16:creationId xmlns:a16="http://schemas.microsoft.com/office/drawing/2014/main" id="{EA171EB1-BC76-4CBF-9151-691B0F1686E2}"/>
                  </a:ext>
                </a:extLst>
              </p:cNvPr>
              <p:cNvSpPr/>
              <p:nvPr/>
            </p:nvSpPr>
            <p:spPr bwMode="auto">
              <a:xfrm>
                <a:off x="2046288" y="3081338"/>
                <a:ext cx="114300" cy="120650"/>
              </a:xfrm>
              <a:custGeom>
                <a:avLst/>
                <a:gdLst>
                  <a:gd name="T0" fmla="*/ 29 w 36"/>
                  <a:gd name="T1" fmla="*/ 35 h 38"/>
                  <a:gd name="T2" fmla="*/ 26 w 36"/>
                  <a:gd name="T3" fmla="*/ 27 h 38"/>
                  <a:gd name="T4" fmla="*/ 28 w 36"/>
                  <a:gd name="T5" fmla="*/ 21 h 38"/>
                  <a:gd name="T6" fmla="*/ 20 w 36"/>
                  <a:gd name="T7" fmla="*/ 28 h 38"/>
                  <a:gd name="T8" fmla="*/ 21 w 36"/>
                  <a:gd name="T9" fmla="*/ 38 h 38"/>
                  <a:gd name="T10" fmla="*/ 25 w 36"/>
                  <a:gd name="T11" fmla="*/ 5 h 38"/>
                  <a:gd name="T12" fmla="*/ 36 w 36"/>
                  <a:gd name="T13" fmla="*/ 29 h 38"/>
                  <a:gd name="T14" fmla="*/ 29 w 36"/>
                  <a:gd name="T15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8">
                    <a:moveTo>
                      <a:pt x="29" y="35"/>
                    </a:moveTo>
                    <a:cubicBezTo>
                      <a:pt x="29" y="30"/>
                      <a:pt x="26" y="30"/>
                      <a:pt x="26" y="27"/>
                    </a:cubicBezTo>
                    <a:cubicBezTo>
                      <a:pt x="26" y="25"/>
                      <a:pt x="28" y="23"/>
                      <a:pt x="28" y="21"/>
                    </a:cubicBezTo>
                    <a:cubicBezTo>
                      <a:pt x="25" y="7"/>
                      <a:pt x="3" y="25"/>
                      <a:pt x="20" y="28"/>
                    </a:cubicBezTo>
                    <a:cubicBezTo>
                      <a:pt x="20" y="32"/>
                      <a:pt x="22" y="36"/>
                      <a:pt x="21" y="38"/>
                    </a:cubicBezTo>
                    <a:cubicBezTo>
                      <a:pt x="0" y="37"/>
                      <a:pt x="1" y="0"/>
                      <a:pt x="25" y="5"/>
                    </a:cubicBezTo>
                    <a:cubicBezTo>
                      <a:pt x="33" y="7"/>
                      <a:pt x="36" y="17"/>
                      <a:pt x="36" y="29"/>
                    </a:cubicBezTo>
                    <a:cubicBezTo>
                      <a:pt x="34" y="31"/>
                      <a:pt x="33" y="34"/>
                      <a:pt x="29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3" name="îṡḷiďè">
                <a:extLst>
                  <a:ext uri="{FF2B5EF4-FFF2-40B4-BE49-F238E27FC236}">
                    <a16:creationId xmlns:a16="http://schemas.microsoft.com/office/drawing/2014/main" id="{834921A3-1158-4ABB-AF1F-1E4E28CFF6CC}"/>
                  </a:ext>
                </a:extLst>
              </p:cNvPr>
              <p:cNvSpPr/>
              <p:nvPr/>
            </p:nvSpPr>
            <p:spPr bwMode="auto">
              <a:xfrm>
                <a:off x="2084388" y="3201988"/>
                <a:ext cx="133350" cy="114300"/>
              </a:xfrm>
              <a:custGeom>
                <a:avLst/>
                <a:gdLst>
                  <a:gd name="T0" fmla="*/ 41 w 42"/>
                  <a:gd name="T1" fmla="*/ 10 h 36"/>
                  <a:gd name="T2" fmla="*/ 28 w 42"/>
                  <a:gd name="T3" fmla="*/ 12 h 36"/>
                  <a:gd name="T4" fmla="*/ 6 w 42"/>
                  <a:gd name="T5" fmla="*/ 36 h 36"/>
                  <a:gd name="T6" fmla="*/ 4 w 42"/>
                  <a:gd name="T7" fmla="*/ 25 h 36"/>
                  <a:gd name="T8" fmla="*/ 22 w 42"/>
                  <a:gd name="T9" fmla="*/ 16 h 36"/>
                  <a:gd name="T10" fmla="*/ 3 w 42"/>
                  <a:gd name="T11" fmla="*/ 17 h 36"/>
                  <a:gd name="T12" fmla="*/ 1 w 42"/>
                  <a:gd name="T13" fmla="*/ 6 h 36"/>
                  <a:gd name="T14" fmla="*/ 39 w 42"/>
                  <a:gd name="T15" fmla="*/ 0 h 36"/>
                  <a:gd name="T16" fmla="*/ 41 w 42"/>
                  <a:gd name="T17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36">
                    <a:moveTo>
                      <a:pt x="41" y="10"/>
                    </a:moveTo>
                    <a:cubicBezTo>
                      <a:pt x="37" y="11"/>
                      <a:pt x="33" y="12"/>
                      <a:pt x="28" y="12"/>
                    </a:cubicBezTo>
                    <a:cubicBezTo>
                      <a:pt x="42" y="28"/>
                      <a:pt x="22" y="35"/>
                      <a:pt x="6" y="36"/>
                    </a:cubicBezTo>
                    <a:cubicBezTo>
                      <a:pt x="6" y="32"/>
                      <a:pt x="4" y="29"/>
                      <a:pt x="4" y="25"/>
                    </a:cubicBezTo>
                    <a:cubicBezTo>
                      <a:pt x="11" y="23"/>
                      <a:pt x="25" y="25"/>
                      <a:pt x="22" y="16"/>
                    </a:cubicBezTo>
                    <a:cubicBezTo>
                      <a:pt x="18" y="12"/>
                      <a:pt x="9" y="17"/>
                      <a:pt x="3" y="17"/>
                    </a:cubicBezTo>
                    <a:cubicBezTo>
                      <a:pt x="2" y="14"/>
                      <a:pt x="0" y="9"/>
                      <a:pt x="1" y="6"/>
                    </a:cubicBezTo>
                    <a:cubicBezTo>
                      <a:pt x="14" y="5"/>
                      <a:pt x="27" y="0"/>
                      <a:pt x="39" y="0"/>
                    </a:cubicBezTo>
                    <a:cubicBezTo>
                      <a:pt x="39" y="4"/>
                      <a:pt x="40" y="6"/>
                      <a:pt x="4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4" name="îSľíḓé">
                <a:extLst>
                  <a:ext uri="{FF2B5EF4-FFF2-40B4-BE49-F238E27FC236}">
                    <a16:creationId xmlns:a16="http://schemas.microsoft.com/office/drawing/2014/main" id="{DEEF4CEB-9641-4060-AFE1-E8D85602B802}"/>
                  </a:ext>
                </a:extLst>
              </p:cNvPr>
              <p:cNvSpPr/>
              <p:nvPr/>
            </p:nvSpPr>
            <p:spPr bwMode="auto">
              <a:xfrm>
                <a:off x="114300" y="3300413"/>
                <a:ext cx="101600" cy="111125"/>
              </a:xfrm>
              <a:custGeom>
                <a:avLst/>
                <a:gdLst>
                  <a:gd name="T0" fmla="*/ 32 w 32"/>
                  <a:gd name="T1" fmla="*/ 6 h 35"/>
                  <a:gd name="T2" fmla="*/ 31 w 32"/>
                  <a:gd name="T3" fmla="*/ 17 h 35"/>
                  <a:gd name="T4" fmla="*/ 11 w 32"/>
                  <a:gd name="T5" fmla="*/ 19 h 35"/>
                  <a:gd name="T6" fmla="*/ 31 w 32"/>
                  <a:gd name="T7" fmla="*/ 25 h 35"/>
                  <a:gd name="T8" fmla="*/ 30 w 32"/>
                  <a:gd name="T9" fmla="*/ 35 h 35"/>
                  <a:gd name="T10" fmla="*/ 2 w 32"/>
                  <a:gd name="T11" fmla="*/ 33 h 35"/>
                  <a:gd name="T12" fmla="*/ 6 w 32"/>
                  <a:gd name="T13" fmla="*/ 23 h 35"/>
                  <a:gd name="T14" fmla="*/ 3 w 32"/>
                  <a:gd name="T15" fmla="*/ 11 h 35"/>
                  <a:gd name="T16" fmla="*/ 32 w 32"/>
                  <a:gd name="T17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5">
                    <a:moveTo>
                      <a:pt x="32" y="6"/>
                    </a:moveTo>
                    <a:cubicBezTo>
                      <a:pt x="32" y="10"/>
                      <a:pt x="32" y="14"/>
                      <a:pt x="31" y="17"/>
                    </a:cubicBezTo>
                    <a:cubicBezTo>
                      <a:pt x="24" y="17"/>
                      <a:pt x="11" y="12"/>
                      <a:pt x="11" y="19"/>
                    </a:cubicBezTo>
                    <a:cubicBezTo>
                      <a:pt x="11" y="26"/>
                      <a:pt x="24" y="22"/>
                      <a:pt x="31" y="25"/>
                    </a:cubicBezTo>
                    <a:cubicBezTo>
                      <a:pt x="30" y="28"/>
                      <a:pt x="31" y="33"/>
                      <a:pt x="30" y="35"/>
                    </a:cubicBezTo>
                    <a:cubicBezTo>
                      <a:pt x="20" y="35"/>
                      <a:pt x="11" y="34"/>
                      <a:pt x="2" y="33"/>
                    </a:cubicBezTo>
                    <a:cubicBezTo>
                      <a:pt x="3" y="29"/>
                      <a:pt x="0" y="22"/>
                      <a:pt x="6" y="23"/>
                    </a:cubicBezTo>
                    <a:cubicBezTo>
                      <a:pt x="4" y="19"/>
                      <a:pt x="2" y="15"/>
                      <a:pt x="3" y="11"/>
                    </a:cubicBezTo>
                    <a:cubicBezTo>
                      <a:pt x="5" y="0"/>
                      <a:pt x="22" y="5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5" name="ï$ḻiḑé">
                <a:extLst>
                  <a:ext uri="{FF2B5EF4-FFF2-40B4-BE49-F238E27FC236}">
                    <a16:creationId xmlns:a16="http://schemas.microsoft.com/office/drawing/2014/main" id="{CF4E6A0D-70BA-4B1F-9D27-777D1A69E0BD}"/>
                  </a:ext>
                </a:extLst>
              </p:cNvPr>
              <p:cNvSpPr/>
              <p:nvPr/>
            </p:nvSpPr>
            <p:spPr bwMode="auto">
              <a:xfrm>
                <a:off x="2103438" y="3328988"/>
                <a:ext cx="101600" cy="101600"/>
              </a:xfrm>
              <a:custGeom>
                <a:avLst/>
                <a:gdLst>
                  <a:gd name="T0" fmla="*/ 28 w 32"/>
                  <a:gd name="T1" fmla="*/ 0 h 32"/>
                  <a:gd name="T2" fmla="*/ 25 w 32"/>
                  <a:gd name="T3" fmla="*/ 10 h 32"/>
                  <a:gd name="T4" fmla="*/ 30 w 32"/>
                  <a:gd name="T5" fmla="*/ 24 h 32"/>
                  <a:gd name="T6" fmla="*/ 3 w 32"/>
                  <a:gd name="T7" fmla="*/ 32 h 32"/>
                  <a:gd name="T8" fmla="*/ 1 w 32"/>
                  <a:gd name="T9" fmla="*/ 21 h 32"/>
                  <a:gd name="T10" fmla="*/ 21 w 32"/>
                  <a:gd name="T11" fmla="*/ 15 h 32"/>
                  <a:gd name="T12" fmla="*/ 1 w 32"/>
                  <a:gd name="T13" fmla="*/ 13 h 32"/>
                  <a:gd name="T14" fmla="*/ 0 w 32"/>
                  <a:gd name="T15" fmla="*/ 2 h 32"/>
                  <a:gd name="T16" fmla="*/ 28 w 3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28" y="0"/>
                    </a:moveTo>
                    <a:cubicBezTo>
                      <a:pt x="27" y="4"/>
                      <a:pt x="32" y="11"/>
                      <a:pt x="25" y="10"/>
                    </a:cubicBezTo>
                    <a:cubicBezTo>
                      <a:pt x="28" y="14"/>
                      <a:pt x="31" y="17"/>
                      <a:pt x="30" y="24"/>
                    </a:cubicBezTo>
                    <a:cubicBezTo>
                      <a:pt x="26" y="32"/>
                      <a:pt x="12" y="30"/>
                      <a:pt x="3" y="32"/>
                    </a:cubicBezTo>
                    <a:cubicBezTo>
                      <a:pt x="2" y="29"/>
                      <a:pt x="2" y="24"/>
                      <a:pt x="1" y="21"/>
                    </a:cubicBezTo>
                    <a:cubicBezTo>
                      <a:pt x="7" y="18"/>
                      <a:pt x="22" y="23"/>
                      <a:pt x="21" y="15"/>
                    </a:cubicBezTo>
                    <a:cubicBezTo>
                      <a:pt x="20" y="8"/>
                      <a:pt x="8" y="14"/>
                      <a:pt x="1" y="13"/>
                    </a:cubicBezTo>
                    <a:cubicBezTo>
                      <a:pt x="1" y="9"/>
                      <a:pt x="0" y="6"/>
                      <a:pt x="0" y="2"/>
                    </a:cubicBezTo>
                    <a:cubicBezTo>
                      <a:pt x="9" y="1"/>
                      <a:pt x="18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6" name="ïŝḷîḑè">
                <a:extLst>
                  <a:ext uri="{FF2B5EF4-FFF2-40B4-BE49-F238E27FC236}">
                    <a16:creationId xmlns:a16="http://schemas.microsoft.com/office/drawing/2014/main" id="{505B7764-37C5-4780-B54A-6D30876CBF48}"/>
                  </a:ext>
                </a:extLst>
              </p:cNvPr>
              <p:cNvSpPr/>
              <p:nvPr/>
            </p:nvSpPr>
            <p:spPr bwMode="auto">
              <a:xfrm>
                <a:off x="88900" y="3430588"/>
                <a:ext cx="25400" cy="41275"/>
              </a:xfrm>
              <a:custGeom>
                <a:avLst/>
                <a:gdLst>
                  <a:gd name="T0" fmla="*/ 7 w 8"/>
                  <a:gd name="T1" fmla="*/ 1 h 13"/>
                  <a:gd name="T2" fmla="*/ 8 w 8"/>
                  <a:gd name="T3" fmla="*/ 11 h 13"/>
                  <a:gd name="T4" fmla="*/ 0 w 8"/>
                  <a:gd name="T5" fmla="*/ 12 h 13"/>
                  <a:gd name="T6" fmla="*/ 0 w 8"/>
                  <a:gd name="T7" fmla="*/ 2 h 13"/>
                  <a:gd name="T8" fmla="*/ 7 w 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7" y="1"/>
                    </a:moveTo>
                    <a:cubicBezTo>
                      <a:pt x="7" y="6"/>
                      <a:pt x="7" y="6"/>
                      <a:pt x="8" y="11"/>
                    </a:cubicBezTo>
                    <a:cubicBezTo>
                      <a:pt x="6" y="13"/>
                      <a:pt x="2" y="12"/>
                      <a:pt x="0" y="12"/>
                    </a:cubicBezTo>
                    <a:cubicBezTo>
                      <a:pt x="0" y="9"/>
                      <a:pt x="0" y="5"/>
                      <a:pt x="0" y="2"/>
                    </a:cubicBezTo>
                    <a:cubicBezTo>
                      <a:pt x="1" y="0"/>
                      <a:pt x="5" y="1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7" name="îSľíḍè">
                <a:extLst>
                  <a:ext uri="{FF2B5EF4-FFF2-40B4-BE49-F238E27FC236}">
                    <a16:creationId xmlns:a16="http://schemas.microsoft.com/office/drawing/2014/main" id="{3520CDA0-CC56-42BB-AA6E-CDBF4FB46607}"/>
                  </a:ext>
                </a:extLst>
              </p:cNvPr>
              <p:cNvSpPr/>
              <p:nvPr/>
            </p:nvSpPr>
            <p:spPr bwMode="auto">
              <a:xfrm>
                <a:off x="117475" y="3433763"/>
                <a:ext cx="92075" cy="34925"/>
              </a:xfrm>
              <a:custGeom>
                <a:avLst/>
                <a:gdLst>
                  <a:gd name="T0" fmla="*/ 29 w 29"/>
                  <a:gd name="T1" fmla="*/ 0 h 11"/>
                  <a:gd name="T2" fmla="*/ 29 w 29"/>
                  <a:gd name="T3" fmla="*/ 10 h 11"/>
                  <a:gd name="T4" fmla="*/ 1 w 29"/>
                  <a:gd name="T5" fmla="*/ 11 h 11"/>
                  <a:gd name="T6" fmla="*/ 2 w 29"/>
                  <a:gd name="T7" fmla="*/ 0 h 11"/>
                  <a:gd name="T8" fmla="*/ 29 w 2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1">
                    <a:moveTo>
                      <a:pt x="29" y="0"/>
                    </a:moveTo>
                    <a:cubicBezTo>
                      <a:pt x="29" y="3"/>
                      <a:pt x="29" y="7"/>
                      <a:pt x="29" y="10"/>
                    </a:cubicBezTo>
                    <a:cubicBezTo>
                      <a:pt x="21" y="11"/>
                      <a:pt x="11" y="11"/>
                      <a:pt x="1" y="11"/>
                    </a:cubicBezTo>
                    <a:cubicBezTo>
                      <a:pt x="2" y="7"/>
                      <a:pt x="0" y="2"/>
                      <a:pt x="2" y="0"/>
                    </a:cubicBezTo>
                    <a:cubicBezTo>
                      <a:pt x="11" y="0"/>
                      <a:pt x="20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8" name="işļíḋe">
                <a:extLst>
                  <a:ext uri="{FF2B5EF4-FFF2-40B4-BE49-F238E27FC236}">
                    <a16:creationId xmlns:a16="http://schemas.microsoft.com/office/drawing/2014/main" id="{B1CBDEDB-0087-44C2-8CA0-E56526DBD258}"/>
                  </a:ext>
                </a:extLst>
              </p:cNvPr>
              <p:cNvSpPr/>
              <p:nvPr/>
            </p:nvSpPr>
            <p:spPr bwMode="auto">
              <a:xfrm>
                <a:off x="2087563" y="3436938"/>
                <a:ext cx="133350" cy="127000"/>
              </a:xfrm>
              <a:custGeom>
                <a:avLst/>
                <a:gdLst>
                  <a:gd name="T0" fmla="*/ 25 w 42"/>
                  <a:gd name="T1" fmla="*/ 35 h 40"/>
                  <a:gd name="T2" fmla="*/ 17 w 42"/>
                  <a:gd name="T3" fmla="*/ 3 h 40"/>
                  <a:gd name="T4" fmla="*/ 25 w 42"/>
                  <a:gd name="T5" fmla="*/ 35 h 40"/>
                  <a:gd name="T6" fmla="*/ 13 w 42"/>
                  <a:gd name="T7" fmla="*/ 20 h 40"/>
                  <a:gd name="T8" fmla="*/ 27 w 42"/>
                  <a:gd name="T9" fmla="*/ 22 h 40"/>
                  <a:gd name="T10" fmla="*/ 27 w 42"/>
                  <a:gd name="T11" fmla="*/ 17 h 40"/>
                  <a:gd name="T12" fmla="*/ 13 w 42"/>
                  <a:gd name="T13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0">
                    <a:moveTo>
                      <a:pt x="25" y="35"/>
                    </a:moveTo>
                    <a:cubicBezTo>
                      <a:pt x="0" y="40"/>
                      <a:pt x="0" y="6"/>
                      <a:pt x="17" y="3"/>
                    </a:cubicBezTo>
                    <a:cubicBezTo>
                      <a:pt x="34" y="0"/>
                      <a:pt x="42" y="26"/>
                      <a:pt x="25" y="35"/>
                    </a:cubicBezTo>
                    <a:close/>
                    <a:moveTo>
                      <a:pt x="13" y="20"/>
                    </a:moveTo>
                    <a:cubicBezTo>
                      <a:pt x="14" y="25"/>
                      <a:pt x="23" y="25"/>
                      <a:pt x="27" y="22"/>
                    </a:cubicBezTo>
                    <a:cubicBezTo>
                      <a:pt x="27" y="20"/>
                      <a:pt x="27" y="18"/>
                      <a:pt x="27" y="17"/>
                    </a:cubicBezTo>
                    <a:cubicBezTo>
                      <a:pt x="22" y="12"/>
                      <a:pt x="12" y="13"/>
                      <a:pt x="13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9" name="ïš1iďe">
                <a:extLst>
                  <a:ext uri="{FF2B5EF4-FFF2-40B4-BE49-F238E27FC236}">
                    <a16:creationId xmlns:a16="http://schemas.microsoft.com/office/drawing/2014/main" id="{CC0CD191-531A-4B1E-B77E-50CBB0F39B5B}"/>
                  </a:ext>
                </a:extLst>
              </p:cNvPr>
              <p:cNvSpPr/>
              <p:nvPr/>
            </p:nvSpPr>
            <p:spPr bwMode="auto">
              <a:xfrm>
                <a:off x="120650" y="3462338"/>
                <a:ext cx="149225" cy="79375"/>
              </a:xfrm>
              <a:custGeom>
                <a:avLst/>
                <a:gdLst>
                  <a:gd name="T0" fmla="*/ 40 w 47"/>
                  <a:gd name="T1" fmla="*/ 25 h 25"/>
                  <a:gd name="T2" fmla="*/ 32 w 47"/>
                  <a:gd name="T3" fmla="*/ 20 h 25"/>
                  <a:gd name="T4" fmla="*/ 1 w 47"/>
                  <a:gd name="T5" fmla="*/ 21 h 25"/>
                  <a:gd name="T6" fmla="*/ 1 w 47"/>
                  <a:gd name="T7" fmla="*/ 10 h 25"/>
                  <a:gd name="T8" fmla="*/ 40 w 47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5">
                    <a:moveTo>
                      <a:pt x="40" y="25"/>
                    </a:moveTo>
                    <a:cubicBezTo>
                      <a:pt x="36" y="25"/>
                      <a:pt x="31" y="24"/>
                      <a:pt x="32" y="20"/>
                    </a:cubicBezTo>
                    <a:cubicBezTo>
                      <a:pt x="23" y="19"/>
                      <a:pt x="12" y="21"/>
                      <a:pt x="1" y="21"/>
                    </a:cubicBezTo>
                    <a:cubicBezTo>
                      <a:pt x="2" y="17"/>
                      <a:pt x="0" y="15"/>
                      <a:pt x="1" y="10"/>
                    </a:cubicBezTo>
                    <a:cubicBezTo>
                      <a:pt x="16" y="10"/>
                      <a:pt x="47" y="0"/>
                      <a:pt x="4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0" name="íṧḷïďe">
                <a:extLst>
                  <a:ext uri="{FF2B5EF4-FFF2-40B4-BE49-F238E27FC236}">
                    <a16:creationId xmlns:a16="http://schemas.microsoft.com/office/drawing/2014/main" id="{DBB46C3E-F25C-41C2-9CEB-7FCA9DA58044}"/>
                  </a:ext>
                </a:extLst>
              </p:cNvPr>
              <p:cNvSpPr/>
              <p:nvPr/>
            </p:nvSpPr>
            <p:spPr bwMode="auto">
              <a:xfrm>
                <a:off x="88900" y="3494088"/>
                <a:ext cx="28575" cy="38100"/>
              </a:xfrm>
              <a:custGeom>
                <a:avLst/>
                <a:gdLst>
                  <a:gd name="T0" fmla="*/ 8 w 9"/>
                  <a:gd name="T1" fmla="*/ 0 h 12"/>
                  <a:gd name="T2" fmla="*/ 9 w 9"/>
                  <a:gd name="T3" fmla="*/ 11 h 12"/>
                  <a:gd name="T4" fmla="*/ 1 w 9"/>
                  <a:gd name="T5" fmla="*/ 12 h 12"/>
                  <a:gd name="T6" fmla="*/ 0 w 9"/>
                  <a:gd name="T7" fmla="*/ 1 h 12"/>
                  <a:gd name="T8" fmla="*/ 8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0"/>
                    </a:moveTo>
                    <a:cubicBezTo>
                      <a:pt x="8" y="4"/>
                      <a:pt x="8" y="8"/>
                      <a:pt x="9" y="11"/>
                    </a:cubicBezTo>
                    <a:cubicBezTo>
                      <a:pt x="7" y="12"/>
                      <a:pt x="2" y="12"/>
                      <a:pt x="1" y="12"/>
                    </a:cubicBezTo>
                    <a:cubicBezTo>
                      <a:pt x="2" y="7"/>
                      <a:pt x="0" y="5"/>
                      <a:pt x="0" y="1"/>
                    </a:cubicBezTo>
                    <a:cubicBezTo>
                      <a:pt x="2" y="0"/>
                      <a:pt x="6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1" name="íṥḷíḑê">
                <a:extLst>
                  <a:ext uri="{FF2B5EF4-FFF2-40B4-BE49-F238E27FC236}">
                    <a16:creationId xmlns:a16="http://schemas.microsoft.com/office/drawing/2014/main" id="{D4B4C47D-104B-4E0D-8CFE-7CD9ACC032F6}"/>
                  </a:ext>
                </a:extLst>
              </p:cNvPr>
              <p:cNvSpPr/>
              <p:nvPr/>
            </p:nvSpPr>
            <p:spPr bwMode="auto">
              <a:xfrm>
                <a:off x="127000" y="3541713"/>
                <a:ext cx="104775" cy="107950"/>
              </a:xfrm>
              <a:custGeom>
                <a:avLst/>
                <a:gdLst>
                  <a:gd name="T0" fmla="*/ 27 w 33"/>
                  <a:gd name="T1" fmla="*/ 0 h 34"/>
                  <a:gd name="T2" fmla="*/ 30 w 33"/>
                  <a:gd name="T3" fmla="*/ 12 h 34"/>
                  <a:gd name="T4" fmla="*/ 11 w 33"/>
                  <a:gd name="T5" fmla="*/ 17 h 34"/>
                  <a:gd name="T6" fmla="*/ 31 w 33"/>
                  <a:gd name="T7" fmla="*/ 19 h 34"/>
                  <a:gd name="T8" fmla="*/ 33 w 33"/>
                  <a:gd name="T9" fmla="*/ 30 h 34"/>
                  <a:gd name="T10" fmla="*/ 5 w 33"/>
                  <a:gd name="T11" fmla="*/ 34 h 34"/>
                  <a:gd name="T12" fmla="*/ 3 w 33"/>
                  <a:gd name="T13" fmla="*/ 25 h 34"/>
                  <a:gd name="T14" fmla="*/ 7 w 33"/>
                  <a:gd name="T15" fmla="*/ 24 h 34"/>
                  <a:gd name="T16" fmla="*/ 1 w 33"/>
                  <a:gd name="T17" fmla="*/ 12 h 34"/>
                  <a:gd name="T18" fmla="*/ 27 w 33"/>
                  <a:gd name="T1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4">
                    <a:moveTo>
                      <a:pt x="27" y="0"/>
                    </a:moveTo>
                    <a:cubicBezTo>
                      <a:pt x="29" y="3"/>
                      <a:pt x="29" y="8"/>
                      <a:pt x="30" y="12"/>
                    </a:cubicBezTo>
                    <a:cubicBezTo>
                      <a:pt x="24" y="14"/>
                      <a:pt x="14" y="12"/>
                      <a:pt x="11" y="17"/>
                    </a:cubicBezTo>
                    <a:cubicBezTo>
                      <a:pt x="11" y="27"/>
                      <a:pt x="24" y="19"/>
                      <a:pt x="31" y="19"/>
                    </a:cubicBezTo>
                    <a:cubicBezTo>
                      <a:pt x="32" y="23"/>
                      <a:pt x="32" y="26"/>
                      <a:pt x="33" y="30"/>
                    </a:cubicBezTo>
                    <a:cubicBezTo>
                      <a:pt x="24" y="31"/>
                      <a:pt x="15" y="34"/>
                      <a:pt x="5" y="34"/>
                    </a:cubicBezTo>
                    <a:cubicBezTo>
                      <a:pt x="4" y="32"/>
                      <a:pt x="4" y="28"/>
                      <a:pt x="3" y="25"/>
                    </a:cubicBezTo>
                    <a:cubicBezTo>
                      <a:pt x="5" y="25"/>
                      <a:pt x="5" y="24"/>
                      <a:pt x="7" y="24"/>
                    </a:cubicBezTo>
                    <a:cubicBezTo>
                      <a:pt x="3" y="20"/>
                      <a:pt x="0" y="17"/>
                      <a:pt x="1" y="12"/>
                    </a:cubicBezTo>
                    <a:cubicBezTo>
                      <a:pt x="2" y="2"/>
                      <a:pt x="18" y="4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2" name="ïṧḻíḑê">
                <a:extLst>
                  <a:ext uri="{FF2B5EF4-FFF2-40B4-BE49-F238E27FC236}">
                    <a16:creationId xmlns:a16="http://schemas.microsoft.com/office/drawing/2014/main" id="{5CE4C9C0-891D-4938-89B2-1EB278C11223}"/>
                  </a:ext>
                </a:extLst>
              </p:cNvPr>
              <p:cNvSpPr/>
              <p:nvPr/>
            </p:nvSpPr>
            <p:spPr bwMode="auto">
              <a:xfrm>
                <a:off x="2093913" y="3560763"/>
                <a:ext cx="127000" cy="57150"/>
              </a:xfrm>
              <a:custGeom>
                <a:avLst/>
                <a:gdLst>
                  <a:gd name="T0" fmla="*/ 2 w 40"/>
                  <a:gd name="T1" fmla="*/ 0 h 18"/>
                  <a:gd name="T2" fmla="*/ 40 w 40"/>
                  <a:gd name="T3" fmla="*/ 7 h 18"/>
                  <a:gd name="T4" fmla="*/ 38 w 40"/>
                  <a:gd name="T5" fmla="*/ 18 h 18"/>
                  <a:gd name="T6" fmla="*/ 0 w 40"/>
                  <a:gd name="T7" fmla="*/ 11 h 18"/>
                  <a:gd name="T8" fmla="*/ 2 w 4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15" y="2"/>
                      <a:pt x="27" y="5"/>
                      <a:pt x="40" y="7"/>
                    </a:cubicBezTo>
                    <a:cubicBezTo>
                      <a:pt x="40" y="11"/>
                      <a:pt x="39" y="14"/>
                      <a:pt x="38" y="18"/>
                    </a:cubicBezTo>
                    <a:cubicBezTo>
                      <a:pt x="26" y="16"/>
                      <a:pt x="13" y="13"/>
                      <a:pt x="0" y="11"/>
                    </a:cubicBezTo>
                    <a:cubicBezTo>
                      <a:pt x="1" y="8"/>
                      <a:pt x="1" y="4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3" name="ïsḷiḋê">
                <a:extLst>
                  <a:ext uri="{FF2B5EF4-FFF2-40B4-BE49-F238E27FC236}">
                    <a16:creationId xmlns:a16="http://schemas.microsoft.com/office/drawing/2014/main" id="{486FCABA-B62E-4B61-AA62-FC6BFA359A6E}"/>
                  </a:ext>
                </a:extLst>
              </p:cNvPr>
              <p:cNvSpPr/>
              <p:nvPr/>
            </p:nvSpPr>
            <p:spPr bwMode="auto">
              <a:xfrm>
                <a:off x="2055813" y="3617913"/>
                <a:ext cx="130175" cy="117475"/>
              </a:xfrm>
              <a:custGeom>
                <a:avLst/>
                <a:gdLst>
                  <a:gd name="T0" fmla="*/ 21 w 41"/>
                  <a:gd name="T1" fmla="*/ 1 h 37"/>
                  <a:gd name="T2" fmla="*/ 25 w 41"/>
                  <a:gd name="T3" fmla="*/ 33 h 37"/>
                  <a:gd name="T4" fmla="*/ 21 w 41"/>
                  <a:gd name="T5" fmla="*/ 1 h 37"/>
                  <a:gd name="T6" fmla="*/ 14 w 41"/>
                  <a:gd name="T7" fmla="*/ 18 h 37"/>
                  <a:gd name="T8" fmla="*/ 28 w 41"/>
                  <a:gd name="T9" fmla="*/ 20 h 37"/>
                  <a:gd name="T10" fmla="*/ 28 w 41"/>
                  <a:gd name="T11" fmla="*/ 15 h 37"/>
                  <a:gd name="T12" fmla="*/ 14 w 41"/>
                  <a:gd name="T1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7">
                    <a:moveTo>
                      <a:pt x="21" y="1"/>
                    </a:moveTo>
                    <a:cubicBezTo>
                      <a:pt x="39" y="0"/>
                      <a:pt x="41" y="30"/>
                      <a:pt x="25" y="33"/>
                    </a:cubicBezTo>
                    <a:cubicBezTo>
                      <a:pt x="3" y="37"/>
                      <a:pt x="0" y="3"/>
                      <a:pt x="21" y="1"/>
                    </a:cubicBezTo>
                    <a:close/>
                    <a:moveTo>
                      <a:pt x="14" y="18"/>
                    </a:moveTo>
                    <a:cubicBezTo>
                      <a:pt x="15" y="22"/>
                      <a:pt x="24" y="24"/>
                      <a:pt x="28" y="20"/>
                    </a:cubicBezTo>
                    <a:cubicBezTo>
                      <a:pt x="28" y="18"/>
                      <a:pt x="28" y="17"/>
                      <a:pt x="28" y="15"/>
                    </a:cubicBezTo>
                    <a:cubicBezTo>
                      <a:pt x="24" y="10"/>
                      <a:pt x="13" y="11"/>
                      <a:pt x="1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4" name="ïṥḻîdé">
                <a:extLst>
                  <a:ext uri="{FF2B5EF4-FFF2-40B4-BE49-F238E27FC236}">
                    <a16:creationId xmlns:a16="http://schemas.microsoft.com/office/drawing/2014/main" id="{022942B9-87E2-4973-AFB2-A5242136E00F}"/>
                  </a:ext>
                </a:extLst>
              </p:cNvPr>
              <p:cNvSpPr/>
              <p:nvPr/>
            </p:nvSpPr>
            <p:spPr bwMode="auto">
              <a:xfrm>
                <a:off x="155575" y="3649663"/>
                <a:ext cx="111125" cy="117475"/>
              </a:xfrm>
              <a:custGeom>
                <a:avLst/>
                <a:gdLst>
                  <a:gd name="T0" fmla="*/ 24 w 35"/>
                  <a:gd name="T1" fmla="*/ 0 h 37"/>
                  <a:gd name="T2" fmla="*/ 25 w 35"/>
                  <a:gd name="T3" fmla="*/ 12 h 37"/>
                  <a:gd name="T4" fmla="*/ 21 w 35"/>
                  <a:gd name="T5" fmla="*/ 34 h 37"/>
                  <a:gd name="T6" fmla="*/ 9 w 35"/>
                  <a:gd name="T7" fmla="*/ 17 h 37"/>
                  <a:gd name="T8" fmla="*/ 13 w 35"/>
                  <a:gd name="T9" fmla="*/ 26 h 37"/>
                  <a:gd name="T10" fmla="*/ 14 w 35"/>
                  <a:gd name="T11" fmla="*/ 36 h 37"/>
                  <a:gd name="T12" fmla="*/ 0 w 35"/>
                  <a:gd name="T13" fmla="*/ 12 h 37"/>
                  <a:gd name="T14" fmla="*/ 24 w 35"/>
                  <a:gd name="T15" fmla="*/ 0 h 37"/>
                  <a:gd name="T16" fmla="*/ 16 w 35"/>
                  <a:gd name="T17" fmla="*/ 15 h 37"/>
                  <a:gd name="T18" fmla="*/ 24 w 35"/>
                  <a:gd name="T19" fmla="*/ 23 h 37"/>
                  <a:gd name="T20" fmla="*/ 16 w 35"/>
                  <a:gd name="T21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37">
                    <a:moveTo>
                      <a:pt x="24" y="0"/>
                    </a:moveTo>
                    <a:cubicBezTo>
                      <a:pt x="26" y="4"/>
                      <a:pt x="29" y="11"/>
                      <a:pt x="25" y="12"/>
                    </a:cubicBezTo>
                    <a:cubicBezTo>
                      <a:pt x="34" y="16"/>
                      <a:pt x="35" y="37"/>
                      <a:pt x="21" y="34"/>
                    </a:cubicBezTo>
                    <a:cubicBezTo>
                      <a:pt x="15" y="32"/>
                      <a:pt x="15" y="21"/>
                      <a:pt x="9" y="17"/>
                    </a:cubicBezTo>
                    <a:cubicBezTo>
                      <a:pt x="5" y="20"/>
                      <a:pt x="10" y="26"/>
                      <a:pt x="13" y="26"/>
                    </a:cubicBezTo>
                    <a:cubicBezTo>
                      <a:pt x="13" y="30"/>
                      <a:pt x="13" y="33"/>
                      <a:pt x="14" y="36"/>
                    </a:cubicBezTo>
                    <a:cubicBezTo>
                      <a:pt x="2" y="36"/>
                      <a:pt x="1" y="24"/>
                      <a:pt x="0" y="12"/>
                    </a:cubicBezTo>
                    <a:cubicBezTo>
                      <a:pt x="5" y="4"/>
                      <a:pt x="18" y="6"/>
                      <a:pt x="24" y="0"/>
                    </a:cubicBezTo>
                    <a:close/>
                    <a:moveTo>
                      <a:pt x="16" y="15"/>
                    </a:moveTo>
                    <a:cubicBezTo>
                      <a:pt x="18" y="18"/>
                      <a:pt x="18" y="24"/>
                      <a:pt x="24" y="23"/>
                    </a:cubicBezTo>
                    <a:cubicBezTo>
                      <a:pt x="26" y="18"/>
                      <a:pt x="21" y="13"/>
                      <a:pt x="16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5" name="îṧḷîḍé">
                <a:extLst>
                  <a:ext uri="{FF2B5EF4-FFF2-40B4-BE49-F238E27FC236}">
                    <a16:creationId xmlns:a16="http://schemas.microsoft.com/office/drawing/2014/main" id="{883CBF34-E2FD-4979-AC86-8DB5653B0B12}"/>
                  </a:ext>
                </a:extLst>
              </p:cNvPr>
              <p:cNvSpPr/>
              <p:nvPr/>
            </p:nvSpPr>
            <p:spPr bwMode="auto">
              <a:xfrm>
                <a:off x="2001838" y="3697288"/>
                <a:ext cx="184150" cy="149225"/>
              </a:xfrm>
              <a:custGeom>
                <a:avLst/>
                <a:gdLst>
                  <a:gd name="T0" fmla="*/ 19 w 58"/>
                  <a:gd name="T1" fmla="*/ 8 h 47"/>
                  <a:gd name="T2" fmla="*/ 16 w 58"/>
                  <a:gd name="T3" fmla="*/ 28 h 47"/>
                  <a:gd name="T4" fmla="*/ 18 w 58"/>
                  <a:gd name="T5" fmla="*/ 17 h 47"/>
                  <a:gd name="T6" fmla="*/ 36 w 58"/>
                  <a:gd name="T7" fmla="*/ 36 h 47"/>
                  <a:gd name="T8" fmla="*/ 39 w 58"/>
                  <a:gd name="T9" fmla="*/ 38 h 47"/>
                  <a:gd name="T10" fmla="*/ 35 w 58"/>
                  <a:gd name="T11" fmla="*/ 47 h 47"/>
                  <a:gd name="T12" fmla="*/ 2 w 58"/>
                  <a:gd name="T13" fmla="*/ 30 h 47"/>
                  <a:gd name="T14" fmla="*/ 19 w 58"/>
                  <a:gd name="T15" fmla="*/ 8 h 47"/>
                  <a:gd name="T16" fmla="*/ 34 w 58"/>
                  <a:gd name="T17" fmla="*/ 27 h 47"/>
                  <a:gd name="T18" fmla="*/ 25 w 58"/>
                  <a:gd name="T19" fmla="*/ 23 h 47"/>
                  <a:gd name="T20" fmla="*/ 34 w 58"/>
                  <a:gd name="T21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7">
                    <a:moveTo>
                      <a:pt x="19" y="8"/>
                    </a:moveTo>
                    <a:cubicBezTo>
                      <a:pt x="20" y="16"/>
                      <a:pt x="1" y="23"/>
                      <a:pt x="16" y="28"/>
                    </a:cubicBezTo>
                    <a:cubicBezTo>
                      <a:pt x="16" y="25"/>
                      <a:pt x="16" y="19"/>
                      <a:pt x="18" y="17"/>
                    </a:cubicBezTo>
                    <a:cubicBezTo>
                      <a:pt x="28" y="0"/>
                      <a:pt x="58" y="27"/>
                      <a:pt x="36" y="36"/>
                    </a:cubicBezTo>
                    <a:cubicBezTo>
                      <a:pt x="36" y="37"/>
                      <a:pt x="38" y="36"/>
                      <a:pt x="39" y="38"/>
                    </a:cubicBezTo>
                    <a:cubicBezTo>
                      <a:pt x="37" y="41"/>
                      <a:pt x="36" y="44"/>
                      <a:pt x="35" y="47"/>
                    </a:cubicBezTo>
                    <a:cubicBezTo>
                      <a:pt x="27" y="41"/>
                      <a:pt x="5" y="41"/>
                      <a:pt x="2" y="30"/>
                    </a:cubicBezTo>
                    <a:cubicBezTo>
                      <a:pt x="0" y="22"/>
                      <a:pt x="7" y="3"/>
                      <a:pt x="19" y="8"/>
                    </a:cubicBezTo>
                    <a:close/>
                    <a:moveTo>
                      <a:pt x="34" y="27"/>
                    </a:moveTo>
                    <a:cubicBezTo>
                      <a:pt x="33" y="24"/>
                      <a:pt x="27" y="22"/>
                      <a:pt x="25" y="23"/>
                    </a:cubicBezTo>
                    <a:cubicBezTo>
                      <a:pt x="14" y="29"/>
                      <a:pt x="37" y="39"/>
                      <a:pt x="3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6" name="îṥlíďê">
                <a:extLst>
                  <a:ext uri="{FF2B5EF4-FFF2-40B4-BE49-F238E27FC236}">
                    <a16:creationId xmlns:a16="http://schemas.microsoft.com/office/drawing/2014/main" id="{2DF07E98-2E5F-4B96-B867-B0C845C31168}"/>
                  </a:ext>
                </a:extLst>
              </p:cNvPr>
              <p:cNvSpPr/>
              <p:nvPr/>
            </p:nvSpPr>
            <p:spPr bwMode="auto">
              <a:xfrm>
                <a:off x="187325" y="3763963"/>
                <a:ext cx="92075" cy="66675"/>
              </a:xfrm>
              <a:custGeom>
                <a:avLst/>
                <a:gdLst>
                  <a:gd name="T0" fmla="*/ 29 w 29"/>
                  <a:gd name="T1" fmla="*/ 11 h 21"/>
                  <a:gd name="T2" fmla="*/ 5 w 29"/>
                  <a:gd name="T3" fmla="*/ 21 h 21"/>
                  <a:gd name="T4" fmla="*/ 0 w 29"/>
                  <a:gd name="T5" fmla="*/ 10 h 21"/>
                  <a:gd name="T6" fmla="*/ 25 w 29"/>
                  <a:gd name="T7" fmla="*/ 0 h 21"/>
                  <a:gd name="T8" fmla="*/ 29 w 29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1">
                    <a:moveTo>
                      <a:pt x="29" y="11"/>
                    </a:moveTo>
                    <a:cubicBezTo>
                      <a:pt x="21" y="14"/>
                      <a:pt x="12" y="17"/>
                      <a:pt x="5" y="21"/>
                    </a:cubicBezTo>
                    <a:cubicBezTo>
                      <a:pt x="2" y="18"/>
                      <a:pt x="1" y="14"/>
                      <a:pt x="0" y="10"/>
                    </a:cubicBezTo>
                    <a:cubicBezTo>
                      <a:pt x="8" y="7"/>
                      <a:pt x="17" y="4"/>
                      <a:pt x="25" y="0"/>
                    </a:cubicBezTo>
                    <a:cubicBezTo>
                      <a:pt x="27" y="3"/>
                      <a:pt x="29" y="7"/>
                      <a:pt x="2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7" name="îṧľîḑè">
                <a:extLst>
                  <a:ext uri="{FF2B5EF4-FFF2-40B4-BE49-F238E27FC236}">
                    <a16:creationId xmlns:a16="http://schemas.microsoft.com/office/drawing/2014/main" id="{8A054616-345D-4C8F-968E-6019829F3503}"/>
                  </a:ext>
                </a:extLst>
              </p:cNvPr>
              <p:cNvSpPr/>
              <p:nvPr/>
            </p:nvSpPr>
            <p:spPr bwMode="auto">
              <a:xfrm>
                <a:off x="155575" y="3792538"/>
                <a:ext cx="34925" cy="47625"/>
              </a:xfrm>
              <a:custGeom>
                <a:avLst/>
                <a:gdLst>
                  <a:gd name="T0" fmla="*/ 11 w 11"/>
                  <a:gd name="T1" fmla="*/ 13 h 15"/>
                  <a:gd name="T2" fmla="*/ 4 w 11"/>
                  <a:gd name="T3" fmla="*/ 15 h 15"/>
                  <a:gd name="T4" fmla="*/ 0 w 11"/>
                  <a:gd name="T5" fmla="*/ 4 h 15"/>
                  <a:gd name="T6" fmla="*/ 11 w 11"/>
                  <a:gd name="T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11" y="13"/>
                    </a:moveTo>
                    <a:cubicBezTo>
                      <a:pt x="8" y="13"/>
                      <a:pt x="7" y="15"/>
                      <a:pt x="4" y="15"/>
                    </a:cubicBezTo>
                    <a:cubicBezTo>
                      <a:pt x="3" y="11"/>
                      <a:pt x="0" y="9"/>
                      <a:pt x="0" y="4"/>
                    </a:cubicBezTo>
                    <a:cubicBezTo>
                      <a:pt x="8" y="0"/>
                      <a:pt x="9" y="7"/>
                      <a:pt x="1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8" name="íṣlidê">
                <a:extLst>
                  <a:ext uri="{FF2B5EF4-FFF2-40B4-BE49-F238E27FC236}">
                    <a16:creationId xmlns:a16="http://schemas.microsoft.com/office/drawing/2014/main" id="{724A2B6A-3D77-478B-9C93-10263799A7ED}"/>
                  </a:ext>
                </a:extLst>
              </p:cNvPr>
              <p:cNvSpPr/>
              <p:nvPr/>
            </p:nvSpPr>
            <p:spPr bwMode="auto">
              <a:xfrm>
                <a:off x="1966913" y="3805238"/>
                <a:ext cx="133350" cy="149225"/>
              </a:xfrm>
              <a:custGeom>
                <a:avLst/>
                <a:gdLst>
                  <a:gd name="T0" fmla="*/ 14 w 42"/>
                  <a:gd name="T1" fmla="*/ 6 h 47"/>
                  <a:gd name="T2" fmla="*/ 13 w 42"/>
                  <a:gd name="T3" fmla="*/ 17 h 47"/>
                  <a:gd name="T4" fmla="*/ 42 w 42"/>
                  <a:gd name="T5" fmla="*/ 19 h 47"/>
                  <a:gd name="T6" fmla="*/ 38 w 42"/>
                  <a:gd name="T7" fmla="*/ 28 h 47"/>
                  <a:gd name="T8" fmla="*/ 20 w 42"/>
                  <a:gd name="T9" fmla="*/ 26 h 47"/>
                  <a:gd name="T10" fmla="*/ 33 w 42"/>
                  <a:gd name="T11" fmla="*/ 40 h 47"/>
                  <a:gd name="T12" fmla="*/ 28 w 42"/>
                  <a:gd name="T13" fmla="*/ 47 h 47"/>
                  <a:gd name="T14" fmla="*/ 14 w 42"/>
                  <a:gd name="T15" fmla="*/ 34 h 47"/>
                  <a:gd name="T16" fmla="*/ 2 w 42"/>
                  <a:gd name="T17" fmla="*/ 19 h 47"/>
                  <a:gd name="T18" fmla="*/ 14 w 42"/>
                  <a:gd name="T1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7">
                    <a:moveTo>
                      <a:pt x="14" y="6"/>
                    </a:moveTo>
                    <a:cubicBezTo>
                      <a:pt x="13" y="9"/>
                      <a:pt x="9" y="13"/>
                      <a:pt x="13" y="17"/>
                    </a:cubicBezTo>
                    <a:cubicBezTo>
                      <a:pt x="23" y="17"/>
                      <a:pt x="33" y="18"/>
                      <a:pt x="42" y="19"/>
                    </a:cubicBezTo>
                    <a:cubicBezTo>
                      <a:pt x="42" y="23"/>
                      <a:pt x="40" y="25"/>
                      <a:pt x="38" y="28"/>
                    </a:cubicBezTo>
                    <a:cubicBezTo>
                      <a:pt x="33" y="29"/>
                      <a:pt x="26" y="27"/>
                      <a:pt x="20" y="26"/>
                    </a:cubicBezTo>
                    <a:cubicBezTo>
                      <a:pt x="23" y="31"/>
                      <a:pt x="30" y="34"/>
                      <a:pt x="33" y="40"/>
                    </a:cubicBezTo>
                    <a:cubicBezTo>
                      <a:pt x="30" y="42"/>
                      <a:pt x="30" y="45"/>
                      <a:pt x="28" y="47"/>
                    </a:cubicBezTo>
                    <a:cubicBezTo>
                      <a:pt x="24" y="44"/>
                      <a:pt x="19" y="39"/>
                      <a:pt x="14" y="34"/>
                    </a:cubicBezTo>
                    <a:cubicBezTo>
                      <a:pt x="10" y="29"/>
                      <a:pt x="3" y="23"/>
                      <a:pt x="2" y="19"/>
                    </a:cubicBezTo>
                    <a:cubicBezTo>
                      <a:pt x="0" y="11"/>
                      <a:pt x="5" y="0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9" name="í$ļïdè">
                <a:extLst>
                  <a:ext uri="{FF2B5EF4-FFF2-40B4-BE49-F238E27FC236}">
                    <a16:creationId xmlns:a16="http://schemas.microsoft.com/office/drawing/2014/main" id="{D5FA0E6C-6A7B-4B2C-9A7D-74E8B6A81E52}"/>
                  </a:ext>
                </a:extLst>
              </p:cNvPr>
              <p:cNvSpPr/>
              <p:nvPr/>
            </p:nvSpPr>
            <p:spPr bwMode="auto">
              <a:xfrm>
                <a:off x="177800" y="3846513"/>
                <a:ext cx="141288" cy="123825"/>
              </a:xfrm>
              <a:custGeom>
                <a:avLst/>
                <a:gdLst>
                  <a:gd name="T0" fmla="*/ 45 w 45"/>
                  <a:gd name="T1" fmla="*/ 11 h 39"/>
                  <a:gd name="T2" fmla="*/ 20 w 45"/>
                  <a:gd name="T3" fmla="*/ 24 h 39"/>
                  <a:gd name="T4" fmla="*/ 25 w 45"/>
                  <a:gd name="T5" fmla="*/ 34 h 39"/>
                  <a:gd name="T6" fmla="*/ 17 w 45"/>
                  <a:gd name="T7" fmla="*/ 39 h 39"/>
                  <a:gd name="T8" fmla="*/ 0 w 45"/>
                  <a:gd name="T9" fmla="*/ 6 h 39"/>
                  <a:gd name="T10" fmla="*/ 9 w 45"/>
                  <a:gd name="T11" fmla="*/ 2 h 39"/>
                  <a:gd name="T12" fmla="*/ 14 w 45"/>
                  <a:gd name="T13" fmla="*/ 13 h 39"/>
                  <a:gd name="T14" fmla="*/ 40 w 45"/>
                  <a:gd name="T15" fmla="*/ 0 h 39"/>
                  <a:gd name="T16" fmla="*/ 45 w 45"/>
                  <a:gd name="T1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39">
                    <a:moveTo>
                      <a:pt x="45" y="11"/>
                    </a:moveTo>
                    <a:cubicBezTo>
                      <a:pt x="37" y="15"/>
                      <a:pt x="28" y="19"/>
                      <a:pt x="20" y="24"/>
                    </a:cubicBezTo>
                    <a:cubicBezTo>
                      <a:pt x="22" y="27"/>
                      <a:pt x="23" y="31"/>
                      <a:pt x="25" y="34"/>
                    </a:cubicBezTo>
                    <a:cubicBezTo>
                      <a:pt x="24" y="37"/>
                      <a:pt x="19" y="37"/>
                      <a:pt x="17" y="39"/>
                    </a:cubicBezTo>
                    <a:cubicBezTo>
                      <a:pt x="11" y="29"/>
                      <a:pt x="6" y="18"/>
                      <a:pt x="0" y="6"/>
                    </a:cubicBezTo>
                    <a:cubicBezTo>
                      <a:pt x="4" y="5"/>
                      <a:pt x="6" y="3"/>
                      <a:pt x="9" y="2"/>
                    </a:cubicBezTo>
                    <a:cubicBezTo>
                      <a:pt x="11" y="6"/>
                      <a:pt x="12" y="9"/>
                      <a:pt x="14" y="13"/>
                    </a:cubicBezTo>
                    <a:cubicBezTo>
                      <a:pt x="23" y="9"/>
                      <a:pt x="31" y="4"/>
                      <a:pt x="40" y="0"/>
                    </a:cubicBezTo>
                    <a:cubicBezTo>
                      <a:pt x="42" y="4"/>
                      <a:pt x="44" y="7"/>
                      <a:pt x="4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0" name="iŝľiḓê">
                <a:extLst>
                  <a:ext uri="{FF2B5EF4-FFF2-40B4-BE49-F238E27FC236}">
                    <a16:creationId xmlns:a16="http://schemas.microsoft.com/office/drawing/2014/main" id="{D38B189C-DE8D-4A8D-A3C3-ACC671904AE6}"/>
                  </a:ext>
                </a:extLst>
              </p:cNvPr>
              <p:cNvSpPr/>
              <p:nvPr/>
            </p:nvSpPr>
            <p:spPr bwMode="auto">
              <a:xfrm>
                <a:off x="347663" y="4086225"/>
                <a:ext cx="203200" cy="158750"/>
              </a:xfrm>
              <a:custGeom>
                <a:avLst/>
                <a:gdLst>
                  <a:gd name="T0" fmla="*/ 64 w 64"/>
                  <a:gd name="T1" fmla="*/ 14 h 50"/>
                  <a:gd name="T2" fmla="*/ 43 w 64"/>
                  <a:gd name="T3" fmla="*/ 15 h 50"/>
                  <a:gd name="T4" fmla="*/ 51 w 64"/>
                  <a:gd name="T5" fmla="*/ 22 h 50"/>
                  <a:gd name="T6" fmla="*/ 38 w 64"/>
                  <a:gd name="T7" fmla="*/ 20 h 50"/>
                  <a:gd name="T8" fmla="*/ 35 w 64"/>
                  <a:gd name="T9" fmla="*/ 50 h 50"/>
                  <a:gd name="T10" fmla="*/ 22 w 64"/>
                  <a:gd name="T11" fmla="*/ 45 h 50"/>
                  <a:gd name="T12" fmla="*/ 29 w 64"/>
                  <a:gd name="T13" fmla="*/ 23 h 50"/>
                  <a:gd name="T14" fmla="*/ 0 w 64"/>
                  <a:gd name="T15" fmla="*/ 18 h 50"/>
                  <a:gd name="T16" fmla="*/ 8 w 64"/>
                  <a:gd name="T17" fmla="*/ 24 h 50"/>
                  <a:gd name="T18" fmla="*/ 25 w 64"/>
                  <a:gd name="T19" fmla="*/ 18 h 50"/>
                  <a:gd name="T20" fmla="*/ 14 w 64"/>
                  <a:gd name="T21" fmla="*/ 16 h 50"/>
                  <a:gd name="T22" fmla="*/ 14 w 64"/>
                  <a:gd name="T23" fmla="*/ 6 h 50"/>
                  <a:gd name="T24" fmla="*/ 31 w 64"/>
                  <a:gd name="T25" fmla="*/ 13 h 50"/>
                  <a:gd name="T26" fmla="*/ 42 w 64"/>
                  <a:gd name="T27" fmla="*/ 6 h 50"/>
                  <a:gd name="T28" fmla="*/ 45 w 64"/>
                  <a:gd name="T29" fmla="*/ 0 h 50"/>
                  <a:gd name="T30" fmla="*/ 47 w 64"/>
                  <a:gd name="T31" fmla="*/ 0 h 50"/>
                  <a:gd name="T32" fmla="*/ 64 w 64"/>
                  <a:gd name="T33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50">
                    <a:moveTo>
                      <a:pt x="64" y="14"/>
                    </a:moveTo>
                    <a:cubicBezTo>
                      <a:pt x="59" y="18"/>
                      <a:pt x="48" y="8"/>
                      <a:pt x="43" y="15"/>
                    </a:cubicBezTo>
                    <a:cubicBezTo>
                      <a:pt x="46" y="16"/>
                      <a:pt x="50" y="17"/>
                      <a:pt x="51" y="22"/>
                    </a:cubicBezTo>
                    <a:cubicBezTo>
                      <a:pt x="47" y="25"/>
                      <a:pt x="42" y="20"/>
                      <a:pt x="38" y="20"/>
                    </a:cubicBezTo>
                    <a:cubicBezTo>
                      <a:pt x="30" y="26"/>
                      <a:pt x="28" y="43"/>
                      <a:pt x="35" y="50"/>
                    </a:cubicBezTo>
                    <a:cubicBezTo>
                      <a:pt x="30" y="49"/>
                      <a:pt x="27" y="46"/>
                      <a:pt x="22" y="45"/>
                    </a:cubicBezTo>
                    <a:cubicBezTo>
                      <a:pt x="20" y="34"/>
                      <a:pt x="26" y="29"/>
                      <a:pt x="29" y="23"/>
                    </a:cubicBezTo>
                    <a:cubicBezTo>
                      <a:pt x="22" y="27"/>
                      <a:pt x="1" y="35"/>
                      <a:pt x="0" y="18"/>
                    </a:cubicBezTo>
                    <a:cubicBezTo>
                      <a:pt x="4" y="18"/>
                      <a:pt x="5" y="22"/>
                      <a:pt x="8" y="24"/>
                    </a:cubicBezTo>
                    <a:cubicBezTo>
                      <a:pt x="16" y="24"/>
                      <a:pt x="22" y="21"/>
                      <a:pt x="25" y="18"/>
                    </a:cubicBezTo>
                    <a:cubicBezTo>
                      <a:pt x="24" y="16"/>
                      <a:pt x="18" y="18"/>
                      <a:pt x="14" y="16"/>
                    </a:cubicBezTo>
                    <a:cubicBezTo>
                      <a:pt x="13" y="14"/>
                      <a:pt x="14" y="9"/>
                      <a:pt x="14" y="6"/>
                    </a:cubicBezTo>
                    <a:cubicBezTo>
                      <a:pt x="19" y="9"/>
                      <a:pt x="25" y="13"/>
                      <a:pt x="31" y="13"/>
                    </a:cubicBezTo>
                    <a:cubicBezTo>
                      <a:pt x="37" y="12"/>
                      <a:pt x="38" y="5"/>
                      <a:pt x="42" y="6"/>
                    </a:cubicBezTo>
                    <a:cubicBezTo>
                      <a:pt x="43" y="4"/>
                      <a:pt x="44" y="1"/>
                      <a:pt x="45" y="0"/>
                    </a:cubicBezTo>
                    <a:cubicBezTo>
                      <a:pt x="46" y="0"/>
                      <a:pt x="46" y="0"/>
                      <a:pt x="47" y="0"/>
                    </a:cubicBezTo>
                    <a:cubicBezTo>
                      <a:pt x="50" y="7"/>
                      <a:pt x="63" y="5"/>
                      <a:pt x="6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1" name="i$ľiḓê">
                <a:extLst>
                  <a:ext uri="{FF2B5EF4-FFF2-40B4-BE49-F238E27FC236}">
                    <a16:creationId xmlns:a16="http://schemas.microsoft.com/office/drawing/2014/main" id="{43803B2E-B5DD-45BD-A7B6-5B9FF6FB4B42}"/>
                  </a:ext>
                </a:extLst>
              </p:cNvPr>
              <p:cNvSpPr/>
              <p:nvPr/>
            </p:nvSpPr>
            <p:spPr bwMode="auto">
              <a:xfrm>
                <a:off x="646113" y="4264025"/>
                <a:ext cx="142875" cy="165100"/>
              </a:xfrm>
              <a:custGeom>
                <a:avLst/>
                <a:gdLst>
                  <a:gd name="T0" fmla="*/ 25 w 45"/>
                  <a:gd name="T1" fmla="*/ 34 h 52"/>
                  <a:gd name="T2" fmla="*/ 30 w 45"/>
                  <a:gd name="T3" fmla="*/ 35 h 52"/>
                  <a:gd name="T4" fmla="*/ 32 w 45"/>
                  <a:gd name="T5" fmla="*/ 30 h 52"/>
                  <a:gd name="T6" fmla="*/ 37 w 45"/>
                  <a:gd name="T7" fmla="*/ 37 h 52"/>
                  <a:gd name="T8" fmla="*/ 23 w 45"/>
                  <a:gd name="T9" fmla="*/ 39 h 52"/>
                  <a:gd name="T10" fmla="*/ 14 w 45"/>
                  <a:gd name="T11" fmla="*/ 52 h 52"/>
                  <a:gd name="T12" fmla="*/ 16 w 45"/>
                  <a:gd name="T13" fmla="*/ 39 h 52"/>
                  <a:gd name="T14" fmla="*/ 10 w 45"/>
                  <a:gd name="T15" fmla="*/ 34 h 52"/>
                  <a:gd name="T16" fmla="*/ 19 w 45"/>
                  <a:gd name="T17" fmla="*/ 34 h 52"/>
                  <a:gd name="T18" fmla="*/ 17 w 45"/>
                  <a:gd name="T19" fmla="*/ 28 h 52"/>
                  <a:gd name="T20" fmla="*/ 21 w 45"/>
                  <a:gd name="T21" fmla="*/ 28 h 52"/>
                  <a:gd name="T22" fmla="*/ 20 w 45"/>
                  <a:gd name="T23" fmla="*/ 25 h 52"/>
                  <a:gd name="T24" fmla="*/ 23 w 45"/>
                  <a:gd name="T25" fmla="*/ 24 h 52"/>
                  <a:gd name="T26" fmla="*/ 20 w 45"/>
                  <a:gd name="T27" fmla="*/ 20 h 52"/>
                  <a:gd name="T28" fmla="*/ 3 w 45"/>
                  <a:gd name="T29" fmla="*/ 37 h 52"/>
                  <a:gd name="T30" fmla="*/ 3 w 45"/>
                  <a:gd name="T31" fmla="*/ 30 h 52"/>
                  <a:gd name="T32" fmla="*/ 16 w 45"/>
                  <a:gd name="T33" fmla="*/ 11 h 52"/>
                  <a:gd name="T34" fmla="*/ 24 w 45"/>
                  <a:gd name="T35" fmla="*/ 0 h 52"/>
                  <a:gd name="T36" fmla="*/ 27 w 45"/>
                  <a:gd name="T37" fmla="*/ 10 h 52"/>
                  <a:gd name="T38" fmla="*/ 37 w 45"/>
                  <a:gd name="T39" fmla="*/ 0 h 52"/>
                  <a:gd name="T40" fmla="*/ 39 w 45"/>
                  <a:gd name="T41" fmla="*/ 8 h 52"/>
                  <a:gd name="T42" fmla="*/ 44 w 45"/>
                  <a:gd name="T43" fmla="*/ 15 h 52"/>
                  <a:gd name="T44" fmla="*/ 35 w 45"/>
                  <a:gd name="T45" fmla="*/ 18 h 52"/>
                  <a:gd name="T46" fmla="*/ 42 w 45"/>
                  <a:gd name="T47" fmla="*/ 18 h 52"/>
                  <a:gd name="T48" fmla="*/ 43 w 45"/>
                  <a:gd name="T49" fmla="*/ 22 h 52"/>
                  <a:gd name="T50" fmla="*/ 31 w 45"/>
                  <a:gd name="T51" fmla="*/ 22 h 52"/>
                  <a:gd name="T52" fmla="*/ 34 w 45"/>
                  <a:gd name="T53" fmla="*/ 26 h 52"/>
                  <a:gd name="T54" fmla="*/ 29 w 45"/>
                  <a:gd name="T55" fmla="*/ 28 h 52"/>
                  <a:gd name="T56" fmla="*/ 31 w 45"/>
                  <a:gd name="T57" fmla="*/ 30 h 52"/>
                  <a:gd name="T58" fmla="*/ 25 w 45"/>
                  <a:gd name="T59" fmla="*/ 34 h 52"/>
                  <a:gd name="T60" fmla="*/ 23 w 45"/>
                  <a:gd name="T61" fmla="*/ 18 h 52"/>
                  <a:gd name="T62" fmla="*/ 28 w 45"/>
                  <a:gd name="T63" fmla="*/ 16 h 52"/>
                  <a:gd name="T64" fmla="*/ 26 w 45"/>
                  <a:gd name="T65" fmla="*/ 9 h 52"/>
                  <a:gd name="T66" fmla="*/ 23 w 45"/>
                  <a:gd name="T67" fmla="*/ 18 h 52"/>
                  <a:gd name="T68" fmla="*/ 36 w 45"/>
                  <a:gd name="T69" fmla="*/ 14 h 52"/>
                  <a:gd name="T70" fmla="*/ 39 w 45"/>
                  <a:gd name="T71" fmla="*/ 13 h 52"/>
                  <a:gd name="T72" fmla="*/ 39 w 45"/>
                  <a:gd name="T73" fmla="*/ 12 h 52"/>
                  <a:gd name="T74" fmla="*/ 38 w 45"/>
                  <a:gd name="T75" fmla="*/ 11 h 52"/>
                  <a:gd name="T76" fmla="*/ 36 w 45"/>
                  <a:gd name="T77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5" h="52">
                    <a:moveTo>
                      <a:pt x="25" y="34"/>
                    </a:moveTo>
                    <a:cubicBezTo>
                      <a:pt x="25" y="35"/>
                      <a:pt x="28" y="35"/>
                      <a:pt x="30" y="35"/>
                    </a:cubicBezTo>
                    <a:cubicBezTo>
                      <a:pt x="32" y="35"/>
                      <a:pt x="31" y="31"/>
                      <a:pt x="32" y="30"/>
                    </a:cubicBezTo>
                    <a:cubicBezTo>
                      <a:pt x="34" y="32"/>
                      <a:pt x="35" y="35"/>
                      <a:pt x="37" y="37"/>
                    </a:cubicBezTo>
                    <a:cubicBezTo>
                      <a:pt x="36" y="40"/>
                      <a:pt x="28" y="38"/>
                      <a:pt x="23" y="39"/>
                    </a:cubicBezTo>
                    <a:cubicBezTo>
                      <a:pt x="19" y="42"/>
                      <a:pt x="19" y="49"/>
                      <a:pt x="14" y="52"/>
                    </a:cubicBezTo>
                    <a:cubicBezTo>
                      <a:pt x="8" y="49"/>
                      <a:pt x="14" y="44"/>
                      <a:pt x="16" y="39"/>
                    </a:cubicBezTo>
                    <a:cubicBezTo>
                      <a:pt x="13" y="39"/>
                      <a:pt x="11" y="37"/>
                      <a:pt x="10" y="34"/>
                    </a:cubicBezTo>
                    <a:cubicBezTo>
                      <a:pt x="12" y="33"/>
                      <a:pt x="17" y="35"/>
                      <a:pt x="19" y="34"/>
                    </a:cubicBezTo>
                    <a:cubicBezTo>
                      <a:pt x="19" y="31"/>
                      <a:pt x="17" y="31"/>
                      <a:pt x="17" y="28"/>
                    </a:cubicBezTo>
                    <a:cubicBezTo>
                      <a:pt x="18" y="28"/>
                      <a:pt x="20" y="28"/>
                      <a:pt x="21" y="28"/>
                    </a:cubicBezTo>
                    <a:cubicBezTo>
                      <a:pt x="21" y="27"/>
                      <a:pt x="20" y="26"/>
                      <a:pt x="20" y="25"/>
                    </a:cubicBezTo>
                    <a:cubicBezTo>
                      <a:pt x="20" y="23"/>
                      <a:pt x="22" y="24"/>
                      <a:pt x="23" y="24"/>
                    </a:cubicBezTo>
                    <a:cubicBezTo>
                      <a:pt x="24" y="21"/>
                      <a:pt x="21" y="21"/>
                      <a:pt x="20" y="20"/>
                    </a:cubicBezTo>
                    <a:cubicBezTo>
                      <a:pt x="13" y="24"/>
                      <a:pt x="11" y="34"/>
                      <a:pt x="3" y="37"/>
                    </a:cubicBezTo>
                    <a:cubicBezTo>
                      <a:pt x="0" y="36"/>
                      <a:pt x="2" y="33"/>
                      <a:pt x="3" y="30"/>
                    </a:cubicBezTo>
                    <a:cubicBezTo>
                      <a:pt x="10" y="27"/>
                      <a:pt x="16" y="22"/>
                      <a:pt x="16" y="11"/>
                    </a:cubicBezTo>
                    <a:cubicBezTo>
                      <a:pt x="22" y="11"/>
                      <a:pt x="22" y="4"/>
                      <a:pt x="24" y="0"/>
                    </a:cubicBezTo>
                    <a:cubicBezTo>
                      <a:pt x="28" y="1"/>
                      <a:pt x="30" y="7"/>
                      <a:pt x="27" y="10"/>
                    </a:cubicBezTo>
                    <a:cubicBezTo>
                      <a:pt x="34" y="11"/>
                      <a:pt x="32" y="2"/>
                      <a:pt x="37" y="0"/>
                    </a:cubicBezTo>
                    <a:cubicBezTo>
                      <a:pt x="38" y="3"/>
                      <a:pt x="41" y="5"/>
                      <a:pt x="39" y="8"/>
                    </a:cubicBezTo>
                    <a:cubicBezTo>
                      <a:pt x="42" y="9"/>
                      <a:pt x="45" y="10"/>
                      <a:pt x="44" y="15"/>
                    </a:cubicBezTo>
                    <a:cubicBezTo>
                      <a:pt x="41" y="16"/>
                      <a:pt x="37" y="16"/>
                      <a:pt x="35" y="18"/>
                    </a:cubicBezTo>
                    <a:cubicBezTo>
                      <a:pt x="36" y="19"/>
                      <a:pt x="40" y="18"/>
                      <a:pt x="42" y="18"/>
                    </a:cubicBezTo>
                    <a:cubicBezTo>
                      <a:pt x="42" y="19"/>
                      <a:pt x="43" y="20"/>
                      <a:pt x="43" y="22"/>
                    </a:cubicBezTo>
                    <a:cubicBezTo>
                      <a:pt x="40" y="23"/>
                      <a:pt x="35" y="20"/>
                      <a:pt x="31" y="22"/>
                    </a:cubicBezTo>
                    <a:cubicBezTo>
                      <a:pt x="31" y="24"/>
                      <a:pt x="33" y="24"/>
                      <a:pt x="34" y="26"/>
                    </a:cubicBezTo>
                    <a:cubicBezTo>
                      <a:pt x="33" y="27"/>
                      <a:pt x="32" y="28"/>
                      <a:pt x="29" y="28"/>
                    </a:cubicBezTo>
                    <a:cubicBezTo>
                      <a:pt x="29" y="29"/>
                      <a:pt x="30" y="30"/>
                      <a:pt x="31" y="30"/>
                    </a:cubicBezTo>
                    <a:cubicBezTo>
                      <a:pt x="31" y="33"/>
                      <a:pt x="25" y="31"/>
                      <a:pt x="25" y="34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27" y="17"/>
                      <a:pt x="28" y="16"/>
                    </a:cubicBezTo>
                    <a:cubicBezTo>
                      <a:pt x="27" y="13"/>
                      <a:pt x="23" y="13"/>
                      <a:pt x="26" y="9"/>
                    </a:cubicBezTo>
                    <a:cubicBezTo>
                      <a:pt x="20" y="9"/>
                      <a:pt x="21" y="14"/>
                      <a:pt x="23" y="18"/>
                    </a:cubicBezTo>
                    <a:close/>
                    <a:moveTo>
                      <a:pt x="36" y="14"/>
                    </a:moveTo>
                    <a:cubicBezTo>
                      <a:pt x="38" y="14"/>
                      <a:pt x="38" y="13"/>
                      <a:pt x="39" y="13"/>
                    </a:cubicBezTo>
                    <a:cubicBezTo>
                      <a:pt x="39" y="13"/>
                      <a:pt x="39" y="12"/>
                      <a:pt x="39" y="12"/>
                    </a:cubicBezTo>
                    <a:cubicBezTo>
                      <a:pt x="38" y="12"/>
                      <a:pt x="38" y="11"/>
                      <a:pt x="38" y="11"/>
                    </a:cubicBezTo>
                    <a:cubicBezTo>
                      <a:pt x="38" y="13"/>
                      <a:pt x="35" y="12"/>
                      <a:pt x="3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2" name="îṩ1ïḑè">
                <a:extLst>
                  <a:ext uri="{FF2B5EF4-FFF2-40B4-BE49-F238E27FC236}">
                    <a16:creationId xmlns:a16="http://schemas.microsoft.com/office/drawing/2014/main" id="{4A00462F-FB56-4F0A-AF1C-B00843D79A7A}"/>
                  </a:ext>
                </a:extLst>
              </p:cNvPr>
              <p:cNvSpPr/>
              <p:nvPr/>
            </p:nvSpPr>
            <p:spPr bwMode="auto">
              <a:xfrm>
                <a:off x="1565275" y="4292600"/>
                <a:ext cx="66675" cy="123825"/>
              </a:xfrm>
              <a:custGeom>
                <a:avLst/>
                <a:gdLst>
                  <a:gd name="T0" fmla="*/ 11 w 21"/>
                  <a:gd name="T1" fmla="*/ 1 h 39"/>
                  <a:gd name="T2" fmla="*/ 13 w 21"/>
                  <a:gd name="T3" fmla="*/ 11 h 39"/>
                  <a:gd name="T4" fmla="*/ 13 w 21"/>
                  <a:gd name="T5" fmla="*/ 8 h 39"/>
                  <a:gd name="T6" fmla="*/ 21 w 21"/>
                  <a:gd name="T7" fmla="*/ 8 h 39"/>
                  <a:gd name="T8" fmla="*/ 14 w 21"/>
                  <a:gd name="T9" fmla="*/ 19 h 39"/>
                  <a:gd name="T10" fmla="*/ 15 w 21"/>
                  <a:gd name="T11" fmla="*/ 28 h 39"/>
                  <a:gd name="T12" fmla="*/ 3 w 21"/>
                  <a:gd name="T13" fmla="*/ 39 h 39"/>
                  <a:gd name="T14" fmla="*/ 10 w 21"/>
                  <a:gd name="T15" fmla="*/ 26 h 39"/>
                  <a:gd name="T16" fmla="*/ 6 w 21"/>
                  <a:gd name="T17" fmla="*/ 32 h 39"/>
                  <a:gd name="T18" fmla="*/ 0 w 21"/>
                  <a:gd name="T19" fmla="*/ 28 h 39"/>
                  <a:gd name="T20" fmla="*/ 9 w 21"/>
                  <a:gd name="T21" fmla="*/ 18 h 39"/>
                  <a:gd name="T22" fmla="*/ 3 w 21"/>
                  <a:gd name="T23" fmla="*/ 1 h 39"/>
                  <a:gd name="T24" fmla="*/ 11 w 21"/>
                  <a:gd name="T2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39">
                    <a:moveTo>
                      <a:pt x="11" y="1"/>
                    </a:moveTo>
                    <a:cubicBezTo>
                      <a:pt x="13" y="3"/>
                      <a:pt x="11" y="9"/>
                      <a:pt x="13" y="11"/>
                    </a:cubicBezTo>
                    <a:cubicBezTo>
                      <a:pt x="15" y="10"/>
                      <a:pt x="13" y="9"/>
                      <a:pt x="13" y="8"/>
                    </a:cubicBezTo>
                    <a:cubicBezTo>
                      <a:pt x="16" y="8"/>
                      <a:pt x="19" y="6"/>
                      <a:pt x="21" y="8"/>
                    </a:cubicBezTo>
                    <a:cubicBezTo>
                      <a:pt x="20" y="12"/>
                      <a:pt x="15" y="14"/>
                      <a:pt x="14" y="19"/>
                    </a:cubicBezTo>
                    <a:cubicBezTo>
                      <a:pt x="13" y="22"/>
                      <a:pt x="15" y="25"/>
                      <a:pt x="15" y="28"/>
                    </a:cubicBezTo>
                    <a:cubicBezTo>
                      <a:pt x="14" y="35"/>
                      <a:pt x="10" y="38"/>
                      <a:pt x="3" y="39"/>
                    </a:cubicBezTo>
                    <a:cubicBezTo>
                      <a:pt x="4" y="34"/>
                      <a:pt x="13" y="33"/>
                      <a:pt x="10" y="26"/>
                    </a:cubicBezTo>
                    <a:cubicBezTo>
                      <a:pt x="7" y="27"/>
                      <a:pt x="8" y="31"/>
                      <a:pt x="6" y="32"/>
                    </a:cubicBezTo>
                    <a:cubicBezTo>
                      <a:pt x="3" y="32"/>
                      <a:pt x="1" y="30"/>
                      <a:pt x="0" y="28"/>
                    </a:cubicBezTo>
                    <a:cubicBezTo>
                      <a:pt x="3" y="25"/>
                      <a:pt x="7" y="22"/>
                      <a:pt x="9" y="18"/>
                    </a:cubicBezTo>
                    <a:cubicBezTo>
                      <a:pt x="7" y="12"/>
                      <a:pt x="4" y="7"/>
                      <a:pt x="3" y="1"/>
                    </a:cubicBezTo>
                    <a:cubicBezTo>
                      <a:pt x="5" y="0"/>
                      <a:pt x="9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3" name="íśḻîḍé">
                <a:extLst>
                  <a:ext uri="{FF2B5EF4-FFF2-40B4-BE49-F238E27FC236}">
                    <a16:creationId xmlns:a16="http://schemas.microsoft.com/office/drawing/2014/main" id="{652CC1CD-64F8-4ABF-A4C2-319B5344965C}"/>
                  </a:ext>
                </a:extLst>
              </p:cNvPr>
              <p:cNvSpPr/>
              <p:nvPr/>
            </p:nvSpPr>
            <p:spPr bwMode="auto">
              <a:xfrm>
                <a:off x="969963" y="4359275"/>
                <a:ext cx="61913" cy="31750"/>
              </a:xfrm>
              <a:custGeom>
                <a:avLst/>
                <a:gdLst>
                  <a:gd name="T0" fmla="*/ 0 w 20"/>
                  <a:gd name="T1" fmla="*/ 9 h 10"/>
                  <a:gd name="T2" fmla="*/ 15 w 20"/>
                  <a:gd name="T3" fmla="*/ 0 h 10"/>
                  <a:gd name="T4" fmla="*/ 0 w 20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0">
                    <a:moveTo>
                      <a:pt x="0" y="9"/>
                    </a:moveTo>
                    <a:cubicBezTo>
                      <a:pt x="3" y="4"/>
                      <a:pt x="10" y="0"/>
                      <a:pt x="15" y="0"/>
                    </a:cubicBezTo>
                    <a:cubicBezTo>
                      <a:pt x="20" y="10"/>
                      <a:pt x="5" y="6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4" name="íśļiḍè">
                <a:extLst>
                  <a:ext uri="{FF2B5EF4-FFF2-40B4-BE49-F238E27FC236}">
                    <a16:creationId xmlns:a16="http://schemas.microsoft.com/office/drawing/2014/main" id="{95934056-C7B3-4A78-AA7E-9D81AD2CC2E3}"/>
                  </a:ext>
                </a:extLst>
              </p:cNvPr>
              <p:cNvSpPr/>
              <p:nvPr/>
            </p:nvSpPr>
            <p:spPr bwMode="auto">
              <a:xfrm>
                <a:off x="1260475" y="4356100"/>
                <a:ext cx="155575" cy="155575"/>
              </a:xfrm>
              <a:custGeom>
                <a:avLst/>
                <a:gdLst>
                  <a:gd name="T0" fmla="*/ 26 w 49"/>
                  <a:gd name="T1" fmla="*/ 0 h 49"/>
                  <a:gd name="T2" fmla="*/ 36 w 49"/>
                  <a:gd name="T3" fmla="*/ 6 h 49"/>
                  <a:gd name="T4" fmla="*/ 30 w 49"/>
                  <a:gd name="T5" fmla="*/ 18 h 49"/>
                  <a:gd name="T6" fmla="*/ 33 w 49"/>
                  <a:gd name="T7" fmla="*/ 28 h 49"/>
                  <a:gd name="T8" fmla="*/ 49 w 49"/>
                  <a:gd name="T9" fmla="*/ 32 h 49"/>
                  <a:gd name="T10" fmla="*/ 39 w 49"/>
                  <a:gd name="T11" fmla="*/ 40 h 49"/>
                  <a:gd name="T12" fmla="*/ 32 w 49"/>
                  <a:gd name="T13" fmla="*/ 36 h 49"/>
                  <a:gd name="T14" fmla="*/ 24 w 49"/>
                  <a:gd name="T15" fmla="*/ 46 h 49"/>
                  <a:gd name="T16" fmla="*/ 21 w 49"/>
                  <a:gd name="T17" fmla="*/ 45 h 49"/>
                  <a:gd name="T18" fmla="*/ 18 w 49"/>
                  <a:gd name="T19" fmla="*/ 49 h 49"/>
                  <a:gd name="T20" fmla="*/ 9 w 49"/>
                  <a:gd name="T21" fmla="*/ 46 h 49"/>
                  <a:gd name="T22" fmla="*/ 14 w 49"/>
                  <a:gd name="T23" fmla="*/ 42 h 49"/>
                  <a:gd name="T24" fmla="*/ 13 w 49"/>
                  <a:gd name="T25" fmla="*/ 31 h 49"/>
                  <a:gd name="T26" fmla="*/ 7 w 49"/>
                  <a:gd name="T27" fmla="*/ 42 h 49"/>
                  <a:gd name="T28" fmla="*/ 0 w 49"/>
                  <a:gd name="T29" fmla="*/ 41 h 49"/>
                  <a:gd name="T30" fmla="*/ 11 w 49"/>
                  <a:gd name="T31" fmla="*/ 21 h 49"/>
                  <a:gd name="T32" fmla="*/ 6 w 49"/>
                  <a:gd name="T33" fmla="*/ 18 h 49"/>
                  <a:gd name="T34" fmla="*/ 11 w 49"/>
                  <a:gd name="T35" fmla="*/ 13 h 49"/>
                  <a:gd name="T36" fmla="*/ 10 w 49"/>
                  <a:gd name="T37" fmla="*/ 5 h 49"/>
                  <a:gd name="T38" fmla="*/ 20 w 49"/>
                  <a:gd name="T39" fmla="*/ 10 h 49"/>
                  <a:gd name="T40" fmla="*/ 17 w 49"/>
                  <a:gd name="T41" fmla="*/ 16 h 49"/>
                  <a:gd name="T42" fmla="*/ 27 w 49"/>
                  <a:gd name="T43" fmla="*/ 8 h 49"/>
                  <a:gd name="T44" fmla="*/ 26 w 49"/>
                  <a:gd name="T45" fmla="*/ 0 h 49"/>
                  <a:gd name="T46" fmla="*/ 17 w 49"/>
                  <a:gd name="T47" fmla="*/ 20 h 49"/>
                  <a:gd name="T48" fmla="*/ 19 w 49"/>
                  <a:gd name="T49" fmla="*/ 42 h 49"/>
                  <a:gd name="T50" fmla="*/ 27 w 49"/>
                  <a:gd name="T51" fmla="*/ 32 h 49"/>
                  <a:gd name="T52" fmla="*/ 23 w 49"/>
                  <a:gd name="T53" fmla="*/ 27 h 49"/>
                  <a:gd name="T54" fmla="*/ 30 w 49"/>
                  <a:gd name="T55" fmla="*/ 24 h 49"/>
                  <a:gd name="T56" fmla="*/ 25 w 49"/>
                  <a:gd name="T57" fmla="*/ 21 h 49"/>
                  <a:gd name="T58" fmla="*/ 25 w 49"/>
                  <a:gd name="T59" fmla="*/ 16 h 49"/>
                  <a:gd name="T60" fmla="*/ 17 w 49"/>
                  <a:gd name="T61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" h="49">
                    <a:moveTo>
                      <a:pt x="26" y="0"/>
                    </a:moveTo>
                    <a:cubicBezTo>
                      <a:pt x="31" y="0"/>
                      <a:pt x="34" y="2"/>
                      <a:pt x="36" y="6"/>
                    </a:cubicBezTo>
                    <a:cubicBezTo>
                      <a:pt x="32" y="8"/>
                      <a:pt x="31" y="13"/>
                      <a:pt x="30" y="18"/>
                    </a:cubicBezTo>
                    <a:cubicBezTo>
                      <a:pt x="35" y="18"/>
                      <a:pt x="37" y="24"/>
                      <a:pt x="33" y="28"/>
                    </a:cubicBezTo>
                    <a:cubicBezTo>
                      <a:pt x="35" y="33"/>
                      <a:pt x="43" y="33"/>
                      <a:pt x="49" y="32"/>
                    </a:cubicBezTo>
                    <a:cubicBezTo>
                      <a:pt x="46" y="36"/>
                      <a:pt x="42" y="37"/>
                      <a:pt x="39" y="40"/>
                    </a:cubicBezTo>
                    <a:cubicBezTo>
                      <a:pt x="36" y="39"/>
                      <a:pt x="34" y="37"/>
                      <a:pt x="32" y="36"/>
                    </a:cubicBezTo>
                    <a:cubicBezTo>
                      <a:pt x="29" y="39"/>
                      <a:pt x="27" y="43"/>
                      <a:pt x="24" y="46"/>
                    </a:cubicBezTo>
                    <a:cubicBezTo>
                      <a:pt x="22" y="46"/>
                      <a:pt x="21" y="46"/>
                      <a:pt x="21" y="45"/>
                    </a:cubicBezTo>
                    <a:cubicBezTo>
                      <a:pt x="19" y="46"/>
                      <a:pt x="19" y="48"/>
                      <a:pt x="18" y="49"/>
                    </a:cubicBezTo>
                    <a:cubicBezTo>
                      <a:pt x="15" y="48"/>
                      <a:pt x="13" y="46"/>
                      <a:pt x="9" y="46"/>
                    </a:cubicBezTo>
                    <a:cubicBezTo>
                      <a:pt x="9" y="43"/>
                      <a:pt x="13" y="44"/>
                      <a:pt x="14" y="42"/>
                    </a:cubicBezTo>
                    <a:cubicBezTo>
                      <a:pt x="14" y="39"/>
                      <a:pt x="13" y="35"/>
                      <a:pt x="13" y="31"/>
                    </a:cubicBezTo>
                    <a:cubicBezTo>
                      <a:pt x="9" y="34"/>
                      <a:pt x="10" y="40"/>
                      <a:pt x="7" y="42"/>
                    </a:cubicBezTo>
                    <a:cubicBezTo>
                      <a:pt x="4" y="43"/>
                      <a:pt x="3" y="41"/>
                      <a:pt x="0" y="41"/>
                    </a:cubicBezTo>
                    <a:cubicBezTo>
                      <a:pt x="4" y="35"/>
                      <a:pt x="10" y="30"/>
                      <a:pt x="11" y="21"/>
                    </a:cubicBezTo>
                    <a:cubicBezTo>
                      <a:pt x="10" y="20"/>
                      <a:pt x="6" y="21"/>
                      <a:pt x="6" y="18"/>
                    </a:cubicBezTo>
                    <a:cubicBezTo>
                      <a:pt x="6" y="15"/>
                      <a:pt x="10" y="16"/>
                      <a:pt x="11" y="13"/>
                    </a:cubicBezTo>
                    <a:cubicBezTo>
                      <a:pt x="11" y="10"/>
                      <a:pt x="9" y="8"/>
                      <a:pt x="10" y="5"/>
                    </a:cubicBezTo>
                    <a:cubicBezTo>
                      <a:pt x="16" y="5"/>
                      <a:pt x="17" y="8"/>
                      <a:pt x="20" y="10"/>
                    </a:cubicBezTo>
                    <a:cubicBezTo>
                      <a:pt x="20" y="14"/>
                      <a:pt x="17" y="13"/>
                      <a:pt x="17" y="16"/>
                    </a:cubicBezTo>
                    <a:cubicBezTo>
                      <a:pt x="20" y="16"/>
                      <a:pt x="24" y="11"/>
                      <a:pt x="27" y="8"/>
                    </a:cubicBezTo>
                    <a:cubicBezTo>
                      <a:pt x="27" y="5"/>
                      <a:pt x="25" y="3"/>
                      <a:pt x="26" y="0"/>
                    </a:cubicBezTo>
                    <a:close/>
                    <a:moveTo>
                      <a:pt x="17" y="20"/>
                    </a:moveTo>
                    <a:cubicBezTo>
                      <a:pt x="17" y="28"/>
                      <a:pt x="18" y="35"/>
                      <a:pt x="19" y="42"/>
                    </a:cubicBezTo>
                    <a:cubicBezTo>
                      <a:pt x="24" y="41"/>
                      <a:pt x="26" y="37"/>
                      <a:pt x="27" y="32"/>
                    </a:cubicBezTo>
                    <a:cubicBezTo>
                      <a:pt x="26" y="30"/>
                      <a:pt x="24" y="29"/>
                      <a:pt x="23" y="27"/>
                    </a:cubicBezTo>
                    <a:cubicBezTo>
                      <a:pt x="26" y="25"/>
                      <a:pt x="30" y="30"/>
                      <a:pt x="30" y="24"/>
                    </a:cubicBezTo>
                    <a:cubicBezTo>
                      <a:pt x="27" y="25"/>
                      <a:pt x="25" y="24"/>
                      <a:pt x="25" y="21"/>
                    </a:cubicBezTo>
                    <a:cubicBezTo>
                      <a:pt x="24" y="20"/>
                      <a:pt x="28" y="16"/>
                      <a:pt x="25" y="16"/>
                    </a:cubicBezTo>
                    <a:cubicBezTo>
                      <a:pt x="24" y="19"/>
                      <a:pt x="20" y="19"/>
                      <a:pt x="1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5" name="iŝļïḍè">
                <a:extLst>
                  <a:ext uri="{FF2B5EF4-FFF2-40B4-BE49-F238E27FC236}">
                    <a16:creationId xmlns:a16="http://schemas.microsoft.com/office/drawing/2014/main" id="{5D2AE6DD-1AF9-48F6-8F6A-1674E77AE6E8}"/>
                  </a:ext>
                </a:extLst>
              </p:cNvPr>
              <p:cNvSpPr/>
              <p:nvPr/>
            </p:nvSpPr>
            <p:spPr bwMode="auto">
              <a:xfrm>
                <a:off x="1616075" y="4356100"/>
                <a:ext cx="55563" cy="25400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8 h 8"/>
                  <a:gd name="T4" fmla="*/ 0 w 18"/>
                  <a:gd name="T5" fmla="*/ 1 h 8"/>
                  <a:gd name="T6" fmla="*/ 16 w 1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8" y="2"/>
                      <a:pt x="12" y="6"/>
                      <a:pt x="11" y="8"/>
                    </a:cubicBezTo>
                    <a:cubicBezTo>
                      <a:pt x="5" y="8"/>
                      <a:pt x="1" y="5"/>
                      <a:pt x="0" y="1"/>
                    </a:cubicBezTo>
                    <a:cubicBezTo>
                      <a:pt x="5" y="3"/>
                      <a:pt x="12" y="3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6" name="íṩ1îḑè">
                <a:extLst>
                  <a:ext uri="{FF2B5EF4-FFF2-40B4-BE49-F238E27FC236}">
                    <a16:creationId xmlns:a16="http://schemas.microsoft.com/office/drawing/2014/main" id="{CC0922E5-8A02-468C-8F77-130768A63D0C}"/>
                  </a:ext>
                </a:extLst>
              </p:cNvPr>
              <p:cNvSpPr/>
              <p:nvPr/>
            </p:nvSpPr>
            <p:spPr bwMode="auto">
              <a:xfrm>
                <a:off x="938213" y="4359275"/>
                <a:ext cx="144463" cy="168275"/>
              </a:xfrm>
              <a:custGeom>
                <a:avLst/>
                <a:gdLst>
                  <a:gd name="T0" fmla="*/ 35 w 46"/>
                  <a:gd name="T1" fmla="*/ 0 h 53"/>
                  <a:gd name="T2" fmla="*/ 40 w 46"/>
                  <a:gd name="T3" fmla="*/ 4 h 53"/>
                  <a:gd name="T4" fmla="*/ 37 w 46"/>
                  <a:gd name="T5" fmla="*/ 22 h 53"/>
                  <a:gd name="T6" fmla="*/ 41 w 46"/>
                  <a:gd name="T7" fmla="*/ 18 h 53"/>
                  <a:gd name="T8" fmla="*/ 36 w 46"/>
                  <a:gd name="T9" fmla="*/ 28 h 53"/>
                  <a:gd name="T10" fmla="*/ 27 w 46"/>
                  <a:gd name="T11" fmla="*/ 53 h 53"/>
                  <a:gd name="T12" fmla="*/ 31 w 46"/>
                  <a:gd name="T13" fmla="*/ 32 h 53"/>
                  <a:gd name="T14" fmla="*/ 23 w 46"/>
                  <a:gd name="T15" fmla="*/ 34 h 53"/>
                  <a:gd name="T16" fmla="*/ 25 w 46"/>
                  <a:gd name="T17" fmla="*/ 22 h 53"/>
                  <a:gd name="T18" fmla="*/ 14 w 46"/>
                  <a:gd name="T19" fmla="*/ 38 h 53"/>
                  <a:gd name="T20" fmla="*/ 11 w 46"/>
                  <a:gd name="T21" fmla="*/ 34 h 53"/>
                  <a:gd name="T22" fmla="*/ 6 w 46"/>
                  <a:gd name="T23" fmla="*/ 36 h 53"/>
                  <a:gd name="T24" fmla="*/ 9 w 46"/>
                  <a:gd name="T25" fmla="*/ 26 h 53"/>
                  <a:gd name="T26" fmla="*/ 12 w 46"/>
                  <a:gd name="T27" fmla="*/ 28 h 53"/>
                  <a:gd name="T28" fmla="*/ 14 w 46"/>
                  <a:gd name="T29" fmla="*/ 20 h 53"/>
                  <a:gd name="T30" fmla="*/ 6 w 46"/>
                  <a:gd name="T31" fmla="*/ 24 h 53"/>
                  <a:gd name="T32" fmla="*/ 0 w 46"/>
                  <a:gd name="T33" fmla="*/ 22 h 53"/>
                  <a:gd name="T34" fmla="*/ 18 w 46"/>
                  <a:gd name="T35" fmla="*/ 9 h 53"/>
                  <a:gd name="T36" fmla="*/ 22 w 46"/>
                  <a:gd name="T37" fmla="*/ 15 h 53"/>
                  <a:gd name="T38" fmla="*/ 18 w 46"/>
                  <a:gd name="T39" fmla="*/ 23 h 53"/>
                  <a:gd name="T40" fmla="*/ 26 w 46"/>
                  <a:gd name="T41" fmla="*/ 17 h 53"/>
                  <a:gd name="T42" fmla="*/ 24 w 46"/>
                  <a:gd name="T43" fmla="*/ 7 h 53"/>
                  <a:gd name="T44" fmla="*/ 29 w 46"/>
                  <a:gd name="T45" fmla="*/ 26 h 53"/>
                  <a:gd name="T46" fmla="*/ 35 w 46"/>
                  <a:gd name="T4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53">
                    <a:moveTo>
                      <a:pt x="35" y="0"/>
                    </a:moveTo>
                    <a:cubicBezTo>
                      <a:pt x="38" y="0"/>
                      <a:pt x="39" y="3"/>
                      <a:pt x="40" y="4"/>
                    </a:cubicBezTo>
                    <a:cubicBezTo>
                      <a:pt x="40" y="11"/>
                      <a:pt x="37" y="15"/>
                      <a:pt x="37" y="22"/>
                    </a:cubicBezTo>
                    <a:cubicBezTo>
                      <a:pt x="40" y="22"/>
                      <a:pt x="40" y="19"/>
                      <a:pt x="41" y="18"/>
                    </a:cubicBezTo>
                    <a:cubicBezTo>
                      <a:pt x="46" y="23"/>
                      <a:pt x="39" y="26"/>
                      <a:pt x="36" y="28"/>
                    </a:cubicBezTo>
                    <a:cubicBezTo>
                      <a:pt x="33" y="37"/>
                      <a:pt x="35" y="50"/>
                      <a:pt x="27" y="53"/>
                    </a:cubicBezTo>
                    <a:cubicBezTo>
                      <a:pt x="27" y="45"/>
                      <a:pt x="29" y="38"/>
                      <a:pt x="31" y="32"/>
                    </a:cubicBezTo>
                    <a:cubicBezTo>
                      <a:pt x="27" y="31"/>
                      <a:pt x="27" y="34"/>
                      <a:pt x="23" y="34"/>
                    </a:cubicBezTo>
                    <a:cubicBezTo>
                      <a:pt x="19" y="30"/>
                      <a:pt x="28" y="27"/>
                      <a:pt x="25" y="22"/>
                    </a:cubicBezTo>
                    <a:cubicBezTo>
                      <a:pt x="19" y="25"/>
                      <a:pt x="16" y="31"/>
                      <a:pt x="14" y="38"/>
                    </a:cubicBezTo>
                    <a:cubicBezTo>
                      <a:pt x="12" y="38"/>
                      <a:pt x="10" y="36"/>
                      <a:pt x="11" y="34"/>
                    </a:cubicBezTo>
                    <a:cubicBezTo>
                      <a:pt x="8" y="33"/>
                      <a:pt x="8" y="38"/>
                      <a:pt x="6" y="36"/>
                    </a:cubicBezTo>
                    <a:cubicBezTo>
                      <a:pt x="2" y="33"/>
                      <a:pt x="7" y="28"/>
                      <a:pt x="9" y="26"/>
                    </a:cubicBezTo>
                    <a:cubicBezTo>
                      <a:pt x="11" y="26"/>
                      <a:pt x="10" y="29"/>
                      <a:pt x="12" y="28"/>
                    </a:cubicBezTo>
                    <a:cubicBezTo>
                      <a:pt x="13" y="26"/>
                      <a:pt x="13" y="22"/>
                      <a:pt x="14" y="20"/>
                    </a:cubicBezTo>
                    <a:cubicBezTo>
                      <a:pt x="12" y="19"/>
                      <a:pt x="8" y="22"/>
                      <a:pt x="6" y="24"/>
                    </a:cubicBezTo>
                    <a:cubicBezTo>
                      <a:pt x="3" y="25"/>
                      <a:pt x="2" y="23"/>
                      <a:pt x="0" y="22"/>
                    </a:cubicBezTo>
                    <a:cubicBezTo>
                      <a:pt x="5" y="17"/>
                      <a:pt x="15" y="17"/>
                      <a:pt x="18" y="9"/>
                    </a:cubicBezTo>
                    <a:cubicBezTo>
                      <a:pt x="21" y="10"/>
                      <a:pt x="21" y="12"/>
                      <a:pt x="22" y="15"/>
                    </a:cubicBezTo>
                    <a:cubicBezTo>
                      <a:pt x="21" y="18"/>
                      <a:pt x="18" y="19"/>
                      <a:pt x="18" y="23"/>
                    </a:cubicBezTo>
                    <a:cubicBezTo>
                      <a:pt x="22" y="22"/>
                      <a:pt x="25" y="20"/>
                      <a:pt x="26" y="17"/>
                    </a:cubicBezTo>
                    <a:cubicBezTo>
                      <a:pt x="26" y="13"/>
                      <a:pt x="23" y="10"/>
                      <a:pt x="24" y="7"/>
                    </a:cubicBezTo>
                    <a:cubicBezTo>
                      <a:pt x="33" y="8"/>
                      <a:pt x="27" y="20"/>
                      <a:pt x="29" y="26"/>
                    </a:cubicBezTo>
                    <a:cubicBezTo>
                      <a:pt x="36" y="22"/>
                      <a:pt x="33" y="9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7" name="i$ḻíḑé">
                <a:extLst>
                  <a:ext uri="{FF2B5EF4-FFF2-40B4-BE49-F238E27FC236}">
                    <a16:creationId xmlns:a16="http://schemas.microsoft.com/office/drawing/2014/main" id="{E270C285-AE89-437A-A385-B3FE754D5010}"/>
                  </a:ext>
                </a:extLst>
              </p:cNvPr>
              <p:cNvSpPr/>
              <p:nvPr/>
            </p:nvSpPr>
            <p:spPr bwMode="auto">
              <a:xfrm>
                <a:off x="322263" y="2597150"/>
                <a:ext cx="1673225" cy="1670050"/>
              </a:xfrm>
              <a:custGeom>
                <a:avLst/>
                <a:gdLst>
                  <a:gd name="T0" fmla="*/ 443 w 528"/>
                  <a:gd name="T1" fmla="*/ 75 h 527"/>
                  <a:gd name="T2" fmla="*/ 453 w 528"/>
                  <a:gd name="T3" fmla="*/ 442 h 527"/>
                  <a:gd name="T4" fmla="*/ 86 w 528"/>
                  <a:gd name="T5" fmla="*/ 453 h 527"/>
                  <a:gd name="T6" fmla="*/ 74 w 528"/>
                  <a:gd name="T7" fmla="*/ 85 h 527"/>
                  <a:gd name="T8" fmla="*/ 170 w 528"/>
                  <a:gd name="T9" fmla="*/ 111 h 527"/>
                  <a:gd name="T10" fmla="*/ 276 w 528"/>
                  <a:gd name="T11" fmla="*/ 111 h 527"/>
                  <a:gd name="T12" fmla="*/ 328 w 528"/>
                  <a:gd name="T13" fmla="*/ 109 h 527"/>
                  <a:gd name="T14" fmla="*/ 159 w 528"/>
                  <a:gd name="T15" fmla="*/ 50 h 527"/>
                  <a:gd name="T16" fmla="*/ 182 w 528"/>
                  <a:gd name="T17" fmla="*/ 144 h 527"/>
                  <a:gd name="T18" fmla="*/ 244 w 528"/>
                  <a:gd name="T19" fmla="*/ 133 h 527"/>
                  <a:gd name="T20" fmla="*/ 176 w 528"/>
                  <a:gd name="T21" fmla="*/ 188 h 527"/>
                  <a:gd name="T22" fmla="*/ 131 w 528"/>
                  <a:gd name="T23" fmla="*/ 232 h 527"/>
                  <a:gd name="T24" fmla="*/ 185 w 528"/>
                  <a:gd name="T25" fmla="*/ 218 h 527"/>
                  <a:gd name="T26" fmla="*/ 240 w 528"/>
                  <a:gd name="T27" fmla="*/ 130 h 527"/>
                  <a:gd name="T28" fmla="*/ 262 w 528"/>
                  <a:gd name="T29" fmla="*/ 176 h 527"/>
                  <a:gd name="T30" fmla="*/ 154 w 528"/>
                  <a:gd name="T31" fmla="*/ 246 h 527"/>
                  <a:gd name="T32" fmla="*/ 127 w 528"/>
                  <a:gd name="T33" fmla="*/ 241 h 527"/>
                  <a:gd name="T34" fmla="*/ 198 w 528"/>
                  <a:gd name="T35" fmla="*/ 258 h 527"/>
                  <a:gd name="T36" fmla="*/ 294 w 528"/>
                  <a:gd name="T37" fmla="*/ 150 h 527"/>
                  <a:gd name="T38" fmla="*/ 262 w 528"/>
                  <a:gd name="T39" fmla="*/ 176 h 527"/>
                  <a:gd name="T40" fmla="*/ 290 w 528"/>
                  <a:gd name="T41" fmla="*/ 203 h 527"/>
                  <a:gd name="T42" fmla="*/ 153 w 528"/>
                  <a:gd name="T43" fmla="*/ 284 h 527"/>
                  <a:gd name="T44" fmla="*/ 164 w 528"/>
                  <a:gd name="T45" fmla="*/ 311 h 527"/>
                  <a:gd name="T46" fmla="*/ 299 w 528"/>
                  <a:gd name="T47" fmla="*/ 216 h 527"/>
                  <a:gd name="T48" fmla="*/ 313 w 528"/>
                  <a:gd name="T49" fmla="*/ 140 h 527"/>
                  <a:gd name="T50" fmla="*/ 317 w 528"/>
                  <a:gd name="T51" fmla="*/ 158 h 527"/>
                  <a:gd name="T52" fmla="*/ 227 w 528"/>
                  <a:gd name="T53" fmla="*/ 294 h 527"/>
                  <a:gd name="T54" fmla="*/ 133 w 528"/>
                  <a:gd name="T55" fmla="*/ 306 h 527"/>
                  <a:gd name="T56" fmla="*/ 178 w 528"/>
                  <a:gd name="T57" fmla="*/ 366 h 527"/>
                  <a:gd name="T58" fmla="*/ 336 w 528"/>
                  <a:gd name="T59" fmla="*/ 342 h 527"/>
                  <a:gd name="T60" fmla="*/ 385 w 528"/>
                  <a:gd name="T61" fmla="*/ 232 h 527"/>
                  <a:gd name="T62" fmla="*/ 314 w 528"/>
                  <a:gd name="T63" fmla="*/ 338 h 527"/>
                  <a:gd name="T64" fmla="*/ 273 w 528"/>
                  <a:gd name="T65" fmla="*/ 355 h 527"/>
                  <a:gd name="T66" fmla="*/ 373 w 528"/>
                  <a:gd name="T67" fmla="*/ 197 h 527"/>
                  <a:gd name="T68" fmla="*/ 351 w 528"/>
                  <a:gd name="T69" fmla="*/ 269 h 527"/>
                  <a:gd name="T70" fmla="*/ 209 w 528"/>
                  <a:gd name="T71" fmla="*/ 358 h 527"/>
                  <a:gd name="T72" fmla="*/ 258 w 528"/>
                  <a:gd name="T73" fmla="*/ 334 h 527"/>
                  <a:gd name="T74" fmla="*/ 360 w 528"/>
                  <a:gd name="T75" fmla="*/ 177 h 527"/>
                  <a:gd name="T76" fmla="*/ 245 w 528"/>
                  <a:gd name="T77" fmla="*/ 318 h 527"/>
                  <a:gd name="T78" fmla="*/ 148 w 528"/>
                  <a:gd name="T79" fmla="*/ 331 h 527"/>
                  <a:gd name="T80" fmla="*/ 322 w 528"/>
                  <a:gd name="T81" fmla="*/ 239 h 527"/>
                  <a:gd name="T82" fmla="*/ 337 w 528"/>
                  <a:gd name="T83" fmla="*/ 154 h 527"/>
                  <a:gd name="T84" fmla="*/ 328 w 528"/>
                  <a:gd name="T85" fmla="*/ 355 h 527"/>
                  <a:gd name="T86" fmla="*/ 337 w 528"/>
                  <a:gd name="T87" fmla="*/ 366 h 527"/>
                  <a:gd name="T88" fmla="*/ 328 w 528"/>
                  <a:gd name="T89" fmla="*/ 355 h 527"/>
                  <a:gd name="T90" fmla="*/ 318 w 528"/>
                  <a:gd name="T91" fmla="*/ 430 h 527"/>
                  <a:gd name="T92" fmla="*/ 67 w 528"/>
                  <a:gd name="T93" fmla="*/ 325 h 527"/>
                  <a:gd name="T94" fmla="*/ 99 w 528"/>
                  <a:gd name="T95" fmla="*/ 352 h 527"/>
                  <a:gd name="T96" fmla="*/ 322 w 528"/>
                  <a:gd name="T97" fmla="*/ 469 h 527"/>
                  <a:gd name="T98" fmla="*/ 375 w 528"/>
                  <a:gd name="T99" fmla="*/ 417 h 527"/>
                  <a:gd name="T100" fmla="*/ 357 w 528"/>
                  <a:gd name="T101" fmla="*/ 418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28" h="527">
                    <a:moveTo>
                      <a:pt x="253" y="4"/>
                    </a:moveTo>
                    <a:cubicBezTo>
                      <a:pt x="336" y="0"/>
                      <a:pt x="401" y="34"/>
                      <a:pt x="443" y="75"/>
                    </a:cubicBezTo>
                    <a:cubicBezTo>
                      <a:pt x="486" y="116"/>
                      <a:pt x="521" y="172"/>
                      <a:pt x="524" y="253"/>
                    </a:cubicBezTo>
                    <a:cubicBezTo>
                      <a:pt x="528" y="336"/>
                      <a:pt x="493" y="399"/>
                      <a:pt x="453" y="442"/>
                    </a:cubicBezTo>
                    <a:cubicBezTo>
                      <a:pt x="411" y="487"/>
                      <a:pt x="351" y="519"/>
                      <a:pt x="274" y="523"/>
                    </a:cubicBezTo>
                    <a:cubicBezTo>
                      <a:pt x="192" y="527"/>
                      <a:pt x="128" y="493"/>
                      <a:pt x="86" y="453"/>
                    </a:cubicBezTo>
                    <a:cubicBezTo>
                      <a:pt x="41" y="410"/>
                      <a:pt x="8" y="353"/>
                      <a:pt x="4" y="274"/>
                    </a:cubicBezTo>
                    <a:cubicBezTo>
                      <a:pt x="0" y="191"/>
                      <a:pt x="34" y="128"/>
                      <a:pt x="74" y="85"/>
                    </a:cubicBezTo>
                    <a:cubicBezTo>
                      <a:pt x="114" y="42"/>
                      <a:pt x="173" y="7"/>
                      <a:pt x="253" y="4"/>
                    </a:cubicBezTo>
                    <a:close/>
                    <a:moveTo>
                      <a:pt x="170" y="111"/>
                    </a:moveTo>
                    <a:cubicBezTo>
                      <a:pt x="172" y="99"/>
                      <a:pt x="187" y="95"/>
                      <a:pt x="202" y="96"/>
                    </a:cubicBezTo>
                    <a:cubicBezTo>
                      <a:pt x="226" y="96"/>
                      <a:pt x="253" y="103"/>
                      <a:pt x="276" y="111"/>
                    </a:cubicBezTo>
                    <a:cubicBezTo>
                      <a:pt x="344" y="132"/>
                      <a:pt x="414" y="166"/>
                      <a:pt x="462" y="201"/>
                    </a:cubicBezTo>
                    <a:cubicBezTo>
                      <a:pt x="424" y="169"/>
                      <a:pt x="377" y="136"/>
                      <a:pt x="328" y="109"/>
                    </a:cubicBezTo>
                    <a:cubicBezTo>
                      <a:pt x="292" y="88"/>
                      <a:pt x="254" y="69"/>
                      <a:pt x="209" y="58"/>
                    </a:cubicBezTo>
                    <a:cubicBezTo>
                      <a:pt x="193" y="54"/>
                      <a:pt x="176" y="49"/>
                      <a:pt x="159" y="50"/>
                    </a:cubicBezTo>
                    <a:cubicBezTo>
                      <a:pt x="143" y="51"/>
                      <a:pt x="130" y="58"/>
                      <a:pt x="134" y="75"/>
                    </a:cubicBezTo>
                    <a:cubicBezTo>
                      <a:pt x="140" y="102"/>
                      <a:pt x="168" y="128"/>
                      <a:pt x="182" y="144"/>
                    </a:cubicBezTo>
                    <a:cubicBezTo>
                      <a:pt x="177" y="134"/>
                      <a:pt x="168" y="126"/>
                      <a:pt x="170" y="111"/>
                    </a:cubicBezTo>
                    <a:close/>
                    <a:moveTo>
                      <a:pt x="244" y="133"/>
                    </a:moveTo>
                    <a:cubicBezTo>
                      <a:pt x="243" y="140"/>
                      <a:pt x="238" y="147"/>
                      <a:pt x="233" y="152"/>
                    </a:cubicBezTo>
                    <a:cubicBezTo>
                      <a:pt x="219" y="166"/>
                      <a:pt x="197" y="179"/>
                      <a:pt x="176" y="188"/>
                    </a:cubicBezTo>
                    <a:cubicBezTo>
                      <a:pt x="167" y="192"/>
                      <a:pt x="149" y="201"/>
                      <a:pt x="146" y="189"/>
                    </a:cubicBezTo>
                    <a:cubicBezTo>
                      <a:pt x="140" y="201"/>
                      <a:pt x="129" y="213"/>
                      <a:pt x="131" y="232"/>
                    </a:cubicBezTo>
                    <a:cubicBezTo>
                      <a:pt x="136" y="237"/>
                      <a:pt x="143" y="238"/>
                      <a:pt x="152" y="235"/>
                    </a:cubicBezTo>
                    <a:cubicBezTo>
                      <a:pt x="163" y="232"/>
                      <a:pt x="174" y="224"/>
                      <a:pt x="185" y="218"/>
                    </a:cubicBezTo>
                    <a:cubicBezTo>
                      <a:pt x="206" y="204"/>
                      <a:pt x="222" y="189"/>
                      <a:pt x="238" y="169"/>
                    </a:cubicBezTo>
                    <a:cubicBezTo>
                      <a:pt x="245" y="159"/>
                      <a:pt x="266" y="129"/>
                      <a:pt x="240" y="130"/>
                    </a:cubicBezTo>
                    <a:cubicBezTo>
                      <a:pt x="242" y="131"/>
                      <a:pt x="243" y="131"/>
                      <a:pt x="244" y="133"/>
                    </a:cubicBezTo>
                    <a:close/>
                    <a:moveTo>
                      <a:pt x="262" y="176"/>
                    </a:moveTo>
                    <a:cubicBezTo>
                      <a:pt x="252" y="188"/>
                      <a:pt x="243" y="197"/>
                      <a:pt x="232" y="205"/>
                    </a:cubicBezTo>
                    <a:cubicBezTo>
                      <a:pt x="206" y="225"/>
                      <a:pt x="183" y="240"/>
                      <a:pt x="154" y="246"/>
                    </a:cubicBezTo>
                    <a:cubicBezTo>
                      <a:pt x="144" y="249"/>
                      <a:pt x="135" y="248"/>
                      <a:pt x="130" y="244"/>
                    </a:cubicBezTo>
                    <a:cubicBezTo>
                      <a:pt x="128" y="244"/>
                      <a:pt x="128" y="238"/>
                      <a:pt x="127" y="241"/>
                    </a:cubicBezTo>
                    <a:cubicBezTo>
                      <a:pt x="123" y="262"/>
                      <a:pt x="125" y="281"/>
                      <a:pt x="150" y="278"/>
                    </a:cubicBezTo>
                    <a:cubicBezTo>
                      <a:pt x="167" y="276"/>
                      <a:pt x="185" y="266"/>
                      <a:pt x="198" y="258"/>
                    </a:cubicBezTo>
                    <a:cubicBezTo>
                      <a:pt x="224" y="242"/>
                      <a:pt x="251" y="219"/>
                      <a:pt x="270" y="195"/>
                    </a:cubicBezTo>
                    <a:cubicBezTo>
                      <a:pt x="279" y="183"/>
                      <a:pt x="292" y="166"/>
                      <a:pt x="294" y="150"/>
                    </a:cubicBezTo>
                    <a:cubicBezTo>
                      <a:pt x="295" y="135"/>
                      <a:pt x="289" y="131"/>
                      <a:pt x="279" y="130"/>
                    </a:cubicBezTo>
                    <a:cubicBezTo>
                      <a:pt x="293" y="144"/>
                      <a:pt x="273" y="165"/>
                      <a:pt x="262" y="176"/>
                    </a:cubicBezTo>
                    <a:close/>
                    <a:moveTo>
                      <a:pt x="317" y="158"/>
                    </a:moveTo>
                    <a:cubicBezTo>
                      <a:pt x="315" y="173"/>
                      <a:pt x="301" y="191"/>
                      <a:pt x="290" y="203"/>
                    </a:cubicBezTo>
                    <a:cubicBezTo>
                      <a:pt x="268" y="227"/>
                      <a:pt x="237" y="250"/>
                      <a:pt x="208" y="266"/>
                    </a:cubicBezTo>
                    <a:cubicBezTo>
                      <a:pt x="192" y="274"/>
                      <a:pt x="172" y="283"/>
                      <a:pt x="153" y="284"/>
                    </a:cubicBezTo>
                    <a:cubicBezTo>
                      <a:pt x="138" y="285"/>
                      <a:pt x="131" y="281"/>
                      <a:pt x="126" y="273"/>
                    </a:cubicBezTo>
                    <a:cubicBezTo>
                      <a:pt x="126" y="298"/>
                      <a:pt x="136" y="314"/>
                      <a:pt x="164" y="311"/>
                    </a:cubicBezTo>
                    <a:cubicBezTo>
                      <a:pt x="183" y="309"/>
                      <a:pt x="202" y="297"/>
                      <a:pt x="217" y="288"/>
                    </a:cubicBezTo>
                    <a:cubicBezTo>
                      <a:pt x="249" y="269"/>
                      <a:pt x="278" y="244"/>
                      <a:pt x="299" y="216"/>
                    </a:cubicBezTo>
                    <a:cubicBezTo>
                      <a:pt x="309" y="203"/>
                      <a:pt x="323" y="184"/>
                      <a:pt x="324" y="165"/>
                    </a:cubicBezTo>
                    <a:cubicBezTo>
                      <a:pt x="326" y="151"/>
                      <a:pt x="321" y="144"/>
                      <a:pt x="313" y="140"/>
                    </a:cubicBezTo>
                    <a:cubicBezTo>
                      <a:pt x="313" y="139"/>
                      <a:pt x="312" y="139"/>
                      <a:pt x="311" y="140"/>
                    </a:cubicBezTo>
                    <a:cubicBezTo>
                      <a:pt x="317" y="144"/>
                      <a:pt x="318" y="148"/>
                      <a:pt x="317" y="158"/>
                    </a:cubicBezTo>
                    <a:close/>
                    <a:moveTo>
                      <a:pt x="317" y="223"/>
                    </a:moveTo>
                    <a:cubicBezTo>
                      <a:pt x="293" y="252"/>
                      <a:pt x="260" y="277"/>
                      <a:pt x="227" y="294"/>
                    </a:cubicBezTo>
                    <a:cubicBezTo>
                      <a:pt x="206" y="304"/>
                      <a:pt x="180" y="319"/>
                      <a:pt x="151" y="315"/>
                    </a:cubicBezTo>
                    <a:cubicBezTo>
                      <a:pt x="142" y="313"/>
                      <a:pt x="138" y="309"/>
                      <a:pt x="133" y="306"/>
                    </a:cubicBezTo>
                    <a:cubicBezTo>
                      <a:pt x="141" y="327"/>
                      <a:pt x="152" y="342"/>
                      <a:pt x="166" y="355"/>
                    </a:cubicBezTo>
                    <a:cubicBezTo>
                      <a:pt x="170" y="359"/>
                      <a:pt x="174" y="362"/>
                      <a:pt x="178" y="366"/>
                    </a:cubicBezTo>
                    <a:cubicBezTo>
                      <a:pt x="193" y="378"/>
                      <a:pt x="211" y="388"/>
                      <a:pt x="238" y="387"/>
                    </a:cubicBezTo>
                    <a:cubicBezTo>
                      <a:pt x="277" y="384"/>
                      <a:pt x="309" y="364"/>
                      <a:pt x="336" y="342"/>
                    </a:cubicBezTo>
                    <a:cubicBezTo>
                      <a:pt x="348" y="331"/>
                      <a:pt x="359" y="318"/>
                      <a:pt x="368" y="303"/>
                    </a:cubicBezTo>
                    <a:cubicBezTo>
                      <a:pt x="380" y="284"/>
                      <a:pt x="391" y="258"/>
                      <a:pt x="385" y="232"/>
                    </a:cubicBezTo>
                    <a:cubicBezTo>
                      <a:pt x="385" y="236"/>
                      <a:pt x="385" y="240"/>
                      <a:pt x="384" y="244"/>
                    </a:cubicBezTo>
                    <a:cubicBezTo>
                      <a:pt x="377" y="285"/>
                      <a:pt x="341" y="317"/>
                      <a:pt x="314" y="338"/>
                    </a:cubicBezTo>
                    <a:cubicBezTo>
                      <a:pt x="283" y="361"/>
                      <a:pt x="241" y="382"/>
                      <a:pt x="193" y="374"/>
                    </a:cubicBezTo>
                    <a:cubicBezTo>
                      <a:pt x="226" y="377"/>
                      <a:pt x="250" y="367"/>
                      <a:pt x="273" y="355"/>
                    </a:cubicBezTo>
                    <a:cubicBezTo>
                      <a:pt x="308" y="337"/>
                      <a:pt x="336" y="312"/>
                      <a:pt x="357" y="280"/>
                    </a:cubicBezTo>
                    <a:cubicBezTo>
                      <a:pt x="371" y="259"/>
                      <a:pt x="389" y="223"/>
                      <a:pt x="373" y="197"/>
                    </a:cubicBezTo>
                    <a:cubicBezTo>
                      <a:pt x="376" y="204"/>
                      <a:pt x="377" y="208"/>
                      <a:pt x="376" y="218"/>
                    </a:cubicBezTo>
                    <a:cubicBezTo>
                      <a:pt x="374" y="237"/>
                      <a:pt x="361" y="255"/>
                      <a:pt x="351" y="269"/>
                    </a:cubicBezTo>
                    <a:cubicBezTo>
                      <a:pt x="339" y="284"/>
                      <a:pt x="327" y="296"/>
                      <a:pt x="312" y="308"/>
                    </a:cubicBezTo>
                    <a:cubicBezTo>
                      <a:pt x="284" y="330"/>
                      <a:pt x="250" y="352"/>
                      <a:pt x="209" y="358"/>
                    </a:cubicBezTo>
                    <a:cubicBezTo>
                      <a:pt x="191" y="361"/>
                      <a:pt x="172" y="360"/>
                      <a:pt x="163" y="351"/>
                    </a:cubicBezTo>
                    <a:cubicBezTo>
                      <a:pt x="195" y="368"/>
                      <a:pt x="235" y="348"/>
                      <a:pt x="258" y="334"/>
                    </a:cubicBezTo>
                    <a:cubicBezTo>
                      <a:pt x="293" y="314"/>
                      <a:pt x="322" y="288"/>
                      <a:pt x="344" y="255"/>
                    </a:cubicBezTo>
                    <a:cubicBezTo>
                      <a:pt x="357" y="235"/>
                      <a:pt x="376" y="198"/>
                      <a:pt x="360" y="177"/>
                    </a:cubicBezTo>
                    <a:cubicBezTo>
                      <a:pt x="369" y="202"/>
                      <a:pt x="350" y="229"/>
                      <a:pt x="337" y="246"/>
                    </a:cubicBezTo>
                    <a:cubicBezTo>
                      <a:pt x="312" y="277"/>
                      <a:pt x="280" y="299"/>
                      <a:pt x="245" y="318"/>
                    </a:cubicBezTo>
                    <a:cubicBezTo>
                      <a:pt x="227" y="328"/>
                      <a:pt x="206" y="337"/>
                      <a:pt x="184" y="339"/>
                    </a:cubicBezTo>
                    <a:cubicBezTo>
                      <a:pt x="170" y="340"/>
                      <a:pt x="155" y="339"/>
                      <a:pt x="148" y="331"/>
                    </a:cubicBezTo>
                    <a:cubicBezTo>
                      <a:pt x="176" y="347"/>
                      <a:pt x="215" y="327"/>
                      <a:pt x="236" y="315"/>
                    </a:cubicBezTo>
                    <a:cubicBezTo>
                      <a:pt x="268" y="296"/>
                      <a:pt x="301" y="268"/>
                      <a:pt x="322" y="239"/>
                    </a:cubicBezTo>
                    <a:cubicBezTo>
                      <a:pt x="332" y="224"/>
                      <a:pt x="346" y="203"/>
                      <a:pt x="348" y="184"/>
                    </a:cubicBezTo>
                    <a:cubicBezTo>
                      <a:pt x="350" y="168"/>
                      <a:pt x="344" y="159"/>
                      <a:pt x="337" y="154"/>
                    </a:cubicBezTo>
                    <a:cubicBezTo>
                      <a:pt x="353" y="175"/>
                      <a:pt x="331" y="206"/>
                      <a:pt x="317" y="223"/>
                    </a:cubicBezTo>
                    <a:close/>
                    <a:moveTo>
                      <a:pt x="328" y="355"/>
                    </a:moveTo>
                    <a:cubicBezTo>
                      <a:pt x="302" y="375"/>
                      <a:pt x="267" y="390"/>
                      <a:pt x="224" y="388"/>
                    </a:cubicBezTo>
                    <a:cubicBezTo>
                      <a:pt x="268" y="400"/>
                      <a:pt x="311" y="386"/>
                      <a:pt x="337" y="366"/>
                    </a:cubicBezTo>
                    <a:cubicBezTo>
                      <a:pt x="364" y="346"/>
                      <a:pt x="384" y="315"/>
                      <a:pt x="388" y="276"/>
                    </a:cubicBezTo>
                    <a:cubicBezTo>
                      <a:pt x="378" y="310"/>
                      <a:pt x="355" y="336"/>
                      <a:pt x="328" y="355"/>
                    </a:cubicBezTo>
                    <a:close/>
                    <a:moveTo>
                      <a:pt x="357" y="418"/>
                    </a:moveTo>
                    <a:cubicBezTo>
                      <a:pt x="353" y="429"/>
                      <a:pt x="334" y="431"/>
                      <a:pt x="318" y="430"/>
                    </a:cubicBezTo>
                    <a:cubicBezTo>
                      <a:pt x="293" y="429"/>
                      <a:pt x="269" y="421"/>
                      <a:pt x="245" y="414"/>
                    </a:cubicBezTo>
                    <a:cubicBezTo>
                      <a:pt x="180" y="393"/>
                      <a:pt x="114" y="359"/>
                      <a:pt x="67" y="325"/>
                    </a:cubicBezTo>
                    <a:cubicBezTo>
                      <a:pt x="65" y="326"/>
                      <a:pt x="67" y="326"/>
                      <a:pt x="67" y="327"/>
                    </a:cubicBezTo>
                    <a:cubicBezTo>
                      <a:pt x="76" y="335"/>
                      <a:pt x="88" y="344"/>
                      <a:pt x="99" y="352"/>
                    </a:cubicBezTo>
                    <a:cubicBezTo>
                      <a:pt x="132" y="377"/>
                      <a:pt x="163" y="398"/>
                      <a:pt x="202" y="419"/>
                    </a:cubicBezTo>
                    <a:cubicBezTo>
                      <a:pt x="238" y="439"/>
                      <a:pt x="276" y="458"/>
                      <a:pt x="322" y="469"/>
                    </a:cubicBezTo>
                    <a:cubicBezTo>
                      <a:pt x="338" y="473"/>
                      <a:pt x="355" y="478"/>
                      <a:pt x="373" y="476"/>
                    </a:cubicBezTo>
                    <a:cubicBezTo>
                      <a:pt x="411" y="472"/>
                      <a:pt x="387" y="433"/>
                      <a:pt x="375" y="417"/>
                    </a:cubicBezTo>
                    <a:cubicBezTo>
                      <a:pt x="365" y="402"/>
                      <a:pt x="355" y="390"/>
                      <a:pt x="345" y="381"/>
                    </a:cubicBezTo>
                    <a:cubicBezTo>
                      <a:pt x="350" y="391"/>
                      <a:pt x="362" y="402"/>
                      <a:pt x="357" y="4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8" name="îṩļiḍê">
                <a:extLst>
                  <a:ext uri="{FF2B5EF4-FFF2-40B4-BE49-F238E27FC236}">
                    <a16:creationId xmlns:a16="http://schemas.microsoft.com/office/drawing/2014/main" id="{E6383C7C-B33B-405B-BBE0-FF7F97272EDA}"/>
                  </a:ext>
                </a:extLst>
              </p:cNvPr>
              <p:cNvSpPr/>
              <p:nvPr/>
            </p:nvSpPr>
            <p:spPr bwMode="auto">
              <a:xfrm>
                <a:off x="1747838" y="4089400"/>
                <a:ext cx="161925" cy="190500"/>
              </a:xfrm>
              <a:custGeom>
                <a:avLst/>
                <a:gdLst>
                  <a:gd name="T0" fmla="*/ 24 w 51"/>
                  <a:gd name="T1" fmla="*/ 40 h 60"/>
                  <a:gd name="T2" fmla="*/ 34 w 51"/>
                  <a:gd name="T3" fmla="*/ 20 h 60"/>
                  <a:gd name="T4" fmla="*/ 36 w 51"/>
                  <a:gd name="T5" fmla="*/ 37 h 60"/>
                  <a:gd name="T6" fmla="*/ 42 w 51"/>
                  <a:gd name="T7" fmla="*/ 30 h 60"/>
                  <a:gd name="T8" fmla="*/ 45 w 51"/>
                  <a:gd name="T9" fmla="*/ 32 h 60"/>
                  <a:gd name="T10" fmla="*/ 42 w 51"/>
                  <a:gd name="T11" fmla="*/ 40 h 60"/>
                  <a:gd name="T12" fmla="*/ 51 w 51"/>
                  <a:gd name="T13" fmla="*/ 53 h 60"/>
                  <a:gd name="T14" fmla="*/ 39 w 51"/>
                  <a:gd name="T15" fmla="*/ 57 h 60"/>
                  <a:gd name="T16" fmla="*/ 40 w 51"/>
                  <a:gd name="T17" fmla="*/ 44 h 60"/>
                  <a:gd name="T18" fmla="*/ 29 w 51"/>
                  <a:gd name="T19" fmla="*/ 57 h 60"/>
                  <a:gd name="T20" fmla="*/ 33 w 51"/>
                  <a:gd name="T21" fmla="*/ 28 h 60"/>
                  <a:gd name="T22" fmla="*/ 26 w 51"/>
                  <a:gd name="T23" fmla="*/ 54 h 60"/>
                  <a:gd name="T24" fmla="*/ 19 w 51"/>
                  <a:gd name="T25" fmla="*/ 53 h 60"/>
                  <a:gd name="T26" fmla="*/ 25 w 51"/>
                  <a:gd name="T27" fmla="*/ 27 h 60"/>
                  <a:gd name="T28" fmla="*/ 19 w 51"/>
                  <a:gd name="T29" fmla="*/ 24 h 60"/>
                  <a:gd name="T30" fmla="*/ 20 w 51"/>
                  <a:gd name="T31" fmla="*/ 30 h 60"/>
                  <a:gd name="T32" fmla="*/ 17 w 51"/>
                  <a:gd name="T33" fmla="*/ 34 h 60"/>
                  <a:gd name="T34" fmla="*/ 19 w 51"/>
                  <a:gd name="T35" fmla="*/ 40 h 60"/>
                  <a:gd name="T36" fmla="*/ 6 w 51"/>
                  <a:gd name="T37" fmla="*/ 34 h 60"/>
                  <a:gd name="T38" fmla="*/ 12 w 51"/>
                  <a:gd name="T39" fmla="*/ 31 h 60"/>
                  <a:gd name="T40" fmla="*/ 0 w 51"/>
                  <a:gd name="T41" fmla="*/ 23 h 60"/>
                  <a:gd name="T42" fmla="*/ 12 w 51"/>
                  <a:gd name="T43" fmla="*/ 18 h 60"/>
                  <a:gd name="T44" fmla="*/ 6 w 51"/>
                  <a:gd name="T45" fmla="*/ 6 h 60"/>
                  <a:gd name="T46" fmla="*/ 14 w 51"/>
                  <a:gd name="T47" fmla="*/ 4 h 60"/>
                  <a:gd name="T48" fmla="*/ 15 w 51"/>
                  <a:gd name="T49" fmla="*/ 12 h 60"/>
                  <a:gd name="T50" fmla="*/ 17 w 51"/>
                  <a:gd name="T51" fmla="*/ 2 h 60"/>
                  <a:gd name="T52" fmla="*/ 23 w 51"/>
                  <a:gd name="T53" fmla="*/ 1 h 60"/>
                  <a:gd name="T54" fmla="*/ 30 w 51"/>
                  <a:gd name="T55" fmla="*/ 20 h 60"/>
                  <a:gd name="T56" fmla="*/ 24 w 51"/>
                  <a:gd name="T57" fmla="*/ 40 h 60"/>
                  <a:gd name="T58" fmla="*/ 18 w 51"/>
                  <a:gd name="T59" fmla="*/ 17 h 60"/>
                  <a:gd name="T60" fmla="*/ 26 w 51"/>
                  <a:gd name="T61" fmla="*/ 18 h 60"/>
                  <a:gd name="T62" fmla="*/ 22 w 51"/>
                  <a:gd name="T63" fmla="*/ 5 h 60"/>
                  <a:gd name="T64" fmla="*/ 20 w 51"/>
                  <a:gd name="T65" fmla="*/ 5 h 60"/>
                  <a:gd name="T66" fmla="*/ 18 w 51"/>
                  <a:gd name="T67" fmla="*/ 1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" h="60">
                    <a:moveTo>
                      <a:pt x="24" y="40"/>
                    </a:moveTo>
                    <a:cubicBezTo>
                      <a:pt x="29" y="36"/>
                      <a:pt x="27" y="23"/>
                      <a:pt x="34" y="20"/>
                    </a:cubicBezTo>
                    <a:cubicBezTo>
                      <a:pt x="40" y="22"/>
                      <a:pt x="36" y="32"/>
                      <a:pt x="36" y="37"/>
                    </a:cubicBezTo>
                    <a:cubicBezTo>
                      <a:pt x="39" y="37"/>
                      <a:pt x="39" y="32"/>
                      <a:pt x="42" y="30"/>
                    </a:cubicBezTo>
                    <a:cubicBezTo>
                      <a:pt x="43" y="31"/>
                      <a:pt x="44" y="32"/>
                      <a:pt x="45" y="32"/>
                    </a:cubicBezTo>
                    <a:cubicBezTo>
                      <a:pt x="45" y="37"/>
                      <a:pt x="41" y="36"/>
                      <a:pt x="42" y="40"/>
                    </a:cubicBezTo>
                    <a:cubicBezTo>
                      <a:pt x="45" y="44"/>
                      <a:pt x="51" y="46"/>
                      <a:pt x="51" y="53"/>
                    </a:cubicBezTo>
                    <a:cubicBezTo>
                      <a:pt x="46" y="54"/>
                      <a:pt x="44" y="57"/>
                      <a:pt x="39" y="57"/>
                    </a:cubicBezTo>
                    <a:cubicBezTo>
                      <a:pt x="42" y="54"/>
                      <a:pt x="48" y="47"/>
                      <a:pt x="40" y="44"/>
                    </a:cubicBezTo>
                    <a:cubicBezTo>
                      <a:pt x="36" y="48"/>
                      <a:pt x="40" y="60"/>
                      <a:pt x="29" y="57"/>
                    </a:cubicBezTo>
                    <a:cubicBezTo>
                      <a:pt x="34" y="47"/>
                      <a:pt x="34" y="40"/>
                      <a:pt x="33" y="28"/>
                    </a:cubicBezTo>
                    <a:cubicBezTo>
                      <a:pt x="27" y="33"/>
                      <a:pt x="28" y="45"/>
                      <a:pt x="26" y="54"/>
                    </a:cubicBezTo>
                    <a:cubicBezTo>
                      <a:pt x="25" y="55"/>
                      <a:pt x="20" y="55"/>
                      <a:pt x="19" y="53"/>
                    </a:cubicBezTo>
                    <a:cubicBezTo>
                      <a:pt x="20" y="44"/>
                      <a:pt x="23" y="36"/>
                      <a:pt x="25" y="27"/>
                    </a:cubicBezTo>
                    <a:cubicBezTo>
                      <a:pt x="23" y="26"/>
                      <a:pt x="21" y="25"/>
                      <a:pt x="19" y="24"/>
                    </a:cubicBezTo>
                    <a:cubicBezTo>
                      <a:pt x="17" y="26"/>
                      <a:pt x="19" y="29"/>
                      <a:pt x="20" y="30"/>
                    </a:cubicBezTo>
                    <a:cubicBezTo>
                      <a:pt x="20" y="33"/>
                      <a:pt x="18" y="33"/>
                      <a:pt x="17" y="34"/>
                    </a:cubicBezTo>
                    <a:cubicBezTo>
                      <a:pt x="17" y="36"/>
                      <a:pt x="19" y="37"/>
                      <a:pt x="19" y="40"/>
                    </a:cubicBezTo>
                    <a:cubicBezTo>
                      <a:pt x="13" y="39"/>
                      <a:pt x="11" y="35"/>
                      <a:pt x="6" y="34"/>
                    </a:cubicBezTo>
                    <a:cubicBezTo>
                      <a:pt x="6" y="32"/>
                      <a:pt x="10" y="32"/>
                      <a:pt x="12" y="31"/>
                    </a:cubicBezTo>
                    <a:cubicBezTo>
                      <a:pt x="11" y="25"/>
                      <a:pt x="3" y="27"/>
                      <a:pt x="0" y="23"/>
                    </a:cubicBezTo>
                    <a:cubicBezTo>
                      <a:pt x="2" y="20"/>
                      <a:pt x="10" y="22"/>
                      <a:pt x="12" y="18"/>
                    </a:cubicBezTo>
                    <a:cubicBezTo>
                      <a:pt x="12" y="12"/>
                      <a:pt x="8" y="10"/>
                      <a:pt x="6" y="6"/>
                    </a:cubicBezTo>
                    <a:cubicBezTo>
                      <a:pt x="9" y="5"/>
                      <a:pt x="11" y="4"/>
                      <a:pt x="14" y="4"/>
                    </a:cubicBezTo>
                    <a:cubicBezTo>
                      <a:pt x="15" y="6"/>
                      <a:pt x="16" y="9"/>
                      <a:pt x="15" y="12"/>
                    </a:cubicBezTo>
                    <a:cubicBezTo>
                      <a:pt x="18" y="10"/>
                      <a:pt x="17" y="6"/>
                      <a:pt x="17" y="2"/>
                    </a:cubicBezTo>
                    <a:cubicBezTo>
                      <a:pt x="19" y="1"/>
                      <a:pt x="21" y="0"/>
                      <a:pt x="23" y="1"/>
                    </a:cubicBezTo>
                    <a:cubicBezTo>
                      <a:pt x="26" y="7"/>
                      <a:pt x="28" y="13"/>
                      <a:pt x="30" y="20"/>
                    </a:cubicBezTo>
                    <a:cubicBezTo>
                      <a:pt x="26" y="25"/>
                      <a:pt x="26" y="34"/>
                      <a:pt x="24" y="40"/>
                    </a:cubicBezTo>
                    <a:close/>
                    <a:moveTo>
                      <a:pt x="18" y="17"/>
                    </a:moveTo>
                    <a:cubicBezTo>
                      <a:pt x="21" y="18"/>
                      <a:pt x="22" y="17"/>
                      <a:pt x="26" y="18"/>
                    </a:cubicBezTo>
                    <a:cubicBezTo>
                      <a:pt x="26" y="12"/>
                      <a:pt x="23" y="10"/>
                      <a:pt x="22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8"/>
                      <a:pt x="17" y="13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8" name="î$ľîḋê">
              <a:extLst>
                <a:ext uri="{FF2B5EF4-FFF2-40B4-BE49-F238E27FC236}">
                  <a16:creationId xmlns:a16="http://schemas.microsoft.com/office/drawing/2014/main" id="{DD08EF4C-F3EF-478E-B28F-BF3DF17E7F02}"/>
                </a:ext>
              </a:extLst>
            </p:cNvPr>
            <p:cNvGrpSpPr/>
            <p:nvPr/>
          </p:nvGrpSpPr>
          <p:grpSpPr>
            <a:xfrm>
              <a:off x="3943116" y="2481869"/>
              <a:ext cx="6583568" cy="1449951"/>
              <a:chOff x="3338513" y="2200275"/>
              <a:chExt cx="8534400" cy="1879600"/>
            </a:xfrm>
            <a:grpFill/>
          </p:grpSpPr>
          <p:sp>
            <p:nvSpPr>
              <p:cNvPr id="47" name="íṩľïḓè">
                <a:extLst>
                  <a:ext uri="{FF2B5EF4-FFF2-40B4-BE49-F238E27FC236}">
                    <a16:creationId xmlns:a16="http://schemas.microsoft.com/office/drawing/2014/main" id="{1329C9C0-A62E-4818-866B-2400B00414BF}"/>
                  </a:ext>
                </a:extLst>
              </p:cNvPr>
              <p:cNvSpPr/>
              <p:nvPr/>
            </p:nvSpPr>
            <p:spPr bwMode="auto">
              <a:xfrm>
                <a:off x="3338513" y="2305050"/>
                <a:ext cx="1260475" cy="1774825"/>
              </a:xfrm>
              <a:custGeom>
                <a:avLst/>
                <a:gdLst>
                  <a:gd name="T0" fmla="*/ 312 w 398"/>
                  <a:gd name="T1" fmla="*/ 42 h 560"/>
                  <a:gd name="T2" fmla="*/ 208 w 398"/>
                  <a:gd name="T3" fmla="*/ 182 h 560"/>
                  <a:gd name="T4" fmla="*/ 292 w 398"/>
                  <a:gd name="T5" fmla="*/ 164 h 560"/>
                  <a:gd name="T6" fmla="*/ 211 w 398"/>
                  <a:gd name="T7" fmla="*/ 239 h 560"/>
                  <a:gd name="T8" fmla="*/ 398 w 398"/>
                  <a:gd name="T9" fmla="*/ 416 h 560"/>
                  <a:gd name="T10" fmla="*/ 293 w 398"/>
                  <a:gd name="T11" fmla="*/ 478 h 560"/>
                  <a:gd name="T12" fmla="*/ 188 w 398"/>
                  <a:gd name="T13" fmla="*/ 312 h 560"/>
                  <a:gd name="T14" fmla="*/ 2 w 398"/>
                  <a:gd name="T15" fmla="*/ 477 h 560"/>
                  <a:gd name="T16" fmla="*/ 84 w 398"/>
                  <a:gd name="T17" fmla="*/ 452 h 560"/>
                  <a:gd name="T18" fmla="*/ 134 w 398"/>
                  <a:gd name="T19" fmla="*/ 310 h 560"/>
                  <a:gd name="T20" fmla="*/ 68 w 398"/>
                  <a:gd name="T21" fmla="*/ 376 h 560"/>
                  <a:gd name="T22" fmla="*/ 0 w 398"/>
                  <a:gd name="T23" fmla="*/ 322 h 560"/>
                  <a:gd name="T24" fmla="*/ 130 w 398"/>
                  <a:gd name="T25" fmla="*/ 245 h 560"/>
                  <a:gd name="T26" fmla="*/ 145 w 398"/>
                  <a:gd name="T27" fmla="*/ 138 h 560"/>
                  <a:gd name="T28" fmla="*/ 120 w 398"/>
                  <a:gd name="T29" fmla="*/ 91 h 560"/>
                  <a:gd name="T30" fmla="*/ 130 w 398"/>
                  <a:gd name="T31" fmla="*/ 78 h 560"/>
                  <a:gd name="T32" fmla="*/ 312 w 398"/>
                  <a:gd name="T33" fmla="*/ 42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8" h="560">
                    <a:moveTo>
                      <a:pt x="312" y="42"/>
                    </a:moveTo>
                    <a:cubicBezTo>
                      <a:pt x="308" y="94"/>
                      <a:pt x="188" y="114"/>
                      <a:pt x="208" y="182"/>
                    </a:cubicBezTo>
                    <a:cubicBezTo>
                      <a:pt x="227" y="170"/>
                      <a:pt x="251" y="146"/>
                      <a:pt x="292" y="164"/>
                    </a:cubicBezTo>
                    <a:cubicBezTo>
                      <a:pt x="293" y="210"/>
                      <a:pt x="236" y="211"/>
                      <a:pt x="211" y="239"/>
                    </a:cubicBezTo>
                    <a:cubicBezTo>
                      <a:pt x="212" y="323"/>
                      <a:pt x="307" y="426"/>
                      <a:pt x="398" y="416"/>
                    </a:cubicBezTo>
                    <a:cubicBezTo>
                      <a:pt x="363" y="439"/>
                      <a:pt x="326" y="442"/>
                      <a:pt x="293" y="478"/>
                    </a:cubicBezTo>
                    <a:cubicBezTo>
                      <a:pt x="214" y="428"/>
                      <a:pt x="209" y="369"/>
                      <a:pt x="188" y="312"/>
                    </a:cubicBezTo>
                    <a:cubicBezTo>
                      <a:pt x="178" y="378"/>
                      <a:pt x="116" y="560"/>
                      <a:pt x="2" y="477"/>
                    </a:cubicBezTo>
                    <a:cubicBezTo>
                      <a:pt x="28" y="454"/>
                      <a:pt x="57" y="465"/>
                      <a:pt x="84" y="452"/>
                    </a:cubicBezTo>
                    <a:cubicBezTo>
                      <a:pt x="128" y="402"/>
                      <a:pt x="138" y="355"/>
                      <a:pt x="134" y="310"/>
                    </a:cubicBezTo>
                    <a:cubicBezTo>
                      <a:pt x="116" y="315"/>
                      <a:pt x="95" y="364"/>
                      <a:pt x="68" y="376"/>
                    </a:cubicBezTo>
                    <a:cubicBezTo>
                      <a:pt x="42" y="372"/>
                      <a:pt x="18" y="339"/>
                      <a:pt x="0" y="322"/>
                    </a:cubicBezTo>
                    <a:cubicBezTo>
                      <a:pt x="43" y="303"/>
                      <a:pt x="103" y="289"/>
                      <a:pt x="130" y="245"/>
                    </a:cubicBezTo>
                    <a:cubicBezTo>
                      <a:pt x="154" y="205"/>
                      <a:pt x="115" y="167"/>
                      <a:pt x="145" y="138"/>
                    </a:cubicBezTo>
                    <a:cubicBezTo>
                      <a:pt x="136" y="123"/>
                      <a:pt x="121" y="108"/>
                      <a:pt x="120" y="91"/>
                    </a:cubicBezTo>
                    <a:cubicBezTo>
                      <a:pt x="124" y="87"/>
                      <a:pt x="127" y="82"/>
                      <a:pt x="130" y="78"/>
                    </a:cubicBezTo>
                    <a:cubicBezTo>
                      <a:pt x="194" y="92"/>
                      <a:pt x="245" y="0"/>
                      <a:pt x="312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8" name="isḻiďe">
                <a:extLst>
                  <a:ext uri="{FF2B5EF4-FFF2-40B4-BE49-F238E27FC236}">
                    <a16:creationId xmlns:a16="http://schemas.microsoft.com/office/drawing/2014/main" id="{12FBF35A-CE26-4957-ADE8-D54813D4B618}"/>
                  </a:ext>
                </a:extLst>
              </p:cNvPr>
              <p:cNvSpPr/>
              <p:nvPr/>
            </p:nvSpPr>
            <p:spPr bwMode="auto">
              <a:xfrm>
                <a:off x="4954588" y="2400300"/>
                <a:ext cx="892175" cy="1500188"/>
              </a:xfrm>
              <a:custGeom>
                <a:avLst/>
                <a:gdLst>
                  <a:gd name="T0" fmla="*/ 174 w 282"/>
                  <a:gd name="T1" fmla="*/ 293 h 473"/>
                  <a:gd name="T2" fmla="*/ 218 w 282"/>
                  <a:gd name="T3" fmla="*/ 281 h 473"/>
                  <a:gd name="T4" fmla="*/ 213 w 282"/>
                  <a:gd name="T5" fmla="*/ 239 h 473"/>
                  <a:gd name="T6" fmla="*/ 278 w 282"/>
                  <a:gd name="T7" fmla="*/ 265 h 473"/>
                  <a:gd name="T8" fmla="*/ 187 w 282"/>
                  <a:gd name="T9" fmla="*/ 336 h 473"/>
                  <a:gd name="T10" fmla="*/ 174 w 282"/>
                  <a:gd name="T11" fmla="*/ 469 h 473"/>
                  <a:gd name="T12" fmla="*/ 132 w 282"/>
                  <a:gd name="T13" fmla="*/ 373 h 473"/>
                  <a:gd name="T14" fmla="*/ 73 w 282"/>
                  <a:gd name="T15" fmla="*/ 357 h 473"/>
                  <a:gd name="T16" fmla="*/ 132 w 282"/>
                  <a:gd name="T17" fmla="*/ 317 h 473"/>
                  <a:gd name="T18" fmla="*/ 96 w 282"/>
                  <a:gd name="T19" fmla="*/ 287 h 473"/>
                  <a:gd name="T20" fmla="*/ 124 w 282"/>
                  <a:gd name="T21" fmla="*/ 271 h 473"/>
                  <a:gd name="T22" fmla="*/ 101 w 282"/>
                  <a:gd name="T23" fmla="*/ 253 h 473"/>
                  <a:gd name="T24" fmla="*/ 124 w 282"/>
                  <a:gd name="T25" fmla="*/ 227 h 473"/>
                  <a:gd name="T26" fmla="*/ 84 w 282"/>
                  <a:gd name="T27" fmla="*/ 212 h 473"/>
                  <a:gd name="T28" fmla="*/ 30 w 282"/>
                  <a:gd name="T29" fmla="*/ 413 h 473"/>
                  <a:gd name="T30" fmla="*/ 0 w 282"/>
                  <a:gd name="T31" fmla="*/ 361 h 473"/>
                  <a:gd name="T32" fmla="*/ 21 w 282"/>
                  <a:gd name="T33" fmla="*/ 167 h 473"/>
                  <a:gd name="T34" fmla="*/ 29 w 282"/>
                  <a:gd name="T35" fmla="*/ 50 h 473"/>
                  <a:gd name="T36" fmla="*/ 96 w 282"/>
                  <a:gd name="T37" fmla="*/ 112 h 473"/>
                  <a:gd name="T38" fmla="*/ 126 w 282"/>
                  <a:gd name="T39" fmla="*/ 0 h 473"/>
                  <a:gd name="T40" fmla="*/ 173 w 282"/>
                  <a:gd name="T41" fmla="*/ 49 h 473"/>
                  <a:gd name="T42" fmla="*/ 238 w 282"/>
                  <a:gd name="T43" fmla="*/ 74 h 473"/>
                  <a:gd name="T44" fmla="*/ 180 w 282"/>
                  <a:gd name="T45" fmla="*/ 139 h 473"/>
                  <a:gd name="T46" fmla="*/ 232 w 282"/>
                  <a:gd name="T47" fmla="*/ 109 h 473"/>
                  <a:gd name="T48" fmla="*/ 258 w 282"/>
                  <a:gd name="T49" fmla="*/ 132 h 473"/>
                  <a:gd name="T50" fmla="*/ 173 w 282"/>
                  <a:gd name="T51" fmla="*/ 181 h 473"/>
                  <a:gd name="T52" fmla="*/ 208 w 282"/>
                  <a:gd name="T53" fmla="*/ 198 h 473"/>
                  <a:gd name="T54" fmla="*/ 183 w 282"/>
                  <a:gd name="T55" fmla="*/ 231 h 473"/>
                  <a:gd name="T56" fmla="*/ 208 w 282"/>
                  <a:gd name="T57" fmla="*/ 242 h 473"/>
                  <a:gd name="T58" fmla="*/ 174 w 282"/>
                  <a:gd name="T59" fmla="*/ 293 h 473"/>
                  <a:gd name="T60" fmla="*/ 95 w 282"/>
                  <a:gd name="T61" fmla="*/ 187 h 473"/>
                  <a:gd name="T62" fmla="*/ 125 w 282"/>
                  <a:gd name="T63" fmla="*/ 152 h 473"/>
                  <a:gd name="T64" fmla="*/ 84 w 282"/>
                  <a:gd name="T65" fmla="*/ 112 h 473"/>
                  <a:gd name="T66" fmla="*/ 95 w 282"/>
                  <a:gd name="T67" fmla="*/ 187 h 473"/>
                  <a:gd name="T68" fmla="*/ 174 w 282"/>
                  <a:gd name="T69" fmla="*/ 105 h 473"/>
                  <a:gd name="T70" fmla="*/ 195 w 282"/>
                  <a:gd name="T71" fmla="*/ 87 h 473"/>
                  <a:gd name="T72" fmla="*/ 189 w 282"/>
                  <a:gd name="T73" fmla="*/ 77 h 473"/>
                  <a:gd name="T74" fmla="*/ 177 w 282"/>
                  <a:gd name="T75" fmla="*/ 78 h 473"/>
                  <a:gd name="T76" fmla="*/ 174 w 282"/>
                  <a:gd name="T77" fmla="*/ 105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2" h="473">
                    <a:moveTo>
                      <a:pt x="174" y="293"/>
                    </a:moveTo>
                    <a:cubicBezTo>
                      <a:pt x="185" y="301"/>
                      <a:pt x="202" y="290"/>
                      <a:pt x="218" y="281"/>
                    </a:cubicBezTo>
                    <a:cubicBezTo>
                      <a:pt x="233" y="272"/>
                      <a:pt x="207" y="251"/>
                      <a:pt x="213" y="239"/>
                    </a:cubicBezTo>
                    <a:cubicBezTo>
                      <a:pt x="235" y="247"/>
                      <a:pt x="255" y="260"/>
                      <a:pt x="278" y="265"/>
                    </a:cubicBezTo>
                    <a:cubicBezTo>
                      <a:pt x="282" y="298"/>
                      <a:pt x="216" y="312"/>
                      <a:pt x="187" y="336"/>
                    </a:cubicBezTo>
                    <a:cubicBezTo>
                      <a:pt x="167" y="376"/>
                      <a:pt x="196" y="429"/>
                      <a:pt x="174" y="469"/>
                    </a:cubicBezTo>
                    <a:cubicBezTo>
                      <a:pt x="114" y="473"/>
                      <a:pt x="143" y="410"/>
                      <a:pt x="132" y="373"/>
                    </a:cubicBezTo>
                    <a:cubicBezTo>
                      <a:pt x="109" y="381"/>
                      <a:pt x="89" y="375"/>
                      <a:pt x="73" y="357"/>
                    </a:cubicBezTo>
                    <a:cubicBezTo>
                      <a:pt x="78" y="342"/>
                      <a:pt x="124" y="340"/>
                      <a:pt x="132" y="317"/>
                    </a:cubicBezTo>
                    <a:cubicBezTo>
                      <a:pt x="123" y="295"/>
                      <a:pt x="106" y="304"/>
                      <a:pt x="96" y="287"/>
                    </a:cubicBezTo>
                    <a:cubicBezTo>
                      <a:pt x="105" y="282"/>
                      <a:pt x="115" y="277"/>
                      <a:pt x="124" y="271"/>
                    </a:cubicBezTo>
                    <a:cubicBezTo>
                      <a:pt x="118" y="259"/>
                      <a:pt x="111" y="253"/>
                      <a:pt x="101" y="253"/>
                    </a:cubicBezTo>
                    <a:cubicBezTo>
                      <a:pt x="95" y="241"/>
                      <a:pt x="112" y="234"/>
                      <a:pt x="124" y="227"/>
                    </a:cubicBezTo>
                    <a:cubicBezTo>
                      <a:pt x="115" y="207"/>
                      <a:pt x="98" y="218"/>
                      <a:pt x="84" y="212"/>
                    </a:cubicBezTo>
                    <a:cubicBezTo>
                      <a:pt x="50" y="275"/>
                      <a:pt x="79" y="355"/>
                      <a:pt x="30" y="413"/>
                    </a:cubicBezTo>
                    <a:cubicBezTo>
                      <a:pt x="6" y="411"/>
                      <a:pt x="8" y="381"/>
                      <a:pt x="0" y="361"/>
                    </a:cubicBezTo>
                    <a:cubicBezTo>
                      <a:pt x="36" y="304"/>
                      <a:pt x="58" y="244"/>
                      <a:pt x="21" y="167"/>
                    </a:cubicBezTo>
                    <a:cubicBezTo>
                      <a:pt x="63" y="139"/>
                      <a:pt x="38" y="92"/>
                      <a:pt x="29" y="50"/>
                    </a:cubicBezTo>
                    <a:cubicBezTo>
                      <a:pt x="60" y="45"/>
                      <a:pt x="100" y="77"/>
                      <a:pt x="96" y="112"/>
                    </a:cubicBezTo>
                    <a:cubicBezTo>
                      <a:pt x="149" y="86"/>
                      <a:pt x="99" y="33"/>
                      <a:pt x="126" y="0"/>
                    </a:cubicBezTo>
                    <a:cubicBezTo>
                      <a:pt x="141" y="14"/>
                      <a:pt x="175" y="20"/>
                      <a:pt x="173" y="49"/>
                    </a:cubicBezTo>
                    <a:cubicBezTo>
                      <a:pt x="199" y="42"/>
                      <a:pt x="224" y="38"/>
                      <a:pt x="238" y="74"/>
                    </a:cubicBezTo>
                    <a:cubicBezTo>
                      <a:pt x="224" y="97"/>
                      <a:pt x="193" y="116"/>
                      <a:pt x="180" y="139"/>
                    </a:cubicBezTo>
                    <a:cubicBezTo>
                      <a:pt x="196" y="144"/>
                      <a:pt x="223" y="119"/>
                      <a:pt x="232" y="109"/>
                    </a:cubicBezTo>
                    <a:cubicBezTo>
                      <a:pt x="241" y="117"/>
                      <a:pt x="252" y="116"/>
                      <a:pt x="258" y="132"/>
                    </a:cubicBezTo>
                    <a:cubicBezTo>
                      <a:pt x="242" y="151"/>
                      <a:pt x="192" y="150"/>
                      <a:pt x="173" y="181"/>
                    </a:cubicBezTo>
                    <a:cubicBezTo>
                      <a:pt x="182" y="195"/>
                      <a:pt x="197" y="191"/>
                      <a:pt x="208" y="198"/>
                    </a:cubicBezTo>
                    <a:cubicBezTo>
                      <a:pt x="211" y="212"/>
                      <a:pt x="202" y="223"/>
                      <a:pt x="183" y="231"/>
                    </a:cubicBezTo>
                    <a:cubicBezTo>
                      <a:pt x="189" y="244"/>
                      <a:pt x="199" y="242"/>
                      <a:pt x="208" y="242"/>
                    </a:cubicBezTo>
                    <a:cubicBezTo>
                      <a:pt x="218" y="265"/>
                      <a:pt x="169" y="271"/>
                      <a:pt x="174" y="293"/>
                    </a:cubicBezTo>
                    <a:close/>
                    <a:moveTo>
                      <a:pt x="95" y="187"/>
                    </a:moveTo>
                    <a:cubicBezTo>
                      <a:pt x="121" y="180"/>
                      <a:pt x="120" y="165"/>
                      <a:pt x="125" y="152"/>
                    </a:cubicBezTo>
                    <a:cubicBezTo>
                      <a:pt x="107" y="130"/>
                      <a:pt x="78" y="147"/>
                      <a:pt x="84" y="112"/>
                    </a:cubicBezTo>
                    <a:cubicBezTo>
                      <a:pt x="37" y="136"/>
                      <a:pt x="65" y="170"/>
                      <a:pt x="95" y="187"/>
                    </a:cubicBezTo>
                    <a:close/>
                    <a:moveTo>
                      <a:pt x="174" y="105"/>
                    </a:moveTo>
                    <a:cubicBezTo>
                      <a:pt x="189" y="101"/>
                      <a:pt x="182" y="91"/>
                      <a:pt x="195" y="87"/>
                    </a:cubicBezTo>
                    <a:cubicBezTo>
                      <a:pt x="193" y="84"/>
                      <a:pt x="191" y="80"/>
                      <a:pt x="189" y="77"/>
                    </a:cubicBezTo>
                    <a:cubicBezTo>
                      <a:pt x="184" y="80"/>
                      <a:pt x="181" y="77"/>
                      <a:pt x="177" y="78"/>
                    </a:cubicBezTo>
                    <a:cubicBezTo>
                      <a:pt x="180" y="88"/>
                      <a:pt x="161" y="92"/>
                      <a:pt x="174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9" name="íŝ1ïḑe">
                <a:extLst>
                  <a:ext uri="{FF2B5EF4-FFF2-40B4-BE49-F238E27FC236}">
                    <a16:creationId xmlns:a16="http://schemas.microsoft.com/office/drawing/2014/main" id="{3B6327FF-80B4-48A7-B58D-6A2D6A2CCF3D}"/>
                  </a:ext>
                </a:extLst>
              </p:cNvPr>
              <p:cNvSpPr/>
              <p:nvPr/>
            </p:nvSpPr>
            <p:spPr bwMode="auto">
              <a:xfrm>
                <a:off x="7710488" y="2520950"/>
                <a:ext cx="1298575" cy="1246188"/>
              </a:xfrm>
              <a:custGeom>
                <a:avLst/>
                <a:gdLst>
                  <a:gd name="T0" fmla="*/ 266 w 410"/>
                  <a:gd name="T1" fmla="*/ 0 h 393"/>
                  <a:gd name="T2" fmla="*/ 338 w 410"/>
                  <a:gd name="T3" fmla="*/ 68 h 393"/>
                  <a:gd name="T4" fmla="*/ 274 w 410"/>
                  <a:gd name="T5" fmla="*/ 151 h 393"/>
                  <a:gd name="T6" fmla="*/ 287 w 410"/>
                  <a:gd name="T7" fmla="*/ 241 h 393"/>
                  <a:gd name="T8" fmla="*/ 410 w 410"/>
                  <a:gd name="T9" fmla="*/ 295 h 393"/>
                  <a:gd name="T10" fmla="*/ 318 w 410"/>
                  <a:gd name="T11" fmla="*/ 351 h 393"/>
                  <a:gd name="T12" fmla="*/ 265 w 410"/>
                  <a:gd name="T13" fmla="*/ 304 h 393"/>
                  <a:gd name="T14" fmla="*/ 187 w 410"/>
                  <a:gd name="T15" fmla="*/ 374 h 393"/>
                  <a:gd name="T16" fmla="*/ 161 w 410"/>
                  <a:gd name="T17" fmla="*/ 364 h 393"/>
                  <a:gd name="T18" fmla="*/ 135 w 410"/>
                  <a:gd name="T19" fmla="*/ 393 h 393"/>
                  <a:gd name="T20" fmla="*/ 64 w 410"/>
                  <a:gd name="T21" fmla="*/ 353 h 393"/>
                  <a:gd name="T22" fmla="*/ 111 w 410"/>
                  <a:gd name="T23" fmla="*/ 333 h 393"/>
                  <a:gd name="T24" fmla="*/ 116 w 410"/>
                  <a:gd name="T25" fmla="*/ 240 h 393"/>
                  <a:gd name="T26" fmla="*/ 52 w 410"/>
                  <a:gd name="T27" fmla="*/ 324 h 393"/>
                  <a:gd name="T28" fmla="*/ 0 w 410"/>
                  <a:gd name="T29" fmla="*/ 304 h 393"/>
                  <a:gd name="T30" fmla="*/ 119 w 410"/>
                  <a:gd name="T31" fmla="*/ 153 h 393"/>
                  <a:gd name="T32" fmla="*/ 75 w 410"/>
                  <a:gd name="T33" fmla="*/ 123 h 393"/>
                  <a:gd name="T34" fmla="*/ 125 w 410"/>
                  <a:gd name="T35" fmla="*/ 87 h 393"/>
                  <a:gd name="T36" fmla="*/ 130 w 410"/>
                  <a:gd name="T37" fmla="*/ 22 h 393"/>
                  <a:gd name="T38" fmla="*/ 204 w 410"/>
                  <a:gd name="T39" fmla="*/ 78 h 393"/>
                  <a:gd name="T40" fmla="*/ 169 w 410"/>
                  <a:gd name="T41" fmla="*/ 122 h 393"/>
                  <a:gd name="T42" fmla="*/ 260 w 410"/>
                  <a:gd name="T43" fmla="*/ 71 h 393"/>
                  <a:gd name="T44" fmla="*/ 266 w 410"/>
                  <a:gd name="T45" fmla="*/ 0 h 393"/>
                  <a:gd name="T46" fmla="*/ 163 w 410"/>
                  <a:gd name="T47" fmla="*/ 154 h 393"/>
                  <a:gd name="T48" fmla="*/ 155 w 410"/>
                  <a:gd name="T49" fmla="*/ 335 h 393"/>
                  <a:gd name="T50" fmla="*/ 233 w 410"/>
                  <a:gd name="T51" fmla="*/ 265 h 393"/>
                  <a:gd name="T52" fmla="*/ 208 w 410"/>
                  <a:gd name="T53" fmla="*/ 217 h 393"/>
                  <a:gd name="T54" fmla="*/ 265 w 410"/>
                  <a:gd name="T55" fmla="*/ 205 h 393"/>
                  <a:gd name="T56" fmla="*/ 226 w 410"/>
                  <a:gd name="T57" fmla="*/ 176 h 393"/>
                  <a:gd name="T58" fmla="*/ 234 w 410"/>
                  <a:gd name="T59" fmla="*/ 127 h 393"/>
                  <a:gd name="T60" fmla="*/ 163 w 410"/>
                  <a:gd name="T61" fmla="*/ 154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10" h="393">
                    <a:moveTo>
                      <a:pt x="266" y="0"/>
                    </a:moveTo>
                    <a:cubicBezTo>
                      <a:pt x="307" y="11"/>
                      <a:pt x="332" y="33"/>
                      <a:pt x="338" y="68"/>
                    </a:cubicBezTo>
                    <a:cubicBezTo>
                      <a:pt x="304" y="78"/>
                      <a:pt x="290" y="115"/>
                      <a:pt x="274" y="151"/>
                    </a:cubicBezTo>
                    <a:cubicBezTo>
                      <a:pt x="317" y="165"/>
                      <a:pt x="328" y="216"/>
                      <a:pt x="287" y="241"/>
                    </a:cubicBezTo>
                    <a:cubicBezTo>
                      <a:pt x="294" y="283"/>
                      <a:pt x="361" y="298"/>
                      <a:pt x="410" y="295"/>
                    </a:cubicBezTo>
                    <a:cubicBezTo>
                      <a:pt x="387" y="324"/>
                      <a:pt x="347" y="329"/>
                      <a:pt x="318" y="351"/>
                    </a:cubicBezTo>
                    <a:cubicBezTo>
                      <a:pt x="295" y="340"/>
                      <a:pt x="283" y="320"/>
                      <a:pt x="265" y="304"/>
                    </a:cubicBezTo>
                    <a:cubicBezTo>
                      <a:pt x="238" y="325"/>
                      <a:pt x="216" y="354"/>
                      <a:pt x="187" y="374"/>
                    </a:cubicBezTo>
                    <a:cubicBezTo>
                      <a:pt x="175" y="373"/>
                      <a:pt x="167" y="369"/>
                      <a:pt x="161" y="364"/>
                    </a:cubicBezTo>
                    <a:cubicBezTo>
                      <a:pt x="148" y="368"/>
                      <a:pt x="148" y="389"/>
                      <a:pt x="135" y="393"/>
                    </a:cubicBezTo>
                    <a:cubicBezTo>
                      <a:pt x="109" y="381"/>
                      <a:pt x="95" y="361"/>
                      <a:pt x="64" y="353"/>
                    </a:cubicBezTo>
                    <a:cubicBezTo>
                      <a:pt x="70" y="333"/>
                      <a:pt x="101" y="347"/>
                      <a:pt x="111" y="333"/>
                    </a:cubicBezTo>
                    <a:cubicBezTo>
                      <a:pt x="111" y="303"/>
                      <a:pt x="113" y="272"/>
                      <a:pt x="116" y="240"/>
                    </a:cubicBezTo>
                    <a:cubicBezTo>
                      <a:pt x="85" y="254"/>
                      <a:pt x="81" y="306"/>
                      <a:pt x="52" y="324"/>
                    </a:cubicBezTo>
                    <a:cubicBezTo>
                      <a:pt x="25" y="324"/>
                      <a:pt x="18" y="310"/>
                      <a:pt x="0" y="304"/>
                    </a:cubicBezTo>
                    <a:cubicBezTo>
                      <a:pt x="42" y="256"/>
                      <a:pt x="97" y="228"/>
                      <a:pt x="119" y="153"/>
                    </a:cubicBezTo>
                    <a:cubicBezTo>
                      <a:pt x="108" y="146"/>
                      <a:pt x="75" y="149"/>
                      <a:pt x="75" y="123"/>
                    </a:cubicBezTo>
                    <a:cubicBezTo>
                      <a:pt x="83" y="99"/>
                      <a:pt x="115" y="108"/>
                      <a:pt x="125" y="87"/>
                    </a:cubicBezTo>
                    <a:cubicBezTo>
                      <a:pt x="128" y="62"/>
                      <a:pt x="117" y="40"/>
                      <a:pt x="130" y="22"/>
                    </a:cubicBezTo>
                    <a:cubicBezTo>
                      <a:pt x="177" y="25"/>
                      <a:pt x="185" y="56"/>
                      <a:pt x="204" y="78"/>
                    </a:cubicBezTo>
                    <a:cubicBezTo>
                      <a:pt x="200" y="104"/>
                      <a:pt x="175" y="100"/>
                      <a:pt x="169" y="122"/>
                    </a:cubicBezTo>
                    <a:cubicBezTo>
                      <a:pt x="196" y="127"/>
                      <a:pt x="235" y="91"/>
                      <a:pt x="260" y="71"/>
                    </a:cubicBezTo>
                    <a:cubicBezTo>
                      <a:pt x="269" y="43"/>
                      <a:pt x="259" y="28"/>
                      <a:pt x="266" y="0"/>
                    </a:cubicBezTo>
                    <a:close/>
                    <a:moveTo>
                      <a:pt x="163" y="154"/>
                    </a:moveTo>
                    <a:cubicBezTo>
                      <a:pt x="157" y="217"/>
                      <a:pt x="153" y="278"/>
                      <a:pt x="155" y="335"/>
                    </a:cubicBezTo>
                    <a:cubicBezTo>
                      <a:pt x="195" y="332"/>
                      <a:pt x="218" y="303"/>
                      <a:pt x="233" y="265"/>
                    </a:cubicBezTo>
                    <a:cubicBezTo>
                      <a:pt x="229" y="246"/>
                      <a:pt x="207" y="240"/>
                      <a:pt x="208" y="217"/>
                    </a:cubicBezTo>
                    <a:cubicBezTo>
                      <a:pt x="232" y="208"/>
                      <a:pt x="257" y="249"/>
                      <a:pt x="265" y="205"/>
                    </a:cubicBezTo>
                    <a:cubicBezTo>
                      <a:pt x="240" y="208"/>
                      <a:pt x="227" y="200"/>
                      <a:pt x="226" y="176"/>
                    </a:cubicBezTo>
                    <a:cubicBezTo>
                      <a:pt x="228" y="163"/>
                      <a:pt x="260" y="137"/>
                      <a:pt x="234" y="127"/>
                    </a:cubicBezTo>
                    <a:cubicBezTo>
                      <a:pt x="226" y="158"/>
                      <a:pt x="190" y="150"/>
                      <a:pt x="163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0" name="íšḷîḑe">
                <a:extLst>
                  <a:ext uri="{FF2B5EF4-FFF2-40B4-BE49-F238E27FC236}">
                    <a16:creationId xmlns:a16="http://schemas.microsoft.com/office/drawing/2014/main" id="{32F99C4B-7647-4788-BB3E-B00B70D3ECC0}"/>
                  </a:ext>
                </a:extLst>
              </p:cNvPr>
              <p:cNvSpPr/>
              <p:nvPr/>
            </p:nvSpPr>
            <p:spPr bwMode="auto">
              <a:xfrm>
                <a:off x="9391650" y="2711450"/>
                <a:ext cx="750888" cy="992188"/>
              </a:xfrm>
              <a:custGeom>
                <a:avLst/>
                <a:gdLst>
                  <a:gd name="T0" fmla="*/ 185 w 237"/>
                  <a:gd name="T1" fmla="*/ 31 h 313"/>
                  <a:gd name="T2" fmla="*/ 173 w 237"/>
                  <a:gd name="T3" fmla="*/ 114 h 313"/>
                  <a:gd name="T4" fmla="*/ 184 w 237"/>
                  <a:gd name="T5" fmla="*/ 89 h 313"/>
                  <a:gd name="T6" fmla="*/ 237 w 237"/>
                  <a:gd name="T7" fmla="*/ 117 h 313"/>
                  <a:gd name="T8" fmla="*/ 153 w 237"/>
                  <a:gd name="T9" fmla="*/ 177 h 313"/>
                  <a:gd name="T10" fmla="*/ 126 w 237"/>
                  <a:gd name="T11" fmla="*/ 254 h 313"/>
                  <a:gd name="T12" fmla="*/ 0 w 237"/>
                  <a:gd name="T13" fmla="*/ 302 h 313"/>
                  <a:gd name="T14" fmla="*/ 100 w 237"/>
                  <a:gd name="T15" fmla="*/ 219 h 313"/>
                  <a:gd name="T16" fmla="*/ 46 w 237"/>
                  <a:gd name="T17" fmla="*/ 250 h 313"/>
                  <a:gd name="T18" fmla="*/ 16 w 237"/>
                  <a:gd name="T19" fmla="*/ 208 h 313"/>
                  <a:gd name="T20" fmla="*/ 115 w 237"/>
                  <a:gd name="T21" fmla="*/ 155 h 313"/>
                  <a:gd name="T22" fmla="*/ 124 w 237"/>
                  <a:gd name="T23" fmla="*/ 5 h 313"/>
                  <a:gd name="T24" fmla="*/ 185 w 237"/>
                  <a:gd name="T25" fmla="*/ 3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7" h="313">
                    <a:moveTo>
                      <a:pt x="185" y="31"/>
                    </a:moveTo>
                    <a:cubicBezTo>
                      <a:pt x="192" y="54"/>
                      <a:pt x="160" y="94"/>
                      <a:pt x="173" y="114"/>
                    </a:cubicBezTo>
                    <a:cubicBezTo>
                      <a:pt x="190" y="116"/>
                      <a:pt x="172" y="99"/>
                      <a:pt x="184" y="89"/>
                    </a:cubicBezTo>
                    <a:cubicBezTo>
                      <a:pt x="207" y="101"/>
                      <a:pt x="231" y="94"/>
                      <a:pt x="237" y="117"/>
                    </a:cubicBezTo>
                    <a:cubicBezTo>
                      <a:pt x="221" y="148"/>
                      <a:pt x="177" y="141"/>
                      <a:pt x="153" y="177"/>
                    </a:cubicBezTo>
                    <a:cubicBezTo>
                      <a:pt x="138" y="199"/>
                      <a:pt x="140" y="232"/>
                      <a:pt x="126" y="254"/>
                    </a:cubicBezTo>
                    <a:cubicBezTo>
                      <a:pt x="97" y="304"/>
                      <a:pt x="64" y="313"/>
                      <a:pt x="0" y="302"/>
                    </a:cubicBezTo>
                    <a:cubicBezTo>
                      <a:pt x="27" y="266"/>
                      <a:pt x="99" y="288"/>
                      <a:pt x="100" y="219"/>
                    </a:cubicBezTo>
                    <a:cubicBezTo>
                      <a:pt x="76" y="217"/>
                      <a:pt x="69" y="254"/>
                      <a:pt x="46" y="250"/>
                    </a:cubicBezTo>
                    <a:cubicBezTo>
                      <a:pt x="23" y="241"/>
                      <a:pt x="19" y="225"/>
                      <a:pt x="16" y="208"/>
                    </a:cubicBezTo>
                    <a:cubicBezTo>
                      <a:pt x="48" y="188"/>
                      <a:pt x="85" y="180"/>
                      <a:pt x="115" y="155"/>
                    </a:cubicBezTo>
                    <a:cubicBezTo>
                      <a:pt x="125" y="102"/>
                      <a:pt x="117" y="57"/>
                      <a:pt x="124" y="5"/>
                    </a:cubicBezTo>
                    <a:cubicBezTo>
                      <a:pt x="144" y="0"/>
                      <a:pt x="168" y="21"/>
                      <a:pt x="185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1" name="îSḷiḋê">
                <a:extLst>
                  <a:ext uri="{FF2B5EF4-FFF2-40B4-BE49-F238E27FC236}">
                    <a16:creationId xmlns:a16="http://schemas.microsoft.com/office/drawing/2014/main" id="{1042D572-EEB3-4F45-92DE-AAC71C28DF04}"/>
                  </a:ext>
                </a:extLst>
              </p:cNvPr>
              <p:cNvSpPr/>
              <p:nvPr/>
            </p:nvSpPr>
            <p:spPr bwMode="auto">
              <a:xfrm>
                <a:off x="9888538" y="3338513"/>
                <a:ext cx="444500" cy="304800"/>
              </a:xfrm>
              <a:custGeom>
                <a:avLst/>
                <a:gdLst>
                  <a:gd name="T0" fmla="*/ 127 w 140"/>
                  <a:gd name="T1" fmla="*/ 46 h 96"/>
                  <a:gd name="T2" fmla="*/ 65 w 140"/>
                  <a:gd name="T3" fmla="*/ 96 h 96"/>
                  <a:gd name="T4" fmla="*/ 5 w 140"/>
                  <a:gd name="T5" fmla="*/ 0 h 96"/>
                  <a:gd name="T6" fmla="*/ 127 w 140"/>
                  <a:gd name="T7" fmla="*/ 4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6">
                    <a:moveTo>
                      <a:pt x="127" y="46"/>
                    </a:moveTo>
                    <a:cubicBezTo>
                      <a:pt x="140" y="67"/>
                      <a:pt x="82" y="81"/>
                      <a:pt x="65" y="96"/>
                    </a:cubicBezTo>
                    <a:cubicBezTo>
                      <a:pt x="24" y="73"/>
                      <a:pt x="0" y="43"/>
                      <a:pt x="5" y="0"/>
                    </a:cubicBezTo>
                    <a:cubicBezTo>
                      <a:pt x="36" y="31"/>
                      <a:pt x="86" y="60"/>
                      <a:pt x="12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2" name="îSlïḍê">
                <a:extLst>
                  <a:ext uri="{FF2B5EF4-FFF2-40B4-BE49-F238E27FC236}">
                    <a16:creationId xmlns:a16="http://schemas.microsoft.com/office/drawing/2014/main" id="{C2872111-1AA1-4808-B267-89B011B0BE37}"/>
                  </a:ext>
                </a:extLst>
              </p:cNvPr>
              <p:cNvSpPr/>
              <p:nvPr/>
            </p:nvSpPr>
            <p:spPr bwMode="auto">
              <a:xfrm>
                <a:off x="6467475" y="2533650"/>
                <a:ext cx="520700" cy="309563"/>
              </a:xfrm>
              <a:custGeom>
                <a:avLst/>
                <a:gdLst>
                  <a:gd name="T0" fmla="*/ 0 w 164"/>
                  <a:gd name="T1" fmla="*/ 98 h 98"/>
                  <a:gd name="T2" fmla="*/ 115 w 164"/>
                  <a:gd name="T3" fmla="*/ 0 h 98"/>
                  <a:gd name="T4" fmla="*/ 0 w 164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4" h="98">
                    <a:moveTo>
                      <a:pt x="0" y="98"/>
                    </a:moveTo>
                    <a:cubicBezTo>
                      <a:pt x="17" y="54"/>
                      <a:pt x="74" y="13"/>
                      <a:pt x="115" y="0"/>
                    </a:cubicBezTo>
                    <a:cubicBezTo>
                      <a:pt x="164" y="76"/>
                      <a:pt x="37" y="68"/>
                      <a:pt x="0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3" name="ïṩḷîḍè">
                <a:extLst>
                  <a:ext uri="{FF2B5EF4-FFF2-40B4-BE49-F238E27FC236}">
                    <a16:creationId xmlns:a16="http://schemas.microsoft.com/office/drawing/2014/main" id="{90CF3D3A-0ED7-4E45-A3D6-9D1D7D07953B}"/>
                  </a:ext>
                </a:extLst>
              </p:cNvPr>
              <p:cNvSpPr/>
              <p:nvPr/>
            </p:nvSpPr>
            <p:spPr bwMode="auto">
              <a:xfrm>
                <a:off x="6272213" y="2498725"/>
                <a:ext cx="1200150" cy="1423988"/>
              </a:xfrm>
              <a:custGeom>
                <a:avLst/>
                <a:gdLst>
                  <a:gd name="T0" fmla="*/ 259 w 379"/>
                  <a:gd name="T1" fmla="*/ 3 h 449"/>
                  <a:gd name="T2" fmla="*/ 307 w 379"/>
                  <a:gd name="T3" fmla="*/ 27 h 449"/>
                  <a:gd name="T4" fmla="*/ 307 w 379"/>
                  <a:gd name="T5" fmla="*/ 182 h 449"/>
                  <a:gd name="T6" fmla="*/ 332 w 379"/>
                  <a:gd name="T7" fmla="*/ 139 h 449"/>
                  <a:gd name="T8" fmla="*/ 304 w 379"/>
                  <a:gd name="T9" fmla="*/ 232 h 449"/>
                  <a:gd name="T10" fmla="*/ 270 w 379"/>
                  <a:gd name="T11" fmla="*/ 449 h 449"/>
                  <a:gd name="T12" fmla="*/ 266 w 379"/>
                  <a:gd name="T13" fmla="*/ 267 h 449"/>
                  <a:gd name="T14" fmla="*/ 211 w 379"/>
                  <a:gd name="T15" fmla="*/ 299 h 449"/>
                  <a:gd name="T16" fmla="*/ 204 w 379"/>
                  <a:gd name="T17" fmla="*/ 195 h 449"/>
                  <a:gd name="T18" fmla="*/ 136 w 379"/>
                  <a:gd name="T19" fmla="*/ 345 h 449"/>
                  <a:gd name="T20" fmla="*/ 108 w 379"/>
                  <a:gd name="T21" fmla="*/ 311 h 449"/>
                  <a:gd name="T22" fmla="*/ 69 w 379"/>
                  <a:gd name="T23" fmla="*/ 340 h 449"/>
                  <a:gd name="T24" fmla="*/ 82 w 379"/>
                  <a:gd name="T25" fmla="*/ 255 h 449"/>
                  <a:gd name="T26" fmla="*/ 106 w 379"/>
                  <a:gd name="T27" fmla="*/ 267 h 449"/>
                  <a:gd name="T28" fmla="*/ 110 w 379"/>
                  <a:gd name="T29" fmla="*/ 195 h 449"/>
                  <a:gd name="T30" fmla="*/ 57 w 379"/>
                  <a:gd name="T31" fmla="*/ 243 h 449"/>
                  <a:gd name="T32" fmla="*/ 0 w 379"/>
                  <a:gd name="T33" fmla="*/ 230 h 449"/>
                  <a:gd name="T34" fmla="*/ 132 w 379"/>
                  <a:gd name="T35" fmla="*/ 102 h 449"/>
                  <a:gd name="T36" fmla="*/ 172 w 379"/>
                  <a:gd name="T37" fmla="*/ 139 h 449"/>
                  <a:gd name="T38" fmla="*/ 152 w 379"/>
                  <a:gd name="T39" fmla="*/ 215 h 449"/>
                  <a:gd name="T40" fmla="*/ 207 w 379"/>
                  <a:gd name="T41" fmla="*/ 150 h 449"/>
                  <a:gd name="T42" fmla="*/ 178 w 379"/>
                  <a:gd name="T43" fmla="*/ 78 h 449"/>
                  <a:gd name="T44" fmla="*/ 243 w 379"/>
                  <a:gd name="T45" fmla="*/ 227 h 449"/>
                  <a:gd name="T46" fmla="*/ 259 w 379"/>
                  <a:gd name="T47" fmla="*/ 3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9" h="449">
                    <a:moveTo>
                      <a:pt x="259" y="3"/>
                    </a:moveTo>
                    <a:cubicBezTo>
                      <a:pt x="282" y="0"/>
                      <a:pt x="293" y="17"/>
                      <a:pt x="307" y="27"/>
                    </a:cubicBezTo>
                    <a:cubicBezTo>
                      <a:pt x="316" y="85"/>
                      <a:pt x="298" y="125"/>
                      <a:pt x="307" y="182"/>
                    </a:cubicBezTo>
                    <a:cubicBezTo>
                      <a:pt x="329" y="178"/>
                      <a:pt x="325" y="154"/>
                      <a:pt x="332" y="139"/>
                    </a:cubicBezTo>
                    <a:cubicBezTo>
                      <a:pt x="379" y="171"/>
                      <a:pt x="331" y="211"/>
                      <a:pt x="304" y="232"/>
                    </a:cubicBezTo>
                    <a:cubicBezTo>
                      <a:pt x="295" y="306"/>
                      <a:pt x="330" y="410"/>
                      <a:pt x="270" y="449"/>
                    </a:cubicBezTo>
                    <a:cubicBezTo>
                      <a:pt x="259" y="381"/>
                      <a:pt x="265" y="325"/>
                      <a:pt x="266" y="267"/>
                    </a:cubicBezTo>
                    <a:cubicBezTo>
                      <a:pt x="236" y="269"/>
                      <a:pt x="241" y="296"/>
                      <a:pt x="211" y="299"/>
                    </a:cubicBezTo>
                    <a:cubicBezTo>
                      <a:pt x="172" y="273"/>
                      <a:pt x="239" y="232"/>
                      <a:pt x="204" y="195"/>
                    </a:cubicBezTo>
                    <a:cubicBezTo>
                      <a:pt x="161" y="231"/>
                      <a:pt x="144" y="284"/>
                      <a:pt x="136" y="345"/>
                    </a:cubicBezTo>
                    <a:cubicBezTo>
                      <a:pt x="120" y="343"/>
                      <a:pt x="108" y="336"/>
                      <a:pt x="108" y="311"/>
                    </a:cubicBezTo>
                    <a:cubicBezTo>
                      <a:pt x="86" y="312"/>
                      <a:pt x="88" y="353"/>
                      <a:pt x="69" y="340"/>
                    </a:cubicBezTo>
                    <a:cubicBezTo>
                      <a:pt x="31" y="318"/>
                      <a:pt x="65" y="269"/>
                      <a:pt x="82" y="255"/>
                    </a:cubicBezTo>
                    <a:cubicBezTo>
                      <a:pt x="98" y="247"/>
                      <a:pt x="92" y="271"/>
                      <a:pt x="106" y="267"/>
                    </a:cubicBezTo>
                    <a:cubicBezTo>
                      <a:pt x="113" y="247"/>
                      <a:pt x="107" y="217"/>
                      <a:pt x="110" y="195"/>
                    </a:cubicBezTo>
                    <a:cubicBezTo>
                      <a:pt x="94" y="193"/>
                      <a:pt x="67" y="224"/>
                      <a:pt x="57" y="243"/>
                    </a:cubicBezTo>
                    <a:cubicBezTo>
                      <a:pt x="29" y="251"/>
                      <a:pt x="15" y="240"/>
                      <a:pt x="0" y="230"/>
                    </a:cubicBezTo>
                    <a:cubicBezTo>
                      <a:pt x="35" y="181"/>
                      <a:pt x="120" y="167"/>
                      <a:pt x="132" y="102"/>
                    </a:cubicBezTo>
                    <a:cubicBezTo>
                      <a:pt x="154" y="102"/>
                      <a:pt x="162" y="123"/>
                      <a:pt x="172" y="139"/>
                    </a:cubicBezTo>
                    <a:cubicBezTo>
                      <a:pt x="169" y="167"/>
                      <a:pt x="144" y="179"/>
                      <a:pt x="152" y="215"/>
                    </a:cubicBezTo>
                    <a:cubicBezTo>
                      <a:pt x="182" y="201"/>
                      <a:pt x="200" y="179"/>
                      <a:pt x="207" y="150"/>
                    </a:cubicBezTo>
                    <a:cubicBezTo>
                      <a:pt x="200" y="125"/>
                      <a:pt x="170" y="102"/>
                      <a:pt x="178" y="78"/>
                    </a:cubicBezTo>
                    <a:cubicBezTo>
                      <a:pt x="252" y="66"/>
                      <a:pt x="223" y="175"/>
                      <a:pt x="243" y="227"/>
                    </a:cubicBezTo>
                    <a:cubicBezTo>
                      <a:pt x="293" y="184"/>
                      <a:pt x="254" y="78"/>
                      <a:pt x="25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4" name="íşlïďê">
                <a:extLst>
                  <a:ext uri="{FF2B5EF4-FFF2-40B4-BE49-F238E27FC236}">
                    <a16:creationId xmlns:a16="http://schemas.microsoft.com/office/drawing/2014/main" id="{31A75F7A-00DF-4A81-8873-4A388DD624B5}"/>
                  </a:ext>
                </a:extLst>
              </p:cNvPr>
              <p:cNvSpPr/>
              <p:nvPr/>
            </p:nvSpPr>
            <p:spPr bwMode="auto">
              <a:xfrm>
                <a:off x="10763250" y="2200275"/>
                <a:ext cx="1109663" cy="1801813"/>
              </a:xfrm>
              <a:custGeom>
                <a:avLst/>
                <a:gdLst>
                  <a:gd name="T0" fmla="*/ 114 w 350"/>
                  <a:gd name="T1" fmla="*/ 321 h 568"/>
                  <a:gd name="T2" fmla="*/ 300 w 350"/>
                  <a:gd name="T3" fmla="*/ 258 h 568"/>
                  <a:gd name="T4" fmla="*/ 206 w 350"/>
                  <a:gd name="T5" fmla="*/ 374 h 568"/>
                  <a:gd name="T6" fmla="*/ 282 w 350"/>
                  <a:gd name="T7" fmla="*/ 371 h 568"/>
                  <a:gd name="T8" fmla="*/ 290 w 350"/>
                  <a:gd name="T9" fmla="*/ 403 h 568"/>
                  <a:gd name="T10" fmla="*/ 221 w 350"/>
                  <a:gd name="T11" fmla="*/ 431 h 568"/>
                  <a:gd name="T12" fmla="*/ 196 w 350"/>
                  <a:gd name="T13" fmla="*/ 568 h 568"/>
                  <a:gd name="T14" fmla="*/ 100 w 350"/>
                  <a:gd name="T15" fmla="*/ 519 h 568"/>
                  <a:gd name="T16" fmla="*/ 189 w 350"/>
                  <a:gd name="T17" fmla="*/ 447 h 568"/>
                  <a:gd name="T18" fmla="*/ 40 w 350"/>
                  <a:gd name="T19" fmla="*/ 458 h 568"/>
                  <a:gd name="T20" fmla="*/ 247 w 350"/>
                  <a:gd name="T21" fmla="*/ 302 h 568"/>
                  <a:gd name="T22" fmla="*/ 44 w 350"/>
                  <a:gd name="T23" fmla="*/ 421 h 568"/>
                  <a:gd name="T24" fmla="*/ 4 w 350"/>
                  <a:gd name="T25" fmla="*/ 373 h 568"/>
                  <a:gd name="T26" fmla="*/ 199 w 350"/>
                  <a:gd name="T27" fmla="*/ 245 h 568"/>
                  <a:gd name="T28" fmla="*/ 183 w 350"/>
                  <a:gd name="T29" fmla="*/ 189 h 568"/>
                  <a:gd name="T30" fmla="*/ 151 w 350"/>
                  <a:gd name="T31" fmla="*/ 237 h 568"/>
                  <a:gd name="T32" fmla="*/ 110 w 350"/>
                  <a:gd name="T33" fmla="*/ 236 h 568"/>
                  <a:gd name="T34" fmla="*/ 86 w 350"/>
                  <a:gd name="T35" fmla="*/ 285 h 568"/>
                  <a:gd name="T36" fmla="*/ 38 w 350"/>
                  <a:gd name="T37" fmla="*/ 171 h 568"/>
                  <a:gd name="T38" fmla="*/ 99 w 350"/>
                  <a:gd name="T39" fmla="*/ 192 h 568"/>
                  <a:gd name="T40" fmla="*/ 71 w 350"/>
                  <a:gd name="T41" fmla="*/ 67 h 568"/>
                  <a:gd name="T42" fmla="*/ 180 w 350"/>
                  <a:gd name="T43" fmla="*/ 112 h 568"/>
                  <a:gd name="T44" fmla="*/ 221 w 350"/>
                  <a:gd name="T45" fmla="*/ 0 h 568"/>
                  <a:gd name="T46" fmla="*/ 277 w 350"/>
                  <a:gd name="T47" fmla="*/ 40 h 568"/>
                  <a:gd name="T48" fmla="*/ 236 w 350"/>
                  <a:gd name="T49" fmla="*/ 96 h 568"/>
                  <a:gd name="T50" fmla="*/ 309 w 350"/>
                  <a:gd name="T51" fmla="*/ 49 h 568"/>
                  <a:gd name="T52" fmla="*/ 350 w 350"/>
                  <a:gd name="T53" fmla="*/ 73 h 568"/>
                  <a:gd name="T54" fmla="*/ 276 w 350"/>
                  <a:gd name="T55" fmla="*/ 234 h 568"/>
                  <a:gd name="T56" fmla="*/ 114 w 350"/>
                  <a:gd name="T57" fmla="*/ 321 h 568"/>
                  <a:gd name="T58" fmla="*/ 224 w 350"/>
                  <a:gd name="T59" fmla="*/ 141 h 568"/>
                  <a:gd name="T60" fmla="*/ 264 w 350"/>
                  <a:gd name="T61" fmla="*/ 197 h 568"/>
                  <a:gd name="T62" fmla="*/ 321 w 350"/>
                  <a:gd name="T63" fmla="*/ 93 h 568"/>
                  <a:gd name="T64" fmla="*/ 309 w 350"/>
                  <a:gd name="T65" fmla="*/ 81 h 568"/>
                  <a:gd name="T66" fmla="*/ 224 w 350"/>
                  <a:gd name="T67" fmla="*/ 141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0" h="568">
                    <a:moveTo>
                      <a:pt x="114" y="321"/>
                    </a:moveTo>
                    <a:cubicBezTo>
                      <a:pt x="175" y="328"/>
                      <a:pt x="238" y="234"/>
                      <a:pt x="300" y="258"/>
                    </a:cubicBezTo>
                    <a:cubicBezTo>
                      <a:pt x="326" y="307"/>
                      <a:pt x="239" y="343"/>
                      <a:pt x="206" y="374"/>
                    </a:cubicBezTo>
                    <a:cubicBezTo>
                      <a:pt x="231" y="396"/>
                      <a:pt x="257" y="366"/>
                      <a:pt x="282" y="371"/>
                    </a:cubicBezTo>
                    <a:cubicBezTo>
                      <a:pt x="288" y="382"/>
                      <a:pt x="287" y="392"/>
                      <a:pt x="290" y="403"/>
                    </a:cubicBezTo>
                    <a:cubicBezTo>
                      <a:pt x="267" y="434"/>
                      <a:pt x="245" y="402"/>
                      <a:pt x="221" y="431"/>
                    </a:cubicBezTo>
                    <a:cubicBezTo>
                      <a:pt x="221" y="477"/>
                      <a:pt x="245" y="522"/>
                      <a:pt x="196" y="568"/>
                    </a:cubicBezTo>
                    <a:cubicBezTo>
                      <a:pt x="164" y="546"/>
                      <a:pt x="132" y="546"/>
                      <a:pt x="100" y="519"/>
                    </a:cubicBezTo>
                    <a:cubicBezTo>
                      <a:pt x="136" y="516"/>
                      <a:pt x="220" y="510"/>
                      <a:pt x="189" y="447"/>
                    </a:cubicBezTo>
                    <a:cubicBezTo>
                      <a:pt x="139" y="445"/>
                      <a:pt x="89" y="549"/>
                      <a:pt x="40" y="458"/>
                    </a:cubicBezTo>
                    <a:cubicBezTo>
                      <a:pt x="133" y="420"/>
                      <a:pt x="180" y="385"/>
                      <a:pt x="247" y="302"/>
                    </a:cubicBezTo>
                    <a:cubicBezTo>
                      <a:pt x="180" y="295"/>
                      <a:pt x="112" y="376"/>
                      <a:pt x="44" y="421"/>
                    </a:cubicBezTo>
                    <a:cubicBezTo>
                      <a:pt x="26" y="418"/>
                      <a:pt x="0" y="388"/>
                      <a:pt x="4" y="373"/>
                    </a:cubicBezTo>
                    <a:cubicBezTo>
                      <a:pt x="69" y="323"/>
                      <a:pt x="134" y="295"/>
                      <a:pt x="199" y="245"/>
                    </a:cubicBezTo>
                    <a:cubicBezTo>
                      <a:pt x="198" y="226"/>
                      <a:pt x="191" y="208"/>
                      <a:pt x="183" y="189"/>
                    </a:cubicBezTo>
                    <a:cubicBezTo>
                      <a:pt x="159" y="189"/>
                      <a:pt x="149" y="223"/>
                      <a:pt x="151" y="237"/>
                    </a:cubicBezTo>
                    <a:cubicBezTo>
                      <a:pt x="137" y="251"/>
                      <a:pt x="124" y="240"/>
                      <a:pt x="110" y="236"/>
                    </a:cubicBezTo>
                    <a:cubicBezTo>
                      <a:pt x="102" y="253"/>
                      <a:pt x="106" y="269"/>
                      <a:pt x="86" y="285"/>
                    </a:cubicBezTo>
                    <a:cubicBezTo>
                      <a:pt x="52" y="247"/>
                      <a:pt x="65" y="209"/>
                      <a:pt x="38" y="171"/>
                    </a:cubicBezTo>
                    <a:cubicBezTo>
                      <a:pt x="59" y="159"/>
                      <a:pt x="79" y="184"/>
                      <a:pt x="99" y="192"/>
                    </a:cubicBezTo>
                    <a:cubicBezTo>
                      <a:pt x="127" y="151"/>
                      <a:pt x="73" y="109"/>
                      <a:pt x="71" y="67"/>
                    </a:cubicBezTo>
                    <a:cubicBezTo>
                      <a:pt x="108" y="62"/>
                      <a:pt x="144" y="127"/>
                      <a:pt x="180" y="112"/>
                    </a:cubicBezTo>
                    <a:cubicBezTo>
                      <a:pt x="215" y="75"/>
                      <a:pt x="208" y="37"/>
                      <a:pt x="221" y="0"/>
                    </a:cubicBezTo>
                    <a:cubicBezTo>
                      <a:pt x="240" y="12"/>
                      <a:pt x="259" y="16"/>
                      <a:pt x="277" y="40"/>
                    </a:cubicBezTo>
                    <a:cubicBezTo>
                      <a:pt x="272" y="59"/>
                      <a:pt x="258" y="78"/>
                      <a:pt x="236" y="96"/>
                    </a:cubicBezTo>
                    <a:cubicBezTo>
                      <a:pt x="261" y="99"/>
                      <a:pt x="285" y="68"/>
                      <a:pt x="309" y="49"/>
                    </a:cubicBezTo>
                    <a:cubicBezTo>
                      <a:pt x="326" y="52"/>
                      <a:pt x="343" y="55"/>
                      <a:pt x="350" y="73"/>
                    </a:cubicBezTo>
                    <a:cubicBezTo>
                      <a:pt x="332" y="127"/>
                      <a:pt x="310" y="180"/>
                      <a:pt x="276" y="234"/>
                    </a:cubicBezTo>
                    <a:cubicBezTo>
                      <a:pt x="222" y="241"/>
                      <a:pt x="168" y="298"/>
                      <a:pt x="114" y="321"/>
                    </a:cubicBezTo>
                    <a:close/>
                    <a:moveTo>
                      <a:pt x="224" y="141"/>
                    </a:moveTo>
                    <a:cubicBezTo>
                      <a:pt x="237" y="168"/>
                      <a:pt x="248" y="171"/>
                      <a:pt x="264" y="197"/>
                    </a:cubicBezTo>
                    <a:cubicBezTo>
                      <a:pt x="298" y="163"/>
                      <a:pt x="299" y="128"/>
                      <a:pt x="321" y="93"/>
                    </a:cubicBezTo>
                    <a:cubicBezTo>
                      <a:pt x="317" y="89"/>
                      <a:pt x="313" y="85"/>
                      <a:pt x="309" y="81"/>
                    </a:cubicBezTo>
                    <a:cubicBezTo>
                      <a:pt x="281" y="95"/>
                      <a:pt x="239" y="111"/>
                      <a:pt x="224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9" name="íŝļîḍè">
              <a:extLst>
                <a:ext uri="{FF2B5EF4-FFF2-40B4-BE49-F238E27FC236}">
                  <a16:creationId xmlns:a16="http://schemas.microsoft.com/office/drawing/2014/main" id="{59C125FA-02E0-489C-AF48-D869F0A1F8C0}"/>
                </a:ext>
              </a:extLst>
            </p:cNvPr>
            <p:cNvGrpSpPr/>
            <p:nvPr/>
          </p:nvGrpSpPr>
          <p:grpSpPr>
            <a:xfrm>
              <a:off x="3663903" y="4032221"/>
              <a:ext cx="7142007" cy="350240"/>
              <a:chOff x="2936875" y="4210050"/>
              <a:chExt cx="9258300" cy="454025"/>
            </a:xfrm>
            <a:grpFill/>
          </p:grpSpPr>
          <p:sp>
            <p:nvSpPr>
              <p:cNvPr id="10" name="îšḻîḓé">
                <a:extLst>
                  <a:ext uri="{FF2B5EF4-FFF2-40B4-BE49-F238E27FC236}">
                    <a16:creationId xmlns:a16="http://schemas.microsoft.com/office/drawing/2014/main" id="{F02DB636-52C8-4CCE-851E-31326BC065F4}"/>
                  </a:ext>
                </a:extLst>
              </p:cNvPr>
              <p:cNvSpPr/>
              <p:nvPr/>
            </p:nvSpPr>
            <p:spPr bwMode="auto">
              <a:xfrm>
                <a:off x="293687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3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4 w 87"/>
                  <a:gd name="T17" fmla="*/ 25 h 99"/>
                  <a:gd name="T18" fmla="*/ 1 w 87"/>
                  <a:gd name="T19" fmla="*/ 25 h 99"/>
                  <a:gd name="T20" fmla="*/ 0 w 87"/>
                  <a:gd name="T21" fmla="*/ 0 h 99"/>
                  <a:gd name="T22" fmla="*/ 0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6 w 87"/>
                  <a:gd name="T29" fmla="*/ 0 h 99"/>
                  <a:gd name="T30" fmla="*/ 87 w 87"/>
                  <a:gd name="T31" fmla="*/ 0 h 99"/>
                  <a:gd name="T32" fmla="*/ 82 w 87"/>
                  <a:gd name="T33" fmla="*/ 25 h 99"/>
                  <a:gd name="T34" fmla="*/ 79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2 w 87"/>
                  <a:gd name="T47" fmla="*/ 96 h 99"/>
                  <a:gd name="T48" fmla="*/ 62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7" y="99"/>
                      <a:pt x="31" y="99"/>
                      <a:pt x="24" y="99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5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3" y="0"/>
                      <a:pt x="74" y="0"/>
                      <a:pt x="86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0" y="93"/>
                      <a:pt x="52" y="93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62" y="99"/>
                      <a:pt x="62" y="99"/>
                      <a:pt x="62" y="99"/>
                    </a:cubicBezTo>
                    <a:cubicBezTo>
                      <a:pt x="55" y="99"/>
                      <a:pt x="48" y="99"/>
                      <a:pt x="43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" name="iṧḻiḋé">
                <a:extLst>
                  <a:ext uri="{FF2B5EF4-FFF2-40B4-BE49-F238E27FC236}">
                    <a16:creationId xmlns:a16="http://schemas.microsoft.com/office/drawing/2014/main" id="{7A0323F0-5DB7-4212-8775-279BDF308A81}"/>
                  </a:ext>
                </a:extLst>
              </p:cNvPr>
              <p:cNvSpPr/>
              <p:nvPr/>
            </p:nvSpPr>
            <p:spPr bwMode="auto">
              <a:xfrm>
                <a:off x="3243263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" name="îsḷïḍê">
                <a:extLst>
                  <a:ext uri="{FF2B5EF4-FFF2-40B4-BE49-F238E27FC236}">
                    <a16:creationId xmlns:a16="http://schemas.microsoft.com/office/drawing/2014/main" id="{18700EF4-A81C-4D28-B484-F475EB37EC77}"/>
                  </a:ext>
                </a:extLst>
              </p:cNvPr>
              <p:cNvSpPr/>
              <p:nvPr/>
            </p:nvSpPr>
            <p:spPr bwMode="auto">
              <a:xfrm>
                <a:off x="3392488" y="4333875"/>
                <a:ext cx="203200" cy="222250"/>
              </a:xfrm>
              <a:custGeom>
                <a:avLst/>
                <a:gdLst>
                  <a:gd name="T0" fmla="*/ 6 w 64"/>
                  <a:gd name="T1" fmla="*/ 7 h 70"/>
                  <a:gd name="T2" fmla="*/ 30 w 64"/>
                  <a:gd name="T3" fmla="*/ 0 h 70"/>
                  <a:gd name="T4" fmla="*/ 47 w 64"/>
                  <a:gd name="T5" fmla="*/ 6 h 70"/>
                  <a:gd name="T6" fmla="*/ 54 w 64"/>
                  <a:gd name="T7" fmla="*/ 23 h 70"/>
                  <a:gd name="T8" fmla="*/ 53 w 64"/>
                  <a:gd name="T9" fmla="*/ 52 h 70"/>
                  <a:gd name="T10" fmla="*/ 53 w 64"/>
                  <a:gd name="T11" fmla="*/ 58 h 70"/>
                  <a:gd name="T12" fmla="*/ 55 w 64"/>
                  <a:gd name="T13" fmla="*/ 61 h 70"/>
                  <a:gd name="T14" fmla="*/ 58 w 64"/>
                  <a:gd name="T15" fmla="*/ 63 h 70"/>
                  <a:gd name="T16" fmla="*/ 63 w 64"/>
                  <a:gd name="T17" fmla="*/ 64 h 70"/>
                  <a:gd name="T18" fmla="*/ 64 w 64"/>
                  <a:gd name="T19" fmla="*/ 66 h 70"/>
                  <a:gd name="T20" fmla="*/ 56 w 64"/>
                  <a:gd name="T21" fmla="*/ 69 h 70"/>
                  <a:gd name="T22" fmla="*/ 50 w 64"/>
                  <a:gd name="T23" fmla="*/ 70 h 70"/>
                  <a:gd name="T24" fmla="*/ 41 w 64"/>
                  <a:gd name="T25" fmla="*/ 63 h 70"/>
                  <a:gd name="T26" fmla="*/ 22 w 64"/>
                  <a:gd name="T27" fmla="*/ 70 h 70"/>
                  <a:gd name="T28" fmla="*/ 6 w 64"/>
                  <a:gd name="T29" fmla="*/ 65 h 70"/>
                  <a:gd name="T30" fmla="*/ 0 w 64"/>
                  <a:gd name="T31" fmla="*/ 51 h 70"/>
                  <a:gd name="T32" fmla="*/ 9 w 64"/>
                  <a:gd name="T33" fmla="*/ 35 h 70"/>
                  <a:gd name="T34" fmla="*/ 40 w 64"/>
                  <a:gd name="T35" fmla="*/ 30 h 70"/>
                  <a:gd name="T36" fmla="*/ 40 w 64"/>
                  <a:gd name="T37" fmla="*/ 25 h 70"/>
                  <a:gd name="T38" fmla="*/ 36 w 64"/>
                  <a:gd name="T39" fmla="*/ 13 h 70"/>
                  <a:gd name="T40" fmla="*/ 23 w 64"/>
                  <a:gd name="T41" fmla="*/ 9 h 70"/>
                  <a:gd name="T42" fmla="*/ 7 w 64"/>
                  <a:gd name="T43" fmla="*/ 11 h 70"/>
                  <a:gd name="T44" fmla="*/ 6 w 64"/>
                  <a:gd name="T45" fmla="*/ 7 h 70"/>
                  <a:gd name="T46" fmla="*/ 40 w 64"/>
                  <a:gd name="T47" fmla="*/ 36 h 70"/>
                  <a:gd name="T48" fmla="*/ 20 w 64"/>
                  <a:gd name="T49" fmla="*/ 39 h 70"/>
                  <a:gd name="T50" fmla="*/ 14 w 64"/>
                  <a:gd name="T51" fmla="*/ 49 h 70"/>
                  <a:gd name="T52" fmla="*/ 18 w 64"/>
                  <a:gd name="T53" fmla="*/ 59 h 70"/>
                  <a:gd name="T54" fmla="*/ 28 w 64"/>
                  <a:gd name="T55" fmla="*/ 62 h 70"/>
                  <a:gd name="T56" fmla="*/ 40 w 64"/>
                  <a:gd name="T57" fmla="*/ 59 h 70"/>
                  <a:gd name="T58" fmla="*/ 40 w 64"/>
                  <a:gd name="T59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4" h="70">
                    <a:moveTo>
                      <a:pt x="6" y="7"/>
                    </a:moveTo>
                    <a:cubicBezTo>
                      <a:pt x="15" y="2"/>
                      <a:pt x="23" y="0"/>
                      <a:pt x="30" y="0"/>
                    </a:cubicBezTo>
                    <a:cubicBezTo>
                      <a:pt x="37" y="0"/>
                      <a:pt x="43" y="2"/>
                      <a:pt x="47" y="6"/>
                    </a:cubicBezTo>
                    <a:cubicBezTo>
                      <a:pt x="52" y="10"/>
                      <a:pt x="54" y="15"/>
                      <a:pt x="54" y="23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5"/>
                      <a:pt x="53" y="57"/>
                      <a:pt x="53" y="58"/>
                    </a:cubicBezTo>
                    <a:cubicBezTo>
                      <a:pt x="54" y="59"/>
                      <a:pt x="54" y="61"/>
                      <a:pt x="55" y="61"/>
                    </a:cubicBezTo>
                    <a:cubicBezTo>
                      <a:pt x="55" y="62"/>
                      <a:pt x="56" y="63"/>
                      <a:pt x="58" y="63"/>
                    </a:cubicBezTo>
                    <a:cubicBezTo>
                      <a:pt x="59" y="63"/>
                      <a:pt x="61" y="63"/>
                      <a:pt x="63" y="64"/>
                    </a:cubicBezTo>
                    <a:cubicBezTo>
                      <a:pt x="64" y="66"/>
                      <a:pt x="64" y="66"/>
                      <a:pt x="64" y="66"/>
                    </a:cubicBezTo>
                    <a:cubicBezTo>
                      <a:pt x="62" y="67"/>
                      <a:pt x="59" y="68"/>
                      <a:pt x="56" y="69"/>
                    </a:cubicBezTo>
                    <a:cubicBezTo>
                      <a:pt x="53" y="70"/>
                      <a:pt x="51" y="70"/>
                      <a:pt x="50" y="70"/>
                    </a:cubicBezTo>
                    <a:cubicBezTo>
                      <a:pt x="46" y="70"/>
                      <a:pt x="42" y="68"/>
                      <a:pt x="41" y="63"/>
                    </a:cubicBezTo>
                    <a:cubicBezTo>
                      <a:pt x="34" y="68"/>
                      <a:pt x="28" y="70"/>
                      <a:pt x="22" y="70"/>
                    </a:cubicBezTo>
                    <a:cubicBezTo>
                      <a:pt x="15" y="70"/>
                      <a:pt x="10" y="68"/>
                      <a:pt x="6" y="65"/>
                    </a:cubicBezTo>
                    <a:cubicBezTo>
                      <a:pt x="2" y="62"/>
                      <a:pt x="0" y="57"/>
                      <a:pt x="0" y="51"/>
                    </a:cubicBezTo>
                    <a:cubicBezTo>
                      <a:pt x="0" y="44"/>
                      <a:pt x="3" y="39"/>
                      <a:pt x="9" y="35"/>
                    </a:cubicBezTo>
                    <a:cubicBezTo>
                      <a:pt x="16" y="32"/>
                      <a:pt x="26" y="30"/>
                      <a:pt x="40" y="30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19"/>
                      <a:pt x="39" y="15"/>
                      <a:pt x="36" y="13"/>
                    </a:cubicBezTo>
                    <a:cubicBezTo>
                      <a:pt x="33" y="10"/>
                      <a:pt x="29" y="9"/>
                      <a:pt x="23" y="9"/>
                    </a:cubicBezTo>
                    <a:cubicBezTo>
                      <a:pt x="19" y="9"/>
                      <a:pt x="14" y="10"/>
                      <a:pt x="7" y="11"/>
                    </a:cubicBezTo>
                    <a:lnTo>
                      <a:pt x="6" y="7"/>
                    </a:lnTo>
                    <a:close/>
                    <a:moveTo>
                      <a:pt x="40" y="36"/>
                    </a:moveTo>
                    <a:cubicBezTo>
                      <a:pt x="30" y="36"/>
                      <a:pt x="23" y="37"/>
                      <a:pt x="20" y="39"/>
                    </a:cubicBezTo>
                    <a:cubicBezTo>
                      <a:pt x="16" y="41"/>
                      <a:pt x="14" y="44"/>
                      <a:pt x="14" y="49"/>
                    </a:cubicBezTo>
                    <a:cubicBezTo>
                      <a:pt x="14" y="54"/>
                      <a:pt x="15" y="57"/>
                      <a:pt x="18" y="59"/>
                    </a:cubicBezTo>
                    <a:cubicBezTo>
                      <a:pt x="20" y="61"/>
                      <a:pt x="24" y="62"/>
                      <a:pt x="28" y="62"/>
                    </a:cubicBezTo>
                    <a:cubicBezTo>
                      <a:pt x="32" y="62"/>
                      <a:pt x="36" y="61"/>
                      <a:pt x="40" y="59"/>
                    </a:cubicBezTo>
                    <a:lnTo>
                      <a:pt x="4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" name="ïŝliďe">
                <a:extLst>
                  <a:ext uri="{FF2B5EF4-FFF2-40B4-BE49-F238E27FC236}">
                    <a16:creationId xmlns:a16="http://schemas.microsoft.com/office/drawing/2014/main" id="{83D37545-8B5C-412A-BF17-96839CFFBCAC}"/>
                  </a:ext>
                </a:extLst>
              </p:cNvPr>
              <p:cNvSpPr/>
              <p:nvPr/>
            </p:nvSpPr>
            <p:spPr bwMode="auto">
              <a:xfrm>
                <a:off x="3633788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4" name="iŝľídé">
                <a:extLst>
                  <a:ext uri="{FF2B5EF4-FFF2-40B4-BE49-F238E27FC236}">
                    <a16:creationId xmlns:a16="http://schemas.microsoft.com/office/drawing/2014/main" id="{68445529-ADB4-4F33-943E-2B1A3F5B9187}"/>
                  </a:ext>
                </a:extLst>
              </p:cNvPr>
              <p:cNvSpPr/>
              <p:nvPr/>
            </p:nvSpPr>
            <p:spPr bwMode="auto">
              <a:xfrm>
                <a:off x="3902075" y="4229100"/>
                <a:ext cx="88900" cy="434975"/>
              </a:xfrm>
              <a:custGeom>
                <a:avLst/>
                <a:gdLst>
                  <a:gd name="T0" fmla="*/ 5 w 28"/>
                  <a:gd name="T1" fmla="*/ 38 h 137"/>
                  <a:gd name="T2" fmla="*/ 28 w 28"/>
                  <a:gd name="T3" fmla="*/ 33 h 137"/>
                  <a:gd name="T4" fmla="*/ 28 w 28"/>
                  <a:gd name="T5" fmla="*/ 34 h 137"/>
                  <a:gd name="T6" fmla="*/ 28 w 28"/>
                  <a:gd name="T7" fmla="*/ 54 h 137"/>
                  <a:gd name="T8" fmla="*/ 28 w 28"/>
                  <a:gd name="T9" fmla="*/ 95 h 137"/>
                  <a:gd name="T10" fmla="*/ 22 w 28"/>
                  <a:gd name="T11" fmla="*/ 117 h 137"/>
                  <a:gd name="T12" fmla="*/ 3 w 28"/>
                  <a:gd name="T13" fmla="*/ 137 h 137"/>
                  <a:gd name="T14" fmla="*/ 0 w 28"/>
                  <a:gd name="T15" fmla="*/ 134 h 137"/>
                  <a:gd name="T16" fmla="*/ 13 w 28"/>
                  <a:gd name="T17" fmla="*/ 113 h 137"/>
                  <a:gd name="T18" fmla="*/ 15 w 28"/>
                  <a:gd name="T19" fmla="*/ 97 h 137"/>
                  <a:gd name="T20" fmla="*/ 15 w 28"/>
                  <a:gd name="T21" fmla="*/ 61 h 137"/>
                  <a:gd name="T22" fmla="*/ 14 w 28"/>
                  <a:gd name="T23" fmla="*/ 43 h 137"/>
                  <a:gd name="T24" fmla="*/ 5 w 28"/>
                  <a:gd name="T25" fmla="*/ 41 h 137"/>
                  <a:gd name="T26" fmla="*/ 5 w 28"/>
                  <a:gd name="T27" fmla="*/ 38 h 137"/>
                  <a:gd name="T28" fmla="*/ 28 w 28"/>
                  <a:gd name="T29" fmla="*/ 8 h 137"/>
                  <a:gd name="T30" fmla="*/ 26 w 28"/>
                  <a:gd name="T31" fmla="*/ 14 h 137"/>
                  <a:gd name="T32" fmla="*/ 20 w 28"/>
                  <a:gd name="T33" fmla="*/ 17 h 137"/>
                  <a:gd name="T34" fmla="*/ 14 w 28"/>
                  <a:gd name="T35" fmla="*/ 15 h 137"/>
                  <a:gd name="T36" fmla="*/ 12 w 28"/>
                  <a:gd name="T37" fmla="*/ 9 h 137"/>
                  <a:gd name="T38" fmla="*/ 14 w 28"/>
                  <a:gd name="T39" fmla="*/ 3 h 137"/>
                  <a:gd name="T40" fmla="*/ 20 w 28"/>
                  <a:gd name="T41" fmla="*/ 0 h 137"/>
                  <a:gd name="T42" fmla="*/ 26 w 28"/>
                  <a:gd name="T43" fmla="*/ 3 h 137"/>
                  <a:gd name="T44" fmla="*/ 28 w 28"/>
                  <a:gd name="T45" fmla="*/ 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137">
                    <a:moveTo>
                      <a:pt x="5" y="38"/>
                    </a:moveTo>
                    <a:cubicBezTo>
                      <a:pt x="13" y="37"/>
                      <a:pt x="20" y="35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40"/>
                      <a:pt x="28" y="47"/>
                      <a:pt x="28" y="54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28" y="104"/>
                      <a:pt x="26" y="111"/>
                      <a:pt x="22" y="117"/>
                    </a:cubicBezTo>
                    <a:cubicBezTo>
                      <a:pt x="19" y="122"/>
                      <a:pt x="12" y="129"/>
                      <a:pt x="3" y="137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7" y="125"/>
                      <a:pt x="11" y="118"/>
                      <a:pt x="13" y="113"/>
                    </a:cubicBezTo>
                    <a:cubicBezTo>
                      <a:pt x="14" y="109"/>
                      <a:pt x="15" y="103"/>
                      <a:pt x="15" y="97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5" y="55"/>
                      <a:pt x="14" y="49"/>
                      <a:pt x="14" y="43"/>
                    </a:cubicBezTo>
                    <a:cubicBezTo>
                      <a:pt x="5" y="41"/>
                      <a:pt x="5" y="41"/>
                      <a:pt x="5" y="41"/>
                    </a:cubicBezTo>
                    <a:lnTo>
                      <a:pt x="5" y="38"/>
                    </a:lnTo>
                    <a:close/>
                    <a:moveTo>
                      <a:pt x="28" y="8"/>
                    </a:moveTo>
                    <a:cubicBezTo>
                      <a:pt x="28" y="11"/>
                      <a:pt x="27" y="13"/>
                      <a:pt x="26" y="14"/>
                    </a:cubicBezTo>
                    <a:cubicBezTo>
                      <a:pt x="24" y="16"/>
                      <a:pt x="22" y="17"/>
                      <a:pt x="20" y="17"/>
                    </a:cubicBezTo>
                    <a:cubicBezTo>
                      <a:pt x="17" y="17"/>
                      <a:pt x="15" y="16"/>
                      <a:pt x="14" y="15"/>
                    </a:cubicBezTo>
                    <a:cubicBezTo>
                      <a:pt x="12" y="13"/>
                      <a:pt x="12" y="11"/>
                      <a:pt x="12" y="9"/>
                    </a:cubicBezTo>
                    <a:cubicBezTo>
                      <a:pt x="12" y="6"/>
                      <a:pt x="12" y="4"/>
                      <a:pt x="14" y="3"/>
                    </a:cubicBezTo>
                    <a:cubicBezTo>
                      <a:pt x="16" y="1"/>
                      <a:pt x="18" y="0"/>
                      <a:pt x="20" y="0"/>
                    </a:cubicBezTo>
                    <a:cubicBezTo>
                      <a:pt x="23" y="0"/>
                      <a:pt x="24" y="1"/>
                      <a:pt x="26" y="3"/>
                    </a:cubicBezTo>
                    <a:cubicBezTo>
                      <a:pt x="27" y="4"/>
                      <a:pt x="28" y="6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5" name="ïş1ïḑè">
                <a:extLst>
                  <a:ext uri="{FF2B5EF4-FFF2-40B4-BE49-F238E27FC236}">
                    <a16:creationId xmlns:a16="http://schemas.microsoft.com/office/drawing/2014/main" id="{C6E3456E-F254-4B05-8A13-41C1945965BC}"/>
                  </a:ext>
                </a:extLst>
              </p:cNvPr>
              <p:cNvSpPr/>
              <p:nvPr/>
            </p:nvSpPr>
            <p:spPr bwMode="auto">
              <a:xfrm>
                <a:off x="406082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3 w 34"/>
                  <a:gd name="T7" fmla="*/ 54 h 101"/>
                  <a:gd name="T8" fmla="*/ 23 w 34"/>
                  <a:gd name="T9" fmla="*/ 82 h 101"/>
                  <a:gd name="T10" fmla="*/ 23 w 34"/>
                  <a:gd name="T11" fmla="*/ 93 h 101"/>
                  <a:gd name="T12" fmla="*/ 25 w 34"/>
                  <a:gd name="T13" fmla="*/ 96 h 101"/>
                  <a:gd name="T14" fmla="*/ 33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0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0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4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1" y="101"/>
                      <a:pt x="17" y="101"/>
                    </a:cubicBezTo>
                    <a:cubicBezTo>
                      <a:pt x="12" y="101"/>
                      <a:pt x="7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3" y="17"/>
                      <a:pt x="11" y="16"/>
                      <a:pt x="10" y="15"/>
                    </a:cubicBezTo>
                    <a:cubicBezTo>
                      <a:pt x="8" y="13"/>
                      <a:pt x="8" y="11"/>
                      <a:pt x="8" y="9"/>
                    </a:cubicBezTo>
                    <a:cubicBezTo>
                      <a:pt x="8" y="6"/>
                      <a:pt x="8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8" y="0"/>
                      <a:pt x="20" y="1"/>
                      <a:pt x="22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6" name="iSľîḓé">
                <a:extLst>
                  <a:ext uri="{FF2B5EF4-FFF2-40B4-BE49-F238E27FC236}">
                    <a16:creationId xmlns:a16="http://schemas.microsoft.com/office/drawing/2014/main" id="{1AE17718-6E1C-4A42-A443-E1EDAF3CB071}"/>
                  </a:ext>
                </a:extLst>
              </p:cNvPr>
              <p:cNvSpPr/>
              <p:nvPr/>
            </p:nvSpPr>
            <p:spPr bwMode="auto">
              <a:xfrm>
                <a:off x="421005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7" name="iŝlidè">
                <a:extLst>
                  <a:ext uri="{FF2B5EF4-FFF2-40B4-BE49-F238E27FC236}">
                    <a16:creationId xmlns:a16="http://schemas.microsoft.com/office/drawing/2014/main" id="{E08D83FE-48E3-4D4D-B2F1-38EDB4405847}"/>
                  </a:ext>
                </a:extLst>
              </p:cNvPr>
              <p:cNvSpPr/>
              <p:nvPr/>
            </p:nvSpPr>
            <p:spPr bwMode="auto">
              <a:xfrm>
                <a:off x="4624388" y="4235450"/>
                <a:ext cx="317500" cy="323850"/>
              </a:xfrm>
              <a:custGeom>
                <a:avLst/>
                <a:gdLst>
                  <a:gd name="T0" fmla="*/ 0 w 100"/>
                  <a:gd name="T1" fmla="*/ 0 h 102"/>
                  <a:gd name="T2" fmla="*/ 18 w 100"/>
                  <a:gd name="T3" fmla="*/ 0 h 102"/>
                  <a:gd name="T4" fmla="*/ 35 w 100"/>
                  <a:gd name="T5" fmla="*/ 0 h 102"/>
                  <a:gd name="T6" fmla="*/ 36 w 100"/>
                  <a:gd name="T7" fmla="*/ 3 h 102"/>
                  <a:gd name="T8" fmla="*/ 27 w 100"/>
                  <a:gd name="T9" fmla="*/ 5 h 102"/>
                  <a:gd name="T10" fmla="*/ 25 w 100"/>
                  <a:gd name="T11" fmla="*/ 7 h 102"/>
                  <a:gd name="T12" fmla="*/ 25 w 100"/>
                  <a:gd name="T13" fmla="*/ 13 h 102"/>
                  <a:gd name="T14" fmla="*/ 25 w 100"/>
                  <a:gd name="T15" fmla="*/ 19 h 102"/>
                  <a:gd name="T16" fmla="*/ 25 w 100"/>
                  <a:gd name="T17" fmla="*/ 58 h 102"/>
                  <a:gd name="T18" fmla="*/ 31 w 100"/>
                  <a:gd name="T19" fmla="*/ 86 h 102"/>
                  <a:gd name="T20" fmla="*/ 52 w 100"/>
                  <a:gd name="T21" fmla="*/ 94 h 102"/>
                  <a:gd name="T22" fmla="*/ 73 w 100"/>
                  <a:gd name="T23" fmla="*/ 86 h 102"/>
                  <a:gd name="T24" fmla="*/ 80 w 100"/>
                  <a:gd name="T25" fmla="*/ 59 h 102"/>
                  <a:gd name="T26" fmla="*/ 80 w 100"/>
                  <a:gd name="T27" fmla="*/ 19 h 102"/>
                  <a:gd name="T28" fmla="*/ 80 w 100"/>
                  <a:gd name="T29" fmla="*/ 13 h 102"/>
                  <a:gd name="T30" fmla="*/ 80 w 100"/>
                  <a:gd name="T31" fmla="*/ 7 h 102"/>
                  <a:gd name="T32" fmla="*/ 78 w 100"/>
                  <a:gd name="T33" fmla="*/ 5 h 102"/>
                  <a:gd name="T34" fmla="*/ 69 w 100"/>
                  <a:gd name="T35" fmla="*/ 3 h 102"/>
                  <a:gd name="T36" fmla="*/ 69 w 100"/>
                  <a:gd name="T37" fmla="*/ 0 h 102"/>
                  <a:gd name="T38" fmla="*/ 85 w 100"/>
                  <a:gd name="T39" fmla="*/ 0 h 102"/>
                  <a:gd name="T40" fmla="*/ 100 w 100"/>
                  <a:gd name="T41" fmla="*/ 0 h 102"/>
                  <a:gd name="T42" fmla="*/ 100 w 100"/>
                  <a:gd name="T43" fmla="*/ 3 h 102"/>
                  <a:gd name="T44" fmla="*/ 91 w 100"/>
                  <a:gd name="T45" fmla="*/ 5 h 102"/>
                  <a:gd name="T46" fmla="*/ 89 w 100"/>
                  <a:gd name="T47" fmla="*/ 8 h 102"/>
                  <a:gd name="T48" fmla="*/ 89 w 100"/>
                  <a:gd name="T49" fmla="*/ 13 h 102"/>
                  <a:gd name="T50" fmla="*/ 89 w 100"/>
                  <a:gd name="T51" fmla="*/ 20 h 102"/>
                  <a:gd name="T52" fmla="*/ 89 w 100"/>
                  <a:gd name="T53" fmla="*/ 56 h 102"/>
                  <a:gd name="T54" fmla="*/ 80 w 100"/>
                  <a:gd name="T55" fmla="*/ 90 h 102"/>
                  <a:gd name="T56" fmla="*/ 50 w 100"/>
                  <a:gd name="T57" fmla="*/ 102 h 102"/>
                  <a:gd name="T58" fmla="*/ 20 w 100"/>
                  <a:gd name="T59" fmla="*/ 92 h 102"/>
                  <a:gd name="T60" fmla="*/ 11 w 100"/>
                  <a:gd name="T61" fmla="*/ 60 h 102"/>
                  <a:gd name="T62" fmla="*/ 11 w 100"/>
                  <a:gd name="T63" fmla="*/ 20 h 102"/>
                  <a:gd name="T64" fmla="*/ 11 w 100"/>
                  <a:gd name="T65" fmla="*/ 13 h 102"/>
                  <a:gd name="T66" fmla="*/ 11 w 100"/>
                  <a:gd name="T67" fmla="*/ 8 h 102"/>
                  <a:gd name="T68" fmla="*/ 9 w 100"/>
                  <a:gd name="T69" fmla="*/ 5 h 102"/>
                  <a:gd name="T70" fmla="*/ 0 w 100"/>
                  <a:gd name="T71" fmla="*/ 3 h 102"/>
                  <a:gd name="T72" fmla="*/ 0 w 100"/>
                  <a:gd name="T7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0" h="102">
                    <a:moveTo>
                      <a:pt x="0" y="0"/>
                    </a:moveTo>
                    <a:cubicBezTo>
                      <a:pt x="6" y="0"/>
                      <a:pt x="12" y="0"/>
                      <a:pt x="18" y="0"/>
                    </a:cubicBezTo>
                    <a:cubicBezTo>
                      <a:pt x="23" y="0"/>
                      <a:pt x="29" y="0"/>
                      <a:pt x="35" y="0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5"/>
                      <a:pt x="25" y="6"/>
                      <a:pt x="25" y="7"/>
                    </a:cubicBezTo>
                    <a:cubicBezTo>
                      <a:pt x="25" y="9"/>
                      <a:pt x="25" y="11"/>
                      <a:pt x="25" y="13"/>
                    </a:cubicBezTo>
                    <a:cubicBezTo>
                      <a:pt x="25" y="15"/>
                      <a:pt x="25" y="17"/>
                      <a:pt x="25" y="19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72"/>
                      <a:pt x="27" y="81"/>
                      <a:pt x="31" y="86"/>
                    </a:cubicBezTo>
                    <a:cubicBezTo>
                      <a:pt x="36" y="92"/>
                      <a:pt x="43" y="94"/>
                      <a:pt x="52" y="94"/>
                    </a:cubicBezTo>
                    <a:cubicBezTo>
                      <a:pt x="62" y="94"/>
                      <a:pt x="69" y="91"/>
                      <a:pt x="73" y="86"/>
                    </a:cubicBezTo>
                    <a:cubicBezTo>
                      <a:pt x="78" y="81"/>
                      <a:pt x="80" y="72"/>
                      <a:pt x="80" y="5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7"/>
                      <a:pt x="80" y="15"/>
                      <a:pt x="80" y="13"/>
                    </a:cubicBezTo>
                    <a:cubicBezTo>
                      <a:pt x="80" y="11"/>
                      <a:pt x="80" y="9"/>
                      <a:pt x="80" y="7"/>
                    </a:cubicBezTo>
                    <a:cubicBezTo>
                      <a:pt x="80" y="6"/>
                      <a:pt x="79" y="6"/>
                      <a:pt x="78" y="5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5" y="0"/>
                      <a:pt x="80" y="0"/>
                      <a:pt x="85" y="0"/>
                    </a:cubicBezTo>
                    <a:cubicBezTo>
                      <a:pt x="89" y="0"/>
                      <a:pt x="94" y="0"/>
                      <a:pt x="100" y="0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0" y="6"/>
                      <a:pt x="90" y="6"/>
                      <a:pt x="89" y="8"/>
                    </a:cubicBezTo>
                    <a:cubicBezTo>
                      <a:pt x="89" y="9"/>
                      <a:pt x="89" y="11"/>
                      <a:pt x="89" y="13"/>
                    </a:cubicBezTo>
                    <a:cubicBezTo>
                      <a:pt x="89" y="15"/>
                      <a:pt x="89" y="17"/>
                      <a:pt x="89" y="20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89" y="72"/>
                      <a:pt x="86" y="83"/>
                      <a:pt x="80" y="90"/>
                    </a:cubicBezTo>
                    <a:cubicBezTo>
                      <a:pt x="74" y="98"/>
                      <a:pt x="64" y="102"/>
                      <a:pt x="50" y="102"/>
                    </a:cubicBezTo>
                    <a:cubicBezTo>
                      <a:pt x="37" y="102"/>
                      <a:pt x="27" y="98"/>
                      <a:pt x="20" y="92"/>
                    </a:cubicBezTo>
                    <a:cubicBezTo>
                      <a:pt x="14" y="85"/>
                      <a:pt x="11" y="74"/>
                      <a:pt x="11" y="6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7"/>
                      <a:pt x="11" y="15"/>
                      <a:pt x="11" y="13"/>
                    </a:cubicBezTo>
                    <a:cubicBezTo>
                      <a:pt x="11" y="11"/>
                      <a:pt x="11" y="9"/>
                      <a:pt x="11" y="8"/>
                    </a:cubicBezTo>
                    <a:cubicBezTo>
                      <a:pt x="11" y="6"/>
                      <a:pt x="10" y="6"/>
                      <a:pt x="9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8" name="îṥļíďe">
                <a:extLst>
                  <a:ext uri="{FF2B5EF4-FFF2-40B4-BE49-F238E27FC236}">
                    <a16:creationId xmlns:a16="http://schemas.microsoft.com/office/drawing/2014/main" id="{CDA87B29-F80E-44CC-A783-C30C752B1115}"/>
                  </a:ext>
                </a:extLst>
              </p:cNvPr>
              <p:cNvSpPr/>
              <p:nvPr/>
            </p:nvSpPr>
            <p:spPr bwMode="auto">
              <a:xfrm>
                <a:off x="4976813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9" name="îśḻïḍê">
                <a:extLst>
                  <a:ext uri="{FF2B5EF4-FFF2-40B4-BE49-F238E27FC236}">
                    <a16:creationId xmlns:a16="http://schemas.microsoft.com/office/drawing/2014/main" id="{581AFB53-8608-464F-9630-DB13BA3B5A65}"/>
                  </a:ext>
                </a:extLst>
              </p:cNvPr>
              <p:cNvSpPr/>
              <p:nvPr/>
            </p:nvSpPr>
            <p:spPr bwMode="auto">
              <a:xfrm>
                <a:off x="5260975" y="4229100"/>
                <a:ext cx="107950" cy="320675"/>
              </a:xfrm>
              <a:custGeom>
                <a:avLst/>
                <a:gdLst>
                  <a:gd name="T0" fmla="*/ 1 w 34"/>
                  <a:gd name="T1" fmla="*/ 38 h 101"/>
                  <a:gd name="T2" fmla="*/ 24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1 w 34"/>
                  <a:gd name="T27" fmla="*/ 94 h 101"/>
                  <a:gd name="T28" fmla="*/ 11 w 34"/>
                  <a:gd name="T29" fmla="*/ 84 h 101"/>
                  <a:gd name="T30" fmla="*/ 11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1 w 34"/>
                  <a:gd name="T37" fmla="*/ 38 h 101"/>
                  <a:gd name="T38" fmla="*/ 25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1 w 34"/>
                  <a:gd name="T49" fmla="*/ 3 h 101"/>
                  <a:gd name="T50" fmla="*/ 17 w 34"/>
                  <a:gd name="T51" fmla="*/ 0 h 101"/>
                  <a:gd name="T52" fmla="*/ 22 w 34"/>
                  <a:gd name="T53" fmla="*/ 3 h 101"/>
                  <a:gd name="T54" fmla="*/ 25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1" y="38"/>
                    </a:moveTo>
                    <a:cubicBezTo>
                      <a:pt x="9" y="37"/>
                      <a:pt x="17" y="35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5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8" y="101"/>
                      <a:pt x="22" y="101"/>
                      <a:pt x="17" y="101"/>
                    </a:cubicBezTo>
                    <a:cubicBezTo>
                      <a:pt x="13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1" y="94"/>
                    </a:cubicBezTo>
                    <a:cubicBezTo>
                      <a:pt x="11" y="92"/>
                      <a:pt x="11" y="89"/>
                      <a:pt x="11" y="84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1" y="54"/>
                      <a:pt x="11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1" y="38"/>
                    </a:lnTo>
                    <a:close/>
                    <a:moveTo>
                      <a:pt x="25" y="8"/>
                    </a:moveTo>
                    <a:cubicBezTo>
                      <a:pt x="25" y="11"/>
                      <a:pt x="24" y="13"/>
                      <a:pt x="22" y="14"/>
                    </a:cubicBezTo>
                    <a:cubicBezTo>
                      <a:pt x="21" y="16"/>
                      <a:pt x="19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1" y="3"/>
                    </a:cubicBezTo>
                    <a:cubicBezTo>
                      <a:pt x="12" y="1"/>
                      <a:pt x="14" y="0"/>
                      <a:pt x="17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5" y="6"/>
                      <a:pt x="2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0" name="iŝḷíḍè">
                <a:extLst>
                  <a:ext uri="{FF2B5EF4-FFF2-40B4-BE49-F238E27FC236}">
                    <a16:creationId xmlns:a16="http://schemas.microsoft.com/office/drawing/2014/main" id="{DC35C7CB-F59A-4C3B-B75E-08DC7074D459}"/>
                  </a:ext>
                </a:extLst>
              </p:cNvPr>
              <p:cNvSpPr/>
              <p:nvPr/>
            </p:nvSpPr>
            <p:spPr bwMode="auto">
              <a:xfrm>
                <a:off x="5387975" y="4340225"/>
                <a:ext cx="234950" cy="212725"/>
              </a:xfrm>
              <a:custGeom>
                <a:avLst/>
                <a:gdLst>
                  <a:gd name="T0" fmla="*/ 0 w 74"/>
                  <a:gd name="T1" fmla="*/ 0 h 67"/>
                  <a:gd name="T2" fmla="*/ 16 w 74"/>
                  <a:gd name="T3" fmla="*/ 0 h 67"/>
                  <a:gd name="T4" fmla="*/ 31 w 74"/>
                  <a:gd name="T5" fmla="*/ 0 h 67"/>
                  <a:gd name="T6" fmla="*/ 31 w 74"/>
                  <a:gd name="T7" fmla="*/ 3 h 67"/>
                  <a:gd name="T8" fmla="*/ 23 w 74"/>
                  <a:gd name="T9" fmla="*/ 5 h 67"/>
                  <a:gd name="T10" fmla="*/ 37 w 74"/>
                  <a:gd name="T11" fmla="*/ 40 h 67"/>
                  <a:gd name="T12" fmla="*/ 40 w 74"/>
                  <a:gd name="T13" fmla="*/ 50 h 67"/>
                  <a:gd name="T14" fmla="*/ 44 w 74"/>
                  <a:gd name="T15" fmla="*/ 41 h 67"/>
                  <a:gd name="T16" fmla="*/ 57 w 74"/>
                  <a:gd name="T17" fmla="*/ 5 h 67"/>
                  <a:gd name="T18" fmla="*/ 49 w 74"/>
                  <a:gd name="T19" fmla="*/ 3 h 67"/>
                  <a:gd name="T20" fmla="*/ 49 w 74"/>
                  <a:gd name="T21" fmla="*/ 0 h 67"/>
                  <a:gd name="T22" fmla="*/ 61 w 74"/>
                  <a:gd name="T23" fmla="*/ 0 h 67"/>
                  <a:gd name="T24" fmla="*/ 73 w 74"/>
                  <a:gd name="T25" fmla="*/ 0 h 67"/>
                  <a:gd name="T26" fmla="*/ 74 w 74"/>
                  <a:gd name="T27" fmla="*/ 3 h 67"/>
                  <a:gd name="T28" fmla="*/ 67 w 74"/>
                  <a:gd name="T29" fmla="*/ 5 h 67"/>
                  <a:gd name="T30" fmla="*/ 64 w 74"/>
                  <a:gd name="T31" fmla="*/ 8 h 67"/>
                  <a:gd name="T32" fmla="*/ 51 w 74"/>
                  <a:gd name="T33" fmla="*/ 39 h 67"/>
                  <a:gd name="T34" fmla="*/ 40 w 74"/>
                  <a:gd name="T35" fmla="*/ 66 h 67"/>
                  <a:gd name="T36" fmla="*/ 34 w 74"/>
                  <a:gd name="T37" fmla="*/ 67 h 67"/>
                  <a:gd name="T38" fmla="*/ 22 w 74"/>
                  <a:gd name="T39" fmla="*/ 39 h 67"/>
                  <a:gd name="T40" fmla="*/ 10 w 74"/>
                  <a:gd name="T41" fmla="*/ 8 h 67"/>
                  <a:gd name="T42" fmla="*/ 7 w 74"/>
                  <a:gd name="T43" fmla="*/ 5 h 67"/>
                  <a:gd name="T44" fmla="*/ 0 w 74"/>
                  <a:gd name="T45" fmla="*/ 3 h 67"/>
                  <a:gd name="T46" fmla="*/ 0 w 74"/>
                  <a:gd name="T4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4" h="67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20" y="0"/>
                      <a:pt x="25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7" y="16"/>
                      <a:pt x="32" y="28"/>
                      <a:pt x="37" y="40"/>
                    </a:cubicBezTo>
                    <a:cubicBezTo>
                      <a:pt x="38" y="44"/>
                      <a:pt x="39" y="47"/>
                      <a:pt x="40" y="50"/>
                    </a:cubicBezTo>
                    <a:cubicBezTo>
                      <a:pt x="41" y="47"/>
                      <a:pt x="42" y="44"/>
                      <a:pt x="44" y="41"/>
                    </a:cubicBezTo>
                    <a:cubicBezTo>
                      <a:pt x="48" y="30"/>
                      <a:pt x="53" y="18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5" y="0"/>
                      <a:pt x="69" y="0"/>
                      <a:pt x="73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0" y="17"/>
                      <a:pt x="56" y="27"/>
                      <a:pt x="51" y="39"/>
                    </a:cubicBezTo>
                    <a:cubicBezTo>
                      <a:pt x="46" y="51"/>
                      <a:pt x="42" y="60"/>
                      <a:pt x="40" y="66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1" y="60"/>
                      <a:pt x="27" y="51"/>
                      <a:pt x="22" y="39"/>
                    </a:cubicBezTo>
                    <a:cubicBezTo>
                      <a:pt x="17" y="27"/>
                      <a:pt x="13" y="17"/>
                      <a:pt x="10" y="8"/>
                    </a:cubicBezTo>
                    <a:cubicBezTo>
                      <a:pt x="9" y="7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1" name="îṧļíďè">
                <a:extLst>
                  <a:ext uri="{FF2B5EF4-FFF2-40B4-BE49-F238E27FC236}">
                    <a16:creationId xmlns:a16="http://schemas.microsoft.com/office/drawing/2014/main" id="{9D39C1E6-C06E-45D5-8C52-2AC958BB2215}"/>
                  </a:ext>
                </a:extLst>
              </p:cNvPr>
              <p:cNvSpPr/>
              <p:nvPr/>
            </p:nvSpPr>
            <p:spPr bwMode="auto">
              <a:xfrm>
                <a:off x="5641975" y="4333875"/>
                <a:ext cx="188913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60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2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60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2" name="îśḻîḋè">
                <a:extLst>
                  <a:ext uri="{FF2B5EF4-FFF2-40B4-BE49-F238E27FC236}">
                    <a16:creationId xmlns:a16="http://schemas.microsoft.com/office/drawing/2014/main" id="{1C872079-1BDB-4816-9666-7B84804689BD}"/>
                  </a:ext>
                </a:extLst>
              </p:cNvPr>
              <p:cNvSpPr/>
              <p:nvPr/>
            </p:nvSpPr>
            <p:spPr bwMode="auto">
              <a:xfrm>
                <a:off x="5875338" y="4333875"/>
                <a:ext cx="158750" cy="215900"/>
              </a:xfrm>
              <a:custGeom>
                <a:avLst/>
                <a:gdLst>
                  <a:gd name="T0" fmla="*/ 0 w 50"/>
                  <a:gd name="T1" fmla="*/ 5 h 68"/>
                  <a:gd name="T2" fmla="*/ 23 w 50"/>
                  <a:gd name="T3" fmla="*/ 0 h 68"/>
                  <a:gd name="T4" fmla="*/ 24 w 50"/>
                  <a:gd name="T5" fmla="*/ 1 h 68"/>
                  <a:gd name="T6" fmla="*/ 24 w 50"/>
                  <a:gd name="T7" fmla="*/ 9 h 68"/>
                  <a:gd name="T8" fmla="*/ 49 w 50"/>
                  <a:gd name="T9" fmla="*/ 0 h 68"/>
                  <a:gd name="T10" fmla="*/ 50 w 50"/>
                  <a:gd name="T11" fmla="*/ 1 h 68"/>
                  <a:gd name="T12" fmla="*/ 46 w 50"/>
                  <a:gd name="T13" fmla="*/ 23 h 68"/>
                  <a:gd name="T14" fmla="*/ 43 w 50"/>
                  <a:gd name="T15" fmla="*/ 23 h 68"/>
                  <a:gd name="T16" fmla="*/ 39 w 50"/>
                  <a:gd name="T17" fmla="*/ 14 h 68"/>
                  <a:gd name="T18" fmla="*/ 33 w 50"/>
                  <a:gd name="T19" fmla="*/ 10 h 68"/>
                  <a:gd name="T20" fmla="*/ 24 w 50"/>
                  <a:gd name="T21" fmla="*/ 14 h 68"/>
                  <a:gd name="T22" fmla="*/ 24 w 50"/>
                  <a:gd name="T23" fmla="*/ 44 h 68"/>
                  <a:gd name="T24" fmla="*/ 24 w 50"/>
                  <a:gd name="T25" fmla="*/ 60 h 68"/>
                  <a:gd name="T26" fmla="*/ 26 w 50"/>
                  <a:gd name="T27" fmla="*/ 63 h 68"/>
                  <a:gd name="T28" fmla="*/ 35 w 50"/>
                  <a:gd name="T29" fmla="*/ 65 h 68"/>
                  <a:gd name="T30" fmla="*/ 35 w 50"/>
                  <a:gd name="T31" fmla="*/ 68 h 68"/>
                  <a:gd name="T32" fmla="*/ 17 w 50"/>
                  <a:gd name="T33" fmla="*/ 68 h 68"/>
                  <a:gd name="T34" fmla="*/ 1 w 50"/>
                  <a:gd name="T35" fmla="*/ 68 h 68"/>
                  <a:gd name="T36" fmla="*/ 0 w 50"/>
                  <a:gd name="T37" fmla="*/ 65 h 68"/>
                  <a:gd name="T38" fmla="*/ 9 w 50"/>
                  <a:gd name="T39" fmla="*/ 63 h 68"/>
                  <a:gd name="T40" fmla="*/ 10 w 50"/>
                  <a:gd name="T41" fmla="*/ 61 h 68"/>
                  <a:gd name="T42" fmla="*/ 10 w 50"/>
                  <a:gd name="T43" fmla="*/ 52 h 68"/>
                  <a:gd name="T44" fmla="*/ 10 w 50"/>
                  <a:gd name="T45" fmla="*/ 28 h 68"/>
                  <a:gd name="T46" fmla="*/ 10 w 50"/>
                  <a:gd name="T47" fmla="*/ 10 h 68"/>
                  <a:gd name="T48" fmla="*/ 1 w 50"/>
                  <a:gd name="T49" fmla="*/ 8 h 68"/>
                  <a:gd name="T50" fmla="*/ 0 w 50"/>
                  <a:gd name="T51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32" y="3"/>
                      <a:pt x="41" y="0"/>
                      <a:pt x="49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8" y="8"/>
                      <a:pt x="47" y="15"/>
                      <a:pt x="46" y="23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42" y="19"/>
                      <a:pt x="40" y="16"/>
                      <a:pt x="39" y="14"/>
                    </a:cubicBezTo>
                    <a:cubicBezTo>
                      <a:pt x="38" y="11"/>
                      <a:pt x="36" y="10"/>
                      <a:pt x="33" y="10"/>
                    </a:cubicBezTo>
                    <a:cubicBezTo>
                      <a:pt x="31" y="10"/>
                      <a:pt x="27" y="11"/>
                      <a:pt x="24" y="1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52"/>
                      <a:pt x="24" y="57"/>
                      <a:pt x="24" y="60"/>
                    </a:cubicBezTo>
                    <a:cubicBezTo>
                      <a:pt x="24" y="61"/>
                      <a:pt x="24" y="62"/>
                      <a:pt x="26" y="63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28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1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2"/>
                      <a:pt x="10" y="62"/>
                      <a:pt x="10" y="61"/>
                    </a:cubicBezTo>
                    <a:cubicBezTo>
                      <a:pt x="10" y="59"/>
                      <a:pt x="10" y="56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0"/>
                      <a:pt x="10" y="14"/>
                      <a:pt x="10" y="10"/>
                    </a:cubicBezTo>
                    <a:cubicBezTo>
                      <a:pt x="1" y="8"/>
                      <a:pt x="1" y="8"/>
                      <a:pt x="1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3" name="ïsḷiḓé">
                <a:extLst>
                  <a:ext uri="{FF2B5EF4-FFF2-40B4-BE49-F238E27FC236}">
                    <a16:creationId xmlns:a16="http://schemas.microsoft.com/office/drawing/2014/main" id="{59E35C89-D7F4-4951-AE16-4440CDB3071E}"/>
                  </a:ext>
                </a:extLst>
              </p:cNvPr>
              <p:cNvSpPr/>
              <p:nvPr/>
            </p:nvSpPr>
            <p:spPr bwMode="auto">
              <a:xfrm>
                <a:off x="6075363" y="4333875"/>
                <a:ext cx="155575" cy="222250"/>
              </a:xfrm>
              <a:custGeom>
                <a:avLst/>
                <a:gdLst>
                  <a:gd name="T0" fmla="*/ 35 w 49"/>
                  <a:gd name="T1" fmla="*/ 8 h 70"/>
                  <a:gd name="T2" fmla="*/ 26 w 49"/>
                  <a:gd name="T3" fmla="*/ 7 h 70"/>
                  <a:gd name="T4" fmla="*/ 16 w 49"/>
                  <a:gd name="T5" fmla="*/ 9 h 70"/>
                  <a:gd name="T6" fmla="*/ 12 w 49"/>
                  <a:gd name="T7" fmla="*/ 16 h 70"/>
                  <a:gd name="T8" fmla="*/ 14 w 49"/>
                  <a:gd name="T9" fmla="*/ 23 h 70"/>
                  <a:gd name="T10" fmla="*/ 24 w 49"/>
                  <a:gd name="T11" fmla="*/ 28 h 70"/>
                  <a:gd name="T12" fmla="*/ 30 w 49"/>
                  <a:gd name="T13" fmla="*/ 30 h 70"/>
                  <a:gd name="T14" fmla="*/ 44 w 49"/>
                  <a:gd name="T15" fmla="*/ 38 h 70"/>
                  <a:gd name="T16" fmla="*/ 49 w 49"/>
                  <a:gd name="T17" fmla="*/ 49 h 70"/>
                  <a:gd name="T18" fmla="*/ 41 w 49"/>
                  <a:gd name="T19" fmla="*/ 64 h 70"/>
                  <a:gd name="T20" fmla="*/ 22 w 49"/>
                  <a:gd name="T21" fmla="*/ 70 h 70"/>
                  <a:gd name="T22" fmla="*/ 0 w 49"/>
                  <a:gd name="T23" fmla="*/ 66 h 70"/>
                  <a:gd name="T24" fmla="*/ 4 w 49"/>
                  <a:gd name="T25" fmla="*/ 48 h 70"/>
                  <a:gd name="T26" fmla="*/ 6 w 49"/>
                  <a:gd name="T27" fmla="*/ 47 h 70"/>
                  <a:gd name="T28" fmla="*/ 12 w 49"/>
                  <a:gd name="T29" fmla="*/ 62 h 70"/>
                  <a:gd name="T30" fmla="*/ 22 w 49"/>
                  <a:gd name="T31" fmla="*/ 64 h 70"/>
                  <a:gd name="T32" fmla="*/ 32 w 49"/>
                  <a:gd name="T33" fmla="*/ 61 h 70"/>
                  <a:gd name="T34" fmla="*/ 36 w 49"/>
                  <a:gd name="T35" fmla="*/ 54 h 70"/>
                  <a:gd name="T36" fmla="*/ 34 w 49"/>
                  <a:gd name="T37" fmla="*/ 46 h 70"/>
                  <a:gd name="T38" fmla="*/ 25 w 49"/>
                  <a:gd name="T39" fmla="*/ 42 h 70"/>
                  <a:gd name="T40" fmla="*/ 18 w 49"/>
                  <a:gd name="T41" fmla="*/ 39 h 70"/>
                  <a:gd name="T42" fmla="*/ 5 w 49"/>
                  <a:gd name="T43" fmla="*/ 32 h 70"/>
                  <a:gd name="T44" fmla="*/ 1 w 49"/>
                  <a:gd name="T45" fmla="*/ 21 h 70"/>
                  <a:gd name="T46" fmla="*/ 8 w 49"/>
                  <a:gd name="T47" fmla="*/ 6 h 70"/>
                  <a:gd name="T48" fmla="*/ 27 w 49"/>
                  <a:gd name="T49" fmla="*/ 0 h 70"/>
                  <a:gd name="T50" fmla="*/ 46 w 49"/>
                  <a:gd name="T51" fmla="*/ 4 h 70"/>
                  <a:gd name="T52" fmla="*/ 43 w 49"/>
                  <a:gd name="T53" fmla="*/ 21 h 70"/>
                  <a:gd name="T54" fmla="*/ 40 w 49"/>
                  <a:gd name="T55" fmla="*/ 21 h 70"/>
                  <a:gd name="T56" fmla="*/ 35 w 49"/>
                  <a:gd name="T57" fmla="*/ 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9" h="70">
                    <a:moveTo>
                      <a:pt x="35" y="8"/>
                    </a:moveTo>
                    <a:cubicBezTo>
                      <a:pt x="33" y="7"/>
                      <a:pt x="30" y="7"/>
                      <a:pt x="26" y="7"/>
                    </a:cubicBezTo>
                    <a:cubicBezTo>
                      <a:pt x="22" y="7"/>
                      <a:pt x="18" y="7"/>
                      <a:pt x="16" y="9"/>
                    </a:cubicBezTo>
                    <a:cubicBezTo>
                      <a:pt x="13" y="11"/>
                      <a:pt x="12" y="13"/>
                      <a:pt x="12" y="16"/>
                    </a:cubicBezTo>
                    <a:cubicBezTo>
                      <a:pt x="12" y="19"/>
                      <a:pt x="12" y="21"/>
                      <a:pt x="14" y="23"/>
                    </a:cubicBezTo>
                    <a:cubicBezTo>
                      <a:pt x="16" y="25"/>
                      <a:pt x="19" y="26"/>
                      <a:pt x="24" y="28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7" y="32"/>
                      <a:pt x="41" y="35"/>
                      <a:pt x="44" y="38"/>
                    </a:cubicBezTo>
                    <a:cubicBezTo>
                      <a:pt x="47" y="40"/>
                      <a:pt x="49" y="44"/>
                      <a:pt x="49" y="49"/>
                    </a:cubicBezTo>
                    <a:cubicBezTo>
                      <a:pt x="49" y="55"/>
                      <a:pt x="46" y="61"/>
                      <a:pt x="41" y="64"/>
                    </a:cubicBezTo>
                    <a:cubicBezTo>
                      <a:pt x="36" y="68"/>
                      <a:pt x="30" y="70"/>
                      <a:pt x="22" y="70"/>
                    </a:cubicBezTo>
                    <a:cubicBezTo>
                      <a:pt x="15" y="70"/>
                      <a:pt x="7" y="69"/>
                      <a:pt x="0" y="66"/>
                    </a:cubicBezTo>
                    <a:cubicBezTo>
                      <a:pt x="1" y="59"/>
                      <a:pt x="3" y="53"/>
                      <a:pt x="4" y="48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4" y="63"/>
                      <a:pt x="18" y="64"/>
                      <a:pt x="22" y="64"/>
                    </a:cubicBezTo>
                    <a:cubicBezTo>
                      <a:pt x="26" y="64"/>
                      <a:pt x="30" y="63"/>
                      <a:pt x="32" y="61"/>
                    </a:cubicBezTo>
                    <a:cubicBezTo>
                      <a:pt x="35" y="59"/>
                      <a:pt x="36" y="57"/>
                      <a:pt x="36" y="54"/>
                    </a:cubicBezTo>
                    <a:cubicBezTo>
                      <a:pt x="36" y="51"/>
                      <a:pt x="35" y="48"/>
                      <a:pt x="34" y="46"/>
                    </a:cubicBezTo>
                    <a:cubicBezTo>
                      <a:pt x="32" y="45"/>
                      <a:pt x="29" y="43"/>
                      <a:pt x="25" y="42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1" y="37"/>
                      <a:pt x="7" y="35"/>
                      <a:pt x="5" y="32"/>
                    </a:cubicBezTo>
                    <a:cubicBezTo>
                      <a:pt x="2" y="29"/>
                      <a:pt x="1" y="25"/>
                      <a:pt x="1" y="21"/>
                    </a:cubicBezTo>
                    <a:cubicBezTo>
                      <a:pt x="1" y="14"/>
                      <a:pt x="3" y="9"/>
                      <a:pt x="8" y="6"/>
                    </a:cubicBezTo>
                    <a:cubicBezTo>
                      <a:pt x="13" y="2"/>
                      <a:pt x="19" y="0"/>
                      <a:pt x="27" y="0"/>
                    </a:cubicBezTo>
                    <a:cubicBezTo>
                      <a:pt x="34" y="0"/>
                      <a:pt x="40" y="2"/>
                      <a:pt x="46" y="4"/>
                    </a:cubicBezTo>
                    <a:cubicBezTo>
                      <a:pt x="45" y="9"/>
                      <a:pt x="44" y="15"/>
                      <a:pt x="43" y="21"/>
                    </a:cubicBezTo>
                    <a:cubicBezTo>
                      <a:pt x="40" y="21"/>
                      <a:pt x="40" y="21"/>
                      <a:pt x="40" y="21"/>
                    </a:cubicBezTo>
                    <a:lnTo>
                      <a:pt x="35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4" name="ïṩ1ïḋe">
                <a:extLst>
                  <a:ext uri="{FF2B5EF4-FFF2-40B4-BE49-F238E27FC236}">
                    <a16:creationId xmlns:a16="http://schemas.microsoft.com/office/drawing/2014/main" id="{1539C332-28DE-4B47-B1E1-FD33C6D14EAE}"/>
                  </a:ext>
                </a:extLst>
              </p:cNvPr>
              <p:cNvSpPr/>
              <p:nvPr/>
            </p:nvSpPr>
            <p:spPr bwMode="auto">
              <a:xfrm>
                <a:off x="6278563" y="4229100"/>
                <a:ext cx="104775" cy="320675"/>
              </a:xfrm>
              <a:custGeom>
                <a:avLst/>
                <a:gdLst>
                  <a:gd name="T0" fmla="*/ 0 w 33"/>
                  <a:gd name="T1" fmla="*/ 38 h 101"/>
                  <a:gd name="T2" fmla="*/ 23 w 33"/>
                  <a:gd name="T3" fmla="*/ 33 h 101"/>
                  <a:gd name="T4" fmla="*/ 23 w 33"/>
                  <a:gd name="T5" fmla="*/ 34 h 101"/>
                  <a:gd name="T6" fmla="*/ 23 w 33"/>
                  <a:gd name="T7" fmla="*/ 54 h 101"/>
                  <a:gd name="T8" fmla="*/ 23 w 33"/>
                  <a:gd name="T9" fmla="*/ 82 h 101"/>
                  <a:gd name="T10" fmla="*/ 23 w 33"/>
                  <a:gd name="T11" fmla="*/ 93 h 101"/>
                  <a:gd name="T12" fmla="*/ 25 w 33"/>
                  <a:gd name="T13" fmla="*/ 96 h 101"/>
                  <a:gd name="T14" fmla="*/ 33 w 33"/>
                  <a:gd name="T15" fmla="*/ 98 h 101"/>
                  <a:gd name="T16" fmla="*/ 33 w 33"/>
                  <a:gd name="T17" fmla="*/ 101 h 101"/>
                  <a:gd name="T18" fmla="*/ 16 w 33"/>
                  <a:gd name="T19" fmla="*/ 101 h 101"/>
                  <a:gd name="T20" fmla="*/ 0 w 33"/>
                  <a:gd name="T21" fmla="*/ 101 h 101"/>
                  <a:gd name="T22" fmla="*/ 0 w 33"/>
                  <a:gd name="T23" fmla="*/ 98 h 101"/>
                  <a:gd name="T24" fmla="*/ 8 w 33"/>
                  <a:gd name="T25" fmla="*/ 96 h 101"/>
                  <a:gd name="T26" fmla="*/ 10 w 33"/>
                  <a:gd name="T27" fmla="*/ 94 h 101"/>
                  <a:gd name="T28" fmla="*/ 10 w 33"/>
                  <a:gd name="T29" fmla="*/ 84 h 101"/>
                  <a:gd name="T30" fmla="*/ 10 w 33"/>
                  <a:gd name="T31" fmla="*/ 61 h 101"/>
                  <a:gd name="T32" fmla="*/ 9 w 33"/>
                  <a:gd name="T33" fmla="*/ 43 h 101"/>
                  <a:gd name="T34" fmla="*/ 0 w 33"/>
                  <a:gd name="T35" fmla="*/ 41 h 101"/>
                  <a:gd name="T36" fmla="*/ 0 w 33"/>
                  <a:gd name="T37" fmla="*/ 38 h 101"/>
                  <a:gd name="T38" fmla="*/ 24 w 33"/>
                  <a:gd name="T39" fmla="*/ 8 h 101"/>
                  <a:gd name="T40" fmla="*/ 21 w 33"/>
                  <a:gd name="T41" fmla="*/ 14 h 101"/>
                  <a:gd name="T42" fmla="*/ 15 w 33"/>
                  <a:gd name="T43" fmla="*/ 17 h 101"/>
                  <a:gd name="T44" fmla="*/ 9 w 33"/>
                  <a:gd name="T45" fmla="*/ 15 h 101"/>
                  <a:gd name="T46" fmla="*/ 7 w 33"/>
                  <a:gd name="T47" fmla="*/ 9 h 101"/>
                  <a:gd name="T48" fmla="*/ 10 w 33"/>
                  <a:gd name="T49" fmla="*/ 3 h 101"/>
                  <a:gd name="T50" fmla="*/ 16 w 33"/>
                  <a:gd name="T51" fmla="*/ 0 h 101"/>
                  <a:gd name="T52" fmla="*/ 21 w 33"/>
                  <a:gd name="T53" fmla="*/ 3 h 101"/>
                  <a:gd name="T54" fmla="*/ 24 w 33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3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101"/>
                      <a:pt x="33" y="101"/>
                      <a:pt x="33" y="101"/>
                    </a:cubicBezTo>
                    <a:cubicBezTo>
                      <a:pt x="27" y="101"/>
                      <a:pt x="21" y="101"/>
                      <a:pt x="16" y="101"/>
                    </a:cubicBezTo>
                    <a:cubicBezTo>
                      <a:pt x="12" y="101"/>
                      <a:pt x="6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9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1" y="14"/>
                    </a:cubicBezTo>
                    <a:cubicBezTo>
                      <a:pt x="20" y="16"/>
                      <a:pt x="18" y="17"/>
                      <a:pt x="15" y="17"/>
                    </a:cubicBezTo>
                    <a:cubicBezTo>
                      <a:pt x="13" y="17"/>
                      <a:pt x="11" y="16"/>
                      <a:pt x="9" y="15"/>
                    </a:cubicBezTo>
                    <a:cubicBezTo>
                      <a:pt x="8" y="13"/>
                      <a:pt x="7" y="11"/>
                      <a:pt x="7" y="9"/>
                    </a:cubicBezTo>
                    <a:cubicBezTo>
                      <a:pt x="7" y="6"/>
                      <a:pt x="8" y="4"/>
                      <a:pt x="10" y="3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8" y="0"/>
                      <a:pt x="20" y="1"/>
                      <a:pt x="21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5" name="îśḷíḍe">
                <a:extLst>
                  <a:ext uri="{FF2B5EF4-FFF2-40B4-BE49-F238E27FC236}">
                    <a16:creationId xmlns:a16="http://schemas.microsoft.com/office/drawing/2014/main" id="{9ED8ED18-5A15-493C-B448-C1E497AD4B28}"/>
                  </a:ext>
                </a:extLst>
              </p:cNvPr>
              <p:cNvSpPr/>
              <p:nvPr/>
            </p:nvSpPr>
            <p:spPr bwMode="auto">
              <a:xfrm>
                <a:off x="6418263" y="4283075"/>
                <a:ext cx="150813" cy="273050"/>
              </a:xfrm>
              <a:custGeom>
                <a:avLst/>
                <a:gdLst>
                  <a:gd name="T0" fmla="*/ 24 w 48"/>
                  <a:gd name="T1" fmla="*/ 26 h 86"/>
                  <a:gd name="T2" fmla="*/ 24 w 48"/>
                  <a:gd name="T3" fmla="*/ 65 h 86"/>
                  <a:gd name="T4" fmla="*/ 26 w 48"/>
                  <a:gd name="T5" fmla="*/ 75 h 86"/>
                  <a:gd name="T6" fmla="*/ 34 w 48"/>
                  <a:gd name="T7" fmla="*/ 78 h 86"/>
                  <a:gd name="T8" fmla="*/ 47 w 48"/>
                  <a:gd name="T9" fmla="*/ 76 h 86"/>
                  <a:gd name="T10" fmla="*/ 48 w 48"/>
                  <a:gd name="T11" fmla="*/ 80 h 86"/>
                  <a:gd name="T12" fmla="*/ 26 w 48"/>
                  <a:gd name="T13" fmla="*/ 86 h 86"/>
                  <a:gd name="T14" fmla="*/ 14 w 48"/>
                  <a:gd name="T15" fmla="*/ 82 h 86"/>
                  <a:gd name="T16" fmla="*/ 10 w 48"/>
                  <a:gd name="T17" fmla="*/ 69 h 86"/>
                  <a:gd name="T18" fmla="*/ 11 w 48"/>
                  <a:gd name="T19" fmla="*/ 25 h 86"/>
                  <a:gd name="T20" fmla="*/ 1 w 48"/>
                  <a:gd name="T21" fmla="*/ 23 h 86"/>
                  <a:gd name="T22" fmla="*/ 0 w 48"/>
                  <a:gd name="T23" fmla="*/ 20 h 86"/>
                  <a:gd name="T24" fmla="*/ 11 w 48"/>
                  <a:gd name="T25" fmla="*/ 19 h 86"/>
                  <a:gd name="T26" fmla="*/ 16 w 48"/>
                  <a:gd name="T27" fmla="*/ 2 h 86"/>
                  <a:gd name="T28" fmla="*/ 24 w 48"/>
                  <a:gd name="T29" fmla="*/ 0 h 86"/>
                  <a:gd name="T30" fmla="*/ 25 w 48"/>
                  <a:gd name="T31" fmla="*/ 0 h 86"/>
                  <a:gd name="T32" fmla="*/ 24 w 48"/>
                  <a:gd name="T33" fmla="*/ 16 h 86"/>
                  <a:gd name="T34" fmla="*/ 24 w 48"/>
                  <a:gd name="T35" fmla="*/ 19 h 86"/>
                  <a:gd name="T36" fmla="*/ 46 w 48"/>
                  <a:gd name="T37" fmla="*/ 19 h 86"/>
                  <a:gd name="T38" fmla="*/ 46 w 48"/>
                  <a:gd name="T39" fmla="*/ 26 h 86"/>
                  <a:gd name="T40" fmla="*/ 24 w 48"/>
                  <a:gd name="T41" fmla="*/ 2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86">
                    <a:moveTo>
                      <a:pt x="24" y="26"/>
                    </a:moveTo>
                    <a:cubicBezTo>
                      <a:pt x="24" y="42"/>
                      <a:pt x="24" y="55"/>
                      <a:pt x="24" y="65"/>
                    </a:cubicBezTo>
                    <a:cubicBezTo>
                      <a:pt x="24" y="70"/>
                      <a:pt x="25" y="73"/>
                      <a:pt x="26" y="75"/>
                    </a:cubicBezTo>
                    <a:cubicBezTo>
                      <a:pt x="28" y="77"/>
                      <a:pt x="30" y="78"/>
                      <a:pt x="34" y="78"/>
                    </a:cubicBezTo>
                    <a:cubicBezTo>
                      <a:pt x="38" y="78"/>
                      <a:pt x="42" y="77"/>
                      <a:pt x="47" y="76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39" y="84"/>
                      <a:pt x="32" y="86"/>
                      <a:pt x="26" y="86"/>
                    </a:cubicBezTo>
                    <a:cubicBezTo>
                      <a:pt x="20" y="86"/>
                      <a:pt x="17" y="84"/>
                      <a:pt x="14" y="82"/>
                    </a:cubicBezTo>
                    <a:cubicBezTo>
                      <a:pt x="11" y="79"/>
                      <a:pt x="10" y="75"/>
                      <a:pt x="10" y="69"/>
                    </a:cubicBezTo>
                    <a:cubicBezTo>
                      <a:pt x="10" y="60"/>
                      <a:pt x="10" y="45"/>
                      <a:pt x="11" y="25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9" y="1"/>
                      <a:pt x="22" y="1"/>
                      <a:pt x="2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6"/>
                      <a:pt x="24" y="12"/>
                      <a:pt x="24" y="16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26"/>
                      <a:pt x="46" y="26"/>
                      <a:pt x="46" y="26"/>
                    </a:cubicBezTo>
                    <a:lnTo>
                      <a:pt x="24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6" name="iŝlïḑe">
                <a:extLst>
                  <a:ext uri="{FF2B5EF4-FFF2-40B4-BE49-F238E27FC236}">
                    <a16:creationId xmlns:a16="http://schemas.microsoft.com/office/drawing/2014/main" id="{F44AC4AD-2286-4840-ADCD-DC7016C5165F}"/>
                  </a:ext>
                </a:extLst>
              </p:cNvPr>
              <p:cNvSpPr/>
              <p:nvPr/>
            </p:nvSpPr>
            <p:spPr bwMode="auto">
              <a:xfrm>
                <a:off x="6584950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2 w 74"/>
                  <a:gd name="T7" fmla="*/ 3 h 101"/>
                  <a:gd name="T8" fmla="*/ 23 w 74"/>
                  <a:gd name="T9" fmla="*/ 5 h 101"/>
                  <a:gd name="T10" fmla="*/ 30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5 w 74"/>
                  <a:gd name="T17" fmla="*/ 39 h 101"/>
                  <a:gd name="T18" fmla="*/ 51 w 74"/>
                  <a:gd name="T19" fmla="*/ 23 h 101"/>
                  <a:gd name="T20" fmla="*/ 58 w 74"/>
                  <a:gd name="T21" fmla="*/ 5 h 101"/>
                  <a:gd name="T22" fmla="*/ 50 w 74"/>
                  <a:gd name="T23" fmla="*/ 3 h 101"/>
                  <a:gd name="T24" fmla="*/ 49 w 74"/>
                  <a:gd name="T25" fmla="*/ 0 h 101"/>
                  <a:gd name="T26" fmla="*/ 62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8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5 w 74"/>
                  <a:gd name="T39" fmla="*/ 57 h 101"/>
                  <a:gd name="T40" fmla="*/ 39 w 74"/>
                  <a:gd name="T41" fmla="*/ 77 h 101"/>
                  <a:gd name="T42" fmla="*/ 35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9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7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2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30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5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8" y="5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2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3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5" y="57"/>
                    </a:cubicBezTo>
                    <a:cubicBezTo>
                      <a:pt x="42" y="63"/>
                      <a:pt x="40" y="70"/>
                      <a:pt x="39" y="77"/>
                    </a:cubicBezTo>
                    <a:cubicBezTo>
                      <a:pt x="37" y="83"/>
                      <a:pt x="36" y="89"/>
                      <a:pt x="35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1" y="100"/>
                      <a:pt x="28" y="101"/>
                      <a:pt x="23" y="101"/>
                    </a:cubicBezTo>
                    <a:cubicBezTo>
                      <a:pt x="18" y="101"/>
                      <a:pt x="13" y="101"/>
                      <a:pt x="9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8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7" name="î$ļíḓé">
                <a:extLst>
                  <a:ext uri="{FF2B5EF4-FFF2-40B4-BE49-F238E27FC236}">
                    <a16:creationId xmlns:a16="http://schemas.microsoft.com/office/drawing/2014/main" id="{8F0874A6-1B66-4A52-982E-BD220FFFD7A7}"/>
                  </a:ext>
                </a:extLst>
              </p:cNvPr>
              <p:cNvSpPr/>
              <p:nvPr/>
            </p:nvSpPr>
            <p:spPr bwMode="auto">
              <a:xfrm>
                <a:off x="6962775" y="4333875"/>
                <a:ext cx="214313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10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9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5 w 68"/>
                  <a:gd name="T23" fmla="*/ 64 h 70"/>
                  <a:gd name="T24" fmla="*/ 49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4 w 68"/>
                  <a:gd name="T31" fmla="*/ 6 h 70"/>
                  <a:gd name="T32" fmla="*/ 20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5" y="53"/>
                      <a:pt x="58" y="60"/>
                    </a:cubicBezTo>
                    <a:cubicBezTo>
                      <a:pt x="52" y="67"/>
                      <a:pt x="43" y="70"/>
                      <a:pt x="33" y="70"/>
                    </a:cubicBezTo>
                    <a:cubicBezTo>
                      <a:pt x="24" y="70"/>
                      <a:pt x="16" y="67"/>
                      <a:pt x="10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4" y="17"/>
                      <a:pt x="10" y="10"/>
                    </a:cubicBezTo>
                    <a:cubicBezTo>
                      <a:pt x="16" y="4"/>
                      <a:pt x="25" y="0"/>
                      <a:pt x="35" y="0"/>
                    </a:cubicBezTo>
                    <a:cubicBezTo>
                      <a:pt x="45" y="0"/>
                      <a:pt x="53" y="4"/>
                      <a:pt x="59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7" y="51"/>
                      <a:pt x="20" y="56"/>
                    </a:cubicBezTo>
                    <a:cubicBezTo>
                      <a:pt x="23" y="62"/>
                      <a:pt x="28" y="64"/>
                      <a:pt x="35" y="64"/>
                    </a:cubicBezTo>
                    <a:cubicBezTo>
                      <a:pt x="41" y="64"/>
                      <a:pt x="45" y="62"/>
                      <a:pt x="49" y="57"/>
                    </a:cubicBezTo>
                    <a:cubicBezTo>
                      <a:pt x="52" y="52"/>
                      <a:pt x="53" y="45"/>
                      <a:pt x="53" y="35"/>
                    </a:cubicBezTo>
                    <a:cubicBezTo>
                      <a:pt x="53" y="26"/>
                      <a:pt x="52" y="19"/>
                      <a:pt x="48" y="14"/>
                    </a:cubicBezTo>
                    <a:cubicBezTo>
                      <a:pt x="45" y="9"/>
                      <a:pt x="40" y="6"/>
                      <a:pt x="34" y="6"/>
                    </a:cubicBezTo>
                    <a:cubicBezTo>
                      <a:pt x="28" y="6"/>
                      <a:pt x="23" y="8"/>
                      <a:pt x="20" y="13"/>
                    </a:cubicBezTo>
                    <a:cubicBezTo>
                      <a:pt x="17" y="18"/>
                      <a:pt x="15" y="25"/>
                      <a:pt x="15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8" name="íş1îďè">
                <a:extLst>
                  <a:ext uri="{FF2B5EF4-FFF2-40B4-BE49-F238E27FC236}">
                    <a16:creationId xmlns:a16="http://schemas.microsoft.com/office/drawing/2014/main" id="{AAAF9637-5BA1-442B-B467-8C8A333590A1}"/>
                  </a:ext>
                </a:extLst>
              </p:cNvPr>
              <p:cNvSpPr/>
              <p:nvPr/>
            </p:nvSpPr>
            <p:spPr bwMode="auto">
              <a:xfrm>
                <a:off x="7224713" y="4210050"/>
                <a:ext cx="180975" cy="339725"/>
              </a:xfrm>
              <a:custGeom>
                <a:avLst/>
                <a:gdLst>
                  <a:gd name="T0" fmla="*/ 24 w 57"/>
                  <a:gd name="T1" fmla="*/ 49 h 107"/>
                  <a:gd name="T2" fmla="*/ 24 w 57"/>
                  <a:gd name="T3" fmla="*/ 87 h 107"/>
                  <a:gd name="T4" fmla="*/ 24 w 57"/>
                  <a:gd name="T5" fmla="*/ 99 h 107"/>
                  <a:gd name="T6" fmla="*/ 26 w 57"/>
                  <a:gd name="T7" fmla="*/ 102 h 107"/>
                  <a:gd name="T8" fmla="*/ 35 w 57"/>
                  <a:gd name="T9" fmla="*/ 104 h 107"/>
                  <a:gd name="T10" fmla="*/ 35 w 57"/>
                  <a:gd name="T11" fmla="*/ 107 h 107"/>
                  <a:gd name="T12" fmla="*/ 17 w 57"/>
                  <a:gd name="T13" fmla="*/ 107 h 107"/>
                  <a:gd name="T14" fmla="*/ 1 w 57"/>
                  <a:gd name="T15" fmla="*/ 107 h 107"/>
                  <a:gd name="T16" fmla="*/ 0 w 57"/>
                  <a:gd name="T17" fmla="*/ 104 h 107"/>
                  <a:gd name="T18" fmla="*/ 8 w 57"/>
                  <a:gd name="T19" fmla="*/ 102 h 107"/>
                  <a:gd name="T20" fmla="*/ 11 w 57"/>
                  <a:gd name="T21" fmla="*/ 100 h 107"/>
                  <a:gd name="T22" fmla="*/ 11 w 57"/>
                  <a:gd name="T23" fmla="*/ 90 h 107"/>
                  <a:gd name="T24" fmla="*/ 11 w 57"/>
                  <a:gd name="T25" fmla="*/ 49 h 107"/>
                  <a:gd name="T26" fmla="*/ 1 w 57"/>
                  <a:gd name="T27" fmla="*/ 46 h 107"/>
                  <a:gd name="T28" fmla="*/ 0 w 57"/>
                  <a:gd name="T29" fmla="*/ 43 h 107"/>
                  <a:gd name="T30" fmla="*/ 11 w 57"/>
                  <a:gd name="T31" fmla="*/ 42 h 107"/>
                  <a:gd name="T32" fmla="*/ 11 w 57"/>
                  <a:gd name="T33" fmla="*/ 42 h 107"/>
                  <a:gd name="T34" fmla="*/ 19 w 57"/>
                  <a:gd name="T35" fmla="*/ 11 h 107"/>
                  <a:gd name="T36" fmla="*/ 43 w 57"/>
                  <a:gd name="T37" fmla="*/ 0 h 107"/>
                  <a:gd name="T38" fmla="*/ 57 w 57"/>
                  <a:gd name="T39" fmla="*/ 2 h 107"/>
                  <a:gd name="T40" fmla="*/ 53 w 57"/>
                  <a:gd name="T41" fmla="*/ 20 h 107"/>
                  <a:gd name="T42" fmla="*/ 50 w 57"/>
                  <a:gd name="T43" fmla="*/ 20 h 107"/>
                  <a:gd name="T44" fmla="*/ 45 w 57"/>
                  <a:gd name="T45" fmla="*/ 6 h 107"/>
                  <a:gd name="T46" fmla="*/ 41 w 57"/>
                  <a:gd name="T47" fmla="*/ 6 h 107"/>
                  <a:gd name="T48" fmla="*/ 28 w 57"/>
                  <a:gd name="T49" fmla="*/ 13 h 107"/>
                  <a:gd name="T50" fmla="*/ 24 w 57"/>
                  <a:gd name="T51" fmla="*/ 40 h 107"/>
                  <a:gd name="T52" fmla="*/ 24 w 57"/>
                  <a:gd name="T53" fmla="*/ 42 h 107"/>
                  <a:gd name="T54" fmla="*/ 42 w 57"/>
                  <a:gd name="T55" fmla="*/ 42 h 107"/>
                  <a:gd name="T56" fmla="*/ 42 w 57"/>
                  <a:gd name="T57" fmla="*/ 49 h 107"/>
                  <a:gd name="T58" fmla="*/ 24 w 57"/>
                  <a:gd name="T59" fmla="*/ 4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7" h="107">
                    <a:moveTo>
                      <a:pt x="24" y="49"/>
                    </a:move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92"/>
                      <a:pt x="24" y="96"/>
                      <a:pt x="24" y="99"/>
                    </a:cubicBezTo>
                    <a:cubicBezTo>
                      <a:pt x="24" y="100"/>
                      <a:pt x="25" y="101"/>
                      <a:pt x="26" y="102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1" y="100"/>
                    </a:cubicBezTo>
                    <a:cubicBezTo>
                      <a:pt x="11" y="97"/>
                      <a:pt x="11" y="94"/>
                      <a:pt x="11" y="90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29"/>
                      <a:pt x="14" y="18"/>
                      <a:pt x="19" y="11"/>
                    </a:cubicBezTo>
                    <a:cubicBezTo>
                      <a:pt x="25" y="4"/>
                      <a:pt x="33" y="0"/>
                      <a:pt x="43" y="0"/>
                    </a:cubicBezTo>
                    <a:cubicBezTo>
                      <a:pt x="48" y="0"/>
                      <a:pt x="52" y="0"/>
                      <a:pt x="57" y="2"/>
                    </a:cubicBezTo>
                    <a:cubicBezTo>
                      <a:pt x="55" y="7"/>
                      <a:pt x="54" y="13"/>
                      <a:pt x="53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6"/>
                      <a:pt x="43" y="6"/>
                      <a:pt x="41" y="6"/>
                    </a:cubicBezTo>
                    <a:cubicBezTo>
                      <a:pt x="35" y="6"/>
                      <a:pt x="31" y="8"/>
                      <a:pt x="28" y="13"/>
                    </a:cubicBezTo>
                    <a:cubicBezTo>
                      <a:pt x="25" y="18"/>
                      <a:pt x="24" y="27"/>
                      <a:pt x="24" y="40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9"/>
                      <a:pt x="42" y="49"/>
                      <a:pt x="42" y="49"/>
                    </a:cubicBezTo>
                    <a:lnTo>
                      <a:pt x="24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9" name="iS1iḍê">
                <a:extLst>
                  <a:ext uri="{FF2B5EF4-FFF2-40B4-BE49-F238E27FC236}">
                    <a16:creationId xmlns:a16="http://schemas.microsoft.com/office/drawing/2014/main" id="{A68EBC60-DF9F-40AF-8C4E-6331E4A47310}"/>
                  </a:ext>
                </a:extLst>
              </p:cNvPr>
              <p:cNvSpPr/>
              <p:nvPr/>
            </p:nvSpPr>
            <p:spPr bwMode="auto">
              <a:xfrm>
                <a:off x="7542213" y="4229100"/>
                <a:ext cx="206375" cy="327025"/>
              </a:xfrm>
              <a:custGeom>
                <a:avLst/>
                <a:gdLst>
                  <a:gd name="T0" fmla="*/ 50 w 65"/>
                  <a:gd name="T1" fmla="*/ 8 h 103"/>
                  <a:gd name="T2" fmla="*/ 36 w 65"/>
                  <a:gd name="T3" fmla="*/ 5 h 103"/>
                  <a:gd name="T4" fmla="*/ 21 w 65"/>
                  <a:gd name="T5" fmla="*/ 10 h 103"/>
                  <a:gd name="T6" fmla="*/ 15 w 65"/>
                  <a:gd name="T7" fmla="*/ 23 h 103"/>
                  <a:gd name="T8" fmla="*/ 17 w 65"/>
                  <a:gd name="T9" fmla="*/ 31 h 103"/>
                  <a:gd name="T10" fmla="*/ 22 w 65"/>
                  <a:gd name="T11" fmla="*/ 37 h 103"/>
                  <a:gd name="T12" fmla="*/ 30 w 65"/>
                  <a:gd name="T13" fmla="*/ 42 h 103"/>
                  <a:gd name="T14" fmla="*/ 39 w 65"/>
                  <a:gd name="T15" fmla="*/ 46 h 103"/>
                  <a:gd name="T16" fmla="*/ 48 w 65"/>
                  <a:gd name="T17" fmla="*/ 50 h 103"/>
                  <a:gd name="T18" fmla="*/ 57 w 65"/>
                  <a:gd name="T19" fmla="*/ 56 h 103"/>
                  <a:gd name="T20" fmla="*/ 62 w 65"/>
                  <a:gd name="T21" fmla="*/ 63 h 103"/>
                  <a:gd name="T22" fmla="*/ 65 w 65"/>
                  <a:gd name="T23" fmla="*/ 74 h 103"/>
                  <a:gd name="T24" fmla="*/ 54 w 65"/>
                  <a:gd name="T25" fmla="*/ 95 h 103"/>
                  <a:gd name="T26" fmla="*/ 25 w 65"/>
                  <a:gd name="T27" fmla="*/ 103 h 103"/>
                  <a:gd name="T28" fmla="*/ 0 w 65"/>
                  <a:gd name="T29" fmla="*/ 99 h 103"/>
                  <a:gd name="T30" fmla="*/ 0 w 65"/>
                  <a:gd name="T31" fmla="*/ 99 h 103"/>
                  <a:gd name="T32" fmla="*/ 3 w 65"/>
                  <a:gd name="T33" fmla="*/ 74 h 103"/>
                  <a:gd name="T34" fmla="*/ 6 w 65"/>
                  <a:gd name="T35" fmla="*/ 74 h 103"/>
                  <a:gd name="T36" fmla="*/ 11 w 65"/>
                  <a:gd name="T37" fmla="*/ 94 h 103"/>
                  <a:gd name="T38" fmla="*/ 27 w 65"/>
                  <a:gd name="T39" fmla="*/ 97 h 103"/>
                  <a:gd name="T40" fmla="*/ 43 w 65"/>
                  <a:gd name="T41" fmla="*/ 92 h 103"/>
                  <a:gd name="T42" fmla="*/ 49 w 65"/>
                  <a:gd name="T43" fmla="*/ 79 h 103"/>
                  <a:gd name="T44" fmla="*/ 47 w 65"/>
                  <a:gd name="T45" fmla="*/ 71 h 103"/>
                  <a:gd name="T46" fmla="*/ 42 w 65"/>
                  <a:gd name="T47" fmla="*/ 65 h 103"/>
                  <a:gd name="T48" fmla="*/ 35 w 65"/>
                  <a:gd name="T49" fmla="*/ 61 h 103"/>
                  <a:gd name="T50" fmla="*/ 26 w 65"/>
                  <a:gd name="T51" fmla="*/ 56 h 103"/>
                  <a:gd name="T52" fmla="*/ 17 w 65"/>
                  <a:gd name="T53" fmla="*/ 52 h 103"/>
                  <a:gd name="T54" fmla="*/ 8 w 65"/>
                  <a:gd name="T55" fmla="*/ 46 h 103"/>
                  <a:gd name="T56" fmla="*/ 2 w 65"/>
                  <a:gd name="T57" fmla="*/ 38 h 103"/>
                  <a:gd name="T58" fmla="*/ 0 w 65"/>
                  <a:gd name="T59" fmla="*/ 27 h 103"/>
                  <a:gd name="T60" fmla="*/ 10 w 65"/>
                  <a:gd name="T61" fmla="*/ 7 h 103"/>
                  <a:gd name="T62" fmla="*/ 37 w 65"/>
                  <a:gd name="T63" fmla="*/ 0 h 103"/>
                  <a:gd name="T64" fmla="*/ 61 w 65"/>
                  <a:gd name="T65" fmla="*/ 2 h 103"/>
                  <a:gd name="T66" fmla="*/ 61 w 65"/>
                  <a:gd name="T67" fmla="*/ 3 h 103"/>
                  <a:gd name="T68" fmla="*/ 57 w 65"/>
                  <a:gd name="T69" fmla="*/ 25 h 103"/>
                  <a:gd name="T70" fmla="*/ 54 w 65"/>
                  <a:gd name="T71" fmla="*/ 26 h 103"/>
                  <a:gd name="T72" fmla="*/ 50 w 65"/>
                  <a:gd name="T73" fmla="*/ 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103">
                    <a:moveTo>
                      <a:pt x="50" y="8"/>
                    </a:moveTo>
                    <a:cubicBezTo>
                      <a:pt x="45" y="6"/>
                      <a:pt x="40" y="5"/>
                      <a:pt x="36" y="5"/>
                    </a:cubicBezTo>
                    <a:cubicBezTo>
                      <a:pt x="30" y="5"/>
                      <a:pt x="25" y="7"/>
                      <a:pt x="21" y="10"/>
                    </a:cubicBezTo>
                    <a:cubicBezTo>
                      <a:pt x="17" y="13"/>
                      <a:pt x="15" y="17"/>
                      <a:pt x="15" y="23"/>
                    </a:cubicBezTo>
                    <a:cubicBezTo>
                      <a:pt x="15" y="26"/>
                      <a:pt x="16" y="28"/>
                      <a:pt x="17" y="31"/>
                    </a:cubicBezTo>
                    <a:cubicBezTo>
                      <a:pt x="19" y="33"/>
                      <a:pt x="20" y="35"/>
                      <a:pt x="22" y="37"/>
                    </a:cubicBezTo>
                    <a:cubicBezTo>
                      <a:pt x="25" y="39"/>
                      <a:pt x="27" y="40"/>
                      <a:pt x="30" y="42"/>
                    </a:cubicBezTo>
                    <a:cubicBezTo>
                      <a:pt x="33" y="43"/>
                      <a:pt x="36" y="44"/>
                      <a:pt x="39" y="46"/>
                    </a:cubicBezTo>
                    <a:cubicBezTo>
                      <a:pt x="42" y="47"/>
                      <a:pt x="45" y="49"/>
                      <a:pt x="48" y="50"/>
                    </a:cubicBezTo>
                    <a:cubicBezTo>
                      <a:pt x="51" y="52"/>
                      <a:pt x="54" y="54"/>
                      <a:pt x="57" y="56"/>
                    </a:cubicBezTo>
                    <a:cubicBezTo>
                      <a:pt x="59" y="58"/>
                      <a:pt x="61" y="60"/>
                      <a:pt x="62" y="63"/>
                    </a:cubicBezTo>
                    <a:cubicBezTo>
                      <a:pt x="64" y="66"/>
                      <a:pt x="65" y="70"/>
                      <a:pt x="65" y="74"/>
                    </a:cubicBezTo>
                    <a:cubicBezTo>
                      <a:pt x="65" y="83"/>
                      <a:pt x="61" y="90"/>
                      <a:pt x="54" y="95"/>
                    </a:cubicBezTo>
                    <a:cubicBezTo>
                      <a:pt x="46" y="100"/>
                      <a:pt x="37" y="103"/>
                      <a:pt x="25" y="103"/>
                    </a:cubicBezTo>
                    <a:cubicBezTo>
                      <a:pt x="18" y="103"/>
                      <a:pt x="9" y="102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6" y="96"/>
                      <a:pt x="21" y="97"/>
                      <a:pt x="27" y="97"/>
                    </a:cubicBezTo>
                    <a:cubicBezTo>
                      <a:pt x="34" y="97"/>
                      <a:pt x="39" y="95"/>
                      <a:pt x="43" y="92"/>
                    </a:cubicBezTo>
                    <a:cubicBezTo>
                      <a:pt x="47" y="89"/>
                      <a:pt x="49" y="85"/>
                      <a:pt x="49" y="79"/>
                    </a:cubicBezTo>
                    <a:cubicBezTo>
                      <a:pt x="49" y="76"/>
                      <a:pt x="49" y="73"/>
                      <a:pt x="47" y="71"/>
                    </a:cubicBezTo>
                    <a:cubicBezTo>
                      <a:pt x="46" y="69"/>
                      <a:pt x="44" y="67"/>
                      <a:pt x="42" y="65"/>
                    </a:cubicBezTo>
                    <a:cubicBezTo>
                      <a:pt x="40" y="63"/>
                      <a:pt x="37" y="62"/>
                      <a:pt x="35" y="61"/>
                    </a:cubicBezTo>
                    <a:cubicBezTo>
                      <a:pt x="32" y="59"/>
                      <a:pt x="29" y="58"/>
                      <a:pt x="26" y="56"/>
                    </a:cubicBezTo>
                    <a:cubicBezTo>
                      <a:pt x="23" y="55"/>
                      <a:pt x="20" y="54"/>
                      <a:pt x="17" y="52"/>
                    </a:cubicBezTo>
                    <a:cubicBezTo>
                      <a:pt x="13" y="50"/>
                      <a:pt x="11" y="48"/>
                      <a:pt x="8" y="46"/>
                    </a:cubicBezTo>
                    <a:cubicBezTo>
                      <a:pt x="6" y="44"/>
                      <a:pt x="3" y="41"/>
                      <a:pt x="2" y="38"/>
                    </a:cubicBezTo>
                    <a:cubicBezTo>
                      <a:pt x="0" y="35"/>
                      <a:pt x="0" y="31"/>
                      <a:pt x="0" y="27"/>
                    </a:cubicBezTo>
                    <a:cubicBezTo>
                      <a:pt x="0" y="18"/>
                      <a:pt x="3" y="12"/>
                      <a:pt x="10" y="7"/>
                    </a:cubicBezTo>
                    <a:cubicBezTo>
                      <a:pt x="18" y="2"/>
                      <a:pt x="27" y="0"/>
                      <a:pt x="37" y="0"/>
                    </a:cubicBezTo>
                    <a:cubicBezTo>
                      <a:pt x="45" y="0"/>
                      <a:pt x="52" y="1"/>
                      <a:pt x="61" y="2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0" name="íṣľíḓé">
                <a:extLst>
                  <a:ext uri="{FF2B5EF4-FFF2-40B4-BE49-F238E27FC236}">
                    <a16:creationId xmlns:a16="http://schemas.microsoft.com/office/drawing/2014/main" id="{496D9AB2-6C36-402E-BE94-21E4CC66BD8B}"/>
                  </a:ext>
                </a:extLst>
              </p:cNvPr>
              <p:cNvSpPr/>
              <p:nvPr/>
            </p:nvSpPr>
            <p:spPr bwMode="auto">
              <a:xfrm>
                <a:off x="7793038" y="4333875"/>
                <a:ext cx="179388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3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2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0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2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1" name="î$ḷïḑè">
                <a:extLst>
                  <a:ext uri="{FF2B5EF4-FFF2-40B4-BE49-F238E27FC236}">
                    <a16:creationId xmlns:a16="http://schemas.microsoft.com/office/drawing/2014/main" id="{44E661DB-3234-4822-B8A1-A4A8C68F8632}"/>
                  </a:ext>
                </a:extLst>
              </p:cNvPr>
              <p:cNvSpPr/>
              <p:nvPr/>
            </p:nvSpPr>
            <p:spPr bwMode="auto">
              <a:xfrm>
                <a:off x="801687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2" name="iSľíḍè">
                <a:extLst>
                  <a:ext uri="{FF2B5EF4-FFF2-40B4-BE49-F238E27FC236}">
                    <a16:creationId xmlns:a16="http://schemas.microsoft.com/office/drawing/2014/main" id="{34B81879-8C99-4D98-A793-BF0D93FC8BB5}"/>
                  </a:ext>
                </a:extLst>
              </p:cNvPr>
              <p:cNvSpPr/>
              <p:nvPr/>
            </p:nvSpPr>
            <p:spPr bwMode="auto">
              <a:xfrm>
                <a:off x="8172450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7 w 59"/>
                  <a:gd name="T3" fmla="*/ 68 h 70"/>
                  <a:gd name="T4" fmla="*/ 35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2 w 59"/>
                  <a:gd name="T23" fmla="*/ 55 h 70"/>
                  <a:gd name="T24" fmla="*/ 44 w 59"/>
                  <a:gd name="T25" fmla="*/ 61 h 70"/>
                  <a:gd name="T26" fmla="*/ 59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2 w 59"/>
                  <a:gd name="T35" fmla="*/ 10 h 70"/>
                  <a:gd name="T36" fmla="*/ 32 w 59"/>
                  <a:gd name="T37" fmla="*/ 6 h 70"/>
                  <a:gd name="T38" fmla="*/ 20 w 59"/>
                  <a:gd name="T39" fmla="*/ 12 h 70"/>
                  <a:gd name="T40" fmla="*/ 15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5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7" y="50"/>
                      <a:pt x="22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9" y="61"/>
                      <a:pt x="53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6" y="6"/>
                      <a:pt x="32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3" name="ïŝļíḑè">
                <a:extLst>
                  <a:ext uri="{FF2B5EF4-FFF2-40B4-BE49-F238E27FC236}">
                    <a16:creationId xmlns:a16="http://schemas.microsoft.com/office/drawing/2014/main" id="{790D87A0-26AC-4DDA-BB9C-C011D4D5EE89}"/>
                  </a:ext>
                </a:extLst>
              </p:cNvPr>
              <p:cNvSpPr/>
              <p:nvPr/>
            </p:nvSpPr>
            <p:spPr bwMode="auto">
              <a:xfrm>
                <a:off x="840740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4" name="işľídè">
                <a:extLst>
                  <a:ext uri="{FF2B5EF4-FFF2-40B4-BE49-F238E27FC236}">
                    <a16:creationId xmlns:a16="http://schemas.microsoft.com/office/drawing/2014/main" id="{65187E3A-905C-465B-9E8E-698BFFBF9E63}"/>
                  </a:ext>
                </a:extLst>
              </p:cNvPr>
              <p:cNvSpPr/>
              <p:nvPr/>
            </p:nvSpPr>
            <p:spPr bwMode="auto">
              <a:xfrm>
                <a:off x="8697913" y="4333875"/>
                <a:ext cx="180975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4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3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5" name="işľíḑe">
                <a:extLst>
                  <a:ext uri="{FF2B5EF4-FFF2-40B4-BE49-F238E27FC236}">
                    <a16:creationId xmlns:a16="http://schemas.microsoft.com/office/drawing/2014/main" id="{E8577A61-749D-49AB-8C27-0B4713C4C892}"/>
                  </a:ext>
                </a:extLst>
              </p:cNvPr>
              <p:cNvSpPr/>
              <p:nvPr/>
            </p:nvSpPr>
            <p:spPr bwMode="auto">
              <a:xfrm>
                <a:off x="8920163" y="4333875"/>
                <a:ext cx="190500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59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59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6" name="ïśľïḑé">
                <a:extLst>
                  <a:ext uri="{FF2B5EF4-FFF2-40B4-BE49-F238E27FC236}">
                    <a16:creationId xmlns:a16="http://schemas.microsoft.com/office/drawing/2014/main" id="{73E10D6D-3760-4DBD-B8D4-3EC530CCD4C0}"/>
                  </a:ext>
                </a:extLst>
              </p:cNvPr>
              <p:cNvSpPr/>
              <p:nvPr/>
            </p:nvSpPr>
            <p:spPr bwMode="auto">
              <a:xfrm>
                <a:off x="9283700" y="4235450"/>
                <a:ext cx="301625" cy="320675"/>
              </a:xfrm>
              <a:custGeom>
                <a:avLst/>
                <a:gdLst>
                  <a:gd name="T0" fmla="*/ 60 w 95"/>
                  <a:gd name="T1" fmla="*/ 44 h 101"/>
                  <a:gd name="T2" fmla="*/ 68 w 95"/>
                  <a:gd name="T3" fmla="*/ 44 h 101"/>
                  <a:gd name="T4" fmla="*/ 76 w 95"/>
                  <a:gd name="T5" fmla="*/ 44 h 101"/>
                  <a:gd name="T6" fmla="*/ 83 w 95"/>
                  <a:gd name="T7" fmla="*/ 44 h 101"/>
                  <a:gd name="T8" fmla="*/ 89 w 95"/>
                  <a:gd name="T9" fmla="*/ 44 h 101"/>
                  <a:gd name="T10" fmla="*/ 89 w 95"/>
                  <a:gd name="T11" fmla="*/ 47 h 101"/>
                  <a:gd name="T12" fmla="*/ 80 w 95"/>
                  <a:gd name="T13" fmla="*/ 49 h 101"/>
                  <a:gd name="T14" fmla="*/ 79 w 95"/>
                  <a:gd name="T15" fmla="*/ 51 h 101"/>
                  <a:gd name="T16" fmla="*/ 80 w 95"/>
                  <a:gd name="T17" fmla="*/ 57 h 101"/>
                  <a:gd name="T18" fmla="*/ 72 w 95"/>
                  <a:gd name="T19" fmla="*/ 83 h 101"/>
                  <a:gd name="T20" fmla="*/ 81 w 95"/>
                  <a:gd name="T21" fmla="*/ 92 h 101"/>
                  <a:gd name="T22" fmla="*/ 90 w 95"/>
                  <a:gd name="T23" fmla="*/ 95 h 101"/>
                  <a:gd name="T24" fmla="*/ 94 w 95"/>
                  <a:gd name="T25" fmla="*/ 95 h 101"/>
                  <a:gd name="T26" fmla="*/ 95 w 95"/>
                  <a:gd name="T27" fmla="*/ 98 h 101"/>
                  <a:gd name="T28" fmla="*/ 82 w 95"/>
                  <a:gd name="T29" fmla="*/ 101 h 101"/>
                  <a:gd name="T30" fmla="*/ 63 w 95"/>
                  <a:gd name="T31" fmla="*/ 92 h 101"/>
                  <a:gd name="T32" fmla="*/ 34 w 95"/>
                  <a:gd name="T33" fmla="*/ 101 h 101"/>
                  <a:gd name="T34" fmla="*/ 10 w 95"/>
                  <a:gd name="T35" fmla="*/ 94 h 101"/>
                  <a:gd name="T36" fmla="*/ 0 w 95"/>
                  <a:gd name="T37" fmla="*/ 75 h 101"/>
                  <a:gd name="T38" fmla="*/ 20 w 95"/>
                  <a:gd name="T39" fmla="*/ 47 h 101"/>
                  <a:gd name="T40" fmla="*/ 10 w 95"/>
                  <a:gd name="T41" fmla="*/ 33 h 101"/>
                  <a:gd name="T42" fmla="*/ 8 w 95"/>
                  <a:gd name="T43" fmla="*/ 22 h 101"/>
                  <a:gd name="T44" fmla="*/ 16 w 95"/>
                  <a:gd name="T45" fmla="*/ 6 h 101"/>
                  <a:gd name="T46" fmla="*/ 35 w 95"/>
                  <a:gd name="T47" fmla="*/ 0 h 101"/>
                  <a:gd name="T48" fmla="*/ 52 w 95"/>
                  <a:gd name="T49" fmla="*/ 5 h 101"/>
                  <a:gd name="T50" fmla="*/ 59 w 95"/>
                  <a:gd name="T51" fmla="*/ 19 h 101"/>
                  <a:gd name="T52" fmla="*/ 37 w 95"/>
                  <a:gd name="T53" fmla="*/ 44 h 101"/>
                  <a:gd name="T54" fmla="*/ 68 w 95"/>
                  <a:gd name="T55" fmla="*/ 77 h 101"/>
                  <a:gd name="T56" fmla="*/ 72 w 95"/>
                  <a:gd name="T57" fmla="*/ 58 h 101"/>
                  <a:gd name="T58" fmla="*/ 72 w 95"/>
                  <a:gd name="T59" fmla="*/ 51 h 101"/>
                  <a:gd name="T60" fmla="*/ 71 w 95"/>
                  <a:gd name="T61" fmla="*/ 49 h 101"/>
                  <a:gd name="T62" fmla="*/ 69 w 95"/>
                  <a:gd name="T63" fmla="*/ 49 h 101"/>
                  <a:gd name="T64" fmla="*/ 60 w 95"/>
                  <a:gd name="T65" fmla="*/ 47 h 101"/>
                  <a:gd name="T66" fmla="*/ 60 w 95"/>
                  <a:gd name="T67" fmla="*/ 44 h 101"/>
                  <a:gd name="T68" fmla="*/ 25 w 95"/>
                  <a:gd name="T69" fmla="*/ 51 h 101"/>
                  <a:gd name="T70" fmla="*/ 15 w 95"/>
                  <a:gd name="T71" fmla="*/ 72 h 101"/>
                  <a:gd name="T72" fmla="*/ 21 w 95"/>
                  <a:gd name="T73" fmla="*/ 88 h 101"/>
                  <a:gd name="T74" fmla="*/ 38 w 95"/>
                  <a:gd name="T75" fmla="*/ 94 h 101"/>
                  <a:gd name="T76" fmla="*/ 56 w 95"/>
                  <a:gd name="T77" fmla="*/ 87 h 101"/>
                  <a:gd name="T78" fmla="*/ 25 w 95"/>
                  <a:gd name="T79" fmla="*/ 51 h 101"/>
                  <a:gd name="T80" fmla="*/ 33 w 95"/>
                  <a:gd name="T81" fmla="*/ 40 h 101"/>
                  <a:gd name="T82" fmla="*/ 43 w 95"/>
                  <a:gd name="T83" fmla="*/ 20 h 101"/>
                  <a:gd name="T84" fmla="*/ 41 w 95"/>
                  <a:gd name="T85" fmla="*/ 9 h 101"/>
                  <a:gd name="T86" fmla="*/ 34 w 95"/>
                  <a:gd name="T87" fmla="*/ 6 h 101"/>
                  <a:gd name="T88" fmla="*/ 26 w 95"/>
                  <a:gd name="T89" fmla="*/ 9 h 101"/>
                  <a:gd name="T90" fmla="*/ 24 w 95"/>
                  <a:gd name="T91" fmla="*/ 18 h 101"/>
                  <a:gd name="T92" fmla="*/ 31 w 95"/>
                  <a:gd name="T93" fmla="*/ 37 h 101"/>
                  <a:gd name="T94" fmla="*/ 33 w 95"/>
                  <a:gd name="T95" fmla="*/ 4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5" h="101">
                    <a:moveTo>
                      <a:pt x="60" y="44"/>
                    </a:moveTo>
                    <a:cubicBezTo>
                      <a:pt x="63" y="44"/>
                      <a:pt x="65" y="44"/>
                      <a:pt x="68" y="44"/>
                    </a:cubicBezTo>
                    <a:cubicBezTo>
                      <a:pt x="71" y="44"/>
                      <a:pt x="73" y="44"/>
                      <a:pt x="76" y="44"/>
                    </a:cubicBezTo>
                    <a:cubicBezTo>
                      <a:pt x="79" y="44"/>
                      <a:pt x="81" y="44"/>
                      <a:pt x="83" y="44"/>
                    </a:cubicBezTo>
                    <a:cubicBezTo>
                      <a:pt x="85" y="44"/>
                      <a:pt x="87" y="44"/>
                      <a:pt x="89" y="44"/>
                    </a:cubicBezTo>
                    <a:cubicBezTo>
                      <a:pt x="89" y="47"/>
                      <a:pt x="89" y="47"/>
                      <a:pt x="89" y="47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79" y="49"/>
                      <a:pt x="79" y="50"/>
                      <a:pt x="79" y="51"/>
                    </a:cubicBezTo>
                    <a:cubicBezTo>
                      <a:pt x="79" y="53"/>
                      <a:pt x="80" y="55"/>
                      <a:pt x="80" y="57"/>
                    </a:cubicBezTo>
                    <a:cubicBezTo>
                      <a:pt x="80" y="67"/>
                      <a:pt x="77" y="76"/>
                      <a:pt x="72" y="83"/>
                    </a:cubicBezTo>
                    <a:cubicBezTo>
                      <a:pt x="75" y="87"/>
                      <a:pt x="78" y="90"/>
                      <a:pt x="81" y="92"/>
                    </a:cubicBezTo>
                    <a:cubicBezTo>
                      <a:pt x="83" y="94"/>
                      <a:pt x="86" y="95"/>
                      <a:pt x="90" y="95"/>
                    </a:cubicBezTo>
                    <a:cubicBezTo>
                      <a:pt x="91" y="95"/>
                      <a:pt x="93" y="95"/>
                      <a:pt x="94" y="95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91" y="100"/>
                      <a:pt x="86" y="101"/>
                      <a:pt x="82" y="101"/>
                    </a:cubicBezTo>
                    <a:cubicBezTo>
                      <a:pt x="74" y="101"/>
                      <a:pt x="68" y="98"/>
                      <a:pt x="63" y="92"/>
                    </a:cubicBezTo>
                    <a:cubicBezTo>
                      <a:pt x="54" y="98"/>
                      <a:pt x="45" y="101"/>
                      <a:pt x="34" y="101"/>
                    </a:cubicBezTo>
                    <a:cubicBezTo>
                      <a:pt x="24" y="101"/>
                      <a:pt x="16" y="99"/>
                      <a:pt x="10" y="94"/>
                    </a:cubicBezTo>
                    <a:cubicBezTo>
                      <a:pt x="3" y="89"/>
                      <a:pt x="0" y="83"/>
                      <a:pt x="0" y="75"/>
                    </a:cubicBezTo>
                    <a:cubicBezTo>
                      <a:pt x="0" y="64"/>
                      <a:pt x="6" y="55"/>
                      <a:pt x="20" y="47"/>
                    </a:cubicBezTo>
                    <a:cubicBezTo>
                      <a:pt x="15" y="41"/>
                      <a:pt x="12" y="36"/>
                      <a:pt x="10" y="33"/>
                    </a:cubicBezTo>
                    <a:cubicBezTo>
                      <a:pt x="9" y="29"/>
                      <a:pt x="8" y="26"/>
                      <a:pt x="8" y="22"/>
                    </a:cubicBezTo>
                    <a:cubicBezTo>
                      <a:pt x="8" y="15"/>
                      <a:pt x="11" y="10"/>
                      <a:pt x="16" y="6"/>
                    </a:cubicBezTo>
                    <a:cubicBezTo>
                      <a:pt x="21" y="2"/>
                      <a:pt x="27" y="0"/>
                      <a:pt x="35" y="0"/>
                    </a:cubicBezTo>
                    <a:cubicBezTo>
                      <a:pt x="42" y="0"/>
                      <a:pt x="48" y="2"/>
                      <a:pt x="52" y="5"/>
                    </a:cubicBezTo>
                    <a:cubicBezTo>
                      <a:pt x="57" y="8"/>
                      <a:pt x="59" y="13"/>
                      <a:pt x="59" y="19"/>
                    </a:cubicBezTo>
                    <a:cubicBezTo>
                      <a:pt x="59" y="29"/>
                      <a:pt x="52" y="37"/>
                      <a:pt x="37" y="44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71" y="72"/>
                      <a:pt x="72" y="65"/>
                      <a:pt x="72" y="58"/>
                    </a:cubicBezTo>
                    <a:cubicBezTo>
                      <a:pt x="72" y="56"/>
                      <a:pt x="72" y="53"/>
                      <a:pt x="72" y="51"/>
                    </a:cubicBezTo>
                    <a:cubicBezTo>
                      <a:pt x="72" y="50"/>
                      <a:pt x="71" y="50"/>
                      <a:pt x="71" y="49"/>
                    </a:cubicBezTo>
                    <a:cubicBezTo>
                      <a:pt x="70" y="49"/>
                      <a:pt x="70" y="49"/>
                      <a:pt x="69" y="49"/>
                    </a:cubicBezTo>
                    <a:cubicBezTo>
                      <a:pt x="60" y="47"/>
                      <a:pt x="60" y="47"/>
                      <a:pt x="60" y="47"/>
                    </a:cubicBezTo>
                    <a:lnTo>
                      <a:pt x="60" y="44"/>
                    </a:lnTo>
                    <a:close/>
                    <a:moveTo>
                      <a:pt x="25" y="51"/>
                    </a:moveTo>
                    <a:cubicBezTo>
                      <a:pt x="18" y="57"/>
                      <a:pt x="15" y="64"/>
                      <a:pt x="15" y="72"/>
                    </a:cubicBezTo>
                    <a:cubicBezTo>
                      <a:pt x="15" y="79"/>
                      <a:pt x="17" y="84"/>
                      <a:pt x="21" y="88"/>
                    </a:cubicBezTo>
                    <a:cubicBezTo>
                      <a:pt x="25" y="92"/>
                      <a:pt x="30" y="94"/>
                      <a:pt x="38" y="94"/>
                    </a:cubicBezTo>
                    <a:cubicBezTo>
                      <a:pt x="44" y="94"/>
                      <a:pt x="51" y="91"/>
                      <a:pt x="56" y="87"/>
                    </a:cubicBezTo>
                    <a:lnTo>
                      <a:pt x="25" y="51"/>
                    </a:lnTo>
                    <a:close/>
                    <a:moveTo>
                      <a:pt x="33" y="40"/>
                    </a:moveTo>
                    <a:cubicBezTo>
                      <a:pt x="40" y="34"/>
                      <a:pt x="43" y="28"/>
                      <a:pt x="43" y="20"/>
                    </a:cubicBezTo>
                    <a:cubicBezTo>
                      <a:pt x="43" y="15"/>
                      <a:pt x="43" y="12"/>
                      <a:pt x="41" y="9"/>
                    </a:cubicBezTo>
                    <a:cubicBezTo>
                      <a:pt x="39" y="7"/>
                      <a:pt x="36" y="6"/>
                      <a:pt x="34" y="6"/>
                    </a:cubicBezTo>
                    <a:cubicBezTo>
                      <a:pt x="31" y="6"/>
                      <a:pt x="28" y="7"/>
                      <a:pt x="26" y="9"/>
                    </a:cubicBezTo>
                    <a:cubicBezTo>
                      <a:pt x="25" y="11"/>
                      <a:pt x="24" y="14"/>
                      <a:pt x="24" y="18"/>
                    </a:cubicBezTo>
                    <a:cubicBezTo>
                      <a:pt x="24" y="24"/>
                      <a:pt x="26" y="30"/>
                      <a:pt x="31" y="37"/>
                    </a:cubicBezTo>
                    <a:lnTo>
                      <a:pt x="33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7" name="ïṡľîḑê">
                <a:extLst>
                  <a:ext uri="{FF2B5EF4-FFF2-40B4-BE49-F238E27FC236}">
                    <a16:creationId xmlns:a16="http://schemas.microsoft.com/office/drawing/2014/main" id="{3145A54F-D349-4F6C-A715-E994413FD72D}"/>
                  </a:ext>
                </a:extLst>
              </p:cNvPr>
              <p:cNvSpPr/>
              <p:nvPr/>
            </p:nvSpPr>
            <p:spPr bwMode="auto">
              <a:xfrm>
                <a:off x="972502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4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5 w 87"/>
                  <a:gd name="T17" fmla="*/ 25 h 99"/>
                  <a:gd name="T18" fmla="*/ 2 w 87"/>
                  <a:gd name="T19" fmla="*/ 25 h 99"/>
                  <a:gd name="T20" fmla="*/ 0 w 87"/>
                  <a:gd name="T21" fmla="*/ 0 h 99"/>
                  <a:gd name="T22" fmla="*/ 1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7 w 87"/>
                  <a:gd name="T29" fmla="*/ 0 h 99"/>
                  <a:gd name="T30" fmla="*/ 87 w 87"/>
                  <a:gd name="T31" fmla="*/ 0 h 99"/>
                  <a:gd name="T32" fmla="*/ 83 w 87"/>
                  <a:gd name="T33" fmla="*/ 25 h 99"/>
                  <a:gd name="T34" fmla="*/ 80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3 w 87"/>
                  <a:gd name="T47" fmla="*/ 96 h 99"/>
                  <a:gd name="T48" fmla="*/ 63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8" y="99"/>
                      <a:pt x="31" y="99"/>
                      <a:pt x="24" y="99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6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0"/>
                      <a:pt x="24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4" y="0"/>
                      <a:pt x="75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1" y="93"/>
                      <a:pt x="52" y="93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56" y="99"/>
                      <a:pt x="49" y="99"/>
                      <a:pt x="43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8" name="ïŝļîdé">
                <a:extLst>
                  <a:ext uri="{FF2B5EF4-FFF2-40B4-BE49-F238E27FC236}">
                    <a16:creationId xmlns:a16="http://schemas.microsoft.com/office/drawing/2014/main" id="{9AEFE9E4-7710-4B66-8192-8908E8628710}"/>
                  </a:ext>
                </a:extLst>
              </p:cNvPr>
              <p:cNvSpPr/>
              <p:nvPr/>
            </p:nvSpPr>
            <p:spPr bwMode="auto">
              <a:xfrm>
                <a:off x="9999663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6 w 59"/>
                  <a:gd name="T3" fmla="*/ 68 h 70"/>
                  <a:gd name="T4" fmla="*/ 34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1 w 59"/>
                  <a:gd name="T23" fmla="*/ 55 h 70"/>
                  <a:gd name="T24" fmla="*/ 44 w 59"/>
                  <a:gd name="T25" fmla="*/ 61 h 70"/>
                  <a:gd name="T26" fmla="*/ 58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1 w 59"/>
                  <a:gd name="T35" fmla="*/ 10 h 70"/>
                  <a:gd name="T36" fmla="*/ 32 w 59"/>
                  <a:gd name="T37" fmla="*/ 6 h 70"/>
                  <a:gd name="T38" fmla="*/ 19 w 59"/>
                  <a:gd name="T39" fmla="*/ 12 h 70"/>
                  <a:gd name="T40" fmla="*/ 14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7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6" y="50"/>
                      <a:pt x="21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8" y="61"/>
                      <a:pt x="53" y="61"/>
                      <a:pt x="58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1" y="10"/>
                    </a:cubicBezTo>
                    <a:cubicBezTo>
                      <a:pt x="39" y="7"/>
                      <a:pt x="36" y="6"/>
                      <a:pt x="32" y="6"/>
                    </a:cubicBezTo>
                    <a:cubicBezTo>
                      <a:pt x="26" y="6"/>
                      <a:pt x="22" y="8"/>
                      <a:pt x="19" y="12"/>
                    </a:cubicBezTo>
                    <a:cubicBezTo>
                      <a:pt x="16" y="16"/>
                      <a:pt x="15" y="21"/>
                      <a:pt x="14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9" name="išḻiḋê">
                <a:extLst>
                  <a:ext uri="{FF2B5EF4-FFF2-40B4-BE49-F238E27FC236}">
                    <a16:creationId xmlns:a16="http://schemas.microsoft.com/office/drawing/2014/main" id="{4B8D6B35-8BC1-48D5-BE38-8AE49C0CAF56}"/>
                  </a:ext>
                </a:extLst>
              </p:cNvPr>
              <p:cNvSpPr/>
              <p:nvPr/>
            </p:nvSpPr>
            <p:spPr bwMode="auto">
              <a:xfrm>
                <a:off x="10237788" y="4333875"/>
                <a:ext cx="184150" cy="222250"/>
              </a:xfrm>
              <a:custGeom>
                <a:avLst/>
                <a:gdLst>
                  <a:gd name="T0" fmla="*/ 58 w 58"/>
                  <a:gd name="T1" fmla="*/ 63 h 70"/>
                  <a:gd name="T2" fmla="*/ 47 w 58"/>
                  <a:gd name="T3" fmla="*/ 68 h 70"/>
                  <a:gd name="T4" fmla="*/ 34 w 58"/>
                  <a:gd name="T5" fmla="*/ 70 h 70"/>
                  <a:gd name="T6" fmla="*/ 9 w 58"/>
                  <a:gd name="T7" fmla="*/ 61 h 70"/>
                  <a:gd name="T8" fmla="*/ 0 w 58"/>
                  <a:gd name="T9" fmla="*/ 37 h 70"/>
                  <a:gd name="T10" fmla="*/ 10 w 58"/>
                  <a:gd name="T11" fmla="*/ 11 h 70"/>
                  <a:gd name="T12" fmla="*/ 37 w 58"/>
                  <a:gd name="T13" fmla="*/ 0 h 70"/>
                  <a:gd name="T14" fmla="*/ 57 w 58"/>
                  <a:gd name="T15" fmla="*/ 5 h 70"/>
                  <a:gd name="T16" fmla="*/ 53 w 58"/>
                  <a:gd name="T17" fmla="*/ 24 h 70"/>
                  <a:gd name="T18" fmla="*/ 50 w 58"/>
                  <a:gd name="T19" fmla="*/ 25 h 70"/>
                  <a:gd name="T20" fmla="*/ 45 w 58"/>
                  <a:gd name="T21" fmla="*/ 8 h 70"/>
                  <a:gd name="T22" fmla="*/ 37 w 58"/>
                  <a:gd name="T23" fmla="*/ 6 h 70"/>
                  <a:gd name="T24" fmla="*/ 21 w 58"/>
                  <a:gd name="T25" fmla="*/ 14 h 70"/>
                  <a:gd name="T26" fmla="*/ 15 w 58"/>
                  <a:gd name="T27" fmla="*/ 33 h 70"/>
                  <a:gd name="T28" fmla="*/ 21 w 58"/>
                  <a:gd name="T29" fmla="*/ 54 h 70"/>
                  <a:gd name="T30" fmla="*/ 43 w 58"/>
                  <a:gd name="T31" fmla="*/ 61 h 70"/>
                  <a:gd name="T32" fmla="*/ 57 w 58"/>
                  <a:gd name="T33" fmla="*/ 60 h 70"/>
                  <a:gd name="T34" fmla="*/ 58 w 58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8" h="70">
                    <a:moveTo>
                      <a:pt x="58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6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5" y="9"/>
                      <a:pt x="21" y="14"/>
                    </a:cubicBezTo>
                    <a:cubicBezTo>
                      <a:pt x="17" y="19"/>
                      <a:pt x="15" y="25"/>
                      <a:pt x="15" y="33"/>
                    </a:cubicBezTo>
                    <a:cubicBezTo>
                      <a:pt x="15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8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0" name="i$1íďé">
                <a:extLst>
                  <a:ext uri="{FF2B5EF4-FFF2-40B4-BE49-F238E27FC236}">
                    <a16:creationId xmlns:a16="http://schemas.microsoft.com/office/drawing/2014/main" id="{5BB0AA19-D1B0-4703-BAA2-1B25C1BD3C20}"/>
                  </a:ext>
                </a:extLst>
              </p:cNvPr>
              <p:cNvSpPr/>
              <p:nvPr/>
            </p:nvSpPr>
            <p:spPr bwMode="auto">
              <a:xfrm>
                <a:off x="10463213" y="4210050"/>
                <a:ext cx="246063" cy="339725"/>
              </a:xfrm>
              <a:custGeom>
                <a:avLst/>
                <a:gdLst>
                  <a:gd name="T0" fmla="*/ 0 w 78"/>
                  <a:gd name="T1" fmla="*/ 5 h 107"/>
                  <a:gd name="T2" fmla="*/ 23 w 78"/>
                  <a:gd name="T3" fmla="*/ 0 h 107"/>
                  <a:gd name="T4" fmla="*/ 24 w 78"/>
                  <a:gd name="T5" fmla="*/ 0 h 107"/>
                  <a:gd name="T6" fmla="*/ 24 w 78"/>
                  <a:gd name="T7" fmla="*/ 20 h 107"/>
                  <a:gd name="T8" fmla="*/ 24 w 78"/>
                  <a:gd name="T9" fmla="*/ 47 h 107"/>
                  <a:gd name="T10" fmla="*/ 47 w 78"/>
                  <a:gd name="T11" fmla="*/ 39 h 107"/>
                  <a:gd name="T12" fmla="*/ 62 w 78"/>
                  <a:gd name="T13" fmla="*/ 45 h 107"/>
                  <a:gd name="T14" fmla="*/ 68 w 78"/>
                  <a:gd name="T15" fmla="*/ 61 h 107"/>
                  <a:gd name="T16" fmla="*/ 68 w 78"/>
                  <a:gd name="T17" fmla="*/ 86 h 107"/>
                  <a:gd name="T18" fmla="*/ 68 w 78"/>
                  <a:gd name="T19" fmla="*/ 99 h 107"/>
                  <a:gd name="T20" fmla="*/ 70 w 78"/>
                  <a:gd name="T21" fmla="*/ 102 h 107"/>
                  <a:gd name="T22" fmla="*/ 78 w 78"/>
                  <a:gd name="T23" fmla="*/ 104 h 107"/>
                  <a:gd name="T24" fmla="*/ 78 w 78"/>
                  <a:gd name="T25" fmla="*/ 107 h 107"/>
                  <a:gd name="T26" fmla="*/ 62 w 78"/>
                  <a:gd name="T27" fmla="*/ 107 h 107"/>
                  <a:gd name="T28" fmla="*/ 46 w 78"/>
                  <a:gd name="T29" fmla="*/ 107 h 107"/>
                  <a:gd name="T30" fmla="*/ 46 w 78"/>
                  <a:gd name="T31" fmla="*/ 104 h 107"/>
                  <a:gd name="T32" fmla="*/ 53 w 78"/>
                  <a:gd name="T33" fmla="*/ 102 h 107"/>
                  <a:gd name="T34" fmla="*/ 55 w 78"/>
                  <a:gd name="T35" fmla="*/ 100 h 107"/>
                  <a:gd name="T36" fmla="*/ 55 w 78"/>
                  <a:gd name="T37" fmla="*/ 96 h 107"/>
                  <a:gd name="T38" fmla="*/ 55 w 78"/>
                  <a:gd name="T39" fmla="*/ 65 h 107"/>
                  <a:gd name="T40" fmla="*/ 51 w 78"/>
                  <a:gd name="T41" fmla="*/ 52 h 107"/>
                  <a:gd name="T42" fmla="*/ 38 w 78"/>
                  <a:gd name="T43" fmla="*/ 48 h 107"/>
                  <a:gd name="T44" fmla="*/ 24 w 78"/>
                  <a:gd name="T45" fmla="*/ 52 h 107"/>
                  <a:gd name="T46" fmla="*/ 24 w 78"/>
                  <a:gd name="T47" fmla="*/ 84 h 107"/>
                  <a:gd name="T48" fmla="*/ 24 w 78"/>
                  <a:gd name="T49" fmla="*/ 100 h 107"/>
                  <a:gd name="T50" fmla="*/ 26 w 78"/>
                  <a:gd name="T51" fmla="*/ 102 h 107"/>
                  <a:gd name="T52" fmla="*/ 33 w 78"/>
                  <a:gd name="T53" fmla="*/ 104 h 107"/>
                  <a:gd name="T54" fmla="*/ 33 w 78"/>
                  <a:gd name="T55" fmla="*/ 107 h 107"/>
                  <a:gd name="T56" fmla="*/ 17 w 78"/>
                  <a:gd name="T57" fmla="*/ 107 h 107"/>
                  <a:gd name="T58" fmla="*/ 1 w 78"/>
                  <a:gd name="T59" fmla="*/ 107 h 107"/>
                  <a:gd name="T60" fmla="*/ 0 w 78"/>
                  <a:gd name="T61" fmla="*/ 104 h 107"/>
                  <a:gd name="T62" fmla="*/ 8 w 78"/>
                  <a:gd name="T63" fmla="*/ 102 h 107"/>
                  <a:gd name="T64" fmla="*/ 10 w 78"/>
                  <a:gd name="T65" fmla="*/ 100 h 107"/>
                  <a:gd name="T66" fmla="*/ 10 w 78"/>
                  <a:gd name="T67" fmla="*/ 82 h 107"/>
                  <a:gd name="T68" fmla="*/ 10 w 78"/>
                  <a:gd name="T69" fmla="*/ 53 h 107"/>
                  <a:gd name="T70" fmla="*/ 10 w 78"/>
                  <a:gd name="T71" fmla="*/ 27 h 107"/>
                  <a:gd name="T72" fmla="*/ 10 w 78"/>
                  <a:gd name="T73" fmla="*/ 10 h 107"/>
                  <a:gd name="T74" fmla="*/ 0 w 78"/>
                  <a:gd name="T75" fmla="*/ 7 h 107"/>
                  <a:gd name="T76" fmla="*/ 0 w 78"/>
                  <a:gd name="T77" fmla="*/ 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8" h="107">
                    <a:moveTo>
                      <a:pt x="0" y="5"/>
                    </a:moveTo>
                    <a:cubicBezTo>
                      <a:pt x="8" y="3"/>
                      <a:pt x="16" y="2"/>
                      <a:pt x="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5"/>
                      <a:pt x="24" y="11"/>
                      <a:pt x="24" y="20"/>
                    </a:cubicBezTo>
                    <a:cubicBezTo>
                      <a:pt x="24" y="28"/>
                      <a:pt x="24" y="37"/>
                      <a:pt x="24" y="47"/>
                    </a:cubicBezTo>
                    <a:cubicBezTo>
                      <a:pt x="32" y="42"/>
                      <a:pt x="40" y="39"/>
                      <a:pt x="47" y="39"/>
                    </a:cubicBezTo>
                    <a:cubicBezTo>
                      <a:pt x="53" y="39"/>
                      <a:pt x="58" y="41"/>
                      <a:pt x="62" y="45"/>
                    </a:cubicBezTo>
                    <a:cubicBezTo>
                      <a:pt x="66" y="49"/>
                      <a:pt x="68" y="54"/>
                      <a:pt x="68" y="61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8" y="92"/>
                      <a:pt x="68" y="96"/>
                      <a:pt x="68" y="99"/>
                    </a:cubicBezTo>
                    <a:cubicBezTo>
                      <a:pt x="68" y="101"/>
                      <a:pt x="69" y="101"/>
                      <a:pt x="70" y="102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7"/>
                      <a:pt x="78" y="107"/>
                      <a:pt x="78" y="107"/>
                    </a:cubicBezTo>
                    <a:cubicBezTo>
                      <a:pt x="72" y="107"/>
                      <a:pt x="66" y="107"/>
                      <a:pt x="62" y="107"/>
                    </a:cubicBezTo>
                    <a:cubicBezTo>
                      <a:pt x="57" y="107"/>
                      <a:pt x="52" y="107"/>
                      <a:pt x="46" y="107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4" y="102"/>
                      <a:pt x="55" y="101"/>
                      <a:pt x="55" y="100"/>
                    </a:cubicBezTo>
                    <a:cubicBezTo>
                      <a:pt x="55" y="99"/>
                      <a:pt x="55" y="98"/>
                      <a:pt x="55" y="96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5" y="59"/>
                      <a:pt x="54" y="55"/>
                      <a:pt x="51" y="52"/>
                    </a:cubicBezTo>
                    <a:cubicBezTo>
                      <a:pt x="48" y="49"/>
                      <a:pt x="44" y="48"/>
                      <a:pt x="38" y="48"/>
                    </a:cubicBezTo>
                    <a:cubicBezTo>
                      <a:pt x="34" y="48"/>
                      <a:pt x="29" y="49"/>
                      <a:pt x="24" y="52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89"/>
                      <a:pt x="24" y="95"/>
                      <a:pt x="24" y="100"/>
                    </a:cubicBezTo>
                    <a:cubicBezTo>
                      <a:pt x="24" y="101"/>
                      <a:pt x="24" y="102"/>
                      <a:pt x="26" y="102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27" y="107"/>
                      <a:pt x="22" y="107"/>
                      <a:pt x="17" y="107"/>
                    </a:cubicBezTo>
                    <a:cubicBezTo>
                      <a:pt x="12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0" y="95"/>
                      <a:pt x="10" y="89"/>
                      <a:pt x="10" y="82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43"/>
                      <a:pt x="10" y="34"/>
                      <a:pt x="10" y="27"/>
                    </a:cubicBezTo>
                    <a:cubicBezTo>
                      <a:pt x="10" y="19"/>
                      <a:pt x="10" y="14"/>
                      <a:pt x="10" y="1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1" name="iṣľíḓe">
                <a:extLst>
                  <a:ext uri="{FF2B5EF4-FFF2-40B4-BE49-F238E27FC236}">
                    <a16:creationId xmlns:a16="http://schemas.microsoft.com/office/drawing/2014/main" id="{53BEF1E0-1C20-49AF-9981-8743DA9AA7EF}"/>
                  </a:ext>
                </a:extLst>
              </p:cNvPr>
              <p:cNvSpPr/>
              <p:nvPr/>
            </p:nvSpPr>
            <p:spPr bwMode="auto">
              <a:xfrm>
                <a:off x="10750550" y="4333875"/>
                <a:ext cx="247650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4 w 78"/>
                  <a:gd name="T33" fmla="*/ 61 h 68"/>
                  <a:gd name="T34" fmla="*/ 54 w 78"/>
                  <a:gd name="T35" fmla="*/ 57 h 68"/>
                  <a:gd name="T36" fmla="*/ 54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2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1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4" y="61"/>
                    </a:cubicBezTo>
                    <a:cubicBezTo>
                      <a:pt x="54" y="60"/>
                      <a:pt x="54" y="59"/>
                      <a:pt x="54" y="57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0"/>
                      <a:pt x="53" y="16"/>
                      <a:pt x="50" y="13"/>
                    </a:cubicBezTo>
                    <a:cubicBezTo>
                      <a:pt x="48" y="10"/>
                      <a:pt x="43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6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2" name="iş1iḑè">
                <a:extLst>
                  <a:ext uri="{FF2B5EF4-FFF2-40B4-BE49-F238E27FC236}">
                    <a16:creationId xmlns:a16="http://schemas.microsoft.com/office/drawing/2014/main" id="{E70A51FB-285A-4423-A0A8-F899E2A95CEE}"/>
                  </a:ext>
                </a:extLst>
              </p:cNvPr>
              <p:cNvSpPr/>
              <p:nvPr/>
            </p:nvSpPr>
            <p:spPr bwMode="auto">
              <a:xfrm>
                <a:off x="11042650" y="4333875"/>
                <a:ext cx="211138" cy="222250"/>
              </a:xfrm>
              <a:custGeom>
                <a:avLst/>
                <a:gdLst>
                  <a:gd name="T0" fmla="*/ 67 w 67"/>
                  <a:gd name="T1" fmla="*/ 34 h 70"/>
                  <a:gd name="T2" fmla="*/ 58 w 67"/>
                  <a:gd name="T3" fmla="*/ 60 h 70"/>
                  <a:gd name="T4" fmla="*/ 33 w 67"/>
                  <a:gd name="T5" fmla="*/ 70 h 70"/>
                  <a:gd name="T6" fmla="*/ 9 w 67"/>
                  <a:gd name="T7" fmla="*/ 61 h 70"/>
                  <a:gd name="T8" fmla="*/ 0 w 67"/>
                  <a:gd name="T9" fmla="*/ 36 h 70"/>
                  <a:gd name="T10" fmla="*/ 9 w 67"/>
                  <a:gd name="T11" fmla="*/ 10 h 70"/>
                  <a:gd name="T12" fmla="*/ 34 w 67"/>
                  <a:gd name="T13" fmla="*/ 0 h 70"/>
                  <a:gd name="T14" fmla="*/ 58 w 67"/>
                  <a:gd name="T15" fmla="*/ 10 h 70"/>
                  <a:gd name="T16" fmla="*/ 67 w 67"/>
                  <a:gd name="T17" fmla="*/ 34 h 70"/>
                  <a:gd name="T18" fmla="*/ 14 w 67"/>
                  <a:gd name="T19" fmla="*/ 34 h 70"/>
                  <a:gd name="T20" fmla="*/ 19 w 67"/>
                  <a:gd name="T21" fmla="*/ 56 h 70"/>
                  <a:gd name="T22" fmla="*/ 34 w 67"/>
                  <a:gd name="T23" fmla="*/ 64 h 70"/>
                  <a:gd name="T24" fmla="*/ 48 w 67"/>
                  <a:gd name="T25" fmla="*/ 57 h 70"/>
                  <a:gd name="T26" fmla="*/ 53 w 67"/>
                  <a:gd name="T27" fmla="*/ 35 h 70"/>
                  <a:gd name="T28" fmla="*/ 48 w 67"/>
                  <a:gd name="T29" fmla="*/ 14 h 70"/>
                  <a:gd name="T30" fmla="*/ 33 w 67"/>
                  <a:gd name="T31" fmla="*/ 6 h 70"/>
                  <a:gd name="T32" fmla="*/ 19 w 67"/>
                  <a:gd name="T33" fmla="*/ 13 h 70"/>
                  <a:gd name="T34" fmla="*/ 14 w 67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70">
                    <a:moveTo>
                      <a:pt x="67" y="34"/>
                    </a:moveTo>
                    <a:cubicBezTo>
                      <a:pt x="67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6" y="4"/>
                      <a:pt x="24" y="0"/>
                      <a:pt x="34" y="0"/>
                    </a:cubicBezTo>
                    <a:cubicBezTo>
                      <a:pt x="44" y="0"/>
                      <a:pt x="52" y="4"/>
                      <a:pt x="58" y="10"/>
                    </a:cubicBezTo>
                    <a:cubicBezTo>
                      <a:pt x="64" y="16"/>
                      <a:pt x="67" y="24"/>
                      <a:pt x="67" y="34"/>
                    </a:cubicBezTo>
                    <a:close/>
                    <a:moveTo>
                      <a:pt x="14" y="34"/>
                    </a:moveTo>
                    <a:cubicBezTo>
                      <a:pt x="14" y="43"/>
                      <a:pt x="16" y="51"/>
                      <a:pt x="19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4" y="9"/>
                      <a:pt x="40" y="6"/>
                      <a:pt x="33" y="6"/>
                    </a:cubicBezTo>
                    <a:cubicBezTo>
                      <a:pt x="27" y="6"/>
                      <a:pt x="22" y="8"/>
                      <a:pt x="19" y="13"/>
                    </a:cubicBezTo>
                    <a:cubicBezTo>
                      <a:pt x="16" y="18"/>
                      <a:pt x="14" y="25"/>
                      <a:pt x="14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3" name="ïṩľîḑè">
                <a:extLst>
                  <a:ext uri="{FF2B5EF4-FFF2-40B4-BE49-F238E27FC236}">
                    <a16:creationId xmlns:a16="http://schemas.microsoft.com/office/drawing/2014/main" id="{F4308E86-95DA-421C-8040-86EB939FC2D9}"/>
                  </a:ext>
                </a:extLst>
              </p:cNvPr>
              <p:cNvSpPr/>
              <p:nvPr/>
            </p:nvSpPr>
            <p:spPr bwMode="auto">
              <a:xfrm>
                <a:off x="11301413" y="4210050"/>
                <a:ext cx="107950" cy="339725"/>
              </a:xfrm>
              <a:custGeom>
                <a:avLst/>
                <a:gdLst>
                  <a:gd name="T0" fmla="*/ 1 w 34"/>
                  <a:gd name="T1" fmla="*/ 7 h 107"/>
                  <a:gd name="T2" fmla="*/ 0 w 34"/>
                  <a:gd name="T3" fmla="*/ 5 h 107"/>
                  <a:gd name="T4" fmla="*/ 24 w 34"/>
                  <a:gd name="T5" fmla="*/ 0 h 107"/>
                  <a:gd name="T6" fmla="*/ 24 w 34"/>
                  <a:gd name="T7" fmla="*/ 0 h 107"/>
                  <a:gd name="T8" fmla="*/ 24 w 34"/>
                  <a:gd name="T9" fmla="*/ 33 h 107"/>
                  <a:gd name="T10" fmla="*/ 24 w 34"/>
                  <a:gd name="T11" fmla="*/ 79 h 107"/>
                  <a:gd name="T12" fmla="*/ 24 w 34"/>
                  <a:gd name="T13" fmla="*/ 99 h 107"/>
                  <a:gd name="T14" fmla="*/ 26 w 34"/>
                  <a:gd name="T15" fmla="*/ 102 h 107"/>
                  <a:gd name="T16" fmla="*/ 34 w 34"/>
                  <a:gd name="T17" fmla="*/ 104 h 107"/>
                  <a:gd name="T18" fmla="*/ 34 w 34"/>
                  <a:gd name="T19" fmla="*/ 107 h 107"/>
                  <a:gd name="T20" fmla="*/ 17 w 34"/>
                  <a:gd name="T21" fmla="*/ 107 h 107"/>
                  <a:gd name="T22" fmla="*/ 1 w 34"/>
                  <a:gd name="T23" fmla="*/ 107 h 107"/>
                  <a:gd name="T24" fmla="*/ 1 w 34"/>
                  <a:gd name="T25" fmla="*/ 104 h 107"/>
                  <a:gd name="T26" fmla="*/ 9 w 34"/>
                  <a:gd name="T27" fmla="*/ 102 h 107"/>
                  <a:gd name="T28" fmla="*/ 10 w 34"/>
                  <a:gd name="T29" fmla="*/ 100 h 107"/>
                  <a:gd name="T30" fmla="*/ 11 w 34"/>
                  <a:gd name="T31" fmla="*/ 82 h 107"/>
                  <a:gd name="T32" fmla="*/ 11 w 34"/>
                  <a:gd name="T33" fmla="*/ 53 h 107"/>
                  <a:gd name="T34" fmla="*/ 10 w 34"/>
                  <a:gd name="T35" fmla="*/ 10 h 107"/>
                  <a:gd name="T36" fmla="*/ 1 w 34"/>
                  <a:gd name="T37" fmla="*/ 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107">
                    <a:moveTo>
                      <a:pt x="1" y="7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7" y="2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8"/>
                      <a:pt x="24" y="19"/>
                      <a:pt x="24" y="33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4" y="87"/>
                      <a:pt x="24" y="94"/>
                      <a:pt x="24" y="99"/>
                    </a:cubicBezTo>
                    <a:cubicBezTo>
                      <a:pt x="24" y="101"/>
                      <a:pt x="25" y="102"/>
                      <a:pt x="26" y="102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1" y="94"/>
                      <a:pt x="11" y="88"/>
                      <a:pt x="11" y="8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35"/>
                      <a:pt x="11" y="21"/>
                      <a:pt x="10" y="10"/>
                    </a:cubicBezTo>
                    <a:lnTo>
                      <a:pt x="1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4" name="ïṩḷïdé">
                <a:extLst>
                  <a:ext uri="{FF2B5EF4-FFF2-40B4-BE49-F238E27FC236}">
                    <a16:creationId xmlns:a16="http://schemas.microsoft.com/office/drawing/2014/main" id="{28496E00-B8D7-46DD-8017-22248C3715B7}"/>
                  </a:ext>
                </a:extLst>
              </p:cNvPr>
              <p:cNvSpPr/>
              <p:nvPr/>
            </p:nvSpPr>
            <p:spPr bwMode="auto">
              <a:xfrm>
                <a:off x="11456988" y="4333875"/>
                <a:ext cx="215900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9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8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4 w 68"/>
                  <a:gd name="T23" fmla="*/ 64 h 70"/>
                  <a:gd name="T24" fmla="*/ 48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3 w 68"/>
                  <a:gd name="T31" fmla="*/ 6 h 70"/>
                  <a:gd name="T32" fmla="*/ 19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10" y="10"/>
                    </a:cubicBezTo>
                    <a:cubicBezTo>
                      <a:pt x="16" y="4"/>
                      <a:pt x="24" y="0"/>
                      <a:pt x="35" y="0"/>
                    </a:cubicBezTo>
                    <a:cubicBezTo>
                      <a:pt x="45" y="0"/>
                      <a:pt x="52" y="4"/>
                      <a:pt x="58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6" y="51"/>
                      <a:pt x="20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5" y="9"/>
                      <a:pt x="40" y="6"/>
                      <a:pt x="33" y="6"/>
                    </a:cubicBezTo>
                    <a:cubicBezTo>
                      <a:pt x="27" y="6"/>
                      <a:pt x="23" y="8"/>
                      <a:pt x="19" y="13"/>
                    </a:cubicBezTo>
                    <a:cubicBezTo>
                      <a:pt x="16" y="18"/>
                      <a:pt x="15" y="25"/>
                      <a:pt x="15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5" name="iŝḻîḓè">
                <a:extLst>
                  <a:ext uri="{FF2B5EF4-FFF2-40B4-BE49-F238E27FC236}">
                    <a16:creationId xmlns:a16="http://schemas.microsoft.com/office/drawing/2014/main" id="{C3CEAD0F-49FC-4A6C-B390-B6C94A555862}"/>
                  </a:ext>
                </a:extLst>
              </p:cNvPr>
              <p:cNvSpPr/>
              <p:nvPr/>
            </p:nvSpPr>
            <p:spPr bwMode="auto">
              <a:xfrm>
                <a:off x="11720513" y="4333875"/>
                <a:ext cx="220663" cy="330200"/>
              </a:xfrm>
              <a:custGeom>
                <a:avLst/>
                <a:gdLst>
                  <a:gd name="T0" fmla="*/ 54 w 70"/>
                  <a:gd name="T1" fmla="*/ 9 h 104"/>
                  <a:gd name="T2" fmla="*/ 59 w 70"/>
                  <a:gd name="T3" fmla="*/ 23 h 104"/>
                  <a:gd name="T4" fmla="*/ 51 w 70"/>
                  <a:gd name="T5" fmla="*/ 42 h 104"/>
                  <a:gd name="T6" fmla="*/ 31 w 70"/>
                  <a:gd name="T7" fmla="*/ 49 h 104"/>
                  <a:gd name="T8" fmla="*/ 19 w 70"/>
                  <a:gd name="T9" fmla="*/ 46 h 104"/>
                  <a:gd name="T10" fmla="*/ 15 w 70"/>
                  <a:gd name="T11" fmla="*/ 56 h 104"/>
                  <a:gd name="T12" fmla="*/ 17 w 70"/>
                  <a:gd name="T13" fmla="*/ 59 h 104"/>
                  <a:gd name="T14" fmla="*/ 24 w 70"/>
                  <a:gd name="T15" fmla="*/ 59 h 104"/>
                  <a:gd name="T16" fmla="*/ 34 w 70"/>
                  <a:gd name="T17" fmla="*/ 59 h 104"/>
                  <a:gd name="T18" fmla="*/ 44 w 70"/>
                  <a:gd name="T19" fmla="*/ 59 h 104"/>
                  <a:gd name="T20" fmla="*/ 62 w 70"/>
                  <a:gd name="T21" fmla="*/ 63 h 104"/>
                  <a:gd name="T22" fmla="*/ 70 w 70"/>
                  <a:gd name="T23" fmla="*/ 76 h 104"/>
                  <a:gd name="T24" fmla="*/ 57 w 70"/>
                  <a:gd name="T25" fmla="*/ 96 h 104"/>
                  <a:gd name="T26" fmla="*/ 29 w 70"/>
                  <a:gd name="T27" fmla="*/ 104 h 104"/>
                  <a:gd name="T28" fmla="*/ 8 w 70"/>
                  <a:gd name="T29" fmla="*/ 99 h 104"/>
                  <a:gd name="T30" fmla="*/ 0 w 70"/>
                  <a:gd name="T31" fmla="*/ 88 h 104"/>
                  <a:gd name="T32" fmla="*/ 11 w 70"/>
                  <a:gd name="T33" fmla="*/ 70 h 104"/>
                  <a:gd name="T34" fmla="*/ 4 w 70"/>
                  <a:gd name="T35" fmla="*/ 63 h 104"/>
                  <a:gd name="T36" fmla="*/ 14 w 70"/>
                  <a:gd name="T37" fmla="*/ 45 h 104"/>
                  <a:gd name="T38" fmla="*/ 3 w 70"/>
                  <a:gd name="T39" fmla="*/ 25 h 104"/>
                  <a:gd name="T40" fmla="*/ 11 w 70"/>
                  <a:gd name="T41" fmla="*/ 7 h 104"/>
                  <a:gd name="T42" fmla="*/ 32 w 70"/>
                  <a:gd name="T43" fmla="*/ 0 h 104"/>
                  <a:gd name="T44" fmla="*/ 41 w 70"/>
                  <a:gd name="T45" fmla="*/ 1 h 104"/>
                  <a:gd name="T46" fmla="*/ 50 w 70"/>
                  <a:gd name="T47" fmla="*/ 2 h 104"/>
                  <a:gd name="T48" fmla="*/ 70 w 70"/>
                  <a:gd name="T49" fmla="*/ 2 h 104"/>
                  <a:gd name="T50" fmla="*/ 70 w 70"/>
                  <a:gd name="T51" fmla="*/ 5 h 104"/>
                  <a:gd name="T52" fmla="*/ 54 w 70"/>
                  <a:gd name="T53" fmla="*/ 9 h 104"/>
                  <a:gd name="T54" fmla="*/ 15 w 70"/>
                  <a:gd name="T55" fmla="*/ 71 h 104"/>
                  <a:gd name="T56" fmla="*/ 11 w 70"/>
                  <a:gd name="T57" fmla="*/ 84 h 104"/>
                  <a:gd name="T58" fmla="*/ 16 w 70"/>
                  <a:gd name="T59" fmla="*/ 94 h 104"/>
                  <a:gd name="T60" fmla="*/ 29 w 70"/>
                  <a:gd name="T61" fmla="*/ 97 h 104"/>
                  <a:gd name="T62" fmla="*/ 47 w 70"/>
                  <a:gd name="T63" fmla="*/ 93 h 104"/>
                  <a:gd name="T64" fmla="*/ 55 w 70"/>
                  <a:gd name="T65" fmla="*/ 80 h 104"/>
                  <a:gd name="T66" fmla="*/ 51 w 70"/>
                  <a:gd name="T67" fmla="*/ 73 h 104"/>
                  <a:gd name="T68" fmla="*/ 37 w 70"/>
                  <a:gd name="T69" fmla="*/ 71 h 104"/>
                  <a:gd name="T70" fmla="*/ 29 w 70"/>
                  <a:gd name="T71" fmla="*/ 71 h 104"/>
                  <a:gd name="T72" fmla="*/ 20 w 70"/>
                  <a:gd name="T73" fmla="*/ 71 h 104"/>
                  <a:gd name="T74" fmla="*/ 15 w 70"/>
                  <a:gd name="T75" fmla="*/ 71 h 104"/>
                  <a:gd name="T76" fmla="*/ 18 w 70"/>
                  <a:gd name="T77" fmla="*/ 24 h 104"/>
                  <a:gd name="T78" fmla="*/ 21 w 70"/>
                  <a:gd name="T79" fmla="*/ 38 h 104"/>
                  <a:gd name="T80" fmla="*/ 32 w 70"/>
                  <a:gd name="T81" fmla="*/ 43 h 104"/>
                  <a:gd name="T82" fmla="*/ 41 w 70"/>
                  <a:gd name="T83" fmla="*/ 38 h 104"/>
                  <a:gd name="T84" fmla="*/ 45 w 70"/>
                  <a:gd name="T85" fmla="*/ 25 h 104"/>
                  <a:gd name="T86" fmla="*/ 41 w 70"/>
                  <a:gd name="T87" fmla="*/ 11 h 104"/>
                  <a:gd name="T88" fmla="*/ 31 w 70"/>
                  <a:gd name="T89" fmla="*/ 6 h 104"/>
                  <a:gd name="T90" fmla="*/ 21 w 70"/>
                  <a:gd name="T91" fmla="*/ 10 h 104"/>
                  <a:gd name="T92" fmla="*/ 18 w 70"/>
                  <a:gd name="T93" fmla="*/ 2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0" h="104">
                    <a:moveTo>
                      <a:pt x="54" y="9"/>
                    </a:moveTo>
                    <a:cubicBezTo>
                      <a:pt x="57" y="13"/>
                      <a:pt x="59" y="18"/>
                      <a:pt x="59" y="23"/>
                    </a:cubicBezTo>
                    <a:cubicBezTo>
                      <a:pt x="59" y="31"/>
                      <a:pt x="57" y="37"/>
                      <a:pt x="51" y="42"/>
                    </a:cubicBezTo>
                    <a:cubicBezTo>
                      <a:pt x="46" y="46"/>
                      <a:pt x="39" y="49"/>
                      <a:pt x="31" y="49"/>
                    </a:cubicBezTo>
                    <a:cubicBezTo>
                      <a:pt x="27" y="49"/>
                      <a:pt x="23" y="48"/>
                      <a:pt x="19" y="46"/>
                    </a:cubicBezTo>
                    <a:cubicBezTo>
                      <a:pt x="16" y="51"/>
                      <a:pt x="15" y="54"/>
                      <a:pt x="15" y="56"/>
                    </a:cubicBezTo>
                    <a:cubicBezTo>
                      <a:pt x="15" y="57"/>
                      <a:pt x="16" y="58"/>
                      <a:pt x="17" y="59"/>
                    </a:cubicBezTo>
                    <a:cubicBezTo>
                      <a:pt x="18" y="59"/>
                      <a:pt x="21" y="59"/>
                      <a:pt x="24" y="59"/>
                    </a:cubicBezTo>
                    <a:cubicBezTo>
                      <a:pt x="27" y="59"/>
                      <a:pt x="30" y="59"/>
                      <a:pt x="34" y="59"/>
                    </a:cubicBezTo>
                    <a:cubicBezTo>
                      <a:pt x="37" y="59"/>
                      <a:pt x="41" y="59"/>
                      <a:pt x="44" y="59"/>
                    </a:cubicBezTo>
                    <a:cubicBezTo>
                      <a:pt x="51" y="59"/>
                      <a:pt x="57" y="60"/>
                      <a:pt x="62" y="63"/>
                    </a:cubicBezTo>
                    <a:cubicBezTo>
                      <a:pt x="67" y="66"/>
                      <a:pt x="70" y="70"/>
                      <a:pt x="70" y="76"/>
                    </a:cubicBezTo>
                    <a:cubicBezTo>
                      <a:pt x="70" y="85"/>
                      <a:pt x="66" y="91"/>
                      <a:pt x="57" y="96"/>
                    </a:cubicBezTo>
                    <a:cubicBezTo>
                      <a:pt x="49" y="101"/>
                      <a:pt x="39" y="104"/>
                      <a:pt x="29" y="104"/>
                    </a:cubicBezTo>
                    <a:cubicBezTo>
                      <a:pt x="20" y="104"/>
                      <a:pt x="13" y="102"/>
                      <a:pt x="8" y="99"/>
                    </a:cubicBezTo>
                    <a:cubicBezTo>
                      <a:pt x="2" y="97"/>
                      <a:pt x="0" y="93"/>
                      <a:pt x="0" y="88"/>
                    </a:cubicBezTo>
                    <a:cubicBezTo>
                      <a:pt x="0" y="83"/>
                      <a:pt x="4" y="77"/>
                      <a:pt x="11" y="70"/>
                    </a:cubicBezTo>
                    <a:cubicBezTo>
                      <a:pt x="6" y="68"/>
                      <a:pt x="4" y="66"/>
                      <a:pt x="4" y="63"/>
                    </a:cubicBezTo>
                    <a:cubicBezTo>
                      <a:pt x="4" y="58"/>
                      <a:pt x="7" y="52"/>
                      <a:pt x="14" y="45"/>
                    </a:cubicBezTo>
                    <a:cubicBezTo>
                      <a:pt x="7" y="40"/>
                      <a:pt x="3" y="34"/>
                      <a:pt x="3" y="25"/>
                    </a:cubicBezTo>
                    <a:cubicBezTo>
                      <a:pt x="3" y="18"/>
                      <a:pt x="6" y="12"/>
                      <a:pt x="11" y="7"/>
                    </a:cubicBezTo>
                    <a:cubicBezTo>
                      <a:pt x="16" y="3"/>
                      <a:pt x="23" y="0"/>
                      <a:pt x="32" y="0"/>
                    </a:cubicBezTo>
                    <a:cubicBezTo>
                      <a:pt x="34" y="0"/>
                      <a:pt x="37" y="1"/>
                      <a:pt x="41" y="1"/>
                    </a:cubicBezTo>
                    <a:cubicBezTo>
                      <a:pt x="45" y="2"/>
                      <a:pt x="48" y="2"/>
                      <a:pt x="50" y="2"/>
                    </a:cubicBezTo>
                    <a:cubicBezTo>
                      <a:pt x="57" y="2"/>
                      <a:pt x="64" y="2"/>
                      <a:pt x="70" y="2"/>
                    </a:cubicBezTo>
                    <a:cubicBezTo>
                      <a:pt x="70" y="5"/>
                      <a:pt x="70" y="5"/>
                      <a:pt x="70" y="5"/>
                    </a:cubicBezTo>
                    <a:lnTo>
                      <a:pt x="54" y="9"/>
                    </a:lnTo>
                    <a:close/>
                    <a:moveTo>
                      <a:pt x="15" y="71"/>
                    </a:moveTo>
                    <a:cubicBezTo>
                      <a:pt x="12" y="76"/>
                      <a:pt x="11" y="80"/>
                      <a:pt x="11" y="84"/>
                    </a:cubicBezTo>
                    <a:cubicBezTo>
                      <a:pt x="11" y="88"/>
                      <a:pt x="12" y="92"/>
                      <a:pt x="16" y="94"/>
                    </a:cubicBezTo>
                    <a:cubicBezTo>
                      <a:pt x="19" y="96"/>
                      <a:pt x="24" y="97"/>
                      <a:pt x="29" y="97"/>
                    </a:cubicBezTo>
                    <a:cubicBezTo>
                      <a:pt x="36" y="97"/>
                      <a:pt x="42" y="96"/>
                      <a:pt x="47" y="93"/>
                    </a:cubicBezTo>
                    <a:cubicBezTo>
                      <a:pt x="53" y="90"/>
                      <a:pt x="55" y="86"/>
                      <a:pt x="55" y="80"/>
                    </a:cubicBezTo>
                    <a:cubicBezTo>
                      <a:pt x="55" y="77"/>
                      <a:pt x="54" y="75"/>
                      <a:pt x="51" y="73"/>
                    </a:cubicBezTo>
                    <a:cubicBezTo>
                      <a:pt x="49" y="71"/>
                      <a:pt x="44" y="71"/>
                      <a:pt x="37" y="71"/>
                    </a:cubicBezTo>
                    <a:cubicBezTo>
                      <a:pt x="35" y="71"/>
                      <a:pt x="32" y="71"/>
                      <a:pt x="29" y="71"/>
                    </a:cubicBezTo>
                    <a:cubicBezTo>
                      <a:pt x="26" y="71"/>
                      <a:pt x="23" y="71"/>
                      <a:pt x="20" y="71"/>
                    </a:cubicBezTo>
                    <a:cubicBezTo>
                      <a:pt x="19" y="71"/>
                      <a:pt x="17" y="71"/>
                      <a:pt x="15" y="71"/>
                    </a:cubicBezTo>
                    <a:close/>
                    <a:moveTo>
                      <a:pt x="18" y="24"/>
                    </a:moveTo>
                    <a:cubicBezTo>
                      <a:pt x="18" y="30"/>
                      <a:pt x="19" y="35"/>
                      <a:pt x="21" y="38"/>
                    </a:cubicBezTo>
                    <a:cubicBezTo>
                      <a:pt x="24" y="41"/>
                      <a:pt x="27" y="43"/>
                      <a:pt x="32" y="43"/>
                    </a:cubicBezTo>
                    <a:cubicBezTo>
                      <a:pt x="36" y="43"/>
                      <a:pt x="39" y="42"/>
                      <a:pt x="41" y="38"/>
                    </a:cubicBezTo>
                    <a:cubicBezTo>
                      <a:pt x="44" y="35"/>
                      <a:pt x="45" y="31"/>
                      <a:pt x="45" y="25"/>
                    </a:cubicBezTo>
                    <a:cubicBezTo>
                      <a:pt x="45" y="19"/>
                      <a:pt x="43" y="14"/>
                      <a:pt x="41" y="11"/>
                    </a:cubicBezTo>
                    <a:cubicBezTo>
                      <a:pt x="39" y="7"/>
                      <a:pt x="35" y="6"/>
                      <a:pt x="31" y="6"/>
                    </a:cubicBezTo>
                    <a:cubicBezTo>
                      <a:pt x="26" y="6"/>
                      <a:pt x="23" y="7"/>
                      <a:pt x="21" y="10"/>
                    </a:cubicBezTo>
                    <a:cubicBezTo>
                      <a:pt x="19" y="13"/>
                      <a:pt x="18" y="18"/>
                      <a:pt x="18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6" name="îṩľïḑê">
                <a:extLst>
                  <a:ext uri="{FF2B5EF4-FFF2-40B4-BE49-F238E27FC236}">
                    <a16:creationId xmlns:a16="http://schemas.microsoft.com/office/drawing/2014/main" id="{D176920E-2107-4724-B5BA-D7C1F5F5E6C6}"/>
                  </a:ext>
                </a:extLst>
              </p:cNvPr>
              <p:cNvSpPr/>
              <p:nvPr/>
            </p:nvSpPr>
            <p:spPr bwMode="auto">
              <a:xfrm>
                <a:off x="11960225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1 w 74"/>
                  <a:gd name="T7" fmla="*/ 3 h 101"/>
                  <a:gd name="T8" fmla="*/ 23 w 74"/>
                  <a:gd name="T9" fmla="*/ 5 h 101"/>
                  <a:gd name="T10" fmla="*/ 29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4 w 74"/>
                  <a:gd name="T17" fmla="*/ 39 h 101"/>
                  <a:gd name="T18" fmla="*/ 51 w 74"/>
                  <a:gd name="T19" fmla="*/ 23 h 101"/>
                  <a:gd name="T20" fmla="*/ 57 w 74"/>
                  <a:gd name="T21" fmla="*/ 5 h 101"/>
                  <a:gd name="T22" fmla="*/ 49 w 74"/>
                  <a:gd name="T23" fmla="*/ 3 h 101"/>
                  <a:gd name="T24" fmla="*/ 49 w 74"/>
                  <a:gd name="T25" fmla="*/ 0 h 101"/>
                  <a:gd name="T26" fmla="*/ 61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7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4 w 74"/>
                  <a:gd name="T39" fmla="*/ 57 h 101"/>
                  <a:gd name="T40" fmla="*/ 38 w 74"/>
                  <a:gd name="T41" fmla="*/ 77 h 101"/>
                  <a:gd name="T42" fmla="*/ 34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8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6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29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4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2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4" y="57"/>
                    </a:cubicBezTo>
                    <a:cubicBezTo>
                      <a:pt x="42" y="63"/>
                      <a:pt x="40" y="70"/>
                      <a:pt x="38" y="77"/>
                    </a:cubicBezTo>
                    <a:cubicBezTo>
                      <a:pt x="37" y="83"/>
                      <a:pt x="35" y="89"/>
                      <a:pt x="34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0" y="100"/>
                      <a:pt x="27" y="101"/>
                      <a:pt x="23" y="101"/>
                    </a:cubicBezTo>
                    <a:cubicBezTo>
                      <a:pt x="18" y="101"/>
                      <a:pt x="13" y="101"/>
                      <a:pt x="8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7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6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</p:grpSp>
      <p:cxnSp>
        <p:nvCxnSpPr>
          <p:cNvPr id="111" name="直接连接符 110">
            <a:extLst>
              <a:ext uri="{FF2B5EF4-FFF2-40B4-BE49-F238E27FC236}">
                <a16:creationId xmlns:a16="http://schemas.microsoft.com/office/drawing/2014/main" id="{487D2C6B-7064-4250-A5B2-111D00839DDB}"/>
              </a:ext>
            </a:extLst>
          </p:cNvPr>
          <p:cNvCxnSpPr/>
          <p:nvPr/>
        </p:nvCxnSpPr>
        <p:spPr>
          <a:xfrm>
            <a:off x="0" y="85344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文本框 111">
            <a:extLst>
              <a:ext uri="{FF2B5EF4-FFF2-40B4-BE49-F238E27FC236}">
                <a16:creationId xmlns:a16="http://schemas.microsoft.com/office/drawing/2014/main" id="{98107071-B6EE-429A-A8B9-BE04F6E4D200}"/>
              </a:ext>
            </a:extLst>
          </p:cNvPr>
          <p:cNvSpPr txBox="1"/>
          <p:nvPr/>
        </p:nvSpPr>
        <p:spPr>
          <a:xfrm>
            <a:off x="345944" y="167549"/>
            <a:ext cx="192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</a:t>
            </a:r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48" name="组合 347">
            <a:extLst>
              <a:ext uri="{FF2B5EF4-FFF2-40B4-BE49-F238E27FC236}">
                <a16:creationId xmlns:a16="http://schemas.microsoft.com/office/drawing/2014/main" id="{EA357292-6647-47A8-9AB2-E632719196FB}"/>
              </a:ext>
            </a:extLst>
          </p:cNvPr>
          <p:cNvGrpSpPr/>
          <p:nvPr/>
        </p:nvGrpSpPr>
        <p:grpSpPr>
          <a:xfrm>
            <a:off x="977462" y="3061080"/>
            <a:ext cx="4014764" cy="1437969"/>
            <a:chOff x="977462" y="2648608"/>
            <a:chExt cx="3304252" cy="1437969"/>
          </a:xfrm>
        </p:grpSpPr>
        <p:sp>
          <p:nvSpPr>
            <p:cNvPr id="349" name="文本框 348">
              <a:extLst>
                <a:ext uri="{FF2B5EF4-FFF2-40B4-BE49-F238E27FC236}">
                  <a16:creationId xmlns:a16="http://schemas.microsoft.com/office/drawing/2014/main" id="{D17CC1E1-1A18-40D3-92C7-43BFA19E1F11}"/>
                </a:ext>
              </a:extLst>
            </p:cNvPr>
            <p:cNvSpPr txBox="1"/>
            <p:nvPr/>
          </p:nvSpPr>
          <p:spPr>
            <a:xfrm>
              <a:off x="977462" y="2648608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本篇论文主要应用的方法</a:t>
              </a:r>
            </a:p>
          </p:txBody>
        </p:sp>
        <p:sp>
          <p:nvSpPr>
            <p:cNvPr id="350" name="文本框 349">
              <a:extLst>
                <a:ext uri="{FF2B5EF4-FFF2-40B4-BE49-F238E27FC236}">
                  <a16:creationId xmlns:a16="http://schemas.microsoft.com/office/drawing/2014/main" id="{BCF40E3B-4B0B-4E71-974B-14C25CB84C19}"/>
                </a:ext>
              </a:extLst>
            </p:cNvPr>
            <p:cNvSpPr txBox="1"/>
            <p:nvPr/>
          </p:nvSpPr>
          <p:spPr>
            <a:xfrm>
              <a:off x="993228" y="3255580"/>
              <a:ext cx="32884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为电商物流中心提供更加实用、高效的运营策略</a:t>
              </a:r>
            </a:p>
          </p:txBody>
        </p:sp>
        <p:cxnSp>
          <p:nvCxnSpPr>
            <p:cNvPr id="351" name="直接连接符 350">
              <a:extLst>
                <a:ext uri="{FF2B5EF4-FFF2-40B4-BE49-F238E27FC236}">
                  <a16:creationId xmlns:a16="http://schemas.microsoft.com/office/drawing/2014/main" id="{37FEDED5-8F17-43B4-A66A-546FA4DBC71C}"/>
                </a:ext>
              </a:extLst>
            </p:cNvPr>
            <p:cNvCxnSpPr>
              <a:cxnSpLocks/>
            </p:cNvCxnSpPr>
            <p:nvPr/>
          </p:nvCxnSpPr>
          <p:spPr>
            <a:xfrm>
              <a:off x="1072055" y="3100801"/>
              <a:ext cx="305000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8" name="组合 447">
            <a:extLst>
              <a:ext uri="{FF2B5EF4-FFF2-40B4-BE49-F238E27FC236}">
                <a16:creationId xmlns:a16="http://schemas.microsoft.com/office/drawing/2014/main" id="{BBFB0AAD-0D6D-4D71-B189-D531F99AF5F2}"/>
              </a:ext>
            </a:extLst>
          </p:cNvPr>
          <p:cNvGrpSpPr/>
          <p:nvPr/>
        </p:nvGrpSpPr>
        <p:grpSpPr>
          <a:xfrm>
            <a:off x="6178115" y="1131457"/>
            <a:ext cx="5297214" cy="5297214"/>
            <a:chOff x="6178115" y="1131457"/>
            <a:chExt cx="5297214" cy="5297214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CDCD8CC-7BCD-40BB-BF92-19AE635E61F7}"/>
                </a:ext>
              </a:extLst>
            </p:cNvPr>
            <p:cNvGrpSpPr/>
            <p:nvPr/>
          </p:nvGrpSpPr>
          <p:grpSpPr>
            <a:xfrm>
              <a:off x="6178115" y="1131457"/>
              <a:ext cx="5297214" cy="5297214"/>
              <a:chOff x="5947376" y="1351310"/>
              <a:chExt cx="5297214" cy="5297214"/>
            </a:xfrm>
          </p:grpSpPr>
          <p:sp>
            <p:nvSpPr>
              <p:cNvPr id="352" name="椭圆 351">
                <a:extLst>
                  <a:ext uri="{FF2B5EF4-FFF2-40B4-BE49-F238E27FC236}">
                    <a16:creationId xmlns:a16="http://schemas.microsoft.com/office/drawing/2014/main" id="{A85EDD76-0641-4192-B0FC-0FBC1D60C78B}"/>
                  </a:ext>
                </a:extLst>
              </p:cNvPr>
              <p:cNvSpPr/>
              <p:nvPr/>
            </p:nvSpPr>
            <p:spPr>
              <a:xfrm>
                <a:off x="5947376" y="1351310"/>
                <a:ext cx="5297214" cy="5297214"/>
              </a:xfrm>
              <a:prstGeom prst="ellipse">
                <a:avLst/>
              </a:prstGeom>
              <a:noFill/>
              <a:ln w="28575">
                <a:solidFill>
                  <a:srgbClr val="07FFFF">
                    <a:alpha val="6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3" name="椭圆 352">
                <a:extLst>
                  <a:ext uri="{FF2B5EF4-FFF2-40B4-BE49-F238E27FC236}">
                    <a16:creationId xmlns:a16="http://schemas.microsoft.com/office/drawing/2014/main" id="{DDF3E151-7DCD-4470-8398-CA2CAA56F3FA}"/>
                  </a:ext>
                </a:extLst>
              </p:cNvPr>
              <p:cNvSpPr/>
              <p:nvPr/>
            </p:nvSpPr>
            <p:spPr>
              <a:xfrm>
                <a:off x="6155769" y="1559703"/>
                <a:ext cx="4880428" cy="4880428"/>
              </a:xfrm>
              <a:prstGeom prst="ellipse">
                <a:avLst/>
              </a:prstGeom>
              <a:noFill/>
              <a:ln w="19050">
                <a:solidFill>
                  <a:srgbClr val="07FFFF">
                    <a:alpha val="64000"/>
                  </a:srgb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94413DBD-4229-400A-A30F-8CB9F31CA2FE}"/>
                </a:ext>
              </a:extLst>
            </p:cNvPr>
            <p:cNvGrpSpPr/>
            <p:nvPr/>
          </p:nvGrpSpPr>
          <p:grpSpPr>
            <a:xfrm>
              <a:off x="6719543" y="2336800"/>
              <a:ext cx="4199124" cy="2877705"/>
              <a:chOff x="6399878" y="2053377"/>
              <a:chExt cx="4533978" cy="3107183"/>
            </a:xfrm>
          </p:grpSpPr>
          <p:grpSp>
            <p:nvGrpSpPr>
              <p:cNvPr id="498" name="组合 497">
                <a:extLst>
                  <a:ext uri="{FF2B5EF4-FFF2-40B4-BE49-F238E27FC236}">
                    <a16:creationId xmlns:a16="http://schemas.microsoft.com/office/drawing/2014/main" id="{A3D5414B-7799-4F9C-97A4-8D25B3EE5D4B}"/>
                  </a:ext>
                </a:extLst>
              </p:cNvPr>
              <p:cNvGrpSpPr/>
              <p:nvPr/>
            </p:nvGrpSpPr>
            <p:grpSpPr>
              <a:xfrm>
                <a:off x="7143149" y="2053378"/>
                <a:ext cx="1532698" cy="1741086"/>
                <a:chOff x="6778399" y="1387367"/>
                <a:chExt cx="1797272" cy="2041633"/>
              </a:xfrm>
            </p:grpSpPr>
            <p:grpSp>
              <p:nvGrpSpPr>
                <p:cNvPr id="499" name="组合 498">
                  <a:extLst>
                    <a:ext uri="{FF2B5EF4-FFF2-40B4-BE49-F238E27FC236}">
                      <a16:creationId xmlns:a16="http://schemas.microsoft.com/office/drawing/2014/main" id="{C53DBAB9-B7F5-4516-BEF7-F11971DC422E}"/>
                    </a:ext>
                  </a:extLst>
                </p:cNvPr>
                <p:cNvGrpSpPr/>
                <p:nvPr/>
              </p:nvGrpSpPr>
              <p:grpSpPr>
                <a:xfrm>
                  <a:off x="6778399" y="1387367"/>
                  <a:ext cx="1797272" cy="2041633"/>
                  <a:chOff x="6763409" y="1387364"/>
                  <a:chExt cx="1797272" cy="2041633"/>
                </a:xfrm>
              </p:grpSpPr>
              <p:sp>
                <p:nvSpPr>
                  <p:cNvPr id="501" name="六边形 500">
                    <a:extLst>
                      <a:ext uri="{FF2B5EF4-FFF2-40B4-BE49-F238E27FC236}">
                        <a16:creationId xmlns:a16="http://schemas.microsoft.com/office/drawing/2014/main" id="{2EE16CE9-0168-447B-9122-BE292E24E9F9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6641228" y="1509545"/>
                    <a:ext cx="2041633" cy="1797272"/>
                  </a:xfrm>
                  <a:prstGeom prst="hexagon">
                    <a:avLst/>
                  </a:prstGeom>
                  <a:gradFill flip="none" rotWithShape="1">
                    <a:gsLst>
                      <a:gs pos="23000">
                        <a:schemeClr val="bg1">
                          <a:alpha val="0"/>
                        </a:schemeClr>
                      </a:gs>
                      <a:gs pos="100000">
                        <a:srgbClr val="07FFFF">
                          <a:alpha val="28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solidFill>
                      <a:srgbClr val="07FFFF">
                        <a:alpha val="66000"/>
                      </a:srgbClr>
                    </a:solidFill>
                  </a:ln>
                  <a:effectLst>
                    <a:glow rad="63500">
                      <a:srgbClr val="07FFFF">
                        <a:alpha val="4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cxnSp>
                <p:nvCxnSpPr>
                  <p:cNvPr id="502" name="直接连接符 501">
                    <a:extLst>
                      <a:ext uri="{FF2B5EF4-FFF2-40B4-BE49-F238E27FC236}">
                        <a16:creationId xmlns:a16="http://schemas.microsoft.com/office/drawing/2014/main" id="{98DF8988-0EB6-49F1-90CA-AA045816982E}"/>
                      </a:ext>
                    </a:extLst>
                  </p:cNvPr>
                  <p:cNvCxnSpPr>
                    <a:cxnSpLocks/>
                    <a:stCxn id="501" idx="0"/>
                  </p:cNvCxnSpPr>
                  <p:nvPr/>
                </p:nvCxnSpPr>
                <p:spPr>
                  <a:xfrm flipH="1">
                    <a:off x="7662044" y="1387364"/>
                    <a:ext cx="1" cy="1011061"/>
                  </a:xfrm>
                  <a:prstGeom prst="line">
                    <a:avLst/>
                  </a:prstGeom>
                  <a:ln>
                    <a:solidFill>
                      <a:srgbClr val="07FFFF">
                        <a:alpha val="9000"/>
                      </a:srgb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3" name="直接连接符 502">
                    <a:extLst>
                      <a:ext uri="{FF2B5EF4-FFF2-40B4-BE49-F238E27FC236}">
                        <a16:creationId xmlns:a16="http://schemas.microsoft.com/office/drawing/2014/main" id="{5D2C5FAA-EC33-437D-88FE-414E90FBCD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792613" y="2398426"/>
                    <a:ext cx="882352" cy="637856"/>
                  </a:xfrm>
                  <a:prstGeom prst="line">
                    <a:avLst/>
                  </a:prstGeom>
                  <a:ln>
                    <a:solidFill>
                      <a:srgbClr val="07FFFF">
                        <a:alpha val="9000"/>
                      </a:srgb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4" name="直接连接符 503">
                    <a:extLst>
                      <a:ext uri="{FF2B5EF4-FFF2-40B4-BE49-F238E27FC236}">
                        <a16:creationId xmlns:a16="http://schemas.microsoft.com/office/drawing/2014/main" id="{E8B014F6-CA9D-4DB3-93CA-498974FE41EF}"/>
                      </a:ext>
                    </a:extLst>
                  </p:cNvPr>
                  <p:cNvCxnSpPr>
                    <a:cxnSpLocks/>
                    <a:endCxn id="501" idx="2"/>
                  </p:cNvCxnSpPr>
                  <p:nvPr/>
                </p:nvCxnSpPr>
                <p:spPr>
                  <a:xfrm>
                    <a:off x="7689955" y="2413416"/>
                    <a:ext cx="870726" cy="566262"/>
                  </a:xfrm>
                  <a:prstGeom prst="line">
                    <a:avLst/>
                  </a:prstGeom>
                  <a:ln>
                    <a:solidFill>
                      <a:srgbClr val="07FFFF">
                        <a:alpha val="9000"/>
                      </a:srgb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00" name="文本框 499">
                  <a:extLst>
                    <a:ext uri="{FF2B5EF4-FFF2-40B4-BE49-F238E27FC236}">
                      <a16:creationId xmlns:a16="http://schemas.microsoft.com/office/drawing/2014/main" id="{233E7CDB-1C1A-4F3F-8D76-2D31309872B7}"/>
                    </a:ext>
                  </a:extLst>
                </p:cNvPr>
                <p:cNvSpPr txBox="1"/>
                <p:nvPr/>
              </p:nvSpPr>
              <p:spPr>
                <a:xfrm>
                  <a:off x="7144882" y="1993143"/>
                  <a:ext cx="1064303" cy="8962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文献研究</a:t>
                  </a:r>
                </a:p>
              </p:txBody>
            </p:sp>
          </p:grpSp>
          <p:grpSp>
            <p:nvGrpSpPr>
              <p:cNvPr id="505" name="组合 504">
                <a:extLst>
                  <a:ext uri="{FF2B5EF4-FFF2-40B4-BE49-F238E27FC236}">
                    <a16:creationId xmlns:a16="http://schemas.microsoft.com/office/drawing/2014/main" id="{3266EC0F-E3AB-49D8-B3CC-DE79AA2CEDEA}"/>
                  </a:ext>
                </a:extLst>
              </p:cNvPr>
              <p:cNvGrpSpPr/>
              <p:nvPr/>
            </p:nvGrpSpPr>
            <p:grpSpPr>
              <a:xfrm>
                <a:off x="8686461" y="2053377"/>
                <a:ext cx="1506028" cy="1741088"/>
                <a:chOff x="6778396" y="1387366"/>
                <a:chExt cx="1797272" cy="2041633"/>
              </a:xfrm>
            </p:grpSpPr>
            <p:grpSp>
              <p:nvGrpSpPr>
                <p:cNvPr id="506" name="组合 505">
                  <a:extLst>
                    <a:ext uri="{FF2B5EF4-FFF2-40B4-BE49-F238E27FC236}">
                      <a16:creationId xmlns:a16="http://schemas.microsoft.com/office/drawing/2014/main" id="{0208D8D7-258A-45E6-AAA2-EA518585AB49}"/>
                    </a:ext>
                  </a:extLst>
                </p:cNvPr>
                <p:cNvGrpSpPr/>
                <p:nvPr/>
              </p:nvGrpSpPr>
              <p:grpSpPr>
                <a:xfrm>
                  <a:off x="6778396" y="1387366"/>
                  <a:ext cx="1797272" cy="2041633"/>
                  <a:chOff x="6763406" y="1387363"/>
                  <a:chExt cx="1797272" cy="2041633"/>
                </a:xfrm>
              </p:grpSpPr>
              <p:sp>
                <p:nvSpPr>
                  <p:cNvPr id="508" name="六边形 507">
                    <a:extLst>
                      <a:ext uri="{FF2B5EF4-FFF2-40B4-BE49-F238E27FC236}">
                        <a16:creationId xmlns:a16="http://schemas.microsoft.com/office/drawing/2014/main" id="{8C9C83FC-A733-4E85-B855-D73EC488D73A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6641225" y="1509544"/>
                    <a:ext cx="2041633" cy="1797272"/>
                  </a:xfrm>
                  <a:prstGeom prst="hexagon">
                    <a:avLst/>
                  </a:prstGeom>
                  <a:gradFill flip="none" rotWithShape="1">
                    <a:gsLst>
                      <a:gs pos="23000">
                        <a:schemeClr val="bg1">
                          <a:alpha val="0"/>
                        </a:schemeClr>
                      </a:gs>
                      <a:gs pos="100000">
                        <a:srgbClr val="07FFFF">
                          <a:alpha val="28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solidFill>
                      <a:srgbClr val="07FFFF">
                        <a:alpha val="66000"/>
                      </a:srgbClr>
                    </a:solidFill>
                  </a:ln>
                  <a:effectLst>
                    <a:glow rad="63500">
                      <a:srgbClr val="07FFFF">
                        <a:alpha val="4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cxnSp>
                <p:nvCxnSpPr>
                  <p:cNvPr id="509" name="直接连接符 508">
                    <a:extLst>
                      <a:ext uri="{FF2B5EF4-FFF2-40B4-BE49-F238E27FC236}">
                        <a16:creationId xmlns:a16="http://schemas.microsoft.com/office/drawing/2014/main" id="{737ED72B-9840-4FC4-96C9-763E276B7470}"/>
                      </a:ext>
                    </a:extLst>
                  </p:cNvPr>
                  <p:cNvCxnSpPr>
                    <a:cxnSpLocks/>
                    <a:stCxn id="508" idx="0"/>
                  </p:cNvCxnSpPr>
                  <p:nvPr/>
                </p:nvCxnSpPr>
                <p:spPr>
                  <a:xfrm>
                    <a:off x="7662042" y="1387363"/>
                    <a:ext cx="1" cy="1011063"/>
                  </a:xfrm>
                  <a:prstGeom prst="line">
                    <a:avLst/>
                  </a:prstGeom>
                  <a:ln>
                    <a:solidFill>
                      <a:srgbClr val="07FFFF">
                        <a:alpha val="9000"/>
                      </a:srgb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0" name="直接连接符 509">
                    <a:extLst>
                      <a:ext uri="{FF2B5EF4-FFF2-40B4-BE49-F238E27FC236}">
                        <a16:creationId xmlns:a16="http://schemas.microsoft.com/office/drawing/2014/main" id="{21D4AFE4-72D2-43B4-A7F3-799190886A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792613" y="2398426"/>
                    <a:ext cx="882352" cy="637856"/>
                  </a:xfrm>
                  <a:prstGeom prst="line">
                    <a:avLst/>
                  </a:prstGeom>
                  <a:ln>
                    <a:solidFill>
                      <a:srgbClr val="07FFFF">
                        <a:alpha val="9000"/>
                      </a:srgb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1" name="直接连接符 510">
                    <a:extLst>
                      <a:ext uri="{FF2B5EF4-FFF2-40B4-BE49-F238E27FC236}">
                        <a16:creationId xmlns:a16="http://schemas.microsoft.com/office/drawing/2014/main" id="{086153CF-B418-427B-9D7F-FA32D1405A3B}"/>
                      </a:ext>
                    </a:extLst>
                  </p:cNvPr>
                  <p:cNvCxnSpPr>
                    <a:cxnSpLocks/>
                    <a:endCxn id="508" idx="2"/>
                  </p:cNvCxnSpPr>
                  <p:nvPr/>
                </p:nvCxnSpPr>
                <p:spPr>
                  <a:xfrm>
                    <a:off x="7689954" y="2413416"/>
                    <a:ext cx="870724" cy="574080"/>
                  </a:xfrm>
                  <a:prstGeom prst="line">
                    <a:avLst/>
                  </a:prstGeom>
                  <a:ln>
                    <a:solidFill>
                      <a:srgbClr val="07FFFF">
                        <a:alpha val="9000"/>
                      </a:srgb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07" name="文本框 506">
                  <a:extLst>
                    <a:ext uri="{FF2B5EF4-FFF2-40B4-BE49-F238E27FC236}">
                      <a16:creationId xmlns:a16="http://schemas.microsoft.com/office/drawing/2014/main" id="{0F2B1500-C74C-4C83-B0DC-8F3BC9A2EC1B}"/>
                    </a:ext>
                  </a:extLst>
                </p:cNvPr>
                <p:cNvSpPr txBox="1"/>
                <p:nvPr/>
              </p:nvSpPr>
              <p:spPr>
                <a:xfrm>
                  <a:off x="7051549" y="1993142"/>
                  <a:ext cx="1250963" cy="8962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案例</a:t>
                  </a:r>
                  <a:endPara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分析</a:t>
                  </a:r>
                </a:p>
              </p:txBody>
            </p:sp>
          </p:grpSp>
          <p:grpSp>
            <p:nvGrpSpPr>
              <p:cNvPr id="512" name="组合 511">
                <a:extLst>
                  <a:ext uri="{FF2B5EF4-FFF2-40B4-BE49-F238E27FC236}">
                    <a16:creationId xmlns:a16="http://schemas.microsoft.com/office/drawing/2014/main" id="{EFF1E46F-F516-4AF5-98D1-B99F57232B05}"/>
                  </a:ext>
                </a:extLst>
              </p:cNvPr>
              <p:cNvGrpSpPr/>
              <p:nvPr/>
            </p:nvGrpSpPr>
            <p:grpSpPr>
              <a:xfrm>
                <a:off x="6399878" y="3419472"/>
                <a:ext cx="1506028" cy="1741088"/>
                <a:chOff x="6758762" y="1387365"/>
                <a:chExt cx="1797272" cy="2041633"/>
              </a:xfrm>
            </p:grpSpPr>
            <p:grpSp>
              <p:nvGrpSpPr>
                <p:cNvPr id="513" name="组合 512">
                  <a:extLst>
                    <a:ext uri="{FF2B5EF4-FFF2-40B4-BE49-F238E27FC236}">
                      <a16:creationId xmlns:a16="http://schemas.microsoft.com/office/drawing/2014/main" id="{A0C44A86-FB4D-4B78-809A-FE99C85BB75E}"/>
                    </a:ext>
                  </a:extLst>
                </p:cNvPr>
                <p:cNvGrpSpPr/>
                <p:nvPr/>
              </p:nvGrpSpPr>
              <p:grpSpPr>
                <a:xfrm>
                  <a:off x="6758762" y="1387365"/>
                  <a:ext cx="1797272" cy="2041633"/>
                  <a:chOff x="6743772" y="1387362"/>
                  <a:chExt cx="1797272" cy="2041633"/>
                </a:xfrm>
              </p:grpSpPr>
              <p:sp>
                <p:nvSpPr>
                  <p:cNvPr id="515" name="六边形 514">
                    <a:extLst>
                      <a:ext uri="{FF2B5EF4-FFF2-40B4-BE49-F238E27FC236}">
                        <a16:creationId xmlns:a16="http://schemas.microsoft.com/office/drawing/2014/main" id="{6188E6AF-6328-4F93-B013-7D6C60F4A434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6621591" y="1509543"/>
                    <a:ext cx="2041633" cy="1797272"/>
                  </a:xfrm>
                  <a:prstGeom prst="hexagon">
                    <a:avLst/>
                  </a:prstGeom>
                  <a:gradFill flip="none" rotWithShape="1">
                    <a:gsLst>
                      <a:gs pos="23000">
                        <a:schemeClr val="bg1">
                          <a:alpha val="0"/>
                        </a:schemeClr>
                      </a:gs>
                      <a:gs pos="100000">
                        <a:srgbClr val="07FFFF">
                          <a:alpha val="28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solidFill>
                      <a:srgbClr val="07FFFF">
                        <a:alpha val="66000"/>
                      </a:srgbClr>
                    </a:solidFill>
                  </a:ln>
                  <a:effectLst>
                    <a:glow rad="63500">
                      <a:srgbClr val="07FFFF">
                        <a:alpha val="4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cxnSp>
                <p:nvCxnSpPr>
                  <p:cNvPr id="516" name="直接连接符 515">
                    <a:extLst>
                      <a:ext uri="{FF2B5EF4-FFF2-40B4-BE49-F238E27FC236}">
                        <a16:creationId xmlns:a16="http://schemas.microsoft.com/office/drawing/2014/main" id="{8AFC4382-2C17-42A6-9211-2FEB6D5B9230}"/>
                      </a:ext>
                    </a:extLst>
                  </p:cNvPr>
                  <p:cNvCxnSpPr>
                    <a:cxnSpLocks/>
                    <a:stCxn id="515" idx="0"/>
                  </p:cNvCxnSpPr>
                  <p:nvPr/>
                </p:nvCxnSpPr>
                <p:spPr>
                  <a:xfrm>
                    <a:off x="7642405" y="1387365"/>
                    <a:ext cx="1" cy="1011063"/>
                  </a:xfrm>
                  <a:prstGeom prst="line">
                    <a:avLst/>
                  </a:prstGeom>
                  <a:ln>
                    <a:solidFill>
                      <a:srgbClr val="07FFFF">
                        <a:alpha val="9000"/>
                      </a:srgb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7" name="直接连接符 516">
                    <a:extLst>
                      <a:ext uri="{FF2B5EF4-FFF2-40B4-BE49-F238E27FC236}">
                        <a16:creationId xmlns:a16="http://schemas.microsoft.com/office/drawing/2014/main" id="{B8001E9B-A250-463E-AA17-F6D2A3D097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792613" y="2398426"/>
                    <a:ext cx="882352" cy="637856"/>
                  </a:xfrm>
                  <a:prstGeom prst="line">
                    <a:avLst/>
                  </a:prstGeom>
                  <a:ln>
                    <a:solidFill>
                      <a:srgbClr val="07FFFF">
                        <a:alpha val="9000"/>
                      </a:srgb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8" name="直接连接符 517">
                    <a:extLst>
                      <a:ext uri="{FF2B5EF4-FFF2-40B4-BE49-F238E27FC236}">
                        <a16:creationId xmlns:a16="http://schemas.microsoft.com/office/drawing/2014/main" id="{9F1841F7-5F48-437E-8C01-224C7CBA7D4B}"/>
                      </a:ext>
                    </a:extLst>
                  </p:cNvPr>
                  <p:cNvCxnSpPr>
                    <a:cxnSpLocks/>
                    <a:endCxn id="515" idx="2"/>
                  </p:cNvCxnSpPr>
                  <p:nvPr/>
                </p:nvCxnSpPr>
                <p:spPr>
                  <a:xfrm>
                    <a:off x="7670315" y="2413417"/>
                    <a:ext cx="870726" cy="566263"/>
                  </a:xfrm>
                  <a:prstGeom prst="line">
                    <a:avLst/>
                  </a:prstGeom>
                  <a:ln>
                    <a:solidFill>
                      <a:srgbClr val="07FFFF">
                        <a:alpha val="9000"/>
                      </a:srgb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14" name="文本框 513">
                  <a:extLst>
                    <a:ext uri="{FF2B5EF4-FFF2-40B4-BE49-F238E27FC236}">
                      <a16:creationId xmlns:a16="http://schemas.microsoft.com/office/drawing/2014/main" id="{1553B60A-BFE2-4020-9CE0-5F851204E1A1}"/>
                    </a:ext>
                  </a:extLst>
                </p:cNvPr>
                <p:cNvSpPr txBox="1"/>
                <p:nvPr/>
              </p:nvSpPr>
              <p:spPr>
                <a:xfrm>
                  <a:off x="7048009" y="2015339"/>
                  <a:ext cx="1250963" cy="8962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实地</a:t>
                  </a:r>
                  <a:endPara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调研</a:t>
                  </a:r>
                </a:p>
              </p:txBody>
            </p:sp>
          </p:grpSp>
          <p:grpSp>
            <p:nvGrpSpPr>
              <p:cNvPr id="519" name="组合 518">
                <a:extLst>
                  <a:ext uri="{FF2B5EF4-FFF2-40B4-BE49-F238E27FC236}">
                    <a16:creationId xmlns:a16="http://schemas.microsoft.com/office/drawing/2014/main" id="{0A2DA885-244D-4EB9-932D-DF558D2C0BDF}"/>
                  </a:ext>
                </a:extLst>
              </p:cNvPr>
              <p:cNvGrpSpPr/>
              <p:nvPr/>
            </p:nvGrpSpPr>
            <p:grpSpPr>
              <a:xfrm>
                <a:off x="7912240" y="3409949"/>
                <a:ext cx="1506028" cy="1741088"/>
                <a:chOff x="6758760" y="1387366"/>
                <a:chExt cx="1797272" cy="2041633"/>
              </a:xfrm>
            </p:grpSpPr>
            <p:grpSp>
              <p:nvGrpSpPr>
                <p:cNvPr id="520" name="组合 519">
                  <a:extLst>
                    <a:ext uri="{FF2B5EF4-FFF2-40B4-BE49-F238E27FC236}">
                      <a16:creationId xmlns:a16="http://schemas.microsoft.com/office/drawing/2014/main" id="{AB69058D-778D-4882-8351-4793FAEE99E5}"/>
                    </a:ext>
                  </a:extLst>
                </p:cNvPr>
                <p:cNvGrpSpPr/>
                <p:nvPr/>
              </p:nvGrpSpPr>
              <p:grpSpPr>
                <a:xfrm>
                  <a:off x="6758760" y="1387366"/>
                  <a:ext cx="1797272" cy="2041633"/>
                  <a:chOff x="6743770" y="1387363"/>
                  <a:chExt cx="1797272" cy="2041633"/>
                </a:xfrm>
              </p:grpSpPr>
              <p:sp>
                <p:nvSpPr>
                  <p:cNvPr id="522" name="六边形 521">
                    <a:extLst>
                      <a:ext uri="{FF2B5EF4-FFF2-40B4-BE49-F238E27FC236}">
                        <a16:creationId xmlns:a16="http://schemas.microsoft.com/office/drawing/2014/main" id="{925AC819-4FE4-4EBF-A12A-12BC4567FA25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6621589" y="1509544"/>
                    <a:ext cx="2041633" cy="1797272"/>
                  </a:xfrm>
                  <a:prstGeom prst="hexagon">
                    <a:avLst/>
                  </a:prstGeom>
                  <a:gradFill flip="none" rotWithShape="1">
                    <a:gsLst>
                      <a:gs pos="23000">
                        <a:schemeClr val="bg1">
                          <a:alpha val="0"/>
                        </a:schemeClr>
                      </a:gs>
                      <a:gs pos="100000">
                        <a:srgbClr val="07FFFF">
                          <a:alpha val="28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solidFill>
                      <a:srgbClr val="07FFFF">
                        <a:alpha val="66000"/>
                      </a:srgbClr>
                    </a:solidFill>
                  </a:ln>
                  <a:effectLst>
                    <a:glow rad="63500">
                      <a:srgbClr val="07FFFF">
                        <a:alpha val="4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cxnSp>
                <p:nvCxnSpPr>
                  <p:cNvPr id="523" name="直接连接符 522">
                    <a:extLst>
                      <a:ext uri="{FF2B5EF4-FFF2-40B4-BE49-F238E27FC236}">
                        <a16:creationId xmlns:a16="http://schemas.microsoft.com/office/drawing/2014/main" id="{3E94DE2F-E170-4215-BAB8-99C8ECA720E4}"/>
                      </a:ext>
                    </a:extLst>
                  </p:cNvPr>
                  <p:cNvCxnSpPr>
                    <a:cxnSpLocks/>
                    <a:stCxn id="522" idx="0"/>
                  </p:cNvCxnSpPr>
                  <p:nvPr/>
                </p:nvCxnSpPr>
                <p:spPr>
                  <a:xfrm>
                    <a:off x="7642404" y="1387364"/>
                    <a:ext cx="1" cy="1011062"/>
                  </a:xfrm>
                  <a:prstGeom prst="line">
                    <a:avLst/>
                  </a:prstGeom>
                  <a:ln>
                    <a:solidFill>
                      <a:srgbClr val="07FFFF">
                        <a:alpha val="9000"/>
                      </a:srgb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4" name="直接连接符 523">
                    <a:extLst>
                      <a:ext uri="{FF2B5EF4-FFF2-40B4-BE49-F238E27FC236}">
                        <a16:creationId xmlns:a16="http://schemas.microsoft.com/office/drawing/2014/main" id="{68B4FC01-62CC-4978-A119-30C01FD2B7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792613" y="2398426"/>
                    <a:ext cx="882352" cy="637856"/>
                  </a:xfrm>
                  <a:prstGeom prst="line">
                    <a:avLst/>
                  </a:prstGeom>
                  <a:ln>
                    <a:solidFill>
                      <a:srgbClr val="07FFFF">
                        <a:alpha val="9000"/>
                      </a:srgb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5" name="直接连接符 524">
                    <a:extLst>
                      <a:ext uri="{FF2B5EF4-FFF2-40B4-BE49-F238E27FC236}">
                        <a16:creationId xmlns:a16="http://schemas.microsoft.com/office/drawing/2014/main" id="{5365480D-EA3B-4F04-9EDA-F045DD054F25}"/>
                      </a:ext>
                    </a:extLst>
                  </p:cNvPr>
                  <p:cNvCxnSpPr>
                    <a:cxnSpLocks/>
                    <a:endCxn id="522" idx="2"/>
                  </p:cNvCxnSpPr>
                  <p:nvPr/>
                </p:nvCxnSpPr>
                <p:spPr>
                  <a:xfrm>
                    <a:off x="7670316" y="2413416"/>
                    <a:ext cx="870725" cy="566263"/>
                  </a:xfrm>
                  <a:prstGeom prst="line">
                    <a:avLst/>
                  </a:prstGeom>
                  <a:ln>
                    <a:solidFill>
                      <a:srgbClr val="07FFFF">
                        <a:alpha val="9000"/>
                      </a:srgb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21" name="文本框 520">
                  <a:extLst>
                    <a:ext uri="{FF2B5EF4-FFF2-40B4-BE49-F238E27FC236}">
                      <a16:creationId xmlns:a16="http://schemas.microsoft.com/office/drawing/2014/main" id="{DFFE06CD-13C0-4901-87D4-9F47734BF789}"/>
                    </a:ext>
                  </a:extLst>
                </p:cNvPr>
                <p:cNvSpPr txBox="1"/>
                <p:nvPr/>
              </p:nvSpPr>
              <p:spPr>
                <a:xfrm>
                  <a:off x="7049953" y="1994556"/>
                  <a:ext cx="1250963" cy="8962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对比</a:t>
                  </a:r>
                  <a:endPara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分析</a:t>
                  </a:r>
                </a:p>
              </p:txBody>
            </p:sp>
          </p:grpSp>
          <p:grpSp>
            <p:nvGrpSpPr>
              <p:cNvPr id="526" name="组合 525">
                <a:extLst>
                  <a:ext uri="{FF2B5EF4-FFF2-40B4-BE49-F238E27FC236}">
                    <a16:creationId xmlns:a16="http://schemas.microsoft.com/office/drawing/2014/main" id="{EF6AB465-BACE-4E5D-8A55-10FDF5F6126A}"/>
                  </a:ext>
                </a:extLst>
              </p:cNvPr>
              <p:cNvGrpSpPr/>
              <p:nvPr/>
            </p:nvGrpSpPr>
            <p:grpSpPr>
              <a:xfrm>
                <a:off x="9427828" y="3412544"/>
                <a:ext cx="1506028" cy="1741088"/>
                <a:chOff x="6778399" y="1368070"/>
                <a:chExt cx="1797272" cy="2041633"/>
              </a:xfrm>
            </p:grpSpPr>
            <p:grpSp>
              <p:nvGrpSpPr>
                <p:cNvPr id="527" name="组合 526">
                  <a:extLst>
                    <a:ext uri="{FF2B5EF4-FFF2-40B4-BE49-F238E27FC236}">
                      <a16:creationId xmlns:a16="http://schemas.microsoft.com/office/drawing/2014/main" id="{4A3D82E5-021A-4493-850E-184B7795D983}"/>
                    </a:ext>
                  </a:extLst>
                </p:cNvPr>
                <p:cNvGrpSpPr/>
                <p:nvPr/>
              </p:nvGrpSpPr>
              <p:grpSpPr>
                <a:xfrm>
                  <a:off x="6778399" y="1368070"/>
                  <a:ext cx="1797272" cy="2041633"/>
                  <a:chOff x="6763409" y="1368067"/>
                  <a:chExt cx="1797272" cy="2041633"/>
                </a:xfrm>
              </p:grpSpPr>
              <p:sp>
                <p:nvSpPr>
                  <p:cNvPr id="529" name="六边形 528">
                    <a:extLst>
                      <a:ext uri="{FF2B5EF4-FFF2-40B4-BE49-F238E27FC236}">
                        <a16:creationId xmlns:a16="http://schemas.microsoft.com/office/drawing/2014/main" id="{971444EE-F1E8-41D1-92C5-F520DF39C25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6641228" y="1490248"/>
                    <a:ext cx="2041633" cy="1797272"/>
                  </a:xfrm>
                  <a:prstGeom prst="hexagon">
                    <a:avLst/>
                  </a:prstGeom>
                  <a:gradFill flip="none" rotWithShape="1">
                    <a:gsLst>
                      <a:gs pos="23000">
                        <a:schemeClr val="bg1">
                          <a:alpha val="0"/>
                        </a:schemeClr>
                      </a:gs>
                      <a:gs pos="100000">
                        <a:srgbClr val="07FFFF">
                          <a:alpha val="28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solidFill>
                      <a:srgbClr val="07FFFF">
                        <a:alpha val="66000"/>
                      </a:srgbClr>
                    </a:solidFill>
                  </a:ln>
                  <a:effectLst>
                    <a:glow rad="63500">
                      <a:srgbClr val="07FFFF">
                        <a:alpha val="4000"/>
                      </a:srgb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cxnSp>
                <p:nvCxnSpPr>
                  <p:cNvPr id="530" name="直接连接符 529">
                    <a:extLst>
                      <a:ext uri="{FF2B5EF4-FFF2-40B4-BE49-F238E27FC236}">
                        <a16:creationId xmlns:a16="http://schemas.microsoft.com/office/drawing/2014/main" id="{7510C6EA-AF54-4875-838B-AD405FFA069E}"/>
                      </a:ext>
                    </a:extLst>
                  </p:cNvPr>
                  <p:cNvCxnSpPr>
                    <a:cxnSpLocks/>
                    <a:stCxn id="529" idx="0"/>
                  </p:cNvCxnSpPr>
                  <p:nvPr/>
                </p:nvCxnSpPr>
                <p:spPr>
                  <a:xfrm flipH="1">
                    <a:off x="7662043" y="1368067"/>
                    <a:ext cx="1" cy="1011064"/>
                  </a:xfrm>
                  <a:prstGeom prst="line">
                    <a:avLst/>
                  </a:prstGeom>
                  <a:ln>
                    <a:solidFill>
                      <a:srgbClr val="07FFFF">
                        <a:alpha val="9000"/>
                      </a:srgb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1" name="直接连接符 530">
                    <a:extLst>
                      <a:ext uri="{FF2B5EF4-FFF2-40B4-BE49-F238E27FC236}">
                        <a16:creationId xmlns:a16="http://schemas.microsoft.com/office/drawing/2014/main" id="{B5FEB6FC-8C16-4DBA-96BB-E3A95CB5F7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792613" y="2398426"/>
                    <a:ext cx="882352" cy="637856"/>
                  </a:xfrm>
                  <a:prstGeom prst="line">
                    <a:avLst/>
                  </a:prstGeom>
                  <a:ln>
                    <a:solidFill>
                      <a:srgbClr val="07FFFF">
                        <a:alpha val="9000"/>
                      </a:srgb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2" name="直接连接符 531">
                    <a:extLst>
                      <a:ext uri="{FF2B5EF4-FFF2-40B4-BE49-F238E27FC236}">
                        <a16:creationId xmlns:a16="http://schemas.microsoft.com/office/drawing/2014/main" id="{47345D5F-2B86-465B-8369-AA6012CA01B8}"/>
                      </a:ext>
                    </a:extLst>
                  </p:cNvPr>
                  <p:cNvCxnSpPr>
                    <a:cxnSpLocks/>
                    <a:endCxn id="529" idx="2"/>
                  </p:cNvCxnSpPr>
                  <p:nvPr/>
                </p:nvCxnSpPr>
                <p:spPr>
                  <a:xfrm>
                    <a:off x="7689954" y="2394120"/>
                    <a:ext cx="870726" cy="574080"/>
                  </a:xfrm>
                  <a:prstGeom prst="line">
                    <a:avLst/>
                  </a:prstGeom>
                  <a:ln>
                    <a:solidFill>
                      <a:srgbClr val="07FFFF">
                        <a:alpha val="9000"/>
                      </a:srgb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28" name="文本框 527">
                  <a:extLst>
                    <a:ext uri="{FF2B5EF4-FFF2-40B4-BE49-F238E27FC236}">
                      <a16:creationId xmlns:a16="http://schemas.microsoft.com/office/drawing/2014/main" id="{A80B027B-E856-4116-9827-2498CDFBCA4E}"/>
                    </a:ext>
                  </a:extLst>
                </p:cNvPr>
                <p:cNvSpPr txBox="1"/>
                <p:nvPr/>
              </p:nvSpPr>
              <p:spPr>
                <a:xfrm>
                  <a:off x="7051552" y="1961049"/>
                  <a:ext cx="1250963" cy="8962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定量</a:t>
                  </a:r>
                  <a:endPara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分析</a:t>
                  </a:r>
                </a:p>
              </p:txBody>
            </p:sp>
          </p:grpSp>
        </p:grp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8CA25189-086F-4DD6-B36A-BC190F5D2E01}"/>
              </a:ext>
            </a:extLst>
          </p:cNvPr>
          <p:cNvSpPr txBox="1"/>
          <p:nvPr/>
        </p:nvSpPr>
        <p:spPr>
          <a:xfrm>
            <a:off x="451617" y="1130299"/>
            <a:ext cx="1661993" cy="50038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 defTabSz="914400"/>
            <a:r>
              <a:rPr lang="en-GB" altLang="zh-CN" sz="4800" b="1" dirty="0">
                <a:solidFill>
                  <a:srgbClr val="5EF0F7">
                    <a:alpha val="1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METHOD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EF0F7">
                  <a:alpha val="1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9505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îSlide">
            <a:extLst>
              <a:ext uri="{FF2B5EF4-FFF2-40B4-BE49-F238E27FC236}">
                <a16:creationId xmlns:a16="http://schemas.microsoft.com/office/drawing/2014/main" id="{D7C0CDB7-D993-4943-829A-DD8BD232B618}"/>
              </a:ext>
            </a:extLst>
          </p:cNvPr>
          <p:cNvGrpSpPr/>
          <p:nvPr/>
        </p:nvGrpSpPr>
        <p:grpSpPr>
          <a:xfrm>
            <a:off x="346978" y="454870"/>
            <a:ext cx="5920203" cy="5948260"/>
            <a:chOff x="-15875" y="2251075"/>
            <a:chExt cx="2344738" cy="2355850"/>
          </a:xfrm>
        </p:grpSpPr>
        <p:sp>
          <p:nvSpPr>
            <p:cNvPr id="5" name="isļídê">
              <a:extLst>
                <a:ext uri="{FF2B5EF4-FFF2-40B4-BE49-F238E27FC236}">
                  <a16:creationId xmlns:a16="http://schemas.microsoft.com/office/drawing/2014/main" id="{3FF7B674-D50A-4D40-8F14-145D56A921FE}"/>
                </a:ext>
              </a:extLst>
            </p:cNvPr>
            <p:cNvSpPr/>
            <p:nvPr/>
          </p:nvSpPr>
          <p:spPr bwMode="auto">
            <a:xfrm>
              <a:off x="-15875" y="2251075"/>
              <a:ext cx="2344738" cy="2355850"/>
            </a:xfrm>
            <a:custGeom>
              <a:avLst/>
              <a:gdLst>
                <a:gd name="T0" fmla="*/ 357 w 740"/>
                <a:gd name="T1" fmla="*/ 6 h 743"/>
                <a:gd name="T2" fmla="*/ 623 w 740"/>
                <a:gd name="T3" fmla="*/ 106 h 743"/>
                <a:gd name="T4" fmla="*/ 737 w 740"/>
                <a:gd name="T5" fmla="*/ 359 h 743"/>
                <a:gd name="T6" fmla="*/ 710 w 740"/>
                <a:gd name="T7" fmla="*/ 513 h 743"/>
                <a:gd name="T8" fmla="*/ 532 w 740"/>
                <a:gd name="T9" fmla="*/ 702 h 743"/>
                <a:gd name="T10" fmla="*/ 386 w 740"/>
                <a:gd name="T11" fmla="*/ 739 h 743"/>
                <a:gd name="T12" fmla="*/ 119 w 740"/>
                <a:gd name="T13" fmla="*/ 639 h 743"/>
                <a:gd name="T14" fmla="*/ 41 w 740"/>
                <a:gd name="T15" fmla="*/ 533 h 743"/>
                <a:gd name="T16" fmla="*/ 4 w 740"/>
                <a:gd name="T17" fmla="*/ 387 h 743"/>
                <a:gd name="T18" fmla="*/ 104 w 740"/>
                <a:gd name="T19" fmla="*/ 120 h 743"/>
                <a:gd name="T20" fmla="*/ 314 w 740"/>
                <a:gd name="T21" fmla="*/ 9 h 743"/>
                <a:gd name="T22" fmla="*/ 357 w 740"/>
                <a:gd name="T23" fmla="*/ 6 h 743"/>
                <a:gd name="T24" fmla="*/ 118 w 740"/>
                <a:gd name="T25" fmla="*/ 123 h 743"/>
                <a:gd name="T26" fmla="*/ 16 w 740"/>
                <a:gd name="T27" fmla="*/ 376 h 743"/>
                <a:gd name="T28" fmla="*/ 48 w 740"/>
                <a:gd name="T29" fmla="*/ 520 h 743"/>
                <a:gd name="T30" fmla="*/ 122 w 740"/>
                <a:gd name="T31" fmla="*/ 625 h 743"/>
                <a:gd name="T32" fmla="*/ 374 w 740"/>
                <a:gd name="T33" fmla="*/ 727 h 743"/>
                <a:gd name="T34" fmla="*/ 520 w 740"/>
                <a:gd name="T35" fmla="*/ 695 h 743"/>
                <a:gd name="T36" fmla="*/ 623 w 740"/>
                <a:gd name="T37" fmla="*/ 622 h 743"/>
                <a:gd name="T38" fmla="*/ 696 w 740"/>
                <a:gd name="T39" fmla="*/ 516 h 743"/>
                <a:gd name="T40" fmla="*/ 726 w 740"/>
                <a:gd name="T41" fmla="*/ 370 h 743"/>
                <a:gd name="T42" fmla="*/ 694 w 740"/>
                <a:gd name="T43" fmla="*/ 225 h 743"/>
                <a:gd name="T44" fmla="*/ 516 w 740"/>
                <a:gd name="T45" fmla="*/ 48 h 743"/>
                <a:gd name="T46" fmla="*/ 369 w 740"/>
                <a:gd name="T47" fmla="*/ 17 h 743"/>
                <a:gd name="T48" fmla="*/ 118 w 740"/>
                <a:gd name="T49" fmla="*/ 12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40" h="743">
                  <a:moveTo>
                    <a:pt x="357" y="6"/>
                  </a:moveTo>
                  <a:cubicBezTo>
                    <a:pt x="475" y="0"/>
                    <a:pt x="563" y="50"/>
                    <a:pt x="623" y="106"/>
                  </a:cubicBezTo>
                  <a:cubicBezTo>
                    <a:pt x="685" y="163"/>
                    <a:pt x="732" y="246"/>
                    <a:pt x="737" y="359"/>
                  </a:cubicBezTo>
                  <a:cubicBezTo>
                    <a:pt x="740" y="417"/>
                    <a:pt x="728" y="470"/>
                    <a:pt x="710" y="513"/>
                  </a:cubicBezTo>
                  <a:cubicBezTo>
                    <a:pt x="675" y="598"/>
                    <a:pt x="613" y="662"/>
                    <a:pt x="532" y="702"/>
                  </a:cubicBezTo>
                  <a:cubicBezTo>
                    <a:pt x="491" y="722"/>
                    <a:pt x="442" y="737"/>
                    <a:pt x="386" y="739"/>
                  </a:cubicBezTo>
                  <a:cubicBezTo>
                    <a:pt x="267" y="743"/>
                    <a:pt x="182" y="697"/>
                    <a:pt x="119" y="639"/>
                  </a:cubicBezTo>
                  <a:cubicBezTo>
                    <a:pt x="87" y="610"/>
                    <a:pt x="61" y="574"/>
                    <a:pt x="41" y="533"/>
                  </a:cubicBezTo>
                  <a:cubicBezTo>
                    <a:pt x="21" y="492"/>
                    <a:pt x="6" y="444"/>
                    <a:pt x="4" y="387"/>
                  </a:cubicBezTo>
                  <a:cubicBezTo>
                    <a:pt x="0" y="267"/>
                    <a:pt x="47" y="181"/>
                    <a:pt x="104" y="120"/>
                  </a:cubicBezTo>
                  <a:cubicBezTo>
                    <a:pt x="154" y="67"/>
                    <a:pt x="223" y="24"/>
                    <a:pt x="314" y="9"/>
                  </a:cubicBezTo>
                  <a:cubicBezTo>
                    <a:pt x="328" y="7"/>
                    <a:pt x="343" y="6"/>
                    <a:pt x="357" y="6"/>
                  </a:cubicBezTo>
                  <a:close/>
                  <a:moveTo>
                    <a:pt x="118" y="123"/>
                  </a:moveTo>
                  <a:cubicBezTo>
                    <a:pt x="60" y="181"/>
                    <a:pt x="16" y="262"/>
                    <a:pt x="16" y="376"/>
                  </a:cubicBezTo>
                  <a:cubicBezTo>
                    <a:pt x="16" y="432"/>
                    <a:pt x="29" y="479"/>
                    <a:pt x="48" y="520"/>
                  </a:cubicBezTo>
                  <a:cubicBezTo>
                    <a:pt x="67" y="561"/>
                    <a:pt x="91" y="596"/>
                    <a:pt x="122" y="625"/>
                  </a:cubicBezTo>
                  <a:cubicBezTo>
                    <a:pt x="183" y="683"/>
                    <a:pt x="261" y="727"/>
                    <a:pt x="374" y="727"/>
                  </a:cubicBezTo>
                  <a:cubicBezTo>
                    <a:pt x="430" y="727"/>
                    <a:pt x="479" y="714"/>
                    <a:pt x="520" y="695"/>
                  </a:cubicBezTo>
                  <a:cubicBezTo>
                    <a:pt x="560" y="677"/>
                    <a:pt x="594" y="651"/>
                    <a:pt x="623" y="622"/>
                  </a:cubicBezTo>
                  <a:cubicBezTo>
                    <a:pt x="653" y="592"/>
                    <a:pt x="677" y="558"/>
                    <a:pt x="696" y="516"/>
                  </a:cubicBezTo>
                  <a:cubicBezTo>
                    <a:pt x="714" y="476"/>
                    <a:pt x="728" y="424"/>
                    <a:pt x="726" y="370"/>
                  </a:cubicBezTo>
                  <a:cubicBezTo>
                    <a:pt x="725" y="313"/>
                    <a:pt x="712" y="265"/>
                    <a:pt x="694" y="225"/>
                  </a:cubicBezTo>
                  <a:cubicBezTo>
                    <a:pt x="657" y="145"/>
                    <a:pt x="597" y="84"/>
                    <a:pt x="516" y="48"/>
                  </a:cubicBezTo>
                  <a:cubicBezTo>
                    <a:pt x="474" y="30"/>
                    <a:pt x="424" y="17"/>
                    <a:pt x="369" y="17"/>
                  </a:cubicBezTo>
                  <a:cubicBezTo>
                    <a:pt x="255" y="18"/>
                    <a:pt x="175" y="66"/>
                    <a:pt x="118" y="1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" name="iṥ1iḑé">
              <a:extLst>
                <a:ext uri="{FF2B5EF4-FFF2-40B4-BE49-F238E27FC236}">
                  <a16:creationId xmlns:a16="http://schemas.microsoft.com/office/drawing/2014/main" id="{47861921-3340-4154-88B2-F3AE4D838AA9}"/>
                </a:ext>
              </a:extLst>
            </p:cNvPr>
            <p:cNvSpPr/>
            <p:nvPr/>
          </p:nvSpPr>
          <p:spPr bwMode="auto">
            <a:xfrm>
              <a:off x="1082675" y="2346325"/>
              <a:ext cx="130175" cy="158750"/>
            </a:xfrm>
            <a:custGeom>
              <a:avLst/>
              <a:gdLst>
                <a:gd name="T0" fmla="*/ 37 w 41"/>
                <a:gd name="T1" fmla="*/ 14 h 50"/>
                <a:gd name="T2" fmla="*/ 26 w 41"/>
                <a:gd name="T3" fmla="*/ 16 h 50"/>
                <a:gd name="T4" fmla="*/ 15 w 41"/>
                <a:gd name="T5" fmla="*/ 14 h 50"/>
                <a:gd name="T6" fmla="*/ 38 w 41"/>
                <a:gd name="T7" fmla="*/ 28 h 50"/>
                <a:gd name="T8" fmla="*/ 3 w 41"/>
                <a:gd name="T9" fmla="*/ 30 h 50"/>
                <a:gd name="T10" fmla="*/ 13 w 41"/>
                <a:gd name="T11" fmla="*/ 30 h 50"/>
                <a:gd name="T12" fmla="*/ 26 w 41"/>
                <a:gd name="T13" fmla="*/ 33 h 50"/>
                <a:gd name="T14" fmla="*/ 4 w 41"/>
                <a:gd name="T15" fmla="*/ 12 h 50"/>
                <a:gd name="T16" fmla="*/ 37 w 41"/>
                <a:gd name="T17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50">
                  <a:moveTo>
                    <a:pt x="37" y="14"/>
                  </a:moveTo>
                  <a:cubicBezTo>
                    <a:pt x="35" y="16"/>
                    <a:pt x="30" y="16"/>
                    <a:pt x="26" y="16"/>
                  </a:cubicBezTo>
                  <a:cubicBezTo>
                    <a:pt x="25" y="13"/>
                    <a:pt x="18" y="9"/>
                    <a:pt x="15" y="14"/>
                  </a:cubicBezTo>
                  <a:cubicBezTo>
                    <a:pt x="23" y="20"/>
                    <a:pt x="37" y="18"/>
                    <a:pt x="38" y="28"/>
                  </a:cubicBezTo>
                  <a:cubicBezTo>
                    <a:pt x="41" y="48"/>
                    <a:pt x="3" y="50"/>
                    <a:pt x="3" y="30"/>
                  </a:cubicBezTo>
                  <a:cubicBezTo>
                    <a:pt x="7" y="31"/>
                    <a:pt x="9" y="29"/>
                    <a:pt x="13" y="30"/>
                  </a:cubicBezTo>
                  <a:cubicBezTo>
                    <a:pt x="14" y="34"/>
                    <a:pt x="23" y="39"/>
                    <a:pt x="26" y="33"/>
                  </a:cubicBezTo>
                  <a:cubicBezTo>
                    <a:pt x="22" y="23"/>
                    <a:pt x="0" y="29"/>
                    <a:pt x="4" y="12"/>
                  </a:cubicBezTo>
                  <a:cubicBezTo>
                    <a:pt x="7" y="1"/>
                    <a:pt x="34" y="0"/>
                    <a:pt x="37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" name="îsḻiḓé">
              <a:extLst>
                <a:ext uri="{FF2B5EF4-FFF2-40B4-BE49-F238E27FC236}">
                  <a16:creationId xmlns:a16="http://schemas.microsoft.com/office/drawing/2014/main" id="{D74D945E-1E3E-4200-81C2-3D09338BA4EA}"/>
                </a:ext>
              </a:extLst>
            </p:cNvPr>
            <p:cNvSpPr/>
            <p:nvPr/>
          </p:nvSpPr>
          <p:spPr bwMode="auto">
            <a:xfrm>
              <a:off x="944563" y="2368550"/>
              <a:ext cx="65088" cy="133350"/>
            </a:xfrm>
            <a:custGeom>
              <a:avLst/>
              <a:gdLst>
                <a:gd name="T0" fmla="*/ 19 w 21"/>
                <a:gd name="T1" fmla="*/ 1 h 42"/>
                <a:gd name="T2" fmla="*/ 20 w 21"/>
                <a:gd name="T3" fmla="*/ 7 h 42"/>
                <a:gd name="T4" fmla="*/ 14 w 21"/>
                <a:gd name="T5" fmla="*/ 11 h 42"/>
                <a:gd name="T6" fmla="*/ 19 w 21"/>
                <a:gd name="T7" fmla="*/ 12 h 42"/>
                <a:gd name="T8" fmla="*/ 21 w 21"/>
                <a:gd name="T9" fmla="*/ 19 h 42"/>
                <a:gd name="T10" fmla="*/ 16 w 21"/>
                <a:gd name="T11" fmla="*/ 20 h 42"/>
                <a:gd name="T12" fmla="*/ 19 w 21"/>
                <a:gd name="T13" fmla="*/ 39 h 42"/>
                <a:gd name="T14" fmla="*/ 8 w 21"/>
                <a:gd name="T15" fmla="*/ 42 h 42"/>
                <a:gd name="T16" fmla="*/ 5 w 21"/>
                <a:gd name="T17" fmla="*/ 22 h 42"/>
                <a:gd name="T18" fmla="*/ 1 w 21"/>
                <a:gd name="T19" fmla="*/ 22 h 42"/>
                <a:gd name="T20" fmla="*/ 0 w 21"/>
                <a:gd name="T21" fmla="*/ 15 h 42"/>
                <a:gd name="T22" fmla="*/ 3 w 21"/>
                <a:gd name="T23" fmla="*/ 14 h 42"/>
                <a:gd name="T24" fmla="*/ 19 w 21"/>
                <a:gd name="T25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2">
                  <a:moveTo>
                    <a:pt x="19" y="1"/>
                  </a:moveTo>
                  <a:cubicBezTo>
                    <a:pt x="21" y="2"/>
                    <a:pt x="20" y="5"/>
                    <a:pt x="20" y="7"/>
                  </a:cubicBezTo>
                  <a:cubicBezTo>
                    <a:pt x="18" y="8"/>
                    <a:pt x="14" y="7"/>
                    <a:pt x="14" y="11"/>
                  </a:cubicBezTo>
                  <a:cubicBezTo>
                    <a:pt x="15" y="14"/>
                    <a:pt x="18" y="10"/>
                    <a:pt x="19" y="12"/>
                  </a:cubicBezTo>
                  <a:cubicBezTo>
                    <a:pt x="20" y="14"/>
                    <a:pt x="20" y="17"/>
                    <a:pt x="21" y="19"/>
                  </a:cubicBezTo>
                  <a:cubicBezTo>
                    <a:pt x="19" y="19"/>
                    <a:pt x="18" y="20"/>
                    <a:pt x="16" y="20"/>
                  </a:cubicBezTo>
                  <a:cubicBezTo>
                    <a:pt x="17" y="27"/>
                    <a:pt x="18" y="33"/>
                    <a:pt x="19" y="39"/>
                  </a:cubicBezTo>
                  <a:cubicBezTo>
                    <a:pt x="17" y="41"/>
                    <a:pt x="12" y="41"/>
                    <a:pt x="8" y="42"/>
                  </a:cubicBezTo>
                  <a:cubicBezTo>
                    <a:pt x="7" y="35"/>
                    <a:pt x="6" y="29"/>
                    <a:pt x="5" y="22"/>
                  </a:cubicBezTo>
                  <a:cubicBezTo>
                    <a:pt x="3" y="22"/>
                    <a:pt x="2" y="24"/>
                    <a:pt x="1" y="22"/>
                  </a:cubicBezTo>
                  <a:cubicBezTo>
                    <a:pt x="1" y="19"/>
                    <a:pt x="0" y="18"/>
                    <a:pt x="0" y="15"/>
                  </a:cubicBezTo>
                  <a:cubicBezTo>
                    <a:pt x="1" y="14"/>
                    <a:pt x="2" y="14"/>
                    <a:pt x="3" y="14"/>
                  </a:cubicBezTo>
                  <a:cubicBezTo>
                    <a:pt x="1" y="2"/>
                    <a:pt x="9" y="0"/>
                    <a:pt x="19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" name="ïṡľïḋe">
              <a:extLst>
                <a:ext uri="{FF2B5EF4-FFF2-40B4-BE49-F238E27FC236}">
                  <a16:creationId xmlns:a16="http://schemas.microsoft.com/office/drawing/2014/main" id="{533039C8-9926-4B51-AAE3-FBE45920B6A1}"/>
                </a:ext>
              </a:extLst>
            </p:cNvPr>
            <p:cNvSpPr/>
            <p:nvPr/>
          </p:nvSpPr>
          <p:spPr bwMode="auto">
            <a:xfrm>
              <a:off x="1352550" y="2371725"/>
              <a:ext cx="41275" cy="38100"/>
            </a:xfrm>
            <a:custGeom>
              <a:avLst/>
              <a:gdLst>
                <a:gd name="T0" fmla="*/ 13 w 13"/>
                <a:gd name="T1" fmla="*/ 5 h 12"/>
                <a:gd name="T2" fmla="*/ 12 w 13"/>
                <a:gd name="T3" fmla="*/ 12 h 12"/>
                <a:gd name="T4" fmla="*/ 1 w 13"/>
                <a:gd name="T5" fmla="*/ 10 h 12"/>
                <a:gd name="T6" fmla="*/ 13 w 13"/>
                <a:gd name="T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5"/>
                  </a:moveTo>
                  <a:cubicBezTo>
                    <a:pt x="13" y="8"/>
                    <a:pt x="12" y="9"/>
                    <a:pt x="12" y="12"/>
                  </a:cubicBezTo>
                  <a:cubicBezTo>
                    <a:pt x="8" y="12"/>
                    <a:pt x="5" y="10"/>
                    <a:pt x="1" y="10"/>
                  </a:cubicBezTo>
                  <a:cubicBezTo>
                    <a:pt x="0" y="0"/>
                    <a:pt x="8" y="3"/>
                    <a:pt x="13" y="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" name="iSlïḓè">
              <a:extLst>
                <a:ext uri="{FF2B5EF4-FFF2-40B4-BE49-F238E27FC236}">
                  <a16:creationId xmlns:a16="http://schemas.microsoft.com/office/drawing/2014/main" id="{867FE235-102E-4843-8FCE-92055F8C0659}"/>
                </a:ext>
              </a:extLst>
            </p:cNvPr>
            <p:cNvSpPr/>
            <p:nvPr/>
          </p:nvSpPr>
          <p:spPr bwMode="auto">
            <a:xfrm>
              <a:off x="1196975" y="2390775"/>
              <a:ext cx="123825" cy="111125"/>
            </a:xfrm>
            <a:custGeom>
              <a:avLst/>
              <a:gdLst>
                <a:gd name="T0" fmla="*/ 39 w 39"/>
                <a:gd name="T1" fmla="*/ 14 h 35"/>
                <a:gd name="T2" fmla="*/ 30 w 39"/>
                <a:gd name="T3" fmla="*/ 14 h 35"/>
                <a:gd name="T4" fmla="*/ 21 w 39"/>
                <a:gd name="T5" fmla="*/ 24 h 35"/>
                <a:gd name="T6" fmla="*/ 30 w 39"/>
                <a:gd name="T7" fmla="*/ 20 h 35"/>
                <a:gd name="T8" fmla="*/ 39 w 39"/>
                <a:gd name="T9" fmla="*/ 23 h 35"/>
                <a:gd name="T10" fmla="*/ 11 w 39"/>
                <a:gd name="T11" fmla="*/ 27 h 35"/>
                <a:gd name="T12" fmla="*/ 26 w 39"/>
                <a:gd name="T13" fmla="*/ 2 h 35"/>
                <a:gd name="T14" fmla="*/ 39 w 39"/>
                <a:gd name="T15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5">
                  <a:moveTo>
                    <a:pt x="39" y="14"/>
                  </a:moveTo>
                  <a:cubicBezTo>
                    <a:pt x="36" y="14"/>
                    <a:pt x="33" y="14"/>
                    <a:pt x="30" y="14"/>
                  </a:cubicBezTo>
                  <a:cubicBezTo>
                    <a:pt x="25" y="3"/>
                    <a:pt x="12" y="17"/>
                    <a:pt x="21" y="24"/>
                  </a:cubicBezTo>
                  <a:cubicBezTo>
                    <a:pt x="26" y="25"/>
                    <a:pt x="28" y="22"/>
                    <a:pt x="30" y="20"/>
                  </a:cubicBezTo>
                  <a:cubicBezTo>
                    <a:pt x="33" y="22"/>
                    <a:pt x="37" y="21"/>
                    <a:pt x="39" y="23"/>
                  </a:cubicBezTo>
                  <a:cubicBezTo>
                    <a:pt x="35" y="33"/>
                    <a:pt x="19" y="35"/>
                    <a:pt x="11" y="27"/>
                  </a:cubicBezTo>
                  <a:cubicBezTo>
                    <a:pt x="0" y="18"/>
                    <a:pt x="9" y="0"/>
                    <a:pt x="26" y="2"/>
                  </a:cubicBezTo>
                  <a:cubicBezTo>
                    <a:pt x="33" y="3"/>
                    <a:pt x="39" y="6"/>
                    <a:pt x="39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" name="iṡḷïḓe">
              <a:extLst>
                <a:ext uri="{FF2B5EF4-FFF2-40B4-BE49-F238E27FC236}">
                  <a16:creationId xmlns:a16="http://schemas.microsoft.com/office/drawing/2014/main" id="{1026670A-9B3F-415F-B628-A2A7599C5FE7}"/>
                </a:ext>
              </a:extLst>
            </p:cNvPr>
            <p:cNvSpPr/>
            <p:nvPr/>
          </p:nvSpPr>
          <p:spPr bwMode="auto">
            <a:xfrm>
              <a:off x="1333500" y="2413000"/>
              <a:ext cx="53975" cy="95250"/>
            </a:xfrm>
            <a:custGeom>
              <a:avLst/>
              <a:gdLst>
                <a:gd name="T0" fmla="*/ 7 w 17"/>
                <a:gd name="T1" fmla="*/ 0 h 30"/>
                <a:gd name="T2" fmla="*/ 17 w 17"/>
                <a:gd name="T3" fmla="*/ 2 h 30"/>
                <a:gd name="T4" fmla="*/ 11 w 17"/>
                <a:gd name="T5" fmla="*/ 30 h 30"/>
                <a:gd name="T6" fmla="*/ 0 w 17"/>
                <a:gd name="T7" fmla="*/ 27 h 30"/>
                <a:gd name="T8" fmla="*/ 7 w 17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0">
                  <a:moveTo>
                    <a:pt x="7" y="0"/>
                  </a:moveTo>
                  <a:cubicBezTo>
                    <a:pt x="10" y="1"/>
                    <a:pt x="14" y="1"/>
                    <a:pt x="17" y="2"/>
                  </a:cubicBezTo>
                  <a:cubicBezTo>
                    <a:pt x="15" y="11"/>
                    <a:pt x="13" y="21"/>
                    <a:pt x="11" y="30"/>
                  </a:cubicBezTo>
                  <a:cubicBezTo>
                    <a:pt x="7" y="29"/>
                    <a:pt x="4" y="28"/>
                    <a:pt x="0" y="27"/>
                  </a:cubicBezTo>
                  <a:cubicBezTo>
                    <a:pt x="2" y="18"/>
                    <a:pt x="4" y="8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1" name="ïṥḷíḋè">
              <a:extLst>
                <a:ext uri="{FF2B5EF4-FFF2-40B4-BE49-F238E27FC236}">
                  <a16:creationId xmlns:a16="http://schemas.microsoft.com/office/drawing/2014/main" id="{0C78616A-03AC-4FD3-BA42-85E6CCC842AF}"/>
                </a:ext>
              </a:extLst>
            </p:cNvPr>
            <p:cNvSpPr/>
            <p:nvPr/>
          </p:nvSpPr>
          <p:spPr bwMode="auto">
            <a:xfrm>
              <a:off x="817563" y="2422525"/>
              <a:ext cx="136525" cy="117475"/>
            </a:xfrm>
            <a:custGeom>
              <a:avLst/>
              <a:gdLst>
                <a:gd name="T0" fmla="*/ 22 w 43"/>
                <a:gd name="T1" fmla="*/ 2 h 37"/>
                <a:gd name="T2" fmla="*/ 39 w 43"/>
                <a:gd name="T3" fmla="*/ 22 h 37"/>
                <a:gd name="T4" fmla="*/ 8 w 43"/>
                <a:gd name="T5" fmla="*/ 11 h 37"/>
                <a:gd name="T6" fmla="*/ 22 w 43"/>
                <a:gd name="T7" fmla="*/ 2 h 37"/>
                <a:gd name="T8" fmla="*/ 24 w 43"/>
                <a:gd name="T9" fmla="*/ 23 h 37"/>
                <a:gd name="T10" fmla="*/ 26 w 43"/>
                <a:gd name="T11" fmla="*/ 10 h 37"/>
                <a:gd name="T12" fmla="*/ 24 w 43"/>
                <a:gd name="T13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7">
                  <a:moveTo>
                    <a:pt x="22" y="2"/>
                  </a:moveTo>
                  <a:cubicBezTo>
                    <a:pt x="33" y="0"/>
                    <a:pt x="43" y="9"/>
                    <a:pt x="39" y="22"/>
                  </a:cubicBezTo>
                  <a:cubicBezTo>
                    <a:pt x="33" y="37"/>
                    <a:pt x="0" y="34"/>
                    <a:pt x="8" y="11"/>
                  </a:cubicBezTo>
                  <a:cubicBezTo>
                    <a:pt x="9" y="7"/>
                    <a:pt x="15" y="3"/>
                    <a:pt x="22" y="2"/>
                  </a:cubicBezTo>
                  <a:close/>
                  <a:moveTo>
                    <a:pt x="24" y="23"/>
                  </a:moveTo>
                  <a:cubicBezTo>
                    <a:pt x="31" y="23"/>
                    <a:pt x="29" y="15"/>
                    <a:pt x="26" y="10"/>
                  </a:cubicBezTo>
                  <a:cubicBezTo>
                    <a:pt x="16" y="5"/>
                    <a:pt x="16" y="24"/>
                    <a:pt x="24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2" name="ïṡlïdé">
              <a:extLst>
                <a:ext uri="{FF2B5EF4-FFF2-40B4-BE49-F238E27FC236}">
                  <a16:creationId xmlns:a16="http://schemas.microsoft.com/office/drawing/2014/main" id="{AE16F75A-24B7-40FC-9DA8-777ABB5A25CA}"/>
                </a:ext>
              </a:extLst>
            </p:cNvPr>
            <p:cNvSpPr/>
            <p:nvPr/>
          </p:nvSpPr>
          <p:spPr bwMode="auto">
            <a:xfrm>
              <a:off x="1358900" y="2409825"/>
              <a:ext cx="158750" cy="149225"/>
            </a:xfrm>
            <a:custGeom>
              <a:avLst/>
              <a:gdLst>
                <a:gd name="T0" fmla="*/ 42 w 50"/>
                <a:gd name="T1" fmla="*/ 29 h 47"/>
                <a:gd name="T2" fmla="*/ 22 w 50"/>
                <a:gd name="T3" fmla="*/ 23 h 47"/>
                <a:gd name="T4" fmla="*/ 24 w 50"/>
                <a:gd name="T5" fmla="*/ 30 h 47"/>
                <a:gd name="T6" fmla="*/ 40 w 50"/>
                <a:gd name="T7" fmla="*/ 33 h 47"/>
                <a:gd name="T8" fmla="*/ 14 w 50"/>
                <a:gd name="T9" fmla="*/ 11 h 47"/>
                <a:gd name="T10" fmla="*/ 42 w 50"/>
                <a:gd name="T11" fmla="*/ 29 h 47"/>
                <a:gd name="T12" fmla="*/ 23 w 50"/>
                <a:gd name="T13" fmla="*/ 18 h 47"/>
                <a:gd name="T14" fmla="*/ 33 w 50"/>
                <a:gd name="T15" fmla="*/ 20 h 47"/>
                <a:gd name="T16" fmla="*/ 23 w 50"/>
                <a:gd name="T17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47">
                  <a:moveTo>
                    <a:pt x="42" y="29"/>
                  </a:moveTo>
                  <a:cubicBezTo>
                    <a:pt x="35" y="27"/>
                    <a:pt x="28" y="25"/>
                    <a:pt x="22" y="23"/>
                  </a:cubicBezTo>
                  <a:cubicBezTo>
                    <a:pt x="20" y="26"/>
                    <a:pt x="23" y="29"/>
                    <a:pt x="24" y="30"/>
                  </a:cubicBezTo>
                  <a:cubicBezTo>
                    <a:pt x="31" y="28"/>
                    <a:pt x="35" y="30"/>
                    <a:pt x="40" y="33"/>
                  </a:cubicBezTo>
                  <a:cubicBezTo>
                    <a:pt x="25" y="47"/>
                    <a:pt x="0" y="26"/>
                    <a:pt x="14" y="11"/>
                  </a:cubicBezTo>
                  <a:cubicBezTo>
                    <a:pt x="24" y="0"/>
                    <a:pt x="50" y="11"/>
                    <a:pt x="42" y="29"/>
                  </a:cubicBezTo>
                  <a:close/>
                  <a:moveTo>
                    <a:pt x="23" y="18"/>
                  </a:moveTo>
                  <a:cubicBezTo>
                    <a:pt x="26" y="19"/>
                    <a:pt x="30" y="21"/>
                    <a:pt x="33" y="20"/>
                  </a:cubicBezTo>
                  <a:cubicBezTo>
                    <a:pt x="34" y="14"/>
                    <a:pt x="24" y="12"/>
                    <a:pt x="23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3" name="ïšḻïḍé">
              <a:extLst>
                <a:ext uri="{FF2B5EF4-FFF2-40B4-BE49-F238E27FC236}">
                  <a16:creationId xmlns:a16="http://schemas.microsoft.com/office/drawing/2014/main" id="{D338CF83-E0CC-4F34-A847-EEF2C36EE153}"/>
                </a:ext>
              </a:extLst>
            </p:cNvPr>
            <p:cNvSpPr/>
            <p:nvPr/>
          </p:nvSpPr>
          <p:spPr bwMode="auto">
            <a:xfrm>
              <a:off x="1498600" y="2460625"/>
              <a:ext cx="136525" cy="117475"/>
            </a:xfrm>
            <a:custGeom>
              <a:avLst/>
              <a:gdLst>
                <a:gd name="T0" fmla="*/ 11 w 43"/>
                <a:gd name="T1" fmla="*/ 0 h 37"/>
                <a:gd name="T2" fmla="*/ 20 w 43"/>
                <a:gd name="T3" fmla="*/ 4 h 37"/>
                <a:gd name="T4" fmla="*/ 19 w 43"/>
                <a:gd name="T5" fmla="*/ 8 h 37"/>
                <a:gd name="T6" fmla="*/ 27 w 43"/>
                <a:gd name="T7" fmla="*/ 7 h 37"/>
                <a:gd name="T8" fmla="*/ 27 w 43"/>
                <a:gd name="T9" fmla="*/ 37 h 37"/>
                <a:gd name="T10" fmla="*/ 17 w 43"/>
                <a:gd name="T11" fmla="*/ 34 h 37"/>
                <a:gd name="T12" fmla="*/ 20 w 43"/>
                <a:gd name="T13" fmla="*/ 13 h 37"/>
                <a:gd name="T14" fmla="*/ 10 w 43"/>
                <a:gd name="T15" fmla="*/ 30 h 37"/>
                <a:gd name="T16" fmla="*/ 0 w 43"/>
                <a:gd name="T17" fmla="*/ 26 h 37"/>
                <a:gd name="T18" fmla="*/ 11 w 4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37">
                  <a:moveTo>
                    <a:pt x="11" y="0"/>
                  </a:moveTo>
                  <a:cubicBezTo>
                    <a:pt x="14" y="1"/>
                    <a:pt x="17" y="3"/>
                    <a:pt x="20" y="4"/>
                  </a:cubicBezTo>
                  <a:cubicBezTo>
                    <a:pt x="20" y="6"/>
                    <a:pt x="19" y="6"/>
                    <a:pt x="19" y="8"/>
                  </a:cubicBezTo>
                  <a:cubicBezTo>
                    <a:pt x="22" y="7"/>
                    <a:pt x="23" y="6"/>
                    <a:pt x="27" y="7"/>
                  </a:cubicBezTo>
                  <a:cubicBezTo>
                    <a:pt x="43" y="9"/>
                    <a:pt x="30" y="29"/>
                    <a:pt x="27" y="37"/>
                  </a:cubicBezTo>
                  <a:cubicBezTo>
                    <a:pt x="23" y="37"/>
                    <a:pt x="20" y="35"/>
                    <a:pt x="17" y="34"/>
                  </a:cubicBezTo>
                  <a:cubicBezTo>
                    <a:pt x="17" y="28"/>
                    <a:pt x="28" y="14"/>
                    <a:pt x="20" y="13"/>
                  </a:cubicBezTo>
                  <a:cubicBezTo>
                    <a:pt x="14" y="12"/>
                    <a:pt x="13" y="25"/>
                    <a:pt x="10" y="30"/>
                  </a:cubicBezTo>
                  <a:cubicBezTo>
                    <a:pt x="5" y="30"/>
                    <a:pt x="4" y="27"/>
                    <a:pt x="0" y="26"/>
                  </a:cubicBezTo>
                  <a:cubicBezTo>
                    <a:pt x="3" y="17"/>
                    <a:pt x="7" y="9"/>
                    <a:pt x="11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4" name="ïSḻîḍe">
              <a:extLst>
                <a:ext uri="{FF2B5EF4-FFF2-40B4-BE49-F238E27FC236}">
                  <a16:creationId xmlns:a16="http://schemas.microsoft.com/office/drawing/2014/main" id="{C658CD75-AFED-4695-BD8D-97C83B6C142D}"/>
                </a:ext>
              </a:extLst>
            </p:cNvPr>
            <p:cNvSpPr/>
            <p:nvPr/>
          </p:nvSpPr>
          <p:spPr bwMode="auto">
            <a:xfrm>
              <a:off x="665163" y="2473325"/>
              <a:ext cx="127000" cy="149225"/>
            </a:xfrm>
            <a:custGeom>
              <a:avLst/>
              <a:gdLst>
                <a:gd name="T0" fmla="*/ 30 w 40"/>
                <a:gd name="T1" fmla="*/ 0 h 47"/>
                <a:gd name="T2" fmla="*/ 19 w 40"/>
                <a:gd name="T3" fmla="*/ 47 h 47"/>
                <a:gd name="T4" fmla="*/ 14 w 40"/>
                <a:gd name="T5" fmla="*/ 41 h 47"/>
                <a:gd name="T6" fmla="*/ 0 w 40"/>
                <a:gd name="T7" fmla="*/ 13 h 47"/>
                <a:gd name="T8" fmla="*/ 10 w 40"/>
                <a:gd name="T9" fmla="*/ 9 h 47"/>
                <a:gd name="T10" fmla="*/ 23 w 40"/>
                <a:gd name="T11" fmla="*/ 22 h 47"/>
                <a:gd name="T12" fmla="*/ 21 w 40"/>
                <a:gd name="T13" fmla="*/ 4 h 47"/>
                <a:gd name="T14" fmla="*/ 30 w 40"/>
                <a:gd name="T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7">
                  <a:moveTo>
                    <a:pt x="30" y="0"/>
                  </a:moveTo>
                  <a:cubicBezTo>
                    <a:pt x="30" y="18"/>
                    <a:pt x="40" y="46"/>
                    <a:pt x="19" y="47"/>
                  </a:cubicBezTo>
                  <a:cubicBezTo>
                    <a:pt x="16" y="46"/>
                    <a:pt x="16" y="43"/>
                    <a:pt x="14" y="41"/>
                  </a:cubicBezTo>
                  <a:cubicBezTo>
                    <a:pt x="36" y="36"/>
                    <a:pt x="3" y="21"/>
                    <a:pt x="0" y="13"/>
                  </a:cubicBezTo>
                  <a:cubicBezTo>
                    <a:pt x="4" y="12"/>
                    <a:pt x="7" y="10"/>
                    <a:pt x="10" y="9"/>
                  </a:cubicBezTo>
                  <a:cubicBezTo>
                    <a:pt x="15" y="12"/>
                    <a:pt x="18" y="18"/>
                    <a:pt x="23" y="22"/>
                  </a:cubicBezTo>
                  <a:cubicBezTo>
                    <a:pt x="23" y="15"/>
                    <a:pt x="21" y="10"/>
                    <a:pt x="21" y="4"/>
                  </a:cubicBezTo>
                  <a:cubicBezTo>
                    <a:pt x="24" y="3"/>
                    <a:pt x="27" y="1"/>
                    <a:pt x="30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5" name="îSḷîde">
              <a:extLst>
                <a:ext uri="{FF2B5EF4-FFF2-40B4-BE49-F238E27FC236}">
                  <a16:creationId xmlns:a16="http://schemas.microsoft.com/office/drawing/2014/main" id="{CE12BE66-F585-4656-997E-80D546F1A431}"/>
                </a:ext>
              </a:extLst>
            </p:cNvPr>
            <p:cNvSpPr/>
            <p:nvPr/>
          </p:nvSpPr>
          <p:spPr bwMode="auto">
            <a:xfrm>
              <a:off x="595313" y="2508250"/>
              <a:ext cx="104775" cy="114300"/>
            </a:xfrm>
            <a:custGeom>
              <a:avLst/>
              <a:gdLst>
                <a:gd name="T0" fmla="*/ 7 w 33"/>
                <a:gd name="T1" fmla="*/ 0 h 36"/>
                <a:gd name="T2" fmla="*/ 13 w 33"/>
                <a:gd name="T3" fmla="*/ 8 h 36"/>
                <a:gd name="T4" fmla="*/ 19 w 33"/>
                <a:gd name="T5" fmla="*/ 5 h 36"/>
                <a:gd name="T6" fmla="*/ 22 w 33"/>
                <a:gd name="T7" fmla="*/ 13 h 36"/>
                <a:gd name="T8" fmla="*/ 18 w 33"/>
                <a:gd name="T9" fmla="*/ 15 h 36"/>
                <a:gd name="T10" fmla="*/ 24 w 33"/>
                <a:gd name="T11" fmla="*/ 25 h 36"/>
                <a:gd name="T12" fmla="*/ 29 w 33"/>
                <a:gd name="T13" fmla="*/ 23 h 36"/>
                <a:gd name="T14" fmla="*/ 33 w 33"/>
                <a:gd name="T15" fmla="*/ 29 h 36"/>
                <a:gd name="T16" fmla="*/ 18 w 33"/>
                <a:gd name="T17" fmla="*/ 35 h 36"/>
                <a:gd name="T18" fmla="*/ 9 w 33"/>
                <a:gd name="T19" fmla="*/ 21 h 36"/>
                <a:gd name="T20" fmla="*/ 4 w 33"/>
                <a:gd name="T21" fmla="*/ 22 h 36"/>
                <a:gd name="T22" fmla="*/ 1 w 33"/>
                <a:gd name="T23" fmla="*/ 17 h 36"/>
                <a:gd name="T24" fmla="*/ 4 w 33"/>
                <a:gd name="T25" fmla="*/ 13 h 36"/>
                <a:gd name="T26" fmla="*/ 2 w 33"/>
                <a:gd name="T27" fmla="*/ 9 h 36"/>
                <a:gd name="T28" fmla="*/ 7 w 33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6">
                  <a:moveTo>
                    <a:pt x="7" y="0"/>
                  </a:moveTo>
                  <a:cubicBezTo>
                    <a:pt x="11" y="1"/>
                    <a:pt x="11" y="5"/>
                    <a:pt x="13" y="8"/>
                  </a:cubicBezTo>
                  <a:cubicBezTo>
                    <a:pt x="16" y="8"/>
                    <a:pt x="17" y="6"/>
                    <a:pt x="19" y="5"/>
                  </a:cubicBezTo>
                  <a:cubicBezTo>
                    <a:pt x="20" y="9"/>
                    <a:pt x="22" y="9"/>
                    <a:pt x="22" y="13"/>
                  </a:cubicBezTo>
                  <a:cubicBezTo>
                    <a:pt x="20" y="13"/>
                    <a:pt x="20" y="15"/>
                    <a:pt x="18" y="15"/>
                  </a:cubicBezTo>
                  <a:cubicBezTo>
                    <a:pt x="19" y="19"/>
                    <a:pt x="21" y="22"/>
                    <a:pt x="24" y="25"/>
                  </a:cubicBezTo>
                  <a:cubicBezTo>
                    <a:pt x="27" y="26"/>
                    <a:pt x="27" y="23"/>
                    <a:pt x="29" y="23"/>
                  </a:cubicBezTo>
                  <a:cubicBezTo>
                    <a:pt x="30" y="26"/>
                    <a:pt x="32" y="27"/>
                    <a:pt x="33" y="29"/>
                  </a:cubicBezTo>
                  <a:cubicBezTo>
                    <a:pt x="29" y="32"/>
                    <a:pt x="26" y="36"/>
                    <a:pt x="18" y="35"/>
                  </a:cubicBezTo>
                  <a:cubicBezTo>
                    <a:pt x="14" y="31"/>
                    <a:pt x="11" y="26"/>
                    <a:pt x="9" y="21"/>
                  </a:cubicBezTo>
                  <a:cubicBezTo>
                    <a:pt x="6" y="20"/>
                    <a:pt x="7" y="23"/>
                    <a:pt x="4" y="22"/>
                  </a:cubicBezTo>
                  <a:cubicBezTo>
                    <a:pt x="4" y="20"/>
                    <a:pt x="2" y="18"/>
                    <a:pt x="1" y="17"/>
                  </a:cubicBezTo>
                  <a:cubicBezTo>
                    <a:pt x="0" y="14"/>
                    <a:pt x="3" y="15"/>
                    <a:pt x="4" y="13"/>
                  </a:cubicBezTo>
                  <a:cubicBezTo>
                    <a:pt x="4" y="11"/>
                    <a:pt x="1" y="11"/>
                    <a:pt x="2" y="9"/>
                  </a:cubicBezTo>
                  <a:cubicBezTo>
                    <a:pt x="4" y="6"/>
                    <a:pt x="6" y="3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6" name="îšľïḋe">
              <a:extLst>
                <a:ext uri="{FF2B5EF4-FFF2-40B4-BE49-F238E27FC236}">
                  <a16:creationId xmlns:a16="http://schemas.microsoft.com/office/drawing/2014/main" id="{D78265D2-6BF8-494A-B48E-4D26A52D5D24}"/>
                </a:ext>
              </a:extLst>
            </p:cNvPr>
            <p:cNvSpPr/>
            <p:nvPr/>
          </p:nvSpPr>
          <p:spPr bwMode="auto">
            <a:xfrm>
              <a:off x="1600200" y="2505075"/>
              <a:ext cx="122238" cy="139700"/>
            </a:xfrm>
            <a:custGeom>
              <a:avLst/>
              <a:gdLst>
                <a:gd name="T0" fmla="*/ 36 w 39"/>
                <a:gd name="T1" fmla="*/ 25 h 44"/>
                <a:gd name="T2" fmla="*/ 27 w 39"/>
                <a:gd name="T3" fmla="*/ 22 h 44"/>
                <a:gd name="T4" fmla="*/ 17 w 39"/>
                <a:gd name="T5" fmla="*/ 29 h 44"/>
                <a:gd name="T6" fmla="*/ 31 w 39"/>
                <a:gd name="T7" fmla="*/ 33 h 44"/>
                <a:gd name="T8" fmla="*/ 3 w 39"/>
                <a:gd name="T9" fmla="*/ 23 h 44"/>
                <a:gd name="T10" fmla="*/ 36 w 39"/>
                <a:gd name="T11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4">
                  <a:moveTo>
                    <a:pt x="36" y="25"/>
                  </a:moveTo>
                  <a:cubicBezTo>
                    <a:pt x="32" y="25"/>
                    <a:pt x="30" y="23"/>
                    <a:pt x="27" y="22"/>
                  </a:cubicBezTo>
                  <a:cubicBezTo>
                    <a:pt x="26" y="7"/>
                    <a:pt x="6" y="22"/>
                    <a:pt x="17" y="29"/>
                  </a:cubicBezTo>
                  <a:cubicBezTo>
                    <a:pt x="25" y="27"/>
                    <a:pt x="26" y="29"/>
                    <a:pt x="31" y="33"/>
                  </a:cubicBezTo>
                  <a:cubicBezTo>
                    <a:pt x="22" y="44"/>
                    <a:pt x="4" y="33"/>
                    <a:pt x="3" y="23"/>
                  </a:cubicBezTo>
                  <a:cubicBezTo>
                    <a:pt x="0" y="0"/>
                    <a:pt x="39" y="3"/>
                    <a:pt x="36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7" name="îṡ1idê">
              <a:extLst>
                <a:ext uri="{FF2B5EF4-FFF2-40B4-BE49-F238E27FC236}">
                  <a16:creationId xmlns:a16="http://schemas.microsoft.com/office/drawing/2014/main" id="{BE4E1B71-FA60-4E37-98B0-84C7D23AC7E5}"/>
                </a:ext>
              </a:extLst>
            </p:cNvPr>
            <p:cNvSpPr/>
            <p:nvPr/>
          </p:nvSpPr>
          <p:spPr bwMode="auto">
            <a:xfrm>
              <a:off x="257175" y="2524125"/>
              <a:ext cx="1808163" cy="1809750"/>
            </a:xfrm>
            <a:custGeom>
              <a:avLst/>
              <a:gdLst>
                <a:gd name="T0" fmla="*/ 276 w 571"/>
                <a:gd name="T1" fmla="*/ 4 h 571"/>
                <a:gd name="T2" fmla="*/ 480 w 571"/>
                <a:gd name="T3" fmla="*/ 82 h 571"/>
                <a:gd name="T4" fmla="*/ 567 w 571"/>
                <a:gd name="T5" fmla="*/ 277 h 571"/>
                <a:gd name="T6" fmla="*/ 489 w 571"/>
                <a:gd name="T7" fmla="*/ 480 h 571"/>
                <a:gd name="T8" fmla="*/ 295 w 571"/>
                <a:gd name="T9" fmla="*/ 568 h 571"/>
                <a:gd name="T10" fmla="*/ 90 w 571"/>
                <a:gd name="T11" fmla="*/ 491 h 571"/>
                <a:gd name="T12" fmla="*/ 3 w 571"/>
                <a:gd name="T13" fmla="*/ 296 h 571"/>
                <a:gd name="T14" fmla="*/ 81 w 571"/>
                <a:gd name="T15" fmla="*/ 92 h 571"/>
                <a:gd name="T16" fmla="*/ 214 w 571"/>
                <a:gd name="T17" fmla="*/ 14 h 571"/>
                <a:gd name="T18" fmla="*/ 276 w 571"/>
                <a:gd name="T19" fmla="*/ 4 h 571"/>
                <a:gd name="T20" fmla="*/ 90 w 571"/>
                <a:gd name="T21" fmla="*/ 96 h 571"/>
                <a:gd name="T22" fmla="*/ 12 w 571"/>
                <a:gd name="T23" fmla="*/ 291 h 571"/>
                <a:gd name="T24" fmla="*/ 94 w 571"/>
                <a:gd name="T25" fmla="*/ 481 h 571"/>
                <a:gd name="T26" fmla="*/ 289 w 571"/>
                <a:gd name="T27" fmla="*/ 559 h 571"/>
                <a:gd name="T28" fmla="*/ 480 w 571"/>
                <a:gd name="T29" fmla="*/ 477 h 571"/>
                <a:gd name="T30" fmla="*/ 558 w 571"/>
                <a:gd name="T31" fmla="*/ 283 h 571"/>
                <a:gd name="T32" fmla="*/ 477 w 571"/>
                <a:gd name="T33" fmla="*/ 92 h 571"/>
                <a:gd name="T34" fmla="*/ 282 w 571"/>
                <a:gd name="T35" fmla="*/ 14 h 571"/>
                <a:gd name="T36" fmla="*/ 90 w 571"/>
                <a:gd name="T37" fmla="*/ 96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1" h="571">
                  <a:moveTo>
                    <a:pt x="276" y="4"/>
                  </a:moveTo>
                  <a:cubicBezTo>
                    <a:pt x="363" y="0"/>
                    <a:pt x="435" y="39"/>
                    <a:pt x="480" y="82"/>
                  </a:cubicBezTo>
                  <a:cubicBezTo>
                    <a:pt x="527" y="126"/>
                    <a:pt x="563" y="190"/>
                    <a:pt x="567" y="277"/>
                  </a:cubicBezTo>
                  <a:cubicBezTo>
                    <a:pt x="571" y="366"/>
                    <a:pt x="533" y="436"/>
                    <a:pt x="489" y="480"/>
                  </a:cubicBezTo>
                  <a:cubicBezTo>
                    <a:pt x="443" y="527"/>
                    <a:pt x="381" y="566"/>
                    <a:pt x="295" y="568"/>
                  </a:cubicBezTo>
                  <a:cubicBezTo>
                    <a:pt x="204" y="571"/>
                    <a:pt x="139" y="536"/>
                    <a:pt x="90" y="491"/>
                  </a:cubicBezTo>
                  <a:cubicBezTo>
                    <a:pt x="44" y="448"/>
                    <a:pt x="5" y="381"/>
                    <a:pt x="3" y="296"/>
                  </a:cubicBezTo>
                  <a:cubicBezTo>
                    <a:pt x="0" y="202"/>
                    <a:pt x="36" y="139"/>
                    <a:pt x="81" y="92"/>
                  </a:cubicBezTo>
                  <a:cubicBezTo>
                    <a:pt x="114" y="56"/>
                    <a:pt x="158" y="28"/>
                    <a:pt x="214" y="14"/>
                  </a:cubicBezTo>
                  <a:cubicBezTo>
                    <a:pt x="233" y="8"/>
                    <a:pt x="254" y="5"/>
                    <a:pt x="276" y="4"/>
                  </a:cubicBezTo>
                  <a:close/>
                  <a:moveTo>
                    <a:pt x="90" y="96"/>
                  </a:moveTo>
                  <a:cubicBezTo>
                    <a:pt x="45" y="141"/>
                    <a:pt x="12" y="204"/>
                    <a:pt x="12" y="291"/>
                  </a:cubicBezTo>
                  <a:cubicBezTo>
                    <a:pt x="12" y="376"/>
                    <a:pt x="52" y="439"/>
                    <a:pt x="94" y="481"/>
                  </a:cubicBezTo>
                  <a:cubicBezTo>
                    <a:pt x="140" y="527"/>
                    <a:pt x="204" y="559"/>
                    <a:pt x="289" y="559"/>
                  </a:cubicBezTo>
                  <a:cubicBezTo>
                    <a:pt x="371" y="559"/>
                    <a:pt x="436" y="522"/>
                    <a:pt x="480" y="477"/>
                  </a:cubicBezTo>
                  <a:cubicBezTo>
                    <a:pt x="522" y="434"/>
                    <a:pt x="560" y="368"/>
                    <a:pt x="558" y="283"/>
                  </a:cubicBezTo>
                  <a:cubicBezTo>
                    <a:pt x="556" y="198"/>
                    <a:pt x="521" y="136"/>
                    <a:pt x="477" y="92"/>
                  </a:cubicBezTo>
                  <a:cubicBezTo>
                    <a:pt x="434" y="49"/>
                    <a:pt x="366" y="11"/>
                    <a:pt x="282" y="14"/>
                  </a:cubicBezTo>
                  <a:cubicBezTo>
                    <a:pt x="194" y="16"/>
                    <a:pt x="134" y="52"/>
                    <a:pt x="90" y="9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8" name="î$ḻîdê">
              <a:extLst>
                <a:ext uri="{FF2B5EF4-FFF2-40B4-BE49-F238E27FC236}">
                  <a16:creationId xmlns:a16="http://schemas.microsoft.com/office/drawing/2014/main" id="{9A3EECB3-9A05-4F67-9FFE-D2C82A50D05C}"/>
                </a:ext>
              </a:extLst>
            </p:cNvPr>
            <p:cNvSpPr/>
            <p:nvPr/>
          </p:nvSpPr>
          <p:spPr bwMode="auto">
            <a:xfrm>
              <a:off x="531813" y="2536825"/>
              <a:ext cx="38100" cy="47625"/>
            </a:xfrm>
            <a:custGeom>
              <a:avLst/>
              <a:gdLst>
                <a:gd name="T0" fmla="*/ 12 w 12"/>
                <a:gd name="T1" fmla="*/ 8 h 15"/>
                <a:gd name="T2" fmla="*/ 5 w 12"/>
                <a:gd name="T3" fmla="*/ 15 h 15"/>
                <a:gd name="T4" fmla="*/ 0 w 12"/>
                <a:gd name="T5" fmla="*/ 8 h 15"/>
                <a:gd name="T6" fmla="*/ 12 w 12"/>
                <a:gd name="T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5">
                  <a:moveTo>
                    <a:pt x="12" y="8"/>
                  </a:moveTo>
                  <a:cubicBezTo>
                    <a:pt x="11" y="11"/>
                    <a:pt x="7" y="12"/>
                    <a:pt x="5" y="15"/>
                  </a:cubicBezTo>
                  <a:cubicBezTo>
                    <a:pt x="2" y="13"/>
                    <a:pt x="1" y="11"/>
                    <a:pt x="0" y="8"/>
                  </a:cubicBezTo>
                  <a:cubicBezTo>
                    <a:pt x="4" y="5"/>
                    <a:pt x="10" y="0"/>
                    <a:pt x="12" y="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9" name="îśḻiďé">
              <a:extLst>
                <a:ext uri="{FF2B5EF4-FFF2-40B4-BE49-F238E27FC236}">
                  <a16:creationId xmlns:a16="http://schemas.microsoft.com/office/drawing/2014/main" id="{74A7AC0D-1749-41A0-A6A5-4691F5094AD3}"/>
                </a:ext>
              </a:extLst>
            </p:cNvPr>
            <p:cNvSpPr/>
            <p:nvPr/>
          </p:nvSpPr>
          <p:spPr bwMode="auto">
            <a:xfrm>
              <a:off x="550863" y="2571750"/>
              <a:ext cx="79375" cy="92075"/>
            </a:xfrm>
            <a:custGeom>
              <a:avLst/>
              <a:gdLst>
                <a:gd name="T0" fmla="*/ 25 w 25"/>
                <a:gd name="T1" fmla="*/ 23 h 29"/>
                <a:gd name="T2" fmla="*/ 16 w 25"/>
                <a:gd name="T3" fmla="*/ 29 h 29"/>
                <a:gd name="T4" fmla="*/ 0 w 25"/>
                <a:gd name="T5" fmla="*/ 7 h 29"/>
                <a:gd name="T6" fmla="*/ 8 w 25"/>
                <a:gd name="T7" fmla="*/ 0 h 29"/>
                <a:gd name="T8" fmla="*/ 25 w 25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25" y="23"/>
                  </a:moveTo>
                  <a:cubicBezTo>
                    <a:pt x="22" y="25"/>
                    <a:pt x="19" y="27"/>
                    <a:pt x="16" y="29"/>
                  </a:cubicBezTo>
                  <a:cubicBezTo>
                    <a:pt x="10" y="22"/>
                    <a:pt x="6" y="14"/>
                    <a:pt x="0" y="7"/>
                  </a:cubicBezTo>
                  <a:cubicBezTo>
                    <a:pt x="2" y="4"/>
                    <a:pt x="6" y="3"/>
                    <a:pt x="8" y="0"/>
                  </a:cubicBezTo>
                  <a:cubicBezTo>
                    <a:pt x="15" y="7"/>
                    <a:pt x="19" y="15"/>
                    <a:pt x="25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0" name="i$lïḓe">
              <a:extLst>
                <a:ext uri="{FF2B5EF4-FFF2-40B4-BE49-F238E27FC236}">
                  <a16:creationId xmlns:a16="http://schemas.microsoft.com/office/drawing/2014/main" id="{82E56418-FB9D-46A2-A3CD-993888F75248}"/>
                </a:ext>
              </a:extLst>
            </p:cNvPr>
            <p:cNvSpPr/>
            <p:nvPr/>
          </p:nvSpPr>
          <p:spPr bwMode="auto">
            <a:xfrm>
              <a:off x="1693863" y="2578100"/>
              <a:ext cx="117475" cy="123825"/>
            </a:xfrm>
            <a:custGeom>
              <a:avLst/>
              <a:gdLst>
                <a:gd name="T0" fmla="*/ 32 w 37"/>
                <a:gd name="T1" fmla="*/ 32 h 39"/>
                <a:gd name="T2" fmla="*/ 15 w 37"/>
                <a:gd name="T3" fmla="*/ 19 h 39"/>
                <a:gd name="T4" fmla="*/ 28 w 37"/>
                <a:gd name="T5" fmla="*/ 36 h 39"/>
                <a:gd name="T6" fmla="*/ 4 w 37"/>
                <a:gd name="T7" fmla="*/ 23 h 39"/>
                <a:gd name="T8" fmla="*/ 37 w 37"/>
                <a:gd name="T9" fmla="*/ 20 h 39"/>
                <a:gd name="T10" fmla="*/ 32 w 37"/>
                <a:gd name="T11" fmla="*/ 32 h 39"/>
                <a:gd name="T12" fmla="*/ 19 w 37"/>
                <a:gd name="T13" fmla="*/ 15 h 39"/>
                <a:gd name="T14" fmla="*/ 27 w 37"/>
                <a:gd name="T15" fmla="*/ 21 h 39"/>
                <a:gd name="T16" fmla="*/ 19 w 37"/>
                <a:gd name="T17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2" y="32"/>
                  </a:moveTo>
                  <a:cubicBezTo>
                    <a:pt x="25" y="29"/>
                    <a:pt x="21" y="23"/>
                    <a:pt x="15" y="19"/>
                  </a:cubicBezTo>
                  <a:cubicBezTo>
                    <a:pt x="10" y="29"/>
                    <a:pt x="29" y="28"/>
                    <a:pt x="28" y="36"/>
                  </a:cubicBezTo>
                  <a:cubicBezTo>
                    <a:pt x="17" y="39"/>
                    <a:pt x="6" y="29"/>
                    <a:pt x="4" y="23"/>
                  </a:cubicBezTo>
                  <a:cubicBezTo>
                    <a:pt x="0" y="0"/>
                    <a:pt x="36" y="0"/>
                    <a:pt x="37" y="20"/>
                  </a:cubicBezTo>
                  <a:cubicBezTo>
                    <a:pt x="37" y="25"/>
                    <a:pt x="35" y="28"/>
                    <a:pt x="32" y="32"/>
                  </a:cubicBezTo>
                  <a:close/>
                  <a:moveTo>
                    <a:pt x="19" y="15"/>
                  </a:moveTo>
                  <a:cubicBezTo>
                    <a:pt x="21" y="17"/>
                    <a:pt x="23" y="20"/>
                    <a:pt x="27" y="21"/>
                  </a:cubicBezTo>
                  <a:cubicBezTo>
                    <a:pt x="31" y="15"/>
                    <a:pt x="21" y="9"/>
                    <a:pt x="19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1" name="î$lide">
              <a:extLst>
                <a:ext uri="{FF2B5EF4-FFF2-40B4-BE49-F238E27FC236}">
                  <a16:creationId xmlns:a16="http://schemas.microsoft.com/office/drawing/2014/main" id="{17031930-3BE5-431D-A290-10B7F622FB3D}"/>
                </a:ext>
              </a:extLst>
            </p:cNvPr>
            <p:cNvSpPr/>
            <p:nvPr/>
          </p:nvSpPr>
          <p:spPr bwMode="auto">
            <a:xfrm>
              <a:off x="471488" y="2609850"/>
              <a:ext cx="133350" cy="133350"/>
            </a:xfrm>
            <a:custGeom>
              <a:avLst/>
              <a:gdLst>
                <a:gd name="T0" fmla="*/ 22 w 42"/>
                <a:gd name="T1" fmla="*/ 3 h 42"/>
                <a:gd name="T2" fmla="*/ 16 w 42"/>
                <a:gd name="T3" fmla="*/ 11 h 42"/>
                <a:gd name="T4" fmla="*/ 9 w 42"/>
                <a:gd name="T5" fmla="*/ 16 h 42"/>
                <a:gd name="T6" fmla="*/ 28 w 42"/>
                <a:gd name="T7" fmla="*/ 10 h 42"/>
                <a:gd name="T8" fmla="*/ 9 w 42"/>
                <a:gd name="T9" fmla="*/ 33 h 42"/>
                <a:gd name="T10" fmla="*/ 16 w 42"/>
                <a:gd name="T11" fmla="*/ 26 h 42"/>
                <a:gd name="T12" fmla="*/ 24 w 42"/>
                <a:gd name="T13" fmla="*/ 21 h 42"/>
                <a:gd name="T14" fmla="*/ 9 w 42"/>
                <a:gd name="T15" fmla="*/ 26 h 42"/>
                <a:gd name="T16" fmla="*/ 0 w 42"/>
                <a:gd name="T17" fmla="*/ 17 h 42"/>
                <a:gd name="T18" fmla="*/ 22 w 42"/>
                <a:gd name="T1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2" y="3"/>
                  </a:moveTo>
                  <a:cubicBezTo>
                    <a:pt x="23" y="6"/>
                    <a:pt x="17" y="8"/>
                    <a:pt x="16" y="11"/>
                  </a:cubicBezTo>
                  <a:cubicBezTo>
                    <a:pt x="12" y="10"/>
                    <a:pt x="9" y="12"/>
                    <a:pt x="9" y="16"/>
                  </a:cubicBezTo>
                  <a:cubicBezTo>
                    <a:pt x="16" y="17"/>
                    <a:pt x="18" y="7"/>
                    <a:pt x="28" y="10"/>
                  </a:cubicBezTo>
                  <a:cubicBezTo>
                    <a:pt x="42" y="14"/>
                    <a:pt x="24" y="42"/>
                    <a:pt x="9" y="33"/>
                  </a:cubicBezTo>
                  <a:cubicBezTo>
                    <a:pt x="10" y="29"/>
                    <a:pt x="13" y="28"/>
                    <a:pt x="16" y="26"/>
                  </a:cubicBezTo>
                  <a:cubicBezTo>
                    <a:pt x="18" y="26"/>
                    <a:pt x="24" y="26"/>
                    <a:pt x="24" y="21"/>
                  </a:cubicBezTo>
                  <a:cubicBezTo>
                    <a:pt x="20" y="17"/>
                    <a:pt x="15" y="25"/>
                    <a:pt x="9" y="26"/>
                  </a:cubicBezTo>
                  <a:cubicBezTo>
                    <a:pt x="4" y="26"/>
                    <a:pt x="0" y="23"/>
                    <a:pt x="0" y="17"/>
                  </a:cubicBezTo>
                  <a:cubicBezTo>
                    <a:pt x="1" y="9"/>
                    <a:pt x="12" y="0"/>
                    <a:pt x="22" y="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2" name="iSļïde">
              <a:extLst>
                <a:ext uri="{FF2B5EF4-FFF2-40B4-BE49-F238E27FC236}">
                  <a16:creationId xmlns:a16="http://schemas.microsoft.com/office/drawing/2014/main" id="{03C140E7-D177-4B08-B31C-D50435BAA839}"/>
                </a:ext>
              </a:extLst>
            </p:cNvPr>
            <p:cNvSpPr/>
            <p:nvPr/>
          </p:nvSpPr>
          <p:spPr bwMode="auto">
            <a:xfrm>
              <a:off x="401638" y="2663825"/>
              <a:ext cx="85725" cy="120650"/>
            </a:xfrm>
            <a:custGeom>
              <a:avLst/>
              <a:gdLst>
                <a:gd name="T0" fmla="*/ 18 w 27"/>
                <a:gd name="T1" fmla="*/ 11 h 38"/>
                <a:gd name="T2" fmla="*/ 15 w 27"/>
                <a:gd name="T3" fmla="*/ 15 h 38"/>
                <a:gd name="T4" fmla="*/ 27 w 27"/>
                <a:gd name="T5" fmla="*/ 30 h 38"/>
                <a:gd name="T6" fmla="*/ 19 w 27"/>
                <a:gd name="T7" fmla="*/ 38 h 38"/>
                <a:gd name="T8" fmla="*/ 0 w 27"/>
                <a:gd name="T9" fmla="*/ 19 h 38"/>
                <a:gd name="T10" fmla="*/ 9 w 27"/>
                <a:gd name="T11" fmla="*/ 13 h 38"/>
                <a:gd name="T12" fmla="*/ 18 w 27"/>
                <a:gd name="T13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8">
                  <a:moveTo>
                    <a:pt x="18" y="11"/>
                  </a:moveTo>
                  <a:cubicBezTo>
                    <a:pt x="18" y="13"/>
                    <a:pt x="15" y="13"/>
                    <a:pt x="15" y="15"/>
                  </a:cubicBezTo>
                  <a:cubicBezTo>
                    <a:pt x="16" y="23"/>
                    <a:pt x="23" y="25"/>
                    <a:pt x="27" y="30"/>
                  </a:cubicBezTo>
                  <a:cubicBezTo>
                    <a:pt x="25" y="34"/>
                    <a:pt x="22" y="36"/>
                    <a:pt x="19" y="38"/>
                  </a:cubicBezTo>
                  <a:cubicBezTo>
                    <a:pt x="13" y="31"/>
                    <a:pt x="6" y="26"/>
                    <a:pt x="0" y="19"/>
                  </a:cubicBezTo>
                  <a:cubicBezTo>
                    <a:pt x="2" y="16"/>
                    <a:pt x="5" y="10"/>
                    <a:pt x="9" y="13"/>
                  </a:cubicBezTo>
                  <a:cubicBezTo>
                    <a:pt x="6" y="6"/>
                    <a:pt x="18" y="0"/>
                    <a:pt x="18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3" name="íṧḻïďe">
              <a:extLst>
                <a:ext uri="{FF2B5EF4-FFF2-40B4-BE49-F238E27FC236}">
                  <a16:creationId xmlns:a16="http://schemas.microsoft.com/office/drawing/2014/main" id="{950D2A40-549F-47C6-8BB5-BD21AE73DDDA}"/>
                </a:ext>
              </a:extLst>
            </p:cNvPr>
            <p:cNvSpPr/>
            <p:nvPr/>
          </p:nvSpPr>
          <p:spPr bwMode="auto">
            <a:xfrm>
              <a:off x="1833563" y="2670175"/>
              <a:ext cx="174625" cy="173038"/>
            </a:xfrm>
            <a:custGeom>
              <a:avLst/>
              <a:gdLst>
                <a:gd name="T0" fmla="*/ 30 w 55"/>
                <a:gd name="T1" fmla="*/ 31 h 55"/>
                <a:gd name="T2" fmla="*/ 29 w 55"/>
                <a:gd name="T3" fmla="*/ 38 h 55"/>
                <a:gd name="T4" fmla="*/ 33 w 55"/>
                <a:gd name="T5" fmla="*/ 38 h 55"/>
                <a:gd name="T6" fmla="*/ 36 w 55"/>
                <a:gd name="T7" fmla="*/ 46 h 55"/>
                <a:gd name="T8" fmla="*/ 29 w 55"/>
                <a:gd name="T9" fmla="*/ 48 h 55"/>
                <a:gd name="T10" fmla="*/ 30 w 55"/>
                <a:gd name="T11" fmla="*/ 54 h 55"/>
                <a:gd name="T12" fmla="*/ 21 w 55"/>
                <a:gd name="T13" fmla="*/ 54 h 55"/>
                <a:gd name="T14" fmla="*/ 20 w 55"/>
                <a:gd name="T15" fmla="*/ 48 h 55"/>
                <a:gd name="T16" fmla="*/ 3 w 55"/>
                <a:gd name="T17" fmla="*/ 32 h 55"/>
                <a:gd name="T18" fmla="*/ 20 w 55"/>
                <a:gd name="T19" fmla="*/ 20 h 55"/>
                <a:gd name="T20" fmla="*/ 24 w 55"/>
                <a:gd name="T21" fmla="*/ 11 h 55"/>
                <a:gd name="T22" fmla="*/ 30 w 55"/>
                <a:gd name="T23" fmla="*/ 31 h 55"/>
                <a:gd name="T24" fmla="*/ 30 w 55"/>
                <a:gd name="T25" fmla="*/ 24 h 55"/>
                <a:gd name="T26" fmla="*/ 36 w 55"/>
                <a:gd name="T27" fmla="*/ 24 h 55"/>
                <a:gd name="T28" fmla="*/ 35 w 55"/>
                <a:gd name="T29" fmla="*/ 19 h 55"/>
                <a:gd name="T30" fmla="*/ 30 w 55"/>
                <a:gd name="T31" fmla="*/ 24 h 55"/>
                <a:gd name="T32" fmla="*/ 19 w 55"/>
                <a:gd name="T33" fmla="*/ 38 h 55"/>
                <a:gd name="T34" fmla="*/ 18 w 55"/>
                <a:gd name="T35" fmla="*/ 27 h 55"/>
                <a:gd name="T36" fmla="*/ 19 w 55"/>
                <a:gd name="T37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5" h="55">
                  <a:moveTo>
                    <a:pt x="30" y="31"/>
                  </a:moveTo>
                  <a:cubicBezTo>
                    <a:pt x="28" y="32"/>
                    <a:pt x="29" y="36"/>
                    <a:pt x="29" y="38"/>
                  </a:cubicBezTo>
                  <a:cubicBezTo>
                    <a:pt x="30" y="40"/>
                    <a:pt x="32" y="36"/>
                    <a:pt x="33" y="38"/>
                  </a:cubicBezTo>
                  <a:cubicBezTo>
                    <a:pt x="33" y="41"/>
                    <a:pt x="36" y="42"/>
                    <a:pt x="36" y="46"/>
                  </a:cubicBezTo>
                  <a:cubicBezTo>
                    <a:pt x="33" y="46"/>
                    <a:pt x="31" y="47"/>
                    <a:pt x="29" y="48"/>
                  </a:cubicBezTo>
                  <a:cubicBezTo>
                    <a:pt x="30" y="50"/>
                    <a:pt x="29" y="53"/>
                    <a:pt x="30" y="54"/>
                  </a:cubicBezTo>
                  <a:cubicBezTo>
                    <a:pt x="28" y="55"/>
                    <a:pt x="23" y="55"/>
                    <a:pt x="21" y="54"/>
                  </a:cubicBezTo>
                  <a:cubicBezTo>
                    <a:pt x="20" y="53"/>
                    <a:pt x="21" y="49"/>
                    <a:pt x="20" y="48"/>
                  </a:cubicBezTo>
                  <a:cubicBezTo>
                    <a:pt x="16" y="46"/>
                    <a:pt x="4" y="40"/>
                    <a:pt x="3" y="32"/>
                  </a:cubicBezTo>
                  <a:cubicBezTo>
                    <a:pt x="0" y="21"/>
                    <a:pt x="10" y="14"/>
                    <a:pt x="20" y="20"/>
                  </a:cubicBezTo>
                  <a:cubicBezTo>
                    <a:pt x="22" y="16"/>
                    <a:pt x="22" y="13"/>
                    <a:pt x="24" y="11"/>
                  </a:cubicBezTo>
                  <a:cubicBezTo>
                    <a:pt x="41" y="0"/>
                    <a:pt x="55" y="41"/>
                    <a:pt x="30" y="31"/>
                  </a:cubicBezTo>
                  <a:close/>
                  <a:moveTo>
                    <a:pt x="30" y="24"/>
                  </a:moveTo>
                  <a:cubicBezTo>
                    <a:pt x="32" y="24"/>
                    <a:pt x="35" y="25"/>
                    <a:pt x="36" y="24"/>
                  </a:cubicBezTo>
                  <a:cubicBezTo>
                    <a:pt x="36" y="22"/>
                    <a:pt x="36" y="21"/>
                    <a:pt x="35" y="19"/>
                  </a:cubicBezTo>
                  <a:cubicBezTo>
                    <a:pt x="31" y="17"/>
                    <a:pt x="29" y="20"/>
                    <a:pt x="30" y="24"/>
                  </a:cubicBezTo>
                  <a:close/>
                  <a:moveTo>
                    <a:pt x="19" y="38"/>
                  </a:moveTo>
                  <a:cubicBezTo>
                    <a:pt x="19" y="34"/>
                    <a:pt x="20" y="29"/>
                    <a:pt x="18" y="27"/>
                  </a:cubicBezTo>
                  <a:cubicBezTo>
                    <a:pt x="9" y="26"/>
                    <a:pt x="12" y="39"/>
                    <a:pt x="19" y="3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4" name="is1ïdê">
              <a:extLst>
                <a:ext uri="{FF2B5EF4-FFF2-40B4-BE49-F238E27FC236}">
                  <a16:creationId xmlns:a16="http://schemas.microsoft.com/office/drawing/2014/main" id="{582578FA-9140-4F58-9B78-27CF239D5E85}"/>
                </a:ext>
              </a:extLst>
            </p:cNvPr>
            <p:cNvSpPr/>
            <p:nvPr/>
          </p:nvSpPr>
          <p:spPr bwMode="auto">
            <a:xfrm>
              <a:off x="331788" y="2736850"/>
              <a:ext cx="117475" cy="122238"/>
            </a:xfrm>
            <a:custGeom>
              <a:avLst/>
              <a:gdLst>
                <a:gd name="T0" fmla="*/ 29 w 37"/>
                <a:gd name="T1" fmla="*/ 11 h 39"/>
                <a:gd name="T2" fmla="*/ 16 w 37"/>
                <a:gd name="T3" fmla="*/ 27 h 39"/>
                <a:gd name="T4" fmla="*/ 21 w 37"/>
                <a:gd name="T5" fmla="*/ 29 h 39"/>
                <a:gd name="T6" fmla="*/ 25 w 37"/>
                <a:gd name="T7" fmla="*/ 22 h 39"/>
                <a:gd name="T8" fmla="*/ 31 w 37"/>
                <a:gd name="T9" fmla="*/ 14 h 39"/>
                <a:gd name="T10" fmla="*/ 16 w 37"/>
                <a:gd name="T11" fmla="*/ 39 h 39"/>
                <a:gd name="T12" fmla="*/ 1 w 37"/>
                <a:gd name="T13" fmla="*/ 22 h 39"/>
                <a:gd name="T14" fmla="*/ 29 w 37"/>
                <a:gd name="T15" fmla="*/ 11 h 39"/>
                <a:gd name="T16" fmla="*/ 11 w 37"/>
                <a:gd name="T17" fmla="*/ 24 h 39"/>
                <a:gd name="T18" fmla="*/ 18 w 37"/>
                <a:gd name="T19" fmla="*/ 16 h 39"/>
                <a:gd name="T20" fmla="*/ 11 w 37"/>
                <a:gd name="T21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9">
                  <a:moveTo>
                    <a:pt x="29" y="11"/>
                  </a:moveTo>
                  <a:cubicBezTo>
                    <a:pt x="25" y="17"/>
                    <a:pt x="21" y="22"/>
                    <a:pt x="16" y="27"/>
                  </a:cubicBezTo>
                  <a:cubicBezTo>
                    <a:pt x="17" y="30"/>
                    <a:pt x="20" y="29"/>
                    <a:pt x="21" y="29"/>
                  </a:cubicBezTo>
                  <a:cubicBezTo>
                    <a:pt x="25" y="28"/>
                    <a:pt x="23" y="25"/>
                    <a:pt x="25" y="22"/>
                  </a:cubicBezTo>
                  <a:cubicBezTo>
                    <a:pt x="27" y="18"/>
                    <a:pt x="31" y="17"/>
                    <a:pt x="31" y="14"/>
                  </a:cubicBezTo>
                  <a:cubicBezTo>
                    <a:pt x="37" y="26"/>
                    <a:pt x="27" y="39"/>
                    <a:pt x="16" y="39"/>
                  </a:cubicBezTo>
                  <a:cubicBezTo>
                    <a:pt x="6" y="38"/>
                    <a:pt x="0" y="30"/>
                    <a:pt x="1" y="22"/>
                  </a:cubicBezTo>
                  <a:cubicBezTo>
                    <a:pt x="3" y="9"/>
                    <a:pt x="19" y="0"/>
                    <a:pt x="29" y="11"/>
                  </a:cubicBezTo>
                  <a:close/>
                  <a:moveTo>
                    <a:pt x="11" y="24"/>
                  </a:moveTo>
                  <a:cubicBezTo>
                    <a:pt x="15" y="23"/>
                    <a:pt x="15" y="19"/>
                    <a:pt x="18" y="16"/>
                  </a:cubicBezTo>
                  <a:cubicBezTo>
                    <a:pt x="13" y="13"/>
                    <a:pt x="7" y="19"/>
                    <a:pt x="11" y="2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5" name="íṩḻïḓe">
              <a:extLst>
                <a:ext uri="{FF2B5EF4-FFF2-40B4-BE49-F238E27FC236}">
                  <a16:creationId xmlns:a16="http://schemas.microsoft.com/office/drawing/2014/main" id="{8E95B6C2-9D49-46FB-AA34-853C49B941E8}"/>
                </a:ext>
              </a:extLst>
            </p:cNvPr>
            <p:cNvSpPr/>
            <p:nvPr/>
          </p:nvSpPr>
          <p:spPr bwMode="auto">
            <a:xfrm>
              <a:off x="257175" y="2827338"/>
              <a:ext cx="109538" cy="104775"/>
            </a:xfrm>
            <a:custGeom>
              <a:avLst/>
              <a:gdLst>
                <a:gd name="T0" fmla="*/ 17 w 35"/>
                <a:gd name="T1" fmla="*/ 0 h 33"/>
                <a:gd name="T2" fmla="*/ 35 w 35"/>
                <a:gd name="T3" fmla="*/ 25 h 33"/>
                <a:gd name="T4" fmla="*/ 30 w 35"/>
                <a:gd name="T5" fmla="*/ 33 h 33"/>
                <a:gd name="T6" fmla="*/ 0 w 35"/>
                <a:gd name="T7" fmla="*/ 28 h 33"/>
                <a:gd name="T8" fmla="*/ 6 w 35"/>
                <a:gd name="T9" fmla="*/ 18 h 33"/>
                <a:gd name="T10" fmla="*/ 22 w 35"/>
                <a:gd name="T11" fmla="*/ 23 h 33"/>
                <a:gd name="T12" fmla="*/ 13 w 35"/>
                <a:gd name="T13" fmla="*/ 10 h 33"/>
                <a:gd name="T14" fmla="*/ 17 w 35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33">
                  <a:moveTo>
                    <a:pt x="17" y="0"/>
                  </a:moveTo>
                  <a:cubicBezTo>
                    <a:pt x="25" y="7"/>
                    <a:pt x="29" y="17"/>
                    <a:pt x="35" y="25"/>
                  </a:cubicBezTo>
                  <a:cubicBezTo>
                    <a:pt x="34" y="28"/>
                    <a:pt x="31" y="30"/>
                    <a:pt x="30" y="33"/>
                  </a:cubicBezTo>
                  <a:cubicBezTo>
                    <a:pt x="20" y="32"/>
                    <a:pt x="11" y="29"/>
                    <a:pt x="0" y="28"/>
                  </a:cubicBezTo>
                  <a:cubicBezTo>
                    <a:pt x="2" y="24"/>
                    <a:pt x="5" y="22"/>
                    <a:pt x="6" y="18"/>
                  </a:cubicBezTo>
                  <a:cubicBezTo>
                    <a:pt x="12" y="19"/>
                    <a:pt x="17" y="21"/>
                    <a:pt x="22" y="23"/>
                  </a:cubicBezTo>
                  <a:cubicBezTo>
                    <a:pt x="21" y="19"/>
                    <a:pt x="16" y="14"/>
                    <a:pt x="13" y="10"/>
                  </a:cubicBezTo>
                  <a:cubicBezTo>
                    <a:pt x="13" y="5"/>
                    <a:pt x="17" y="4"/>
                    <a:pt x="1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6" name="ïşļïḑê">
              <a:extLst>
                <a:ext uri="{FF2B5EF4-FFF2-40B4-BE49-F238E27FC236}">
                  <a16:creationId xmlns:a16="http://schemas.microsoft.com/office/drawing/2014/main" id="{69840AEC-92FD-4123-8F3D-28E3A8D3BBE5}"/>
                </a:ext>
              </a:extLst>
            </p:cNvPr>
            <p:cNvSpPr/>
            <p:nvPr/>
          </p:nvSpPr>
          <p:spPr bwMode="auto">
            <a:xfrm>
              <a:off x="1973263" y="2846388"/>
              <a:ext cx="142875" cy="130175"/>
            </a:xfrm>
            <a:custGeom>
              <a:avLst/>
              <a:gdLst>
                <a:gd name="T0" fmla="*/ 45 w 45"/>
                <a:gd name="T1" fmla="*/ 32 h 41"/>
                <a:gd name="T2" fmla="*/ 38 w 45"/>
                <a:gd name="T3" fmla="*/ 35 h 41"/>
                <a:gd name="T4" fmla="*/ 31 w 45"/>
                <a:gd name="T5" fmla="*/ 26 h 41"/>
                <a:gd name="T6" fmla="*/ 6 w 45"/>
                <a:gd name="T7" fmla="*/ 41 h 41"/>
                <a:gd name="T8" fmla="*/ 0 w 45"/>
                <a:gd name="T9" fmla="*/ 30 h 41"/>
                <a:gd name="T10" fmla="*/ 24 w 45"/>
                <a:gd name="T11" fmla="*/ 16 h 41"/>
                <a:gd name="T12" fmla="*/ 18 w 45"/>
                <a:gd name="T13" fmla="*/ 5 h 41"/>
                <a:gd name="T14" fmla="*/ 25 w 45"/>
                <a:gd name="T15" fmla="*/ 0 h 41"/>
                <a:gd name="T16" fmla="*/ 45 w 45"/>
                <a:gd name="T1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1">
                  <a:moveTo>
                    <a:pt x="45" y="32"/>
                  </a:moveTo>
                  <a:cubicBezTo>
                    <a:pt x="42" y="32"/>
                    <a:pt x="40" y="34"/>
                    <a:pt x="38" y="35"/>
                  </a:cubicBezTo>
                  <a:cubicBezTo>
                    <a:pt x="34" y="34"/>
                    <a:pt x="33" y="30"/>
                    <a:pt x="31" y="26"/>
                  </a:cubicBezTo>
                  <a:cubicBezTo>
                    <a:pt x="22" y="30"/>
                    <a:pt x="14" y="35"/>
                    <a:pt x="6" y="41"/>
                  </a:cubicBezTo>
                  <a:cubicBezTo>
                    <a:pt x="3" y="38"/>
                    <a:pt x="1" y="34"/>
                    <a:pt x="0" y="30"/>
                  </a:cubicBezTo>
                  <a:cubicBezTo>
                    <a:pt x="9" y="26"/>
                    <a:pt x="15" y="20"/>
                    <a:pt x="24" y="16"/>
                  </a:cubicBezTo>
                  <a:cubicBezTo>
                    <a:pt x="23" y="12"/>
                    <a:pt x="20" y="9"/>
                    <a:pt x="18" y="5"/>
                  </a:cubicBezTo>
                  <a:cubicBezTo>
                    <a:pt x="21" y="3"/>
                    <a:pt x="23" y="2"/>
                    <a:pt x="25" y="0"/>
                  </a:cubicBezTo>
                  <a:cubicBezTo>
                    <a:pt x="33" y="9"/>
                    <a:pt x="39" y="21"/>
                    <a:pt x="45" y="32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7" name="îṣ1ïḍê">
              <a:extLst>
                <a:ext uri="{FF2B5EF4-FFF2-40B4-BE49-F238E27FC236}">
                  <a16:creationId xmlns:a16="http://schemas.microsoft.com/office/drawing/2014/main" id="{AD57277A-E3F1-4241-8904-A469245E2762}"/>
                </a:ext>
              </a:extLst>
            </p:cNvPr>
            <p:cNvSpPr/>
            <p:nvPr/>
          </p:nvSpPr>
          <p:spPr bwMode="auto">
            <a:xfrm>
              <a:off x="203200" y="2903538"/>
              <a:ext cx="34925" cy="50800"/>
            </a:xfrm>
            <a:custGeom>
              <a:avLst/>
              <a:gdLst>
                <a:gd name="T0" fmla="*/ 11 w 11"/>
                <a:gd name="T1" fmla="*/ 7 h 16"/>
                <a:gd name="T2" fmla="*/ 7 w 11"/>
                <a:gd name="T3" fmla="*/ 16 h 16"/>
                <a:gd name="T4" fmla="*/ 0 w 11"/>
                <a:gd name="T5" fmla="*/ 14 h 16"/>
                <a:gd name="T6" fmla="*/ 11 w 11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6">
                  <a:moveTo>
                    <a:pt x="11" y="7"/>
                  </a:moveTo>
                  <a:cubicBezTo>
                    <a:pt x="11" y="11"/>
                    <a:pt x="8" y="13"/>
                    <a:pt x="7" y="16"/>
                  </a:cubicBezTo>
                  <a:cubicBezTo>
                    <a:pt x="4" y="16"/>
                    <a:pt x="3" y="14"/>
                    <a:pt x="0" y="14"/>
                  </a:cubicBezTo>
                  <a:cubicBezTo>
                    <a:pt x="2" y="7"/>
                    <a:pt x="6" y="0"/>
                    <a:pt x="11" y="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8" name="íŝlïḓe">
              <a:extLst>
                <a:ext uri="{FF2B5EF4-FFF2-40B4-BE49-F238E27FC236}">
                  <a16:creationId xmlns:a16="http://schemas.microsoft.com/office/drawing/2014/main" id="{14480EEC-F53D-46E0-99FD-65FD4BA0C98E}"/>
                </a:ext>
              </a:extLst>
            </p:cNvPr>
            <p:cNvSpPr/>
            <p:nvPr/>
          </p:nvSpPr>
          <p:spPr bwMode="auto">
            <a:xfrm>
              <a:off x="231775" y="2928938"/>
              <a:ext cx="93663" cy="73025"/>
            </a:xfrm>
            <a:custGeom>
              <a:avLst/>
              <a:gdLst>
                <a:gd name="T0" fmla="*/ 30 w 30"/>
                <a:gd name="T1" fmla="*/ 13 h 23"/>
                <a:gd name="T2" fmla="*/ 25 w 30"/>
                <a:gd name="T3" fmla="*/ 23 h 23"/>
                <a:gd name="T4" fmla="*/ 0 w 30"/>
                <a:gd name="T5" fmla="*/ 10 h 23"/>
                <a:gd name="T6" fmla="*/ 6 w 30"/>
                <a:gd name="T7" fmla="*/ 0 h 23"/>
                <a:gd name="T8" fmla="*/ 30 w 30"/>
                <a:gd name="T9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3">
                  <a:moveTo>
                    <a:pt x="30" y="13"/>
                  </a:moveTo>
                  <a:cubicBezTo>
                    <a:pt x="29" y="17"/>
                    <a:pt x="27" y="20"/>
                    <a:pt x="25" y="23"/>
                  </a:cubicBezTo>
                  <a:cubicBezTo>
                    <a:pt x="16" y="19"/>
                    <a:pt x="9" y="14"/>
                    <a:pt x="0" y="10"/>
                  </a:cubicBezTo>
                  <a:cubicBezTo>
                    <a:pt x="2" y="7"/>
                    <a:pt x="4" y="3"/>
                    <a:pt x="6" y="0"/>
                  </a:cubicBezTo>
                  <a:cubicBezTo>
                    <a:pt x="14" y="5"/>
                    <a:pt x="22" y="9"/>
                    <a:pt x="30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9" name="îsľiḓé">
              <a:extLst>
                <a:ext uri="{FF2B5EF4-FFF2-40B4-BE49-F238E27FC236}">
                  <a16:creationId xmlns:a16="http://schemas.microsoft.com/office/drawing/2014/main" id="{4EDD41A6-8B06-4358-8BF9-58C2D6FEC6F3}"/>
                </a:ext>
              </a:extLst>
            </p:cNvPr>
            <p:cNvSpPr/>
            <p:nvPr/>
          </p:nvSpPr>
          <p:spPr bwMode="auto">
            <a:xfrm>
              <a:off x="2011363" y="2973388"/>
              <a:ext cx="117475" cy="117475"/>
            </a:xfrm>
            <a:custGeom>
              <a:avLst/>
              <a:gdLst>
                <a:gd name="T0" fmla="*/ 22 w 37"/>
                <a:gd name="T1" fmla="*/ 35 h 37"/>
                <a:gd name="T2" fmla="*/ 14 w 37"/>
                <a:gd name="T3" fmla="*/ 17 h 37"/>
                <a:gd name="T4" fmla="*/ 19 w 37"/>
                <a:gd name="T5" fmla="*/ 37 h 37"/>
                <a:gd name="T6" fmla="*/ 4 w 37"/>
                <a:gd name="T7" fmla="*/ 13 h 37"/>
                <a:gd name="T8" fmla="*/ 29 w 37"/>
                <a:gd name="T9" fmla="*/ 8 h 37"/>
                <a:gd name="T10" fmla="*/ 22 w 37"/>
                <a:gd name="T11" fmla="*/ 35 h 37"/>
                <a:gd name="T12" fmla="*/ 23 w 37"/>
                <a:gd name="T13" fmla="*/ 23 h 37"/>
                <a:gd name="T14" fmla="*/ 20 w 37"/>
                <a:gd name="T15" fmla="*/ 14 h 37"/>
                <a:gd name="T16" fmla="*/ 23 w 37"/>
                <a:gd name="T17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0" y="29"/>
                    <a:pt x="17" y="23"/>
                    <a:pt x="14" y="17"/>
                  </a:cubicBezTo>
                  <a:cubicBezTo>
                    <a:pt x="6" y="24"/>
                    <a:pt x="20" y="28"/>
                    <a:pt x="19" y="37"/>
                  </a:cubicBezTo>
                  <a:cubicBezTo>
                    <a:pt x="9" y="36"/>
                    <a:pt x="0" y="24"/>
                    <a:pt x="4" y="13"/>
                  </a:cubicBezTo>
                  <a:cubicBezTo>
                    <a:pt x="7" y="3"/>
                    <a:pt x="22" y="0"/>
                    <a:pt x="29" y="8"/>
                  </a:cubicBezTo>
                  <a:cubicBezTo>
                    <a:pt x="37" y="17"/>
                    <a:pt x="36" y="33"/>
                    <a:pt x="22" y="35"/>
                  </a:cubicBezTo>
                  <a:close/>
                  <a:moveTo>
                    <a:pt x="23" y="23"/>
                  </a:moveTo>
                  <a:cubicBezTo>
                    <a:pt x="29" y="22"/>
                    <a:pt x="27" y="12"/>
                    <a:pt x="20" y="14"/>
                  </a:cubicBezTo>
                  <a:cubicBezTo>
                    <a:pt x="19" y="16"/>
                    <a:pt x="22" y="20"/>
                    <a:pt x="23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0" name="iṣ1íďé">
              <a:extLst>
                <a:ext uri="{FF2B5EF4-FFF2-40B4-BE49-F238E27FC236}">
                  <a16:creationId xmlns:a16="http://schemas.microsoft.com/office/drawing/2014/main" id="{AB64FB7F-C054-42A1-A0F6-EBA001A01B0C}"/>
                </a:ext>
              </a:extLst>
            </p:cNvPr>
            <p:cNvSpPr/>
            <p:nvPr/>
          </p:nvSpPr>
          <p:spPr bwMode="auto">
            <a:xfrm>
              <a:off x="184150" y="2973388"/>
              <a:ext cx="115888" cy="133350"/>
            </a:xfrm>
            <a:custGeom>
              <a:avLst/>
              <a:gdLst>
                <a:gd name="T0" fmla="*/ 37 w 37"/>
                <a:gd name="T1" fmla="*/ 15 h 42"/>
                <a:gd name="T2" fmla="*/ 33 w 37"/>
                <a:gd name="T3" fmla="*/ 25 h 42"/>
                <a:gd name="T4" fmla="*/ 15 w 37"/>
                <a:gd name="T5" fmla="*/ 19 h 42"/>
                <a:gd name="T6" fmla="*/ 30 w 37"/>
                <a:gd name="T7" fmla="*/ 32 h 42"/>
                <a:gd name="T8" fmla="*/ 26 w 37"/>
                <a:gd name="T9" fmla="*/ 42 h 42"/>
                <a:gd name="T10" fmla="*/ 0 w 37"/>
                <a:gd name="T11" fmla="*/ 32 h 42"/>
                <a:gd name="T12" fmla="*/ 4 w 37"/>
                <a:gd name="T13" fmla="*/ 23 h 42"/>
                <a:gd name="T14" fmla="*/ 7 w 37"/>
                <a:gd name="T15" fmla="*/ 24 h 42"/>
                <a:gd name="T16" fmla="*/ 6 w 37"/>
                <a:gd name="T17" fmla="*/ 18 h 42"/>
                <a:gd name="T18" fmla="*/ 37 w 37"/>
                <a:gd name="T19" fmla="*/ 1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42">
                  <a:moveTo>
                    <a:pt x="37" y="15"/>
                  </a:moveTo>
                  <a:cubicBezTo>
                    <a:pt x="36" y="18"/>
                    <a:pt x="34" y="21"/>
                    <a:pt x="33" y="25"/>
                  </a:cubicBezTo>
                  <a:cubicBezTo>
                    <a:pt x="26" y="24"/>
                    <a:pt x="23" y="19"/>
                    <a:pt x="15" y="19"/>
                  </a:cubicBezTo>
                  <a:cubicBezTo>
                    <a:pt x="9" y="27"/>
                    <a:pt x="24" y="29"/>
                    <a:pt x="30" y="32"/>
                  </a:cubicBezTo>
                  <a:cubicBezTo>
                    <a:pt x="29" y="36"/>
                    <a:pt x="27" y="39"/>
                    <a:pt x="26" y="42"/>
                  </a:cubicBezTo>
                  <a:cubicBezTo>
                    <a:pt x="17" y="39"/>
                    <a:pt x="9" y="36"/>
                    <a:pt x="0" y="32"/>
                  </a:cubicBezTo>
                  <a:cubicBezTo>
                    <a:pt x="1" y="28"/>
                    <a:pt x="2" y="26"/>
                    <a:pt x="4" y="23"/>
                  </a:cubicBezTo>
                  <a:cubicBezTo>
                    <a:pt x="6" y="22"/>
                    <a:pt x="5" y="24"/>
                    <a:pt x="7" y="24"/>
                  </a:cubicBezTo>
                  <a:cubicBezTo>
                    <a:pt x="7" y="22"/>
                    <a:pt x="6" y="20"/>
                    <a:pt x="6" y="18"/>
                  </a:cubicBezTo>
                  <a:cubicBezTo>
                    <a:pt x="7" y="0"/>
                    <a:pt x="28" y="11"/>
                    <a:pt x="37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1" name="iṩlíďe">
              <a:extLst>
                <a:ext uri="{FF2B5EF4-FFF2-40B4-BE49-F238E27FC236}">
                  <a16:creationId xmlns:a16="http://schemas.microsoft.com/office/drawing/2014/main" id="{1C5A5AE4-4445-4553-A23B-48E31B3A79A7}"/>
                </a:ext>
              </a:extLst>
            </p:cNvPr>
            <p:cNvSpPr/>
            <p:nvPr/>
          </p:nvSpPr>
          <p:spPr bwMode="auto">
            <a:xfrm>
              <a:off x="107950" y="3097213"/>
              <a:ext cx="146050" cy="136525"/>
            </a:xfrm>
            <a:custGeom>
              <a:avLst/>
              <a:gdLst>
                <a:gd name="T0" fmla="*/ 0 w 46"/>
                <a:gd name="T1" fmla="*/ 35 h 43"/>
                <a:gd name="T2" fmla="*/ 4 w 46"/>
                <a:gd name="T3" fmla="*/ 23 h 43"/>
                <a:gd name="T4" fmla="*/ 35 w 46"/>
                <a:gd name="T5" fmla="*/ 22 h 43"/>
                <a:gd name="T6" fmla="*/ 7 w 46"/>
                <a:gd name="T7" fmla="*/ 11 h 43"/>
                <a:gd name="T8" fmla="*/ 10 w 46"/>
                <a:gd name="T9" fmla="*/ 0 h 43"/>
                <a:gd name="T10" fmla="*/ 45 w 46"/>
                <a:gd name="T11" fmla="*/ 18 h 43"/>
                <a:gd name="T12" fmla="*/ 30 w 46"/>
                <a:gd name="T13" fmla="*/ 42 h 43"/>
                <a:gd name="T14" fmla="*/ 0 w 46"/>
                <a:gd name="T15" fmla="*/ 3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43">
                  <a:moveTo>
                    <a:pt x="0" y="35"/>
                  </a:moveTo>
                  <a:cubicBezTo>
                    <a:pt x="1" y="31"/>
                    <a:pt x="3" y="27"/>
                    <a:pt x="4" y="23"/>
                  </a:cubicBezTo>
                  <a:cubicBezTo>
                    <a:pt x="12" y="25"/>
                    <a:pt x="37" y="37"/>
                    <a:pt x="35" y="22"/>
                  </a:cubicBezTo>
                  <a:cubicBezTo>
                    <a:pt x="34" y="13"/>
                    <a:pt x="14" y="16"/>
                    <a:pt x="7" y="11"/>
                  </a:cubicBezTo>
                  <a:cubicBezTo>
                    <a:pt x="8" y="7"/>
                    <a:pt x="9" y="3"/>
                    <a:pt x="10" y="0"/>
                  </a:cubicBezTo>
                  <a:cubicBezTo>
                    <a:pt x="22" y="4"/>
                    <a:pt x="43" y="3"/>
                    <a:pt x="45" y="18"/>
                  </a:cubicBezTo>
                  <a:cubicBezTo>
                    <a:pt x="46" y="28"/>
                    <a:pt x="40" y="41"/>
                    <a:pt x="30" y="42"/>
                  </a:cubicBezTo>
                  <a:cubicBezTo>
                    <a:pt x="19" y="43"/>
                    <a:pt x="11" y="36"/>
                    <a:pt x="0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2" name="íṥliḍè">
              <a:extLst>
                <a:ext uri="{FF2B5EF4-FFF2-40B4-BE49-F238E27FC236}">
                  <a16:creationId xmlns:a16="http://schemas.microsoft.com/office/drawing/2014/main" id="{A0800ACC-7BFA-4F20-B1D2-F4074BD12007}"/>
                </a:ext>
              </a:extLst>
            </p:cNvPr>
            <p:cNvSpPr/>
            <p:nvPr/>
          </p:nvSpPr>
          <p:spPr bwMode="auto">
            <a:xfrm>
              <a:off x="2046288" y="3081338"/>
              <a:ext cx="114300" cy="120650"/>
            </a:xfrm>
            <a:custGeom>
              <a:avLst/>
              <a:gdLst>
                <a:gd name="T0" fmla="*/ 29 w 36"/>
                <a:gd name="T1" fmla="*/ 35 h 38"/>
                <a:gd name="T2" fmla="*/ 26 w 36"/>
                <a:gd name="T3" fmla="*/ 27 h 38"/>
                <a:gd name="T4" fmla="*/ 28 w 36"/>
                <a:gd name="T5" fmla="*/ 21 h 38"/>
                <a:gd name="T6" fmla="*/ 20 w 36"/>
                <a:gd name="T7" fmla="*/ 28 h 38"/>
                <a:gd name="T8" fmla="*/ 21 w 36"/>
                <a:gd name="T9" fmla="*/ 38 h 38"/>
                <a:gd name="T10" fmla="*/ 25 w 36"/>
                <a:gd name="T11" fmla="*/ 5 h 38"/>
                <a:gd name="T12" fmla="*/ 36 w 36"/>
                <a:gd name="T13" fmla="*/ 29 h 38"/>
                <a:gd name="T14" fmla="*/ 29 w 36"/>
                <a:gd name="T15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8">
                  <a:moveTo>
                    <a:pt x="29" y="35"/>
                  </a:moveTo>
                  <a:cubicBezTo>
                    <a:pt x="29" y="30"/>
                    <a:pt x="26" y="30"/>
                    <a:pt x="26" y="27"/>
                  </a:cubicBezTo>
                  <a:cubicBezTo>
                    <a:pt x="26" y="25"/>
                    <a:pt x="28" y="23"/>
                    <a:pt x="28" y="21"/>
                  </a:cubicBezTo>
                  <a:cubicBezTo>
                    <a:pt x="25" y="7"/>
                    <a:pt x="3" y="25"/>
                    <a:pt x="20" y="28"/>
                  </a:cubicBezTo>
                  <a:cubicBezTo>
                    <a:pt x="20" y="32"/>
                    <a:pt x="22" y="36"/>
                    <a:pt x="21" y="38"/>
                  </a:cubicBezTo>
                  <a:cubicBezTo>
                    <a:pt x="0" y="37"/>
                    <a:pt x="1" y="0"/>
                    <a:pt x="25" y="5"/>
                  </a:cubicBezTo>
                  <a:cubicBezTo>
                    <a:pt x="33" y="7"/>
                    <a:pt x="36" y="17"/>
                    <a:pt x="36" y="29"/>
                  </a:cubicBezTo>
                  <a:cubicBezTo>
                    <a:pt x="34" y="31"/>
                    <a:pt x="33" y="34"/>
                    <a:pt x="29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3" name="iśḷiḑè">
              <a:extLst>
                <a:ext uri="{FF2B5EF4-FFF2-40B4-BE49-F238E27FC236}">
                  <a16:creationId xmlns:a16="http://schemas.microsoft.com/office/drawing/2014/main" id="{4B9F3556-6842-4297-8BA7-32EE644600F6}"/>
                </a:ext>
              </a:extLst>
            </p:cNvPr>
            <p:cNvSpPr/>
            <p:nvPr/>
          </p:nvSpPr>
          <p:spPr bwMode="auto">
            <a:xfrm>
              <a:off x="2084388" y="3201988"/>
              <a:ext cx="133350" cy="114300"/>
            </a:xfrm>
            <a:custGeom>
              <a:avLst/>
              <a:gdLst>
                <a:gd name="T0" fmla="*/ 41 w 42"/>
                <a:gd name="T1" fmla="*/ 10 h 36"/>
                <a:gd name="T2" fmla="*/ 28 w 42"/>
                <a:gd name="T3" fmla="*/ 12 h 36"/>
                <a:gd name="T4" fmla="*/ 6 w 42"/>
                <a:gd name="T5" fmla="*/ 36 h 36"/>
                <a:gd name="T6" fmla="*/ 4 w 42"/>
                <a:gd name="T7" fmla="*/ 25 h 36"/>
                <a:gd name="T8" fmla="*/ 22 w 42"/>
                <a:gd name="T9" fmla="*/ 16 h 36"/>
                <a:gd name="T10" fmla="*/ 3 w 42"/>
                <a:gd name="T11" fmla="*/ 17 h 36"/>
                <a:gd name="T12" fmla="*/ 1 w 42"/>
                <a:gd name="T13" fmla="*/ 6 h 36"/>
                <a:gd name="T14" fmla="*/ 39 w 42"/>
                <a:gd name="T15" fmla="*/ 0 h 36"/>
                <a:gd name="T16" fmla="*/ 41 w 42"/>
                <a:gd name="T17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6">
                  <a:moveTo>
                    <a:pt x="41" y="10"/>
                  </a:moveTo>
                  <a:cubicBezTo>
                    <a:pt x="37" y="11"/>
                    <a:pt x="33" y="12"/>
                    <a:pt x="28" y="12"/>
                  </a:cubicBezTo>
                  <a:cubicBezTo>
                    <a:pt x="42" y="28"/>
                    <a:pt x="22" y="35"/>
                    <a:pt x="6" y="36"/>
                  </a:cubicBezTo>
                  <a:cubicBezTo>
                    <a:pt x="6" y="32"/>
                    <a:pt x="4" y="29"/>
                    <a:pt x="4" y="25"/>
                  </a:cubicBezTo>
                  <a:cubicBezTo>
                    <a:pt x="11" y="23"/>
                    <a:pt x="25" y="25"/>
                    <a:pt x="22" y="16"/>
                  </a:cubicBezTo>
                  <a:cubicBezTo>
                    <a:pt x="18" y="12"/>
                    <a:pt x="9" y="17"/>
                    <a:pt x="3" y="17"/>
                  </a:cubicBezTo>
                  <a:cubicBezTo>
                    <a:pt x="2" y="14"/>
                    <a:pt x="0" y="9"/>
                    <a:pt x="1" y="6"/>
                  </a:cubicBezTo>
                  <a:cubicBezTo>
                    <a:pt x="14" y="5"/>
                    <a:pt x="27" y="0"/>
                    <a:pt x="39" y="0"/>
                  </a:cubicBezTo>
                  <a:cubicBezTo>
                    <a:pt x="39" y="4"/>
                    <a:pt x="40" y="6"/>
                    <a:pt x="41" y="1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4" name="îṡḷïdé">
              <a:extLst>
                <a:ext uri="{FF2B5EF4-FFF2-40B4-BE49-F238E27FC236}">
                  <a16:creationId xmlns:a16="http://schemas.microsoft.com/office/drawing/2014/main" id="{A0B0DAA1-C3FC-4CAB-996A-CB7416B71373}"/>
                </a:ext>
              </a:extLst>
            </p:cNvPr>
            <p:cNvSpPr/>
            <p:nvPr/>
          </p:nvSpPr>
          <p:spPr bwMode="auto">
            <a:xfrm>
              <a:off x="114300" y="3300413"/>
              <a:ext cx="101600" cy="111125"/>
            </a:xfrm>
            <a:custGeom>
              <a:avLst/>
              <a:gdLst>
                <a:gd name="T0" fmla="*/ 32 w 32"/>
                <a:gd name="T1" fmla="*/ 6 h 35"/>
                <a:gd name="T2" fmla="*/ 31 w 32"/>
                <a:gd name="T3" fmla="*/ 17 h 35"/>
                <a:gd name="T4" fmla="*/ 11 w 32"/>
                <a:gd name="T5" fmla="*/ 19 h 35"/>
                <a:gd name="T6" fmla="*/ 31 w 32"/>
                <a:gd name="T7" fmla="*/ 25 h 35"/>
                <a:gd name="T8" fmla="*/ 30 w 32"/>
                <a:gd name="T9" fmla="*/ 35 h 35"/>
                <a:gd name="T10" fmla="*/ 2 w 32"/>
                <a:gd name="T11" fmla="*/ 33 h 35"/>
                <a:gd name="T12" fmla="*/ 6 w 32"/>
                <a:gd name="T13" fmla="*/ 23 h 35"/>
                <a:gd name="T14" fmla="*/ 3 w 32"/>
                <a:gd name="T15" fmla="*/ 11 h 35"/>
                <a:gd name="T16" fmla="*/ 32 w 32"/>
                <a:gd name="T17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5">
                  <a:moveTo>
                    <a:pt x="32" y="6"/>
                  </a:moveTo>
                  <a:cubicBezTo>
                    <a:pt x="32" y="10"/>
                    <a:pt x="32" y="14"/>
                    <a:pt x="31" y="17"/>
                  </a:cubicBezTo>
                  <a:cubicBezTo>
                    <a:pt x="24" y="17"/>
                    <a:pt x="11" y="12"/>
                    <a:pt x="11" y="19"/>
                  </a:cubicBezTo>
                  <a:cubicBezTo>
                    <a:pt x="11" y="26"/>
                    <a:pt x="24" y="22"/>
                    <a:pt x="31" y="25"/>
                  </a:cubicBezTo>
                  <a:cubicBezTo>
                    <a:pt x="30" y="28"/>
                    <a:pt x="31" y="33"/>
                    <a:pt x="30" y="35"/>
                  </a:cubicBezTo>
                  <a:cubicBezTo>
                    <a:pt x="20" y="35"/>
                    <a:pt x="11" y="34"/>
                    <a:pt x="2" y="33"/>
                  </a:cubicBezTo>
                  <a:cubicBezTo>
                    <a:pt x="3" y="29"/>
                    <a:pt x="0" y="22"/>
                    <a:pt x="6" y="23"/>
                  </a:cubicBezTo>
                  <a:cubicBezTo>
                    <a:pt x="4" y="19"/>
                    <a:pt x="2" y="15"/>
                    <a:pt x="3" y="11"/>
                  </a:cubicBezTo>
                  <a:cubicBezTo>
                    <a:pt x="5" y="0"/>
                    <a:pt x="22" y="5"/>
                    <a:pt x="32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5" name="ïşlïḓê">
              <a:extLst>
                <a:ext uri="{FF2B5EF4-FFF2-40B4-BE49-F238E27FC236}">
                  <a16:creationId xmlns:a16="http://schemas.microsoft.com/office/drawing/2014/main" id="{669111CF-D88F-41CE-A210-0956DE217E70}"/>
                </a:ext>
              </a:extLst>
            </p:cNvPr>
            <p:cNvSpPr/>
            <p:nvPr/>
          </p:nvSpPr>
          <p:spPr bwMode="auto">
            <a:xfrm>
              <a:off x="2103438" y="3328988"/>
              <a:ext cx="101600" cy="101600"/>
            </a:xfrm>
            <a:custGeom>
              <a:avLst/>
              <a:gdLst>
                <a:gd name="T0" fmla="*/ 28 w 32"/>
                <a:gd name="T1" fmla="*/ 0 h 32"/>
                <a:gd name="T2" fmla="*/ 25 w 32"/>
                <a:gd name="T3" fmla="*/ 10 h 32"/>
                <a:gd name="T4" fmla="*/ 30 w 32"/>
                <a:gd name="T5" fmla="*/ 24 h 32"/>
                <a:gd name="T6" fmla="*/ 3 w 32"/>
                <a:gd name="T7" fmla="*/ 32 h 32"/>
                <a:gd name="T8" fmla="*/ 1 w 32"/>
                <a:gd name="T9" fmla="*/ 21 h 32"/>
                <a:gd name="T10" fmla="*/ 21 w 32"/>
                <a:gd name="T11" fmla="*/ 15 h 32"/>
                <a:gd name="T12" fmla="*/ 1 w 32"/>
                <a:gd name="T13" fmla="*/ 13 h 32"/>
                <a:gd name="T14" fmla="*/ 0 w 32"/>
                <a:gd name="T15" fmla="*/ 2 h 32"/>
                <a:gd name="T16" fmla="*/ 28 w 3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28" y="0"/>
                  </a:moveTo>
                  <a:cubicBezTo>
                    <a:pt x="27" y="4"/>
                    <a:pt x="32" y="11"/>
                    <a:pt x="25" y="10"/>
                  </a:cubicBezTo>
                  <a:cubicBezTo>
                    <a:pt x="28" y="14"/>
                    <a:pt x="31" y="17"/>
                    <a:pt x="30" y="24"/>
                  </a:cubicBezTo>
                  <a:cubicBezTo>
                    <a:pt x="26" y="32"/>
                    <a:pt x="12" y="30"/>
                    <a:pt x="3" y="32"/>
                  </a:cubicBezTo>
                  <a:cubicBezTo>
                    <a:pt x="2" y="29"/>
                    <a:pt x="2" y="24"/>
                    <a:pt x="1" y="21"/>
                  </a:cubicBezTo>
                  <a:cubicBezTo>
                    <a:pt x="7" y="18"/>
                    <a:pt x="22" y="23"/>
                    <a:pt x="21" y="15"/>
                  </a:cubicBezTo>
                  <a:cubicBezTo>
                    <a:pt x="20" y="8"/>
                    <a:pt x="8" y="14"/>
                    <a:pt x="1" y="13"/>
                  </a:cubicBezTo>
                  <a:cubicBezTo>
                    <a:pt x="1" y="9"/>
                    <a:pt x="0" y="6"/>
                    <a:pt x="0" y="2"/>
                  </a:cubicBezTo>
                  <a:cubicBezTo>
                    <a:pt x="9" y="1"/>
                    <a:pt x="18" y="0"/>
                    <a:pt x="2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6" name="ïśḷîḑê">
              <a:extLst>
                <a:ext uri="{FF2B5EF4-FFF2-40B4-BE49-F238E27FC236}">
                  <a16:creationId xmlns:a16="http://schemas.microsoft.com/office/drawing/2014/main" id="{96A5D551-ED55-47C9-B0C7-1961AC2584EC}"/>
                </a:ext>
              </a:extLst>
            </p:cNvPr>
            <p:cNvSpPr/>
            <p:nvPr/>
          </p:nvSpPr>
          <p:spPr bwMode="auto">
            <a:xfrm>
              <a:off x="88900" y="3430588"/>
              <a:ext cx="25400" cy="41275"/>
            </a:xfrm>
            <a:custGeom>
              <a:avLst/>
              <a:gdLst>
                <a:gd name="T0" fmla="*/ 7 w 8"/>
                <a:gd name="T1" fmla="*/ 1 h 13"/>
                <a:gd name="T2" fmla="*/ 8 w 8"/>
                <a:gd name="T3" fmla="*/ 11 h 13"/>
                <a:gd name="T4" fmla="*/ 0 w 8"/>
                <a:gd name="T5" fmla="*/ 12 h 13"/>
                <a:gd name="T6" fmla="*/ 0 w 8"/>
                <a:gd name="T7" fmla="*/ 2 h 13"/>
                <a:gd name="T8" fmla="*/ 7 w 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7" y="1"/>
                  </a:moveTo>
                  <a:cubicBezTo>
                    <a:pt x="7" y="6"/>
                    <a:pt x="7" y="6"/>
                    <a:pt x="8" y="11"/>
                  </a:cubicBezTo>
                  <a:cubicBezTo>
                    <a:pt x="6" y="13"/>
                    <a:pt x="2" y="12"/>
                    <a:pt x="0" y="12"/>
                  </a:cubicBezTo>
                  <a:cubicBezTo>
                    <a:pt x="0" y="9"/>
                    <a:pt x="0" y="5"/>
                    <a:pt x="0" y="2"/>
                  </a:cubicBezTo>
                  <a:cubicBezTo>
                    <a:pt x="1" y="0"/>
                    <a:pt x="5" y="1"/>
                    <a:pt x="7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7" name="ïšḻiḍe">
              <a:extLst>
                <a:ext uri="{FF2B5EF4-FFF2-40B4-BE49-F238E27FC236}">
                  <a16:creationId xmlns:a16="http://schemas.microsoft.com/office/drawing/2014/main" id="{9914E251-D61E-46C7-8CD5-C6583F1C267A}"/>
                </a:ext>
              </a:extLst>
            </p:cNvPr>
            <p:cNvSpPr/>
            <p:nvPr/>
          </p:nvSpPr>
          <p:spPr bwMode="auto">
            <a:xfrm>
              <a:off x="117475" y="3433763"/>
              <a:ext cx="92075" cy="34925"/>
            </a:xfrm>
            <a:custGeom>
              <a:avLst/>
              <a:gdLst>
                <a:gd name="T0" fmla="*/ 29 w 29"/>
                <a:gd name="T1" fmla="*/ 0 h 11"/>
                <a:gd name="T2" fmla="*/ 29 w 29"/>
                <a:gd name="T3" fmla="*/ 10 h 11"/>
                <a:gd name="T4" fmla="*/ 1 w 29"/>
                <a:gd name="T5" fmla="*/ 11 h 11"/>
                <a:gd name="T6" fmla="*/ 2 w 29"/>
                <a:gd name="T7" fmla="*/ 0 h 11"/>
                <a:gd name="T8" fmla="*/ 29 w 2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29" y="0"/>
                  </a:moveTo>
                  <a:cubicBezTo>
                    <a:pt x="29" y="3"/>
                    <a:pt x="29" y="7"/>
                    <a:pt x="29" y="10"/>
                  </a:cubicBezTo>
                  <a:cubicBezTo>
                    <a:pt x="21" y="11"/>
                    <a:pt x="11" y="11"/>
                    <a:pt x="1" y="11"/>
                  </a:cubicBezTo>
                  <a:cubicBezTo>
                    <a:pt x="2" y="7"/>
                    <a:pt x="0" y="2"/>
                    <a:pt x="2" y="0"/>
                  </a:cubicBezTo>
                  <a:cubicBezTo>
                    <a:pt x="11" y="0"/>
                    <a:pt x="20" y="0"/>
                    <a:pt x="29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8" name="ïṣḷidè">
              <a:extLst>
                <a:ext uri="{FF2B5EF4-FFF2-40B4-BE49-F238E27FC236}">
                  <a16:creationId xmlns:a16="http://schemas.microsoft.com/office/drawing/2014/main" id="{51B0FE14-FA01-4522-8578-40AB14EFAA09}"/>
                </a:ext>
              </a:extLst>
            </p:cNvPr>
            <p:cNvSpPr/>
            <p:nvPr/>
          </p:nvSpPr>
          <p:spPr bwMode="auto">
            <a:xfrm>
              <a:off x="2087563" y="3436938"/>
              <a:ext cx="133350" cy="127000"/>
            </a:xfrm>
            <a:custGeom>
              <a:avLst/>
              <a:gdLst>
                <a:gd name="T0" fmla="*/ 25 w 42"/>
                <a:gd name="T1" fmla="*/ 35 h 40"/>
                <a:gd name="T2" fmla="*/ 17 w 42"/>
                <a:gd name="T3" fmla="*/ 3 h 40"/>
                <a:gd name="T4" fmla="*/ 25 w 42"/>
                <a:gd name="T5" fmla="*/ 35 h 40"/>
                <a:gd name="T6" fmla="*/ 13 w 42"/>
                <a:gd name="T7" fmla="*/ 20 h 40"/>
                <a:gd name="T8" fmla="*/ 27 w 42"/>
                <a:gd name="T9" fmla="*/ 22 h 40"/>
                <a:gd name="T10" fmla="*/ 27 w 42"/>
                <a:gd name="T11" fmla="*/ 17 h 40"/>
                <a:gd name="T12" fmla="*/ 13 w 42"/>
                <a:gd name="T13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25" y="35"/>
                  </a:moveTo>
                  <a:cubicBezTo>
                    <a:pt x="0" y="40"/>
                    <a:pt x="0" y="6"/>
                    <a:pt x="17" y="3"/>
                  </a:cubicBezTo>
                  <a:cubicBezTo>
                    <a:pt x="34" y="0"/>
                    <a:pt x="42" y="26"/>
                    <a:pt x="25" y="35"/>
                  </a:cubicBezTo>
                  <a:close/>
                  <a:moveTo>
                    <a:pt x="13" y="20"/>
                  </a:moveTo>
                  <a:cubicBezTo>
                    <a:pt x="14" y="25"/>
                    <a:pt x="23" y="25"/>
                    <a:pt x="27" y="22"/>
                  </a:cubicBezTo>
                  <a:cubicBezTo>
                    <a:pt x="27" y="20"/>
                    <a:pt x="27" y="18"/>
                    <a:pt x="27" y="17"/>
                  </a:cubicBezTo>
                  <a:cubicBezTo>
                    <a:pt x="22" y="12"/>
                    <a:pt x="12" y="13"/>
                    <a:pt x="13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9" name="ïş1îḓè">
              <a:extLst>
                <a:ext uri="{FF2B5EF4-FFF2-40B4-BE49-F238E27FC236}">
                  <a16:creationId xmlns:a16="http://schemas.microsoft.com/office/drawing/2014/main" id="{23F5D05C-1D82-49FD-9010-F7B015A70D0A}"/>
                </a:ext>
              </a:extLst>
            </p:cNvPr>
            <p:cNvSpPr/>
            <p:nvPr/>
          </p:nvSpPr>
          <p:spPr bwMode="auto">
            <a:xfrm>
              <a:off x="120650" y="3462338"/>
              <a:ext cx="149225" cy="79375"/>
            </a:xfrm>
            <a:custGeom>
              <a:avLst/>
              <a:gdLst>
                <a:gd name="T0" fmla="*/ 40 w 47"/>
                <a:gd name="T1" fmla="*/ 25 h 25"/>
                <a:gd name="T2" fmla="*/ 32 w 47"/>
                <a:gd name="T3" fmla="*/ 20 h 25"/>
                <a:gd name="T4" fmla="*/ 1 w 47"/>
                <a:gd name="T5" fmla="*/ 21 h 25"/>
                <a:gd name="T6" fmla="*/ 1 w 47"/>
                <a:gd name="T7" fmla="*/ 10 h 25"/>
                <a:gd name="T8" fmla="*/ 40 w 4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5">
                  <a:moveTo>
                    <a:pt x="40" y="25"/>
                  </a:moveTo>
                  <a:cubicBezTo>
                    <a:pt x="36" y="25"/>
                    <a:pt x="31" y="24"/>
                    <a:pt x="32" y="20"/>
                  </a:cubicBezTo>
                  <a:cubicBezTo>
                    <a:pt x="23" y="19"/>
                    <a:pt x="12" y="21"/>
                    <a:pt x="1" y="21"/>
                  </a:cubicBezTo>
                  <a:cubicBezTo>
                    <a:pt x="2" y="17"/>
                    <a:pt x="0" y="15"/>
                    <a:pt x="1" y="10"/>
                  </a:cubicBezTo>
                  <a:cubicBezTo>
                    <a:pt x="16" y="10"/>
                    <a:pt x="47" y="0"/>
                    <a:pt x="40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0" name="ïṡľîḓê">
              <a:extLst>
                <a:ext uri="{FF2B5EF4-FFF2-40B4-BE49-F238E27FC236}">
                  <a16:creationId xmlns:a16="http://schemas.microsoft.com/office/drawing/2014/main" id="{7B4354C4-75E1-474E-A72A-07C3FE432A80}"/>
                </a:ext>
              </a:extLst>
            </p:cNvPr>
            <p:cNvSpPr/>
            <p:nvPr/>
          </p:nvSpPr>
          <p:spPr bwMode="auto">
            <a:xfrm>
              <a:off x="88900" y="3494088"/>
              <a:ext cx="28575" cy="38100"/>
            </a:xfrm>
            <a:custGeom>
              <a:avLst/>
              <a:gdLst>
                <a:gd name="T0" fmla="*/ 8 w 9"/>
                <a:gd name="T1" fmla="*/ 0 h 12"/>
                <a:gd name="T2" fmla="*/ 9 w 9"/>
                <a:gd name="T3" fmla="*/ 11 h 12"/>
                <a:gd name="T4" fmla="*/ 1 w 9"/>
                <a:gd name="T5" fmla="*/ 12 h 12"/>
                <a:gd name="T6" fmla="*/ 0 w 9"/>
                <a:gd name="T7" fmla="*/ 1 h 12"/>
                <a:gd name="T8" fmla="*/ 8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0"/>
                  </a:moveTo>
                  <a:cubicBezTo>
                    <a:pt x="8" y="4"/>
                    <a:pt x="8" y="8"/>
                    <a:pt x="9" y="11"/>
                  </a:cubicBezTo>
                  <a:cubicBezTo>
                    <a:pt x="7" y="12"/>
                    <a:pt x="2" y="12"/>
                    <a:pt x="1" y="12"/>
                  </a:cubicBezTo>
                  <a:cubicBezTo>
                    <a:pt x="2" y="7"/>
                    <a:pt x="0" y="5"/>
                    <a:pt x="0" y="1"/>
                  </a:cubicBezTo>
                  <a:cubicBezTo>
                    <a:pt x="2" y="0"/>
                    <a:pt x="6" y="1"/>
                    <a:pt x="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1" name="ïṩḷíḋe">
              <a:extLst>
                <a:ext uri="{FF2B5EF4-FFF2-40B4-BE49-F238E27FC236}">
                  <a16:creationId xmlns:a16="http://schemas.microsoft.com/office/drawing/2014/main" id="{A16BE344-9DE8-4D26-A85A-FD867F571BA3}"/>
                </a:ext>
              </a:extLst>
            </p:cNvPr>
            <p:cNvSpPr/>
            <p:nvPr/>
          </p:nvSpPr>
          <p:spPr bwMode="auto">
            <a:xfrm>
              <a:off x="127000" y="3541713"/>
              <a:ext cx="104775" cy="107950"/>
            </a:xfrm>
            <a:custGeom>
              <a:avLst/>
              <a:gdLst>
                <a:gd name="T0" fmla="*/ 27 w 33"/>
                <a:gd name="T1" fmla="*/ 0 h 34"/>
                <a:gd name="T2" fmla="*/ 30 w 33"/>
                <a:gd name="T3" fmla="*/ 12 h 34"/>
                <a:gd name="T4" fmla="*/ 11 w 33"/>
                <a:gd name="T5" fmla="*/ 17 h 34"/>
                <a:gd name="T6" fmla="*/ 31 w 33"/>
                <a:gd name="T7" fmla="*/ 19 h 34"/>
                <a:gd name="T8" fmla="*/ 33 w 33"/>
                <a:gd name="T9" fmla="*/ 30 h 34"/>
                <a:gd name="T10" fmla="*/ 5 w 33"/>
                <a:gd name="T11" fmla="*/ 34 h 34"/>
                <a:gd name="T12" fmla="*/ 3 w 33"/>
                <a:gd name="T13" fmla="*/ 25 h 34"/>
                <a:gd name="T14" fmla="*/ 7 w 33"/>
                <a:gd name="T15" fmla="*/ 24 h 34"/>
                <a:gd name="T16" fmla="*/ 1 w 33"/>
                <a:gd name="T17" fmla="*/ 12 h 34"/>
                <a:gd name="T18" fmla="*/ 27 w 33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4">
                  <a:moveTo>
                    <a:pt x="27" y="0"/>
                  </a:moveTo>
                  <a:cubicBezTo>
                    <a:pt x="29" y="3"/>
                    <a:pt x="29" y="8"/>
                    <a:pt x="30" y="12"/>
                  </a:cubicBezTo>
                  <a:cubicBezTo>
                    <a:pt x="24" y="14"/>
                    <a:pt x="14" y="12"/>
                    <a:pt x="11" y="17"/>
                  </a:cubicBezTo>
                  <a:cubicBezTo>
                    <a:pt x="11" y="27"/>
                    <a:pt x="24" y="19"/>
                    <a:pt x="31" y="19"/>
                  </a:cubicBezTo>
                  <a:cubicBezTo>
                    <a:pt x="32" y="23"/>
                    <a:pt x="32" y="26"/>
                    <a:pt x="33" y="30"/>
                  </a:cubicBezTo>
                  <a:cubicBezTo>
                    <a:pt x="24" y="31"/>
                    <a:pt x="15" y="34"/>
                    <a:pt x="5" y="34"/>
                  </a:cubicBezTo>
                  <a:cubicBezTo>
                    <a:pt x="4" y="32"/>
                    <a:pt x="4" y="28"/>
                    <a:pt x="3" y="25"/>
                  </a:cubicBezTo>
                  <a:cubicBezTo>
                    <a:pt x="5" y="25"/>
                    <a:pt x="5" y="24"/>
                    <a:pt x="7" y="24"/>
                  </a:cubicBezTo>
                  <a:cubicBezTo>
                    <a:pt x="3" y="20"/>
                    <a:pt x="0" y="17"/>
                    <a:pt x="1" y="12"/>
                  </a:cubicBezTo>
                  <a:cubicBezTo>
                    <a:pt x="2" y="2"/>
                    <a:pt x="18" y="4"/>
                    <a:pt x="2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2" name="íṩḷïḍê">
              <a:extLst>
                <a:ext uri="{FF2B5EF4-FFF2-40B4-BE49-F238E27FC236}">
                  <a16:creationId xmlns:a16="http://schemas.microsoft.com/office/drawing/2014/main" id="{DABB99C6-79A8-48DD-944F-A7322FA32612}"/>
                </a:ext>
              </a:extLst>
            </p:cNvPr>
            <p:cNvSpPr/>
            <p:nvPr/>
          </p:nvSpPr>
          <p:spPr bwMode="auto">
            <a:xfrm>
              <a:off x="2093913" y="3560763"/>
              <a:ext cx="127000" cy="57150"/>
            </a:xfrm>
            <a:custGeom>
              <a:avLst/>
              <a:gdLst>
                <a:gd name="T0" fmla="*/ 2 w 40"/>
                <a:gd name="T1" fmla="*/ 0 h 18"/>
                <a:gd name="T2" fmla="*/ 40 w 40"/>
                <a:gd name="T3" fmla="*/ 7 h 18"/>
                <a:gd name="T4" fmla="*/ 38 w 40"/>
                <a:gd name="T5" fmla="*/ 18 h 18"/>
                <a:gd name="T6" fmla="*/ 0 w 40"/>
                <a:gd name="T7" fmla="*/ 11 h 18"/>
                <a:gd name="T8" fmla="*/ 2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2" y="0"/>
                  </a:moveTo>
                  <a:cubicBezTo>
                    <a:pt x="15" y="2"/>
                    <a:pt x="27" y="5"/>
                    <a:pt x="40" y="7"/>
                  </a:cubicBezTo>
                  <a:cubicBezTo>
                    <a:pt x="40" y="11"/>
                    <a:pt x="39" y="14"/>
                    <a:pt x="38" y="18"/>
                  </a:cubicBezTo>
                  <a:cubicBezTo>
                    <a:pt x="26" y="16"/>
                    <a:pt x="13" y="13"/>
                    <a:pt x="0" y="11"/>
                  </a:cubicBezTo>
                  <a:cubicBezTo>
                    <a:pt x="1" y="8"/>
                    <a:pt x="1" y="4"/>
                    <a:pt x="2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3" name="îṥḻîdè">
              <a:extLst>
                <a:ext uri="{FF2B5EF4-FFF2-40B4-BE49-F238E27FC236}">
                  <a16:creationId xmlns:a16="http://schemas.microsoft.com/office/drawing/2014/main" id="{D5EB538C-26EC-4EC6-90A0-14BE56BCD3AF}"/>
                </a:ext>
              </a:extLst>
            </p:cNvPr>
            <p:cNvSpPr/>
            <p:nvPr/>
          </p:nvSpPr>
          <p:spPr bwMode="auto">
            <a:xfrm>
              <a:off x="2055813" y="3617913"/>
              <a:ext cx="130175" cy="117475"/>
            </a:xfrm>
            <a:custGeom>
              <a:avLst/>
              <a:gdLst>
                <a:gd name="T0" fmla="*/ 21 w 41"/>
                <a:gd name="T1" fmla="*/ 1 h 37"/>
                <a:gd name="T2" fmla="*/ 25 w 41"/>
                <a:gd name="T3" fmla="*/ 33 h 37"/>
                <a:gd name="T4" fmla="*/ 21 w 41"/>
                <a:gd name="T5" fmla="*/ 1 h 37"/>
                <a:gd name="T6" fmla="*/ 14 w 41"/>
                <a:gd name="T7" fmla="*/ 18 h 37"/>
                <a:gd name="T8" fmla="*/ 28 w 41"/>
                <a:gd name="T9" fmla="*/ 20 h 37"/>
                <a:gd name="T10" fmla="*/ 28 w 41"/>
                <a:gd name="T11" fmla="*/ 15 h 37"/>
                <a:gd name="T12" fmla="*/ 14 w 4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7">
                  <a:moveTo>
                    <a:pt x="21" y="1"/>
                  </a:moveTo>
                  <a:cubicBezTo>
                    <a:pt x="39" y="0"/>
                    <a:pt x="41" y="30"/>
                    <a:pt x="25" y="33"/>
                  </a:cubicBezTo>
                  <a:cubicBezTo>
                    <a:pt x="3" y="37"/>
                    <a:pt x="0" y="3"/>
                    <a:pt x="21" y="1"/>
                  </a:cubicBezTo>
                  <a:close/>
                  <a:moveTo>
                    <a:pt x="14" y="18"/>
                  </a:moveTo>
                  <a:cubicBezTo>
                    <a:pt x="15" y="22"/>
                    <a:pt x="24" y="24"/>
                    <a:pt x="28" y="20"/>
                  </a:cubicBezTo>
                  <a:cubicBezTo>
                    <a:pt x="28" y="18"/>
                    <a:pt x="28" y="17"/>
                    <a:pt x="28" y="15"/>
                  </a:cubicBezTo>
                  <a:cubicBezTo>
                    <a:pt x="24" y="10"/>
                    <a:pt x="13" y="11"/>
                    <a:pt x="14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4" name="ïṣḻïdê">
              <a:extLst>
                <a:ext uri="{FF2B5EF4-FFF2-40B4-BE49-F238E27FC236}">
                  <a16:creationId xmlns:a16="http://schemas.microsoft.com/office/drawing/2014/main" id="{0097B300-A7B1-4DFC-96EC-6DF719CF5015}"/>
                </a:ext>
              </a:extLst>
            </p:cNvPr>
            <p:cNvSpPr/>
            <p:nvPr/>
          </p:nvSpPr>
          <p:spPr bwMode="auto">
            <a:xfrm>
              <a:off x="155575" y="3649663"/>
              <a:ext cx="111125" cy="117475"/>
            </a:xfrm>
            <a:custGeom>
              <a:avLst/>
              <a:gdLst>
                <a:gd name="T0" fmla="*/ 24 w 35"/>
                <a:gd name="T1" fmla="*/ 0 h 37"/>
                <a:gd name="T2" fmla="*/ 25 w 35"/>
                <a:gd name="T3" fmla="*/ 12 h 37"/>
                <a:gd name="T4" fmla="*/ 21 w 35"/>
                <a:gd name="T5" fmla="*/ 34 h 37"/>
                <a:gd name="T6" fmla="*/ 9 w 35"/>
                <a:gd name="T7" fmla="*/ 17 h 37"/>
                <a:gd name="T8" fmla="*/ 13 w 35"/>
                <a:gd name="T9" fmla="*/ 26 h 37"/>
                <a:gd name="T10" fmla="*/ 14 w 35"/>
                <a:gd name="T11" fmla="*/ 36 h 37"/>
                <a:gd name="T12" fmla="*/ 0 w 35"/>
                <a:gd name="T13" fmla="*/ 12 h 37"/>
                <a:gd name="T14" fmla="*/ 24 w 35"/>
                <a:gd name="T15" fmla="*/ 0 h 37"/>
                <a:gd name="T16" fmla="*/ 16 w 35"/>
                <a:gd name="T17" fmla="*/ 15 h 37"/>
                <a:gd name="T18" fmla="*/ 24 w 35"/>
                <a:gd name="T19" fmla="*/ 23 h 37"/>
                <a:gd name="T20" fmla="*/ 16 w 35"/>
                <a:gd name="T21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7">
                  <a:moveTo>
                    <a:pt x="24" y="0"/>
                  </a:moveTo>
                  <a:cubicBezTo>
                    <a:pt x="26" y="4"/>
                    <a:pt x="29" y="11"/>
                    <a:pt x="25" y="12"/>
                  </a:cubicBezTo>
                  <a:cubicBezTo>
                    <a:pt x="34" y="16"/>
                    <a:pt x="35" y="37"/>
                    <a:pt x="21" y="34"/>
                  </a:cubicBezTo>
                  <a:cubicBezTo>
                    <a:pt x="15" y="32"/>
                    <a:pt x="15" y="21"/>
                    <a:pt x="9" y="17"/>
                  </a:cubicBezTo>
                  <a:cubicBezTo>
                    <a:pt x="5" y="20"/>
                    <a:pt x="10" y="26"/>
                    <a:pt x="13" y="26"/>
                  </a:cubicBezTo>
                  <a:cubicBezTo>
                    <a:pt x="13" y="30"/>
                    <a:pt x="13" y="33"/>
                    <a:pt x="14" y="36"/>
                  </a:cubicBezTo>
                  <a:cubicBezTo>
                    <a:pt x="2" y="36"/>
                    <a:pt x="1" y="24"/>
                    <a:pt x="0" y="12"/>
                  </a:cubicBezTo>
                  <a:cubicBezTo>
                    <a:pt x="5" y="4"/>
                    <a:pt x="18" y="6"/>
                    <a:pt x="24" y="0"/>
                  </a:cubicBezTo>
                  <a:close/>
                  <a:moveTo>
                    <a:pt x="16" y="15"/>
                  </a:moveTo>
                  <a:cubicBezTo>
                    <a:pt x="18" y="18"/>
                    <a:pt x="18" y="24"/>
                    <a:pt x="24" y="23"/>
                  </a:cubicBezTo>
                  <a:cubicBezTo>
                    <a:pt x="26" y="18"/>
                    <a:pt x="21" y="13"/>
                    <a:pt x="16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5" name="ï$ļíḑe">
              <a:extLst>
                <a:ext uri="{FF2B5EF4-FFF2-40B4-BE49-F238E27FC236}">
                  <a16:creationId xmlns:a16="http://schemas.microsoft.com/office/drawing/2014/main" id="{E06FABEA-BD4E-48C4-BEB6-1D8E68CC94CA}"/>
                </a:ext>
              </a:extLst>
            </p:cNvPr>
            <p:cNvSpPr/>
            <p:nvPr/>
          </p:nvSpPr>
          <p:spPr bwMode="auto">
            <a:xfrm>
              <a:off x="2001838" y="3697288"/>
              <a:ext cx="184150" cy="149225"/>
            </a:xfrm>
            <a:custGeom>
              <a:avLst/>
              <a:gdLst>
                <a:gd name="T0" fmla="*/ 19 w 58"/>
                <a:gd name="T1" fmla="*/ 8 h 47"/>
                <a:gd name="T2" fmla="*/ 16 w 58"/>
                <a:gd name="T3" fmla="*/ 28 h 47"/>
                <a:gd name="T4" fmla="*/ 18 w 58"/>
                <a:gd name="T5" fmla="*/ 17 h 47"/>
                <a:gd name="T6" fmla="*/ 36 w 58"/>
                <a:gd name="T7" fmla="*/ 36 h 47"/>
                <a:gd name="T8" fmla="*/ 39 w 58"/>
                <a:gd name="T9" fmla="*/ 38 h 47"/>
                <a:gd name="T10" fmla="*/ 35 w 58"/>
                <a:gd name="T11" fmla="*/ 47 h 47"/>
                <a:gd name="T12" fmla="*/ 2 w 58"/>
                <a:gd name="T13" fmla="*/ 30 h 47"/>
                <a:gd name="T14" fmla="*/ 19 w 58"/>
                <a:gd name="T15" fmla="*/ 8 h 47"/>
                <a:gd name="T16" fmla="*/ 34 w 58"/>
                <a:gd name="T17" fmla="*/ 27 h 47"/>
                <a:gd name="T18" fmla="*/ 25 w 58"/>
                <a:gd name="T19" fmla="*/ 23 h 47"/>
                <a:gd name="T20" fmla="*/ 34 w 58"/>
                <a:gd name="T21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47">
                  <a:moveTo>
                    <a:pt x="19" y="8"/>
                  </a:moveTo>
                  <a:cubicBezTo>
                    <a:pt x="20" y="16"/>
                    <a:pt x="1" y="23"/>
                    <a:pt x="16" y="28"/>
                  </a:cubicBezTo>
                  <a:cubicBezTo>
                    <a:pt x="16" y="25"/>
                    <a:pt x="16" y="19"/>
                    <a:pt x="18" y="17"/>
                  </a:cubicBezTo>
                  <a:cubicBezTo>
                    <a:pt x="28" y="0"/>
                    <a:pt x="58" y="27"/>
                    <a:pt x="36" y="36"/>
                  </a:cubicBezTo>
                  <a:cubicBezTo>
                    <a:pt x="36" y="37"/>
                    <a:pt x="38" y="36"/>
                    <a:pt x="39" y="38"/>
                  </a:cubicBezTo>
                  <a:cubicBezTo>
                    <a:pt x="37" y="41"/>
                    <a:pt x="36" y="44"/>
                    <a:pt x="35" y="47"/>
                  </a:cubicBezTo>
                  <a:cubicBezTo>
                    <a:pt x="27" y="41"/>
                    <a:pt x="5" y="41"/>
                    <a:pt x="2" y="30"/>
                  </a:cubicBezTo>
                  <a:cubicBezTo>
                    <a:pt x="0" y="22"/>
                    <a:pt x="7" y="3"/>
                    <a:pt x="19" y="8"/>
                  </a:cubicBezTo>
                  <a:close/>
                  <a:moveTo>
                    <a:pt x="34" y="27"/>
                  </a:moveTo>
                  <a:cubicBezTo>
                    <a:pt x="33" y="24"/>
                    <a:pt x="27" y="22"/>
                    <a:pt x="25" y="23"/>
                  </a:cubicBezTo>
                  <a:cubicBezTo>
                    <a:pt x="14" y="29"/>
                    <a:pt x="37" y="39"/>
                    <a:pt x="34" y="2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6" name="í$1ïḋe">
              <a:extLst>
                <a:ext uri="{FF2B5EF4-FFF2-40B4-BE49-F238E27FC236}">
                  <a16:creationId xmlns:a16="http://schemas.microsoft.com/office/drawing/2014/main" id="{6ED63E32-7637-4259-8DAE-4E63055C466A}"/>
                </a:ext>
              </a:extLst>
            </p:cNvPr>
            <p:cNvSpPr/>
            <p:nvPr/>
          </p:nvSpPr>
          <p:spPr bwMode="auto">
            <a:xfrm>
              <a:off x="187325" y="3763963"/>
              <a:ext cx="92075" cy="66675"/>
            </a:xfrm>
            <a:custGeom>
              <a:avLst/>
              <a:gdLst>
                <a:gd name="T0" fmla="*/ 29 w 29"/>
                <a:gd name="T1" fmla="*/ 11 h 21"/>
                <a:gd name="T2" fmla="*/ 5 w 29"/>
                <a:gd name="T3" fmla="*/ 21 h 21"/>
                <a:gd name="T4" fmla="*/ 0 w 29"/>
                <a:gd name="T5" fmla="*/ 10 h 21"/>
                <a:gd name="T6" fmla="*/ 25 w 29"/>
                <a:gd name="T7" fmla="*/ 0 h 21"/>
                <a:gd name="T8" fmla="*/ 29 w 29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1">
                  <a:moveTo>
                    <a:pt x="29" y="11"/>
                  </a:moveTo>
                  <a:cubicBezTo>
                    <a:pt x="21" y="14"/>
                    <a:pt x="12" y="17"/>
                    <a:pt x="5" y="21"/>
                  </a:cubicBezTo>
                  <a:cubicBezTo>
                    <a:pt x="2" y="18"/>
                    <a:pt x="1" y="14"/>
                    <a:pt x="0" y="10"/>
                  </a:cubicBezTo>
                  <a:cubicBezTo>
                    <a:pt x="8" y="7"/>
                    <a:pt x="17" y="4"/>
                    <a:pt x="25" y="0"/>
                  </a:cubicBezTo>
                  <a:cubicBezTo>
                    <a:pt x="27" y="3"/>
                    <a:pt x="29" y="7"/>
                    <a:pt x="29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7" name="íṡľîḑé">
              <a:extLst>
                <a:ext uri="{FF2B5EF4-FFF2-40B4-BE49-F238E27FC236}">
                  <a16:creationId xmlns:a16="http://schemas.microsoft.com/office/drawing/2014/main" id="{2353BD09-1899-407C-AB67-3ABA81D3678C}"/>
                </a:ext>
              </a:extLst>
            </p:cNvPr>
            <p:cNvSpPr/>
            <p:nvPr/>
          </p:nvSpPr>
          <p:spPr bwMode="auto">
            <a:xfrm>
              <a:off x="155575" y="3792538"/>
              <a:ext cx="34925" cy="47625"/>
            </a:xfrm>
            <a:custGeom>
              <a:avLst/>
              <a:gdLst>
                <a:gd name="T0" fmla="*/ 11 w 11"/>
                <a:gd name="T1" fmla="*/ 13 h 15"/>
                <a:gd name="T2" fmla="*/ 4 w 11"/>
                <a:gd name="T3" fmla="*/ 15 h 15"/>
                <a:gd name="T4" fmla="*/ 0 w 11"/>
                <a:gd name="T5" fmla="*/ 4 h 15"/>
                <a:gd name="T6" fmla="*/ 11 w 11"/>
                <a:gd name="T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5">
                  <a:moveTo>
                    <a:pt x="11" y="13"/>
                  </a:moveTo>
                  <a:cubicBezTo>
                    <a:pt x="8" y="13"/>
                    <a:pt x="7" y="15"/>
                    <a:pt x="4" y="15"/>
                  </a:cubicBezTo>
                  <a:cubicBezTo>
                    <a:pt x="3" y="11"/>
                    <a:pt x="0" y="9"/>
                    <a:pt x="0" y="4"/>
                  </a:cubicBezTo>
                  <a:cubicBezTo>
                    <a:pt x="8" y="0"/>
                    <a:pt x="9" y="7"/>
                    <a:pt x="11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8" name="îSļíde">
              <a:extLst>
                <a:ext uri="{FF2B5EF4-FFF2-40B4-BE49-F238E27FC236}">
                  <a16:creationId xmlns:a16="http://schemas.microsoft.com/office/drawing/2014/main" id="{59AADFEE-B5E3-4124-A955-14C63BD213C1}"/>
                </a:ext>
              </a:extLst>
            </p:cNvPr>
            <p:cNvSpPr/>
            <p:nvPr/>
          </p:nvSpPr>
          <p:spPr bwMode="auto">
            <a:xfrm>
              <a:off x="1966913" y="3805238"/>
              <a:ext cx="133350" cy="149225"/>
            </a:xfrm>
            <a:custGeom>
              <a:avLst/>
              <a:gdLst>
                <a:gd name="T0" fmla="*/ 14 w 42"/>
                <a:gd name="T1" fmla="*/ 6 h 47"/>
                <a:gd name="T2" fmla="*/ 13 w 42"/>
                <a:gd name="T3" fmla="*/ 17 h 47"/>
                <a:gd name="T4" fmla="*/ 42 w 42"/>
                <a:gd name="T5" fmla="*/ 19 h 47"/>
                <a:gd name="T6" fmla="*/ 38 w 42"/>
                <a:gd name="T7" fmla="*/ 28 h 47"/>
                <a:gd name="T8" fmla="*/ 20 w 42"/>
                <a:gd name="T9" fmla="*/ 26 h 47"/>
                <a:gd name="T10" fmla="*/ 33 w 42"/>
                <a:gd name="T11" fmla="*/ 40 h 47"/>
                <a:gd name="T12" fmla="*/ 28 w 42"/>
                <a:gd name="T13" fmla="*/ 47 h 47"/>
                <a:gd name="T14" fmla="*/ 14 w 42"/>
                <a:gd name="T15" fmla="*/ 34 h 47"/>
                <a:gd name="T16" fmla="*/ 2 w 42"/>
                <a:gd name="T17" fmla="*/ 19 h 47"/>
                <a:gd name="T18" fmla="*/ 14 w 42"/>
                <a:gd name="T1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7">
                  <a:moveTo>
                    <a:pt x="14" y="6"/>
                  </a:moveTo>
                  <a:cubicBezTo>
                    <a:pt x="13" y="9"/>
                    <a:pt x="9" y="13"/>
                    <a:pt x="13" y="17"/>
                  </a:cubicBezTo>
                  <a:cubicBezTo>
                    <a:pt x="23" y="17"/>
                    <a:pt x="33" y="18"/>
                    <a:pt x="42" y="19"/>
                  </a:cubicBezTo>
                  <a:cubicBezTo>
                    <a:pt x="42" y="23"/>
                    <a:pt x="40" y="25"/>
                    <a:pt x="38" y="28"/>
                  </a:cubicBezTo>
                  <a:cubicBezTo>
                    <a:pt x="33" y="29"/>
                    <a:pt x="26" y="27"/>
                    <a:pt x="20" y="26"/>
                  </a:cubicBezTo>
                  <a:cubicBezTo>
                    <a:pt x="23" y="31"/>
                    <a:pt x="30" y="34"/>
                    <a:pt x="33" y="40"/>
                  </a:cubicBezTo>
                  <a:cubicBezTo>
                    <a:pt x="30" y="42"/>
                    <a:pt x="30" y="45"/>
                    <a:pt x="28" y="47"/>
                  </a:cubicBezTo>
                  <a:cubicBezTo>
                    <a:pt x="24" y="44"/>
                    <a:pt x="19" y="39"/>
                    <a:pt x="14" y="34"/>
                  </a:cubicBezTo>
                  <a:cubicBezTo>
                    <a:pt x="10" y="29"/>
                    <a:pt x="3" y="23"/>
                    <a:pt x="2" y="19"/>
                  </a:cubicBezTo>
                  <a:cubicBezTo>
                    <a:pt x="0" y="11"/>
                    <a:pt x="5" y="0"/>
                    <a:pt x="14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9" name="îślïḓe">
              <a:extLst>
                <a:ext uri="{FF2B5EF4-FFF2-40B4-BE49-F238E27FC236}">
                  <a16:creationId xmlns:a16="http://schemas.microsoft.com/office/drawing/2014/main" id="{E90BDDF4-B3CE-480D-A472-C8B9B36BBC1D}"/>
                </a:ext>
              </a:extLst>
            </p:cNvPr>
            <p:cNvSpPr/>
            <p:nvPr/>
          </p:nvSpPr>
          <p:spPr bwMode="auto">
            <a:xfrm>
              <a:off x="177800" y="3846513"/>
              <a:ext cx="141288" cy="123825"/>
            </a:xfrm>
            <a:custGeom>
              <a:avLst/>
              <a:gdLst>
                <a:gd name="T0" fmla="*/ 45 w 45"/>
                <a:gd name="T1" fmla="*/ 11 h 39"/>
                <a:gd name="T2" fmla="*/ 20 w 45"/>
                <a:gd name="T3" fmla="*/ 24 h 39"/>
                <a:gd name="T4" fmla="*/ 25 w 45"/>
                <a:gd name="T5" fmla="*/ 34 h 39"/>
                <a:gd name="T6" fmla="*/ 17 w 45"/>
                <a:gd name="T7" fmla="*/ 39 h 39"/>
                <a:gd name="T8" fmla="*/ 0 w 45"/>
                <a:gd name="T9" fmla="*/ 6 h 39"/>
                <a:gd name="T10" fmla="*/ 9 w 45"/>
                <a:gd name="T11" fmla="*/ 2 h 39"/>
                <a:gd name="T12" fmla="*/ 14 w 45"/>
                <a:gd name="T13" fmla="*/ 13 h 39"/>
                <a:gd name="T14" fmla="*/ 40 w 45"/>
                <a:gd name="T15" fmla="*/ 0 h 39"/>
                <a:gd name="T16" fmla="*/ 45 w 45"/>
                <a:gd name="T1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9">
                  <a:moveTo>
                    <a:pt x="45" y="11"/>
                  </a:moveTo>
                  <a:cubicBezTo>
                    <a:pt x="37" y="15"/>
                    <a:pt x="28" y="19"/>
                    <a:pt x="20" y="24"/>
                  </a:cubicBezTo>
                  <a:cubicBezTo>
                    <a:pt x="22" y="27"/>
                    <a:pt x="23" y="31"/>
                    <a:pt x="25" y="34"/>
                  </a:cubicBezTo>
                  <a:cubicBezTo>
                    <a:pt x="24" y="37"/>
                    <a:pt x="19" y="37"/>
                    <a:pt x="17" y="39"/>
                  </a:cubicBezTo>
                  <a:cubicBezTo>
                    <a:pt x="11" y="29"/>
                    <a:pt x="6" y="18"/>
                    <a:pt x="0" y="6"/>
                  </a:cubicBezTo>
                  <a:cubicBezTo>
                    <a:pt x="4" y="5"/>
                    <a:pt x="6" y="3"/>
                    <a:pt x="9" y="2"/>
                  </a:cubicBezTo>
                  <a:cubicBezTo>
                    <a:pt x="11" y="6"/>
                    <a:pt x="12" y="9"/>
                    <a:pt x="14" y="13"/>
                  </a:cubicBezTo>
                  <a:cubicBezTo>
                    <a:pt x="23" y="9"/>
                    <a:pt x="31" y="4"/>
                    <a:pt x="40" y="0"/>
                  </a:cubicBezTo>
                  <a:cubicBezTo>
                    <a:pt x="42" y="4"/>
                    <a:pt x="44" y="7"/>
                    <a:pt x="45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0" name="ïSľïḑe">
              <a:extLst>
                <a:ext uri="{FF2B5EF4-FFF2-40B4-BE49-F238E27FC236}">
                  <a16:creationId xmlns:a16="http://schemas.microsoft.com/office/drawing/2014/main" id="{2F6E120B-E539-4250-B4B6-1FA59D214749}"/>
                </a:ext>
              </a:extLst>
            </p:cNvPr>
            <p:cNvSpPr/>
            <p:nvPr/>
          </p:nvSpPr>
          <p:spPr bwMode="auto">
            <a:xfrm>
              <a:off x="347663" y="4086225"/>
              <a:ext cx="203200" cy="158750"/>
            </a:xfrm>
            <a:custGeom>
              <a:avLst/>
              <a:gdLst>
                <a:gd name="T0" fmla="*/ 64 w 64"/>
                <a:gd name="T1" fmla="*/ 14 h 50"/>
                <a:gd name="T2" fmla="*/ 43 w 64"/>
                <a:gd name="T3" fmla="*/ 15 h 50"/>
                <a:gd name="T4" fmla="*/ 51 w 64"/>
                <a:gd name="T5" fmla="*/ 22 h 50"/>
                <a:gd name="T6" fmla="*/ 38 w 64"/>
                <a:gd name="T7" fmla="*/ 20 h 50"/>
                <a:gd name="T8" fmla="*/ 35 w 64"/>
                <a:gd name="T9" fmla="*/ 50 h 50"/>
                <a:gd name="T10" fmla="*/ 22 w 64"/>
                <a:gd name="T11" fmla="*/ 45 h 50"/>
                <a:gd name="T12" fmla="*/ 29 w 64"/>
                <a:gd name="T13" fmla="*/ 23 h 50"/>
                <a:gd name="T14" fmla="*/ 0 w 64"/>
                <a:gd name="T15" fmla="*/ 18 h 50"/>
                <a:gd name="T16" fmla="*/ 8 w 64"/>
                <a:gd name="T17" fmla="*/ 24 h 50"/>
                <a:gd name="T18" fmla="*/ 25 w 64"/>
                <a:gd name="T19" fmla="*/ 18 h 50"/>
                <a:gd name="T20" fmla="*/ 14 w 64"/>
                <a:gd name="T21" fmla="*/ 16 h 50"/>
                <a:gd name="T22" fmla="*/ 14 w 64"/>
                <a:gd name="T23" fmla="*/ 6 h 50"/>
                <a:gd name="T24" fmla="*/ 31 w 64"/>
                <a:gd name="T25" fmla="*/ 13 h 50"/>
                <a:gd name="T26" fmla="*/ 42 w 64"/>
                <a:gd name="T27" fmla="*/ 6 h 50"/>
                <a:gd name="T28" fmla="*/ 45 w 64"/>
                <a:gd name="T29" fmla="*/ 0 h 50"/>
                <a:gd name="T30" fmla="*/ 47 w 64"/>
                <a:gd name="T31" fmla="*/ 0 h 50"/>
                <a:gd name="T32" fmla="*/ 64 w 64"/>
                <a:gd name="T33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50">
                  <a:moveTo>
                    <a:pt x="64" y="14"/>
                  </a:moveTo>
                  <a:cubicBezTo>
                    <a:pt x="59" y="18"/>
                    <a:pt x="48" y="8"/>
                    <a:pt x="43" y="15"/>
                  </a:cubicBezTo>
                  <a:cubicBezTo>
                    <a:pt x="46" y="16"/>
                    <a:pt x="50" y="17"/>
                    <a:pt x="51" y="22"/>
                  </a:cubicBezTo>
                  <a:cubicBezTo>
                    <a:pt x="47" y="25"/>
                    <a:pt x="42" y="20"/>
                    <a:pt x="38" y="20"/>
                  </a:cubicBezTo>
                  <a:cubicBezTo>
                    <a:pt x="30" y="26"/>
                    <a:pt x="28" y="43"/>
                    <a:pt x="35" y="50"/>
                  </a:cubicBezTo>
                  <a:cubicBezTo>
                    <a:pt x="30" y="49"/>
                    <a:pt x="27" y="46"/>
                    <a:pt x="22" y="45"/>
                  </a:cubicBezTo>
                  <a:cubicBezTo>
                    <a:pt x="20" y="34"/>
                    <a:pt x="26" y="29"/>
                    <a:pt x="29" y="23"/>
                  </a:cubicBezTo>
                  <a:cubicBezTo>
                    <a:pt x="22" y="27"/>
                    <a:pt x="1" y="35"/>
                    <a:pt x="0" y="18"/>
                  </a:cubicBezTo>
                  <a:cubicBezTo>
                    <a:pt x="4" y="18"/>
                    <a:pt x="5" y="22"/>
                    <a:pt x="8" y="24"/>
                  </a:cubicBezTo>
                  <a:cubicBezTo>
                    <a:pt x="16" y="24"/>
                    <a:pt x="22" y="21"/>
                    <a:pt x="25" y="18"/>
                  </a:cubicBezTo>
                  <a:cubicBezTo>
                    <a:pt x="24" y="16"/>
                    <a:pt x="18" y="18"/>
                    <a:pt x="14" y="16"/>
                  </a:cubicBezTo>
                  <a:cubicBezTo>
                    <a:pt x="13" y="14"/>
                    <a:pt x="14" y="9"/>
                    <a:pt x="14" y="6"/>
                  </a:cubicBezTo>
                  <a:cubicBezTo>
                    <a:pt x="19" y="9"/>
                    <a:pt x="25" y="13"/>
                    <a:pt x="31" y="13"/>
                  </a:cubicBezTo>
                  <a:cubicBezTo>
                    <a:pt x="37" y="12"/>
                    <a:pt x="38" y="5"/>
                    <a:pt x="42" y="6"/>
                  </a:cubicBezTo>
                  <a:cubicBezTo>
                    <a:pt x="43" y="4"/>
                    <a:pt x="44" y="1"/>
                    <a:pt x="45" y="0"/>
                  </a:cubicBezTo>
                  <a:cubicBezTo>
                    <a:pt x="46" y="0"/>
                    <a:pt x="46" y="0"/>
                    <a:pt x="47" y="0"/>
                  </a:cubicBezTo>
                  <a:cubicBezTo>
                    <a:pt x="50" y="7"/>
                    <a:pt x="63" y="5"/>
                    <a:pt x="64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1" name="îsḻîḍe">
              <a:extLst>
                <a:ext uri="{FF2B5EF4-FFF2-40B4-BE49-F238E27FC236}">
                  <a16:creationId xmlns:a16="http://schemas.microsoft.com/office/drawing/2014/main" id="{A0AD6D9F-A3F7-4B61-987E-9F4E053EE11E}"/>
                </a:ext>
              </a:extLst>
            </p:cNvPr>
            <p:cNvSpPr/>
            <p:nvPr/>
          </p:nvSpPr>
          <p:spPr bwMode="auto">
            <a:xfrm>
              <a:off x="646113" y="4264025"/>
              <a:ext cx="142875" cy="165100"/>
            </a:xfrm>
            <a:custGeom>
              <a:avLst/>
              <a:gdLst>
                <a:gd name="T0" fmla="*/ 25 w 45"/>
                <a:gd name="T1" fmla="*/ 34 h 52"/>
                <a:gd name="T2" fmla="*/ 30 w 45"/>
                <a:gd name="T3" fmla="*/ 35 h 52"/>
                <a:gd name="T4" fmla="*/ 32 w 45"/>
                <a:gd name="T5" fmla="*/ 30 h 52"/>
                <a:gd name="T6" fmla="*/ 37 w 45"/>
                <a:gd name="T7" fmla="*/ 37 h 52"/>
                <a:gd name="T8" fmla="*/ 23 w 45"/>
                <a:gd name="T9" fmla="*/ 39 h 52"/>
                <a:gd name="T10" fmla="*/ 14 w 45"/>
                <a:gd name="T11" fmla="*/ 52 h 52"/>
                <a:gd name="T12" fmla="*/ 16 w 45"/>
                <a:gd name="T13" fmla="*/ 39 h 52"/>
                <a:gd name="T14" fmla="*/ 10 w 45"/>
                <a:gd name="T15" fmla="*/ 34 h 52"/>
                <a:gd name="T16" fmla="*/ 19 w 45"/>
                <a:gd name="T17" fmla="*/ 34 h 52"/>
                <a:gd name="T18" fmla="*/ 17 w 45"/>
                <a:gd name="T19" fmla="*/ 28 h 52"/>
                <a:gd name="T20" fmla="*/ 21 w 45"/>
                <a:gd name="T21" fmla="*/ 28 h 52"/>
                <a:gd name="T22" fmla="*/ 20 w 45"/>
                <a:gd name="T23" fmla="*/ 25 h 52"/>
                <a:gd name="T24" fmla="*/ 23 w 45"/>
                <a:gd name="T25" fmla="*/ 24 h 52"/>
                <a:gd name="T26" fmla="*/ 20 w 45"/>
                <a:gd name="T27" fmla="*/ 20 h 52"/>
                <a:gd name="T28" fmla="*/ 3 w 45"/>
                <a:gd name="T29" fmla="*/ 37 h 52"/>
                <a:gd name="T30" fmla="*/ 3 w 45"/>
                <a:gd name="T31" fmla="*/ 30 h 52"/>
                <a:gd name="T32" fmla="*/ 16 w 45"/>
                <a:gd name="T33" fmla="*/ 11 h 52"/>
                <a:gd name="T34" fmla="*/ 24 w 45"/>
                <a:gd name="T35" fmla="*/ 0 h 52"/>
                <a:gd name="T36" fmla="*/ 27 w 45"/>
                <a:gd name="T37" fmla="*/ 10 h 52"/>
                <a:gd name="T38" fmla="*/ 37 w 45"/>
                <a:gd name="T39" fmla="*/ 0 h 52"/>
                <a:gd name="T40" fmla="*/ 39 w 45"/>
                <a:gd name="T41" fmla="*/ 8 h 52"/>
                <a:gd name="T42" fmla="*/ 44 w 45"/>
                <a:gd name="T43" fmla="*/ 15 h 52"/>
                <a:gd name="T44" fmla="*/ 35 w 45"/>
                <a:gd name="T45" fmla="*/ 18 h 52"/>
                <a:gd name="T46" fmla="*/ 42 w 45"/>
                <a:gd name="T47" fmla="*/ 18 h 52"/>
                <a:gd name="T48" fmla="*/ 43 w 45"/>
                <a:gd name="T49" fmla="*/ 22 h 52"/>
                <a:gd name="T50" fmla="*/ 31 w 45"/>
                <a:gd name="T51" fmla="*/ 22 h 52"/>
                <a:gd name="T52" fmla="*/ 34 w 45"/>
                <a:gd name="T53" fmla="*/ 26 h 52"/>
                <a:gd name="T54" fmla="*/ 29 w 45"/>
                <a:gd name="T55" fmla="*/ 28 h 52"/>
                <a:gd name="T56" fmla="*/ 31 w 45"/>
                <a:gd name="T57" fmla="*/ 30 h 52"/>
                <a:gd name="T58" fmla="*/ 25 w 45"/>
                <a:gd name="T59" fmla="*/ 34 h 52"/>
                <a:gd name="T60" fmla="*/ 23 w 45"/>
                <a:gd name="T61" fmla="*/ 18 h 52"/>
                <a:gd name="T62" fmla="*/ 28 w 45"/>
                <a:gd name="T63" fmla="*/ 16 h 52"/>
                <a:gd name="T64" fmla="*/ 26 w 45"/>
                <a:gd name="T65" fmla="*/ 9 h 52"/>
                <a:gd name="T66" fmla="*/ 23 w 45"/>
                <a:gd name="T67" fmla="*/ 18 h 52"/>
                <a:gd name="T68" fmla="*/ 36 w 45"/>
                <a:gd name="T69" fmla="*/ 14 h 52"/>
                <a:gd name="T70" fmla="*/ 39 w 45"/>
                <a:gd name="T71" fmla="*/ 13 h 52"/>
                <a:gd name="T72" fmla="*/ 39 w 45"/>
                <a:gd name="T73" fmla="*/ 12 h 52"/>
                <a:gd name="T74" fmla="*/ 38 w 45"/>
                <a:gd name="T75" fmla="*/ 11 h 52"/>
                <a:gd name="T76" fmla="*/ 36 w 45"/>
                <a:gd name="T77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" h="52">
                  <a:moveTo>
                    <a:pt x="25" y="34"/>
                  </a:moveTo>
                  <a:cubicBezTo>
                    <a:pt x="25" y="35"/>
                    <a:pt x="28" y="35"/>
                    <a:pt x="30" y="35"/>
                  </a:cubicBezTo>
                  <a:cubicBezTo>
                    <a:pt x="32" y="35"/>
                    <a:pt x="31" y="31"/>
                    <a:pt x="32" y="30"/>
                  </a:cubicBezTo>
                  <a:cubicBezTo>
                    <a:pt x="34" y="32"/>
                    <a:pt x="35" y="35"/>
                    <a:pt x="37" y="37"/>
                  </a:cubicBezTo>
                  <a:cubicBezTo>
                    <a:pt x="36" y="40"/>
                    <a:pt x="28" y="38"/>
                    <a:pt x="23" y="39"/>
                  </a:cubicBezTo>
                  <a:cubicBezTo>
                    <a:pt x="19" y="42"/>
                    <a:pt x="19" y="49"/>
                    <a:pt x="14" y="52"/>
                  </a:cubicBezTo>
                  <a:cubicBezTo>
                    <a:pt x="8" y="49"/>
                    <a:pt x="14" y="44"/>
                    <a:pt x="16" y="39"/>
                  </a:cubicBezTo>
                  <a:cubicBezTo>
                    <a:pt x="13" y="39"/>
                    <a:pt x="11" y="37"/>
                    <a:pt x="10" y="34"/>
                  </a:cubicBezTo>
                  <a:cubicBezTo>
                    <a:pt x="12" y="33"/>
                    <a:pt x="17" y="35"/>
                    <a:pt x="19" y="34"/>
                  </a:cubicBezTo>
                  <a:cubicBezTo>
                    <a:pt x="19" y="31"/>
                    <a:pt x="17" y="31"/>
                    <a:pt x="17" y="28"/>
                  </a:cubicBezTo>
                  <a:cubicBezTo>
                    <a:pt x="18" y="28"/>
                    <a:pt x="20" y="28"/>
                    <a:pt x="21" y="28"/>
                  </a:cubicBezTo>
                  <a:cubicBezTo>
                    <a:pt x="21" y="27"/>
                    <a:pt x="20" y="26"/>
                    <a:pt x="20" y="25"/>
                  </a:cubicBezTo>
                  <a:cubicBezTo>
                    <a:pt x="20" y="23"/>
                    <a:pt x="22" y="24"/>
                    <a:pt x="23" y="24"/>
                  </a:cubicBezTo>
                  <a:cubicBezTo>
                    <a:pt x="24" y="21"/>
                    <a:pt x="21" y="21"/>
                    <a:pt x="20" y="20"/>
                  </a:cubicBezTo>
                  <a:cubicBezTo>
                    <a:pt x="13" y="24"/>
                    <a:pt x="11" y="34"/>
                    <a:pt x="3" y="37"/>
                  </a:cubicBezTo>
                  <a:cubicBezTo>
                    <a:pt x="0" y="36"/>
                    <a:pt x="2" y="33"/>
                    <a:pt x="3" y="30"/>
                  </a:cubicBezTo>
                  <a:cubicBezTo>
                    <a:pt x="10" y="27"/>
                    <a:pt x="16" y="22"/>
                    <a:pt x="16" y="11"/>
                  </a:cubicBezTo>
                  <a:cubicBezTo>
                    <a:pt x="22" y="11"/>
                    <a:pt x="22" y="4"/>
                    <a:pt x="24" y="0"/>
                  </a:cubicBezTo>
                  <a:cubicBezTo>
                    <a:pt x="28" y="1"/>
                    <a:pt x="30" y="7"/>
                    <a:pt x="27" y="10"/>
                  </a:cubicBezTo>
                  <a:cubicBezTo>
                    <a:pt x="34" y="11"/>
                    <a:pt x="32" y="2"/>
                    <a:pt x="37" y="0"/>
                  </a:cubicBezTo>
                  <a:cubicBezTo>
                    <a:pt x="38" y="3"/>
                    <a:pt x="41" y="5"/>
                    <a:pt x="39" y="8"/>
                  </a:cubicBezTo>
                  <a:cubicBezTo>
                    <a:pt x="42" y="9"/>
                    <a:pt x="45" y="10"/>
                    <a:pt x="44" y="15"/>
                  </a:cubicBezTo>
                  <a:cubicBezTo>
                    <a:pt x="41" y="16"/>
                    <a:pt x="37" y="16"/>
                    <a:pt x="35" y="18"/>
                  </a:cubicBezTo>
                  <a:cubicBezTo>
                    <a:pt x="36" y="19"/>
                    <a:pt x="40" y="18"/>
                    <a:pt x="42" y="18"/>
                  </a:cubicBezTo>
                  <a:cubicBezTo>
                    <a:pt x="42" y="19"/>
                    <a:pt x="43" y="20"/>
                    <a:pt x="43" y="22"/>
                  </a:cubicBezTo>
                  <a:cubicBezTo>
                    <a:pt x="40" y="23"/>
                    <a:pt x="35" y="20"/>
                    <a:pt x="31" y="22"/>
                  </a:cubicBezTo>
                  <a:cubicBezTo>
                    <a:pt x="31" y="24"/>
                    <a:pt x="33" y="24"/>
                    <a:pt x="34" y="26"/>
                  </a:cubicBezTo>
                  <a:cubicBezTo>
                    <a:pt x="33" y="27"/>
                    <a:pt x="32" y="28"/>
                    <a:pt x="29" y="28"/>
                  </a:cubicBezTo>
                  <a:cubicBezTo>
                    <a:pt x="29" y="29"/>
                    <a:pt x="30" y="30"/>
                    <a:pt x="31" y="30"/>
                  </a:cubicBezTo>
                  <a:cubicBezTo>
                    <a:pt x="31" y="33"/>
                    <a:pt x="25" y="31"/>
                    <a:pt x="25" y="34"/>
                  </a:cubicBezTo>
                  <a:close/>
                  <a:moveTo>
                    <a:pt x="23" y="18"/>
                  </a:moveTo>
                  <a:cubicBezTo>
                    <a:pt x="26" y="19"/>
                    <a:pt x="27" y="17"/>
                    <a:pt x="28" y="16"/>
                  </a:cubicBezTo>
                  <a:cubicBezTo>
                    <a:pt x="27" y="13"/>
                    <a:pt x="23" y="13"/>
                    <a:pt x="26" y="9"/>
                  </a:cubicBezTo>
                  <a:cubicBezTo>
                    <a:pt x="20" y="9"/>
                    <a:pt x="21" y="14"/>
                    <a:pt x="23" y="18"/>
                  </a:cubicBezTo>
                  <a:close/>
                  <a:moveTo>
                    <a:pt x="36" y="14"/>
                  </a:moveTo>
                  <a:cubicBezTo>
                    <a:pt x="38" y="14"/>
                    <a:pt x="38" y="13"/>
                    <a:pt x="39" y="13"/>
                  </a:cubicBezTo>
                  <a:cubicBezTo>
                    <a:pt x="39" y="13"/>
                    <a:pt x="39" y="12"/>
                    <a:pt x="39" y="12"/>
                  </a:cubicBezTo>
                  <a:cubicBezTo>
                    <a:pt x="38" y="12"/>
                    <a:pt x="38" y="11"/>
                    <a:pt x="38" y="11"/>
                  </a:cubicBezTo>
                  <a:cubicBezTo>
                    <a:pt x="38" y="13"/>
                    <a:pt x="35" y="12"/>
                    <a:pt x="36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2" name="îŝlïdê">
              <a:extLst>
                <a:ext uri="{FF2B5EF4-FFF2-40B4-BE49-F238E27FC236}">
                  <a16:creationId xmlns:a16="http://schemas.microsoft.com/office/drawing/2014/main" id="{3B26D29F-0DEB-4318-9021-19BA329F0D9F}"/>
                </a:ext>
              </a:extLst>
            </p:cNvPr>
            <p:cNvSpPr/>
            <p:nvPr/>
          </p:nvSpPr>
          <p:spPr bwMode="auto">
            <a:xfrm>
              <a:off x="1565275" y="4292600"/>
              <a:ext cx="66675" cy="123825"/>
            </a:xfrm>
            <a:custGeom>
              <a:avLst/>
              <a:gdLst>
                <a:gd name="T0" fmla="*/ 11 w 21"/>
                <a:gd name="T1" fmla="*/ 1 h 39"/>
                <a:gd name="T2" fmla="*/ 13 w 21"/>
                <a:gd name="T3" fmla="*/ 11 h 39"/>
                <a:gd name="T4" fmla="*/ 13 w 21"/>
                <a:gd name="T5" fmla="*/ 8 h 39"/>
                <a:gd name="T6" fmla="*/ 21 w 21"/>
                <a:gd name="T7" fmla="*/ 8 h 39"/>
                <a:gd name="T8" fmla="*/ 14 w 21"/>
                <a:gd name="T9" fmla="*/ 19 h 39"/>
                <a:gd name="T10" fmla="*/ 15 w 21"/>
                <a:gd name="T11" fmla="*/ 28 h 39"/>
                <a:gd name="T12" fmla="*/ 3 w 21"/>
                <a:gd name="T13" fmla="*/ 39 h 39"/>
                <a:gd name="T14" fmla="*/ 10 w 21"/>
                <a:gd name="T15" fmla="*/ 26 h 39"/>
                <a:gd name="T16" fmla="*/ 6 w 21"/>
                <a:gd name="T17" fmla="*/ 32 h 39"/>
                <a:gd name="T18" fmla="*/ 0 w 21"/>
                <a:gd name="T19" fmla="*/ 28 h 39"/>
                <a:gd name="T20" fmla="*/ 9 w 21"/>
                <a:gd name="T21" fmla="*/ 18 h 39"/>
                <a:gd name="T22" fmla="*/ 3 w 21"/>
                <a:gd name="T23" fmla="*/ 1 h 39"/>
                <a:gd name="T24" fmla="*/ 11 w 21"/>
                <a:gd name="T2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9">
                  <a:moveTo>
                    <a:pt x="11" y="1"/>
                  </a:moveTo>
                  <a:cubicBezTo>
                    <a:pt x="13" y="3"/>
                    <a:pt x="11" y="9"/>
                    <a:pt x="13" y="11"/>
                  </a:cubicBezTo>
                  <a:cubicBezTo>
                    <a:pt x="15" y="10"/>
                    <a:pt x="13" y="9"/>
                    <a:pt x="13" y="8"/>
                  </a:cubicBezTo>
                  <a:cubicBezTo>
                    <a:pt x="16" y="8"/>
                    <a:pt x="19" y="6"/>
                    <a:pt x="21" y="8"/>
                  </a:cubicBezTo>
                  <a:cubicBezTo>
                    <a:pt x="20" y="12"/>
                    <a:pt x="15" y="14"/>
                    <a:pt x="14" y="19"/>
                  </a:cubicBezTo>
                  <a:cubicBezTo>
                    <a:pt x="13" y="22"/>
                    <a:pt x="15" y="25"/>
                    <a:pt x="15" y="28"/>
                  </a:cubicBezTo>
                  <a:cubicBezTo>
                    <a:pt x="14" y="35"/>
                    <a:pt x="10" y="38"/>
                    <a:pt x="3" y="39"/>
                  </a:cubicBezTo>
                  <a:cubicBezTo>
                    <a:pt x="4" y="34"/>
                    <a:pt x="13" y="33"/>
                    <a:pt x="10" y="26"/>
                  </a:cubicBezTo>
                  <a:cubicBezTo>
                    <a:pt x="7" y="27"/>
                    <a:pt x="8" y="31"/>
                    <a:pt x="6" y="32"/>
                  </a:cubicBezTo>
                  <a:cubicBezTo>
                    <a:pt x="3" y="32"/>
                    <a:pt x="1" y="30"/>
                    <a:pt x="0" y="28"/>
                  </a:cubicBezTo>
                  <a:cubicBezTo>
                    <a:pt x="3" y="25"/>
                    <a:pt x="7" y="22"/>
                    <a:pt x="9" y="18"/>
                  </a:cubicBezTo>
                  <a:cubicBezTo>
                    <a:pt x="7" y="12"/>
                    <a:pt x="4" y="7"/>
                    <a:pt x="3" y="1"/>
                  </a:cubicBezTo>
                  <a:cubicBezTo>
                    <a:pt x="5" y="0"/>
                    <a:pt x="9" y="1"/>
                    <a:pt x="11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3" name="i$1ídê">
              <a:extLst>
                <a:ext uri="{FF2B5EF4-FFF2-40B4-BE49-F238E27FC236}">
                  <a16:creationId xmlns:a16="http://schemas.microsoft.com/office/drawing/2014/main" id="{1ED29D56-157C-41A5-872D-205185275785}"/>
                </a:ext>
              </a:extLst>
            </p:cNvPr>
            <p:cNvSpPr/>
            <p:nvPr/>
          </p:nvSpPr>
          <p:spPr bwMode="auto">
            <a:xfrm>
              <a:off x="969963" y="4359275"/>
              <a:ext cx="61913" cy="31750"/>
            </a:xfrm>
            <a:custGeom>
              <a:avLst/>
              <a:gdLst>
                <a:gd name="T0" fmla="*/ 0 w 20"/>
                <a:gd name="T1" fmla="*/ 9 h 10"/>
                <a:gd name="T2" fmla="*/ 15 w 20"/>
                <a:gd name="T3" fmla="*/ 0 h 10"/>
                <a:gd name="T4" fmla="*/ 0 w 20"/>
                <a:gd name="T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0">
                  <a:moveTo>
                    <a:pt x="0" y="9"/>
                  </a:moveTo>
                  <a:cubicBezTo>
                    <a:pt x="3" y="4"/>
                    <a:pt x="10" y="0"/>
                    <a:pt x="15" y="0"/>
                  </a:cubicBezTo>
                  <a:cubicBezTo>
                    <a:pt x="20" y="10"/>
                    <a:pt x="5" y="6"/>
                    <a:pt x="0" y="9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4" name="iṣlíďè">
              <a:extLst>
                <a:ext uri="{FF2B5EF4-FFF2-40B4-BE49-F238E27FC236}">
                  <a16:creationId xmlns:a16="http://schemas.microsoft.com/office/drawing/2014/main" id="{6AD00E51-60DF-4F0F-914E-B2B83220E504}"/>
                </a:ext>
              </a:extLst>
            </p:cNvPr>
            <p:cNvSpPr/>
            <p:nvPr/>
          </p:nvSpPr>
          <p:spPr bwMode="auto">
            <a:xfrm>
              <a:off x="1260475" y="4356100"/>
              <a:ext cx="155575" cy="155575"/>
            </a:xfrm>
            <a:custGeom>
              <a:avLst/>
              <a:gdLst>
                <a:gd name="T0" fmla="*/ 26 w 49"/>
                <a:gd name="T1" fmla="*/ 0 h 49"/>
                <a:gd name="T2" fmla="*/ 36 w 49"/>
                <a:gd name="T3" fmla="*/ 6 h 49"/>
                <a:gd name="T4" fmla="*/ 30 w 49"/>
                <a:gd name="T5" fmla="*/ 18 h 49"/>
                <a:gd name="T6" fmla="*/ 33 w 49"/>
                <a:gd name="T7" fmla="*/ 28 h 49"/>
                <a:gd name="T8" fmla="*/ 49 w 49"/>
                <a:gd name="T9" fmla="*/ 32 h 49"/>
                <a:gd name="T10" fmla="*/ 39 w 49"/>
                <a:gd name="T11" fmla="*/ 40 h 49"/>
                <a:gd name="T12" fmla="*/ 32 w 49"/>
                <a:gd name="T13" fmla="*/ 36 h 49"/>
                <a:gd name="T14" fmla="*/ 24 w 49"/>
                <a:gd name="T15" fmla="*/ 46 h 49"/>
                <a:gd name="T16" fmla="*/ 21 w 49"/>
                <a:gd name="T17" fmla="*/ 45 h 49"/>
                <a:gd name="T18" fmla="*/ 18 w 49"/>
                <a:gd name="T19" fmla="*/ 49 h 49"/>
                <a:gd name="T20" fmla="*/ 9 w 49"/>
                <a:gd name="T21" fmla="*/ 46 h 49"/>
                <a:gd name="T22" fmla="*/ 14 w 49"/>
                <a:gd name="T23" fmla="*/ 42 h 49"/>
                <a:gd name="T24" fmla="*/ 13 w 49"/>
                <a:gd name="T25" fmla="*/ 31 h 49"/>
                <a:gd name="T26" fmla="*/ 7 w 49"/>
                <a:gd name="T27" fmla="*/ 42 h 49"/>
                <a:gd name="T28" fmla="*/ 0 w 49"/>
                <a:gd name="T29" fmla="*/ 41 h 49"/>
                <a:gd name="T30" fmla="*/ 11 w 49"/>
                <a:gd name="T31" fmla="*/ 21 h 49"/>
                <a:gd name="T32" fmla="*/ 6 w 49"/>
                <a:gd name="T33" fmla="*/ 18 h 49"/>
                <a:gd name="T34" fmla="*/ 11 w 49"/>
                <a:gd name="T35" fmla="*/ 13 h 49"/>
                <a:gd name="T36" fmla="*/ 10 w 49"/>
                <a:gd name="T37" fmla="*/ 5 h 49"/>
                <a:gd name="T38" fmla="*/ 20 w 49"/>
                <a:gd name="T39" fmla="*/ 10 h 49"/>
                <a:gd name="T40" fmla="*/ 17 w 49"/>
                <a:gd name="T41" fmla="*/ 16 h 49"/>
                <a:gd name="T42" fmla="*/ 27 w 49"/>
                <a:gd name="T43" fmla="*/ 8 h 49"/>
                <a:gd name="T44" fmla="*/ 26 w 49"/>
                <a:gd name="T45" fmla="*/ 0 h 49"/>
                <a:gd name="T46" fmla="*/ 17 w 49"/>
                <a:gd name="T47" fmla="*/ 20 h 49"/>
                <a:gd name="T48" fmla="*/ 19 w 49"/>
                <a:gd name="T49" fmla="*/ 42 h 49"/>
                <a:gd name="T50" fmla="*/ 27 w 49"/>
                <a:gd name="T51" fmla="*/ 32 h 49"/>
                <a:gd name="T52" fmla="*/ 23 w 49"/>
                <a:gd name="T53" fmla="*/ 27 h 49"/>
                <a:gd name="T54" fmla="*/ 30 w 49"/>
                <a:gd name="T55" fmla="*/ 24 h 49"/>
                <a:gd name="T56" fmla="*/ 25 w 49"/>
                <a:gd name="T57" fmla="*/ 21 h 49"/>
                <a:gd name="T58" fmla="*/ 25 w 49"/>
                <a:gd name="T59" fmla="*/ 16 h 49"/>
                <a:gd name="T60" fmla="*/ 17 w 49"/>
                <a:gd name="T61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" h="49">
                  <a:moveTo>
                    <a:pt x="26" y="0"/>
                  </a:moveTo>
                  <a:cubicBezTo>
                    <a:pt x="31" y="0"/>
                    <a:pt x="34" y="2"/>
                    <a:pt x="36" y="6"/>
                  </a:cubicBezTo>
                  <a:cubicBezTo>
                    <a:pt x="32" y="8"/>
                    <a:pt x="31" y="13"/>
                    <a:pt x="30" y="18"/>
                  </a:cubicBezTo>
                  <a:cubicBezTo>
                    <a:pt x="35" y="18"/>
                    <a:pt x="37" y="24"/>
                    <a:pt x="33" y="28"/>
                  </a:cubicBezTo>
                  <a:cubicBezTo>
                    <a:pt x="35" y="33"/>
                    <a:pt x="43" y="33"/>
                    <a:pt x="49" y="32"/>
                  </a:cubicBezTo>
                  <a:cubicBezTo>
                    <a:pt x="46" y="36"/>
                    <a:pt x="42" y="37"/>
                    <a:pt x="39" y="40"/>
                  </a:cubicBezTo>
                  <a:cubicBezTo>
                    <a:pt x="36" y="39"/>
                    <a:pt x="34" y="37"/>
                    <a:pt x="32" y="36"/>
                  </a:cubicBezTo>
                  <a:cubicBezTo>
                    <a:pt x="29" y="39"/>
                    <a:pt x="27" y="43"/>
                    <a:pt x="24" y="46"/>
                  </a:cubicBezTo>
                  <a:cubicBezTo>
                    <a:pt x="22" y="46"/>
                    <a:pt x="21" y="46"/>
                    <a:pt x="21" y="45"/>
                  </a:cubicBezTo>
                  <a:cubicBezTo>
                    <a:pt x="19" y="46"/>
                    <a:pt x="19" y="48"/>
                    <a:pt x="18" y="49"/>
                  </a:cubicBezTo>
                  <a:cubicBezTo>
                    <a:pt x="15" y="48"/>
                    <a:pt x="13" y="46"/>
                    <a:pt x="9" y="46"/>
                  </a:cubicBezTo>
                  <a:cubicBezTo>
                    <a:pt x="9" y="43"/>
                    <a:pt x="13" y="44"/>
                    <a:pt x="14" y="42"/>
                  </a:cubicBezTo>
                  <a:cubicBezTo>
                    <a:pt x="14" y="39"/>
                    <a:pt x="13" y="35"/>
                    <a:pt x="13" y="31"/>
                  </a:cubicBezTo>
                  <a:cubicBezTo>
                    <a:pt x="9" y="34"/>
                    <a:pt x="10" y="40"/>
                    <a:pt x="7" y="42"/>
                  </a:cubicBezTo>
                  <a:cubicBezTo>
                    <a:pt x="4" y="43"/>
                    <a:pt x="3" y="41"/>
                    <a:pt x="0" y="41"/>
                  </a:cubicBezTo>
                  <a:cubicBezTo>
                    <a:pt x="4" y="35"/>
                    <a:pt x="10" y="30"/>
                    <a:pt x="11" y="21"/>
                  </a:cubicBezTo>
                  <a:cubicBezTo>
                    <a:pt x="10" y="20"/>
                    <a:pt x="6" y="21"/>
                    <a:pt x="6" y="18"/>
                  </a:cubicBezTo>
                  <a:cubicBezTo>
                    <a:pt x="6" y="15"/>
                    <a:pt x="10" y="16"/>
                    <a:pt x="11" y="13"/>
                  </a:cubicBezTo>
                  <a:cubicBezTo>
                    <a:pt x="11" y="10"/>
                    <a:pt x="9" y="8"/>
                    <a:pt x="10" y="5"/>
                  </a:cubicBezTo>
                  <a:cubicBezTo>
                    <a:pt x="16" y="5"/>
                    <a:pt x="17" y="8"/>
                    <a:pt x="20" y="10"/>
                  </a:cubicBezTo>
                  <a:cubicBezTo>
                    <a:pt x="20" y="14"/>
                    <a:pt x="17" y="13"/>
                    <a:pt x="17" y="16"/>
                  </a:cubicBezTo>
                  <a:cubicBezTo>
                    <a:pt x="20" y="16"/>
                    <a:pt x="24" y="11"/>
                    <a:pt x="27" y="8"/>
                  </a:cubicBezTo>
                  <a:cubicBezTo>
                    <a:pt x="27" y="5"/>
                    <a:pt x="25" y="3"/>
                    <a:pt x="26" y="0"/>
                  </a:cubicBezTo>
                  <a:close/>
                  <a:moveTo>
                    <a:pt x="17" y="20"/>
                  </a:moveTo>
                  <a:cubicBezTo>
                    <a:pt x="17" y="28"/>
                    <a:pt x="18" y="35"/>
                    <a:pt x="19" y="42"/>
                  </a:cubicBezTo>
                  <a:cubicBezTo>
                    <a:pt x="24" y="41"/>
                    <a:pt x="26" y="37"/>
                    <a:pt x="27" y="32"/>
                  </a:cubicBezTo>
                  <a:cubicBezTo>
                    <a:pt x="26" y="30"/>
                    <a:pt x="24" y="29"/>
                    <a:pt x="23" y="27"/>
                  </a:cubicBezTo>
                  <a:cubicBezTo>
                    <a:pt x="26" y="25"/>
                    <a:pt x="30" y="30"/>
                    <a:pt x="30" y="24"/>
                  </a:cubicBezTo>
                  <a:cubicBezTo>
                    <a:pt x="27" y="25"/>
                    <a:pt x="25" y="24"/>
                    <a:pt x="25" y="21"/>
                  </a:cubicBezTo>
                  <a:cubicBezTo>
                    <a:pt x="24" y="20"/>
                    <a:pt x="28" y="16"/>
                    <a:pt x="25" y="16"/>
                  </a:cubicBezTo>
                  <a:cubicBezTo>
                    <a:pt x="24" y="19"/>
                    <a:pt x="20" y="19"/>
                    <a:pt x="17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5" name="ïṩļiďe">
              <a:extLst>
                <a:ext uri="{FF2B5EF4-FFF2-40B4-BE49-F238E27FC236}">
                  <a16:creationId xmlns:a16="http://schemas.microsoft.com/office/drawing/2014/main" id="{45DC7152-EBB9-4861-BD83-4BEAB03CAAF9}"/>
                </a:ext>
              </a:extLst>
            </p:cNvPr>
            <p:cNvSpPr/>
            <p:nvPr/>
          </p:nvSpPr>
          <p:spPr bwMode="auto">
            <a:xfrm>
              <a:off x="1616075" y="4356100"/>
              <a:ext cx="55563" cy="25400"/>
            </a:xfrm>
            <a:custGeom>
              <a:avLst/>
              <a:gdLst>
                <a:gd name="T0" fmla="*/ 16 w 18"/>
                <a:gd name="T1" fmla="*/ 0 h 8"/>
                <a:gd name="T2" fmla="*/ 11 w 18"/>
                <a:gd name="T3" fmla="*/ 8 h 8"/>
                <a:gd name="T4" fmla="*/ 0 w 18"/>
                <a:gd name="T5" fmla="*/ 1 h 8"/>
                <a:gd name="T6" fmla="*/ 16 w 1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8">
                  <a:moveTo>
                    <a:pt x="16" y="0"/>
                  </a:moveTo>
                  <a:cubicBezTo>
                    <a:pt x="18" y="2"/>
                    <a:pt x="12" y="6"/>
                    <a:pt x="11" y="8"/>
                  </a:cubicBezTo>
                  <a:cubicBezTo>
                    <a:pt x="5" y="8"/>
                    <a:pt x="1" y="5"/>
                    <a:pt x="0" y="1"/>
                  </a:cubicBezTo>
                  <a:cubicBezTo>
                    <a:pt x="5" y="3"/>
                    <a:pt x="12" y="3"/>
                    <a:pt x="16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6" name="îṩḷídè">
              <a:extLst>
                <a:ext uri="{FF2B5EF4-FFF2-40B4-BE49-F238E27FC236}">
                  <a16:creationId xmlns:a16="http://schemas.microsoft.com/office/drawing/2014/main" id="{72CD12DE-72E8-4B77-8880-88F52BC132AD}"/>
                </a:ext>
              </a:extLst>
            </p:cNvPr>
            <p:cNvSpPr/>
            <p:nvPr/>
          </p:nvSpPr>
          <p:spPr bwMode="auto">
            <a:xfrm>
              <a:off x="938213" y="4359275"/>
              <a:ext cx="144463" cy="168275"/>
            </a:xfrm>
            <a:custGeom>
              <a:avLst/>
              <a:gdLst>
                <a:gd name="T0" fmla="*/ 35 w 46"/>
                <a:gd name="T1" fmla="*/ 0 h 53"/>
                <a:gd name="T2" fmla="*/ 40 w 46"/>
                <a:gd name="T3" fmla="*/ 4 h 53"/>
                <a:gd name="T4" fmla="*/ 37 w 46"/>
                <a:gd name="T5" fmla="*/ 22 h 53"/>
                <a:gd name="T6" fmla="*/ 41 w 46"/>
                <a:gd name="T7" fmla="*/ 18 h 53"/>
                <a:gd name="T8" fmla="*/ 36 w 46"/>
                <a:gd name="T9" fmla="*/ 28 h 53"/>
                <a:gd name="T10" fmla="*/ 27 w 46"/>
                <a:gd name="T11" fmla="*/ 53 h 53"/>
                <a:gd name="T12" fmla="*/ 31 w 46"/>
                <a:gd name="T13" fmla="*/ 32 h 53"/>
                <a:gd name="T14" fmla="*/ 23 w 46"/>
                <a:gd name="T15" fmla="*/ 34 h 53"/>
                <a:gd name="T16" fmla="*/ 25 w 46"/>
                <a:gd name="T17" fmla="*/ 22 h 53"/>
                <a:gd name="T18" fmla="*/ 14 w 46"/>
                <a:gd name="T19" fmla="*/ 38 h 53"/>
                <a:gd name="T20" fmla="*/ 11 w 46"/>
                <a:gd name="T21" fmla="*/ 34 h 53"/>
                <a:gd name="T22" fmla="*/ 6 w 46"/>
                <a:gd name="T23" fmla="*/ 36 h 53"/>
                <a:gd name="T24" fmla="*/ 9 w 46"/>
                <a:gd name="T25" fmla="*/ 26 h 53"/>
                <a:gd name="T26" fmla="*/ 12 w 46"/>
                <a:gd name="T27" fmla="*/ 28 h 53"/>
                <a:gd name="T28" fmla="*/ 14 w 46"/>
                <a:gd name="T29" fmla="*/ 20 h 53"/>
                <a:gd name="T30" fmla="*/ 6 w 46"/>
                <a:gd name="T31" fmla="*/ 24 h 53"/>
                <a:gd name="T32" fmla="*/ 0 w 46"/>
                <a:gd name="T33" fmla="*/ 22 h 53"/>
                <a:gd name="T34" fmla="*/ 18 w 46"/>
                <a:gd name="T35" fmla="*/ 9 h 53"/>
                <a:gd name="T36" fmla="*/ 22 w 46"/>
                <a:gd name="T37" fmla="*/ 15 h 53"/>
                <a:gd name="T38" fmla="*/ 18 w 46"/>
                <a:gd name="T39" fmla="*/ 23 h 53"/>
                <a:gd name="T40" fmla="*/ 26 w 46"/>
                <a:gd name="T41" fmla="*/ 17 h 53"/>
                <a:gd name="T42" fmla="*/ 24 w 46"/>
                <a:gd name="T43" fmla="*/ 7 h 53"/>
                <a:gd name="T44" fmla="*/ 29 w 46"/>
                <a:gd name="T45" fmla="*/ 26 h 53"/>
                <a:gd name="T46" fmla="*/ 35 w 46"/>
                <a:gd name="T4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53">
                  <a:moveTo>
                    <a:pt x="35" y="0"/>
                  </a:moveTo>
                  <a:cubicBezTo>
                    <a:pt x="38" y="0"/>
                    <a:pt x="39" y="3"/>
                    <a:pt x="40" y="4"/>
                  </a:cubicBezTo>
                  <a:cubicBezTo>
                    <a:pt x="40" y="11"/>
                    <a:pt x="37" y="15"/>
                    <a:pt x="37" y="22"/>
                  </a:cubicBezTo>
                  <a:cubicBezTo>
                    <a:pt x="40" y="22"/>
                    <a:pt x="40" y="19"/>
                    <a:pt x="41" y="18"/>
                  </a:cubicBezTo>
                  <a:cubicBezTo>
                    <a:pt x="46" y="23"/>
                    <a:pt x="39" y="26"/>
                    <a:pt x="36" y="28"/>
                  </a:cubicBezTo>
                  <a:cubicBezTo>
                    <a:pt x="33" y="37"/>
                    <a:pt x="35" y="50"/>
                    <a:pt x="27" y="53"/>
                  </a:cubicBezTo>
                  <a:cubicBezTo>
                    <a:pt x="27" y="45"/>
                    <a:pt x="29" y="38"/>
                    <a:pt x="31" y="32"/>
                  </a:cubicBezTo>
                  <a:cubicBezTo>
                    <a:pt x="27" y="31"/>
                    <a:pt x="27" y="34"/>
                    <a:pt x="23" y="34"/>
                  </a:cubicBezTo>
                  <a:cubicBezTo>
                    <a:pt x="19" y="30"/>
                    <a:pt x="28" y="27"/>
                    <a:pt x="25" y="22"/>
                  </a:cubicBezTo>
                  <a:cubicBezTo>
                    <a:pt x="19" y="25"/>
                    <a:pt x="16" y="31"/>
                    <a:pt x="14" y="38"/>
                  </a:cubicBezTo>
                  <a:cubicBezTo>
                    <a:pt x="12" y="38"/>
                    <a:pt x="10" y="36"/>
                    <a:pt x="11" y="34"/>
                  </a:cubicBezTo>
                  <a:cubicBezTo>
                    <a:pt x="8" y="33"/>
                    <a:pt x="8" y="38"/>
                    <a:pt x="6" y="36"/>
                  </a:cubicBezTo>
                  <a:cubicBezTo>
                    <a:pt x="2" y="33"/>
                    <a:pt x="7" y="28"/>
                    <a:pt x="9" y="26"/>
                  </a:cubicBezTo>
                  <a:cubicBezTo>
                    <a:pt x="11" y="26"/>
                    <a:pt x="10" y="29"/>
                    <a:pt x="12" y="28"/>
                  </a:cubicBezTo>
                  <a:cubicBezTo>
                    <a:pt x="13" y="26"/>
                    <a:pt x="13" y="22"/>
                    <a:pt x="14" y="20"/>
                  </a:cubicBezTo>
                  <a:cubicBezTo>
                    <a:pt x="12" y="19"/>
                    <a:pt x="8" y="22"/>
                    <a:pt x="6" y="24"/>
                  </a:cubicBezTo>
                  <a:cubicBezTo>
                    <a:pt x="3" y="25"/>
                    <a:pt x="2" y="23"/>
                    <a:pt x="0" y="22"/>
                  </a:cubicBezTo>
                  <a:cubicBezTo>
                    <a:pt x="5" y="17"/>
                    <a:pt x="15" y="17"/>
                    <a:pt x="18" y="9"/>
                  </a:cubicBezTo>
                  <a:cubicBezTo>
                    <a:pt x="21" y="10"/>
                    <a:pt x="21" y="12"/>
                    <a:pt x="22" y="15"/>
                  </a:cubicBezTo>
                  <a:cubicBezTo>
                    <a:pt x="21" y="18"/>
                    <a:pt x="18" y="19"/>
                    <a:pt x="18" y="23"/>
                  </a:cubicBezTo>
                  <a:cubicBezTo>
                    <a:pt x="22" y="22"/>
                    <a:pt x="25" y="20"/>
                    <a:pt x="26" y="17"/>
                  </a:cubicBezTo>
                  <a:cubicBezTo>
                    <a:pt x="26" y="13"/>
                    <a:pt x="23" y="10"/>
                    <a:pt x="24" y="7"/>
                  </a:cubicBezTo>
                  <a:cubicBezTo>
                    <a:pt x="33" y="8"/>
                    <a:pt x="27" y="20"/>
                    <a:pt x="29" y="26"/>
                  </a:cubicBezTo>
                  <a:cubicBezTo>
                    <a:pt x="36" y="22"/>
                    <a:pt x="33" y="9"/>
                    <a:pt x="35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7" name="î$ḷîḑè">
              <a:extLst>
                <a:ext uri="{FF2B5EF4-FFF2-40B4-BE49-F238E27FC236}">
                  <a16:creationId xmlns:a16="http://schemas.microsoft.com/office/drawing/2014/main" id="{754BB329-DA15-47EE-B981-CEF1D4E7C70C}"/>
                </a:ext>
              </a:extLst>
            </p:cNvPr>
            <p:cNvSpPr/>
            <p:nvPr/>
          </p:nvSpPr>
          <p:spPr bwMode="auto">
            <a:xfrm>
              <a:off x="322263" y="2597150"/>
              <a:ext cx="1673225" cy="1670050"/>
            </a:xfrm>
            <a:custGeom>
              <a:avLst/>
              <a:gdLst>
                <a:gd name="T0" fmla="*/ 443 w 528"/>
                <a:gd name="T1" fmla="*/ 75 h 527"/>
                <a:gd name="T2" fmla="*/ 453 w 528"/>
                <a:gd name="T3" fmla="*/ 442 h 527"/>
                <a:gd name="T4" fmla="*/ 86 w 528"/>
                <a:gd name="T5" fmla="*/ 453 h 527"/>
                <a:gd name="T6" fmla="*/ 74 w 528"/>
                <a:gd name="T7" fmla="*/ 85 h 527"/>
                <a:gd name="T8" fmla="*/ 170 w 528"/>
                <a:gd name="T9" fmla="*/ 111 h 527"/>
                <a:gd name="T10" fmla="*/ 276 w 528"/>
                <a:gd name="T11" fmla="*/ 111 h 527"/>
                <a:gd name="T12" fmla="*/ 328 w 528"/>
                <a:gd name="T13" fmla="*/ 109 h 527"/>
                <a:gd name="T14" fmla="*/ 159 w 528"/>
                <a:gd name="T15" fmla="*/ 50 h 527"/>
                <a:gd name="T16" fmla="*/ 182 w 528"/>
                <a:gd name="T17" fmla="*/ 144 h 527"/>
                <a:gd name="T18" fmla="*/ 244 w 528"/>
                <a:gd name="T19" fmla="*/ 133 h 527"/>
                <a:gd name="T20" fmla="*/ 176 w 528"/>
                <a:gd name="T21" fmla="*/ 188 h 527"/>
                <a:gd name="T22" fmla="*/ 131 w 528"/>
                <a:gd name="T23" fmla="*/ 232 h 527"/>
                <a:gd name="T24" fmla="*/ 185 w 528"/>
                <a:gd name="T25" fmla="*/ 218 h 527"/>
                <a:gd name="T26" fmla="*/ 240 w 528"/>
                <a:gd name="T27" fmla="*/ 130 h 527"/>
                <a:gd name="T28" fmla="*/ 262 w 528"/>
                <a:gd name="T29" fmla="*/ 176 h 527"/>
                <a:gd name="T30" fmla="*/ 154 w 528"/>
                <a:gd name="T31" fmla="*/ 246 h 527"/>
                <a:gd name="T32" fmla="*/ 127 w 528"/>
                <a:gd name="T33" fmla="*/ 241 h 527"/>
                <a:gd name="T34" fmla="*/ 198 w 528"/>
                <a:gd name="T35" fmla="*/ 258 h 527"/>
                <a:gd name="T36" fmla="*/ 294 w 528"/>
                <a:gd name="T37" fmla="*/ 150 h 527"/>
                <a:gd name="T38" fmla="*/ 262 w 528"/>
                <a:gd name="T39" fmla="*/ 176 h 527"/>
                <a:gd name="T40" fmla="*/ 290 w 528"/>
                <a:gd name="T41" fmla="*/ 203 h 527"/>
                <a:gd name="T42" fmla="*/ 153 w 528"/>
                <a:gd name="T43" fmla="*/ 284 h 527"/>
                <a:gd name="T44" fmla="*/ 164 w 528"/>
                <a:gd name="T45" fmla="*/ 311 h 527"/>
                <a:gd name="T46" fmla="*/ 299 w 528"/>
                <a:gd name="T47" fmla="*/ 216 h 527"/>
                <a:gd name="T48" fmla="*/ 313 w 528"/>
                <a:gd name="T49" fmla="*/ 140 h 527"/>
                <a:gd name="T50" fmla="*/ 317 w 528"/>
                <a:gd name="T51" fmla="*/ 158 h 527"/>
                <a:gd name="T52" fmla="*/ 227 w 528"/>
                <a:gd name="T53" fmla="*/ 294 h 527"/>
                <a:gd name="T54" fmla="*/ 133 w 528"/>
                <a:gd name="T55" fmla="*/ 306 h 527"/>
                <a:gd name="T56" fmla="*/ 178 w 528"/>
                <a:gd name="T57" fmla="*/ 366 h 527"/>
                <a:gd name="T58" fmla="*/ 336 w 528"/>
                <a:gd name="T59" fmla="*/ 342 h 527"/>
                <a:gd name="T60" fmla="*/ 385 w 528"/>
                <a:gd name="T61" fmla="*/ 232 h 527"/>
                <a:gd name="T62" fmla="*/ 314 w 528"/>
                <a:gd name="T63" fmla="*/ 338 h 527"/>
                <a:gd name="T64" fmla="*/ 273 w 528"/>
                <a:gd name="T65" fmla="*/ 355 h 527"/>
                <a:gd name="T66" fmla="*/ 373 w 528"/>
                <a:gd name="T67" fmla="*/ 197 h 527"/>
                <a:gd name="T68" fmla="*/ 351 w 528"/>
                <a:gd name="T69" fmla="*/ 269 h 527"/>
                <a:gd name="T70" fmla="*/ 209 w 528"/>
                <a:gd name="T71" fmla="*/ 358 h 527"/>
                <a:gd name="T72" fmla="*/ 258 w 528"/>
                <a:gd name="T73" fmla="*/ 334 h 527"/>
                <a:gd name="T74" fmla="*/ 360 w 528"/>
                <a:gd name="T75" fmla="*/ 177 h 527"/>
                <a:gd name="T76" fmla="*/ 245 w 528"/>
                <a:gd name="T77" fmla="*/ 318 h 527"/>
                <a:gd name="T78" fmla="*/ 148 w 528"/>
                <a:gd name="T79" fmla="*/ 331 h 527"/>
                <a:gd name="T80" fmla="*/ 322 w 528"/>
                <a:gd name="T81" fmla="*/ 239 h 527"/>
                <a:gd name="T82" fmla="*/ 337 w 528"/>
                <a:gd name="T83" fmla="*/ 154 h 527"/>
                <a:gd name="T84" fmla="*/ 328 w 528"/>
                <a:gd name="T85" fmla="*/ 355 h 527"/>
                <a:gd name="T86" fmla="*/ 337 w 528"/>
                <a:gd name="T87" fmla="*/ 366 h 527"/>
                <a:gd name="T88" fmla="*/ 328 w 528"/>
                <a:gd name="T89" fmla="*/ 355 h 527"/>
                <a:gd name="T90" fmla="*/ 318 w 528"/>
                <a:gd name="T91" fmla="*/ 430 h 527"/>
                <a:gd name="T92" fmla="*/ 67 w 528"/>
                <a:gd name="T93" fmla="*/ 325 h 527"/>
                <a:gd name="T94" fmla="*/ 99 w 528"/>
                <a:gd name="T95" fmla="*/ 352 h 527"/>
                <a:gd name="T96" fmla="*/ 322 w 528"/>
                <a:gd name="T97" fmla="*/ 469 h 527"/>
                <a:gd name="T98" fmla="*/ 375 w 528"/>
                <a:gd name="T99" fmla="*/ 417 h 527"/>
                <a:gd name="T100" fmla="*/ 357 w 528"/>
                <a:gd name="T101" fmla="*/ 418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8" h="527">
                  <a:moveTo>
                    <a:pt x="253" y="4"/>
                  </a:moveTo>
                  <a:cubicBezTo>
                    <a:pt x="336" y="0"/>
                    <a:pt x="401" y="34"/>
                    <a:pt x="443" y="75"/>
                  </a:cubicBezTo>
                  <a:cubicBezTo>
                    <a:pt x="486" y="116"/>
                    <a:pt x="521" y="172"/>
                    <a:pt x="524" y="253"/>
                  </a:cubicBezTo>
                  <a:cubicBezTo>
                    <a:pt x="528" y="336"/>
                    <a:pt x="493" y="399"/>
                    <a:pt x="453" y="442"/>
                  </a:cubicBezTo>
                  <a:cubicBezTo>
                    <a:pt x="411" y="487"/>
                    <a:pt x="351" y="519"/>
                    <a:pt x="274" y="523"/>
                  </a:cubicBezTo>
                  <a:cubicBezTo>
                    <a:pt x="192" y="527"/>
                    <a:pt x="128" y="493"/>
                    <a:pt x="86" y="453"/>
                  </a:cubicBezTo>
                  <a:cubicBezTo>
                    <a:pt x="41" y="410"/>
                    <a:pt x="8" y="353"/>
                    <a:pt x="4" y="274"/>
                  </a:cubicBezTo>
                  <a:cubicBezTo>
                    <a:pt x="0" y="191"/>
                    <a:pt x="34" y="128"/>
                    <a:pt x="74" y="85"/>
                  </a:cubicBezTo>
                  <a:cubicBezTo>
                    <a:pt x="114" y="42"/>
                    <a:pt x="173" y="7"/>
                    <a:pt x="253" y="4"/>
                  </a:cubicBezTo>
                  <a:close/>
                  <a:moveTo>
                    <a:pt x="170" y="111"/>
                  </a:moveTo>
                  <a:cubicBezTo>
                    <a:pt x="172" y="99"/>
                    <a:pt x="187" y="95"/>
                    <a:pt x="202" y="96"/>
                  </a:cubicBezTo>
                  <a:cubicBezTo>
                    <a:pt x="226" y="96"/>
                    <a:pt x="253" y="103"/>
                    <a:pt x="276" y="111"/>
                  </a:cubicBezTo>
                  <a:cubicBezTo>
                    <a:pt x="344" y="132"/>
                    <a:pt x="414" y="166"/>
                    <a:pt x="462" y="201"/>
                  </a:cubicBezTo>
                  <a:cubicBezTo>
                    <a:pt x="424" y="169"/>
                    <a:pt x="377" y="136"/>
                    <a:pt x="328" y="109"/>
                  </a:cubicBezTo>
                  <a:cubicBezTo>
                    <a:pt x="292" y="88"/>
                    <a:pt x="254" y="69"/>
                    <a:pt x="209" y="58"/>
                  </a:cubicBezTo>
                  <a:cubicBezTo>
                    <a:pt x="193" y="54"/>
                    <a:pt x="176" y="49"/>
                    <a:pt x="159" y="50"/>
                  </a:cubicBezTo>
                  <a:cubicBezTo>
                    <a:pt x="143" y="51"/>
                    <a:pt x="130" y="58"/>
                    <a:pt x="134" y="75"/>
                  </a:cubicBezTo>
                  <a:cubicBezTo>
                    <a:pt x="140" y="102"/>
                    <a:pt x="168" y="128"/>
                    <a:pt x="182" y="144"/>
                  </a:cubicBezTo>
                  <a:cubicBezTo>
                    <a:pt x="177" y="134"/>
                    <a:pt x="168" y="126"/>
                    <a:pt x="170" y="111"/>
                  </a:cubicBezTo>
                  <a:close/>
                  <a:moveTo>
                    <a:pt x="244" y="133"/>
                  </a:moveTo>
                  <a:cubicBezTo>
                    <a:pt x="243" y="140"/>
                    <a:pt x="238" y="147"/>
                    <a:pt x="233" y="152"/>
                  </a:cubicBezTo>
                  <a:cubicBezTo>
                    <a:pt x="219" y="166"/>
                    <a:pt x="197" y="179"/>
                    <a:pt x="176" y="188"/>
                  </a:cubicBezTo>
                  <a:cubicBezTo>
                    <a:pt x="167" y="192"/>
                    <a:pt x="149" y="201"/>
                    <a:pt x="146" y="189"/>
                  </a:cubicBezTo>
                  <a:cubicBezTo>
                    <a:pt x="140" y="201"/>
                    <a:pt x="129" y="213"/>
                    <a:pt x="131" y="232"/>
                  </a:cubicBezTo>
                  <a:cubicBezTo>
                    <a:pt x="136" y="237"/>
                    <a:pt x="143" y="238"/>
                    <a:pt x="152" y="235"/>
                  </a:cubicBezTo>
                  <a:cubicBezTo>
                    <a:pt x="163" y="232"/>
                    <a:pt x="174" y="224"/>
                    <a:pt x="185" y="218"/>
                  </a:cubicBezTo>
                  <a:cubicBezTo>
                    <a:pt x="206" y="204"/>
                    <a:pt x="222" y="189"/>
                    <a:pt x="238" y="169"/>
                  </a:cubicBezTo>
                  <a:cubicBezTo>
                    <a:pt x="245" y="159"/>
                    <a:pt x="266" y="129"/>
                    <a:pt x="240" y="130"/>
                  </a:cubicBezTo>
                  <a:cubicBezTo>
                    <a:pt x="242" y="131"/>
                    <a:pt x="243" y="131"/>
                    <a:pt x="244" y="133"/>
                  </a:cubicBezTo>
                  <a:close/>
                  <a:moveTo>
                    <a:pt x="262" y="176"/>
                  </a:moveTo>
                  <a:cubicBezTo>
                    <a:pt x="252" y="188"/>
                    <a:pt x="243" y="197"/>
                    <a:pt x="232" y="205"/>
                  </a:cubicBezTo>
                  <a:cubicBezTo>
                    <a:pt x="206" y="225"/>
                    <a:pt x="183" y="240"/>
                    <a:pt x="154" y="246"/>
                  </a:cubicBezTo>
                  <a:cubicBezTo>
                    <a:pt x="144" y="249"/>
                    <a:pt x="135" y="248"/>
                    <a:pt x="130" y="244"/>
                  </a:cubicBezTo>
                  <a:cubicBezTo>
                    <a:pt x="128" y="244"/>
                    <a:pt x="128" y="238"/>
                    <a:pt x="127" y="241"/>
                  </a:cubicBezTo>
                  <a:cubicBezTo>
                    <a:pt x="123" y="262"/>
                    <a:pt x="125" y="281"/>
                    <a:pt x="150" y="278"/>
                  </a:cubicBezTo>
                  <a:cubicBezTo>
                    <a:pt x="167" y="276"/>
                    <a:pt x="185" y="266"/>
                    <a:pt x="198" y="258"/>
                  </a:cubicBezTo>
                  <a:cubicBezTo>
                    <a:pt x="224" y="242"/>
                    <a:pt x="251" y="219"/>
                    <a:pt x="270" y="195"/>
                  </a:cubicBezTo>
                  <a:cubicBezTo>
                    <a:pt x="279" y="183"/>
                    <a:pt x="292" y="166"/>
                    <a:pt x="294" y="150"/>
                  </a:cubicBezTo>
                  <a:cubicBezTo>
                    <a:pt x="295" y="135"/>
                    <a:pt x="289" y="131"/>
                    <a:pt x="279" y="130"/>
                  </a:cubicBezTo>
                  <a:cubicBezTo>
                    <a:pt x="293" y="144"/>
                    <a:pt x="273" y="165"/>
                    <a:pt x="262" y="176"/>
                  </a:cubicBezTo>
                  <a:close/>
                  <a:moveTo>
                    <a:pt x="317" y="158"/>
                  </a:moveTo>
                  <a:cubicBezTo>
                    <a:pt x="315" y="173"/>
                    <a:pt x="301" y="191"/>
                    <a:pt x="290" y="203"/>
                  </a:cubicBezTo>
                  <a:cubicBezTo>
                    <a:pt x="268" y="227"/>
                    <a:pt x="237" y="250"/>
                    <a:pt x="208" y="266"/>
                  </a:cubicBezTo>
                  <a:cubicBezTo>
                    <a:pt x="192" y="274"/>
                    <a:pt x="172" y="283"/>
                    <a:pt x="153" y="284"/>
                  </a:cubicBezTo>
                  <a:cubicBezTo>
                    <a:pt x="138" y="285"/>
                    <a:pt x="131" y="281"/>
                    <a:pt x="126" y="273"/>
                  </a:cubicBezTo>
                  <a:cubicBezTo>
                    <a:pt x="126" y="298"/>
                    <a:pt x="136" y="314"/>
                    <a:pt x="164" y="311"/>
                  </a:cubicBezTo>
                  <a:cubicBezTo>
                    <a:pt x="183" y="309"/>
                    <a:pt x="202" y="297"/>
                    <a:pt x="217" y="288"/>
                  </a:cubicBezTo>
                  <a:cubicBezTo>
                    <a:pt x="249" y="269"/>
                    <a:pt x="278" y="244"/>
                    <a:pt x="299" y="216"/>
                  </a:cubicBezTo>
                  <a:cubicBezTo>
                    <a:pt x="309" y="203"/>
                    <a:pt x="323" y="184"/>
                    <a:pt x="324" y="165"/>
                  </a:cubicBezTo>
                  <a:cubicBezTo>
                    <a:pt x="326" y="151"/>
                    <a:pt x="321" y="144"/>
                    <a:pt x="313" y="140"/>
                  </a:cubicBezTo>
                  <a:cubicBezTo>
                    <a:pt x="313" y="139"/>
                    <a:pt x="312" y="139"/>
                    <a:pt x="311" y="140"/>
                  </a:cubicBezTo>
                  <a:cubicBezTo>
                    <a:pt x="317" y="144"/>
                    <a:pt x="318" y="148"/>
                    <a:pt x="317" y="158"/>
                  </a:cubicBezTo>
                  <a:close/>
                  <a:moveTo>
                    <a:pt x="317" y="223"/>
                  </a:moveTo>
                  <a:cubicBezTo>
                    <a:pt x="293" y="252"/>
                    <a:pt x="260" y="277"/>
                    <a:pt x="227" y="294"/>
                  </a:cubicBezTo>
                  <a:cubicBezTo>
                    <a:pt x="206" y="304"/>
                    <a:pt x="180" y="319"/>
                    <a:pt x="151" y="315"/>
                  </a:cubicBezTo>
                  <a:cubicBezTo>
                    <a:pt x="142" y="313"/>
                    <a:pt x="138" y="309"/>
                    <a:pt x="133" y="306"/>
                  </a:cubicBezTo>
                  <a:cubicBezTo>
                    <a:pt x="141" y="327"/>
                    <a:pt x="152" y="342"/>
                    <a:pt x="166" y="355"/>
                  </a:cubicBezTo>
                  <a:cubicBezTo>
                    <a:pt x="170" y="359"/>
                    <a:pt x="174" y="362"/>
                    <a:pt x="178" y="366"/>
                  </a:cubicBezTo>
                  <a:cubicBezTo>
                    <a:pt x="193" y="378"/>
                    <a:pt x="211" y="388"/>
                    <a:pt x="238" y="387"/>
                  </a:cubicBezTo>
                  <a:cubicBezTo>
                    <a:pt x="277" y="384"/>
                    <a:pt x="309" y="364"/>
                    <a:pt x="336" y="342"/>
                  </a:cubicBezTo>
                  <a:cubicBezTo>
                    <a:pt x="348" y="331"/>
                    <a:pt x="359" y="318"/>
                    <a:pt x="368" y="303"/>
                  </a:cubicBezTo>
                  <a:cubicBezTo>
                    <a:pt x="380" y="284"/>
                    <a:pt x="391" y="258"/>
                    <a:pt x="385" y="232"/>
                  </a:cubicBezTo>
                  <a:cubicBezTo>
                    <a:pt x="385" y="236"/>
                    <a:pt x="385" y="240"/>
                    <a:pt x="384" y="244"/>
                  </a:cubicBezTo>
                  <a:cubicBezTo>
                    <a:pt x="377" y="285"/>
                    <a:pt x="341" y="317"/>
                    <a:pt x="314" y="338"/>
                  </a:cubicBezTo>
                  <a:cubicBezTo>
                    <a:pt x="283" y="361"/>
                    <a:pt x="241" y="382"/>
                    <a:pt x="193" y="374"/>
                  </a:cubicBezTo>
                  <a:cubicBezTo>
                    <a:pt x="226" y="377"/>
                    <a:pt x="250" y="367"/>
                    <a:pt x="273" y="355"/>
                  </a:cubicBezTo>
                  <a:cubicBezTo>
                    <a:pt x="308" y="337"/>
                    <a:pt x="336" y="312"/>
                    <a:pt x="357" y="280"/>
                  </a:cubicBezTo>
                  <a:cubicBezTo>
                    <a:pt x="371" y="259"/>
                    <a:pt x="389" y="223"/>
                    <a:pt x="373" y="197"/>
                  </a:cubicBezTo>
                  <a:cubicBezTo>
                    <a:pt x="376" y="204"/>
                    <a:pt x="377" y="208"/>
                    <a:pt x="376" y="218"/>
                  </a:cubicBezTo>
                  <a:cubicBezTo>
                    <a:pt x="374" y="237"/>
                    <a:pt x="361" y="255"/>
                    <a:pt x="351" y="269"/>
                  </a:cubicBezTo>
                  <a:cubicBezTo>
                    <a:pt x="339" y="284"/>
                    <a:pt x="327" y="296"/>
                    <a:pt x="312" y="308"/>
                  </a:cubicBezTo>
                  <a:cubicBezTo>
                    <a:pt x="284" y="330"/>
                    <a:pt x="250" y="352"/>
                    <a:pt x="209" y="358"/>
                  </a:cubicBezTo>
                  <a:cubicBezTo>
                    <a:pt x="191" y="361"/>
                    <a:pt x="172" y="360"/>
                    <a:pt x="163" y="351"/>
                  </a:cubicBezTo>
                  <a:cubicBezTo>
                    <a:pt x="195" y="368"/>
                    <a:pt x="235" y="348"/>
                    <a:pt x="258" y="334"/>
                  </a:cubicBezTo>
                  <a:cubicBezTo>
                    <a:pt x="293" y="314"/>
                    <a:pt x="322" y="288"/>
                    <a:pt x="344" y="255"/>
                  </a:cubicBezTo>
                  <a:cubicBezTo>
                    <a:pt x="357" y="235"/>
                    <a:pt x="376" y="198"/>
                    <a:pt x="360" y="177"/>
                  </a:cubicBezTo>
                  <a:cubicBezTo>
                    <a:pt x="369" y="202"/>
                    <a:pt x="350" y="229"/>
                    <a:pt x="337" y="246"/>
                  </a:cubicBezTo>
                  <a:cubicBezTo>
                    <a:pt x="312" y="277"/>
                    <a:pt x="280" y="299"/>
                    <a:pt x="245" y="318"/>
                  </a:cubicBezTo>
                  <a:cubicBezTo>
                    <a:pt x="227" y="328"/>
                    <a:pt x="206" y="337"/>
                    <a:pt x="184" y="339"/>
                  </a:cubicBezTo>
                  <a:cubicBezTo>
                    <a:pt x="170" y="340"/>
                    <a:pt x="155" y="339"/>
                    <a:pt x="148" y="331"/>
                  </a:cubicBezTo>
                  <a:cubicBezTo>
                    <a:pt x="176" y="347"/>
                    <a:pt x="215" y="327"/>
                    <a:pt x="236" y="315"/>
                  </a:cubicBezTo>
                  <a:cubicBezTo>
                    <a:pt x="268" y="296"/>
                    <a:pt x="301" y="268"/>
                    <a:pt x="322" y="239"/>
                  </a:cubicBezTo>
                  <a:cubicBezTo>
                    <a:pt x="332" y="224"/>
                    <a:pt x="346" y="203"/>
                    <a:pt x="348" y="184"/>
                  </a:cubicBezTo>
                  <a:cubicBezTo>
                    <a:pt x="350" y="168"/>
                    <a:pt x="344" y="159"/>
                    <a:pt x="337" y="154"/>
                  </a:cubicBezTo>
                  <a:cubicBezTo>
                    <a:pt x="353" y="175"/>
                    <a:pt x="331" y="206"/>
                    <a:pt x="317" y="223"/>
                  </a:cubicBezTo>
                  <a:close/>
                  <a:moveTo>
                    <a:pt x="328" y="355"/>
                  </a:moveTo>
                  <a:cubicBezTo>
                    <a:pt x="302" y="375"/>
                    <a:pt x="267" y="390"/>
                    <a:pt x="224" y="388"/>
                  </a:cubicBezTo>
                  <a:cubicBezTo>
                    <a:pt x="268" y="400"/>
                    <a:pt x="311" y="386"/>
                    <a:pt x="337" y="366"/>
                  </a:cubicBezTo>
                  <a:cubicBezTo>
                    <a:pt x="364" y="346"/>
                    <a:pt x="384" y="315"/>
                    <a:pt x="388" y="276"/>
                  </a:cubicBezTo>
                  <a:cubicBezTo>
                    <a:pt x="378" y="310"/>
                    <a:pt x="355" y="336"/>
                    <a:pt x="328" y="355"/>
                  </a:cubicBezTo>
                  <a:close/>
                  <a:moveTo>
                    <a:pt x="357" y="418"/>
                  </a:moveTo>
                  <a:cubicBezTo>
                    <a:pt x="353" y="429"/>
                    <a:pt x="334" y="431"/>
                    <a:pt x="318" y="430"/>
                  </a:cubicBezTo>
                  <a:cubicBezTo>
                    <a:pt x="293" y="429"/>
                    <a:pt x="269" y="421"/>
                    <a:pt x="245" y="414"/>
                  </a:cubicBezTo>
                  <a:cubicBezTo>
                    <a:pt x="180" y="393"/>
                    <a:pt x="114" y="359"/>
                    <a:pt x="67" y="325"/>
                  </a:cubicBezTo>
                  <a:cubicBezTo>
                    <a:pt x="65" y="326"/>
                    <a:pt x="67" y="326"/>
                    <a:pt x="67" y="327"/>
                  </a:cubicBezTo>
                  <a:cubicBezTo>
                    <a:pt x="76" y="335"/>
                    <a:pt x="88" y="344"/>
                    <a:pt x="99" y="352"/>
                  </a:cubicBezTo>
                  <a:cubicBezTo>
                    <a:pt x="132" y="377"/>
                    <a:pt x="163" y="398"/>
                    <a:pt x="202" y="419"/>
                  </a:cubicBezTo>
                  <a:cubicBezTo>
                    <a:pt x="238" y="439"/>
                    <a:pt x="276" y="458"/>
                    <a:pt x="322" y="469"/>
                  </a:cubicBezTo>
                  <a:cubicBezTo>
                    <a:pt x="338" y="473"/>
                    <a:pt x="355" y="478"/>
                    <a:pt x="373" y="476"/>
                  </a:cubicBezTo>
                  <a:cubicBezTo>
                    <a:pt x="411" y="472"/>
                    <a:pt x="387" y="433"/>
                    <a:pt x="375" y="417"/>
                  </a:cubicBezTo>
                  <a:cubicBezTo>
                    <a:pt x="365" y="402"/>
                    <a:pt x="355" y="390"/>
                    <a:pt x="345" y="381"/>
                  </a:cubicBezTo>
                  <a:cubicBezTo>
                    <a:pt x="350" y="391"/>
                    <a:pt x="362" y="402"/>
                    <a:pt x="357" y="4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8" name="ïṣlíďé">
              <a:extLst>
                <a:ext uri="{FF2B5EF4-FFF2-40B4-BE49-F238E27FC236}">
                  <a16:creationId xmlns:a16="http://schemas.microsoft.com/office/drawing/2014/main" id="{D7EFCD25-4631-4502-B0D3-CEEDBC24126A}"/>
                </a:ext>
              </a:extLst>
            </p:cNvPr>
            <p:cNvSpPr/>
            <p:nvPr/>
          </p:nvSpPr>
          <p:spPr bwMode="auto">
            <a:xfrm>
              <a:off x="1747838" y="4089400"/>
              <a:ext cx="161925" cy="190500"/>
            </a:xfrm>
            <a:custGeom>
              <a:avLst/>
              <a:gdLst>
                <a:gd name="T0" fmla="*/ 24 w 51"/>
                <a:gd name="T1" fmla="*/ 40 h 60"/>
                <a:gd name="T2" fmla="*/ 34 w 51"/>
                <a:gd name="T3" fmla="*/ 20 h 60"/>
                <a:gd name="T4" fmla="*/ 36 w 51"/>
                <a:gd name="T5" fmla="*/ 37 h 60"/>
                <a:gd name="T6" fmla="*/ 42 w 51"/>
                <a:gd name="T7" fmla="*/ 30 h 60"/>
                <a:gd name="T8" fmla="*/ 45 w 51"/>
                <a:gd name="T9" fmla="*/ 32 h 60"/>
                <a:gd name="T10" fmla="*/ 42 w 51"/>
                <a:gd name="T11" fmla="*/ 40 h 60"/>
                <a:gd name="T12" fmla="*/ 51 w 51"/>
                <a:gd name="T13" fmla="*/ 53 h 60"/>
                <a:gd name="T14" fmla="*/ 39 w 51"/>
                <a:gd name="T15" fmla="*/ 57 h 60"/>
                <a:gd name="T16" fmla="*/ 40 w 51"/>
                <a:gd name="T17" fmla="*/ 44 h 60"/>
                <a:gd name="T18" fmla="*/ 29 w 51"/>
                <a:gd name="T19" fmla="*/ 57 h 60"/>
                <a:gd name="T20" fmla="*/ 33 w 51"/>
                <a:gd name="T21" fmla="*/ 28 h 60"/>
                <a:gd name="T22" fmla="*/ 26 w 51"/>
                <a:gd name="T23" fmla="*/ 54 h 60"/>
                <a:gd name="T24" fmla="*/ 19 w 51"/>
                <a:gd name="T25" fmla="*/ 53 h 60"/>
                <a:gd name="T26" fmla="*/ 25 w 51"/>
                <a:gd name="T27" fmla="*/ 27 h 60"/>
                <a:gd name="T28" fmla="*/ 19 w 51"/>
                <a:gd name="T29" fmla="*/ 24 h 60"/>
                <a:gd name="T30" fmla="*/ 20 w 51"/>
                <a:gd name="T31" fmla="*/ 30 h 60"/>
                <a:gd name="T32" fmla="*/ 17 w 51"/>
                <a:gd name="T33" fmla="*/ 34 h 60"/>
                <a:gd name="T34" fmla="*/ 19 w 51"/>
                <a:gd name="T35" fmla="*/ 40 h 60"/>
                <a:gd name="T36" fmla="*/ 6 w 51"/>
                <a:gd name="T37" fmla="*/ 34 h 60"/>
                <a:gd name="T38" fmla="*/ 12 w 51"/>
                <a:gd name="T39" fmla="*/ 31 h 60"/>
                <a:gd name="T40" fmla="*/ 0 w 51"/>
                <a:gd name="T41" fmla="*/ 23 h 60"/>
                <a:gd name="T42" fmla="*/ 12 w 51"/>
                <a:gd name="T43" fmla="*/ 18 h 60"/>
                <a:gd name="T44" fmla="*/ 6 w 51"/>
                <a:gd name="T45" fmla="*/ 6 h 60"/>
                <a:gd name="T46" fmla="*/ 14 w 51"/>
                <a:gd name="T47" fmla="*/ 4 h 60"/>
                <a:gd name="T48" fmla="*/ 15 w 51"/>
                <a:gd name="T49" fmla="*/ 12 h 60"/>
                <a:gd name="T50" fmla="*/ 17 w 51"/>
                <a:gd name="T51" fmla="*/ 2 h 60"/>
                <a:gd name="T52" fmla="*/ 23 w 51"/>
                <a:gd name="T53" fmla="*/ 1 h 60"/>
                <a:gd name="T54" fmla="*/ 30 w 51"/>
                <a:gd name="T55" fmla="*/ 20 h 60"/>
                <a:gd name="T56" fmla="*/ 24 w 51"/>
                <a:gd name="T57" fmla="*/ 40 h 60"/>
                <a:gd name="T58" fmla="*/ 18 w 51"/>
                <a:gd name="T59" fmla="*/ 17 h 60"/>
                <a:gd name="T60" fmla="*/ 26 w 51"/>
                <a:gd name="T61" fmla="*/ 18 h 60"/>
                <a:gd name="T62" fmla="*/ 22 w 51"/>
                <a:gd name="T63" fmla="*/ 5 h 60"/>
                <a:gd name="T64" fmla="*/ 20 w 51"/>
                <a:gd name="T65" fmla="*/ 5 h 60"/>
                <a:gd name="T66" fmla="*/ 18 w 51"/>
                <a:gd name="T6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60">
                  <a:moveTo>
                    <a:pt x="24" y="40"/>
                  </a:moveTo>
                  <a:cubicBezTo>
                    <a:pt x="29" y="36"/>
                    <a:pt x="27" y="23"/>
                    <a:pt x="34" y="20"/>
                  </a:cubicBezTo>
                  <a:cubicBezTo>
                    <a:pt x="40" y="22"/>
                    <a:pt x="36" y="32"/>
                    <a:pt x="36" y="37"/>
                  </a:cubicBezTo>
                  <a:cubicBezTo>
                    <a:pt x="39" y="37"/>
                    <a:pt x="39" y="32"/>
                    <a:pt x="42" y="30"/>
                  </a:cubicBezTo>
                  <a:cubicBezTo>
                    <a:pt x="43" y="31"/>
                    <a:pt x="44" y="32"/>
                    <a:pt x="45" y="32"/>
                  </a:cubicBezTo>
                  <a:cubicBezTo>
                    <a:pt x="45" y="37"/>
                    <a:pt x="41" y="36"/>
                    <a:pt x="42" y="40"/>
                  </a:cubicBezTo>
                  <a:cubicBezTo>
                    <a:pt x="45" y="44"/>
                    <a:pt x="51" y="46"/>
                    <a:pt x="51" y="53"/>
                  </a:cubicBezTo>
                  <a:cubicBezTo>
                    <a:pt x="46" y="54"/>
                    <a:pt x="44" y="57"/>
                    <a:pt x="39" y="57"/>
                  </a:cubicBezTo>
                  <a:cubicBezTo>
                    <a:pt x="42" y="54"/>
                    <a:pt x="48" y="47"/>
                    <a:pt x="40" y="44"/>
                  </a:cubicBezTo>
                  <a:cubicBezTo>
                    <a:pt x="36" y="48"/>
                    <a:pt x="40" y="60"/>
                    <a:pt x="29" y="57"/>
                  </a:cubicBezTo>
                  <a:cubicBezTo>
                    <a:pt x="34" y="47"/>
                    <a:pt x="34" y="40"/>
                    <a:pt x="33" y="28"/>
                  </a:cubicBezTo>
                  <a:cubicBezTo>
                    <a:pt x="27" y="33"/>
                    <a:pt x="28" y="45"/>
                    <a:pt x="26" y="54"/>
                  </a:cubicBezTo>
                  <a:cubicBezTo>
                    <a:pt x="25" y="55"/>
                    <a:pt x="20" y="55"/>
                    <a:pt x="19" y="53"/>
                  </a:cubicBezTo>
                  <a:cubicBezTo>
                    <a:pt x="20" y="44"/>
                    <a:pt x="23" y="36"/>
                    <a:pt x="25" y="27"/>
                  </a:cubicBezTo>
                  <a:cubicBezTo>
                    <a:pt x="23" y="26"/>
                    <a:pt x="21" y="25"/>
                    <a:pt x="19" y="24"/>
                  </a:cubicBezTo>
                  <a:cubicBezTo>
                    <a:pt x="17" y="26"/>
                    <a:pt x="19" y="29"/>
                    <a:pt x="20" y="30"/>
                  </a:cubicBezTo>
                  <a:cubicBezTo>
                    <a:pt x="20" y="33"/>
                    <a:pt x="18" y="33"/>
                    <a:pt x="17" y="34"/>
                  </a:cubicBezTo>
                  <a:cubicBezTo>
                    <a:pt x="17" y="36"/>
                    <a:pt x="19" y="37"/>
                    <a:pt x="19" y="40"/>
                  </a:cubicBezTo>
                  <a:cubicBezTo>
                    <a:pt x="13" y="39"/>
                    <a:pt x="11" y="35"/>
                    <a:pt x="6" y="34"/>
                  </a:cubicBezTo>
                  <a:cubicBezTo>
                    <a:pt x="6" y="32"/>
                    <a:pt x="10" y="32"/>
                    <a:pt x="12" y="31"/>
                  </a:cubicBezTo>
                  <a:cubicBezTo>
                    <a:pt x="11" y="25"/>
                    <a:pt x="3" y="27"/>
                    <a:pt x="0" y="23"/>
                  </a:cubicBezTo>
                  <a:cubicBezTo>
                    <a:pt x="2" y="20"/>
                    <a:pt x="10" y="22"/>
                    <a:pt x="12" y="18"/>
                  </a:cubicBezTo>
                  <a:cubicBezTo>
                    <a:pt x="12" y="12"/>
                    <a:pt x="8" y="10"/>
                    <a:pt x="6" y="6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15" y="6"/>
                    <a:pt x="16" y="9"/>
                    <a:pt x="15" y="12"/>
                  </a:cubicBezTo>
                  <a:cubicBezTo>
                    <a:pt x="18" y="10"/>
                    <a:pt x="17" y="6"/>
                    <a:pt x="17" y="2"/>
                  </a:cubicBezTo>
                  <a:cubicBezTo>
                    <a:pt x="19" y="1"/>
                    <a:pt x="21" y="0"/>
                    <a:pt x="23" y="1"/>
                  </a:cubicBezTo>
                  <a:cubicBezTo>
                    <a:pt x="26" y="7"/>
                    <a:pt x="28" y="13"/>
                    <a:pt x="30" y="20"/>
                  </a:cubicBezTo>
                  <a:cubicBezTo>
                    <a:pt x="26" y="25"/>
                    <a:pt x="26" y="34"/>
                    <a:pt x="24" y="40"/>
                  </a:cubicBezTo>
                  <a:close/>
                  <a:moveTo>
                    <a:pt x="18" y="17"/>
                  </a:moveTo>
                  <a:cubicBezTo>
                    <a:pt x="21" y="18"/>
                    <a:pt x="22" y="17"/>
                    <a:pt x="26" y="18"/>
                  </a:cubicBezTo>
                  <a:cubicBezTo>
                    <a:pt x="26" y="12"/>
                    <a:pt x="23" y="10"/>
                    <a:pt x="22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19" y="8"/>
                    <a:pt x="17" y="13"/>
                    <a:pt x="18" y="1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</p:grpSp>
      <p:pic>
        <p:nvPicPr>
          <p:cNvPr id="63" name="图片 62" descr="图片包含 火车, 树, 方式, 建筑物&#10;&#10;描述已自动生成">
            <a:extLst>
              <a:ext uri="{FF2B5EF4-FFF2-40B4-BE49-F238E27FC236}">
                <a16:creationId xmlns:a16="http://schemas.microsoft.com/office/drawing/2014/main" id="{2943F263-428C-440B-80EF-69E612438A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7" t="424" r="29857" b="6209"/>
          <a:stretch/>
        </p:blipFill>
        <p:spPr>
          <a:xfrm>
            <a:off x="6619906" y="0"/>
            <a:ext cx="5572093" cy="6858000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E58F69DF-19F1-4DFC-99EB-A4BC8B7477D2}"/>
              </a:ext>
            </a:extLst>
          </p:cNvPr>
          <p:cNvSpPr/>
          <p:nvPr/>
        </p:nvSpPr>
        <p:spPr>
          <a:xfrm>
            <a:off x="0" y="0"/>
            <a:ext cx="6611891" cy="6858000"/>
          </a:xfrm>
          <a:prstGeom prst="rect">
            <a:avLst/>
          </a:prstGeom>
          <a:solidFill>
            <a:schemeClr val="bg1">
              <a:alpha val="94000"/>
            </a:scheme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D600AD00-4C10-4756-B1AA-4230F5A8178C}"/>
              </a:ext>
            </a:extLst>
          </p:cNvPr>
          <p:cNvSpPr/>
          <p:nvPr/>
        </p:nvSpPr>
        <p:spPr>
          <a:xfrm>
            <a:off x="6627924" y="0"/>
            <a:ext cx="5564076" cy="6858000"/>
          </a:xfrm>
          <a:prstGeom prst="rect">
            <a:avLst/>
          </a:prstGeom>
          <a:solidFill>
            <a:srgbClr val="143C6D">
              <a:alpha val="81000"/>
            </a:srgb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B3C3A3C3-0A4A-4A1A-B3FE-274FB9ABE9F8}"/>
              </a:ext>
            </a:extLst>
          </p:cNvPr>
          <p:cNvSpPr/>
          <p:nvPr/>
        </p:nvSpPr>
        <p:spPr>
          <a:xfrm>
            <a:off x="2591151" y="1330037"/>
            <a:ext cx="1118304" cy="1118304"/>
          </a:xfrm>
          <a:prstGeom prst="rect">
            <a:avLst/>
          </a:prstGeom>
          <a:solidFill>
            <a:srgbClr val="143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zh-CN" sz="4000" b="1" dirty="0">
                <a:solidFill>
                  <a:srgbClr val="FFFFFF"/>
                </a:solidFill>
                <a:latin typeface="+mj-lt"/>
                <a:ea typeface="微软雅黑 Light"/>
              </a:rPr>
              <a:t>05</a:t>
            </a:r>
            <a:endParaRPr lang="zh-CN" altLang="en-US" sz="4000" b="1" dirty="0">
              <a:solidFill>
                <a:srgbClr val="FFFFFF"/>
              </a:solidFill>
              <a:latin typeface="+mj-lt"/>
              <a:ea typeface="微软雅黑 Light"/>
            </a:endParaRPr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32567476-BF0E-44CB-BAC2-A7B23A4700CB}"/>
              </a:ext>
            </a:extLst>
          </p:cNvPr>
          <p:cNvCxnSpPr/>
          <p:nvPr/>
        </p:nvCxnSpPr>
        <p:spPr>
          <a:xfrm>
            <a:off x="1246379" y="3713588"/>
            <a:ext cx="3807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DC12E9D7-BDA7-4FDF-B2E1-55530B2E7C43}"/>
              </a:ext>
            </a:extLst>
          </p:cNvPr>
          <p:cNvSpPr txBox="1"/>
          <p:nvPr/>
        </p:nvSpPr>
        <p:spPr>
          <a:xfrm>
            <a:off x="1172679" y="3888915"/>
            <a:ext cx="3955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rPr>
              <a:t>基本思路、研究框架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B7335517-9844-4424-9C67-6F0C1458D7A1}"/>
              </a:ext>
            </a:extLst>
          </p:cNvPr>
          <p:cNvSpPr txBox="1"/>
          <p:nvPr/>
        </p:nvSpPr>
        <p:spPr>
          <a:xfrm>
            <a:off x="1810186" y="2641027"/>
            <a:ext cx="2647576" cy="878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ea"/>
                <a:ea typeface="+mj-ea"/>
              </a:rPr>
              <a:t>思路框架</a:t>
            </a:r>
          </a:p>
        </p:txBody>
      </p:sp>
    </p:spTree>
    <p:extLst>
      <p:ext uri="{BB962C8B-B14F-4D97-AF65-F5344CB8AC3E}">
        <p14:creationId xmlns:p14="http://schemas.microsoft.com/office/powerpoint/2010/main" val="419659134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7BD21F7-CB9B-42F5-B185-9DF8349ECD43}"/>
              </a:ext>
            </a:extLst>
          </p:cNvPr>
          <p:cNvSpPr>
            <a:spLocks noChangeAspect="1"/>
          </p:cNvSpPr>
          <p:nvPr/>
        </p:nvSpPr>
        <p:spPr>
          <a:xfrm>
            <a:off x="-4300" y="0"/>
            <a:ext cx="12192000" cy="6858000"/>
          </a:xfrm>
          <a:prstGeom prst="rect">
            <a:avLst/>
          </a:prstGeom>
          <a:blipFill dpi="0" rotWithShape="1">
            <a:blip r:embed="rId5"/>
            <a:srcRect/>
            <a:stretch>
              <a:fillRect l="-10149" t="235" r="-10149" b="-104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A204A76-055B-490D-B79B-6683161B33FE}"/>
              </a:ext>
            </a:extLst>
          </p:cNvPr>
          <p:cNvSpPr/>
          <p:nvPr/>
        </p:nvSpPr>
        <p:spPr>
          <a:xfrm>
            <a:off x="-9351" y="0"/>
            <a:ext cx="12192000" cy="6858000"/>
          </a:xfrm>
          <a:prstGeom prst="rect">
            <a:avLst/>
          </a:prstGeom>
          <a:solidFill>
            <a:srgbClr val="143178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grpSp>
        <p:nvGrpSpPr>
          <p:cNvPr id="6" name="2b586da8-b3bb-41e3-9609-2aa83134bc7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099992B1-C7AB-451D-8EC3-4C6B45200637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258192" y="182880"/>
            <a:ext cx="2782142" cy="561340"/>
            <a:chOff x="1386105" y="2481869"/>
            <a:chExt cx="9419805" cy="1900592"/>
          </a:xfrm>
          <a:solidFill>
            <a:schemeClr val="bg1"/>
          </a:solidFill>
        </p:grpSpPr>
        <p:grpSp>
          <p:nvGrpSpPr>
            <p:cNvPr id="7" name="íṡ1íḍe">
              <a:extLst>
                <a:ext uri="{FF2B5EF4-FFF2-40B4-BE49-F238E27FC236}">
                  <a16:creationId xmlns:a16="http://schemas.microsoft.com/office/drawing/2014/main" id="{89847AEF-C760-4450-88F8-E408F65A1B7B}"/>
                </a:ext>
              </a:extLst>
            </p:cNvPr>
            <p:cNvGrpSpPr/>
            <p:nvPr/>
          </p:nvGrpSpPr>
          <p:grpSpPr>
            <a:xfrm>
              <a:off x="1386105" y="2521057"/>
              <a:ext cx="1808767" cy="1817338"/>
              <a:chOff x="-15875" y="2251075"/>
              <a:chExt cx="2344738" cy="2355850"/>
            </a:xfrm>
            <a:grpFill/>
          </p:grpSpPr>
          <p:sp>
            <p:nvSpPr>
              <p:cNvPr id="55" name="ïṣḷïdê">
                <a:extLst>
                  <a:ext uri="{FF2B5EF4-FFF2-40B4-BE49-F238E27FC236}">
                    <a16:creationId xmlns:a16="http://schemas.microsoft.com/office/drawing/2014/main" id="{CFE19823-9FE6-4BD9-9B9F-A15D10043DA2}"/>
                  </a:ext>
                </a:extLst>
              </p:cNvPr>
              <p:cNvSpPr/>
              <p:nvPr/>
            </p:nvSpPr>
            <p:spPr bwMode="auto">
              <a:xfrm>
                <a:off x="-15875" y="2251075"/>
                <a:ext cx="2344738" cy="2355850"/>
              </a:xfrm>
              <a:custGeom>
                <a:avLst/>
                <a:gdLst>
                  <a:gd name="T0" fmla="*/ 357 w 740"/>
                  <a:gd name="T1" fmla="*/ 6 h 743"/>
                  <a:gd name="T2" fmla="*/ 623 w 740"/>
                  <a:gd name="T3" fmla="*/ 106 h 743"/>
                  <a:gd name="T4" fmla="*/ 737 w 740"/>
                  <a:gd name="T5" fmla="*/ 359 h 743"/>
                  <a:gd name="T6" fmla="*/ 710 w 740"/>
                  <a:gd name="T7" fmla="*/ 513 h 743"/>
                  <a:gd name="T8" fmla="*/ 532 w 740"/>
                  <a:gd name="T9" fmla="*/ 702 h 743"/>
                  <a:gd name="T10" fmla="*/ 386 w 740"/>
                  <a:gd name="T11" fmla="*/ 739 h 743"/>
                  <a:gd name="T12" fmla="*/ 119 w 740"/>
                  <a:gd name="T13" fmla="*/ 639 h 743"/>
                  <a:gd name="T14" fmla="*/ 41 w 740"/>
                  <a:gd name="T15" fmla="*/ 533 h 743"/>
                  <a:gd name="T16" fmla="*/ 4 w 740"/>
                  <a:gd name="T17" fmla="*/ 387 h 743"/>
                  <a:gd name="T18" fmla="*/ 104 w 740"/>
                  <a:gd name="T19" fmla="*/ 120 h 743"/>
                  <a:gd name="T20" fmla="*/ 314 w 740"/>
                  <a:gd name="T21" fmla="*/ 9 h 743"/>
                  <a:gd name="T22" fmla="*/ 357 w 740"/>
                  <a:gd name="T23" fmla="*/ 6 h 743"/>
                  <a:gd name="T24" fmla="*/ 118 w 740"/>
                  <a:gd name="T25" fmla="*/ 123 h 743"/>
                  <a:gd name="T26" fmla="*/ 16 w 740"/>
                  <a:gd name="T27" fmla="*/ 376 h 743"/>
                  <a:gd name="T28" fmla="*/ 48 w 740"/>
                  <a:gd name="T29" fmla="*/ 520 h 743"/>
                  <a:gd name="T30" fmla="*/ 122 w 740"/>
                  <a:gd name="T31" fmla="*/ 625 h 743"/>
                  <a:gd name="T32" fmla="*/ 374 w 740"/>
                  <a:gd name="T33" fmla="*/ 727 h 743"/>
                  <a:gd name="T34" fmla="*/ 520 w 740"/>
                  <a:gd name="T35" fmla="*/ 695 h 743"/>
                  <a:gd name="T36" fmla="*/ 623 w 740"/>
                  <a:gd name="T37" fmla="*/ 622 h 743"/>
                  <a:gd name="T38" fmla="*/ 696 w 740"/>
                  <a:gd name="T39" fmla="*/ 516 h 743"/>
                  <a:gd name="T40" fmla="*/ 726 w 740"/>
                  <a:gd name="T41" fmla="*/ 370 h 743"/>
                  <a:gd name="T42" fmla="*/ 694 w 740"/>
                  <a:gd name="T43" fmla="*/ 225 h 743"/>
                  <a:gd name="T44" fmla="*/ 516 w 740"/>
                  <a:gd name="T45" fmla="*/ 48 h 743"/>
                  <a:gd name="T46" fmla="*/ 369 w 740"/>
                  <a:gd name="T47" fmla="*/ 17 h 743"/>
                  <a:gd name="T48" fmla="*/ 118 w 740"/>
                  <a:gd name="T49" fmla="*/ 123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0" h="743">
                    <a:moveTo>
                      <a:pt x="357" y="6"/>
                    </a:moveTo>
                    <a:cubicBezTo>
                      <a:pt x="475" y="0"/>
                      <a:pt x="563" y="50"/>
                      <a:pt x="623" y="106"/>
                    </a:cubicBezTo>
                    <a:cubicBezTo>
                      <a:pt x="685" y="163"/>
                      <a:pt x="732" y="246"/>
                      <a:pt x="737" y="359"/>
                    </a:cubicBezTo>
                    <a:cubicBezTo>
                      <a:pt x="740" y="417"/>
                      <a:pt x="728" y="470"/>
                      <a:pt x="710" y="513"/>
                    </a:cubicBezTo>
                    <a:cubicBezTo>
                      <a:pt x="675" y="598"/>
                      <a:pt x="613" y="662"/>
                      <a:pt x="532" y="702"/>
                    </a:cubicBezTo>
                    <a:cubicBezTo>
                      <a:pt x="491" y="722"/>
                      <a:pt x="442" y="737"/>
                      <a:pt x="386" y="739"/>
                    </a:cubicBezTo>
                    <a:cubicBezTo>
                      <a:pt x="267" y="743"/>
                      <a:pt x="182" y="697"/>
                      <a:pt x="119" y="639"/>
                    </a:cubicBezTo>
                    <a:cubicBezTo>
                      <a:pt x="87" y="610"/>
                      <a:pt x="61" y="574"/>
                      <a:pt x="41" y="533"/>
                    </a:cubicBezTo>
                    <a:cubicBezTo>
                      <a:pt x="21" y="492"/>
                      <a:pt x="6" y="444"/>
                      <a:pt x="4" y="387"/>
                    </a:cubicBezTo>
                    <a:cubicBezTo>
                      <a:pt x="0" y="267"/>
                      <a:pt x="47" y="181"/>
                      <a:pt x="104" y="120"/>
                    </a:cubicBezTo>
                    <a:cubicBezTo>
                      <a:pt x="154" y="67"/>
                      <a:pt x="223" y="24"/>
                      <a:pt x="314" y="9"/>
                    </a:cubicBezTo>
                    <a:cubicBezTo>
                      <a:pt x="328" y="7"/>
                      <a:pt x="343" y="6"/>
                      <a:pt x="357" y="6"/>
                    </a:cubicBezTo>
                    <a:close/>
                    <a:moveTo>
                      <a:pt x="118" y="123"/>
                    </a:moveTo>
                    <a:cubicBezTo>
                      <a:pt x="60" y="181"/>
                      <a:pt x="16" y="262"/>
                      <a:pt x="16" y="376"/>
                    </a:cubicBezTo>
                    <a:cubicBezTo>
                      <a:pt x="16" y="432"/>
                      <a:pt x="29" y="479"/>
                      <a:pt x="48" y="520"/>
                    </a:cubicBezTo>
                    <a:cubicBezTo>
                      <a:pt x="67" y="561"/>
                      <a:pt x="91" y="596"/>
                      <a:pt x="122" y="625"/>
                    </a:cubicBezTo>
                    <a:cubicBezTo>
                      <a:pt x="183" y="683"/>
                      <a:pt x="261" y="727"/>
                      <a:pt x="374" y="727"/>
                    </a:cubicBezTo>
                    <a:cubicBezTo>
                      <a:pt x="430" y="727"/>
                      <a:pt x="479" y="714"/>
                      <a:pt x="520" y="695"/>
                    </a:cubicBezTo>
                    <a:cubicBezTo>
                      <a:pt x="560" y="677"/>
                      <a:pt x="594" y="651"/>
                      <a:pt x="623" y="622"/>
                    </a:cubicBezTo>
                    <a:cubicBezTo>
                      <a:pt x="653" y="592"/>
                      <a:pt x="677" y="558"/>
                      <a:pt x="696" y="516"/>
                    </a:cubicBezTo>
                    <a:cubicBezTo>
                      <a:pt x="714" y="476"/>
                      <a:pt x="728" y="424"/>
                      <a:pt x="726" y="370"/>
                    </a:cubicBezTo>
                    <a:cubicBezTo>
                      <a:pt x="725" y="313"/>
                      <a:pt x="712" y="265"/>
                      <a:pt x="694" y="225"/>
                    </a:cubicBezTo>
                    <a:cubicBezTo>
                      <a:pt x="657" y="145"/>
                      <a:pt x="597" y="84"/>
                      <a:pt x="516" y="48"/>
                    </a:cubicBezTo>
                    <a:cubicBezTo>
                      <a:pt x="474" y="30"/>
                      <a:pt x="424" y="17"/>
                      <a:pt x="369" y="17"/>
                    </a:cubicBezTo>
                    <a:cubicBezTo>
                      <a:pt x="255" y="18"/>
                      <a:pt x="175" y="66"/>
                      <a:pt x="118" y="1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6" name="îş1ide">
                <a:extLst>
                  <a:ext uri="{FF2B5EF4-FFF2-40B4-BE49-F238E27FC236}">
                    <a16:creationId xmlns:a16="http://schemas.microsoft.com/office/drawing/2014/main" id="{3BD95004-FE37-4ECC-BC9D-A53BA6C62C55}"/>
                  </a:ext>
                </a:extLst>
              </p:cNvPr>
              <p:cNvSpPr/>
              <p:nvPr/>
            </p:nvSpPr>
            <p:spPr bwMode="auto">
              <a:xfrm>
                <a:off x="1082675" y="2346325"/>
                <a:ext cx="130175" cy="158750"/>
              </a:xfrm>
              <a:custGeom>
                <a:avLst/>
                <a:gdLst>
                  <a:gd name="T0" fmla="*/ 37 w 41"/>
                  <a:gd name="T1" fmla="*/ 14 h 50"/>
                  <a:gd name="T2" fmla="*/ 26 w 41"/>
                  <a:gd name="T3" fmla="*/ 16 h 50"/>
                  <a:gd name="T4" fmla="*/ 15 w 41"/>
                  <a:gd name="T5" fmla="*/ 14 h 50"/>
                  <a:gd name="T6" fmla="*/ 38 w 41"/>
                  <a:gd name="T7" fmla="*/ 28 h 50"/>
                  <a:gd name="T8" fmla="*/ 3 w 41"/>
                  <a:gd name="T9" fmla="*/ 30 h 50"/>
                  <a:gd name="T10" fmla="*/ 13 w 41"/>
                  <a:gd name="T11" fmla="*/ 30 h 50"/>
                  <a:gd name="T12" fmla="*/ 26 w 41"/>
                  <a:gd name="T13" fmla="*/ 33 h 50"/>
                  <a:gd name="T14" fmla="*/ 4 w 41"/>
                  <a:gd name="T15" fmla="*/ 12 h 50"/>
                  <a:gd name="T16" fmla="*/ 37 w 41"/>
                  <a:gd name="T17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50">
                    <a:moveTo>
                      <a:pt x="37" y="14"/>
                    </a:moveTo>
                    <a:cubicBezTo>
                      <a:pt x="35" y="16"/>
                      <a:pt x="30" y="16"/>
                      <a:pt x="26" y="16"/>
                    </a:cubicBezTo>
                    <a:cubicBezTo>
                      <a:pt x="25" y="13"/>
                      <a:pt x="18" y="9"/>
                      <a:pt x="15" y="14"/>
                    </a:cubicBezTo>
                    <a:cubicBezTo>
                      <a:pt x="23" y="20"/>
                      <a:pt x="37" y="18"/>
                      <a:pt x="38" y="28"/>
                    </a:cubicBezTo>
                    <a:cubicBezTo>
                      <a:pt x="41" y="48"/>
                      <a:pt x="3" y="50"/>
                      <a:pt x="3" y="30"/>
                    </a:cubicBezTo>
                    <a:cubicBezTo>
                      <a:pt x="7" y="31"/>
                      <a:pt x="9" y="29"/>
                      <a:pt x="13" y="30"/>
                    </a:cubicBezTo>
                    <a:cubicBezTo>
                      <a:pt x="14" y="34"/>
                      <a:pt x="23" y="39"/>
                      <a:pt x="26" y="33"/>
                    </a:cubicBezTo>
                    <a:cubicBezTo>
                      <a:pt x="22" y="23"/>
                      <a:pt x="0" y="29"/>
                      <a:pt x="4" y="12"/>
                    </a:cubicBezTo>
                    <a:cubicBezTo>
                      <a:pt x="7" y="1"/>
                      <a:pt x="34" y="0"/>
                      <a:pt x="3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7" name="ïṩļïdè">
                <a:extLst>
                  <a:ext uri="{FF2B5EF4-FFF2-40B4-BE49-F238E27FC236}">
                    <a16:creationId xmlns:a16="http://schemas.microsoft.com/office/drawing/2014/main" id="{ACB06C85-B94E-4B5E-812A-D6D8DE9D71AE}"/>
                  </a:ext>
                </a:extLst>
              </p:cNvPr>
              <p:cNvSpPr/>
              <p:nvPr/>
            </p:nvSpPr>
            <p:spPr bwMode="auto">
              <a:xfrm>
                <a:off x="944563" y="2368550"/>
                <a:ext cx="65088" cy="133350"/>
              </a:xfrm>
              <a:custGeom>
                <a:avLst/>
                <a:gdLst>
                  <a:gd name="T0" fmla="*/ 19 w 21"/>
                  <a:gd name="T1" fmla="*/ 1 h 42"/>
                  <a:gd name="T2" fmla="*/ 20 w 21"/>
                  <a:gd name="T3" fmla="*/ 7 h 42"/>
                  <a:gd name="T4" fmla="*/ 14 w 21"/>
                  <a:gd name="T5" fmla="*/ 11 h 42"/>
                  <a:gd name="T6" fmla="*/ 19 w 21"/>
                  <a:gd name="T7" fmla="*/ 12 h 42"/>
                  <a:gd name="T8" fmla="*/ 21 w 21"/>
                  <a:gd name="T9" fmla="*/ 19 h 42"/>
                  <a:gd name="T10" fmla="*/ 16 w 21"/>
                  <a:gd name="T11" fmla="*/ 20 h 42"/>
                  <a:gd name="T12" fmla="*/ 19 w 21"/>
                  <a:gd name="T13" fmla="*/ 39 h 42"/>
                  <a:gd name="T14" fmla="*/ 8 w 21"/>
                  <a:gd name="T15" fmla="*/ 42 h 42"/>
                  <a:gd name="T16" fmla="*/ 5 w 21"/>
                  <a:gd name="T17" fmla="*/ 22 h 42"/>
                  <a:gd name="T18" fmla="*/ 1 w 21"/>
                  <a:gd name="T19" fmla="*/ 22 h 42"/>
                  <a:gd name="T20" fmla="*/ 0 w 21"/>
                  <a:gd name="T21" fmla="*/ 15 h 42"/>
                  <a:gd name="T22" fmla="*/ 3 w 21"/>
                  <a:gd name="T23" fmla="*/ 14 h 42"/>
                  <a:gd name="T24" fmla="*/ 19 w 21"/>
                  <a:gd name="T2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2">
                    <a:moveTo>
                      <a:pt x="19" y="1"/>
                    </a:moveTo>
                    <a:cubicBezTo>
                      <a:pt x="21" y="2"/>
                      <a:pt x="20" y="5"/>
                      <a:pt x="20" y="7"/>
                    </a:cubicBezTo>
                    <a:cubicBezTo>
                      <a:pt x="18" y="8"/>
                      <a:pt x="14" y="7"/>
                      <a:pt x="14" y="11"/>
                    </a:cubicBezTo>
                    <a:cubicBezTo>
                      <a:pt x="15" y="14"/>
                      <a:pt x="18" y="10"/>
                      <a:pt x="19" y="12"/>
                    </a:cubicBezTo>
                    <a:cubicBezTo>
                      <a:pt x="20" y="14"/>
                      <a:pt x="20" y="17"/>
                      <a:pt x="21" y="19"/>
                    </a:cubicBezTo>
                    <a:cubicBezTo>
                      <a:pt x="19" y="19"/>
                      <a:pt x="18" y="20"/>
                      <a:pt x="16" y="20"/>
                    </a:cubicBezTo>
                    <a:cubicBezTo>
                      <a:pt x="17" y="27"/>
                      <a:pt x="18" y="33"/>
                      <a:pt x="19" y="39"/>
                    </a:cubicBezTo>
                    <a:cubicBezTo>
                      <a:pt x="17" y="41"/>
                      <a:pt x="12" y="41"/>
                      <a:pt x="8" y="42"/>
                    </a:cubicBezTo>
                    <a:cubicBezTo>
                      <a:pt x="7" y="35"/>
                      <a:pt x="6" y="29"/>
                      <a:pt x="5" y="22"/>
                    </a:cubicBezTo>
                    <a:cubicBezTo>
                      <a:pt x="3" y="22"/>
                      <a:pt x="2" y="24"/>
                      <a:pt x="1" y="22"/>
                    </a:cubicBezTo>
                    <a:cubicBezTo>
                      <a:pt x="1" y="19"/>
                      <a:pt x="0" y="18"/>
                      <a:pt x="0" y="15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1" y="2"/>
                      <a:pt x="9" y="0"/>
                      <a:pt x="1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8" name="î$1iḑé">
                <a:extLst>
                  <a:ext uri="{FF2B5EF4-FFF2-40B4-BE49-F238E27FC236}">
                    <a16:creationId xmlns:a16="http://schemas.microsoft.com/office/drawing/2014/main" id="{099B9CDB-E6E1-4CB6-A1D0-2674B5F53365}"/>
                  </a:ext>
                </a:extLst>
              </p:cNvPr>
              <p:cNvSpPr/>
              <p:nvPr/>
            </p:nvSpPr>
            <p:spPr bwMode="auto">
              <a:xfrm>
                <a:off x="1352550" y="2371725"/>
                <a:ext cx="41275" cy="38100"/>
              </a:xfrm>
              <a:custGeom>
                <a:avLst/>
                <a:gdLst>
                  <a:gd name="T0" fmla="*/ 13 w 13"/>
                  <a:gd name="T1" fmla="*/ 5 h 12"/>
                  <a:gd name="T2" fmla="*/ 12 w 13"/>
                  <a:gd name="T3" fmla="*/ 12 h 12"/>
                  <a:gd name="T4" fmla="*/ 1 w 13"/>
                  <a:gd name="T5" fmla="*/ 10 h 12"/>
                  <a:gd name="T6" fmla="*/ 13 w 13"/>
                  <a:gd name="T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2">
                    <a:moveTo>
                      <a:pt x="13" y="5"/>
                    </a:moveTo>
                    <a:cubicBezTo>
                      <a:pt x="13" y="8"/>
                      <a:pt x="12" y="9"/>
                      <a:pt x="12" y="12"/>
                    </a:cubicBezTo>
                    <a:cubicBezTo>
                      <a:pt x="8" y="12"/>
                      <a:pt x="5" y="10"/>
                      <a:pt x="1" y="10"/>
                    </a:cubicBezTo>
                    <a:cubicBezTo>
                      <a:pt x="0" y="0"/>
                      <a:pt x="8" y="3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9" name="iśľiḑè">
                <a:extLst>
                  <a:ext uri="{FF2B5EF4-FFF2-40B4-BE49-F238E27FC236}">
                    <a16:creationId xmlns:a16="http://schemas.microsoft.com/office/drawing/2014/main" id="{F59D826F-5BB1-4764-84D6-224382E98ADE}"/>
                  </a:ext>
                </a:extLst>
              </p:cNvPr>
              <p:cNvSpPr/>
              <p:nvPr/>
            </p:nvSpPr>
            <p:spPr bwMode="auto">
              <a:xfrm>
                <a:off x="1196975" y="2390775"/>
                <a:ext cx="123825" cy="111125"/>
              </a:xfrm>
              <a:custGeom>
                <a:avLst/>
                <a:gdLst>
                  <a:gd name="T0" fmla="*/ 39 w 39"/>
                  <a:gd name="T1" fmla="*/ 14 h 35"/>
                  <a:gd name="T2" fmla="*/ 30 w 39"/>
                  <a:gd name="T3" fmla="*/ 14 h 35"/>
                  <a:gd name="T4" fmla="*/ 21 w 39"/>
                  <a:gd name="T5" fmla="*/ 24 h 35"/>
                  <a:gd name="T6" fmla="*/ 30 w 39"/>
                  <a:gd name="T7" fmla="*/ 20 h 35"/>
                  <a:gd name="T8" fmla="*/ 39 w 39"/>
                  <a:gd name="T9" fmla="*/ 23 h 35"/>
                  <a:gd name="T10" fmla="*/ 11 w 39"/>
                  <a:gd name="T11" fmla="*/ 27 h 35"/>
                  <a:gd name="T12" fmla="*/ 26 w 39"/>
                  <a:gd name="T13" fmla="*/ 2 h 35"/>
                  <a:gd name="T14" fmla="*/ 39 w 39"/>
                  <a:gd name="T15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35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25" y="3"/>
                      <a:pt x="12" y="17"/>
                      <a:pt x="21" y="24"/>
                    </a:cubicBezTo>
                    <a:cubicBezTo>
                      <a:pt x="26" y="25"/>
                      <a:pt x="28" y="22"/>
                      <a:pt x="30" y="20"/>
                    </a:cubicBezTo>
                    <a:cubicBezTo>
                      <a:pt x="33" y="22"/>
                      <a:pt x="37" y="21"/>
                      <a:pt x="39" y="23"/>
                    </a:cubicBezTo>
                    <a:cubicBezTo>
                      <a:pt x="35" y="33"/>
                      <a:pt x="19" y="35"/>
                      <a:pt x="11" y="27"/>
                    </a:cubicBezTo>
                    <a:cubicBezTo>
                      <a:pt x="0" y="18"/>
                      <a:pt x="9" y="0"/>
                      <a:pt x="26" y="2"/>
                    </a:cubicBezTo>
                    <a:cubicBezTo>
                      <a:pt x="33" y="3"/>
                      <a:pt x="39" y="6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0" name="ïṥḷíḑè">
                <a:extLst>
                  <a:ext uri="{FF2B5EF4-FFF2-40B4-BE49-F238E27FC236}">
                    <a16:creationId xmlns:a16="http://schemas.microsoft.com/office/drawing/2014/main" id="{34B192C3-7A79-406E-814A-F7BC93054229}"/>
                  </a:ext>
                </a:extLst>
              </p:cNvPr>
              <p:cNvSpPr/>
              <p:nvPr/>
            </p:nvSpPr>
            <p:spPr bwMode="auto">
              <a:xfrm>
                <a:off x="1333500" y="2413000"/>
                <a:ext cx="53975" cy="95250"/>
              </a:xfrm>
              <a:custGeom>
                <a:avLst/>
                <a:gdLst>
                  <a:gd name="T0" fmla="*/ 7 w 17"/>
                  <a:gd name="T1" fmla="*/ 0 h 30"/>
                  <a:gd name="T2" fmla="*/ 17 w 17"/>
                  <a:gd name="T3" fmla="*/ 2 h 30"/>
                  <a:gd name="T4" fmla="*/ 11 w 17"/>
                  <a:gd name="T5" fmla="*/ 30 h 30"/>
                  <a:gd name="T6" fmla="*/ 0 w 17"/>
                  <a:gd name="T7" fmla="*/ 27 h 30"/>
                  <a:gd name="T8" fmla="*/ 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7" y="0"/>
                    </a:moveTo>
                    <a:cubicBezTo>
                      <a:pt x="10" y="1"/>
                      <a:pt x="14" y="1"/>
                      <a:pt x="17" y="2"/>
                    </a:cubicBezTo>
                    <a:cubicBezTo>
                      <a:pt x="15" y="11"/>
                      <a:pt x="13" y="21"/>
                      <a:pt x="11" y="30"/>
                    </a:cubicBezTo>
                    <a:cubicBezTo>
                      <a:pt x="7" y="29"/>
                      <a:pt x="4" y="28"/>
                      <a:pt x="0" y="27"/>
                    </a:cubicBezTo>
                    <a:cubicBezTo>
                      <a:pt x="2" y="18"/>
                      <a:pt x="4" y="8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1" name="íṥliḑê">
                <a:extLst>
                  <a:ext uri="{FF2B5EF4-FFF2-40B4-BE49-F238E27FC236}">
                    <a16:creationId xmlns:a16="http://schemas.microsoft.com/office/drawing/2014/main" id="{0B35A237-EE57-44DE-A0C2-0FD6B438BED5}"/>
                  </a:ext>
                </a:extLst>
              </p:cNvPr>
              <p:cNvSpPr/>
              <p:nvPr/>
            </p:nvSpPr>
            <p:spPr bwMode="auto">
              <a:xfrm>
                <a:off x="817563" y="2422525"/>
                <a:ext cx="136525" cy="117475"/>
              </a:xfrm>
              <a:custGeom>
                <a:avLst/>
                <a:gdLst>
                  <a:gd name="T0" fmla="*/ 22 w 43"/>
                  <a:gd name="T1" fmla="*/ 2 h 37"/>
                  <a:gd name="T2" fmla="*/ 39 w 43"/>
                  <a:gd name="T3" fmla="*/ 22 h 37"/>
                  <a:gd name="T4" fmla="*/ 8 w 43"/>
                  <a:gd name="T5" fmla="*/ 11 h 37"/>
                  <a:gd name="T6" fmla="*/ 22 w 43"/>
                  <a:gd name="T7" fmla="*/ 2 h 37"/>
                  <a:gd name="T8" fmla="*/ 24 w 43"/>
                  <a:gd name="T9" fmla="*/ 23 h 37"/>
                  <a:gd name="T10" fmla="*/ 26 w 43"/>
                  <a:gd name="T11" fmla="*/ 10 h 37"/>
                  <a:gd name="T12" fmla="*/ 24 w 43"/>
                  <a:gd name="T13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7">
                    <a:moveTo>
                      <a:pt x="22" y="2"/>
                    </a:moveTo>
                    <a:cubicBezTo>
                      <a:pt x="33" y="0"/>
                      <a:pt x="43" y="9"/>
                      <a:pt x="39" y="22"/>
                    </a:cubicBezTo>
                    <a:cubicBezTo>
                      <a:pt x="33" y="37"/>
                      <a:pt x="0" y="34"/>
                      <a:pt x="8" y="11"/>
                    </a:cubicBezTo>
                    <a:cubicBezTo>
                      <a:pt x="9" y="7"/>
                      <a:pt x="15" y="3"/>
                      <a:pt x="22" y="2"/>
                    </a:cubicBezTo>
                    <a:close/>
                    <a:moveTo>
                      <a:pt x="24" y="23"/>
                    </a:moveTo>
                    <a:cubicBezTo>
                      <a:pt x="31" y="23"/>
                      <a:pt x="29" y="15"/>
                      <a:pt x="26" y="10"/>
                    </a:cubicBezTo>
                    <a:cubicBezTo>
                      <a:pt x="16" y="5"/>
                      <a:pt x="16" y="24"/>
                      <a:pt x="24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2" name="ïśḷiḍé">
                <a:extLst>
                  <a:ext uri="{FF2B5EF4-FFF2-40B4-BE49-F238E27FC236}">
                    <a16:creationId xmlns:a16="http://schemas.microsoft.com/office/drawing/2014/main" id="{844F327D-B047-4838-B77D-9708959812C9}"/>
                  </a:ext>
                </a:extLst>
              </p:cNvPr>
              <p:cNvSpPr/>
              <p:nvPr/>
            </p:nvSpPr>
            <p:spPr bwMode="auto">
              <a:xfrm>
                <a:off x="1358900" y="2409825"/>
                <a:ext cx="158750" cy="149225"/>
              </a:xfrm>
              <a:custGeom>
                <a:avLst/>
                <a:gdLst>
                  <a:gd name="T0" fmla="*/ 42 w 50"/>
                  <a:gd name="T1" fmla="*/ 29 h 47"/>
                  <a:gd name="T2" fmla="*/ 22 w 50"/>
                  <a:gd name="T3" fmla="*/ 23 h 47"/>
                  <a:gd name="T4" fmla="*/ 24 w 50"/>
                  <a:gd name="T5" fmla="*/ 30 h 47"/>
                  <a:gd name="T6" fmla="*/ 40 w 50"/>
                  <a:gd name="T7" fmla="*/ 33 h 47"/>
                  <a:gd name="T8" fmla="*/ 14 w 50"/>
                  <a:gd name="T9" fmla="*/ 11 h 47"/>
                  <a:gd name="T10" fmla="*/ 42 w 50"/>
                  <a:gd name="T11" fmla="*/ 29 h 47"/>
                  <a:gd name="T12" fmla="*/ 23 w 50"/>
                  <a:gd name="T13" fmla="*/ 18 h 47"/>
                  <a:gd name="T14" fmla="*/ 33 w 50"/>
                  <a:gd name="T15" fmla="*/ 20 h 47"/>
                  <a:gd name="T16" fmla="*/ 23 w 50"/>
                  <a:gd name="T17" fmla="*/ 1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7">
                    <a:moveTo>
                      <a:pt x="42" y="29"/>
                    </a:moveTo>
                    <a:cubicBezTo>
                      <a:pt x="35" y="27"/>
                      <a:pt x="28" y="25"/>
                      <a:pt x="22" y="23"/>
                    </a:cubicBezTo>
                    <a:cubicBezTo>
                      <a:pt x="20" y="26"/>
                      <a:pt x="23" y="29"/>
                      <a:pt x="24" y="30"/>
                    </a:cubicBezTo>
                    <a:cubicBezTo>
                      <a:pt x="31" y="28"/>
                      <a:pt x="35" y="30"/>
                      <a:pt x="40" y="33"/>
                    </a:cubicBezTo>
                    <a:cubicBezTo>
                      <a:pt x="25" y="47"/>
                      <a:pt x="0" y="26"/>
                      <a:pt x="14" y="11"/>
                    </a:cubicBezTo>
                    <a:cubicBezTo>
                      <a:pt x="24" y="0"/>
                      <a:pt x="50" y="11"/>
                      <a:pt x="42" y="29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30" y="21"/>
                      <a:pt x="33" y="20"/>
                    </a:cubicBezTo>
                    <a:cubicBezTo>
                      <a:pt x="34" y="14"/>
                      <a:pt x="24" y="12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3" name="îSḷiďè">
                <a:extLst>
                  <a:ext uri="{FF2B5EF4-FFF2-40B4-BE49-F238E27FC236}">
                    <a16:creationId xmlns:a16="http://schemas.microsoft.com/office/drawing/2014/main" id="{AF74DA80-0247-46F8-B71B-CCB5FFE724BB}"/>
                  </a:ext>
                </a:extLst>
              </p:cNvPr>
              <p:cNvSpPr/>
              <p:nvPr/>
            </p:nvSpPr>
            <p:spPr bwMode="auto">
              <a:xfrm>
                <a:off x="1498600" y="2460625"/>
                <a:ext cx="136525" cy="117475"/>
              </a:xfrm>
              <a:custGeom>
                <a:avLst/>
                <a:gdLst>
                  <a:gd name="T0" fmla="*/ 11 w 43"/>
                  <a:gd name="T1" fmla="*/ 0 h 37"/>
                  <a:gd name="T2" fmla="*/ 20 w 43"/>
                  <a:gd name="T3" fmla="*/ 4 h 37"/>
                  <a:gd name="T4" fmla="*/ 19 w 43"/>
                  <a:gd name="T5" fmla="*/ 8 h 37"/>
                  <a:gd name="T6" fmla="*/ 27 w 43"/>
                  <a:gd name="T7" fmla="*/ 7 h 37"/>
                  <a:gd name="T8" fmla="*/ 27 w 43"/>
                  <a:gd name="T9" fmla="*/ 37 h 37"/>
                  <a:gd name="T10" fmla="*/ 17 w 43"/>
                  <a:gd name="T11" fmla="*/ 34 h 37"/>
                  <a:gd name="T12" fmla="*/ 20 w 43"/>
                  <a:gd name="T13" fmla="*/ 13 h 37"/>
                  <a:gd name="T14" fmla="*/ 10 w 43"/>
                  <a:gd name="T15" fmla="*/ 30 h 37"/>
                  <a:gd name="T16" fmla="*/ 0 w 43"/>
                  <a:gd name="T17" fmla="*/ 26 h 37"/>
                  <a:gd name="T18" fmla="*/ 11 w 43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37">
                    <a:moveTo>
                      <a:pt x="11" y="0"/>
                    </a:moveTo>
                    <a:cubicBezTo>
                      <a:pt x="14" y="1"/>
                      <a:pt x="17" y="3"/>
                      <a:pt x="20" y="4"/>
                    </a:cubicBezTo>
                    <a:cubicBezTo>
                      <a:pt x="20" y="6"/>
                      <a:pt x="19" y="6"/>
                      <a:pt x="19" y="8"/>
                    </a:cubicBezTo>
                    <a:cubicBezTo>
                      <a:pt x="22" y="7"/>
                      <a:pt x="23" y="6"/>
                      <a:pt x="27" y="7"/>
                    </a:cubicBezTo>
                    <a:cubicBezTo>
                      <a:pt x="43" y="9"/>
                      <a:pt x="30" y="29"/>
                      <a:pt x="27" y="37"/>
                    </a:cubicBezTo>
                    <a:cubicBezTo>
                      <a:pt x="23" y="37"/>
                      <a:pt x="20" y="35"/>
                      <a:pt x="17" y="34"/>
                    </a:cubicBezTo>
                    <a:cubicBezTo>
                      <a:pt x="17" y="28"/>
                      <a:pt x="28" y="14"/>
                      <a:pt x="20" y="13"/>
                    </a:cubicBezTo>
                    <a:cubicBezTo>
                      <a:pt x="14" y="12"/>
                      <a:pt x="13" y="25"/>
                      <a:pt x="10" y="30"/>
                    </a:cubicBezTo>
                    <a:cubicBezTo>
                      <a:pt x="5" y="30"/>
                      <a:pt x="4" y="27"/>
                      <a:pt x="0" y="26"/>
                    </a:cubicBezTo>
                    <a:cubicBezTo>
                      <a:pt x="3" y="17"/>
                      <a:pt x="7" y="9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4" name="íṧ1iďê">
                <a:extLst>
                  <a:ext uri="{FF2B5EF4-FFF2-40B4-BE49-F238E27FC236}">
                    <a16:creationId xmlns:a16="http://schemas.microsoft.com/office/drawing/2014/main" id="{E8CE92C1-C65F-4719-8D4D-294939DB487A}"/>
                  </a:ext>
                </a:extLst>
              </p:cNvPr>
              <p:cNvSpPr/>
              <p:nvPr/>
            </p:nvSpPr>
            <p:spPr bwMode="auto">
              <a:xfrm>
                <a:off x="665163" y="2473325"/>
                <a:ext cx="127000" cy="149225"/>
              </a:xfrm>
              <a:custGeom>
                <a:avLst/>
                <a:gdLst>
                  <a:gd name="T0" fmla="*/ 30 w 40"/>
                  <a:gd name="T1" fmla="*/ 0 h 47"/>
                  <a:gd name="T2" fmla="*/ 19 w 40"/>
                  <a:gd name="T3" fmla="*/ 47 h 47"/>
                  <a:gd name="T4" fmla="*/ 14 w 40"/>
                  <a:gd name="T5" fmla="*/ 41 h 47"/>
                  <a:gd name="T6" fmla="*/ 0 w 40"/>
                  <a:gd name="T7" fmla="*/ 13 h 47"/>
                  <a:gd name="T8" fmla="*/ 10 w 40"/>
                  <a:gd name="T9" fmla="*/ 9 h 47"/>
                  <a:gd name="T10" fmla="*/ 23 w 40"/>
                  <a:gd name="T11" fmla="*/ 22 h 47"/>
                  <a:gd name="T12" fmla="*/ 21 w 40"/>
                  <a:gd name="T13" fmla="*/ 4 h 47"/>
                  <a:gd name="T14" fmla="*/ 30 w 40"/>
                  <a:gd name="T1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47">
                    <a:moveTo>
                      <a:pt x="30" y="0"/>
                    </a:moveTo>
                    <a:cubicBezTo>
                      <a:pt x="30" y="18"/>
                      <a:pt x="40" y="46"/>
                      <a:pt x="19" y="47"/>
                    </a:cubicBezTo>
                    <a:cubicBezTo>
                      <a:pt x="16" y="46"/>
                      <a:pt x="16" y="43"/>
                      <a:pt x="14" y="41"/>
                    </a:cubicBezTo>
                    <a:cubicBezTo>
                      <a:pt x="36" y="36"/>
                      <a:pt x="3" y="21"/>
                      <a:pt x="0" y="13"/>
                    </a:cubicBezTo>
                    <a:cubicBezTo>
                      <a:pt x="4" y="12"/>
                      <a:pt x="7" y="10"/>
                      <a:pt x="10" y="9"/>
                    </a:cubicBezTo>
                    <a:cubicBezTo>
                      <a:pt x="15" y="12"/>
                      <a:pt x="18" y="18"/>
                      <a:pt x="23" y="22"/>
                    </a:cubicBezTo>
                    <a:cubicBezTo>
                      <a:pt x="23" y="15"/>
                      <a:pt x="21" y="10"/>
                      <a:pt x="21" y="4"/>
                    </a:cubicBezTo>
                    <a:cubicBezTo>
                      <a:pt x="24" y="3"/>
                      <a:pt x="27" y="1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5" name="îṣľîḍé">
                <a:extLst>
                  <a:ext uri="{FF2B5EF4-FFF2-40B4-BE49-F238E27FC236}">
                    <a16:creationId xmlns:a16="http://schemas.microsoft.com/office/drawing/2014/main" id="{C7565D4B-94B0-4479-A25F-34027473E8D8}"/>
                  </a:ext>
                </a:extLst>
              </p:cNvPr>
              <p:cNvSpPr/>
              <p:nvPr/>
            </p:nvSpPr>
            <p:spPr bwMode="auto">
              <a:xfrm>
                <a:off x="595313" y="2508250"/>
                <a:ext cx="104775" cy="114300"/>
              </a:xfrm>
              <a:custGeom>
                <a:avLst/>
                <a:gdLst>
                  <a:gd name="T0" fmla="*/ 7 w 33"/>
                  <a:gd name="T1" fmla="*/ 0 h 36"/>
                  <a:gd name="T2" fmla="*/ 13 w 33"/>
                  <a:gd name="T3" fmla="*/ 8 h 36"/>
                  <a:gd name="T4" fmla="*/ 19 w 33"/>
                  <a:gd name="T5" fmla="*/ 5 h 36"/>
                  <a:gd name="T6" fmla="*/ 22 w 33"/>
                  <a:gd name="T7" fmla="*/ 13 h 36"/>
                  <a:gd name="T8" fmla="*/ 18 w 33"/>
                  <a:gd name="T9" fmla="*/ 15 h 36"/>
                  <a:gd name="T10" fmla="*/ 24 w 33"/>
                  <a:gd name="T11" fmla="*/ 25 h 36"/>
                  <a:gd name="T12" fmla="*/ 29 w 33"/>
                  <a:gd name="T13" fmla="*/ 23 h 36"/>
                  <a:gd name="T14" fmla="*/ 33 w 33"/>
                  <a:gd name="T15" fmla="*/ 29 h 36"/>
                  <a:gd name="T16" fmla="*/ 18 w 33"/>
                  <a:gd name="T17" fmla="*/ 35 h 36"/>
                  <a:gd name="T18" fmla="*/ 9 w 33"/>
                  <a:gd name="T19" fmla="*/ 21 h 36"/>
                  <a:gd name="T20" fmla="*/ 4 w 33"/>
                  <a:gd name="T21" fmla="*/ 22 h 36"/>
                  <a:gd name="T22" fmla="*/ 1 w 33"/>
                  <a:gd name="T23" fmla="*/ 17 h 36"/>
                  <a:gd name="T24" fmla="*/ 4 w 33"/>
                  <a:gd name="T25" fmla="*/ 13 h 36"/>
                  <a:gd name="T26" fmla="*/ 2 w 33"/>
                  <a:gd name="T27" fmla="*/ 9 h 36"/>
                  <a:gd name="T28" fmla="*/ 7 w 33"/>
                  <a:gd name="T2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36">
                    <a:moveTo>
                      <a:pt x="7" y="0"/>
                    </a:moveTo>
                    <a:cubicBezTo>
                      <a:pt x="11" y="1"/>
                      <a:pt x="11" y="5"/>
                      <a:pt x="13" y="8"/>
                    </a:cubicBezTo>
                    <a:cubicBezTo>
                      <a:pt x="16" y="8"/>
                      <a:pt x="17" y="6"/>
                      <a:pt x="19" y="5"/>
                    </a:cubicBezTo>
                    <a:cubicBezTo>
                      <a:pt x="20" y="9"/>
                      <a:pt x="22" y="9"/>
                      <a:pt x="22" y="13"/>
                    </a:cubicBezTo>
                    <a:cubicBezTo>
                      <a:pt x="20" y="13"/>
                      <a:pt x="20" y="15"/>
                      <a:pt x="18" y="15"/>
                    </a:cubicBezTo>
                    <a:cubicBezTo>
                      <a:pt x="19" y="19"/>
                      <a:pt x="21" y="22"/>
                      <a:pt x="24" y="25"/>
                    </a:cubicBezTo>
                    <a:cubicBezTo>
                      <a:pt x="27" y="26"/>
                      <a:pt x="27" y="23"/>
                      <a:pt x="29" y="23"/>
                    </a:cubicBezTo>
                    <a:cubicBezTo>
                      <a:pt x="30" y="26"/>
                      <a:pt x="32" y="27"/>
                      <a:pt x="33" y="29"/>
                    </a:cubicBezTo>
                    <a:cubicBezTo>
                      <a:pt x="29" y="32"/>
                      <a:pt x="26" y="36"/>
                      <a:pt x="18" y="35"/>
                    </a:cubicBezTo>
                    <a:cubicBezTo>
                      <a:pt x="14" y="31"/>
                      <a:pt x="11" y="26"/>
                      <a:pt x="9" y="21"/>
                    </a:cubicBezTo>
                    <a:cubicBezTo>
                      <a:pt x="6" y="20"/>
                      <a:pt x="7" y="23"/>
                      <a:pt x="4" y="22"/>
                    </a:cubicBezTo>
                    <a:cubicBezTo>
                      <a:pt x="4" y="20"/>
                      <a:pt x="2" y="18"/>
                      <a:pt x="1" y="17"/>
                    </a:cubicBezTo>
                    <a:cubicBezTo>
                      <a:pt x="0" y="14"/>
                      <a:pt x="3" y="15"/>
                      <a:pt x="4" y="13"/>
                    </a:cubicBezTo>
                    <a:cubicBezTo>
                      <a:pt x="4" y="11"/>
                      <a:pt x="1" y="11"/>
                      <a:pt x="2" y="9"/>
                    </a:cubicBezTo>
                    <a:cubicBezTo>
                      <a:pt x="4" y="6"/>
                      <a:pt x="6" y="3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6" name="íśḻiḋé">
                <a:extLst>
                  <a:ext uri="{FF2B5EF4-FFF2-40B4-BE49-F238E27FC236}">
                    <a16:creationId xmlns:a16="http://schemas.microsoft.com/office/drawing/2014/main" id="{76797BFF-9CDE-414D-95AF-0E0429ADF3C4}"/>
                  </a:ext>
                </a:extLst>
              </p:cNvPr>
              <p:cNvSpPr/>
              <p:nvPr/>
            </p:nvSpPr>
            <p:spPr bwMode="auto">
              <a:xfrm>
                <a:off x="1600200" y="2505075"/>
                <a:ext cx="122238" cy="139700"/>
              </a:xfrm>
              <a:custGeom>
                <a:avLst/>
                <a:gdLst>
                  <a:gd name="T0" fmla="*/ 36 w 39"/>
                  <a:gd name="T1" fmla="*/ 25 h 44"/>
                  <a:gd name="T2" fmla="*/ 27 w 39"/>
                  <a:gd name="T3" fmla="*/ 22 h 44"/>
                  <a:gd name="T4" fmla="*/ 17 w 39"/>
                  <a:gd name="T5" fmla="*/ 29 h 44"/>
                  <a:gd name="T6" fmla="*/ 31 w 39"/>
                  <a:gd name="T7" fmla="*/ 33 h 44"/>
                  <a:gd name="T8" fmla="*/ 3 w 39"/>
                  <a:gd name="T9" fmla="*/ 23 h 44"/>
                  <a:gd name="T10" fmla="*/ 36 w 39"/>
                  <a:gd name="T11" fmla="*/ 2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4">
                    <a:moveTo>
                      <a:pt x="36" y="25"/>
                    </a:moveTo>
                    <a:cubicBezTo>
                      <a:pt x="32" y="25"/>
                      <a:pt x="30" y="23"/>
                      <a:pt x="27" y="22"/>
                    </a:cubicBezTo>
                    <a:cubicBezTo>
                      <a:pt x="26" y="7"/>
                      <a:pt x="6" y="22"/>
                      <a:pt x="17" y="29"/>
                    </a:cubicBezTo>
                    <a:cubicBezTo>
                      <a:pt x="25" y="27"/>
                      <a:pt x="26" y="29"/>
                      <a:pt x="31" y="33"/>
                    </a:cubicBezTo>
                    <a:cubicBezTo>
                      <a:pt x="22" y="44"/>
                      <a:pt x="4" y="33"/>
                      <a:pt x="3" y="23"/>
                    </a:cubicBezTo>
                    <a:cubicBezTo>
                      <a:pt x="0" y="0"/>
                      <a:pt x="39" y="3"/>
                      <a:pt x="36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7" name="iṩļiḋe">
                <a:extLst>
                  <a:ext uri="{FF2B5EF4-FFF2-40B4-BE49-F238E27FC236}">
                    <a16:creationId xmlns:a16="http://schemas.microsoft.com/office/drawing/2014/main" id="{579C5ABE-1582-4091-9C71-403453275478}"/>
                  </a:ext>
                </a:extLst>
              </p:cNvPr>
              <p:cNvSpPr/>
              <p:nvPr/>
            </p:nvSpPr>
            <p:spPr bwMode="auto">
              <a:xfrm>
                <a:off x="257175" y="2524125"/>
                <a:ext cx="1808163" cy="1809750"/>
              </a:xfrm>
              <a:custGeom>
                <a:avLst/>
                <a:gdLst>
                  <a:gd name="T0" fmla="*/ 276 w 571"/>
                  <a:gd name="T1" fmla="*/ 4 h 571"/>
                  <a:gd name="T2" fmla="*/ 480 w 571"/>
                  <a:gd name="T3" fmla="*/ 82 h 571"/>
                  <a:gd name="T4" fmla="*/ 567 w 571"/>
                  <a:gd name="T5" fmla="*/ 277 h 571"/>
                  <a:gd name="T6" fmla="*/ 489 w 571"/>
                  <a:gd name="T7" fmla="*/ 480 h 571"/>
                  <a:gd name="T8" fmla="*/ 295 w 571"/>
                  <a:gd name="T9" fmla="*/ 568 h 571"/>
                  <a:gd name="T10" fmla="*/ 90 w 571"/>
                  <a:gd name="T11" fmla="*/ 491 h 571"/>
                  <a:gd name="T12" fmla="*/ 3 w 571"/>
                  <a:gd name="T13" fmla="*/ 296 h 571"/>
                  <a:gd name="T14" fmla="*/ 81 w 571"/>
                  <a:gd name="T15" fmla="*/ 92 h 571"/>
                  <a:gd name="T16" fmla="*/ 214 w 571"/>
                  <a:gd name="T17" fmla="*/ 14 h 571"/>
                  <a:gd name="T18" fmla="*/ 276 w 571"/>
                  <a:gd name="T19" fmla="*/ 4 h 571"/>
                  <a:gd name="T20" fmla="*/ 90 w 571"/>
                  <a:gd name="T21" fmla="*/ 96 h 571"/>
                  <a:gd name="T22" fmla="*/ 12 w 571"/>
                  <a:gd name="T23" fmla="*/ 291 h 571"/>
                  <a:gd name="T24" fmla="*/ 94 w 571"/>
                  <a:gd name="T25" fmla="*/ 481 h 571"/>
                  <a:gd name="T26" fmla="*/ 289 w 571"/>
                  <a:gd name="T27" fmla="*/ 559 h 571"/>
                  <a:gd name="T28" fmla="*/ 480 w 571"/>
                  <a:gd name="T29" fmla="*/ 477 h 571"/>
                  <a:gd name="T30" fmla="*/ 558 w 571"/>
                  <a:gd name="T31" fmla="*/ 283 h 571"/>
                  <a:gd name="T32" fmla="*/ 477 w 571"/>
                  <a:gd name="T33" fmla="*/ 92 h 571"/>
                  <a:gd name="T34" fmla="*/ 282 w 571"/>
                  <a:gd name="T35" fmla="*/ 14 h 571"/>
                  <a:gd name="T36" fmla="*/ 90 w 571"/>
                  <a:gd name="T37" fmla="*/ 96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1" h="571">
                    <a:moveTo>
                      <a:pt x="276" y="4"/>
                    </a:moveTo>
                    <a:cubicBezTo>
                      <a:pt x="363" y="0"/>
                      <a:pt x="435" y="39"/>
                      <a:pt x="480" y="82"/>
                    </a:cubicBezTo>
                    <a:cubicBezTo>
                      <a:pt x="527" y="126"/>
                      <a:pt x="563" y="190"/>
                      <a:pt x="567" y="277"/>
                    </a:cubicBezTo>
                    <a:cubicBezTo>
                      <a:pt x="571" y="366"/>
                      <a:pt x="533" y="436"/>
                      <a:pt x="489" y="480"/>
                    </a:cubicBezTo>
                    <a:cubicBezTo>
                      <a:pt x="443" y="527"/>
                      <a:pt x="381" y="566"/>
                      <a:pt x="295" y="568"/>
                    </a:cubicBezTo>
                    <a:cubicBezTo>
                      <a:pt x="204" y="571"/>
                      <a:pt x="139" y="536"/>
                      <a:pt x="90" y="491"/>
                    </a:cubicBezTo>
                    <a:cubicBezTo>
                      <a:pt x="44" y="448"/>
                      <a:pt x="5" y="381"/>
                      <a:pt x="3" y="296"/>
                    </a:cubicBezTo>
                    <a:cubicBezTo>
                      <a:pt x="0" y="202"/>
                      <a:pt x="36" y="139"/>
                      <a:pt x="81" y="92"/>
                    </a:cubicBezTo>
                    <a:cubicBezTo>
                      <a:pt x="114" y="56"/>
                      <a:pt x="158" y="28"/>
                      <a:pt x="214" y="14"/>
                    </a:cubicBezTo>
                    <a:cubicBezTo>
                      <a:pt x="233" y="8"/>
                      <a:pt x="254" y="5"/>
                      <a:pt x="276" y="4"/>
                    </a:cubicBezTo>
                    <a:close/>
                    <a:moveTo>
                      <a:pt x="90" y="96"/>
                    </a:moveTo>
                    <a:cubicBezTo>
                      <a:pt x="45" y="141"/>
                      <a:pt x="12" y="204"/>
                      <a:pt x="12" y="291"/>
                    </a:cubicBezTo>
                    <a:cubicBezTo>
                      <a:pt x="12" y="376"/>
                      <a:pt x="52" y="439"/>
                      <a:pt x="94" y="481"/>
                    </a:cubicBezTo>
                    <a:cubicBezTo>
                      <a:pt x="140" y="527"/>
                      <a:pt x="204" y="559"/>
                      <a:pt x="289" y="559"/>
                    </a:cubicBezTo>
                    <a:cubicBezTo>
                      <a:pt x="371" y="559"/>
                      <a:pt x="436" y="522"/>
                      <a:pt x="480" y="477"/>
                    </a:cubicBezTo>
                    <a:cubicBezTo>
                      <a:pt x="522" y="434"/>
                      <a:pt x="560" y="368"/>
                      <a:pt x="558" y="283"/>
                    </a:cubicBezTo>
                    <a:cubicBezTo>
                      <a:pt x="556" y="198"/>
                      <a:pt x="521" y="136"/>
                      <a:pt x="477" y="92"/>
                    </a:cubicBezTo>
                    <a:cubicBezTo>
                      <a:pt x="434" y="49"/>
                      <a:pt x="366" y="11"/>
                      <a:pt x="282" y="14"/>
                    </a:cubicBezTo>
                    <a:cubicBezTo>
                      <a:pt x="194" y="16"/>
                      <a:pt x="134" y="52"/>
                      <a:pt x="9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8" name="ïşḷîḍé">
                <a:extLst>
                  <a:ext uri="{FF2B5EF4-FFF2-40B4-BE49-F238E27FC236}">
                    <a16:creationId xmlns:a16="http://schemas.microsoft.com/office/drawing/2014/main" id="{2E2AC9BD-E2B1-4F2F-9E74-ED54A9FDB336}"/>
                  </a:ext>
                </a:extLst>
              </p:cNvPr>
              <p:cNvSpPr/>
              <p:nvPr/>
            </p:nvSpPr>
            <p:spPr bwMode="auto">
              <a:xfrm>
                <a:off x="531813" y="2536825"/>
                <a:ext cx="38100" cy="47625"/>
              </a:xfrm>
              <a:custGeom>
                <a:avLst/>
                <a:gdLst>
                  <a:gd name="T0" fmla="*/ 12 w 12"/>
                  <a:gd name="T1" fmla="*/ 8 h 15"/>
                  <a:gd name="T2" fmla="*/ 5 w 12"/>
                  <a:gd name="T3" fmla="*/ 15 h 15"/>
                  <a:gd name="T4" fmla="*/ 0 w 12"/>
                  <a:gd name="T5" fmla="*/ 8 h 15"/>
                  <a:gd name="T6" fmla="*/ 12 w 12"/>
                  <a:gd name="T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5">
                    <a:moveTo>
                      <a:pt x="12" y="8"/>
                    </a:moveTo>
                    <a:cubicBezTo>
                      <a:pt x="11" y="11"/>
                      <a:pt x="7" y="12"/>
                      <a:pt x="5" y="15"/>
                    </a:cubicBezTo>
                    <a:cubicBezTo>
                      <a:pt x="2" y="13"/>
                      <a:pt x="1" y="11"/>
                      <a:pt x="0" y="8"/>
                    </a:cubicBezTo>
                    <a:cubicBezTo>
                      <a:pt x="4" y="5"/>
                      <a:pt x="10" y="0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" name="îšļídê">
                <a:extLst>
                  <a:ext uri="{FF2B5EF4-FFF2-40B4-BE49-F238E27FC236}">
                    <a16:creationId xmlns:a16="http://schemas.microsoft.com/office/drawing/2014/main" id="{C039DC4A-F4AC-4CAC-8A96-C321FE7DA279}"/>
                  </a:ext>
                </a:extLst>
              </p:cNvPr>
              <p:cNvSpPr/>
              <p:nvPr/>
            </p:nvSpPr>
            <p:spPr bwMode="auto">
              <a:xfrm>
                <a:off x="550863" y="2571750"/>
                <a:ext cx="79375" cy="92075"/>
              </a:xfrm>
              <a:custGeom>
                <a:avLst/>
                <a:gdLst>
                  <a:gd name="T0" fmla="*/ 25 w 25"/>
                  <a:gd name="T1" fmla="*/ 23 h 29"/>
                  <a:gd name="T2" fmla="*/ 16 w 25"/>
                  <a:gd name="T3" fmla="*/ 29 h 29"/>
                  <a:gd name="T4" fmla="*/ 0 w 25"/>
                  <a:gd name="T5" fmla="*/ 7 h 29"/>
                  <a:gd name="T6" fmla="*/ 8 w 25"/>
                  <a:gd name="T7" fmla="*/ 0 h 29"/>
                  <a:gd name="T8" fmla="*/ 25 w 25"/>
                  <a:gd name="T9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5" y="23"/>
                    </a:moveTo>
                    <a:cubicBezTo>
                      <a:pt x="22" y="25"/>
                      <a:pt x="19" y="27"/>
                      <a:pt x="16" y="29"/>
                    </a:cubicBezTo>
                    <a:cubicBezTo>
                      <a:pt x="10" y="22"/>
                      <a:pt x="6" y="14"/>
                      <a:pt x="0" y="7"/>
                    </a:cubicBezTo>
                    <a:cubicBezTo>
                      <a:pt x="2" y="4"/>
                      <a:pt x="6" y="3"/>
                      <a:pt x="8" y="0"/>
                    </a:cubicBezTo>
                    <a:cubicBezTo>
                      <a:pt x="15" y="7"/>
                      <a:pt x="19" y="15"/>
                      <a:pt x="25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" name="iśļîḑe">
                <a:extLst>
                  <a:ext uri="{FF2B5EF4-FFF2-40B4-BE49-F238E27FC236}">
                    <a16:creationId xmlns:a16="http://schemas.microsoft.com/office/drawing/2014/main" id="{AC964896-2B4A-4502-845A-16EDF64033F5}"/>
                  </a:ext>
                </a:extLst>
              </p:cNvPr>
              <p:cNvSpPr/>
              <p:nvPr/>
            </p:nvSpPr>
            <p:spPr bwMode="auto">
              <a:xfrm>
                <a:off x="1693863" y="2578100"/>
                <a:ext cx="117475" cy="123825"/>
              </a:xfrm>
              <a:custGeom>
                <a:avLst/>
                <a:gdLst>
                  <a:gd name="T0" fmla="*/ 32 w 37"/>
                  <a:gd name="T1" fmla="*/ 32 h 39"/>
                  <a:gd name="T2" fmla="*/ 15 w 37"/>
                  <a:gd name="T3" fmla="*/ 19 h 39"/>
                  <a:gd name="T4" fmla="*/ 28 w 37"/>
                  <a:gd name="T5" fmla="*/ 36 h 39"/>
                  <a:gd name="T6" fmla="*/ 4 w 37"/>
                  <a:gd name="T7" fmla="*/ 23 h 39"/>
                  <a:gd name="T8" fmla="*/ 37 w 37"/>
                  <a:gd name="T9" fmla="*/ 20 h 39"/>
                  <a:gd name="T10" fmla="*/ 32 w 37"/>
                  <a:gd name="T11" fmla="*/ 32 h 39"/>
                  <a:gd name="T12" fmla="*/ 19 w 37"/>
                  <a:gd name="T13" fmla="*/ 15 h 39"/>
                  <a:gd name="T14" fmla="*/ 27 w 37"/>
                  <a:gd name="T15" fmla="*/ 21 h 39"/>
                  <a:gd name="T16" fmla="*/ 19 w 37"/>
                  <a:gd name="T17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9">
                    <a:moveTo>
                      <a:pt x="32" y="32"/>
                    </a:moveTo>
                    <a:cubicBezTo>
                      <a:pt x="25" y="29"/>
                      <a:pt x="21" y="23"/>
                      <a:pt x="15" y="19"/>
                    </a:cubicBezTo>
                    <a:cubicBezTo>
                      <a:pt x="10" y="29"/>
                      <a:pt x="29" y="28"/>
                      <a:pt x="28" y="36"/>
                    </a:cubicBezTo>
                    <a:cubicBezTo>
                      <a:pt x="17" y="39"/>
                      <a:pt x="6" y="29"/>
                      <a:pt x="4" y="23"/>
                    </a:cubicBezTo>
                    <a:cubicBezTo>
                      <a:pt x="0" y="0"/>
                      <a:pt x="36" y="0"/>
                      <a:pt x="37" y="20"/>
                    </a:cubicBezTo>
                    <a:cubicBezTo>
                      <a:pt x="37" y="25"/>
                      <a:pt x="35" y="28"/>
                      <a:pt x="32" y="32"/>
                    </a:cubicBezTo>
                    <a:close/>
                    <a:moveTo>
                      <a:pt x="19" y="15"/>
                    </a:moveTo>
                    <a:cubicBezTo>
                      <a:pt x="21" y="17"/>
                      <a:pt x="23" y="20"/>
                      <a:pt x="27" y="21"/>
                    </a:cubicBezTo>
                    <a:cubicBezTo>
                      <a:pt x="31" y="15"/>
                      <a:pt x="21" y="9"/>
                      <a:pt x="19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" name="î$ḻiḑe">
                <a:extLst>
                  <a:ext uri="{FF2B5EF4-FFF2-40B4-BE49-F238E27FC236}">
                    <a16:creationId xmlns:a16="http://schemas.microsoft.com/office/drawing/2014/main" id="{692E9FB7-2480-4538-8115-1DFF9ABBA4CF}"/>
                  </a:ext>
                </a:extLst>
              </p:cNvPr>
              <p:cNvSpPr/>
              <p:nvPr/>
            </p:nvSpPr>
            <p:spPr bwMode="auto">
              <a:xfrm>
                <a:off x="471488" y="2609850"/>
                <a:ext cx="133350" cy="133350"/>
              </a:xfrm>
              <a:custGeom>
                <a:avLst/>
                <a:gdLst>
                  <a:gd name="T0" fmla="*/ 22 w 42"/>
                  <a:gd name="T1" fmla="*/ 3 h 42"/>
                  <a:gd name="T2" fmla="*/ 16 w 42"/>
                  <a:gd name="T3" fmla="*/ 11 h 42"/>
                  <a:gd name="T4" fmla="*/ 9 w 42"/>
                  <a:gd name="T5" fmla="*/ 16 h 42"/>
                  <a:gd name="T6" fmla="*/ 28 w 42"/>
                  <a:gd name="T7" fmla="*/ 10 h 42"/>
                  <a:gd name="T8" fmla="*/ 9 w 42"/>
                  <a:gd name="T9" fmla="*/ 33 h 42"/>
                  <a:gd name="T10" fmla="*/ 16 w 42"/>
                  <a:gd name="T11" fmla="*/ 26 h 42"/>
                  <a:gd name="T12" fmla="*/ 24 w 42"/>
                  <a:gd name="T13" fmla="*/ 21 h 42"/>
                  <a:gd name="T14" fmla="*/ 9 w 42"/>
                  <a:gd name="T15" fmla="*/ 26 h 42"/>
                  <a:gd name="T16" fmla="*/ 0 w 42"/>
                  <a:gd name="T17" fmla="*/ 17 h 42"/>
                  <a:gd name="T18" fmla="*/ 22 w 42"/>
                  <a:gd name="T1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2" y="3"/>
                    </a:moveTo>
                    <a:cubicBezTo>
                      <a:pt x="23" y="6"/>
                      <a:pt x="17" y="8"/>
                      <a:pt x="16" y="11"/>
                    </a:cubicBezTo>
                    <a:cubicBezTo>
                      <a:pt x="12" y="10"/>
                      <a:pt x="9" y="12"/>
                      <a:pt x="9" y="16"/>
                    </a:cubicBezTo>
                    <a:cubicBezTo>
                      <a:pt x="16" y="17"/>
                      <a:pt x="18" y="7"/>
                      <a:pt x="28" y="10"/>
                    </a:cubicBezTo>
                    <a:cubicBezTo>
                      <a:pt x="42" y="14"/>
                      <a:pt x="24" y="42"/>
                      <a:pt x="9" y="33"/>
                    </a:cubicBezTo>
                    <a:cubicBezTo>
                      <a:pt x="10" y="29"/>
                      <a:pt x="13" y="28"/>
                      <a:pt x="16" y="26"/>
                    </a:cubicBezTo>
                    <a:cubicBezTo>
                      <a:pt x="18" y="26"/>
                      <a:pt x="24" y="26"/>
                      <a:pt x="24" y="21"/>
                    </a:cubicBezTo>
                    <a:cubicBezTo>
                      <a:pt x="20" y="17"/>
                      <a:pt x="15" y="25"/>
                      <a:pt x="9" y="26"/>
                    </a:cubicBezTo>
                    <a:cubicBezTo>
                      <a:pt x="4" y="26"/>
                      <a:pt x="0" y="23"/>
                      <a:pt x="0" y="17"/>
                    </a:cubicBezTo>
                    <a:cubicBezTo>
                      <a:pt x="1" y="9"/>
                      <a:pt x="12" y="0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" name="îṩḷiďé">
                <a:extLst>
                  <a:ext uri="{FF2B5EF4-FFF2-40B4-BE49-F238E27FC236}">
                    <a16:creationId xmlns:a16="http://schemas.microsoft.com/office/drawing/2014/main" id="{4311F079-CB1B-4838-ACCE-FFD4B4154580}"/>
                  </a:ext>
                </a:extLst>
              </p:cNvPr>
              <p:cNvSpPr/>
              <p:nvPr/>
            </p:nvSpPr>
            <p:spPr bwMode="auto">
              <a:xfrm>
                <a:off x="401638" y="2663825"/>
                <a:ext cx="85725" cy="120650"/>
              </a:xfrm>
              <a:custGeom>
                <a:avLst/>
                <a:gdLst>
                  <a:gd name="T0" fmla="*/ 18 w 27"/>
                  <a:gd name="T1" fmla="*/ 11 h 38"/>
                  <a:gd name="T2" fmla="*/ 15 w 27"/>
                  <a:gd name="T3" fmla="*/ 15 h 38"/>
                  <a:gd name="T4" fmla="*/ 27 w 27"/>
                  <a:gd name="T5" fmla="*/ 30 h 38"/>
                  <a:gd name="T6" fmla="*/ 19 w 27"/>
                  <a:gd name="T7" fmla="*/ 38 h 38"/>
                  <a:gd name="T8" fmla="*/ 0 w 27"/>
                  <a:gd name="T9" fmla="*/ 19 h 38"/>
                  <a:gd name="T10" fmla="*/ 9 w 27"/>
                  <a:gd name="T11" fmla="*/ 13 h 38"/>
                  <a:gd name="T12" fmla="*/ 18 w 27"/>
                  <a:gd name="T13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8">
                    <a:moveTo>
                      <a:pt x="18" y="11"/>
                    </a:moveTo>
                    <a:cubicBezTo>
                      <a:pt x="18" y="13"/>
                      <a:pt x="15" y="13"/>
                      <a:pt x="15" y="15"/>
                    </a:cubicBezTo>
                    <a:cubicBezTo>
                      <a:pt x="16" y="23"/>
                      <a:pt x="23" y="25"/>
                      <a:pt x="27" y="30"/>
                    </a:cubicBezTo>
                    <a:cubicBezTo>
                      <a:pt x="25" y="34"/>
                      <a:pt x="22" y="36"/>
                      <a:pt x="19" y="38"/>
                    </a:cubicBezTo>
                    <a:cubicBezTo>
                      <a:pt x="13" y="31"/>
                      <a:pt x="6" y="26"/>
                      <a:pt x="0" y="19"/>
                    </a:cubicBezTo>
                    <a:cubicBezTo>
                      <a:pt x="2" y="16"/>
                      <a:pt x="5" y="10"/>
                      <a:pt x="9" y="13"/>
                    </a:cubicBezTo>
                    <a:cubicBezTo>
                      <a:pt x="6" y="6"/>
                      <a:pt x="18" y="0"/>
                      <a:pt x="1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" name="ïśľïḋê">
                <a:extLst>
                  <a:ext uri="{FF2B5EF4-FFF2-40B4-BE49-F238E27FC236}">
                    <a16:creationId xmlns:a16="http://schemas.microsoft.com/office/drawing/2014/main" id="{EA042946-FC35-4D95-B31A-99C9F164FF09}"/>
                  </a:ext>
                </a:extLst>
              </p:cNvPr>
              <p:cNvSpPr/>
              <p:nvPr/>
            </p:nvSpPr>
            <p:spPr bwMode="auto">
              <a:xfrm>
                <a:off x="1833563" y="2670175"/>
                <a:ext cx="174625" cy="173038"/>
              </a:xfrm>
              <a:custGeom>
                <a:avLst/>
                <a:gdLst>
                  <a:gd name="T0" fmla="*/ 30 w 55"/>
                  <a:gd name="T1" fmla="*/ 31 h 55"/>
                  <a:gd name="T2" fmla="*/ 29 w 55"/>
                  <a:gd name="T3" fmla="*/ 38 h 55"/>
                  <a:gd name="T4" fmla="*/ 33 w 55"/>
                  <a:gd name="T5" fmla="*/ 38 h 55"/>
                  <a:gd name="T6" fmla="*/ 36 w 55"/>
                  <a:gd name="T7" fmla="*/ 46 h 55"/>
                  <a:gd name="T8" fmla="*/ 29 w 55"/>
                  <a:gd name="T9" fmla="*/ 48 h 55"/>
                  <a:gd name="T10" fmla="*/ 30 w 55"/>
                  <a:gd name="T11" fmla="*/ 54 h 55"/>
                  <a:gd name="T12" fmla="*/ 21 w 55"/>
                  <a:gd name="T13" fmla="*/ 54 h 55"/>
                  <a:gd name="T14" fmla="*/ 20 w 55"/>
                  <a:gd name="T15" fmla="*/ 48 h 55"/>
                  <a:gd name="T16" fmla="*/ 3 w 55"/>
                  <a:gd name="T17" fmla="*/ 32 h 55"/>
                  <a:gd name="T18" fmla="*/ 20 w 55"/>
                  <a:gd name="T19" fmla="*/ 20 h 55"/>
                  <a:gd name="T20" fmla="*/ 24 w 55"/>
                  <a:gd name="T21" fmla="*/ 11 h 55"/>
                  <a:gd name="T22" fmla="*/ 30 w 55"/>
                  <a:gd name="T23" fmla="*/ 31 h 55"/>
                  <a:gd name="T24" fmla="*/ 30 w 55"/>
                  <a:gd name="T25" fmla="*/ 24 h 55"/>
                  <a:gd name="T26" fmla="*/ 36 w 55"/>
                  <a:gd name="T27" fmla="*/ 24 h 55"/>
                  <a:gd name="T28" fmla="*/ 35 w 55"/>
                  <a:gd name="T29" fmla="*/ 19 h 55"/>
                  <a:gd name="T30" fmla="*/ 30 w 55"/>
                  <a:gd name="T31" fmla="*/ 24 h 55"/>
                  <a:gd name="T32" fmla="*/ 19 w 55"/>
                  <a:gd name="T33" fmla="*/ 38 h 55"/>
                  <a:gd name="T34" fmla="*/ 18 w 55"/>
                  <a:gd name="T35" fmla="*/ 27 h 55"/>
                  <a:gd name="T36" fmla="*/ 19 w 55"/>
                  <a:gd name="T37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55">
                    <a:moveTo>
                      <a:pt x="30" y="31"/>
                    </a:moveTo>
                    <a:cubicBezTo>
                      <a:pt x="28" y="32"/>
                      <a:pt x="29" y="36"/>
                      <a:pt x="29" y="38"/>
                    </a:cubicBezTo>
                    <a:cubicBezTo>
                      <a:pt x="30" y="40"/>
                      <a:pt x="32" y="36"/>
                      <a:pt x="33" y="38"/>
                    </a:cubicBezTo>
                    <a:cubicBezTo>
                      <a:pt x="33" y="41"/>
                      <a:pt x="36" y="42"/>
                      <a:pt x="36" y="46"/>
                    </a:cubicBezTo>
                    <a:cubicBezTo>
                      <a:pt x="33" y="46"/>
                      <a:pt x="31" y="47"/>
                      <a:pt x="29" y="48"/>
                    </a:cubicBezTo>
                    <a:cubicBezTo>
                      <a:pt x="30" y="50"/>
                      <a:pt x="29" y="53"/>
                      <a:pt x="30" y="54"/>
                    </a:cubicBezTo>
                    <a:cubicBezTo>
                      <a:pt x="28" y="55"/>
                      <a:pt x="23" y="55"/>
                      <a:pt x="21" y="54"/>
                    </a:cubicBezTo>
                    <a:cubicBezTo>
                      <a:pt x="20" y="53"/>
                      <a:pt x="21" y="49"/>
                      <a:pt x="20" y="48"/>
                    </a:cubicBezTo>
                    <a:cubicBezTo>
                      <a:pt x="16" y="46"/>
                      <a:pt x="4" y="40"/>
                      <a:pt x="3" y="32"/>
                    </a:cubicBezTo>
                    <a:cubicBezTo>
                      <a:pt x="0" y="21"/>
                      <a:pt x="10" y="14"/>
                      <a:pt x="20" y="20"/>
                    </a:cubicBezTo>
                    <a:cubicBezTo>
                      <a:pt x="22" y="16"/>
                      <a:pt x="22" y="13"/>
                      <a:pt x="24" y="11"/>
                    </a:cubicBezTo>
                    <a:cubicBezTo>
                      <a:pt x="41" y="0"/>
                      <a:pt x="55" y="41"/>
                      <a:pt x="30" y="31"/>
                    </a:cubicBezTo>
                    <a:close/>
                    <a:moveTo>
                      <a:pt x="30" y="24"/>
                    </a:moveTo>
                    <a:cubicBezTo>
                      <a:pt x="32" y="24"/>
                      <a:pt x="35" y="25"/>
                      <a:pt x="36" y="24"/>
                    </a:cubicBezTo>
                    <a:cubicBezTo>
                      <a:pt x="36" y="22"/>
                      <a:pt x="36" y="21"/>
                      <a:pt x="35" y="19"/>
                    </a:cubicBezTo>
                    <a:cubicBezTo>
                      <a:pt x="31" y="17"/>
                      <a:pt x="29" y="20"/>
                      <a:pt x="30" y="24"/>
                    </a:cubicBezTo>
                    <a:close/>
                    <a:moveTo>
                      <a:pt x="19" y="38"/>
                    </a:moveTo>
                    <a:cubicBezTo>
                      <a:pt x="19" y="34"/>
                      <a:pt x="20" y="29"/>
                      <a:pt x="18" y="27"/>
                    </a:cubicBezTo>
                    <a:cubicBezTo>
                      <a:pt x="9" y="26"/>
                      <a:pt x="12" y="39"/>
                      <a:pt x="19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" name="ïṧ1îďè">
                <a:extLst>
                  <a:ext uri="{FF2B5EF4-FFF2-40B4-BE49-F238E27FC236}">
                    <a16:creationId xmlns:a16="http://schemas.microsoft.com/office/drawing/2014/main" id="{68C6E375-ECF1-42CD-AFAA-F053CEC4E3F7}"/>
                  </a:ext>
                </a:extLst>
              </p:cNvPr>
              <p:cNvSpPr/>
              <p:nvPr/>
            </p:nvSpPr>
            <p:spPr bwMode="auto">
              <a:xfrm>
                <a:off x="331788" y="2736850"/>
                <a:ext cx="117475" cy="122238"/>
              </a:xfrm>
              <a:custGeom>
                <a:avLst/>
                <a:gdLst>
                  <a:gd name="T0" fmla="*/ 29 w 37"/>
                  <a:gd name="T1" fmla="*/ 11 h 39"/>
                  <a:gd name="T2" fmla="*/ 16 w 37"/>
                  <a:gd name="T3" fmla="*/ 27 h 39"/>
                  <a:gd name="T4" fmla="*/ 21 w 37"/>
                  <a:gd name="T5" fmla="*/ 29 h 39"/>
                  <a:gd name="T6" fmla="*/ 25 w 37"/>
                  <a:gd name="T7" fmla="*/ 22 h 39"/>
                  <a:gd name="T8" fmla="*/ 31 w 37"/>
                  <a:gd name="T9" fmla="*/ 14 h 39"/>
                  <a:gd name="T10" fmla="*/ 16 w 37"/>
                  <a:gd name="T11" fmla="*/ 39 h 39"/>
                  <a:gd name="T12" fmla="*/ 1 w 37"/>
                  <a:gd name="T13" fmla="*/ 22 h 39"/>
                  <a:gd name="T14" fmla="*/ 29 w 37"/>
                  <a:gd name="T15" fmla="*/ 11 h 39"/>
                  <a:gd name="T16" fmla="*/ 11 w 37"/>
                  <a:gd name="T17" fmla="*/ 24 h 39"/>
                  <a:gd name="T18" fmla="*/ 18 w 37"/>
                  <a:gd name="T19" fmla="*/ 16 h 39"/>
                  <a:gd name="T20" fmla="*/ 11 w 37"/>
                  <a:gd name="T21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9">
                    <a:moveTo>
                      <a:pt x="29" y="11"/>
                    </a:moveTo>
                    <a:cubicBezTo>
                      <a:pt x="25" y="17"/>
                      <a:pt x="21" y="22"/>
                      <a:pt x="16" y="27"/>
                    </a:cubicBezTo>
                    <a:cubicBezTo>
                      <a:pt x="17" y="30"/>
                      <a:pt x="20" y="29"/>
                      <a:pt x="21" y="29"/>
                    </a:cubicBezTo>
                    <a:cubicBezTo>
                      <a:pt x="25" y="28"/>
                      <a:pt x="23" y="25"/>
                      <a:pt x="25" y="22"/>
                    </a:cubicBezTo>
                    <a:cubicBezTo>
                      <a:pt x="27" y="18"/>
                      <a:pt x="31" y="17"/>
                      <a:pt x="31" y="14"/>
                    </a:cubicBezTo>
                    <a:cubicBezTo>
                      <a:pt x="37" y="26"/>
                      <a:pt x="27" y="39"/>
                      <a:pt x="16" y="39"/>
                    </a:cubicBezTo>
                    <a:cubicBezTo>
                      <a:pt x="6" y="38"/>
                      <a:pt x="0" y="30"/>
                      <a:pt x="1" y="22"/>
                    </a:cubicBezTo>
                    <a:cubicBezTo>
                      <a:pt x="3" y="9"/>
                      <a:pt x="19" y="0"/>
                      <a:pt x="29" y="11"/>
                    </a:cubicBezTo>
                    <a:close/>
                    <a:moveTo>
                      <a:pt x="11" y="24"/>
                    </a:moveTo>
                    <a:cubicBezTo>
                      <a:pt x="15" y="23"/>
                      <a:pt x="15" y="19"/>
                      <a:pt x="18" y="16"/>
                    </a:cubicBezTo>
                    <a:cubicBezTo>
                      <a:pt x="13" y="13"/>
                      <a:pt x="7" y="19"/>
                      <a:pt x="11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" name="iş1iďê">
                <a:extLst>
                  <a:ext uri="{FF2B5EF4-FFF2-40B4-BE49-F238E27FC236}">
                    <a16:creationId xmlns:a16="http://schemas.microsoft.com/office/drawing/2014/main" id="{63386772-2B19-47C2-852E-0DEB83A4E836}"/>
                  </a:ext>
                </a:extLst>
              </p:cNvPr>
              <p:cNvSpPr/>
              <p:nvPr/>
            </p:nvSpPr>
            <p:spPr bwMode="auto">
              <a:xfrm>
                <a:off x="257175" y="2827338"/>
                <a:ext cx="109538" cy="104775"/>
              </a:xfrm>
              <a:custGeom>
                <a:avLst/>
                <a:gdLst>
                  <a:gd name="T0" fmla="*/ 17 w 35"/>
                  <a:gd name="T1" fmla="*/ 0 h 33"/>
                  <a:gd name="T2" fmla="*/ 35 w 35"/>
                  <a:gd name="T3" fmla="*/ 25 h 33"/>
                  <a:gd name="T4" fmla="*/ 30 w 35"/>
                  <a:gd name="T5" fmla="*/ 33 h 33"/>
                  <a:gd name="T6" fmla="*/ 0 w 35"/>
                  <a:gd name="T7" fmla="*/ 28 h 33"/>
                  <a:gd name="T8" fmla="*/ 6 w 35"/>
                  <a:gd name="T9" fmla="*/ 18 h 33"/>
                  <a:gd name="T10" fmla="*/ 22 w 35"/>
                  <a:gd name="T11" fmla="*/ 23 h 33"/>
                  <a:gd name="T12" fmla="*/ 13 w 35"/>
                  <a:gd name="T13" fmla="*/ 10 h 33"/>
                  <a:gd name="T14" fmla="*/ 17 w 35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3">
                    <a:moveTo>
                      <a:pt x="17" y="0"/>
                    </a:moveTo>
                    <a:cubicBezTo>
                      <a:pt x="25" y="7"/>
                      <a:pt x="29" y="17"/>
                      <a:pt x="35" y="25"/>
                    </a:cubicBezTo>
                    <a:cubicBezTo>
                      <a:pt x="34" y="28"/>
                      <a:pt x="31" y="30"/>
                      <a:pt x="30" y="33"/>
                    </a:cubicBezTo>
                    <a:cubicBezTo>
                      <a:pt x="20" y="32"/>
                      <a:pt x="11" y="29"/>
                      <a:pt x="0" y="28"/>
                    </a:cubicBezTo>
                    <a:cubicBezTo>
                      <a:pt x="2" y="24"/>
                      <a:pt x="5" y="22"/>
                      <a:pt x="6" y="18"/>
                    </a:cubicBezTo>
                    <a:cubicBezTo>
                      <a:pt x="12" y="19"/>
                      <a:pt x="17" y="21"/>
                      <a:pt x="22" y="23"/>
                    </a:cubicBezTo>
                    <a:cubicBezTo>
                      <a:pt x="21" y="19"/>
                      <a:pt x="16" y="14"/>
                      <a:pt x="13" y="10"/>
                    </a:cubicBezTo>
                    <a:cubicBezTo>
                      <a:pt x="13" y="5"/>
                      <a:pt x="17" y="4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" name="ïṥḻíḍe">
                <a:extLst>
                  <a:ext uri="{FF2B5EF4-FFF2-40B4-BE49-F238E27FC236}">
                    <a16:creationId xmlns:a16="http://schemas.microsoft.com/office/drawing/2014/main" id="{0052BB91-1897-4CAE-8B9E-5998DE347175}"/>
                  </a:ext>
                </a:extLst>
              </p:cNvPr>
              <p:cNvSpPr/>
              <p:nvPr/>
            </p:nvSpPr>
            <p:spPr bwMode="auto">
              <a:xfrm>
                <a:off x="1973263" y="2846388"/>
                <a:ext cx="142875" cy="130175"/>
              </a:xfrm>
              <a:custGeom>
                <a:avLst/>
                <a:gdLst>
                  <a:gd name="T0" fmla="*/ 45 w 45"/>
                  <a:gd name="T1" fmla="*/ 32 h 41"/>
                  <a:gd name="T2" fmla="*/ 38 w 45"/>
                  <a:gd name="T3" fmla="*/ 35 h 41"/>
                  <a:gd name="T4" fmla="*/ 31 w 45"/>
                  <a:gd name="T5" fmla="*/ 26 h 41"/>
                  <a:gd name="T6" fmla="*/ 6 w 45"/>
                  <a:gd name="T7" fmla="*/ 41 h 41"/>
                  <a:gd name="T8" fmla="*/ 0 w 45"/>
                  <a:gd name="T9" fmla="*/ 30 h 41"/>
                  <a:gd name="T10" fmla="*/ 24 w 45"/>
                  <a:gd name="T11" fmla="*/ 16 h 41"/>
                  <a:gd name="T12" fmla="*/ 18 w 45"/>
                  <a:gd name="T13" fmla="*/ 5 h 41"/>
                  <a:gd name="T14" fmla="*/ 25 w 45"/>
                  <a:gd name="T15" fmla="*/ 0 h 41"/>
                  <a:gd name="T16" fmla="*/ 45 w 45"/>
                  <a:gd name="T17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1">
                    <a:moveTo>
                      <a:pt x="45" y="32"/>
                    </a:moveTo>
                    <a:cubicBezTo>
                      <a:pt x="42" y="32"/>
                      <a:pt x="40" y="34"/>
                      <a:pt x="38" y="35"/>
                    </a:cubicBezTo>
                    <a:cubicBezTo>
                      <a:pt x="34" y="34"/>
                      <a:pt x="33" y="30"/>
                      <a:pt x="31" y="26"/>
                    </a:cubicBezTo>
                    <a:cubicBezTo>
                      <a:pt x="22" y="30"/>
                      <a:pt x="14" y="35"/>
                      <a:pt x="6" y="41"/>
                    </a:cubicBezTo>
                    <a:cubicBezTo>
                      <a:pt x="3" y="38"/>
                      <a:pt x="1" y="34"/>
                      <a:pt x="0" y="30"/>
                    </a:cubicBezTo>
                    <a:cubicBezTo>
                      <a:pt x="9" y="26"/>
                      <a:pt x="15" y="20"/>
                      <a:pt x="24" y="16"/>
                    </a:cubicBezTo>
                    <a:cubicBezTo>
                      <a:pt x="23" y="12"/>
                      <a:pt x="20" y="9"/>
                      <a:pt x="18" y="5"/>
                    </a:cubicBezTo>
                    <a:cubicBezTo>
                      <a:pt x="21" y="3"/>
                      <a:pt x="23" y="2"/>
                      <a:pt x="25" y="0"/>
                    </a:cubicBezTo>
                    <a:cubicBezTo>
                      <a:pt x="33" y="9"/>
                      <a:pt x="39" y="21"/>
                      <a:pt x="4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" name="iŝľîde">
                <a:extLst>
                  <a:ext uri="{FF2B5EF4-FFF2-40B4-BE49-F238E27FC236}">
                    <a16:creationId xmlns:a16="http://schemas.microsoft.com/office/drawing/2014/main" id="{1926E783-4748-4674-89F3-9CB79358C74A}"/>
                  </a:ext>
                </a:extLst>
              </p:cNvPr>
              <p:cNvSpPr/>
              <p:nvPr/>
            </p:nvSpPr>
            <p:spPr bwMode="auto">
              <a:xfrm>
                <a:off x="203200" y="2903538"/>
                <a:ext cx="34925" cy="50800"/>
              </a:xfrm>
              <a:custGeom>
                <a:avLst/>
                <a:gdLst>
                  <a:gd name="T0" fmla="*/ 11 w 11"/>
                  <a:gd name="T1" fmla="*/ 7 h 16"/>
                  <a:gd name="T2" fmla="*/ 7 w 11"/>
                  <a:gd name="T3" fmla="*/ 16 h 16"/>
                  <a:gd name="T4" fmla="*/ 0 w 11"/>
                  <a:gd name="T5" fmla="*/ 14 h 16"/>
                  <a:gd name="T6" fmla="*/ 11 w 11"/>
                  <a:gd name="T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6">
                    <a:moveTo>
                      <a:pt x="11" y="7"/>
                    </a:moveTo>
                    <a:cubicBezTo>
                      <a:pt x="11" y="11"/>
                      <a:pt x="8" y="13"/>
                      <a:pt x="7" y="16"/>
                    </a:cubicBezTo>
                    <a:cubicBezTo>
                      <a:pt x="4" y="16"/>
                      <a:pt x="3" y="14"/>
                      <a:pt x="0" y="14"/>
                    </a:cubicBezTo>
                    <a:cubicBezTo>
                      <a:pt x="2" y="7"/>
                      <a:pt x="6" y="0"/>
                      <a:pt x="1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8" name="ïṣḻiḑê">
                <a:extLst>
                  <a:ext uri="{FF2B5EF4-FFF2-40B4-BE49-F238E27FC236}">
                    <a16:creationId xmlns:a16="http://schemas.microsoft.com/office/drawing/2014/main" id="{3FE9734A-A944-4069-9E2F-7C9651AB2071}"/>
                  </a:ext>
                </a:extLst>
              </p:cNvPr>
              <p:cNvSpPr/>
              <p:nvPr/>
            </p:nvSpPr>
            <p:spPr bwMode="auto">
              <a:xfrm>
                <a:off x="231775" y="2928938"/>
                <a:ext cx="93663" cy="73025"/>
              </a:xfrm>
              <a:custGeom>
                <a:avLst/>
                <a:gdLst>
                  <a:gd name="T0" fmla="*/ 30 w 30"/>
                  <a:gd name="T1" fmla="*/ 13 h 23"/>
                  <a:gd name="T2" fmla="*/ 25 w 30"/>
                  <a:gd name="T3" fmla="*/ 23 h 23"/>
                  <a:gd name="T4" fmla="*/ 0 w 30"/>
                  <a:gd name="T5" fmla="*/ 10 h 23"/>
                  <a:gd name="T6" fmla="*/ 6 w 30"/>
                  <a:gd name="T7" fmla="*/ 0 h 23"/>
                  <a:gd name="T8" fmla="*/ 30 w 30"/>
                  <a:gd name="T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3">
                    <a:moveTo>
                      <a:pt x="30" y="13"/>
                    </a:moveTo>
                    <a:cubicBezTo>
                      <a:pt x="29" y="17"/>
                      <a:pt x="27" y="20"/>
                      <a:pt x="25" y="23"/>
                    </a:cubicBezTo>
                    <a:cubicBezTo>
                      <a:pt x="16" y="19"/>
                      <a:pt x="9" y="14"/>
                      <a:pt x="0" y="10"/>
                    </a:cubicBezTo>
                    <a:cubicBezTo>
                      <a:pt x="2" y="7"/>
                      <a:pt x="4" y="3"/>
                      <a:pt x="6" y="0"/>
                    </a:cubicBezTo>
                    <a:cubicBezTo>
                      <a:pt x="14" y="5"/>
                      <a:pt x="22" y="9"/>
                      <a:pt x="30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9" name="íś1îḑê">
                <a:extLst>
                  <a:ext uri="{FF2B5EF4-FFF2-40B4-BE49-F238E27FC236}">
                    <a16:creationId xmlns:a16="http://schemas.microsoft.com/office/drawing/2014/main" id="{31FCE460-DA45-4D92-A03D-F348C430A782}"/>
                  </a:ext>
                </a:extLst>
              </p:cNvPr>
              <p:cNvSpPr/>
              <p:nvPr/>
            </p:nvSpPr>
            <p:spPr bwMode="auto">
              <a:xfrm>
                <a:off x="2011363" y="2973388"/>
                <a:ext cx="117475" cy="117475"/>
              </a:xfrm>
              <a:custGeom>
                <a:avLst/>
                <a:gdLst>
                  <a:gd name="T0" fmla="*/ 22 w 37"/>
                  <a:gd name="T1" fmla="*/ 35 h 37"/>
                  <a:gd name="T2" fmla="*/ 14 w 37"/>
                  <a:gd name="T3" fmla="*/ 17 h 37"/>
                  <a:gd name="T4" fmla="*/ 19 w 37"/>
                  <a:gd name="T5" fmla="*/ 37 h 37"/>
                  <a:gd name="T6" fmla="*/ 4 w 37"/>
                  <a:gd name="T7" fmla="*/ 13 h 37"/>
                  <a:gd name="T8" fmla="*/ 29 w 37"/>
                  <a:gd name="T9" fmla="*/ 8 h 37"/>
                  <a:gd name="T10" fmla="*/ 22 w 37"/>
                  <a:gd name="T11" fmla="*/ 35 h 37"/>
                  <a:gd name="T12" fmla="*/ 23 w 37"/>
                  <a:gd name="T13" fmla="*/ 23 h 37"/>
                  <a:gd name="T14" fmla="*/ 20 w 37"/>
                  <a:gd name="T15" fmla="*/ 14 h 37"/>
                  <a:gd name="T16" fmla="*/ 23 w 37"/>
                  <a:gd name="T17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7">
                    <a:moveTo>
                      <a:pt x="22" y="35"/>
                    </a:moveTo>
                    <a:cubicBezTo>
                      <a:pt x="20" y="29"/>
                      <a:pt x="17" y="23"/>
                      <a:pt x="14" y="17"/>
                    </a:cubicBezTo>
                    <a:cubicBezTo>
                      <a:pt x="6" y="24"/>
                      <a:pt x="20" y="28"/>
                      <a:pt x="19" y="37"/>
                    </a:cubicBezTo>
                    <a:cubicBezTo>
                      <a:pt x="9" y="36"/>
                      <a:pt x="0" y="24"/>
                      <a:pt x="4" y="13"/>
                    </a:cubicBezTo>
                    <a:cubicBezTo>
                      <a:pt x="7" y="3"/>
                      <a:pt x="22" y="0"/>
                      <a:pt x="29" y="8"/>
                    </a:cubicBezTo>
                    <a:cubicBezTo>
                      <a:pt x="37" y="17"/>
                      <a:pt x="36" y="33"/>
                      <a:pt x="22" y="35"/>
                    </a:cubicBezTo>
                    <a:close/>
                    <a:moveTo>
                      <a:pt x="23" y="23"/>
                    </a:moveTo>
                    <a:cubicBezTo>
                      <a:pt x="29" y="22"/>
                      <a:pt x="27" y="12"/>
                      <a:pt x="20" y="14"/>
                    </a:cubicBezTo>
                    <a:cubicBezTo>
                      <a:pt x="19" y="16"/>
                      <a:pt x="22" y="20"/>
                      <a:pt x="2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0" name="ïšlídé">
                <a:extLst>
                  <a:ext uri="{FF2B5EF4-FFF2-40B4-BE49-F238E27FC236}">
                    <a16:creationId xmlns:a16="http://schemas.microsoft.com/office/drawing/2014/main" id="{91E29AF9-03F1-49F3-933E-980C86DB75E3}"/>
                  </a:ext>
                </a:extLst>
              </p:cNvPr>
              <p:cNvSpPr/>
              <p:nvPr/>
            </p:nvSpPr>
            <p:spPr bwMode="auto">
              <a:xfrm>
                <a:off x="184150" y="2973388"/>
                <a:ext cx="115888" cy="133350"/>
              </a:xfrm>
              <a:custGeom>
                <a:avLst/>
                <a:gdLst>
                  <a:gd name="T0" fmla="*/ 37 w 37"/>
                  <a:gd name="T1" fmla="*/ 15 h 42"/>
                  <a:gd name="T2" fmla="*/ 33 w 37"/>
                  <a:gd name="T3" fmla="*/ 25 h 42"/>
                  <a:gd name="T4" fmla="*/ 15 w 37"/>
                  <a:gd name="T5" fmla="*/ 19 h 42"/>
                  <a:gd name="T6" fmla="*/ 30 w 37"/>
                  <a:gd name="T7" fmla="*/ 32 h 42"/>
                  <a:gd name="T8" fmla="*/ 26 w 37"/>
                  <a:gd name="T9" fmla="*/ 42 h 42"/>
                  <a:gd name="T10" fmla="*/ 0 w 37"/>
                  <a:gd name="T11" fmla="*/ 32 h 42"/>
                  <a:gd name="T12" fmla="*/ 4 w 37"/>
                  <a:gd name="T13" fmla="*/ 23 h 42"/>
                  <a:gd name="T14" fmla="*/ 7 w 37"/>
                  <a:gd name="T15" fmla="*/ 24 h 42"/>
                  <a:gd name="T16" fmla="*/ 6 w 37"/>
                  <a:gd name="T17" fmla="*/ 18 h 42"/>
                  <a:gd name="T18" fmla="*/ 37 w 37"/>
                  <a:gd name="T19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2">
                    <a:moveTo>
                      <a:pt x="37" y="15"/>
                    </a:moveTo>
                    <a:cubicBezTo>
                      <a:pt x="36" y="18"/>
                      <a:pt x="34" y="21"/>
                      <a:pt x="33" y="25"/>
                    </a:cubicBezTo>
                    <a:cubicBezTo>
                      <a:pt x="26" y="24"/>
                      <a:pt x="23" y="19"/>
                      <a:pt x="15" y="19"/>
                    </a:cubicBezTo>
                    <a:cubicBezTo>
                      <a:pt x="9" y="27"/>
                      <a:pt x="24" y="29"/>
                      <a:pt x="30" y="32"/>
                    </a:cubicBezTo>
                    <a:cubicBezTo>
                      <a:pt x="29" y="36"/>
                      <a:pt x="27" y="39"/>
                      <a:pt x="26" y="42"/>
                    </a:cubicBezTo>
                    <a:cubicBezTo>
                      <a:pt x="17" y="39"/>
                      <a:pt x="9" y="36"/>
                      <a:pt x="0" y="32"/>
                    </a:cubicBezTo>
                    <a:cubicBezTo>
                      <a:pt x="1" y="28"/>
                      <a:pt x="2" y="26"/>
                      <a:pt x="4" y="23"/>
                    </a:cubicBezTo>
                    <a:cubicBezTo>
                      <a:pt x="6" y="22"/>
                      <a:pt x="5" y="24"/>
                      <a:pt x="7" y="24"/>
                    </a:cubicBezTo>
                    <a:cubicBezTo>
                      <a:pt x="7" y="22"/>
                      <a:pt x="6" y="20"/>
                      <a:pt x="6" y="18"/>
                    </a:cubicBezTo>
                    <a:cubicBezTo>
                      <a:pt x="7" y="0"/>
                      <a:pt x="28" y="11"/>
                      <a:pt x="37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1" name="iṣļïḋè">
                <a:extLst>
                  <a:ext uri="{FF2B5EF4-FFF2-40B4-BE49-F238E27FC236}">
                    <a16:creationId xmlns:a16="http://schemas.microsoft.com/office/drawing/2014/main" id="{DECF2D80-EAF9-4BE5-9929-84DAB53C221A}"/>
                  </a:ext>
                </a:extLst>
              </p:cNvPr>
              <p:cNvSpPr/>
              <p:nvPr/>
            </p:nvSpPr>
            <p:spPr bwMode="auto">
              <a:xfrm>
                <a:off x="107950" y="3097213"/>
                <a:ext cx="146050" cy="136525"/>
              </a:xfrm>
              <a:custGeom>
                <a:avLst/>
                <a:gdLst>
                  <a:gd name="T0" fmla="*/ 0 w 46"/>
                  <a:gd name="T1" fmla="*/ 35 h 43"/>
                  <a:gd name="T2" fmla="*/ 4 w 46"/>
                  <a:gd name="T3" fmla="*/ 23 h 43"/>
                  <a:gd name="T4" fmla="*/ 35 w 46"/>
                  <a:gd name="T5" fmla="*/ 22 h 43"/>
                  <a:gd name="T6" fmla="*/ 7 w 46"/>
                  <a:gd name="T7" fmla="*/ 11 h 43"/>
                  <a:gd name="T8" fmla="*/ 10 w 46"/>
                  <a:gd name="T9" fmla="*/ 0 h 43"/>
                  <a:gd name="T10" fmla="*/ 45 w 46"/>
                  <a:gd name="T11" fmla="*/ 18 h 43"/>
                  <a:gd name="T12" fmla="*/ 30 w 46"/>
                  <a:gd name="T13" fmla="*/ 42 h 43"/>
                  <a:gd name="T14" fmla="*/ 0 w 46"/>
                  <a:gd name="T15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3">
                    <a:moveTo>
                      <a:pt x="0" y="35"/>
                    </a:moveTo>
                    <a:cubicBezTo>
                      <a:pt x="1" y="31"/>
                      <a:pt x="3" y="27"/>
                      <a:pt x="4" y="23"/>
                    </a:cubicBezTo>
                    <a:cubicBezTo>
                      <a:pt x="12" y="25"/>
                      <a:pt x="37" y="37"/>
                      <a:pt x="35" y="22"/>
                    </a:cubicBezTo>
                    <a:cubicBezTo>
                      <a:pt x="34" y="13"/>
                      <a:pt x="14" y="16"/>
                      <a:pt x="7" y="11"/>
                    </a:cubicBezTo>
                    <a:cubicBezTo>
                      <a:pt x="8" y="7"/>
                      <a:pt x="9" y="3"/>
                      <a:pt x="10" y="0"/>
                    </a:cubicBezTo>
                    <a:cubicBezTo>
                      <a:pt x="22" y="4"/>
                      <a:pt x="43" y="3"/>
                      <a:pt x="45" y="18"/>
                    </a:cubicBezTo>
                    <a:cubicBezTo>
                      <a:pt x="46" y="28"/>
                      <a:pt x="40" y="41"/>
                      <a:pt x="30" y="42"/>
                    </a:cubicBezTo>
                    <a:cubicBezTo>
                      <a:pt x="19" y="43"/>
                      <a:pt x="11" y="36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2" name="îśḷíḓé">
                <a:extLst>
                  <a:ext uri="{FF2B5EF4-FFF2-40B4-BE49-F238E27FC236}">
                    <a16:creationId xmlns:a16="http://schemas.microsoft.com/office/drawing/2014/main" id="{EA171EB1-BC76-4CBF-9151-691B0F1686E2}"/>
                  </a:ext>
                </a:extLst>
              </p:cNvPr>
              <p:cNvSpPr/>
              <p:nvPr/>
            </p:nvSpPr>
            <p:spPr bwMode="auto">
              <a:xfrm>
                <a:off x="2046288" y="3081338"/>
                <a:ext cx="114300" cy="120650"/>
              </a:xfrm>
              <a:custGeom>
                <a:avLst/>
                <a:gdLst>
                  <a:gd name="T0" fmla="*/ 29 w 36"/>
                  <a:gd name="T1" fmla="*/ 35 h 38"/>
                  <a:gd name="T2" fmla="*/ 26 w 36"/>
                  <a:gd name="T3" fmla="*/ 27 h 38"/>
                  <a:gd name="T4" fmla="*/ 28 w 36"/>
                  <a:gd name="T5" fmla="*/ 21 h 38"/>
                  <a:gd name="T6" fmla="*/ 20 w 36"/>
                  <a:gd name="T7" fmla="*/ 28 h 38"/>
                  <a:gd name="T8" fmla="*/ 21 w 36"/>
                  <a:gd name="T9" fmla="*/ 38 h 38"/>
                  <a:gd name="T10" fmla="*/ 25 w 36"/>
                  <a:gd name="T11" fmla="*/ 5 h 38"/>
                  <a:gd name="T12" fmla="*/ 36 w 36"/>
                  <a:gd name="T13" fmla="*/ 29 h 38"/>
                  <a:gd name="T14" fmla="*/ 29 w 36"/>
                  <a:gd name="T15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8">
                    <a:moveTo>
                      <a:pt x="29" y="35"/>
                    </a:moveTo>
                    <a:cubicBezTo>
                      <a:pt x="29" y="30"/>
                      <a:pt x="26" y="30"/>
                      <a:pt x="26" y="27"/>
                    </a:cubicBezTo>
                    <a:cubicBezTo>
                      <a:pt x="26" y="25"/>
                      <a:pt x="28" y="23"/>
                      <a:pt x="28" y="21"/>
                    </a:cubicBezTo>
                    <a:cubicBezTo>
                      <a:pt x="25" y="7"/>
                      <a:pt x="3" y="25"/>
                      <a:pt x="20" y="28"/>
                    </a:cubicBezTo>
                    <a:cubicBezTo>
                      <a:pt x="20" y="32"/>
                      <a:pt x="22" y="36"/>
                      <a:pt x="21" y="38"/>
                    </a:cubicBezTo>
                    <a:cubicBezTo>
                      <a:pt x="0" y="37"/>
                      <a:pt x="1" y="0"/>
                      <a:pt x="25" y="5"/>
                    </a:cubicBezTo>
                    <a:cubicBezTo>
                      <a:pt x="33" y="7"/>
                      <a:pt x="36" y="17"/>
                      <a:pt x="36" y="29"/>
                    </a:cubicBezTo>
                    <a:cubicBezTo>
                      <a:pt x="34" y="31"/>
                      <a:pt x="33" y="34"/>
                      <a:pt x="29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3" name="îṡḷiďè">
                <a:extLst>
                  <a:ext uri="{FF2B5EF4-FFF2-40B4-BE49-F238E27FC236}">
                    <a16:creationId xmlns:a16="http://schemas.microsoft.com/office/drawing/2014/main" id="{834921A3-1158-4ABB-AF1F-1E4E28CFF6CC}"/>
                  </a:ext>
                </a:extLst>
              </p:cNvPr>
              <p:cNvSpPr/>
              <p:nvPr/>
            </p:nvSpPr>
            <p:spPr bwMode="auto">
              <a:xfrm>
                <a:off x="2084388" y="3201988"/>
                <a:ext cx="133350" cy="114300"/>
              </a:xfrm>
              <a:custGeom>
                <a:avLst/>
                <a:gdLst>
                  <a:gd name="T0" fmla="*/ 41 w 42"/>
                  <a:gd name="T1" fmla="*/ 10 h 36"/>
                  <a:gd name="T2" fmla="*/ 28 w 42"/>
                  <a:gd name="T3" fmla="*/ 12 h 36"/>
                  <a:gd name="T4" fmla="*/ 6 w 42"/>
                  <a:gd name="T5" fmla="*/ 36 h 36"/>
                  <a:gd name="T6" fmla="*/ 4 w 42"/>
                  <a:gd name="T7" fmla="*/ 25 h 36"/>
                  <a:gd name="T8" fmla="*/ 22 w 42"/>
                  <a:gd name="T9" fmla="*/ 16 h 36"/>
                  <a:gd name="T10" fmla="*/ 3 w 42"/>
                  <a:gd name="T11" fmla="*/ 17 h 36"/>
                  <a:gd name="T12" fmla="*/ 1 w 42"/>
                  <a:gd name="T13" fmla="*/ 6 h 36"/>
                  <a:gd name="T14" fmla="*/ 39 w 42"/>
                  <a:gd name="T15" fmla="*/ 0 h 36"/>
                  <a:gd name="T16" fmla="*/ 41 w 42"/>
                  <a:gd name="T17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36">
                    <a:moveTo>
                      <a:pt x="41" y="10"/>
                    </a:moveTo>
                    <a:cubicBezTo>
                      <a:pt x="37" y="11"/>
                      <a:pt x="33" y="12"/>
                      <a:pt x="28" y="12"/>
                    </a:cubicBezTo>
                    <a:cubicBezTo>
                      <a:pt x="42" y="28"/>
                      <a:pt x="22" y="35"/>
                      <a:pt x="6" y="36"/>
                    </a:cubicBezTo>
                    <a:cubicBezTo>
                      <a:pt x="6" y="32"/>
                      <a:pt x="4" y="29"/>
                      <a:pt x="4" y="25"/>
                    </a:cubicBezTo>
                    <a:cubicBezTo>
                      <a:pt x="11" y="23"/>
                      <a:pt x="25" y="25"/>
                      <a:pt x="22" y="16"/>
                    </a:cubicBezTo>
                    <a:cubicBezTo>
                      <a:pt x="18" y="12"/>
                      <a:pt x="9" y="17"/>
                      <a:pt x="3" y="17"/>
                    </a:cubicBezTo>
                    <a:cubicBezTo>
                      <a:pt x="2" y="14"/>
                      <a:pt x="0" y="9"/>
                      <a:pt x="1" y="6"/>
                    </a:cubicBezTo>
                    <a:cubicBezTo>
                      <a:pt x="14" y="5"/>
                      <a:pt x="27" y="0"/>
                      <a:pt x="39" y="0"/>
                    </a:cubicBezTo>
                    <a:cubicBezTo>
                      <a:pt x="39" y="4"/>
                      <a:pt x="40" y="6"/>
                      <a:pt x="4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4" name="îSľíḓé">
                <a:extLst>
                  <a:ext uri="{FF2B5EF4-FFF2-40B4-BE49-F238E27FC236}">
                    <a16:creationId xmlns:a16="http://schemas.microsoft.com/office/drawing/2014/main" id="{DEEF4CEB-9641-4060-AFE1-E8D85602B802}"/>
                  </a:ext>
                </a:extLst>
              </p:cNvPr>
              <p:cNvSpPr/>
              <p:nvPr/>
            </p:nvSpPr>
            <p:spPr bwMode="auto">
              <a:xfrm>
                <a:off x="114300" y="3300413"/>
                <a:ext cx="101600" cy="111125"/>
              </a:xfrm>
              <a:custGeom>
                <a:avLst/>
                <a:gdLst>
                  <a:gd name="T0" fmla="*/ 32 w 32"/>
                  <a:gd name="T1" fmla="*/ 6 h 35"/>
                  <a:gd name="T2" fmla="*/ 31 w 32"/>
                  <a:gd name="T3" fmla="*/ 17 h 35"/>
                  <a:gd name="T4" fmla="*/ 11 w 32"/>
                  <a:gd name="T5" fmla="*/ 19 h 35"/>
                  <a:gd name="T6" fmla="*/ 31 w 32"/>
                  <a:gd name="T7" fmla="*/ 25 h 35"/>
                  <a:gd name="T8" fmla="*/ 30 w 32"/>
                  <a:gd name="T9" fmla="*/ 35 h 35"/>
                  <a:gd name="T10" fmla="*/ 2 w 32"/>
                  <a:gd name="T11" fmla="*/ 33 h 35"/>
                  <a:gd name="T12" fmla="*/ 6 w 32"/>
                  <a:gd name="T13" fmla="*/ 23 h 35"/>
                  <a:gd name="T14" fmla="*/ 3 w 32"/>
                  <a:gd name="T15" fmla="*/ 11 h 35"/>
                  <a:gd name="T16" fmla="*/ 32 w 32"/>
                  <a:gd name="T17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5">
                    <a:moveTo>
                      <a:pt x="32" y="6"/>
                    </a:moveTo>
                    <a:cubicBezTo>
                      <a:pt x="32" y="10"/>
                      <a:pt x="32" y="14"/>
                      <a:pt x="31" y="17"/>
                    </a:cubicBezTo>
                    <a:cubicBezTo>
                      <a:pt x="24" y="17"/>
                      <a:pt x="11" y="12"/>
                      <a:pt x="11" y="19"/>
                    </a:cubicBezTo>
                    <a:cubicBezTo>
                      <a:pt x="11" y="26"/>
                      <a:pt x="24" y="22"/>
                      <a:pt x="31" y="25"/>
                    </a:cubicBezTo>
                    <a:cubicBezTo>
                      <a:pt x="30" y="28"/>
                      <a:pt x="31" y="33"/>
                      <a:pt x="30" y="35"/>
                    </a:cubicBezTo>
                    <a:cubicBezTo>
                      <a:pt x="20" y="35"/>
                      <a:pt x="11" y="34"/>
                      <a:pt x="2" y="33"/>
                    </a:cubicBezTo>
                    <a:cubicBezTo>
                      <a:pt x="3" y="29"/>
                      <a:pt x="0" y="22"/>
                      <a:pt x="6" y="23"/>
                    </a:cubicBezTo>
                    <a:cubicBezTo>
                      <a:pt x="4" y="19"/>
                      <a:pt x="2" y="15"/>
                      <a:pt x="3" y="11"/>
                    </a:cubicBezTo>
                    <a:cubicBezTo>
                      <a:pt x="5" y="0"/>
                      <a:pt x="22" y="5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5" name="ï$ḻiḑé">
                <a:extLst>
                  <a:ext uri="{FF2B5EF4-FFF2-40B4-BE49-F238E27FC236}">
                    <a16:creationId xmlns:a16="http://schemas.microsoft.com/office/drawing/2014/main" id="{CF4E6A0D-70BA-4B1F-9D27-777D1A69E0BD}"/>
                  </a:ext>
                </a:extLst>
              </p:cNvPr>
              <p:cNvSpPr/>
              <p:nvPr/>
            </p:nvSpPr>
            <p:spPr bwMode="auto">
              <a:xfrm>
                <a:off x="2103438" y="3328988"/>
                <a:ext cx="101600" cy="101600"/>
              </a:xfrm>
              <a:custGeom>
                <a:avLst/>
                <a:gdLst>
                  <a:gd name="T0" fmla="*/ 28 w 32"/>
                  <a:gd name="T1" fmla="*/ 0 h 32"/>
                  <a:gd name="T2" fmla="*/ 25 w 32"/>
                  <a:gd name="T3" fmla="*/ 10 h 32"/>
                  <a:gd name="T4" fmla="*/ 30 w 32"/>
                  <a:gd name="T5" fmla="*/ 24 h 32"/>
                  <a:gd name="T6" fmla="*/ 3 w 32"/>
                  <a:gd name="T7" fmla="*/ 32 h 32"/>
                  <a:gd name="T8" fmla="*/ 1 w 32"/>
                  <a:gd name="T9" fmla="*/ 21 h 32"/>
                  <a:gd name="T10" fmla="*/ 21 w 32"/>
                  <a:gd name="T11" fmla="*/ 15 h 32"/>
                  <a:gd name="T12" fmla="*/ 1 w 32"/>
                  <a:gd name="T13" fmla="*/ 13 h 32"/>
                  <a:gd name="T14" fmla="*/ 0 w 32"/>
                  <a:gd name="T15" fmla="*/ 2 h 32"/>
                  <a:gd name="T16" fmla="*/ 28 w 3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28" y="0"/>
                    </a:moveTo>
                    <a:cubicBezTo>
                      <a:pt x="27" y="4"/>
                      <a:pt x="32" y="11"/>
                      <a:pt x="25" y="10"/>
                    </a:cubicBezTo>
                    <a:cubicBezTo>
                      <a:pt x="28" y="14"/>
                      <a:pt x="31" y="17"/>
                      <a:pt x="30" y="24"/>
                    </a:cubicBezTo>
                    <a:cubicBezTo>
                      <a:pt x="26" y="32"/>
                      <a:pt x="12" y="30"/>
                      <a:pt x="3" y="32"/>
                    </a:cubicBezTo>
                    <a:cubicBezTo>
                      <a:pt x="2" y="29"/>
                      <a:pt x="2" y="24"/>
                      <a:pt x="1" y="21"/>
                    </a:cubicBezTo>
                    <a:cubicBezTo>
                      <a:pt x="7" y="18"/>
                      <a:pt x="22" y="23"/>
                      <a:pt x="21" y="15"/>
                    </a:cubicBezTo>
                    <a:cubicBezTo>
                      <a:pt x="20" y="8"/>
                      <a:pt x="8" y="14"/>
                      <a:pt x="1" y="13"/>
                    </a:cubicBezTo>
                    <a:cubicBezTo>
                      <a:pt x="1" y="9"/>
                      <a:pt x="0" y="6"/>
                      <a:pt x="0" y="2"/>
                    </a:cubicBezTo>
                    <a:cubicBezTo>
                      <a:pt x="9" y="1"/>
                      <a:pt x="18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6" name="ïŝḷîḑè">
                <a:extLst>
                  <a:ext uri="{FF2B5EF4-FFF2-40B4-BE49-F238E27FC236}">
                    <a16:creationId xmlns:a16="http://schemas.microsoft.com/office/drawing/2014/main" id="{505B7764-37C5-4780-B54A-6D30876CBF48}"/>
                  </a:ext>
                </a:extLst>
              </p:cNvPr>
              <p:cNvSpPr/>
              <p:nvPr/>
            </p:nvSpPr>
            <p:spPr bwMode="auto">
              <a:xfrm>
                <a:off x="88900" y="3430588"/>
                <a:ext cx="25400" cy="41275"/>
              </a:xfrm>
              <a:custGeom>
                <a:avLst/>
                <a:gdLst>
                  <a:gd name="T0" fmla="*/ 7 w 8"/>
                  <a:gd name="T1" fmla="*/ 1 h 13"/>
                  <a:gd name="T2" fmla="*/ 8 w 8"/>
                  <a:gd name="T3" fmla="*/ 11 h 13"/>
                  <a:gd name="T4" fmla="*/ 0 w 8"/>
                  <a:gd name="T5" fmla="*/ 12 h 13"/>
                  <a:gd name="T6" fmla="*/ 0 w 8"/>
                  <a:gd name="T7" fmla="*/ 2 h 13"/>
                  <a:gd name="T8" fmla="*/ 7 w 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7" y="1"/>
                    </a:moveTo>
                    <a:cubicBezTo>
                      <a:pt x="7" y="6"/>
                      <a:pt x="7" y="6"/>
                      <a:pt x="8" y="11"/>
                    </a:cubicBezTo>
                    <a:cubicBezTo>
                      <a:pt x="6" y="13"/>
                      <a:pt x="2" y="12"/>
                      <a:pt x="0" y="12"/>
                    </a:cubicBezTo>
                    <a:cubicBezTo>
                      <a:pt x="0" y="9"/>
                      <a:pt x="0" y="5"/>
                      <a:pt x="0" y="2"/>
                    </a:cubicBezTo>
                    <a:cubicBezTo>
                      <a:pt x="1" y="0"/>
                      <a:pt x="5" y="1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7" name="îSľíḍè">
                <a:extLst>
                  <a:ext uri="{FF2B5EF4-FFF2-40B4-BE49-F238E27FC236}">
                    <a16:creationId xmlns:a16="http://schemas.microsoft.com/office/drawing/2014/main" id="{3520CDA0-CC56-42BB-AA6E-CDBF4FB46607}"/>
                  </a:ext>
                </a:extLst>
              </p:cNvPr>
              <p:cNvSpPr/>
              <p:nvPr/>
            </p:nvSpPr>
            <p:spPr bwMode="auto">
              <a:xfrm>
                <a:off x="117475" y="3433763"/>
                <a:ext cx="92075" cy="34925"/>
              </a:xfrm>
              <a:custGeom>
                <a:avLst/>
                <a:gdLst>
                  <a:gd name="T0" fmla="*/ 29 w 29"/>
                  <a:gd name="T1" fmla="*/ 0 h 11"/>
                  <a:gd name="T2" fmla="*/ 29 w 29"/>
                  <a:gd name="T3" fmla="*/ 10 h 11"/>
                  <a:gd name="T4" fmla="*/ 1 w 29"/>
                  <a:gd name="T5" fmla="*/ 11 h 11"/>
                  <a:gd name="T6" fmla="*/ 2 w 29"/>
                  <a:gd name="T7" fmla="*/ 0 h 11"/>
                  <a:gd name="T8" fmla="*/ 29 w 2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1">
                    <a:moveTo>
                      <a:pt x="29" y="0"/>
                    </a:moveTo>
                    <a:cubicBezTo>
                      <a:pt x="29" y="3"/>
                      <a:pt x="29" y="7"/>
                      <a:pt x="29" y="10"/>
                    </a:cubicBezTo>
                    <a:cubicBezTo>
                      <a:pt x="21" y="11"/>
                      <a:pt x="11" y="11"/>
                      <a:pt x="1" y="11"/>
                    </a:cubicBezTo>
                    <a:cubicBezTo>
                      <a:pt x="2" y="7"/>
                      <a:pt x="0" y="2"/>
                      <a:pt x="2" y="0"/>
                    </a:cubicBezTo>
                    <a:cubicBezTo>
                      <a:pt x="11" y="0"/>
                      <a:pt x="20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8" name="işļíḋe">
                <a:extLst>
                  <a:ext uri="{FF2B5EF4-FFF2-40B4-BE49-F238E27FC236}">
                    <a16:creationId xmlns:a16="http://schemas.microsoft.com/office/drawing/2014/main" id="{B1CBDEDB-0087-44C2-8CA0-E56526DBD258}"/>
                  </a:ext>
                </a:extLst>
              </p:cNvPr>
              <p:cNvSpPr/>
              <p:nvPr/>
            </p:nvSpPr>
            <p:spPr bwMode="auto">
              <a:xfrm>
                <a:off x="2087563" y="3436938"/>
                <a:ext cx="133350" cy="127000"/>
              </a:xfrm>
              <a:custGeom>
                <a:avLst/>
                <a:gdLst>
                  <a:gd name="T0" fmla="*/ 25 w 42"/>
                  <a:gd name="T1" fmla="*/ 35 h 40"/>
                  <a:gd name="T2" fmla="*/ 17 w 42"/>
                  <a:gd name="T3" fmla="*/ 3 h 40"/>
                  <a:gd name="T4" fmla="*/ 25 w 42"/>
                  <a:gd name="T5" fmla="*/ 35 h 40"/>
                  <a:gd name="T6" fmla="*/ 13 w 42"/>
                  <a:gd name="T7" fmla="*/ 20 h 40"/>
                  <a:gd name="T8" fmla="*/ 27 w 42"/>
                  <a:gd name="T9" fmla="*/ 22 h 40"/>
                  <a:gd name="T10" fmla="*/ 27 w 42"/>
                  <a:gd name="T11" fmla="*/ 17 h 40"/>
                  <a:gd name="T12" fmla="*/ 13 w 42"/>
                  <a:gd name="T13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0">
                    <a:moveTo>
                      <a:pt x="25" y="35"/>
                    </a:moveTo>
                    <a:cubicBezTo>
                      <a:pt x="0" y="40"/>
                      <a:pt x="0" y="6"/>
                      <a:pt x="17" y="3"/>
                    </a:cubicBezTo>
                    <a:cubicBezTo>
                      <a:pt x="34" y="0"/>
                      <a:pt x="42" y="26"/>
                      <a:pt x="25" y="35"/>
                    </a:cubicBezTo>
                    <a:close/>
                    <a:moveTo>
                      <a:pt x="13" y="20"/>
                    </a:moveTo>
                    <a:cubicBezTo>
                      <a:pt x="14" y="25"/>
                      <a:pt x="23" y="25"/>
                      <a:pt x="27" y="22"/>
                    </a:cubicBezTo>
                    <a:cubicBezTo>
                      <a:pt x="27" y="20"/>
                      <a:pt x="27" y="18"/>
                      <a:pt x="27" y="17"/>
                    </a:cubicBezTo>
                    <a:cubicBezTo>
                      <a:pt x="22" y="12"/>
                      <a:pt x="12" y="13"/>
                      <a:pt x="13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9" name="ïš1iďe">
                <a:extLst>
                  <a:ext uri="{FF2B5EF4-FFF2-40B4-BE49-F238E27FC236}">
                    <a16:creationId xmlns:a16="http://schemas.microsoft.com/office/drawing/2014/main" id="{CC0CD191-531A-4B1E-B77E-50CBB0F39B5B}"/>
                  </a:ext>
                </a:extLst>
              </p:cNvPr>
              <p:cNvSpPr/>
              <p:nvPr/>
            </p:nvSpPr>
            <p:spPr bwMode="auto">
              <a:xfrm>
                <a:off x="120650" y="3462338"/>
                <a:ext cx="149225" cy="79375"/>
              </a:xfrm>
              <a:custGeom>
                <a:avLst/>
                <a:gdLst>
                  <a:gd name="T0" fmla="*/ 40 w 47"/>
                  <a:gd name="T1" fmla="*/ 25 h 25"/>
                  <a:gd name="T2" fmla="*/ 32 w 47"/>
                  <a:gd name="T3" fmla="*/ 20 h 25"/>
                  <a:gd name="T4" fmla="*/ 1 w 47"/>
                  <a:gd name="T5" fmla="*/ 21 h 25"/>
                  <a:gd name="T6" fmla="*/ 1 w 47"/>
                  <a:gd name="T7" fmla="*/ 10 h 25"/>
                  <a:gd name="T8" fmla="*/ 40 w 47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5">
                    <a:moveTo>
                      <a:pt x="40" y="25"/>
                    </a:moveTo>
                    <a:cubicBezTo>
                      <a:pt x="36" y="25"/>
                      <a:pt x="31" y="24"/>
                      <a:pt x="32" y="20"/>
                    </a:cubicBezTo>
                    <a:cubicBezTo>
                      <a:pt x="23" y="19"/>
                      <a:pt x="12" y="21"/>
                      <a:pt x="1" y="21"/>
                    </a:cubicBezTo>
                    <a:cubicBezTo>
                      <a:pt x="2" y="17"/>
                      <a:pt x="0" y="15"/>
                      <a:pt x="1" y="10"/>
                    </a:cubicBezTo>
                    <a:cubicBezTo>
                      <a:pt x="16" y="10"/>
                      <a:pt x="47" y="0"/>
                      <a:pt x="4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0" name="íṧḷïďe">
                <a:extLst>
                  <a:ext uri="{FF2B5EF4-FFF2-40B4-BE49-F238E27FC236}">
                    <a16:creationId xmlns:a16="http://schemas.microsoft.com/office/drawing/2014/main" id="{DBB46C3E-F25C-41C2-9CEB-7FCA9DA58044}"/>
                  </a:ext>
                </a:extLst>
              </p:cNvPr>
              <p:cNvSpPr/>
              <p:nvPr/>
            </p:nvSpPr>
            <p:spPr bwMode="auto">
              <a:xfrm>
                <a:off x="88900" y="3494088"/>
                <a:ext cx="28575" cy="38100"/>
              </a:xfrm>
              <a:custGeom>
                <a:avLst/>
                <a:gdLst>
                  <a:gd name="T0" fmla="*/ 8 w 9"/>
                  <a:gd name="T1" fmla="*/ 0 h 12"/>
                  <a:gd name="T2" fmla="*/ 9 w 9"/>
                  <a:gd name="T3" fmla="*/ 11 h 12"/>
                  <a:gd name="T4" fmla="*/ 1 w 9"/>
                  <a:gd name="T5" fmla="*/ 12 h 12"/>
                  <a:gd name="T6" fmla="*/ 0 w 9"/>
                  <a:gd name="T7" fmla="*/ 1 h 12"/>
                  <a:gd name="T8" fmla="*/ 8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0"/>
                    </a:moveTo>
                    <a:cubicBezTo>
                      <a:pt x="8" y="4"/>
                      <a:pt x="8" y="8"/>
                      <a:pt x="9" y="11"/>
                    </a:cubicBezTo>
                    <a:cubicBezTo>
                      <a:pt x="7" y="12"/>
                      <a:pt x="2" y="12"/>
                      <a:pt x="1" y="12"/>
                    </a:cubicBezTo>
                    <a:cubicBezTo>
                      <a:pt x="2" y="7"/>
                      <a:pt x="0" y="5"/>
                      <a:pt x="0" y="1"/>
                    </a:cubicBezTo>
                    <a:cubicBezTo>
                      <a:pt x="2" y="0"/>
                      <a:pt x="6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1" name="íṥḷíḑê">
                <a:extLst>
                  <a:ext uri="{FF2B5EF4-FFF2-40B4-BE49-F238E27FC236}">
                    <a16:creationId xmlns:a16="http://schemas.microsoft.com/office/drawing/2014/main" id="{D4B4C47D-104B-4E0D-8CFE-7CD9ACC032F6}"/>
                  </a:ext>
                </a:extLst>
              </p:cNvPr>
              <p:cNvSpPr/>
              <p:nvPr/>
            </p:nvSpPr>
            <p:spPr bwMode="auto">
              <a:xfrm>
                <a:off x="127000" y="3541713"/>
                <a:ext cx="104775" cy="107950"/>
              </a:xfrm>
              <a:custGeom>
                <a:avLst/>
                <a:gdLst>
                  <a:gd name="T0" fmla="*/ 27 w 33"/>
                  <a:gd name="T1" fmla="*/ 0 h 34"/>
                  <a:gd name="T2" fmla="*/ 30 w 33"/>
                  <a:gd name="T3" fmla="*/ 12 h 34"/>
                  <a:gd name="T4" fmla="*/ 11 w 33"/>
                  <a:gd name="T5" fmla="*/ 17 h 34"/>
                  <a:gd name="T6" fmla="*/ 31 w 33"/>
                  <a:gd name="T7" fmla="*/ 19 h 34"/>
                  <a:gd name="T8" fmla="*/ 33 w 33"/>
                  <a:gd name="T9" fmla="*/ 30 h 34"/>
                  <a:gd name="T10" fmla="*/ 5 w 33"/>
                  <a:gd name="T11" fmla="*/ 34 h 34"/>
                  <a:gd name="T12" fmla="*/ 3 w 33"/>
                  <a:gd name="T13" fmla="*/ 25 h 34"/>
                  <a:gd name="T14" fmla="*/ 7 w 33"/>
                  <a:gd name="T15" fmla="*/ 24 h 34"/>
                  <a:gd name="T16" fmla="*/ 1 w 33"/>
                  <a:gd name="T17" fmla="*/ 12 h 34"/>
                  <a:gd name="T18" fmla="*/ 27 w 33"/>
                  <a:gd name="T1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4">
                    <a:moveTo>
                      <a:pt x="27" y="0"/>
                    </a:moveTo>
                    <a:cubicBezTo>
                      <a:pt x="29" y="3"/>
                      <a:pt x="29" y="8"/>
                      <a:pt x="30" y="12"/>
                    </a:cubicBezTo>
                    <a:cubicBezTo>
                      <a:pt x="24" y="14"/>
                      <a:pt x="14" y="12"/>
                      <a:pt x="11" y="17"/>
                    </a:cubicBezTo>
                    <a:cubicBezTo>
                      <a:pt x="11" y="27"/>
                      <a:pt x="24" y="19"/>
                      <a:pt x="31" y="19"/>
                    </a:cubicBezTo>
                    <a:cubicBezTo>
                      <a:pt x="32" y="23"/>
                      <a:pt x="32" y="26"/>
                      <a:pt x="33" y="30"/>
                    </a:cubicBezTo>
                    <a:cubicBezTo>
                      <a:pt x="24" y="31"/>
                      <a:pt x="15" y="34"/>
                      <a:pt x="5" y="34"/>
                    </a:cubicBezTo>
                    <a:cubicBezTo>
                      <a:pt x="4" y="32"/>
                      <a:pt x="4" y="28"/>
                      <a:pt x="3" y="25"/>
                    </a:cubicBezTo>
                    <a:cubicBezTo>
                      <a:pt x="5" y="25"/>
                      <a:pt x="5" y="24"/>
                      <a:pt x="7" y="24"/>
                    </a:cubicBezTo>
                    <a:cubicBezTo>
                      <a:pt x="3" y="20"/>
                      <a:pt x="0" y="17"/>
                      <a:pt x="1" y="12"/>
                    </a:cubicBezTo>
                    <a:cubicBezTo>
                      <a:pt x="2" y="2"/>
                      <a:pt x="18" y="4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2" name="ïṧḻíḑê">
                <a:extLst>
                  <a:ext uri="{FF2B5EF4-FFF2-40B4-BE49-F238E27FC236}">
                    <a16:creationId xmlns:a16="http://schemas.microsoft.com/office/drawing/2014/main" id="{5CE4C9C0-891D-4938-89B2-1EB278C11223}"/>
                  </a:ext>
                </a:extLst>
              </p:cNvPr>
              <p:cNvSpPr/>
              <p:nvPr/>
            </p:nvSpPr>
            <p:spPr bwMode="auto">
              <a:xfrm>
                <a:off x="2093913" y="3560763"/>
                <a:ext cx="127000" cy="57150"/>
              </a:xfrm>
              <a:custGeom>
                <a:avLst/>
                <a:gdLst>
                  <a:gd name="T0" fmla="*/ 2 w 40"/>
                  <a:gd name="T1" fmla="*/ 0 h 18"/>
                  <a:gd name="T2" fmla="*/ 40 w 40"/>
                  <a:gd name="T3" fmla="*/ 7 h 18"/>
                  <a:gd name="T4" fmla="*/ 38 w 40"/>
                  <a:gd name="T5" fmla="*/ 18 h 18"/>
                  <a:gd name="T6" fmla="*/ 0 w 40"/>
                  <a:gd name="T7" fmla="*/ 11 h 18"/>
                  <a:gd name="T8" fmla="*/ 2 w 4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15" y="2"/>
                      <a:pt x="27" y="5"/>
                      <a:pt x="40" y="7"/>
                    </a:cubicBezTo>
                    <a:cubicBezTo>
                      <a:pt x="40" y="11"/>
                      <a:pt x="39" y="14"/>
                      <a:pt x="38" y="18"/>
                    </a:cubicBezTo>
                    <a:cubicBezTo>
                      <a:pt x="26" y="16"/>
                      <a:pt x="13" y="13"/>
                      <a:pt x="0" y="11"/>
                    </a:cubicBezTo>
                    <a:cubicBezTo>
                      <a:pt x="1" y="8"/>
                      <a:pt x="1" y="4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3" name="ïsḷiḋê">
                <a:extLst>
                  <a:ext uri="{FF2B5EF4-FFF2-40B4-BE49-F238E27FC236}">
                    <a16:creationId xmlns:a16="http://schemas.microsoft.com/office/drawing/2014/main" id="{486FCABA-B62E-4B61-AA62-FC6BFA359A6E}"/>
                  </a:ext>
                </a:extLst>
              </p:cNvPr>
              <p:cNvSpPr/>
              <p:nvPr/>
            </p:nvSpPr>
            <p:spPr bwMode="auto">
              <a:xfrm>
                <a:off x="2055813" y="3617913"/>
                <a:ext cx="130175" cy="117475"/>
              </a:xfrm>
              <a:custGeom>
                <a:avLst/>
                <a:gdLst>
                  <a:gd name="T0" fmla="*/ 21 w 41"/>
                  <a:gd name="T1" fmla="*/ 1 h 37"/>
                  <a:gd name="T2" fmla="*/ 25 w 41"/>
                  <a:gd name="T3" fmla="*/ 33 h 37"/>
                  <a:gd name="T4" fmla="*/ 21 w 41"/>
                  <a:gd name="T5" fmla="*/ 1 h 37"/>
                  <a:gd name="T6" fmla="*/ 14 w 41"/>
                  <a:gd name="T7" fmla="*/ 18 h 37"/>
                  <a:gd name="T8" fmla="*/ 28 w 41"/>
                  <a:gd name="T9" fmla="*/ 20 h 37"/>
                  <a:gd name="T10" fmla="*/ 28 w 41"/>
                  <a:gd name="T11" fmla="*/ 15 h 37"/>
                  <a:gd name="T12" fmla="*/ 14 w 41"/>
                  <a:gd name="T1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7">
                    <a:moveTo>
                      <a:pt x="21" y="1"/>
                    </a:moveTo>
                    <a:cubicBezTo>
                      <a:pt x="39" y="0"/>
                      <a:pt x="41" y="30"/>
                      <a:pt x="25" y="33"/>
                    </a:cubicBezTo>
                    <a:cubicBezTo>
                      <a:pt x="3" y="37"/>
                      <a:pt x="0" y="3"/>
                      <a:pt x="21" y="1"/>
                    </a:cubicBezTo>
                    <a:close/>
                    <a:moveTo>
                      <a:pt x="14" y="18"/>
                    </a:moveTo>
                    <a:cubicBezTo>
                      <a:pt x="15" y="22"/>
                      <a:pt x="24" y="24"/>
                      <a:pt x="28" y="20"/>
                    </a:cubicBezTo>
                    <a:cubicBezTo>
                      <a:pt x="28" y="18"/>
                      <a:pt x="28" y="17"/>
                      <a:pt x="28" y="15"/>
                    </a:cubicBezTo>
                    <a:cubicBezTo>
                      <a:pt x="24" y="10"/>
                      <a:pt x="13" y="11"/>
                      <a:pt x="1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4" name="ïṥḻîdé">
                <a:extLst>
                  <a:ext uri="{FF2B5EF4-FFF2-40B4-BE49-F238E27FC236}">
                    <a16:creationId xmlns:a16="http://schemas.microsoft.com/office/drawing/2014/main" id="{022942B9-87E2-4973-AFB2-A5242136E00F}"/>
                  </a:ext>
                </a:extLst>
              </p:cNvPr>
              <p:cNvSpPr/>
              <p:nvPr/>
            </p:nvSpPr>
            <p:spPr bwMode="auto">
              <a:xfrm>
                <a:off x="155575" y="3649663"/>
                <a:ext cx="111125" cy="117475"/>
              </a:xfrm>
              <a:custGeom>
                <a:avLst/>
                <a:gdLst>
                  <a:gd name="T0" fmla="*/ 24 w 35"/>
                  <a:gd name="T1" fmla="*/ 0 h 37"/>
                  <a:gd name="T2" fmla="*/ 25 w 35"/>
                  <a:gd name="T3" fmla="*/ 12 h 37"/>
                  <a:gd name="T4" fmla="*/ 21 w 35"/>
                  <a:gd name="T5" fmla="*/ 34 h 37"/>
                  <a:gd name="T6" fmla="*/ 9 w 35"/>
                  <a:gd name="T7" fmla="*/ 17 h 37"/>
                  <a:gd name="T8" fmla="*/ 13 w 35"/>
                  <a:gd name="T9" fmla="*/ 26 h 37"/>
                  <a:gd name="T10" fmla="*/ 14 w 35"/>
                  <a:gd name="T11" fmla="*/ 36 h 37"/>
                  <a:gd name="T12" fmla="*/ 0 w 35"/>
                  <a:gd name="T13" fmla="*/ 12 h 37"/>
                  <a:gd name="T14" fmla="*/ 24 w 35"/>
                  <a:gd name="T15" fmla="*/ 0 h 37"/>
                  <a:gd name="T16" fmla="*/ 16 w 35"/>
                  <a:gd name="T17" fmla="*/ 15 h 37"/>
                  <a:gd name="T18" fmla="*/ 24 w 35"/>
                  <a:gd name="T19" fmla="*/ 23 h 37"/>
                  <a:gd name="T20" fmla="*/ 16 w 35"/>
                  <a:gd name="T21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37">
                    <a:moveTo>
                      <a:pt x="24" y="0"/>
                    </a:moveTo>
                    <a:cubicBezTo>
                      <a:pt x="26" y="4"/>
                      <a:pt x="29" y="11"/>
                      <a:pt x="25" y="12"/>
                    </a:cubicBezTo>
                    <a:cubicBezTo>
                      <a:pt x="34" y="16"/>
                      <a:pt x="35" y="37"/>
                      <a:pt x="21" y="34"/>
                    </a:cubicBezTo>
                    <a:cubicBezTo>
                      <a:pt x="15" y="32"/>
                      <a:pt x="15" y="21"/>
                      <a:pt x="9" y="17"/>
                    </a:cubicBezTo>
                    <a:cubicBezTo>
                      <a:pt x="5" y="20"/>
                      <a:pt x="10" y="26"/>
                      <a:pt x="13" y="26"/>
                    </a:cubicBezTo>
                    <a:cubicBezTo>
                      <a:pt x="13" y="30"/>
                      <a:pt x="13" y="33"/>
                      <a:pt x="14" y="36"/>
                    </a:cubicBezTo>
                    <a:cubicBezTo>
                      <a:pt x="2" y="36"/>
                      <a:pt x="1" y="24"/>
                      <a:pt x="0" y="12"/>
                    </a:cubicBezTo>
                    <a:cubicBezTo>
                      <a:pt x="5" y="4"/>
                      <a:pt x="18" y="6"/>
                      <a:pt x="24" y="0"/>
                    </a:cubicBezTo>
                    <a:close/>
                    <a:moveTo>
                      <a:pt x="16" y="15"/>
                    </a:moveTo>
                    <a:cubicBezTo>
                      <a:pt x="18" y="18"/>
                      <a:pt x="18" y="24"/>
                      <a:pt x="24" y="23"/>
                    </a:cubicBezTo>
                    <a:cubicBezTo>
                      <a:pt x="26" y="18"/>
                      <a:pt x="21" y="13"/>
                      <a:pt x="16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5" name="îṧḷîḍé">
                <a:extLst>
                  <a:ext uri="{FF2B5EF4-FFF2-40B4-BE49-F238E27FC236}">
                    <a16:creationId xmlns:a16="http://schemas.microsoft.com/office/drawing/2014/main" id="{883CBF34-E2FD-4979-AC86-8DB5653B0B12}"/>
                  </a:ext>
                </a:extLst>
              </p:cNvPr>
              <p:cNvSpPr/>
              <p:nvPr/>
            </p:nvSpPr>
            <p:spPr bwMode="auto">
              <a:xfrm>
                <a:off x="2001838" y="3697288"/>
                <a:ext cx="184150" cy="149225"/>
              </a:xfrm>
              <a:custGeom>
                <a:avLst/>
                <a:gdLst>
                  <a:gd name="T0" fmla="*/ 19 w 58"/>
                  <a:gd name="T1" fmla="*/ 8 h 47"/>
                  <a:gd name="T2" fmla="*/ 16 w 58"/>
                  <a:gd name="T3" fmla="*/ 28 h 47"/>
                  <a:gd name="T4" fmla="*/ 18 w 58"/>
                  <a:gd name="T5" fmla="*/ 17 h 47"/>
                  <a:gd name="T6" fmla="*/ 36 w 58"/>
                  <a:gd name="T7" fmla="*/ 36 h 47"/>
                  <a:gd name="T8" fmla="*/ 39 w 58"/>
                  <a:gd name="T9" fmla="*/ 38 h 47"/>
                  <a:gd name="T10" fmla="*/ 35 w 58"/>
                  <a:gd name="T11" fmla="*/ 47 h 47"/>
                  <a:gd name="T12" fmla="*/ 2 w 58"/>
                  <a:gd name="T13" fmla="*/ 30 h 47"/>
                  <a:gd name="T14" fmla="*/ 19 w 58"/>
                  <a:gd name="T15" fmla="*/ 8 h 47"/>
                  <a:gd name="T16" fmla="*/ 34 w 58"/>
                  <a:gd name="T17" fmla="*/ 27 h 47"/>
                  <a:gd name="T18" fmla="*/ 25 w 58"/>
                  <a:gd name="T19" fmla="*/ 23 h 47"/>
                  <a:gd name="T20" fmla="*/ 34 w 58"/>
                  <a:gd name="T21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7">
                    <a:moveTo>
                      <a:pt x="19" y="8"/>
                    </a:moveTo>
                    <a:cubicBezTo>
                      <a:pt x="20" y="16"/>
                      <a:pt x="1" y="23"/>
                      <a:pt x="16" y="28"/>
                    </a:cubicBezTo>
                    <a:cubicBezTo>
                      <a:pt x="16" y="25"/>
                      <a:pt x="16" y="19"/>
                      <a:pt x="18" y="17"/>
                    </a:cubicBezTo>
                    <a:cubicBezTo>
                      <a:pt x="28" y="0"/>
                      <a:pt x="58" y="27"/>
                      <a:pt x="36" y="36"/>
                    </a:cubicBezTo>
                    <a:cubicBezTo>
                      <a:pt x="36" y="37"/>
                      <a:pt x="38" y="36"/>
                      <a:pt x="39" y="38"/>
                    </a:cubicBezTo>
                    <a:cubicBezTo>
                      <a:pt x="37" y="41"/>
                      <a:pt x="36" y="44"/>
                      <a:pt x="35" y="47"/>
                    </a:cubicBezTo>
                    <a:cubicBezTo>
                      <a:pt x="27" y="41"/>
                      <a:pt x="5" y="41"/>
                      <a:pt x="2" y="30"/>
                    </a:cubicBezTo>
                    <a:cubicBezTo>
                      <a:pt x="0" y="22"/>
                      <a:pt x="7" y="3"/>
                      <a:pt x="19" y="8"/>
                    </a:cubicBezTo>
                    <a:close/>
                    <a:moveTo>
                      <a:pt x="34" y="27"/>
                    </a:moveTo>
                    <a:cubicBezTo>
                      <a:pt x="33" y="24"/>
                      <a:pt x="27" y="22"/>
                      <a:pt x="25" y="23"/>
                    </a:cubicBezTo>
                    <a:cubicBezTo>
                      <a:pt x="14" y="29"/>
                      <a:pt x="37" y="39"/>
                      <a:pt x="3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6" name="îṥlíďê">
                <a:extLst>
                  <a:ext uri="{FF2B5EF4-FFF2-40B4-BE49-F238E27FC236}">
                    <a16:creationId xmlns:a16="http://schemas.microsoft.com/office/drawing/2014/main" id="{2DF07E98-2E5F-4B96-B867-B0C845C31168}"/>
                  </a:ext>
                </a:extLst>
              </p:cNvPr>
              <p:cNvSpPr/>
              <p:nvPr/>
            </p:nvSpPr>
            <p:spPr bwMode="auto">
              <a:xfrm>
                <a:off x="187325" y="3763963"/>
                <a:ext cx="92075" cy="66675"/>
              </a:xfrm>
              <a:custGeom>
                <a:avLst/>
                <a:gdLst>
                  <a:gd name="T0" fmla="*/ 29 w 29"/>
                  <a:gd name="T1" fmla="*/ 11 h 21"/>
                  <a:gd name="T2" fmla="*/ 5 w 29"/>
                  <a:gd name="T3" fmla="*/ 21 h 21"/>
                  <a:gd name="T4" fmla="*/ 0 w 29"/>
                  <a:gd name="T5" fmla="*/ 10 h 21"/>
                  <a:gd name="T6" fmla="*/ 25 w 29"/>
                  <a:gd name="T7" fmla="*/ 0 h 21"/>
                  <a:gd name="T8" fmla="*/ 29 w 29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1">
                    <a:moveTo>
                      <a:pt x="29" y="11"/>
                    </a:moveTo>
                    <a:cubicBezTo>
                      <a:pt x="21" y="14"/>
                      <a:pt x="12" y="17"/>
                      <a:pt x="5" y="21"/>
                    </a:cubicBezTo>
                    <a:cubicBezTo>
                      <a:pt x="2" y="18"/>
                      <a:pt x="1" y="14"/>
                      <a:pt x="0" y="10"/>
                    </a:cubicBezTo>
                    <a:cubicBezTo>
                      <a:pt x="8" y="7"/>
                      <a:pt x="17" y="4"/>
                      <a:pt x="25" y="0"/>
                    </a:cubicBezTo>
                    <a:cubicBezTo>
                      <a:pt x="27" y="3"/>
                      <a:pt x="29" y="7"/>
                      <a:pt x="2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7" name="îṧľîḑè">
                <a:extLst>
                  <a:ext uri="{FF2B5EF4-FFF2-40B4-BE49-F238E27FC236}">
                    <a16:creationId xmlns:a16="http://schemas.microsoft.com/office/drawing/2014/main" id="{8A054616-345D-4C8F-968E-6019829F3503}"/>
                  </a:ext>
                </a:extLst>
              </p:cNvPr>
              <p:cNvSpPr/>
              <p:nvPr/>
            </p:nvSpPr>
            <p:spPr bwMode="auto">
              <a:xfrm>
                <a:off x="155575" y="3792538"/>
                <a:ext cx="34925" cy="47625"/>
              </a:xfrm>
              <a:custGeom>
                <a:avLst/>
                <a:gdLst>
                  <a:gd name="T0" fmla="*/ 11 w 11"/>
                  <a:gd name="T1" fmla="*/ 13 h 15"/>
                  <a:gd name="T2" fmla="*/ 4 w 11"/>
                  <a:gd name="T3" fmla="*/ 15 h 15"/>
                  <a:gd name="T4" fmla="*/ 0 w 11"/>
                  <a:gd name="T5" fmla="*/ 4 h 15"/>
                  <a:gd name="T6" fmla="*/ 11 w 11"/>
                  <a:gd name="T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11" y="13"/>
                    </a:moveTo>
                    <a:cubicBezTo>
                      <a:pt x="8" y="13"/>
                      <a:pt x="7" y="15"/>
                      <a:pt x="4" y="15"/>
                    </a:cubicBezTo>
                    <a:cubicBezTo>
                      <a:pt x="3" y="11"/>
                      <a:pt x="0" y="9"/>
                      <a:pt x="0" y="4"/>
                    </a:cubicBezTo>
                    <a:cubicBezTo>
                      <a:pt x="8" y="0"/>
                      <a:pt x="9" y="7"/>
                      <a:pt x="1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8" name="íṣlidê">
                <a:extLst>
                  <a:ext uri="{FF2B5EF4-FFF2-40B4-BE49-F238E27FC236}">
                    <a16:creationId xmlns:a16="http://schemas.microsoft.com/office/drawing/2014/main" id="{724A2B6A-3D77-478B-9C93-10263799A7ED}"/>
                  </a:ext>
                </a:extLst>
              </p:cNvPr>
              <p:cNvSpPr/>
              <p:nvPr/>
            </p:nvSpPr>
            <p:spPr bwMode="auto">
              <a:xfrm>
                <a:off x="1966913" y="3805238"/>
                <a:ext cx="133350" cy="149225"/>
              </a:xfrm>
              <a:custGeom>
                <a:avLst/>
                <a:gdLst>
                  <a:gd name="T0" fmla="*/ 14 w 42"/>
                  <a:gd name="T1" fmla="*/ 6 h 47"/>
                  <a:gd name="T2" fmla="*/ 13 w 42"/>
                  <a:gd name="T3" fmla="*/ 17 h 47"/>
                  <a:gd name="T4" fmla="*/ 42 w 42"/>
                  <a:gd name="T5" fmla="*/ 19 h 47"/>
                  <a:gd name="T6" fmla="*/ 38 w 42"/>
                  <a:gd name="T7" fmla="*/ 28 h 47"/>
                  <a:gd name="T8" fmla="*/ 20 w 42"/>
                  <a:gd name="T9" fmla="*/ 26 h 47"/>
                  <a:gd name="T10" fmla="*/ 33 w 42"/>
                  <a:gd name="T11" fmla="*/ 40 h 47"/>
                  <a:gd name="T12" fmla="*/ 28 w 42"/>
                  <a:gd name="T13" fmla="*/ 47 h 47"/>
                  <a:gd name="T14" fmla="*/ 14 w 42"/>
                  <a:gd name="T15" fmla="*/ 34 h 47"/>
                  <a:gd name="T16" fmla="*/ 2 w 42"/>
                  <a:gd name="T17" fmla="*/ 19 h 47"/>
                  <a:gd name="T18" fmla="*/ 14 w 42"/>
                  <a:gd name="T1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7">
                    <a:moveTo>
                      <a:pt x="14" y="6"/>
                    </a:moveTo>
                    <a:cubicBezTo>
                      <a:pt x="13" y="9"/>
                      <a:pt x="9" y="13"/>
                      <a:pt x="13" y="17"/>
                    </a:cubicBezTo>
                    <a:cubicBezTo>
                      <a:pt x="23" y="17"/>
                      <a:pt x="33" y="18"/>
                      <a:pt x="42" y="19"/>
                    </a:cubicBezTo>
                    <a:cubicBezTo>
                      <a:pt x="42" y="23"/>
                      <a:pt x="40" y="25"/>
                      <a:pt x="38" y="28"/>
                    </a:cubicBezTo>
                    <a:cubicBezTo>
                      <a:pt x="33" y="29"/>
                      <a:pt x="26" y="27"/>
                      <a:pt x="20" y="26"/>
                    </a:cubicBezTo>
                    <a:cubicBezTo>
                      <a:pt x="23" y="31"/>
                      <a:pt x="30" y="34"/>
                      <a:pt x="33" y="40"/>
                    </a:cubicBezTo>
                    <a:cubicBezTo>
                      <a:pt x="30" y="42"/>
                      <a:pt x="30" y="45"/>
                      <a:pt x="28" y="47"/>
                    </a:cubicBezTo>
                    <a:cubicBezTo>
                      <a:pt x="24" y="44"/>
                      <a:pt x="19" y="39"/>
                      <a:pt x="14" y="34"/>
                    </a:cubicBezTo>
                    <a:cubicBezTo>
                      <a:pt x="10" y="29"/>
                      <a:pt x="3" y="23"/>
                      <a:pt x="2" y="19"/>
                    </a:cubicBezTo>
                    <a:cubicBezTo>
                      <a:pt x="0" y="11"/>
                      <a:pt x="5" y="0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9" name="í$ļïdè">
                <a:extLst>
                  <a:ext uri="{FF2B5EF4-FFF2-40B4-BE49-F238E27FC236}">
                    <a16:creationId xmlns:a16="http://schemas.microsoft.com/office/drawing/2014/main" id="{D5FA0E6C-6A7B-4B2C-9A7D-74E8B6A81E52}"/>
                  </a:ext>
                </a:extLst>
              </p:cNvPr>
              <p:cNvSpPr/>
              <p:nvPr/>
            </p:nvSpPr>
            <p:spPr bwMode="auto">
              <a:xfrm>
                <a:off x="177800" y="3846513"/>
                <a:ext cx="141288" cy="123825"/>
              </a:xfrm>
              <a:custGeom>
                <a:avLst/>
                <a:gdLst>
                  <a:gd name="T0" fmla="*/ 45 w 45"/>
                  <a:gd name="T1" fmla="*/ 11 h 39"/>
                  <a:gd name="T2" fmla="*/ 20 w 45"/>
                  <a:gd name="T3" fmla="*/ 24 h 39"/>
                  <a:gd name="T4" fmla="*/ 25 w 45"/>
                  <a:gd name="T5" fmla="*/ 34 h 39"/>
                  <a:gd name="T6" fmla="*/ 17 w 45"/>
                  <a:gd name="T7" fmla="*/ 39 h 39"/>
                  <a:gd name="T8" fmla="*/ 0 w 45"/>
                  <a:gd name="T9" fmla="*/ 6 h 39"/>
                  <a:gd name="T10" fmla="*/ 9 w 45"/>
                  <a:gd name="T11" fmla="*/ 2 h 39"/>
                  <a:gd name="T12" fmla="*/ 14 w 45"/>
                  <a:gd name="T13" fmla="*/ 13 h 39"/>
                  <a:gd name="T14" fmla="*/ 40 w 45"/>
                  <a:gd name="T15" fmla="*/ 0 h 39"/>
                  <a:gd name="T16" fmla="*/ 45 w 45"/>
                  <a:gd name="T1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39">
                    <a:moveTo>
                      <a:pt x="45" y="11"/>
                    </a:moveTo>
                    <a:cubicBezTo>
                      <a:pt x="37" y="15"/>
                      <a:pt x="28" y="19"/>
                      <a:pt x="20" y="24"/>
                    </a:cubicBezTo>
                    <a:cubicBezTo>
                      <a:pt x="22" y="27"/>
                      <a:pt x="23" y="31"/>
                      <a:pt x="25" y="34"/>
                    </a:cubicBezTo>
                    <a:cubicBezTo>
                      <a:pt x="24" y="37"/>
                      <a:pt x="19" y="37"/>
                      <a:pt x="17" y="39"/>
                    </a:cubicBezTo>
                    <a:cubicBezTo>
                      <a:pt x="11" y="29"/>
                      <a:pt x="6" y="18"/>
                      <a:pt x="0" y="6"/>
                    </a:cubicBezTo>
                    <a:cubicBezTo>
                      <a:pt x="4" y="5"/>
                      <a:pt x="6" y="3"/>
                      <a:pt x="9" y="2"/>
                    </a:cubicBezTo>
                    <a:cubicBezTo>
                      <a:pt x="11" y="6"/>
                      <a:pt x="12" y="9"/>
                      <a:pt x="14" y="13"/>
                    </a:cubicBezTo>
                    <a:cubicBezTo>
                      <a:pt x="23" y="9"/>
                      <a:pt x="31" y="4"/>
                      <a:pt x="40" y="0"/>
                    </a:cubicBezTo>
                    <a:cubicBezTo>
                      <a:pt x="42" y="4"/>
                      <a:pt x="44" y="7"/>
                      <a:pt x="4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0" name="iŝľiḓê">
                <a:extLst>
                  <a:ext uri="{FF2B5EF4-FFF2-40B4-BE49-F238E27FC236}">
                    <a16:creationId xmlns:a16="http://schemas.microsoft.com/office/drawing/2014/main" id="{D38B189C-DE8D-4A8D-A3C3-ACC671904AE6}"/>
                  </a:ext>
                </a:extLst>
              </p:cNvPr>
              <p:cNvSpPr/>
              <p:nvPr/>
            </p:nvSpPr>
            <p:spPr bwMode="auto">
              <a:xfrm>
                <a:off x="347663" y="4086225"/>
                <a:ext cx="203200" cy="158750"/>
              </a:xfrm>
              <a:custGeom>
                <a:avLst/>
                <a:gdLst>
                  <a:gd name="T0" fmla="*/ 64 w 64"/>
                  <a:gd name="T1" fmla="*/ 14 h 50"/>
                  <a:gd name="T2" fmla="*/ 43 w 64"/>
                  <a:gd name="T3" fmla="*/ 15 h 50"/>
                  <a:gd name="T4" fmla="*/ 51 w 64"/>
                  <a:gd name="T5" fmla="*/ 22 h 50"/>
                  <a:gd name="T6" fmla="*/ 38 w 64"/>
                  <a:gd name="T7" fmla="*/ 20 h 50"/>
                  <a:gd name="T8" fmla="*/ 35 w 64"/>
                  <a:gd name="T9" fmla="*/ 50 h 50"/>
                  <a:gd name="T10" fmla="*/ 22 w 64"/>
                  <a:gd name="T11" fmla="*/ 45 h 50"/>
                  <a:gd name="T12" fmla="*/ 29 w 64"/>
                  <a:gd name="T13" fmla="*/ 23 h 50"/>
                  <a:gd name="T14" fmla="*/ 0 w 64"/>
                  <a:gd name="T15" fmla="*/ 18 h 50"/>
                  <a:gd name="T16" fmla="*/ 8 w 64"/>
                  <a:gd name="T17" fmla="*/ 24 h 50"/>
                  <a:gd name="T18" fmla="*/ 25 w 64"/>
                  <a:gd name="T19" fmla="*/ 18 h 50"/>
                  <a:gd name="T20" fmla="*/ 14 w 64"/>
                  <a:gd name="T21" fmla="*/ 16 h 50"/>
                  <a:gd name="T22" fmla="*/ 14 w 64"/>
                  <a:gd name="T23" fmla="*/ 6 h 50"/>
                  <a:gd name="T24" fmla="*/ 31 w 64"/>
                  <a:gd name="T25" fmla="*/ 13 h 50"/>
                  <a:gd name="T26" fmla="*/ 42 w 64"/>
                  <a:gd name="T27" fmla="*/ 6 h 50"/>
                  <a:gd name="T28" fmla="*/ 45 w 64"/>
                  <a:gd name="T29" fmla="*/ 0 h 50"/>
                  <a:gd name="T30" fmla="*/ 47 w 64"/>
                  <a:gd name="T31" fmla="*/ 0 h 50"/>
                  <a:gd name="T32" fmla="*/ 64 w 64"/>
                  <a:gd name="T33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50">
                    <a:moveTo>
                      <a:pt x="64" y="14"/>
                    </a:moveTo>
                    <a:cubicBezTo>
                      <a:pt x="59" y="18"/>
                      <a:pt x="48" y="8"/>
                      <a:pt x="43" y="15"/>
                    </a:cubicBezTo>
                    <a:cubicBezTo>
                      <a:pt x="46" y="16"/>
                      <a:pt x="50" y="17"/>
                      <a:pt x="51" y="22"/>
                    </a:cubicBezTo>
                    <a:cubicBezTo>
                      <a:pt x="47" y="25"/>
                      <a:pt x="42" y="20"/>
                      <a:pt x="38" y="20"/>
                    </a:cubicBezTo>
                    <a:cubicBezTo>
                      <a:pt x="30" y="26"/>
                      <a:pt x="28" y="43"/>
                      <a:pt x="35" y="50"/>
                    </a:cubicBezTo>
                    <a:cubicBezTo>
                      <a:pt x="30" y="49"/>
                      <a:pt x="27" y="46"/>
                      <a:pt x="22" y="45"/>
                    </a:cubicBezTo>
                    <a:cubicBezTo>
                      <a:pt x="20" y="34"/>
                      <a:pt x="26" y="29"/>
                      <a:pt x="29" y="23"/>
                    </a:cubicBezTo>
                    <a:cubicBezTo>
                      <a:pt x="22" y="27"/>
                      <a:pt x="1" y="35"/>
                      <a:pt x="0" y="18"/>
                    </a:cubicBezTo>
                    <a:cubicBezTo>
                      <a:pt x="4" y="18"/>
                      <a:pt x="5" y="22"/>
                      <a:pt x="8" y="24"/>
                    </a:cubicBezTo>
                    <a:cubicBezTo>
                      <a:pt x="16" y="24"/>
                      <a:pt x="22" y="21"/>
                      <a:pt x="25" y="18"/>
                    </a:cubicBezTo>
                    <a:cubicBezTo>
                      <a:pt x="24" y="16"/>
                      <a:pt x="18" y="18"/>
                      <a:pt x="14" y="16"/>
                    </a:cubicBezTo>
                    <a:cubicBezTo>
                      <a:pt x="13" y="14"/>
                      <a:pt x="14" y="9"/>
                      <a:pt x="14" y="6"/>
                    </a:cubicBezTo>
                    <a:cubicBezTo>
                      <a:pt x="19" y="9"/>
                      <a:pt x="25" y="13"/>
                      <a:pt x="31" y="13"/>
                    </a:cubicBezTo>
                    <a:cubicBezTo>
                      <a:pt x="37" y="12"/>
                      <a:pt x="38" y="5"/>
                      <a:pt x="42" y="6"/>
                    </a:cubicBezTo>
                    <a:cubicBezTo>
                      <a:pt x="43" y="4"/>
                      <a:pt x="44" y="1"/>
                      <a:pt x="45" y="0"/>
                    </a:cubicBezTo>
                    <a:cubicBezTo>
                      <a:pt x="46" y="0"/>
                      <a:pt x="46" y="0"/>
                      <a:pt x="47" y="0"/>
                    </a:cubicBezTo>
                    <a:cubicBezTo>
                      <a:pt x="50" y="7"/>
                      <a:pt x="63" y="5"/>
                      <a:pt x="6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1" name="i$ľiḓê">
                <a:extLst>
                  <a:ext uri="{FF2B5EF4-FFF2-40B4-BE49-F238E27FC236}">
                    <a16:creationId xmlns:a16="http://schemas.microsoft.com/office/drawing/2014/main" id="{43803B2E-B5DD-45BD-A7B6-5B9FF6FB4B42}"/>
                  </a:ext>
                </a:extLst>
              </p:cNvPr>
              <p:cNvSpPr/>
              <p:nvPr/>
            </p:nvSpPr>
            <p:spPr bwMode="auto">
              <a:xfrm>
                <a:off x="646113" y="4264025"/>
                <a:ext cx="142875" cy="165100"/>
              </a:xfrm>
              <a:custGeom>
                <a:avLst/>
                <a:gdLst>
                  <a:gd name="T0" fmla="*/ 25 w 45"/>
                  <a:gd name="T1" fmla="*/ 34 h 52"/>
                  <a:gd name="T2" fmla="*/ 30 w 45"/>
                  <a:gd name="T3" fmla="*/ 35 h 52"/>
                  <a:gd name="T4" fmla="*/ 32 w 45"/>
                  <a:gd name="T5" fmla="*/ 30 h 52"/>
                  <a:gd name="T6" fmla="*/ 37 w 45"/>
                  <a:gd name="T7" fmla="*/ 37 h 52"/>
                  <a:gd name="T8" fmla="*/ 23 w 45"/>
                  <a:gd name="T9" fmla="*/ 39 h 52"/>
                  <a:gd name="T10" fmla="*/ 14 w 45"/>
                  <a:gd name="T11" fmla="*/ 52 h 52"/>
                  <a:gd name="T12" fmla="*/ 16 w 45"/>
                  <a:gd name="T13" fmla="*/ 39 h 52"/>
                  <a:gd name="T14" fmla="*/ 10 w 45"/>
                  <a:gd name="T15" fmla="*/ 34 h 52"/>
                  <a:gd name="T16" fmla="*/ 19 w 45"/>
                  <a:gd name="T17" fmla="*/ 34 h 52"/>
                  <a:gd name="T18" fmla="*/ 17 w 45"/>
                  <a:gd name="T19" fmla="*/ 28 h 52"/>
                  <a:gd name="T20" fmla="*/ 21 w 45"/>
                  <a:gd name="T21" fmla="*/ 28 h 52"/>
                  <a:gd name="T22" fmla="*/ 20 w 45"/>
                  <a:gd name="T23" fmla="*/ 25 h 52"/>
                  <a:gd name="T24" fmla="*/ 23 w 45"/>
                  <a:gd name="T25" fmla="*/ 24 h 52"/>
                  <a:gd name="T26" fmla="*/ 20 w 45"/>
                  <a:gd name="T27" fmla="*/ 20 h 52"/>
                  <a:gd name="T28" fmla="*/ 3 w 45"/>
                  <a:gd name="T29" fmla="*/ 37 h 52"/>
                  <a:gd name="T30" fmla="*/ 3 w 45"/>
                  <a:gd name="T31" fmla="*/ 30 h 52"/>
                  <a:gd name="T32" fmla="*/ 16 w 45"/>
                  <a:gd name="T33" fmla="*/ 11 h 52"/>
                  <a:gd name="T34" fmla="*/ 24 w 45"/>
                  <a:gd name="T35" fmla="*/ 0 h 52"/>
                  <a:gd name="T36" fmla="*/ 27 w 45"/>
                  <a:gd name="T37" fmla="*/ 10 h 52"/>
                  <a:gd name="T38" fmla="*/ 37 w 45"/>
                  <a:gd name="T39" fmla="*/ 0 h 52"/>
                  <a:gd name="T40" fmla="*/ 39 w 45"/>
                  <a:gd name="T41" fmla="*/ 8 h 52"/>
                  <a:gd name="T42" fmla="*/ 44 w 45"/>
                  <a:gd name="T43" fmla="*/ 15 h 52"/>
                  <a:gd name="T44" fmla="*/ 35 w 45"/>
                  <a:gd name="T45" fmla="*/ 18 h 52"/>
                  <a:gd name="T46" fmla="*/ 42 w 45"/>
                  <a:gd name="T47" fmla="*/ 18 h 52"/>
                  <a:gd name="T48" fmla="*/ 43 w 45"/>
                  <a:gd name="T49" fmla="*/ 22 h 52"/>
                  <a:gd name="T50" fmla="*/ 31 w 45"/>
                  <a:gd name="T51" fmla="*/ 22 h 52"/>
                  <a:gd name="T52" fmla="*/ 34 w 45"/>
                  <a:gd name="T53" fmla="*/ 26 h 52"/>
                  <a:gd name="T54" fmla="*/ 29 w 45"/>
                  <a:gd name="T55" fmla="*/ 28 h 52"/>
                  <a:gd name="T56" fmla="*/ 31 w 45"/>
                  <a:gd name="T57" fmla="*/ 30 h 52"/>
                  <a:gd name="T58" fmla="*/ 25 w 45"/>
                  <a:gd name="T59" fmla="*/ 34 h 52"/>
                  <a:gd name="T60" fmla="*/ 23 w 45"/>
                  <a:gd name="T61" fmla="*/ 18 h 52"/>
                  <a:gd name="T62" fmla="*/ 28 w 45"/>
                  <a:gd name="T63" fmla="*/ 16 h 52"/>
                  <a:gd name="T64" fmla="*/ 26 w 45"/>
                  <a:gd name="T65" fmla="*/ 9 h 52"/>
                  <a:gd name="T66" fmla="*/ 23 w 45"/>
                  <a:gd name="T67" fmla="*/ 18 h 52"/>
                  <a:gd name="T68" fmla="*/ 36 w 45"/>
                  <a:gd name="T69" fmla="*/ 14 h 52"/>
                  <a:gd name="T70" fmla="*/ 39 w 45"/>
                  <a:gd name="T71" fmla="*/ 13 h 52"/>
                  <a:gd name="T72" fmla="*/ 39 w 45"/>
                  <a:gd name="T73" fmla="*/ 12 h 52"/>
                  <a:gd name="T74" fmla="*/ 38 w 45"/>
                  <a:gd name="T75" fmla="*/ 11 h 52"/>
                  <a:gd name="T76" fmla="*/ 36 w 45"/>
                  <a:gd name="T77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5" h="52">
                    <a:moveTo>
                      <a:pt x="25" y="34"/>
                    </a:moveTo>
                    <a:cubicBezTo>
                      <a:pt x="25" y="35"/>
                      <a:pt x="28" y="35"/>
                      <a:pt x="30" y="35"/>
                    </a:cubicBezTo>
                    <a:cubicBezTo>
                      <a:pt x="32" y="35"/>
                      <a:pt x="31" y="31"/>
                      <a:pt x="32" y="30"/>
                    </a:cubicBezTo>
                    <a:cubicBezTo>
                      <a:pt x="34" y="32"/>
                      <a:pt x="35" y="35"/>
                      <a:pt x="37" y="37"/>
                    </a:cubicBezTo>
                    <a:cubicBezTo>
                      <a:pt x="36" y="40"/>
                      <a:pt x="28" y="38"/>
                      <a:pt x="23" y="39"/>
                    </a:cubicBezTo>
                    <a:cubicBezTo>
                      <a:pt x="19" y="42"/>
                      <a:pt x="19" y="49"/>
                      <a:pt x="14" y="52"/>
                    </a:cubicBezTo>
                    <a:cubicBezTo>
                      <a:pt x="8" y="49"/>
                      <a:pt x="14" y="44"/>
                      <a:pt x="16" y="39"/>
                    </a:cubicBezTo>
                    <a:cubicBezTo>
                      <a:pt x="13" y="39"/>
                      <a:pt x="11" y="37"/>
                      <a:pt x="10" y="34"/>
                    </a:cubicBezTo>
                    <a:cubicBezTo>
                      <a:pt x="12" y="33"/>
                      <a:pt x="17" y="35"/>
                      <a:pt x="19" y="34"/>
                    </a:cubicBezTo>
                    <a:cubicBezTo>
                      <a:pt x="19" y="31"/>
                      <a:pt x="17" y="31"/>
                      <a:pt x="17" y="28"/>
                    </a:cubicBezTo>
                    <a:cubicBezTo>
                      <a:pt x="18" y="28"/>
                      <a:pt x="20" y="28"/>
                      <a:pt x="21" y="28"/>
                    </a:cubicBezTo>
                    <a:cubicBezTo>
                      <a:pt x="21" y="27"/>
                      <a:pt x="20" y="26"/>
                      <a:pt x="20" y="25"/>
                    </a:cubicBezTo>
                    <a:cubicBezTo>
                      <a:pt x="20" y="23"/>
                      <a:pt x="22" y="24"/>
                      <a:pt x="23" y="24"/>
                    </a:cubicBezTo>
                    <a:cubicBezTo>
                      <a:pt x="24" y="21"/>
                      <a:pt x="21" y="21"/>
                      <a:pt x="20" y="20"/>
                    </a:cubicBezTo>
                    <a:cubicBezTo>
                      <a:pt x="13" y="24"/>
                      <a:pt x="11" y="34"/>
                      <a:pt x="3" y="37"/>
                    </a:cubicBezTo>
                    <a:cubicBezTo>
                      <a:pt x="0" y="36"/>
                      <a:pt x="2" y="33"/>
                      <a:pt x="3" y="30"/>
                    </a:cubicBezTo>
                    <a:cubicBezTo>
                      <a:pt x="10" y="27"/>
                      <a:pt x="16" y="22"/>
                      <a:pt x="16" y="11"/>
                    </a:cubicBezTo>
                    <a:cubicBezTo>
                      <a:pt x="22" y="11"/>
                      <a:pt x="22" y="4"/>
                      <a:pt x="24" y="0"/>
                    </a:cubicBezTo>
                    <a:cubicBezTo>
                      <a:pt x="28" y="1"/>
                      <a:pt x="30" y="7"/>
                      <a:pt x="27" y="10"/>
                    </a:cubicBezTo>
                    <a:cubicBezTo>
                      <a:pt x="34" y="11"/>
                      <a:pt x="32" y="2"/>
                      <a:pt x="37" y="0"/>
                    </a:cubicBezTo>
                    <a:cubicBezTo>
                      <a:pt x="38" y="3"/>
                      <a:pt x="41" y="5"/>
                      <a:pt x="39" y="8"/>
                    </a:cubicBezTo>
                    <a:cubicBezTo>
                      <a:pt x="42" y="9"/>
                      <a:pt x="45" y="10"/>
                      <a:pt x="44" y="15"/>
                    </a:cubicBezTo>
                    <a:cubicBezTo>
                      <a:pt x="41" y="16"/>
                      <a:pt x="37" y="16"/>
                      <a:pt x="35" y="18"/>
                    </a:cubicBezTo>
                    <a:cubicBezTo>
                      <a:pt x="36" y="19"/>
                      <a:pt x="40" y="18"/>
                      <a:pt x="42" y="18"/>
                    </a:cubicBezTo>
                    <a:cubicBezTo>
                      <a:pt x="42" y="19"/>
                      <a:pt x="43" y="20"/>
                      <a:pt x="43" y="22"/>
                    </a:cubicBezTo>
                    <a:cubicBezTo>
                      <a:pt x="40" y="23"/>
                      <a:pt x="35" y="20"/>
                      <a:pt x="31" y="22"/>
                    </a:cubicBezTo>
                    <a:cubicBezTo>
                      <a:pt x="31" y="24"/>
                      <a:pt x="33" y="24"/>
                      <a:pt x="34" y="26"/>
                    </a:cubicBezTo>
                    <a:cubicBezTo>
                      <a:pt x="33" y="27"/>
                      <a:pt x="32" y="28"/>
                      <a:pt x="29" y="28"/>
                    </a:cubicBezTo>
                    <a:cubicBezTo>
                      <a:pt x="29" y="29"/>
                      <a:pt x="30" y="30"/>
                      <a:pt x="31" y="30"/>
                    </a:cubicBezTo>
                    <a:cubicBezTo>
                      <a:pt x="31" y="33"/>
                      <a:pt x="25" y="31"/>
                      <a:pt x="25" y="34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27" y="17"/>
                      <a:pt x="28" y="16"/>
                    </a:cubicBezTo>
                    <a:cubicBezTo>
                      <a:pt x="27" y="13"/>
                      <a:pt x="23" y="13"/>
                      <a:pt x="26" y="9"/>
                    </a:cubicBezTo>
                    <a:cubicBezTo>
                      <a:pt x="20" y="9"/>
                      <a:pt x="21" y="14"/>
                      <a:pt x="23" y="18"/>
                    </a:cubicBezTo>
                    <a:close/>
                    <a:moveTo>
                      <a:pt x="36" y="14"/>
                    </a:moveTo>
                    <a:cubicBezTo>
                      <a:pt x="38" y="14"/>
                      <a:pt x="38" y="13"/>
                      <a:pt x="39" y="13"/>
                    </a:cubicBezTo>
                    <a:cubicBezTo>
                      <a:pt x="39" y="13"/>
                      <a:pt x="39" y="12"/>
                      <a:pt x="39" y="12"/>
                    </a:cubicBezTo>
                    <a:cubicBezTo>
                      <a:pt x="38" y="12"/>
                      <a:pt x="38" y="11"/>
                      <a:pt x="38" y="11"/>
                    </a:cubicBezTo>
                    <a:cubicBezTo>
                      <a:pt x="38" y="13"/>
                      <a:pt x="35" y="12"/>
                      <a:pt x="3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2" name="îṩ1ïḑè">
                <a:extLst>
                  <a:ext uri="{FF2B5EF4-FFF2-40B4-BE49-F238E27FC236}">
                    <a16:creationId xmlns:a16="http://schemas.microsoft.com/office/drawing/2014/main" id="{4A00462F-FB56-4F0A-AF1C-B00843D79A7A}"/>
                  </a:ext>
                </a:extLst>
              </p:cNvPr>
              <p:cNvSpPr/>
              <p:nvPr/>
            </p:nvSpPr>
            <p:spPr bwMode="auto">
              <a:xfrm>
                <a:off x="1565275" y="4292600"/>
                <a:ext cx="66675" cy="123825"/>
              </a:xfrm>
              <a:custGeom>
                <a:avLst/>
                <a:gdLst>
                  <a:gd name="T0" fmla="*/ 11 w 21"/>
                  <a:gd name="T1" fmla="*/ 1 h 39"/>
                  <a:gd name="T2" fmla="*/ 13 w 21"/>
                  <a:gd name="T3" fmla="*/ 11 h 39"/>
                  <a:gd name="T4" fmla="*/ 13 w 21"/>
                  <a:gd name="T5" fmla="*/ 8 h 39"/>
                  <a:gd name="T6" fmla="*/ 21 w 21"/>
                  <a:gd name="T7" fmla="*/ 8 h 39"/>
                  <a:gd name="T8" fmla="*/ 14 w 21"/>
                  <a:gd name="T9" fmla="*/ 19 h 39"/>
                  <a:gd name="T10" fmla="*/ 15 w 21"/>
                  <a:gd name="T11" fmla="*/ 28 h 39"/>
                  <a:gd name="T12" fmla="*/ 3 w 21"/>
                  <a:gd name="T13" fmla="*/ 39 h 39"/>
                  <a:gd name="T14" fmla="*/ 10 w 21"/>
                  <a:gd name="T15" fmla="*/ 26 h 39"/>
                  <a:gd name="T16" fmla="*/ 6 w 21"/>
                  <a:gd name="T17" fmla="*/ 32 h 39"/>
                  <a:gd name="T18" fmla="*/ 0 w 21"/>
                  <a:gd name="T19" fmla="*/ 28 h 39"/>
                  <a:gd name="T20" fmla="*/ 9 w 21"/>
                  <a:gd name="T21" fmla="*/ 18 h 39"/>
                  <a:gd name="T22" fmla="*/ 3 w 21"/>
                  <a:gd name="T23" fmla="*/ 1 h 39"/>
                  <a:gd name="T24" fmla="*/ 11 w 21"/>
                  <a:gd name="T2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39">
                    <a:moveTo>
                      <a:pt x="11" y="1"/>
                    </a:moveTo>
                    <a:cubicBezTo>
                      <a:pt x="13" y="3"/>
                      <a:pt x="11" y="9"/>
                      <a:pt x="13" y="11"/>
                    </a:cubicBezTo>
                    <a:cubicBezTo>
                      <a:pt x="15" y="10"/>
                      <a:pt x="13" y="9"/>
                      <a:pt x="13" y="8"/>
                    </a:cubicBezTo>
                    <a:cubicBezTo>
                      <a:pt x="16" y="8"/>
                      <a:pt x="19" y="6"/>
                      <a:pt x="21" y="8"/>
                    </a:cubicBezTo>
                    <a:cubicBezTo>
                      <a:pt x="20" y="12"/>
                      <a:pt x="15" y="14"/>
                      <a:pt x="14" y="19"/>
                    </a:cubicBezTo>
                    <a:cubicBezTo>
                      <a:pt x="13" y="22"/>
                      <a:pt x="15" y="25"/>
                      <a:pt x="15" y="28"/>
                    </a:cubicBezTo>
                    <a:cubicBezTo>
                      <a:pt x="14" y="35"/>
                      <a:pt x="10" y="38"/>
                      <a:pt x="3" y="39"/>
                    </a:cubicBezTo>
                    <a:cubicBezTo>
                      <a:pt x="4" y="34"/>
                      <a:pt x="13" y="33"/>
                      <a:pt x="10" y="26"/>
                    </a:cubicBezTo>
                    <a:cubicBezTo>
                      <a:pt x="7" y="27"/>
                      <a:pt x="8" y="31"/>
                      <a:pt x="6" y="32"/>
                    </a:cubicBezTo>
                    <a:cubicBezTo>
                      <a:pt x="3" y="32"/>
                      <a:pt x="1" y="30"/>
                      <a:pt x="0" y="28"/>
                    </a:cubicBezTo>
                    <a:cubicBezTo>
                      <a:pt x="3" y="25"/>
                      <a:pt x="7" y="22"/>
                      <a:pt x="9" y="18"/>
                    </a:cubicBezTo>
                    <a:cubicBezTo>
                      <a:pt x="7" y="12"/>
                      <a:pt x="4" y="7"/>
                      <a:pt x="3" y="1"/>
                    </a:cubicBezTo>
                    <a:cubicBezTo>
                      <a:pt x="5" y="0"/>
                      <a:pt x="9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3" name="íśḻîḍé">
                <a:extLst>
                  <a:ext uri="{FF2B5EF4-FFF2-40B4-BE49-F238E27FC236}">
                    <a16:creationId xmlns:a16="http://schemas.microsoft.com/office/drawing/2014/main" id="{652CC1CD-64F8-4ABF-A4C2-319B5344965C}"/>
                  </a:ext>
                </a:extLst>
              </p:cNvPr>
              <p:cNvSpPr/>
              <p:nvPr/>
            </p:nvSpPr>
            <p:spPr bwMode="auto">
              <a:xfrm>
                <a:off x="969963" y="4359275"/>
                <a:ext cx="61913" cy="31750"/>
              </a:xfrm>
              <a:custGeom>
                <a:avLst/>
                <a:gdLst>
                  <a:gd name="T0" fmla="*/ 0 w 20"/>
                  <a:gd name="T1" fmla="*/ 9 h 10"/>
                  <a:gd name="T2" fmla="*/ 15 w 20"/>
                  <a:gd name="T3" fmla="*/ 0 h 10"/>
                  <a:gd name="T4" fmla="*/ 0 w 20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0">
                    <a:moveTo>
                      <a:pt x="0" y="9"/>
                    </a:moveTo>
                    <a:cubicBezTo>
                      <a:pt x="3" y="4"/>
                      <a:pt x="10" y="0"/>
                      <a:pt x="15" y="0"/>
                    </a:cubicBezTo>
                    <a:cubicBezTo>
                      <a:pt x="20" y="10"/>
                      <a:pt x="5" y="6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4" name="íśļiḍè">
                <a:extLst>
                  <a:ext uri="{FF2B5EF4-FFF2-40B4-BE49-F238E27FC236}">
                    <a16:creationId xmlns:a16="http://schemas.microsoft.com/office/drawing/2014/main" id="{95934056-C7B3-4A78-AA7E-9D81AD2CC2E3}"/>
                  </a:ext>
                </a:extLst>
              </p:cNvPr>
              <p:cNvSpPr/>
              <p:nvPr/>
            </p:nvSpPr>
            <p:spPr bwMode="auto">
              <a:xfrm>
                <a:off x="1260475" y="4356100"/>
                <a:ext cx="155575" cy="155575"/>
              </a:xfrm>
              <a:custGeom>
                <a:avLst/>
                <a:gdLst>
                  <a:gd name="T0" fmla="*/ 26 w 49"/>
                  <a:gd name="T1" fmla="*/ 0 h 49"/>
                  <a:gd name="T2" fmla="*/ 36 w 49"/>
                  <a:gd name="T3" fmla="*/ 6 h 49"/>
                  <a:gd name="T4" fmla="*/ 30 w 49"/>
                  <a:gd name="T5" fmla="*/ 18 h 49"/>
                  <a:gd name="T6" fmla="*/ 33 w 49"/>
                  <a:gd name="T7" fmla="*/ 28 h 49"/>
                  <a:gd name="T8" fmla="*/ 49 w 49"/>
                  <a:gd name="T9" fmla="*/ 32 h 49"/>
                  <a:gd name="T10" fmla="*/ 39 w 49"/>
                  <a:gd name="T11" fmla="*/ 40 h 49"/>
                  <a:gd name="T12" fmla="*/ 32 w 49"/>
                  <a:gd name="T13" fmla="*/ 36 h 49"/>
                  <a:gd name="T14" fmla="*/ 24 w 49"/>
                  <a:gd name="T15" fmla="*/ 46 h 49"/>
                  <a:gd name="T16" fmla="*/ 21 w 49"/>
                  <a:gd name="T17" fmla="*/ 45 h 49"/>
                  <a:gd name="T18" fmla="*/ 18 w 49"/>
                  <a:gd name="T19" fmla="*/ 49 h 49"/>
                  <a:gd name="T20" fmla="*/ 9 w 49"/>
                  <a:gd name="T21" fmla="*/ 46 h 49"/>
                  <a:gd name="T22" fmla="*/ 14 w 49"/>
                  <a:gd name="T23" fmla="*/ 42 h 49"/>
                  <a:gd name="T24" fmla="*/ 13 w 49"/>
                  <a:gd name="T25" fmla="*/ 31 h 49"/>
                  <a:gd name="T26" fmla="*/ 7 w 49"/>
                  <a:gd name="T27" fmla="*/ 42 h 49"/>
                  <a:gd name="T28" fmla="*/ 0 w 49"/>
                  <a:gd name="T29" fmla="*/ 41 h 49"/>
                  <a:gd name="T30" fmla="*/ 11 w 49"/>
                  <a:gd name="T31" fmla="*/ 21 h 49"/>
                  <a:gd name="T32" fmla="*/ 6 w 49"/>
                  <a:gd name="T33" fmla="*/ 18 h 49"/>
                  <a:gd name="T34" fmla="*/ 11 w 49"/>
                  <a:gd name="T35" fmla="*/ 13 h 49"/>
                  <a:gd name="T36" fmla="*/ 10 w 49"/>
                  <a:gd name="T37" fmla="*/ 5 h 49"/>
                  <a:gd name="T38" fmla="*/ 20 w 49"/>
                  <a:gd name="T39" fmla="*/ 10 h 49"/>
                  <a:gd name="T40" fmla="*/ 17 w 49"/>
                  <a:gd name="T41" fmla="*/ 16 h 49"/>
                  <a:gd name="T42" fmla="*/ 27 w 49"/>
                  <a:gd name="T43" fmla="*/ 8 h 49"/>
                  <a:gd name="T44" fmla="*/ 26 w 49"/>
                  <a:gd name="T45" fmla="*/ 0 h 49"/>
                  <a:gd name="T46" fmla="*/ 17 w 49"/>
                  <a:gd name="T47" fmla="*/ 20 h 49"/>
                  <a:gd name="T48" fmla="*/ 19 w 49"/>
                  <a:gd name="T49" fmla="*/ 42 h 49"/>
                  <a:gd name="T50" fmla="*/ 27 w 49"/>
                  <a:gd name="T51" fmla="*/ 32 h 49"/>
                  <a:gd name="T52" fmla="*/ 23 w 49"/>
                  <a:gd name="T53" fmla="*/ 27 h 49"/>
                  <a:gd name="T54" fmla="*/ 30 w 49"/>
                  <a:gd name="T55" fmla="*/ 24 h 49"/>
                  <a:gd name="T56" fmla="*/ 25 w 49"/>
                  <a:gd name="T57" fmla="*/ 21 h 49"/>
                  <a:gd name="T58" fmla="*/ 25 w 49"/>
                  <a:gd name="T59" fmla="*/ 16 h 49"/>
                  <a:gd name="T60" fmla="*/ 17 w 49"/>
                  <a:gd name="T61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" h="49">
                    <a:moveTo>
                      <a:pt x="26" y="0"/>
                    </a:moveTo>
                    <a:cubicBezTo>
                      <a:pt x="31" y="0"/>
                      <a:pt x="34" y="2"/>
                      <a:pt x="36" y="6"/>
                    </a:cubicBezTo>
                    <a:cubicBezTo>
                      <a:pt x="32" y="8"/>
                      <a:pt x="31" y="13"/>
                      <a:pt x="30" y="18"/>
                    </a:cubicBezTo>
                    <a:cubicBezTo>
                      <a:pt x="35" y="18"/>
                      <a:pt x="37" y="24"/>
                      <a:pt x="33" y="28"/>
                    </a:cubicBezTo>
                    <a:cubicBezTo>
                      <a:pt x="35" y="33"/>
                      <a:pt x="43" y="33"/>
                      <a:pt x="49" y="32"/>
                    </a:cubicBezTo>
                    <a:cubicBezTo>
                      <a:pt x="46" y="36"/>
                      <a:pt x="42" y="37"/>
                      <a:pt x="39" y="40"/>
                    </a:cubicBezTo>
                    <a:cubicBezTo>
                      <a:pt x="36" y="39"/>
                      <a:pt x="34" y="37"/>
                      <a:pt x="32" y="36"/>
                    </a:cubicBezTo>
                    <a:cubicBezTo>
                      <a:pt x="29" y="39"/>
                      <a:pt x="27" y="43"/>
                      <a:pt x="24" y="46"/>
                    </a:cubicBezTo>
                    <a:cubicBezTo>
                      <a:pt x="22" y="46"/>
                      <a:pt x="21" y="46"/>
                      <a:pt x="21" y="45"/>
                    </a:cubicBezTo>
                    <a:cubicBezTo>
                      <a:pt x="19" y="46"/>
                      <a:pt x="19" y="48"/>
                      <a:pt x="18" y="49"/>
                    </a:cubicBezTo>
                    <a:cubicBezTo>
                      <a:pt x="15" y="48"/>
                      <a:pt x="13" y="46"/>
                      <a:pt x="9" y="46"/>
                    </a:cubicBezTo>
                    <a:cubicBezTo>
                      <a:pt x="9" y="43"/>
                      <a:pt x="13" y="44"/>
                      <a:pt x="14" y="42"/>
                    </a:cubicBezTo>
                    <a:cubicBezTo>
                      <a:pt x="14" y="39"/>
                      <a:pt x="13" y="35"/>
                      <a:pt x="13" y="31"/>
                    </a:cubicBezTo>
                    <a:cubicBezTo>
                      <a:pt x="9" y="34"/>
                      <a:pt x="10" y="40"/>
                      <a:pt x="7" y="42"/>
                    </a:cubicBezTo>
                    <a:cubicBezTo>
                      <a:pt x="4" y="43"/>
                      <a:pt x="3" y="41"/>
                      <a:pt x="0" y="41"/>
                    </a:cubicBezTo>
                    <a:cubicBezTo>
                      <a:pt x="4" y="35"/>
                      <a:pt x="10" y="30"/>
                      <a:pt x="11" y="21"/>
                    </a:cubicBezTo>
                    <a:cubicBezTo>
                      <a:pt x="10" y="20"/>
                      <a:pt x="6" y="21"/>
                      <a:pt x="6" y="18"/>
                    </a:cubicBezTo>
                    <a:cubicBezTo>
                      <a:pt x="6" y="15"/>
                      <a:pt x="10" y="16"/>
                      <a:pt x="11" y="13"/>
                    </a:cubicBezTo>
                    <a:cubicBezTo>
                      <a:pt x="11" y="10"/>
                      <a:pt x="9" y="8"/>
                      <a:pt x="10" y="5"/>
                    </a:cubicBezTo>
                    <a:cubicBezTo>
                      <a:pt x="16" y="5"/>
                      <a:pt x="17" y="8"/>
                      <a:pt x="20" y="10"/>
                    </a:cubicBezTo>
                    <a:cubicBezTo>
                      <a:pt x="20" y="14"/>
                      <a:pt x="17" y="13"/>
                      <a:pt x="17" y="16"/>
                    </a:cubicBezTo>
                    <a:cubicBezTo>
                      <a:pt x="20" y="16"/>
                      <a:pt x="24" y="11"/>
                      <a:pt x="27" y="8"/>
                    </a:cubicBezTo>
                    <a:cubicBezTo>
                      <a:pt x="27" y="5"/>
                      <a:pt x="25" y="3"/>
                      <a:pt x="26" y="0"/>
                    </a:cubicBezTo>
                    <a:close/>
                    <a:moveTo>
                      <a:pt x="17" y="20"/>
                    </a:moveTo>
                    <a:cubicBezTo>
                      <a:pt x="17" y="28"/>
                      <a:pt x="18" y="35"/>
                      <a:pt x="19" y="42"/>
                    </a:cubicBezTo>
                    <a:cubicBezTo>
                      <a:pt x="24" y="41"/>
                      <a:pt x="26" y="37"/>
                      <a:pt x="27" y="32"/>
                    </a:cubicBezTo>
                    <a:cubicBezTo>
                      <a:pt x="26" y="30"/>
                      <a:pt x="24" y="29"/>
                      <a:pt x="23" y="27"/>
                    </a:cubicBezTo>
                    <a:cubicBezTo>
                      <a:pt x="26" y="25"/>
                      <a:pt x="30" y="30"/>
                      <a:pt x="30" y="24"/>
                    </a:cubicBezTo>
                    <a:cubicBezTo>
                      <a:pt x="27" y="25"/>
                      <a:pt x="25" y="24"/>
                      <a:pt x="25" y="21"/>
                    </a:cubicBezTo>
                    <a:cubicBezTo>
                      <a:pt x="24" y="20"/>
                      <a:pt x="28" y="16"/>
                      <a:pt x="25" y="16"/>
                    </a:cubicBezTo>
                    <a:cubicBezTo>
                      <a:pt x="24" y="19"/>
                      <a:pt x="20" y="19"/>
                      <a:pt x="1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5" name="iŝļïḍè">
                <a:extLst>
                  <a:ext uri="{FF2B5EF4-FFF2-40B4-BE49-F238E27FC236}">
                    <a16:creationId xmlns:a16="http://schemas.microsoft.com/office/drawing/2014/main" id="{5D2AE6DD-1AF9-48F6-8F6A-1674E77AE6E8}"/>
                  </a:ext>
                </a:extLst>
              </p:cNvPr>
              <p:cNvSpPr/>
              <p:nvPr/>
            </p:nvSpPr>
            <p:spPr bwMode="auto">
              <a:xfrm>
                <a:off x="1616075" y="4356100"/>
                <a:ext cx="55563" cy="25400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8 h 8"/>
                  <a:gd name="T4" fmla="*/ 0 w 18"/>
                  <a:gd name="T5" fmla="*/ 1 h 8"/>
                  <a:gd name="T6" fmla="*/ 16 w 1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8" y="2"/>
                      <a:pt x="12" y="6"/>
                      <a:pt x="11" y="8"/>
                    </a:cubicBezTo>
                    <a:cubicBezTo>
                      <a:pt x="5" y="8"/>
                      <a:pt x="1" y="5"/>
                      <a:pt x="0" y="1"/>
                    </a:cubicBezTo>
                    <a:cubicBezTo>
                      <a:pt x="5" y="3"/>
                      <a:pt x="12" y="3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6" name="íṩ1îḑè">
                <a:extLst>
                  <a:ext uri="{FF2B5EF4-FFF2-40B4-BE49-F238E27FC236}">
                    <a16:creationId xmlns:a16="http://schemas.microsoft.com/office/drawing/2014/main" id="{CC0922E5-8A02-468C-8F77-130768A63D0C}"/>
                  </a:ext>
                </a:extLst>
              </p:cNvPr>
              <p:cNvSpPr/>
              <p:nvPr/>
            </p:nvSpPr>
            <p:spPr bwMode="auto">
              <a:xfrm>
                <a:off x="938213" y="4359275"/>
                <a:ext cx="144463" cy="168275"/>
              </a:xfrm>
              <a:custGeom>
                <a:avLst/>
                <a:gdLst>
                  <a:gd name="T0" fmla="*/ 35 w 46"/>
                  <a:gd name="T1" fmla="*/ 0 h 53"/>
                  <a:gd name="T2" fmla="*/ 40 w 46"/>
                  <a:gd name="T3" fmla="*/ 4 h 53"/>
                  <a:gd name="T4" fmla="*/ 37 w 46"/>
                  <a:gd name="T5" fmla="*/ 22 h 53"/>
                  <a:gd name="T6" fmla="*/ 41 w 46"/>
                  <a:gd name="T7" fmla="*/ 18 h 53"/>
                  <a:gd name="T8" fmla="*/ 36 w 46"/>
                  <a:gd name="T9" fmla="*/ 28 h 53"/>
                  <a:gd name="T10" fmla="*/ 27 w 46"/>
                  <a:gd name="T11" fmla="*/ 53 h 53"/>
                  <a:gd name="T12" fmla="*/ 31 w 46"/>
                  <a:gd name="T13" fmla="*/ 32 h 53"/>
                  <a:gd name="T14" fmla="*/ 23 w 46"/>
                  <a:gd name="T15" fmla="*/ 34 h 53"/>
                  <a:gd name="T16" fmla="*/ 25 w 46"/>
                  <a:gd name="T17" fmla="*/ 22 h 53"/>
                  <a:gd name="T18" fmla="*/ 14 w 46"/>
                  <a:gd name="T19" fmla="*/ 38 h 53"/>
                  <a:gd name="T20" fmla="*/ 11 w 46"/>
                  <a:gd name="T21" fmla="*/ 34 h 53"/>
                  <a:gd name="T22" fmla="*/ 6 w 46"/>
                  <a:gd name="T23" fmla="*/ 36 h 53"/>
                  <a:gd name="T24" fmla="*/ 9 w 46"/>
                  <a:gd name="T25" fmla="*/ 26 h 53"/>
                  <a:gd name="T26" fmla="*/ 12 w 46"/>
                  <a:gd name="T27" fmla="*/ 28 h 53"/>
                  <a:gd name="T28" fmla="*/ 14 w 46"/>
                  <a:gd name="T29" fmla="*/ 20 h 53"/>
                  <a:gd name="T30" fmla="*/ 6 w 46"/>
                  <a:gd name="T31" fmla="*/ 24 h 53"/>
                  <a:gd name="T32" fmla="*/ 0 w 46"/>
                  <a:gd name="T33" fmla="*/ 22 h 53"/>
                  <a:gd name="T34" fmla="*/ 18 w 46"/>
                  <a:gd name="T35" fmla="*/ 9 h 53"/>
                  <a:gd name="T36" fmla="*/ 22 w 46"/>
                  <a:gd name="T37" fmla="*/ 15 h 53"/>
                  <a:gd name="T38" fmla="*/ 18 w 46"/>
                  <a:gd name="T39" fmla="*/ 23 h 53"/>
                  <a:gd name="T40" fmla="*/ 26 w 46"/>
                  <a:gd name="T41" fmla="*/ 17 h 53"/>
                  <a:gd name="T42" fmla="*/ 24 w 46"/>
                  <a:gd name="T43" fmla="*/ 7 h 53"/>
                  <a:gd name="T44" fmla="*/ 29 w 46"/>
                  <a:gd name="T45" fmla="*/ 26 h 53"/>
                  <a:gd name="T46" fmla="*/ 35 w 46"/>
                  <a:gd name="T4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53">
                    <a:moveTo>
                      <a:pt x="35" y="0"/>
                    </a:moveTo>
                    <a:cubicBezTo>
                      <a:pt x="38" y="0"/>
                      <a:pt x="39" y="3"/>
                      <a:pt x="40" y="4"/>
                    </a:cubicBezTo>
                    <a:cubicBezTo>
                      <a:pt x="40" y="11"/>
                      <a:pt x="37" y="15"/>
                      <a:pt x="37" y="22"/>
                    </a:cubicBezTo>
                    <a:cubicBezTo>
                      <a:pt x="40" y="22"/>
                      <a:pt x="40" y="19"/>
                      <a:pt x="41" y="18"/>
                    </a:cubicBezTo>
                    <a:cubicBezTo>
                      <a:pt x="46" y="23"/>
                      <a:pt x="39" y="26"/>
                      <a:pt x="36" y="28"/>
                    </a:cubicBezTo>
                    <a:cubicBezTo>
                      <a:pt x="33" y="37"/>
                      <a:pt x="35" y="50"/>
                      <a:pt x="27" y="53"/>
                    </a:cubicBezTo>
                    <a:cubicBezTo>
                      <a:pt x="27" y="45"/>
                      <a:pt x="29" y="38"/>
                      <a:pt x="31" y="32"/>
                    </a:cubicBezTo>
                    <a:cubicBezTo>
                      <a:pt x="27" y="31"/>
                      <a:pt x="27" y="34"/>
                      <a:pt x="23" y="34"/>
                    </a:cubicBezTo>
                    <a:cubicBezTo>
                      <a:pt x="19" y="30"/>
                      <a:pt x="28" y="27"/>
                      <a:pt x="25" y="22"/>
                    </a:cubicBezTo>
                    <a:cubicBezTo>
                      <a:pt x="19" y="25"/>
                      <a:pt x="16" y="31"/>
                      <a:pt x="14" y="38"/>
                    </a:cubicBezTo>
                    <a:cubicBezTo>
                      <a:pt x="12" y="38"/>
                      <a:pt x="10" y="36"/>
                      <a:pt x="11" y="34"/>
                    </a:cubicBezTo>
                    <a:cubicBezTo>
                      <a:pt x="8" y="33"/>
                      <a:pt x="8" y="38"/>
                      <a:pt x="6" y="36"/>
                    </a:cubicBezTo>
                    <a:cubicBezTo>
                      <a:pt x="2" y="33"/>
                      <a:pt x="7" y="28"/>
                      <a:pt x="9" y="26"/>
                    </a:cubicBezTo>
                    <a:cubicBezTo>
                      <a:pt x="11" y="26"/>
                      <a:pt x="10" y="29"/>
                      <a:pt x="12" y="28"/>
                    </a:cubicBezTo>
                    <a:cubicBezTo>
                      <a:pt x="13" y="26"/>
                      <a:pt x="13" y="22"/>
                      <a:pt x="14" y="20"/>
                    </a:cubicBezTo>
                    <a:cubicBezTo>
                      <a:pt x="12" y="19"/>
                      <a:pt x="8" y="22"/>
                      <a:pt x="6" y="24"/>
                    </a:cubicBezTo>
                    <a:cubicBezTo>
                      <a:pt x="3" y="25"/>
                      <a:pt x="2" y="23"/>
                      <a:pt x="0" y="22"/>
                    </a:cubicBezTo>
                    <a:cubicBezTo>
                      <a:pt x="5" y="17"/>
                      <a:pt x="15" y="17"/>
                      <a:pt x="18" y="9"/>
                    </a:cubicBezTo>
                    <a:cubicBezTo>
                      <a:pt x="21" y="10"/>
                      <a:pt x="21" y="12"/>
                      <a:pt x="22" y="15"/>
                    </a:cubicBezTo>
                    <a:cubicBezTo>
                      <a:pt x="21" y="18"/>
                      <a:pt x="18" y="19"/>
                      <a:pt x="18" y="23"/>
                    </a:cubicBezTo>
                    <a:cubicBezTo>
                      <a:pt x="22" y="22"/>
                      <a:pt x="25" y="20"/>
                      <a:pt x="26" y="17"/>
                    </a:cubicBezTo>
                    <a:cubicBezTo>
                      <a:pt x="26" y="13"/>
                      <a:pt x="23" y="10"/>
                      <a:pt x="24" y="7"/>
                    </a:cubicBezTo>
                    <a:cubicBezTo>
                      <a:pt x="33" y="8"/>
                      <a:pt x="27" y="20"/>
                      <a:pt x="29" y="26"/>
                    </a:cubicBezTo>
                    <a:cubicBezTo>
                      <a:pt x="36" y="22"/>
                      <a:pt x="33" y="9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7" name="i$ḻíḑé">
                <a:extLst>
                  <a:ext uri="{FF2B5EF4-FFF2-40B4-BE49-F238E27FC236}">
                    <a16:creationId xmlns:a16="http://schemas.microsoft.com/office/drawing/2014/main" id="{E270C285-AE89-437A-A385-B3FE754D5010}"/>
                  </a:ext>
                </a:extLst>
              </p:cNvPr>
              <p:cNvSpPr/>
              <p:nvPr/>
            </p:nvSpPr>
            <p:spPr bwMode="auto">
              <a:xfrm>
                <a:off x="322263" y="2597150"/>
                <a:ext cx="1673225" cy="1670050"/>
              </a:xfrm>
              <a:custGeom>
                <a:avLst/>
                <a:gdLst>
                  <a:gd name="T0" fmla="*/ 443 w 528"/>
                  <a:gd name="T1" fmla="*/ 75 h 527"/>
                  <a:gd name="T2" fmla="*/ 453 w 528"/>
                  <a:gd name="T3" fmla="*/ 442 h 527"/>
                  <a:gd name="T4" fmla="*/ 86 w 528"/>
                  <a:gd name="T5" fmla="*/ 453 h 527"/>
                  <a:gd name="T6" fmla="*/ 74 w 528"/>
                  <a:gd name="T7" fmla="*/ 85 h 527"/>
                  <a:gd name="T8" fmla="*/ 170 w 528"/>
                  <a:gd name="T9" fmla="*/ 111 h 527"/>
                  <a:gd name="T10" fmla="*/ 276 w 528"/>
                  <a:gd name="T11" fmla="*/ 111 h 527"/>
                  <a:gd name="T12" fmla="*/ 328 w 528"/>
                  <a:gd name="T13" fmla="*/ 109 h 527"/>
                  <a:gd name="T14" fmla="*/ 159 w 528"/>
                  <a:gd name="T15" fmla="*/ 50 h 527"/>
                  <a:gd name="T16" fmla="*/ 182 w 528"/>
                  <a:gd name="T17" fmla="*/ 144 h 527"/>
                  <a:gd name="T18" fmla="*/ 244 w 528"/>
                  <a:gd name="T19" fmla="*/ 133 h 527"/>
                  <a:gd name="T20" fmla="*/ 176 w 528"/>
                  <a:gd name="T21" fmla="*/ 188 h 527"/>
                  <a:gd name="T22" fmla="*/ 131 w 528"/>
                  <a:gd name="T23" fmla="*/ 232 h 527"/>
                  <a:gd name="T24" fmla="*/ 185 w 528"/>
                  <a:gd name="T25" fmla="*/ 218 h 527"/>
                  <a:gd name="T26" fmla="*/ 240 w 528"/>
                  <a:gd name="T27" fmla="*/ 130 h 527"/>
                  <a:gd name="T28" fmla="*/ 262 w 528"/>
                  <a:gd name="T29" fmla="*/ 176 h 527"/>
                  <a:gd name="T30" fmla="*/ 154 w 528"/>
                  <a:gd name="T31" fmla="*/ 246 h 527"/>
                  <a:gd name="T32" fmla="*/ 127 w 528"/>
                  <a:gd name="T33" fmla="*/ 241 h 527"/>
                  <a:gd name="T34" fmla="*/ 198 w 528"/>
                  <a:gd name="T35" fmla="*/ 258 h 527"/>
                  <a:gd name="T36" fmla="*/ 294 w 528"/>
                  <a:gd name="T37" fmla="*/ 150 h 527"/>
                  <a:gd name="T38" fmla="*/ 262 w 528"/>
                  <a:gd name="T39" fmla="*/ 176 h 527"/>
                  <a:gd name="T40" fmla="*/ 290 w 528"/>
                  <a:gd name="T41" fmla="*/ 203 h 527"/>
                  <a:gd name="T42" fmla="*/ 153 w 528"/>
                  <a:gd name="T43" fmla="*/ 284 h 527"/>
                  <a:gd name="T44" fmla="*/ 164 w 528"/>
                  <a:gd name="T45" fmla="*/ 311 h 527"/>
                  <a:gd name="T46" fmla="*/ 299 w 528"/>
                  <a:gd name="T47" fmla="*/ 216 h 527"/>
                  <a:gd name="T48" fmla="*/ 313 w 528"/>
                  <a:gd name="T49" fmla="*/ 140 h 527"/>
                  <a:gd name="T50" fmla="*/ 317 w 528"/>
                  <a:gd name="T51" fmla="*/ 158 h 527"/>
                  <a:gd name="T52" fmla="*/ 227 w 528"/>
                  <a:gd name="T53" fmla="*/ 294 h 527"/>
                  <a:gd name="T54" fmla="*/ 133 w 528"/>
                  <a:gd name="T55" fmla="*/ 306 h 527"/>
                  <a:gd name="T56" fmla="*/ 178 w 528"/>
                  <a:gd name="T57" fmla="*/ 366 h 527"/>
                  <a:gd name="T58" fmla="*/ 336 w 528"/>
                  <a:gd name="T59" fmla="*/ 342 h 527"/>
                  <a:gd name="T60" fmla="*/ 385 w 528"/>
                  <a:gd name="T61" fmla="*/ 232 h 527"/>
                  <a:gd name="T62" fmla="*/ 314 w 528"/>
                  <a:gd name="T63" fmla="*/ 338 h 527"/>
                  <a:gd name="T64" fmla="*/ 273 w 528"/>
                  <a:gd name="T65" fmla="*/ 355 h 527"/>
                  <a:gd name="T66" fmla="*/ 373 w 528"/>
                  <a:gd name="T67" fmla="*/ 197 h 527"/>
                  <a:gd name="T68" fmla="*/ 351 w 528"/>
                  <a:gd name="T69" fmla="*/ 269 h 527"/>
                  <a:gd name="T70" fmla="*/ 209 w 528"/>
                  <a:gd name="T71" fmla="*/ 358 h 527"/>
                  <a:gd name="T72" fmla="*/ 258 w 528"/>
                  <a:gd name="T73" fmla="*/ 334 h 527"/>
                  <a:gd name="T74" fmla="*/ 360 w 528"/>
                  <a:gd name="T75" fmla="*/ 177 h 527"/>
                  <a:gd name="T76" fmla="*/ 245 w 528"/>
                  <a:gd name="T77" fmla="*/ 318 h 527"/>
                  <a:gd name="T78" fmla="*/ 148 w 528"/>
                  <a:gd name="T79" fmla="*/ 331 h 527"/>
                  <a:gd name="T80" fmla="*/ 322 w 528"/>
                  <a:gd name="T81" fmla="*/ 239 h 527"/>
                  <a:gd name="T82" fmla="*/ 337 w 528"/>
                  <a:gd name="T83" fmla="*/ 154 h 527"/>
                  <a:gd name="T84" fmla="*/ 328 w 528"/>
                  <a:gd name="T85" fmla="*/ 355 h 527"/>
                  <a:gd name="T86" fmla="*/ 337 w 528"/>
                  <a:gd name="T87" fmla="*/ 366 h 527"/>
                  <a:gd name="T88" fmla="*/ 328 w 528"/>
                  <a:gd name="T89" fmla="*/ 355 h 527"/>
                  <a:gd name="T90" fmla="*/ 318 w 528"/>
                  <a:gd name="T91" fmla="*/ 430 h 527"/>
                  <a:gd name="T92" fmla="*/ 67 w 528"/>
                  <a:gd name="T93" fmla="*/ 325 h 527"/>
                  <a:gd name="T94" fmla="*/ 99 w 528"/>
                  <a:gd name="T95" fmla="*/ 352 h 527"/>
                  <a:gd name="T96" fmla="*/ 322 w 528"/>
                  <a:gd name="T97" fmla="*/ 469 h 527"/>
                  <a:gd name="T98" fmla="*/ 375 w 528"/>
                  <a:gd name="T99" fmla="*/ 417 h 527"/>
                  <a:gd name="T100" fmla="*/ 357 w 528"/>
                  <a:gd name="T101" fmla="*/ 418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28" h="527">
                    <a:moveTo>
                      <a:pt x="253" y="4"/>
                    </a:moveTo>
                    <a:cubicBezTo>
                      <a:pt x="336" y="0"/>
                      <a:pt x="401" y="34"/>
                      <a:pt x="443" y="75"/>
                    </a:cubicBezTo>
                    <a:cubicBezTo>
                      <a:pt x="486" y="116"/>
                      <a:pt x="521" y="172"/>
                      <a:pt x="524" y="253"/>
                    </a:cubicBezTo>
                    <a:cubicBezTo>
                      <a:pt x="528" y="336"/>
                      <a:pt x="493" y="399"/>
                      <a:pt x="453" y="442"/>
                    </a:cubicBezTo>
                    <a:cubicBezTo>
                      <a:pt x="411" y="487"/>
                      <a:pt x="351" y="519"/>
                      <a:pt x="274" y="523"/>
                    </a:cubicBezTo>
                    <a:cubicBezTo>
                      <a:pt x="192" y="527"/>
                      <a:pt x="128" y="493"/>
                      <a:pt x="86" y="453"/>
                    </a:cubicBezTo>
                    <a:cubicBezTo>
                      <a:pt x="41" y="410"/>
                      <a:pt x="8" y="353"/>
                      <a:pt x="4" y="274"/>
                    </a:cubicBezTo>
                    <a:cubicBezTo>
                      <a:pt x="0" y="191"/>
                      <a:pt x="34" y="128"/>
                      <a:pt x="74" y="85"/>
                    </a:cubicBezTo>
                    <a:cubicBezTo>
                      <a:pt x="114" y="42"/>
                      <a:pt x="173" y="7"/>
                      <a:pt x="253" y="4"/>
                    </a:cubicBezTo>
                    <a:close/>
                    <a:moveTo>
                      <a:pt x="170" y="111"/>
                    </a:moveTo>
                    <a:cubicBezTo>
                      <a:pt x="172" y="99"/>
                      <a:pt x="187" y="95"/>
                      <a:pt x="202" y="96"/>
                    </a:cubicBezTo>
                    <a:cubicBezTo>
                      <a:pt x="226" y="96"/>
                      <a:pt x="253" y="103"/>
                      <a:pt x="276" y="111"/>
                    </a:cubicBezTo>
                    <a:cubicBezTo>
                      <a:pt x="344" y="132"/>
                      <a:pt x="414" y="166"/>
                      <a:pt x="462" y="201"/>
                    </a:cubicBezTo>
                    <a:cubicBezTo>
                      <a:pt x="424" y="169"/>
                      <a:pt x="377" y="136"/>
                      <a:pt x="328" y="109"/>
                    </a:cubicBezTo>
                    <a:cubicBezTo>
                      <a:pt x="292" y="88"/>
                      <a:pt x="254" y="69"/>
                      <a:pt x="209" y="58"/>
                    </a:cubicBezTo>
                    <a:cubicBezTo>
                      <a:pt x="193" y="54"/>
                      <a:pt x="176" y="49"/>
                      <a:pt x="159" y="50"/>
                    </a:cubicBezTo>
                    <a:cubicBezTo>
                      <a:pt x="143" y="51"/>
                      <a:pt x="130" y="58"/>
                      <a:pt x="134" y="75"/>
                    </a:cubicBezTo>
                    <a:cubicBezTo>
                      <a:pt x="140" y="102"/>
                      <a:pt x="168" y="128"/>
                      <a:pt x="182" y="144"/>
                    </a:cubicBezTo>
                    <a:cubicBezTo>
                      <a:pt x="177" y="134"/>
                      <a:pt x="168" y="126"/>
                      <a:pt x="170" y="111"/>
                    </a:cubicBezTo>
                    <a:close/>
                    <a:moveTo>
                      <a:pt x="244" y="133"/>
                    </a:moveTo>
                    <a:cubicBezTo>
                      <a:pt x="243" y="140"/>
                      <a:pt x="238" y="147"/>
                      <a:pt x="233" y="152"/>
                    </a:cubicBezTo>
                    <a:cubicBezTo>
                      <a:pt x="219" y="166"/>
                      <a:pt x="197" y="179"/>
                      <a:pt x="176" y="188"/>
                    </a:cubicBezTo>
                    <a:cubicBezTo>
                      <a:pt x="167" y="192"/>
                      <a:pt x="149" y="201"/>
                      <a:pt x="146" y="189"/>
                    </a:cubicBezTo>
                    <a:cubicBezTo>
                      <a:pt x="140" y="201"/>
                      <a:pt x="129" y="213"/>
                      <a:pt x="131" y="232"/>
                    </a:cubicBezTo>
                    <a:cubicBezTo>
                      <a:pt x="136" y="237"/>
                      <a:pt x="143" y="238"/>
                      <a:pt x="152" y="235"/>
                    </a:cubicBezTo>
                    <a:cubicBezTo>
                      <a:pt x="163" y="232"/>
                      <a:pt x="174" y="224"/>
                      <a:pt x="185" y="218"/>
                    </a:cubicBezTo>
                    <a:cubicBezTo>
                      <a:pt x="206" y="204"/>
                      <a:pt x="222" y="189"/>
                      <a:pt x="238" y="169"/>
                    </a:cubicBezTo>
                    <a:cubicBezTo>
                      <a:pt x="245" y="159"/>
                      <a:pt x="266" y="129"/>
                      <a:pt x="240" y="130"/>
                    </a:cubicBezTo>
                    <a:cubicBezTo>
                      <a:pt x="242" y="131"/>
                      <a:pt x="243" y="131"/>
                      <a:pt x="244" y="133"/>
                    </a:cubicBezTo>
                    <a:close/>
                    <a:moveTo>
                      <a:pt x="262" y="176"/>
                    </a:moveTo>
                    <a:cubicBezTo>
                      <a:pt x="252" y="188"/>
                      <a:pt x="243" y="197"/>
                      <a:pt x="232" y="205"/>
                    </a:cubicBezTo>
                    <a:cubicBezTo>
                      <a:pt x="206" y="225"/>
                      <a:pt x="183" y="240"/>
                      <a:pt x="154" y="246"/>
                    </a:cubicBezTo>
                    <a:cubicBezTo>
                      <a:pt x="144" y="249"/>
                      <a:pt x="135" y="248"/>
                      <a:pt x="130" y="244"/>
                    </a:cubicBezTo>
                    <a:cubicBezTo>
                      <a:pt x="128" y="244"/>
                      <a:pt x="128" y="238"/>
                      <a:pt x="127" y="241"/>
                    </a:cubicBezTo>
                    <a:cubicBezTo>
                      <a:pt x="123" y="262"/>
                      <a:pt x="125" y="281"/>
                      <a:pt x="150" y="278"/>
                    </a:cubicBezTo>
                    <a:cubicBezTo>
                      <a:pt x="167" y="276"/>
                      <a:pt x="185" y="266"/>
                      <a:pt x="198" y="258"/>
                    </a:cubicBezTo>
                    <a:cubicBezTo>
                      <a:pt x="224" y="242"/>
                      <a:pt x="251" y="219"/>
                      <a:pt x="270" y="195"/>
                    </a:cubicBezTo>
                    <a:cubicBezTo>
                      <a:pt x="279" y="183"/>
                      <a:pt x="292" y="166"/>
                      <a:pt x="294" y="150"/>
                    </a:cubicBezTo>
                    <a:cubicBezTo>
                      <a:pt x="295" y="135"/>
                      <a:pt x="289" y="131"/>
                      <a:pt x="279" y="130"/>
                    </a:cubicBezTo>
                    <a:cubicBezTo>
                      <a:pt x="293" y="144"/>
                      <a:pt x="273" y="165"/>
                      <a:pt x="262" y="176"/>
                    </a:cubicBezTo>
                    <a:close/>
                    <a:moveTo>
                      <a:pt x="317" y="158"/>
                    </a:moveTo>
                    <a:cubicBezTo>
                      <a:pt x="315" y="173"/>
                      <a:pt x="301" y="191"/>
                      <a:pt x="290" y="203"/>
                    </a:cubicBezTo>
                    <a:cubicBezTo>
                      <a:pt x="268" y="227"/>
                      <a:pt x="237" y="250"/>
                      <a:pt x="208" y="266"/>
                    </a:cubicBezTo>
                    <a:cubicBezTo>
                      <a:pt x="192" y="274"/>
                      <a:pt x="172" y="283"/>
                      <a:pt x="153" y="284"/>
                    </a:cubicBezTo>
                    <a:cubicBezTo>
                      <a:pt x="138" y="285"/>
                      <a:pt x="131" y="281"/>
                      <a:pt x="126" y="273"/>
                    </a:cubicBezTo>
                    <a:cubicBezTo>
                      <a:pt x="126" y="298"/>
                      <a:pt x="136" y="314"/>
                      <a:pt x="164" y="311"/>
                    </a:cubicBezTo>
                    <a:cubicBezTo>
                      <a:pt x="183" y="309"/>
                      <a:pt x="202" y="297"/>
                      <a:pt x="217" y="288"/>
                    </a:cubicBezTo>
                    <a:cubicBezTo>
                      <a:pt x="249" y="269"/>
                      <a:pt x="278" y="244"/>
                      <a:pt x="299" y="216"/>
                    </a:cubicBezTo>
                    <a:cubicBezTo>
                      <a:pt x="309" y="203"/>
                      <a:pt x="323" y="184"/>
                      <a:pt x="324" y="165"/>
                    </a:cubicBezTo>
                    <a:cubicBezTo>
                      <a:pt x="326" y="151"/>
                      <a:pt x="321" y="144"/>
                      <a:pt x="313" y="140"/>
                    </a:cubicBezTo>
                    <a:cubicBezTo>
                      <a:pt x="313" y="139"/>
                      <a:pt x="312" y="139"/>
                      <a:pt x="311" y="140"/>
                    </a:cubicBezTo>
                    <a:cubicBezTo>
                      <a:pt x="317" y="144"/>
                      <a:pt x="318" y="148"/>
                      <a:pt x="317" y="158"/>
                    </a:cubicBezTo>
                    <a:close/>
                    <a:moveTo>
                      <a:pt x="317" y="223"/>
                    </a:moveTo>
                    <a:cubicBezTo>
                      <a:pt x="293" y="252"/>
                      <a:pt x="260" y="277"/>
                      <a:pt x="227" y="294"/>
                    </a:cubicBezTo>
                    <a:cubicBezTo>
                      <a:pt x="206" y="304"/>
                      <a:pt x="180" y="319"/>
                      <a:pt x="151" y="315"/>
                    </a:cubicBezTo>
                    <a:cubicBezTo>
                      <a:pt x="142" y="313"/>
                      <a:pt x="138" y="309"/>
                      <a:pt x="133" y="306"/>
                    </a:cubicBezTo>
                    <a:cubicBezTo>
                      <a:pt x="141" y="327"/>
                      <a:pt x="152" y="342"/>
                      <a:pt x="166" y="355"/>
                    </a:cubicBezTo>
                    <a:cubicBezTo>
                      <a:pt x="170" y="359"/>
                      <a:pt x="174" y="362"/>
                      <a:pt x="178" y="366"/>
                    </a:cubicBezTo>
                    <a:cubicBezTo>
                      <a:pt x="193" y="378"/>
                      <a:pt x="211" y="388"/>
                      <a:pt x="238" y="387"/>
                    </a:cubicBezTo>
                    <a:cubicBezTo>
                      <a:pt x="277" y="384"/>
                      <a:pt x="309" y="364"/>
                      <a:pt x="336" y="342"/>
                    </a:cubicBezTo>
                    <a:cubicBezTo>
                      <a:pt x="348" y="331"/>
                      <a:pt x="359" y="318"/>
                      <a:pt x="368" y="303"/>
                    </a:cubicBezTo>
                    <a:cubicBezTo>
                      <a:pt x="380" y="284"/>
                      <a:pt x="391" y="258"/>
                      <a:pt x="385" y="232"/>
                    </a:cubicBezTo>
                    <a:cubicBezTo>
                      <a:pt x="385" y="236"/>
                      <a:pt x="385" y="240"/>
                      <a:pt x="384" y="244"/>
                    </a:cubicBezTo>
                    <a:cubicBezTo>
                      <a:pt x="377" y="285"/>
                      <a:pt x="341" y="317"/>
                      <a:pt x="314" y="338"/>
                    </a:cubicBezTo>
                    <a:cubicBezTo>
                      <a:pt x="283" y="361"/>
                      <a:pt x="241" y="382"/>
                      <a:pt x="193" y="374"/>
                    </a:cubicBezTo>
                    <a:cubicBezTo>
                      <a:pt x="226" y="377"/>
                      <a:pt x="250" y="367"/>
                      <a:pt x="273" y="355"/>
                    </a:cubicBezTo>
                    <a:cubicBezTo>
                      <a:pt x="308" y="337"/>
                      <a:pt x="336" y="312"/>
                      <a:pt x="357" y="280"/>
                    </a:cubicBezTo>
                    <a:cubicBezTo>
                      <a:pt x="371" y="259"/>
                      <a:pt x="389" y="223"/>
                      <a:pt x="373" y="197"/>
                    </a:cubicBezTo>
                    <a:cubicBezTo>
                      <a:pt x="376" y="204"/>
                      <a:pt x="377" y="208"/>
                      <a:pt x="376" y="218"/>
                    </a:cubicBezTo>
                    <a:cubicBezTo>
                      <a:pt x="374" y="237"/>
                      <a:pt x="361" y="255"/>
                      <a:pt x="351" y="269"/>
                    </a:cubicBezTo>
                    <a:cubicBezTo>
                      <a:pt x="339" y="284"/>
                      <a:pt x="327" y="296"/>
                      <a:pt x="312" y="308"/>
                    </a:cubicBezTo>
                    <a:cubicBezTo>
                      <a:pt x="284" y="330"/>
                      <a:pt x="250" y="352"/>
                      <a:pt x="209" y="358"/>
                    </a:cubicBezTo>
                    <a:cubicBezTo>
                      <a:pt x="191" y="361"/>
                      <a:pt x="172" y="360"/>
                      <a:pt x="163" y="351"/>
                    </a:cubicBezTo>
                    <a:cubicBezTo>
                      <a:pt x="195" y="368"/>
                      <a:pt x="235" y="348"/>
                      <a:pt x="258" y="334"/>
                    </a:cubicBezTo>
                    <a:cubicBezTo>
                      <a:pt x="293" y="314"/>
                      <a:pt x="322" y="288"/>
                      <a:pt x="344" y="255"/>
                    </a:cubicBezTo>
                    <a:cubicBezTo>
                      <a:pt x="357" y="235"/>
                      <a:pt x="376" y="198"/>
                      <a:pt x="360" y="177"/>
                    </a:cubicBezTo>
                    <a:cubicBezTo>
                      <a:pt x="369" y="202"/>
                      <a:pt x="350" y="229"/>
                      <a:pt x="337" y="246"/>
                    </a:cubicBezTo>
                    <a:cubicBezTo>
                      <a:pt x="312" y="277"/>
                      <a:pt x="280" y="299"/>
                      <a:pt x="245" y="318"/>
                    </a:cubicBezTo>
                    <a:cubicBezTo>
                      <a:pt x="227" y="328"/>
                      <a:pt x="206" y="337"/>
                      <a:pt x="184" y="339"/>
                    </a:cubicBezTo>
                    <a:cubicBezTo>
                      <a:pt x="170" y="340"/>
                      <a:pt x="155" y="339"/>
                      <a:pt x="148" y="331"/>
                    </a:cubicBezTo>
                    <a:cubicBezTo>
                      <a:pt x="176" y="347"/>
                      <a:pt x="215" y="327"/>
                      <a:pt x="236" y="315"/>
                    </a:cubicBezTo>
                    <a:cubicBezTo>
                      <a:pt x="268" y="296"/>
                      <a:pt x="301" y="268"/>
                      <a:pt x="322" y="239"/>
                    </a:cubicBezTo>
                    <a:cubicBezTo>
                      <a:pt x="332" y="224"/>
                      <a:pt x="346" y="203"/>
                      <a:pt x="348" y="184"/>
                    </a:cubicBezTo>
                    <a:cubicBezTo>
                      <a:pt x="350" y="168"/>
                      <a:pt x="344" y="159"/>
                      <a:pt x="337" y="154"/>
                    </a:cubicBezTo>
                    <a:cubicBezTo>
                      <a:pt x="353" y="175"/>
                      <a:pt x="331" y="206"/>
                      <a:pt x="317" y="223"/>
                    </a:cubicBezTo>
                    <a:close/>
                    <a:moveTo>
                      <a:pt x="328" y="355"/>
                    </a:moveTo>
                    <a:cubicBezTo>
                      <a:pt x="302" y="375"/>
                      <a:pt x="267" y="390"/>
                      <a:pt x="224" y="388"/>
                    </a:cubicBezTo>
                    <a:cubicBezTo>
                      <a:pt x="268" y="400"/>
                      <a:pt x="311" y="386"/>
                      <a:pt x="337" y="366"/>
                    </a:cubicBezTo>
                    <a:cubicBezTo>
                      <a:pt x="364" y="346"/>
                      <a:pt x="384" y="315"/>
                      <a:pt x="388" y="276"/>
                    </a:cubicBezTo>
                    <a:cubicBezTo>
                      <a:pt x="378" y="310"/>
                      <a:pt x="355" y="336"/>
                      <a:pt x="328" y="355"/>
                    </a:cubicBezTo>
                    <a:close/>
                    <a:moveTo>
                      <a:pt x="357" y="418"/>
                    </a:moveTo>
                    <a:cubicBezTo>
                      <a:pt x="353" y="429"/>
                      <a:pt x="334" y="431"/>
                      <a:pt x="318" y="430"/>
                    </a:cubicBezTo>
                    <a:cubicBezTo>
                      <a:pt x="293" y="429"/>
                      <a:pt x="269" y="421"/>
                      <a:pt x="245" y="414"/>
                    </a:cubicBezTo>
                    <a:cubicBezTo>
                      <a:pt x="180" y="393"/>
                      <a:pt x="114" y="359"/>
                      <a:pt x="67" y="325"/>
                    </a:cubicBezTo>
                    <a:cubicBezTo>
                      <a:pt x="65" y="326"/>
                      <a:pt x="67" y="326"/>
                      <a:pt x="67" y="327"/>
                    </a:cubicBezTo>
                    <a:cubicBezTo>
                      <a:pt x="76" y="335"/>
                      <a:pt x="88" y="344"/>
                      <a:pt x="99" y="352"/>
                    </a:cubicBezTo>
                    <a:cubicBezTo>
                      <a:pt x="132" y="377"/>
                      <a:pt x="163" y="398"/>
                      <a:pt x="202" y="419"/>
                    </a:cubicBezTo>
                    <a:cubicBezTo>
                      <a:pt x="238" y="439"/>
                      <a:pt x="276" y="458"/>
                      <a:pt x="322" y="469"/>
                    </a:cubicBezTo>
                    <a:cubicBezTo>
                      <a:pt x="338" y="473"/>
                      <a:pt x="355" y="478"/>
                      <a:pt x="373" y="476"/>
                    </a:cubicBezTo>
                    <a:cubicBezTo>
                      <a:pt x="411" y="472"/>
                      <a:pt x="387" y="433"/>
                      <a:pt x="375" y="417"/>
                    </a:cubicBezTo>
                    <a:cubicBezTo>
                      <a:pt x="365" y="402"/>
                      <a:pt x="355" y="390"/>
                      <a:pt x="345" y="381"/>
                    </a:cubicBezTo>
                    <a:cubicBezTo>
                      <a:pt x="350" y="391"/>
                      <a:pt x="362" y="402"/>
                      <a:pt x="357" y="4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8" name="îṩļiḍê">
                <a:extLst>
                  <a:ext uri="{FF2B5EF4-FFF2-40B4-BE49-F238E27FC236}">
                    <a16:creationId xmlns:a16="http://schemas.microsoft.com/office/drawing/2014/main" id="{E6383C7C-B33B-405B-BBE0-FF7F97272EDA}"/>
                  </a:ext>
                </a:extLst>
              </p:cNvPr>
              <p:cNvSpPr/>
              <p:nvPr/>
            </p:nvSpPr>
            <p:spPr bwMode="auto">
              <a:xfrm>
                <a:off x="1747838" y="4089400"/>
                <a:ext cx="161925" cy="190500"/>
              </a:xfrm>
              <a:custGeom>
                <a:avLst/>
                <a:gdLst>
                  <a:gd name="T0" fmla="*/ 24 w 51"/>
                  <a:gd name="T1" fmla="*/ 40 h 60"/>
                  <a:gd name="T2" fmla="*/ 34 w 51"/>
                  <a:gd name="T3" fmla="*/ 20 h 60"/>
                  <a:gd name="T4" fmla="*/ 36 w 51"/>
                  <a:gd name="T5" fmla="*/ 37 h 60"/>
                  <a:gd name="T6" fmla="*/ 42 w 51"/>
                  <a:gd name="T7" fmla="*/ 30 h 60"/>
                  <a:gd name="T8" fmla="*/ 45 w 51"/>
                  <a:gd name="T9" fmla="*/ 32 h 60"/>
                  <a:gd name="T10" fmla="*/ 42 w 51"/>
                  <a:gd name="T11" fmla="*/ 40 h 60"/>
                  <a:gd name="T12" fmla="*/ 51 w 51"/>
                  <a:gd name="T13" fmla="*/ 53 h 60"/>
                  <a:gd name="T14" fmla="*/ 39 w 51"/>
                  <a:gd name="T15" fmla="*/ 57 h 60"/>
                  <a:gd name="T16" fmla="*/ 40 w 51"/>
                  <a:gd name="T17" fmla="*/ 44 h 60"/>
                  <a:gd name="T18" fmla="*/ 29 w 51"/>
                  <a:gd name="T19" fmla="*/ 57 h 60"/>
                  <a:gd name="T20" fmla="*/ 33 w 51"/>
                  <a:gd name="T21" fmla="*/ 28 h 60"/>
                  <a:gd name="T22" fmla="*/ 26 w 51"/>
                  <a:gd name="T23" fmla="*/ 54 h 60"/>
                  <a:gd name="T24" fmla="*/ 19 w 51"/>
                  <a:gd name="T25" fmla="*/ 53 h 60"/>
                  <a:gd name="T26" fmla="*/ 25 w 51"/>
                  <a:gd name="T27" fmla="*/ 27 h 60"/>
                  <a:gd name="T28" fmla="*/ 19 w 51"/>
                  <a:gd name="T29" fmla="*/ 24 h 60"/>
                  <a:gd name="T30" fmla="*/ 20 w 51"/>
                  <a:gd name="T31" fmla="*/ 30 h 60"/>
                  <a:gd name="T32" fmla="*/ 17 w 51"/>
                  <a:gd name="T33" fmla="*/ 34 h 60"/>
                  <a:gd name="T34" fmla="*/ 19 w 51"/>
                  <a:gd name="T35" fmla="*/ 40 h 60"/>
                  <a:gd name="T36" fmla="*/ 6 w 51"/>
                  <a:gd name="T37" fmla="*/ 34 h 60"/>
                  <a:gd name="T38" fmla="*/ 12 w 51"/>
                  <a:gd name="T39" fmla="*/ 31 h 60"/>
                  <a:gd name="T40" fmla="*/ 0 w 51"/>
                  <a:gd name="T41" fmla="*/ 23 h 60"/>
                  <a:gd name="T42" fmla="*/ 12 w 51"/>
                  <a:gd name="T43" fmla="*/ 18 h 60"/>
                  <a:gd name="T44" fmla="*/ 6 w 51"/>
                  <a:gd name="T45" fmla="*/ 6 h 60"/>
                  <a:gd name="T46" fmla="*/ 14 w 51"/>
                  <a:gd name="T47" fmla="*/ 4 h 60"/>
                  <a:gd name="T48" fmla="*/ 15 w 51"/>
                  <a:gd name="T49" fmla="*/ 12 h 60"/>
                  <a:gd name="T50" fmla="*/ 17 w 51"/>
                  <a:gd name="T51" fmla="*/ 2 h 60"/>
                  <a:gd name="T52" fmla="*/ 23 w 51"/>
                  <a:gd name="T53" fmla="*/ 1 h 60"/>
                  <a:gd name="T54" fmla="*/ 30 w 51"/>
                  <a:gd name="T55" fmla="*/ 20 h 60"/>
                  <a:gd name="T56" fmla="*/ 24 w 51"/>
                  <a:gd name="T57" fmla="*/ 40 h 60"/>
                  <a:gd name="T58" fmla="*/ 18 w 51"/>
                  <a:gd name="T59" fmla="*/ 17 h 60"/>
                  <a:gd name="T60" fmla="*/ 26 w 51"/>
                  <a:gd name="T61" fmla="*/ 18 h 60"/>
                  <a:gd name="T62" fmla="*/ 22 w 51"/>
                  <a:gd name="T63" fmla="*/ 5 h 60"/>
                  <a:gd name="T64" fmla="*/ 20 w 51"/>
                  <a:gd name="T65" fmla="*/ 5 h 60"/>
                  <a:gd name="T66" fmla="*/ 18 w 51"/>
                  <a:gd name="T67" fmla="*/ 1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" h="60">
                    <a:moveTo>
                      <a:pt x="24" y="40"/>
                    </a:moveTo>
                    <a:cubicBezTo>
                      <a:pt x="29" y="36"/>
                      <a:pt x="27" y="23"/>
                      <a:pt x="34" y="20"/>
                    </a:cubicBezTo>
                    <a:cubicBezTo>
                      <a:pt x="40" y="22"/>
                      <a:pt x="36" y="32"/>
                      <a:pt x="36" y="37"/>
                    </a:cubicBezTo>
                    <a:cubicBezTo>
                      <a:pt x="39" y="37"/>
                      <a:pt x="39" y="32"/>
                      <a:pt x="42" y="30"/>
                    </a:cubicBezTo>
                    <a:cubicBezTo>
                      <a:pt x="43" y="31"/>
                      <a:pt x="44" y="32"/>
                      <a:pt x="45" y="32"/>
                    </a:cubicBezTo>
                    <a:cubicBezTo>
                      <a:pt x="45" y="37"/>
                      <a:pt x="41" y="36"/>
                      <a:pt x="42" y="40"/>
                    </a:cubicBezTo>
                    <a:cubicBezTo>
                      <a:pt x="45" y="44"/>
                      <a:pt x="51" y="46"/>
                      <a:pt x="51" y="53"/>
                    </a:cubicBezTo>
                    <a:cubicBezTo>
                      <a:pt x="46" y="54"/>
                      <a:pt x="44" y="57"/>
                      <a:pt x="39" y="57"/>
                    </a:cubicBezTo>
                    <a:cubicBezTo>
                      <a:pt x="42" y="54"/>
                      <a:pt x="48" y="47"/>
                      <a:pt x="40" y="44"/>
                    </a:cubicBezTo>
                    <a:cubicBezTo>
                      <a:pt x="36" y="48"/>
                      <a:pt x="40" y="60"/>
                      <a:pt x="29" y="57"/>
                    </a:cubicBezTo>
                    <a:cubicBezTo>
                      <a:pt x="34" y="47"/>
                      <a:pt x="34" y="40"/>
                      <a:pt x="33" y="28"/>
                    </a:cubicBezTo>
                    <a:cubicBezTo>
                      <a:pt x="27" y="33"/>
                      <a:pt x="28" y="45"/>
                      <a:pt x="26" y="54"/>
                    </a:cubicBezTo>
                    <a:cubicBezTo>
                      <a:pt x="25" y="55"/>
                      <a:pt x="20" y="55"/>
                      <a:pt x="19" y="53"/>
                    </a:cubicBezTo>
                    <a:cubicBezTo>
                      <a:pt x="20" y="44"/>
                      <a:pt x="23" y="36"/>
                      <a:pt x="25" y="27"/>
                    </a:cubicBezTo>
                    <a:cubicBezTo>
                      <a:pt x="23" y="26"/>
                      <a:pt x="21" y="25"/>
                      <a:pt x="19" y="24"/>
                    </a:cubicBezTo>
                    <a:cubicBezTo>
                      <a:pt x="17" y="26"/>
                      <a:pt x="19" y="29"/>
                      <a:pt x="20" y="30"/>
                    </a:cubicBezTo>
                    <a:cubicBezTo>
                      <a:pt x="20" y="33"/>
                      <a:pt x="18" y="33"/>
                      <a:pt x="17" y="34"/>
                    </a:cubicBezTo>
                    <a:cubicBezTo>
                      <a:pt x="17" y="36"/>
                      <a:pt x="19" y="37"/>
                      <a:pt x="19" y="40"/>
                    </a:cubicBezTo>
                    <a:cubicBezTo>
                      <a:pt x="13" y="39"/>
                      <a:pt x="11" y="35"/>
                      <a:pt x="6" y="34"/>
                    </a:cubicBezTo>
                    <a:cubicBezTo>
                      <a:pt x="6" y="32"/>
                      <a:pt x="10" y="32"/>
                      <a:pt x="12" y="31"/>
                    </a:cubicBezTo>
                    <a:cubicBezTo>
                      <a:pt x="11" y="25"/>
                      <a:pt x="3" y="27"/>
                      <a:pt x="0" y="23"/>
                    </a:cubicBezTo>
                    <a:cubicBezTo>
                      <a:pt x="2" y="20"/>
                      <a:pt x="10" y="22"/>
                      <a:pt x="12" y="18"/>
                    </a:cubicBezTo>
                    <a:cubicBezTo>
                      <a:pt x="12" y="12"/>
                      <a:pt x="8" y="10"/>
                      <a:pt x="6" y="6"/>
                    </a:cubicBezTo>
                    <a:cubicBezTo>
                      <a:pt x="9" y="5"/>
                      <a:pt x="11" y="4"/>
                      <a:pt x="14" y="4"/>
                    </a:cubicBezTo>
                    <a:cubicBezTo>
                      <a:pt x="15" y="6"/>
                      <a:pt x="16" y="9"/>
                      <a:pt x="15" y="12"/>
                    </a:cubicBezTo>
                    <a:cubicBezTo>
                      <a:pt x="18" y="10"/>
                      <a:pt x="17" y="6"/>
                      <a:pt x="17" y="2"/>
                    </a:cubicBezTo>
                    <a:cubicBezTo>
                      <a:pt x="19" y="1"/>
                      <a:pt x="21" y="0"/>
                      <a:pt x="23" y="1"/>
                    </a:cubicBezTo>
                    <a:cubicBezTo>
                      <a:pt x="26" y="7"/>
                      <a:pt x="28" y="13"/>
                      <a:pt x="30" y="20"/>
                    </a:cubicBezTo>
                    <a:cubicBezTo>
                      <a:pt x="26" y="25"/>
                      <a:pt x="26" y="34"/>
                      <a:pt x="24" y="40"/>
                    </a:cubicBezTo>
                    <a:close/>
                    <a:moveTo>
                      <a:pt x="18" y="17"/>
                    </a:moveTo>
                    <a:cubicBezTo>
                      <a:pt x="21" y="18"/>
                      <a:pt x="22" y="17"/>
                      <a:pt x="26" y="18"/>
                    </a:cubicBezTo>
                    <a:cubicBezTo>
                      <a:pt x="26" y="12"/>
                      <a:pt x="23" y="10"/>
                      <a:pt x="22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8"/>
                      <a:pt x="17" y="13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8" name="î$ľîḋê">
              <a:extLst>
                <a:ext uri="{FF2B5EF4-FFF2-40B4-BE49-F238E27FC236}">
                  <a16:creationId xmlns:a16="http://schemas.microsoft.com/office/drawing/2014/main" id="{DD08EF4C-F3EF-478E-B28F-BF3DF17E7F02}"/>
                </a:ext>
              </a:extLst>
            </p:cNvPr>
            <p:cNvGrpSpPr/>
            <p:nvPr/>
          </p:nvGrpSpPr>
          <p:grpSpPr>
            <a:xfrm>
              <a:off x="3943116" y="2481869"/>
              <a:ext cx="6583568" cy="1449951"/>
              <a:chOff x="3338513" y="2200275"/>
              <a:chExt cx="8534400" cy="1879600"/>
            </a:xfrm>
            <a:grpFill/>
          </p:grpSpPr>
          <p:sp>
            <p:nvSpPr>
              <p:cNvPr id="47" name="íṩľïḓè">
                <a:extLst>
                  <a:ext uri="{FF2B5EF4-FFF2-40B4-BE49-F238E27FC236}">
                    <a16:creationId xmlns:a16="http://schemas.microsoft.com/office/drawing/2014/main" id="{1329C9C0-A62E-4818-866B-2400B00414BF}"/>
                  </a:ext>
                </a:extLst>
              </p:cNvPr>
              <p:cNvSpPr/>
              <p:nvPr/>
            </p:nvSpPr>
            <p:spPr bwMode="auto">
              <a:xfrm>
                <a:off x="3338513" y="2305050"/>
                <a:ext cx="1260475" cy="1774825"/>
              </a:xfrm>
              <a:custGeom>
                <a:avLst/>
                <a:gdLst>
                  <a:gd name="T0" fmla="*/ 312 w 398"/>
                  <a:gd name="T1" fmla="*/ 42 h 560"/>
                  <a:gd name="T2" fmla="*/ 208 w 398"/>
                  <a:gd name="T3" fmla="*/ 182 h 560"/>
                  <a:gd name="T4" fmla="*/ 292 w 398"/>
                  <a:gd name="T5" fmla="*/ 164 h 560"/>
                  <a:gd name="T6" fmla="*/ 211 w 398"/>
                  <a:gd name="T7" fmla="*/ 239 h 560"/>
                  <a:gd name="T8" fmla="*/ 398 w 398"/>
                  <a:gd name="T9" fmla="*/ 416 h 560"/>
                  <a:gd name="T10" fmla="*/ 293 w 398"/>
                  <a:gd name="T11" fmla="*/ 478 h 560"/>
                  <a:gd name="T12" fmla="*/ 188 w 398"/>
                  <a:gd name="T13" fmla="*/ 312 h 560"/>
                  <a:gd name="T14" fmla="*/ 2 w 398"/>
                  <a:gd name="T15" fmla="*/ 477 h 560"/>
                  <a:gd name="T16" fmla="*/ 84 w 398"/>
                  <a:gd name="T17" fmla="*/ 452 h 560"/>
                  <a:gd name="T18" fmla="*/ 134 w 398"/>
                  <a:gd name="T19" fmla="*/ 310 h 560"/>
                  <a:gd name="T20" fmla="*/ 68 w 398"/>
                  <a:gd name="T21" fmla="*/ 376 h 560"/>
                  <a:gd name="T22" fmla="*/ 0 w 398"/>
                  <a:gd name="T23" fmla="*/ 322 h 560"/>
                  <a:gd name="T24" fmla="*/ 130 w 398"/>
                  <a:gd name="T25" fmla="*/ 245 h 560"/>
                  <a:gd name="T26" fmla="*/ 145 w 398"/>
                  <a:gd name="T27" fmla="*/ 138 h 560"/>
                  <a:gd name="T28" fmla="*/ 120 w 398"/>
                  <a:gd name="T29" fmla="*/ 91 h 560"/>
                  <a:gd name="T30" fmla="*/ 130 w 398"/>
                  <a:gd name="T31" fmla="*/ 78 h 560"/>
                  <a:gd name="T32" fmla="*/ 312 w 398"/>
                  <a:gd name="T33" fmla="*/ 42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8" h="560">
                    <a:moveTo>
                      <a:pt x="312" y="42"/>
                    </a:moveTo>
                    <a:cubicBezTo>
                      <a:pt x="308" y="94"/>
                      <a:pt x="188" y="114"/>
                      <a:pt x="208" y="182"/>
                    </a:cubicBezTo>
                    <a:cubicBezTo>
                      <a:pt x="227" y="170"/>
                      <a:pt x="251" y="146"/>
                      <a:pt x="292" y="164"/>
                    </a:cubicBezTo>
                    <a:cubicBezTo>
                      <a:pt x="293" y="210"/>
                      <a:pt x="236" y="211"/>
                      <a:pt x="211" y="239"/>
                    </a:cubicBezTo>
                    <a:cubicBezTo>
                      <a:pt x="212" y="323"/>
                      <a:pt x="307" y="426"/>
                      <a:pt x="398" y="416"/>
                    </a:cubicBezTo>
                    <a:cubicBezTo>
                      <a:pt x="363" y="439"/>
                      <a:pt x="326" y="442"/>
                      <a:pt x="293" y="478"/>
                    </a:cubicBezTo>
                    <a:cubicBezTo>
                      <a:pt x="214" y="428"/>
                      <a:pt x="209" y="369"/>
                      <a:pt x="188" y="312"/>
                    </a:cubicBezTo>
                    <a:cubicBezTo>
                      <a:pt x="178" y="378"/>
                      <a:pt x="116" y="560"/>
                      <a:pt x="2" y="477"/>
                    </a:cubicBezTo>
                    <a:cubicBezTo>
                      <a:pt x="28" y="454"/>
                      <a:pt x="57" y="465"/>
                      <a:pt x="84" y="452"/>
                    </a:cubicBezTo>
                    <a:cubicBezTo>
                      <a:pt x="128" y="402"/>
                      <a:pt x="138" y="355"/>
                      <a:pt x="134" y="310"/>
                    </a:cubicBezTo>
                    <a:cubicBezTo>
                      <a:pt x="116" y="315"/>
                      <a:pt x="95" y="364"/>
                      <a:pt x="68" y="376"/>
                    </a:cubicBezTo>
                    <a:cubicBezTo>
                      <a:pt x="42" y="372"/>
                      <a:pt x="18" y="339"/>
                      <a:pt x="0" y="322"/>
                    </a:cubicBezTo>
                    <a:cubicBezTo>
                      <a:pt x="43" y="303"/>
                      <a:pt x="103" y="289"/>
                      <a:pt x="130" y="245"/>
                    </a:cubicBezTo>
                    <a:cubicBezTo>
                      <a:pt x="154" y="205"/>
                      <a:pt x="115" y="167"/>
                      <a:pt x="145" y="138"/>
                    </a:cubicBezTo>
                    <a:cubicBezTo>
                      <a:pt x="136" y="123"/>
                      <a:pt x="121" y="108"/>
                      <a:pt x="120" y="91"/>
                    </a:cubicBezTo>
                    <a:cubicBezTo>
                      <a:pt x="124" y="87"/>
                      <a:pt x="127" y="82"/>
                      <a:pt x="130" y="78"/>
                    </a:cubicBezTo>
                    <a:cubicBezTo>
                      <a:pt x="194" y="92"/>
                      <a:pt x="245" y="0"/>
                      <a:pt x="312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8" name="isḻiďe">
                <a:extLst>
                  <a:ext uri="{FF2B5EF4-FFF2-40B4-BE49-F238E27FC236}">
                    <a16:creationId xmlns:a16="http://schemas.microsoft.com/office/drawing/2014/main" id="{12FBF35A-CE26-4957-ADE8-D54813D4B618}"/>
                  </a:ext>
                </a:extLst>
              </p:cNvPr>
              <p:cNvSpPr/>
              <p:nvPr/>
            </p:nvSpPr>
            <p:spPr bwMode="auto">
              <a:xfrm>
                <a:off x="4954588" y="2400300"/>
                <a:ext cx="892175" cy="1500188"/>
              </a:xfrm>
              <a:custGeom>
                <a:avLst/>
                <a:gdLst>
                  <a:gd name="T0" fmla="*/ 174 w 282"/>
                  <a:gd name="T1" fmla="*/ 293 h 473"/>
                  <a:gd name="T2" fmla="*/ 218 w 282"/>
                  <a:gd name="T3" fmla="*/ 281 h 473"/>
                  <a:gd name="T4" fmla="*/ 213 w 282"/>
                  <a:gd name="T5" fmla="*/ 239 h 473"/>
                  <a:gd name="T6" fmla="*/ 278 w 282"/>
                  <a:gd name="T7" fmla="*/ 265 h 473"/>
                  <a:gd name="T8" fmla="*/ 187 w 282"/>
                  <a:gd name="T9" fmla="*/ 336 h 473"/>
                  <a:gd name="T10" fmla="*/ 174 w 282"/>
                  <a:gd name="T11" fmla="*/ 469 h 473"/>
                  <a:gd name="T12" fmla="*/ 132 w 282"/>
                  <a:gd name="T13" fmla="*/ 373 h 473"/>
                  <a:gd name="T14" fmla="*/ 73 w 282"/>
                  <a:gd name="T15" fmla="*/ 357 h 473"/>
                  <a:gd name="T16" fmla="*/ 132 w 282"/>
                  <a:gd name="T17" fmla="*/ 317 h 473"/>
                  <a:gd name="T18" fmla="*/ 96 w 282"/>
                  <a:gd name="T19" fmla="*/ 287 h 473"/>
                  <a:gd name="T20" fmla="*/ 124 w 282"/>
                  <a:gd name="T21" fmla="*/ 271 h 473"/>
                  <a:gd name="T22" fmla="*/ 101 w 282"/>
                  <a:gd name="T23" fmla="*/ 253 h 473"/>
                  <a:gd name="T24" fmla="*/ 124 w 282"/>
                  <a:gd name="T25" fmla="*/ 227 h 473"/>
                  <a:gd name="T26" fmla="*/ 84 w 282"/>
                  <a:gd name="T27" fmla="*/ 212 h 473"/>
                  <a:gd name="T28" fmla="*/ 30 w 282"/>
                  <a:gd name="T29" fmla="*/ 413 h 473"/>
                  <a:gd name="T30" fmla="*/ 0 w 282"/>
                  <a:gd name="T31" fmla="*/ 361 h 473"/>
                  <a:gd name="T32" fmla="*/ 21 w 282"/>
                  <a:gd name="T33" fmla="*/ 167 h 473"/>
                  <a:gd name="T34" fmla="*/ 29 w 282"/>
                  <a:gd name="T35" fmla="*/ 50 h 473"/>
                  <a:gd name="T36" fmla="*/ 96 w 282"/>
                  <a:gd name="T37" fmla="*/ 112 h 473"/>
                  <a:gd name="T38" fmla="*/ 126 w 282"/>
                  <a:gd name="T39" fmla="*/ 0 h 473"/>
                  <a:gd name="T40" fmla="*/ 173 w 282"/>
                  <a:gd name="T41" fmla="*/ 49 h 473"/>
                  <a:gd name="T42" fmla="*/ 238 w 282"/>
                  <a:gd name="T43" fmla="*/ 74 h 473"/>
                  <a:gd name="T44" fmla="*/ 180 w 282"/>
                  <a:gd name="T45" fmla="*/ 139 h 473"/>
                  <a:gd name="T46" fmla="*/ 232 w 282"/>
                  <a:gd name="T47" fmla="*/ 109 h 473"/>
                  <a:gd name="T48" fmla="*/ 258 w 282"/>
                  <a:gd name="T49" fmla="*/ 132 h 473"/>
                  <a:gd name="T50" fmla="*/ 173 w 282"/>
                  <a:gd name="T51" fmla="*/ 181 h 473"/>
                  <a:gd name="T52" fmla="*/ 208 w 282"/>
                  <a:gd name="T53" fmla="*/ 198 h 473"/>
                  <a:gd name="T54" fmla="*/ 183 w 282"/>
                  <a:gd name="T55" fmla="*/ 231 h 473"/>
                  <a:gd name="T56" fmla="*/ 208 w 282"/>
                  <a:gd name="T57" fmla="*/ 242 h 473"/>
                  <a:gd name="T58" fmla="*/ 174 w 282"/>
                  <a:gd name="T59" fmla="*/ 293 h 473"/>
                  <a:gd name="T60" fmla="*/ 95 w 282"/>
                  <a:gd name="T61" fmla="*/ 187 h 473"/>
                  <a:gd name="T62" fmla="*/ 125 w 282"/>
                  <a:gd name="T63" fmla="*/ 152 h 473"/>
                  <a:gd name="T64" fmla="*/ 84 w 282"/>
                  <a:gd name="T65" fmla="*/ 112 h 473"/>
                  <a:gd name="T66" fmla="*/ 95 w 282"/>
                  <a:gd name="T67" fmla="*/ 187 h 473"/>
                  <a:gd name="T68" fmla="*/ 174 w 282"/>
                  <a:gd name="T69" fmla="*/ 105 h 473"/>
                  <a:gd name="T70" fmla="*/ 195 w 282"/>
                  <a:gd name="T71" fmla="*/ 87 h 473"/>
                  <a:gd name="T72" fmla="*/ 189 w 282"/>
                  <a:gd name="T73" fmla="*/ 77 h 473"/>
                  <a:gd name="T74" fmla="*/ 177 w 282"/>
                  <a:gd name="T75" fmla="*/ 78 h 473"/>
                  <a:gd name="T76" fmla="*/ 174 w 282"/>
                  <a:gd name="T77" fmla="*/ 105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2" h="473">
                    <a:moveTo>
                      <a:pt x="174" y="293"/>
                    </a:moveTo>
                    <a:cubicBezTo>
                      <a:pt x="185" y="301"/>
                      <a:pt x="202" y="290"/>
                      <a:pt x="218" y="281"/>
                    </a:cubicBezTo>
                    <a:cubicBezTo>
                      <a:pt x="233" y="272"/>
                      <a:pt x="207" y="251"/>
                      <a:pt x="213" y="239"/>
                    </a:cubicBezTo>
                    <a:cubicBezTo>
                      <a:pt x="235" y="247"/>
                      <a:pt x="255" y="260"/>
                      <a:pt x="278" y="265"/>
                    </a:cubicBezTo>
                    <a:cubicBezTo>
                      <a:pt x="282" y="298"/>
                      <a:pt x="216" y="312"/>
                      <a:pt x="187" y="336"/>
                    </a:cubicBezTo>
                    <a:cubicBezTo>
                      <a:pt x="167" y="376"/>
                      <a:pt x="196" y="429"/>
                      <a:pt x="174" y="469"/>
                    </a:cubicBezTo>
                    <a:cubicBezTo>
                      <a:pt x="114" y="473"/>
                      <a:pt x="143" y="410"/>
                      <a:pt x="132" y="373"/>
                    </a:cubicBezTo>
                    <a:cubicBezTo>
                      <a:pt x="109" y="381"/>
                      <a:pt x="89" y="375"/>
                      <a:pt x="73" y="357"/>
                    </a:cubicBezTo>
                    <a:cubicBezTo>
                      <a:pt x="78" y="342"/>
                      <a:pt x="124" y="340"/>
                      <a:pt x="132" y="317"/>
                    </a:cubicBezTo>
                    <a:cubicBezTo>
                      <a:pt x="123" y="295"/>
                      <a:pt x="106" y="304"/>
                      <a:pt x="96" y="287"/>
                    </a:cubicBezTo>
                    <a:cubicBezTo>
                      <a:pt x="105" y="282"/>
                      <a:pt x="115" y="277"/>
                      <a:pt x="124" y="271"/>
                    </a:cubicBezTo>
                    <a:cubicBezTo>
                      <a:pt x="118" y="259"/>
                      <a:pt x="111" y="253"/>
                      <a:pt x="101" y="253"/>
                    </a:cubicBezTo>
                    <a:cubicBezTo>
                      <a:pt x="95" y="241"/>
                      <a:pt x="112" y="234"/>
                      <a:pt x="124" y="227"/>
                    </a:cubicBezTo>
                    <a:cubicBezTo>
                      <a:pt x="115" y="207"/>
                      <a:pt x="98" y="218"/>
                      <a:pt x="84" y="212"/>
                    </a:cubicBezTo>
                    <a:cubicBezTo>
                      <a:pt x="50" y="275"/>
                      <a:pt x="79" y="355"/>
                      <a:pt x="30" y="413"/>
                    </a:cubicBezTo>
                    <a:cubicBezTo>
                      <a:pt x="6" y="411"/>
                      <a:pt x="8" y="381"/>
                      <a:pt x="0" y="361"/>
                    </a:cubicBezTo>
                    <a:cubicBezTo>
                      <a:pt x="36" y="304"/>
                      <a:pt x="58" y="244"/>
                      <a:pt x="21" y="167"/>
                    </a:cubicBezTo>
                    <a:cubicBezTo>
                      <a:pt x="63" y="139"/>
                      <a:pt x="38" y="92"/>
                      <a:pt x="29" y="50"/>
                    </a:cubicBezTo>
                    <a:cubicBezTo>
                      <a:pt x="60" y="45"/>
                      <a:pt x="100" y="77"/>
                      <a:pt x="96" y="112"/>
                    </a:cubicBezTo>
                    <a:cubicBezTo>
                      <a:pt x="149" y="86"/>
                      <a:pt x="99" y="33"/>
                      <a:pt x="126" y="0"/>
                    </a:cubicBezTo>
                    <a:cubicBezTo>
                      <a:pt x="141" y="14"/>
                      <a:pt x="175" y="20"/>
                      <a:pt x="173" y="49"/>
                    </a:cubicBezTo>
                    <a:cubicBezTo>
                      <a:pt x="199" y="42"/>
                      <a:pt x="224" y="38"/>
                      <a:pt x="238" y="74"/>
                    </a:cubicBezTo>
                    <a:cubicBezTo>
                      <a:pt x="224" y="97"/>
                      <a:pt x="193" y="116"/>
                      <a:pt x="180" y="139"/>
                    </a:cubicBezTo>
                    <a:cubicBezTo>
                      <a:pt x="196" y="144"/>
                      <a:pt x="223" y="119"/>
                      <a:pt x="232" y="109"/>
                    </a:cubicBezTo>
                    <a:cubicBezTo>
                      <a:pt x="241" y="117"/>
                      <a:pt x="252" y="116"/>
                      <a:pt x="258" y="132"/>
                    </a:cubicBezTo>
                    <a:cubicBezTo>
                      <a:pt x="242" y="151"/>
                      <a:pt x="192" y="150"/>
                      <a:pt x="173" y="181"/>
                    </a:cubicBezTo>
                    <a:cubicBezTo>
                      <a:pt x="182" y="195"/>
                      <a:pt x="197" y="191"/>
                      <a:pt x="208" y="198"/>
                    </a:cubicBezTo>
                    <a:cubicBezTo>
                      <a:pt x="211" y="212"/>
                      <a:pt x="202" y="223"/>
                      <a:pt x="183" y="231"/>
                    </a:cubicBezTo>
                    <a:cubicBezTo>
                      <a:pt x="189" y="244"/>
                      <a:pt x="199" y="242"/>
                      <a:pt x="208" y="242"/>
                    </a:cubicBezTo>
                    <a:cubicBezTo>
                      <a:pt x="218" y="265"/>
                      <a:pt x="169" y="271"/>
                      <a:pt x="174" y="293"/>
                    </a:cubicBezTo>
                    <a:close/>
                    <a:moveTo>
                      <a:pt x="95" y="187"/>
                    </a:moveTo>
                    <a:cubicBezTo>
                      <a:pt x="121" y="180"/>
                      <a:pt x="120" y="165"/>
                      <a:pt x="125" y="152"/>
                    </a:cubicBezTo>
                    <a:cubicBezTo>
                      <a:pt x="107" y="130"/>
                      <a:pt x="78" y="147"/>
                      <a:pt x="84" y="112"/>
                    </a:cubicBezTo>
                    <a:cubicBezTo>
                      <a:pt x="37" y="136"/>
                      <a:pt x="65" y="170"/>
                      <a:pt x="95" y="187"/>
                    </a:cubicBezTo>
                    <a:close/>
                    <a:moveTo>
                      <a:pt x="174" y="105"/>
                    </a:moveTo>
                    <a:cubicBezTo>
                      <a:pt x="189" y="101"/>
                      <a:pt x="182" y="91"/>
                      <a:pt x="195" y="87"/>
                    </a:cubicBezTo>
                    <a:cubicBezTo>
                      <a:pt x="193" y="84"/>
                      <a:pt x="191" y="80"/>
                      <a:pt x="189" y="77"/>
                    </a:cubicBezTo>
                    <a:cubicBezTo>
                      <a:pt x="184" y="80"/>
                      <a:pt x="181" y="77"/>
                      <a:pt x="177" y="78"/>
                    </a:cubicBezTo>
                    <a:cubicBezTo>
                      <a:pt x="180" y="88"/>
                      <a:pt x="161" y="92"/>
                      <a:pt x="174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9" name="íŝ1ïḑe">
                <a:extLst>
                  <a:ext uri="{FF2B5EF4-FFF2-40B4-BE49-F238E27FC236}">
                    <a16:creationId xmlns:a16="http://schemas.microsoft.com/office/drawing/2014/main" id="{3B6327FF-80B4-48A7-B58D-6A2D6A2CCF3D}"/>
                  </a:ext>
                </a:extLst>
              </p:cNvPr>
              <p:cNvSpPr/>
              <p:nvPr/>
            </p:nvSpPr>
            <p:spPr bwMode="auto">
              <a:xfrm>
                <a:off x="7710488" y="2520950"/>
                <a:ext cx="1298575" cy="1246188"/>
              </a:xfrm>
              <a:custGeom>
                <a:avLst/>
                <a:gdLst>
                  <a:gd name="T0" fmla="*/ 266 w 410"/>
                  <a:gd name="T1" fmla="*/ 0 h 393"/>
                  <a:gd name="T2" fmla="*/ 338 w 410"/>
                  <a:gd name="T3" fmla="*/ 68 h 393"/>
                  <a:gd name="T4" fmla="*/ 274 w 410"/>
                  <a:gd name="T5" fmla="*/ 151 h 393"/>
                  <a:gd name="T6" fmla="*/ 287 w 410"/>
                  <a:gd name="T7" fmla="*/ 241 h 393"/>
                  <a:gd name="T8" fmla="*/ 410 w 410"/>
                  <a:gd name="T9" fmla="*/ 295 h 393"/>
                  <a:gd name="T10" fmla="*/ 318 w 410"/>
                  <a:gd name="T11" fmla="*/ 351 h 393"/>
                  <a:gd name="T12" fmla="*/ 265 w 410"/>
                  <a:gd name="T13" fmla="*/ 304 h 393"/>
                  <a:gd name="T14" fmla="*/ 187 w 410"/>
                  <a:gd name="T15" fmla="*/ 374 h 393"/>
                  <a:gd name="T16" fmla="*/ 161 w 410"/>
                  <a:gd name="T17" fmla="*/ 364 h 393"/>
                  <a:gd name="T18" fmla="*/ 135 w 410"/>
                  <a:gd name="T19" fmla="*/ 393 h 393"/>
                  <a:gd name="T20" fmla="*/ 64 w 410"/>
                  <a:gd name="T21" fmla="*/ 353 h 393"/>
                  <a:gd name="T22" fmla="*/ 111 w 410"/>
                  <a:gd name="T23" fmla="*/ 333 h 393"/>
                  <a:gd name="T24" fmla="*/ 116 w 410"/>
                  <a:gd name="T25" fmla="*/ 240 h 393"/>
                  <a:gd name="T26" fmla="*/ 52 w 410"/>
                  <a:gd name="T27" fmla="*/ 324 h 393"/>
                  <a:gd name="T28" fmla="*/ 0 w 410"/>
                  <a:gd name="T29" fmla="*/ 304 h 393"/>
                  <a:gd name="T30" fmla="*/ 119 w 410"/>
                  <a:gd name="T31" fmla="*/ 153 h 393"/>
                  <a:gd name="T32" fmla="*/ 75 w 410"/>
                  <a:gd name="T33" fmla="*/ 123 h 393"/>
                  <a:gd name="T34" fmla="*/ 125 w 410"/>
                  <a:gd name="T35" fmla="*/ 87 h 393"/>
                  <a:gd name="T36" fmla="*/ 130 w 410"/>
                  <a:gd name="T37" fmla="*/ 22 h 393"/>
                  <a:gd name="T38" fmla="*/ 204 w 410"/>
                  <a:gd name="T39" fmla="*/ 78 h 393"/>
                  <a:gd name="T40" fmla="*/ 169 w 410"/>
                  <a:gd name="T41" fmla="*/ 122 h 393"/>
                  <a:gd name="T42" fmla="*/ 260 w 410"/>
                  <a:gd name="T43" fmla="*/ 71 h 393"/>
                  <a:gd name="T44" fmla="*/ 266 w 410"/>
                  <a:gd name="T45" fmla="*/ 0 h 393"/>
                  <a:gd name="T46" fmla="*/ 163 w 410"/>
                  <a:gd name="T47" fmla="*/ 154 h 393"/>
                  <a:gd name="T48" fmla="*/ 155 w 410"/>
                  <a:gd name="T49" fmla="*/ 335 h 393"/>
                  <a:gd name="T50" fmla="*/ 233 w 410"/>
                  <a:gd name="T51" fmla="*/ 265 h 393"/>
                  <a:gd name="T52" fmla="*/ 208 w 410"/>
                  <a:gd name="T53" fmla="*/ 217 h 393"/>
                  <a:gd name="T54" fmla="*/ 265 w 410"/>
                  <a:gd name="T55" fmla="*/ 205 h 393"/>
                  <a:gd name="T56" fmla="*/ 226 w 410"/>
                  <a:gd name="T57" fmla="*/ 176 h 393"/>
                  <a:gd name="T58" fmla="*/ 234 w 410"/>
                  <a:gd name="T59" fmla="*/ 127 h 393"/>
                  <a:gd name="T60" fmla="*/ 163 w 410"/>
                  <a:gd name="T61" fmla="*/ 154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10" h="393">
                    <a:moveTo>
                      <a:pt x="266" y="0"/>
                    </a:moveTo>
                    <a:cubicBezTo>
                      <a:pt x="307" y="11"/>
                      <a:pt x="332" y="33"/>
                      <a:pt x="338" y="68"/>
                    </a:cubicBezTo>
                    <a:cubicBezTo>
                      <a:pt x="304" y="78"/>
                      <a:pt x="290" y="115"/>
                      <a:pt x="274" y="151"/>
                    </a:cubicBezTo>
                    <a:cubicBezTo>
                      <a:pt x="317" y="165"/>
                      <a:pt x="328" y="216"/>
                      <a:pt x="287" y="241"/>
                    </a:cubicBezTo>
                    <a:cubicBezTo>
                      <a:pt x="294" y="283"/>
                      <a:pt x="361" y="298"/>
                      <a:pt x="410" y="295"/>
                    </a:cubicBezTo>
                    <a:cubicBezTo>
                      <a:pt x="387" y="324"/>
                      <a:pt x="347" y="329"/>
                      <a:pt x="318" y="351"/>
                    </a:cubicBezTo>
                    <a:cubicBezTo>
                      <a:pt x="295" y="340"/>
                      <a:pt x="283" y="320"/>
                      <a:pt x="265" y="304"/>
                    </a:cubicBezTo>
                    <a:cubicBezTo>
                      <a:pt x="238" y="325"/>
                      <a:pt x="216" y="354"/>
                      <a:pt x="187" y="374"/>
                    </a:cubicBezTo>
                    <a:cubicBezTo>
                      <a:pt x="175" y="373"/>
                      <a:pt x="167" y="369"/>
                      <a:pt x="161" y="364"/>
                    </a:cubicBezTo>
                    <a:cubicBezTo>
                      <a:pt x="148" y="368"/>
                      <a:pt x="148" y="389"/>
                      <a:pt x="135" y="393"/>
                    </a:cubicBezTo>
                    <a:cubicBezTo>
                      <a:pt x="109" y="381"/>
                      <a:pt x="95" y="361"/>
                      <a:pt x="64" y="353"/>
                    </a:cubicBezTo>
                    <a:cubicBezTo>
                      <a:pt x="70" y="333"/>
                      <a:pt x="101" y="347"/>
                      <a:pt x="111" y="333"/>
                    </a:cubicBezTo>
                    <a:cubicBezTo>
                      <a:pt x="111" y="303"/>
                      <a:pt x="113" y="272"/>
                      <a:pt x="116" y="240"/>
                    </a:cubicBezTo>
                    <a:cubicBezTo>
                      <a:pt x="85" y="254"/>
                      <a:pt x="81" y="306"/>
                      <a:pt x="52" y="324"/>
                    </a:cubicBezTo>
                    <a:cubicBezTo>
                      <a:pt x="25" y="324"/>
                      <a:pt x="18" y="310"/>
                      <a:pt x="0" y="304"/>
                    </a:cubicBezTo>
                    <a:cubicBezTo>
                      <a:pt x="42" y="256"/>
                      <a:pt x="97" y="228"/>
                      <a:pt x="119" y="153"/>
                    </a:cubicBezTo>
                    <a:cubicBezTo>
                      <a:pt x="108" y="146"/>
                      <a:pt x="75" y="149"/>
                      <a:pt x="75" y="123"/>
                    </a:cubicBezTo>
                    <a:cubicBezTo>
                      <a:pt x="83" y="99"/>
                      <a:pt x="115" y="108"/>
                      <a:pt x="125" y="87"/>
                    </a:cubicBezTo>
                    <a:cubicBezTo>
                      <a:pt x="128" y="62"/>
                      <a:pt x="117" y="40"/>
                      <a:pt x="130" y="22"/>
                    </a:cubicBezTo>
                    <a:cubicBezTo>
                      <a:pt x="177" y="25"/>
                      <a:pt x="185" y="56"/>
                      <a:pt x="204" y="78"/>
                    </a:cubicBezTo>
                    <a:cubicBezTo>
                      <a:pt x="200" y="104"/>
                      <a:pt x="175" y="100"/>
                      <a:pt x="169" y="122"/>
                    </a:cubicBezTo>
                    <a:cubicBezTo>
                      <a:pt x="196" y="127"/>
                      <a:pt x="235" y="91"/>
                      <a:pt x="260" y="71"/>
                    </a:cubicBezTo>
                    <a:cubicBezTo>
                      <a:pt x="269" y="43"/>
                      <a:pt x="259" y="28"/>
                      <a:pt x="266" y="0"/>
                    </a:cubicBezTo>
                    <a:close/>
                    <a:moveTo>
                      <a:pt x="163" y="154"/>
                    </a:moveTo>
                    <a:cubicBezTo>
                      <a:pt x="157" y="217"/>
                      <a:pt x="153" y="278"/>
                      <a:pt x="155" y="335"/>
                    </a:cubicBezTo>
                    <a:cubicBezTo>
                      <a:pt x="195" y="332"/>
                      <a:pt x="218" y="303"/>
                      <a:pt x="233" y="265"/>
                    </a:cubicBezTo>
                    <a:cubicBezTo>
                      <a:pt x="229" y="246"/>
                      <a:pt x="207" y="240"/>
                      <a:pt x="208" y="217"/>
                    </a:cubicBezTo>
                    <a:cubicBezTo>
                      <a:pt x="232" y="208"/>
                      <a:pt x="257" y="249"/>
                      <a:pt x="265" y="205"/>
                    </a:cubicBezTo>
                    <a:cubicBezTo>
                      <a:pt x="240" y="208"/>
                      <a:pt x="227" y="200"/>
                      <a:pt x="226" y="176"/>
                    </a:cubicBezTo>
                    <a:cubicBezTo>
                      <a:pt x="228" y="163"/>
                      <a:pt x="260" y="137"/>
                      <a:pt x="234" y="127"/>
                    </a:cubicBezTo>
                    <a:cubicBezTo>
                      <a:pt x="226" y="158"/>
                      <a:pt x="190" y="150"/>
                      <a:pt x="163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0" name="íšḷîḑe">
                <a:extLst>
                  <a:ext uri="{FF2B5EF4-FFF2-40B4-BE49-F238E27FC236}">
                    <a16:creationId xmlns:a16="http://schemas.microsoft.com/office/drawing/2014/main" id="{32F99C4B-7647-4788-BB3E-B00B70D3ECC0}"/>
                  </a:ext>
                </a:extLst>
              </p:cNvPr>
              <p:cNvSpPr/>
              <p:nvPr/>
            </p:nvSpPr>
            <p:spPr bwMode="auto">
              <a:xfrm>
                <a:off x="9391650" y="2711450"/>
                <a:ext cx="750888" cy="992188"/>
              </a:xfrm>
              <a:custGeom>
                <a:avLst/>
                <a:gdLst>
                  <a:gd name="T0" fmla="*/ 185 w 237"/>
                  <a:gd name="T1" fmla="*/ 31 h 313"/>
                  <a:gd name="T2" fmla="*/ 173 w 237"/>
                  <a:gd name="T3" fmla="*/ 114 h 313"/>
                  <a:gd name="T4" fmla="*/ 184 w 237"/>
                  <a:gd name="T5" fmla="*/ 89 h 313"/>
                  <a:gd name="T6" fmla="*/ 237 w 237"/>
                  <a:gd name="T7" fmla="*/ 117 h 313"/>
                  <a:gd name="T8" fmla="*/ 153 w 237"/>
                  <a:gd name="T9" fmla="*/ 177 h 313"/>
                  <a:gd name="T10" fmla="*/ 126 w 237"/>
                  <a:gd name="T11" fmla="*/ 254 h 313"/>
                  <a:gd name="T12" fmla="*/ 0 w 237"/>
                  <a:gd name="T13" fmla="*/ 302 h 313"/>
                  <a:gd name="T14" fmla="*/ 100 w 237"/>
                  <a:gd name="T15" fmla="*/ 219 h 313"/>
                  <a:gd name="T16" fmla="*/ 46 w 237"/>
                  <a:gd name="T17" fmla="*/ 250 h 313"/>
                  <a:gd name="T18" fmla="*/ 16 w 237"/>
                  <a:gd name="T19" fmla="*/ 208 h 313"/>
                  <a:gd name="T20" fmla="*/ 115 w 237"/>
                  <a:gd name="T21" fmla="*/ 155 h 313"/>
                  <a:gd name="T22" fmla="*/ 124 w 237"/>
                  <a:gd name="T23" fmla="*/ 5 h 313"/>
                  <a:gd name="T24" fmla="*/ 185 w 237"/>
                  <a:gd name="T25" fmla="*/ 3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7" h="313">
                    <a:moveTo>
                      <a:pt x="185" y="31"/>
                    </a:moveTo>
                    <a:cubicBezTo>
                      <a:pt x="192" y="54"/>
                      <a:pt x="160" y="94"/>
                      <a:pt x="173" y="114"/>
                    </a:cubicBezTo>
                    <a:cubicBezTo>
                      <a:pt x="190" y="116"/>
                      <a:pt x="172" y="99"/>
                      <a:pt x="184" y="89"/>
                    </a:cubicBezTo>
                    <a:cubicBezTo>
                      <a:pt x="207" y="101"/>
                      <a:pt x="231" y="94"/>
                      <a:pt x="237" y="117"/>
                    </a:cubicBezTo>
                    <a:cubicBezTo>
                      <a:pt x="221" y="148"/>
                      <a:pt x="177" y="141"/>
                      <a:pt x="153" y="177"/>
                    </a:cubicBezTo>
                    <a:cubicBezTo>
                      <a:pt x="138" y="199"/>
                      <a:pt x="140" y="232"/>
                      <a:pt x="126" y="254"/>
                    </a:cubicBezTo>
                    <a:cubicBezTo>
                      <a:pt x="97" y="304"/>
                      <a:pt x="64" y="313"/>
                      <a:pt x="0" y="302"/>
                    </a:cubicBezTo>
                    <a:cubicBezTo>
                      <a:pt x="27" y="266"/>
                      <a:pt x="99" y="288"/>
                      <a:pt x="100" y="219"/>
                    </a:cubicBezTo>
                    <a:cubicBezTo>
                      <a:pt x="76" y="217"/>
                      <a:pt x="69" y="254"/>
                      <a:pt x="46" y="250"/>
                    </a:cubicBezTo>
                    <a:cubicBezTo>
                      <a:pt x="23" y="241"/>
                      <a:pt x="19" y="225"/>
                      <a:pt x="16" y="208"/>
                    </a:cubicBezTo>
                    <a:cubicBezTo>
                      <a:pt x="48" y="188"/>
                      <a:pt x="85" y="180"/>
                      <a:pt x="115" y="155"/>
                    </a:cubicBezTo>
                    <a:cubicBezTo>
                      <a:pt x="125" y="102"/>
                      <a:pt x="117" y="57"/>
                      <a:pt x="124" y="5"/>
                    </a:cubicBezTo>
                    <a:cubicBezTo>
                      <a:pt x="144" y="0"/>
                      <a:pt x="168" y="21"/>
                      <a:pt x="185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1" name="îSḷiḋê">
                <a:extLst>
                  <a:ext uri="{FF2B5EF4-FFF2-40B4-BE49-F238E27FC236}">
                    <a16:creationId xmlns:a16="http://schemas.microsoft.com/office/drawing/2014/main" id="{1042D572-EEB3-4F45-92DE-AAC71C28DF04}"/>
                  </a:ext>
                </a:extLst>
              </p:cNvPr>
              <p:cNvSpPr/>
              <p:nvPr/>
            </p:nvSpPr>
            <p:spPr bwMode="auto">
              <a:xfrm>
                <a:off x="9888538" y="3338513"/>
                <a:ext cx="444500" cy="304800"/>
              </a:xfrm>
              <a:custGeom>
                <a:avLst/>
                <a:gdLst>
                  <a:gd name="T0" fmla="*/ 127 w 140"/>
                  <a:gd name="T1" fmla="*/ 46 h 96"/>
                  <a:gd name="T2" fmla="*/ 65 w 140"/>
                  <a:gd name="T3" fmla="*/ 96 h 96"/>
                  <a:gd name="T4" fmla="*/ 5 w 140"/>
                  <a:gd name="T5" fmla="*/ 0 h 96"/>
                  <a:gd name="T6" fmla="*/ 127 w 140"/>
                  <a:gd name="T7" fmla="*/ 4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6">
                    <a:moveTo>
                      <a:pt x="127" y="46"/>
                    </a:moveTo>
                    <a:cubicBezTo>
                      <a:pt x="140" y="67"/>
                      <a:pt x="82" y="81"/>
                      <a:pt x="65" y="96"/>
                    </a:cubicBezTo>
                    <a:cubicBezTo>
                      <a:pt x="24" y="73"/>
                      <a:pt x="0" y="43"/>
                      <a:pt x="5" y="0"/>
                    </a:cubicBezTo>
                    <a:cubicBezTo>
                      <a:pt x="36" y="31"/>
                      <a:pt x="86" y="60"/>
                      <a:pt x="12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2" name="îSlïḍê">
                <a:extLst>
                  <a:ext uri="{FF2B5EF4-FFF2-40B4-BE49-F238E27FC236}">
                    <a16:creationId xmlns:a16="http://schemas.microsoft.com/office/drawing/2014/main" id="{C2872111-1AA1-4808-B267-89B011B0BE37}"/>
                  </a:ext>
                </a:extLst>
              </p:cNvPr>
              <p:cNvSpPr/>
              <p:nvPr/>
            </p:nvSpPr>
            <p:spPr bwMode="auto">
              <a:xfrm>
                <a:off x="6467475" y="2533650"/>
                <a:ext cx="520700" cy="309563"/>
              </a:xfrm>
              <a:custGeom>
                <a:avLst/>
                <a:gdLst>
                  <a:gd name="T0" fmla="*/ 0 w 164"/>
                  <a:gd name="T1" fmla="*/ 98 h 98"/>
                  <a:gd name="T2" fmla="*/ 115 w 164"/>
                  <a:gd name="T3" fmla="*/ 0 h 98"/>
                  <a:gd name="T4" fmla="*/ 0 w 164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4" h="98">
                    <a:moveTo>
                      <a:pt x="0" y="98"/>
                    </a:moveTo>
                    <a:cubicBezTo>
                      <a:pt x="17" y="54"/>
                      <a:pt x="74" y="13"/>
                      <a:pt x="115" y="0"/>
                    </a:cubicBezTo>
                    <a:cubicBezTo>
                      <a:pt x="164" y="76"/>
                      <a:pt x="37" y="68"/>
                      <a:pt x="0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3" name="ïṩḷîḍè">
                <a:extLst>
                  <a:ext uri="{FF2B5EF4-FFF2-40B4-BE49-F238E27FC236}">
                    <a16:creationId xmlns:a16="http://schemas.microsoft.com/office/drawing/2014/main" id="{90CF3D3A-0ED7-4E45-A3D6-9D1D7D07953B}"/>
                  </a:ext>
                </a:extLst>
              </p:cNvPr>
              <p:cNvSpPr/>
              <p:nvPr/>
            </p:nvSpPr>
            <p:spPr bwMode="auto">
              <a:xfrm>
                <a:off x="6272213" y="2498725"/>
                <a:ext cx="1200150" cy="1423988"/>
              </a:xfrm>
              <a:custGeom>
                <a:avLst/>
                <a:gdLst>
                  <a:gd name="T0" fmla="*/ 259 w 379"/>
                  <a:gd name="T1" fmla="*/ 3 h 449"/>
                  <a:gd name="T2" fmla="*/ 307 w 379"/>
                  <a:gd name="T3" fmla="*/ 27 h 449"/>
                  <a:gd name="T4" fmla="*/ 307 w 379"/>
                  <a:gd name="T5" fmla="*/ 182 h 449"/>
                  <a:gd name="T6" fmla="*/ 332 w 379"/>
                  <a:gd name="T7" fmla="*/ 139 h 449"/>
                  <a:gd name="T8" fmla="*/ 304 w 379"/>
                  <a:gd name="T9" fmla="*/ 232 h 449"/>
                  <a:gd name="T10" fmla="*/ 270 w 379"/>
                  <a:gd name="T11" fmla="*/ 449 h 449"/>
                  <a:gd name="T12" fmla="*/ 266 w 379"/>
                  <a:gd name="T13" fmla="*/ 267 h 449"/>
                  <a:gd name="T14" fmla="*/ 211 w 379"/>
                  <a:gd name="T15" fmla="*/ 299 h 449"/>
                  <a:gd name="T16" fmla="*/ 204 w 379"/>
                  <a:gd name="T17" fmla="*/ 195 h 449"/>
                  <a:gd name="T18" fmla="*/ 136 w 379"/>
                  <a:gd name="T19" fmla="*/ 345 h 449"/>
                  <a:gd name="T20" fmla="*/ 108 w 379"/>
                  <a:gd name="T21" fmla="*/ 311 h 449"/>
                  <a:gd name="T22" fmla="*/ 69 w 379"/>
                  <a:gd name="T23" fmla="*/ 340 h 449"/>
                  <a:gd name="T24" fmla="*/ 82 w 379"/>
                  <a:gd name="T25" fmla="*/ 255 h 449"/>
                  <a:gd name="T26" fmla="*/ 106 w 379"/>
                  <a:gd name="T27" fmla="*/ 267 h 449"/>
                  <a:gd name="T28" fmla="*/ 110 w 379"/>
                  <a:gd name="T29" fmla="*/ 195 h 449"/>
                  <a:gd name="T30" fmla="*/ 57 w 379"/>
                  <a:gd name="T31" fmla="*/ 243 h 449"/>
                  <a:gd name="T32" fmla="*/ 0 w 379"/>
                  <a:gd name="T33" fmla="*/ 230 h 449"/>
                  <a:gd name="T34" fmla="*/ 132 w 379"/>
                  <a:gd name="T35" fmla="*/ 102 h 449"/>
                  <a:gd name="T36" fmla="*/ 172 w 379"/>
                  <a:gd name="T37" fmla="*/ 139 h 449"/>
                  <a:gd name="T38" fmla="*/ 152 w 379"/>
                  <a:gd name="T39" fmla="*/ 215 h 449"/>
                  <a:gd name="T40" fmla="*/ 207 w 379"/>
                  <a:gd name="T41" fmla="*/ 150 h 449"/>
                  <a:gd name="T42" fmla="*/ 178 w 379"/>
                  <a:gd name="T43" fmla="*/ 78 h 449"/>
                  <a:gd name="T44" fmla="*/ 243 w 379"/>
                  <a:gd name="T45" fmla="*/ 227 h 449"/>
                  <a:gd name="T46" fmla="*/ 259 w 379"/>
                  <a:gd name="T47" fmla="*/ 3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9" h="449">
                    <a:moveTo>
                      <a:pt x="259" y="3"/>
                    </a:moveTo>
                    <a:cubicBezTo>
                      <a:pt x="282" y="0"/>
                      <a:pt x="293" y="17"/>
                      <a:pt x="307" y="27"/>
                    </a:cubicBezTo>
                    <a:cubicBezTo>
                      <a:pt x="316" y="85"/>
                      <a:pt x="298" y="125"/>
                      <a:pt x="307" y="182"/>
                    </a:cubicBezTo>
                    <a:cubicBezTo>
                      <a:pt x="329" y="178"/>
                      <a:pt x="325" y="154"/>
                      <a:pt x="332" y="139"/>
                    </a:cubicBezTo>
                    <a:cubicBezTo>
                      <a:pt x="379" y="171"/>
                      <a:pt x="331" y="211"/>
                      <a:pt x="304" y="232"/>
                    </a:cubicBezTo>
                    <a:cubicBezTo>
                      <a:pt x="295" y="306"/>
                      <a:pt x="330" y="410"/>
                      <a:pt x="270" y="449"/>
                    </a:cubicBezTo>
                    <a:cubicBezTo>
                      <a:pt x="259" y="381"/>
                      <a:pt x="265" y="325"/>
                      <a:pt x="266" y="267"/>
                    </a:cubicBezTo>
                    <a:cubicBezTo>
                      <a:pt x="236" y="269"/>
                      <a:pt x="241" y="296"/>
                      <a:pt x="211" y="299"/>
                    </a:cubicBezTo>
                    <a:cubicBezTo>
                      <a:pt x="172" y="273"/>
                      <a:pt x="239" y="232"/>
                      <a:pt x="204" y="195"/>
                    </a:cubicBezTo>
                    <a:cubicBezTo>
                      <a:pt x="161" y="231"/>
                      <a:pt x="144" y="284"/>
                      <a:pt x="136" y="345"/>
                    </a:cubicBezTo>
                    <a:cubicBezTo>
                      <a:pt x="120" y="343"/>
                      <a:pt x="108" y="336"/>
                      <a:pt x="108" y="311"/>
                    </a:cubicBezTo>
                    <a:cubicBezTo>
                      <a:pt x="86" y="312"/>
                      <a:pt x="88" y="353"/>
                      <a:pt x="69" y="340"/>
                    </a:cubicBezTo>
                    <a:cubicBezTo>
                      <a:pt x="31" y="318"/>
                      <a:pt x="65" y="269"/>
                      <a:pt x="82" y="255"/>
                    </a:cubicBezTo>
                    <a:cubicBezTo>
                      <a:pt x="98" y="247"/>
                      <a:pt x="92" y="271"/>
                      <a:pt x="106" y="267"/>
                    </a:cubicBezTo>
                    <a:cubicBezTo>
                      <a:pt x="113" y="247"/>
                      <a:pt x="107" y="217"/>
                      <a:pt x="110" y="195"/>
                    </a:cubicBezTo>
                    <a:cubicBezTo>
                      <a:pt x="94" y="193"/>
                      <a:pt x="67" y="224"/>
                      <a:pt x="57" y="243"/>
                    </a:cubicBezTo>
                    <a:cubicBezTo>
                      <a:pt x="29" y="251"/>
                      <a:pt x="15" y="240"/>
                      <a:pt x="0" y="230"/>
                    </a:cubicBezTo>
                    <a:cubicBezTo>
                      <a:pt x="35" y="181"/>
                      <a:pt x="120" y="167"/>
                      <a:pt x="132" y="102"/>
                    </a:cubicBezTo>
                    <a:cubicBezTo>
                      <a:pt x="154" y="102"/>
                      <a:pt x="162" y="123"/>
                      <a:pt x="172" y="139"/>
                    </a:cubicBezTo>
                    <a:cubicBezTo>
                      <a:pt x="169" y="167"/>
                      <a:pt x="144" y="179"/>
                      <a:pt x="152" y="215"/>
                    </a:cubicBezTo>
                    <a:cubicBezTo>
                      <a:pt x="182" y="201"/>
                      <a:pt x="200" y="179"/>
                      <a:pt x="207" y="150"/>
                    </a:cubicBezTo>
                    <a:cubicBezTo>
                      <a:pt x="200" y="125"/>
                      <a:pt x="170" y="102"/>
                      <a:pt x="178" y="78"/>
                    </a:cubicBezTo>
                    <a:cubicBezTo>
                      <a:pt x="252" y="66"/>
                      <a:pt x="223" y="175"/>
                      <a:pt x="243" y="227"/>
                    </a:cubicBezTo>
                    <a:cubicBezTo>
                      <a:pt x="293" y="184"/>
                      <a:pt x="254" y="78"/>
                      <a:pt x="25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4" name="íşlïďê">
                <a:extLst>
                  <a:ext uri="{FF2B5EF4-FFF2-40B4-BE49-F238E27FC236}">
                    <a16:creationId xmlns:a16="http://schemas.microsoft.com/office/drawing/2014/main" id="{31A75F7A-00DF-4A81-8873-4A388DD624B5}"/>
                  </a:ext>
                </a:extLst>
              </p:cNvPr>
              <p:cNvSpPr/>
              <p:nvPr/>
            </p:nvSpPr>
            <p:spPr bwMode="auto">
              <a:xfrm>
                <a:off x="10763250" y="2200275"/>
                <a:ext cx="1109663" cy="1801813"/>
              </a:xfrm>
              <a:custGeom>
                <a:avLst/>
                <a:gdLst>
                  <a:gd name="T0" fmla="*/ 114 w 350"/>
                  <a:gd name="T1" fmla="*/ 321 h 568"/>
                  <a:gd name="T2" fmla="*/ 300 w 350"/>
                  <a:gd name="T3" fmla="*/ 258 h 568"/>
                  <a:gd name="T4" fmla="*/ 206 w 350"/>
                  <a:gd name="T5" fmla="*/ 374 h 568"/>
                  <a:gd name="T6" fmla="*/ 282 w 350"/>
                  <a:gd name="T7" fmla="*/ 371 h 568"/>
                  <a:gd name="T8" fmla="*/ 290 w 350"/>
                  <a:gd name="T9" fmla="*/ 403 h 568"/>
                  <a:gd name="T10" fmla="*/ 221 w 350"/>
                  <a:gd name="T11" fmla="*/ 431 h 568"/>
                  <a:gd name="T12" fmla="*/ 196 w 350"/>
                  <a:gd name="T13" fmla="*/ 568 h 568"/>
                  <a:gd name="T14" fmla="*/ 100 w 350"/>
                  <a:gd name="T15" fmla="*/ 519 h 568"/>
                  <a:gd name="T16" fmla="*/ 189 w 350"/>
                  <a:gd name="T17" fmla="*/ 447 h 568"/>
                  <a:gd name="T18" fmla="*/ 40 w 350"/>
                  <a:gd name="T19" fmla="*/ 458 h 568"/>
                  <a:gd name="T20" fmla="*/ 247 w 350"/>
                  <a:gd name="T21" fmla="*/ 302 h 568"/>
                  <a:gd name="T22" fmla="*/ 44 w 350"/>
                  <a:gd name="T23" fmla="*/ 421 h 568"/>
                  <a:gd name="T24" fmla="*/ 4 w 350"/>
                  <a:gd name="T25" fmla="*/ 373 h 568"/>
                  <a:gd name="T26" fmla="*/ 199 w 350"/>
                  <a:gd name="T27" fmla="*/ 245 h 568"/>
                  <a:gd name="T28" fmla="*/ 183 w 350"/>
                  <a:gd name="T29" fmla="*/ 189 h 568"/>
                  <a:gd name="T30" fmla="*/ 151 w 350"/>
                  <a:gd name="T31" fmla="*/ 237 h 568"/>
                  <a:gd name="T32" fmla="*/ 110 w 350"/>
                  <a:gd name="T33" fmla="*/ 236 h 568"/>
                  <a:gd name="T34" fmla="*/ 86 w 350"/>
                  <a:gd name="T35" fmla="*/ 285 h 568"/>
                  <a:gd name="T36" fmla="*/ 38 w 350"/>
                  <a:gd name="T37" fmla="*/ 171 h 568"/>
                  <a:gd name="T38" fmla="*/ 99 w 350"/>
                  <a:gd name="T39" fmla="*/ 192 h 568"/>
                  <a:gd name="T40" fmla="*/ 71 w 350"/>
                  <a:gd name="T41" fmla="*/ 67 h 568"/>
                  <a:gd name="T42" fmla="*/ 180 w 350"/>
                  <a:gd name="T43" fmla="*/ 112 h 568"/>
                  <a:gd name="T44" fmla="*/ 221 w 350"/>
                  <a:gd name="T45" fmla="*/ 0 h 568"/>
                  <a:gd name="T46" fmla="*/ 277 w 350"/>
                  <a:gd name="T47" fmla="*/ 40 h 568"/>
                  <a:gd name="T48" fmla="*/ 236 w 350"/>
                  <a:gd name="T49" fmla="*/ 96 h 568"/>
                  <a:gd name="T50" fmla="*/ 309 w 350"/>
                  <a:gd name="T51" fmla="*/ 49 h 568"/>
                  <a:gd name="T52" fmla="*/ 350 w 350"/>
                  <a:gd name="T53" fmla="*/ 73 h 568"/>
                  <a:gd name="T54" fmla="*/ 276 w 350"/>
                  <a:gd name="T55" fmla="*/ 234 h 568"/>
                  <a:gd name="T56" fmla="*/ 114 w 350"/>
                  <a:gd name="T57" fmla="*/ 321 h 568"/>
                  <a:gd name="T58" fmla="*/ 224 w 350"/>
                  <a:gd name="T59" fmla="*/ 141 h 568"/>
                  <a:gd name="T60" fmla="*/ 264 w 350"/>
                  <a:gd name="T61" fmla="*/ 197 h 568"/>
                  <a:gd name="T62" fmla="*/ 321 w 350"/>
                  <a:gd name="T63" fmla="*/ 93 h 568"/>
                  <a:gd name="T64" fmla="*/ 309 w 350"/>
                  <a:gd name="T65" fmla="*/ 81 h 568"/>
                  <a:gd name="T66" fmla="*/ 224 w 350"/>
                  <a:gd name="T67" fmla="*/ 141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0" h="568">
                    <a:moveTo>
                      <a:pt x="114" y="321"/>
                    </a:moveTo>
                    <a:cubicBezTo>
                      <a:pt x="175" y="328"/>
                      <a:pt x="238" y="234"/>
                      <a:pt x="300" y="258"/>
                    </a:cubicBezTo>
                    <a:cubicBezTo>
                      <a:pt x="326" y="307"/>
                      <a:pt x="239" y="343"/>
                      <a:pt x="206" y="374"/>
                    </a:cubicBezTo>
                    <a:cubicBezTo>
                      <a:pt x="231" y="396"/>
                      <a:pt x="257" y="366"/>
                      <a:pt x="282" y="371"/>
                    </a:cubicBezTo>
                    <a:cubicBezTo>
                      <a:pt x="288" y="382"/>
                      <a:pt x="287" y="392"/>
                      <a:pt x="290" y="403"/>
                    </a:cubicBezTo>
                    <a:cubicBezTo>
                      <a:pt x="267" y="434"/>
                      <a:pt x="245" y="402"/>
                      <a:pt x="221" y="431"/>
                    </a:cubicBezTo>
                    <a:cubicBezTo>
                      <a:pt x="221" y="477"/>
                      <a:pt x="245" y="522"/>
                      <a:pt x="196" y="568"/>
                    </a:cubicBezTo>
                    <a:cubicBezTo>
                      <a:pt x="164" y="546"/>
                      <a:pt x="132" y="546"/>
                      <a:pt x="100" y="519"/>
                    </a:cubicBezTo>
                    <a:cubicBezTo>
                      <a:pt x="136" y="516"/>
                      <a:pt x="220" y="510"/>
                      <a:pt x="189" y="447"/>
                    </a:cubicBezTo>
                    <a:cubicBezTo>
                      <a:pt x="139" y="445"/>
                      <a:pt x="89" y="549"/>
                      <a:pt x="40" y="458"/>
                    </a:cubicBezTo>
                    <a:cubicBezTo>
                      <a:pt x="133" y="420"/>
                      <a:pt x="180" y="385"/>
                      <a:pt x="247" y="302"/>
                    </a:cubicBezTo>
                    <a:cubicBezTo>
                      <a:pt x="180" y="295"/>
                      <a:pt x="112" y="376"/>
                      <a:pt x="44" y="421"/>
                    </a:cubicBezTo>
                    <a:cubicBezTo>
                      <a:pt x="26" y="418"/>
                      <a:pt x="0" y="388"/>
                      <a:pt x="4" y="373"/>
                    </a:cubicBezTo>
                    <a:cubicBezTo>
                      <a:pt x="69" y="323"/>
                      <a:pt x="134" y="295"/>
                      <a:pt x="199" y="245"/>
                    </a:cubicBezTo>
                    <a:cubicBezTo>
                      <a:pt x="198" y="226"/>
                      <a:pt x="191" y="208"/>
                      <a:pt x="183" y="189"/>
                    </a:cubicBezTo>
                    <a:cubicBezTo>
                      <a:pt x="159" y="189"/>
                      <a:pt x="149" y="223"/>
                      <a:pt x="151" y="237"/>
                    </a:cubicBezTo>
                    <a:cubicBezTo>
                      <a:pt x="137" y="251"/>
                      <a:pt x="124" y="240"/>
                      <a:pt x="110" y="236"/>
                    </a:cubicBezTo>
                    <a:cubicBezTo>
                      <a:pt x="102" y="253"/>
                      <a:pt x="106" y="269"/>
                      <a:pt x="86" y="285"/>
                    </a:cubicBezTo>
                    <a:cubicBezTo>
                      <a:pt x="52" y="247"/>
                      <a:pt x="65" y="209"/>
                      <a:pt x="38" y="171"/>
                    </a:cubicBezTo>
                    <a:cubicBezTo>
                      <a:pt x="59" y="159"/>
                      <a:pt x="79" y="184"/>
                      <a:pt x="99" y="192"/>
                    </a:cubicBezTo>
                    <a:cubicBezTo>
                      <a:pt x="127" y="151"/>
                      <a:pt x="73" y="109"/>
                      <a:pt x="71" y="67"/>
                    </a:cubicBezTo>
                    <a:cubicBezTo>
                      <a:pt x="108" y="62"/>
                      <a:pt x="144" y="127"/>
                      <a:pt x="180" y="112"/>
                    </a:cubicBezTo>
                    <a:cubicBezTo>
                      <a:pt x="215" y="75"/>
                      <a:pt x="208" y="37"/>
                      <a:pt x="221" y="0"/>
                    </a:cubicBezTo>
                    <a:cubicBezTo>
                      <a:pt x="240" y="12"/>
                      <a:pt x="259" y="16"/>
                      <a:pt x="277" y="40"/>
                    </a:cubicBezTo>
                    <a:cubicBezTo>
                      <a:pt x="272" y="59"/>
                      <a:pt x="258" y="78"/>
                      <a:pt x="236" y="96"/>
                    </a:cubicBezTo>
                    <a:cubicBezTo>
                      <a:pt x="261" y="99"/>
                      <a:pt x="285" y="68"/>
                      <a:pt x="309" y="49"/>
                    </a:cubicBezTo>
                    <a:cubicBezTo>
                      <a:pt x="326" y="52"/>
                      <a:pt x="343" y="55"/>
                      <a:pt x="350" y="73"/>
                    </a:cubicBezTo>
                    <a:cubicBezTo>
                      <a:pt x="332" y="127"/>
                      <a:pt x="310" y="180"/>
                      <a:pt x="276" y="234"/>
                    </a:cubicBezTo>
                    <a:cubicBezTo>
                      <a:pt x="222" y="241"/>
                      <a:pt x="168" y="298"/>
                      <a:pt x="114" y="321"/>
                    </a:cubicBezTo>
                    <a:close/>
                    <a:moveTo>
                      <a:pt x="224" y="141"/>
                    </a:moveTo>
                    <a:cubicBezTo>
                      <a:pt x="237" y="168"/>
                      <a:pt x="248" y="171"/>
                      <a:pt x="264" y="197"/>
                    </a:cubicBezTo>
                    <a:cubicBezTo>
                      <a:pt x="298" y="163"/>
                      <a:pt x="299" y="128"/>
                      <a:pt x="321" y="93"/>
                    </a:cubicBezTo>
                    <a:cubicBezTo>
                      <a:pt x="317" y="89"/>
                      <a:pt x="313" y="85"/>
                      <a:pt x="309" y="81"/>
                    </a:cubicBezTo>
                    <a:cubicBezTo>
                      <a:pt x="281" y="95"/>
                      <a:pt x="239" y="111"/>
                      <a:pt x="224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9" name="íŝļîḍè">
              <a:extLst>
                <a:ext uri="{FF2B5EF4-FFF2-40B4-BE49-F238E27FC236}">
                  <a16:creationId xmlns:a16="http://schemas.microsoft.com/office/drawing/2014/main" id="{59C125FA-02E0-489C-AF48-D869F0A1F8C0}"/>
                </a:ext>
              </a:extLst>
            </p:cNvPr>
            <p:cNvGrpSpPr/>
            <p:nvPr/>
          </p:nvGrpSpPr>
          <p:grpSpPr>
            <a:xfrm>
              <a:off x="3663903" y="4032221"/>
              <a:ext cx="7142007" cy="350240"/>
              <a:chOff x="2936875" y="4210050"/>
              <a:chExt cx="9258300" cy="454025"/>
            </a:xfrm>
            <a:grpFill/>
          </p:grpSpPr>
          <p:sp>
            <p:nvSpPr>
              <p:cNvPr id="10" name="îšḻîḓé">
                <a:extLst>
                  <a:ext uri="{FF2B5EF4-FFF2-40B4-BE49-F238E27FC236}">
                    <a16:creationId xmlns:a16="http://schemas.microsoft.com/office/drawing/2014/main" id="{F02DB636-52C8-4CCE-851E-31326BC065F4}"/>
                  </a:ext>
                </a:extLst>
              </p:cNvPr>
              <p:cNvSpPr/>
              <p:nvPr/>
            </p:nvSpPr>
            <p:spPr bwMode="auto">
              <a:xfrm>
                <a:off x="293687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3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4 w 87"/>
                  <a:gd name="T17" fmla="*/ 25 h 99"/>
                  <a:gd name="T18" fmla="*/ 1 w 87"/>
                  <a:gd name="T19" fmla="*/ 25 h 99"/>
                  <a:gd name="T20" fmla="*/ 0 w 87"/>
                  <a:gd name="T21" fmla="*/ 0 h 99"/>
                  <a:gd name="T22" fmla="*/ 0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6 w 87"/>
                  <a:gd name="T29" fmla="*/ 0 h 99"/>
                  <a:gd name="T30" fmla="*/ 87 w 87"/>
                  <a:gd name="T31" fmla="*/ 0 h 99"/>
                  <a:gd name="T32" fmla="*/ 82 w 87"/>
                  <a:gd name="T33" fmla="*/ 25 h 99"/>
                  <a:gd name="T34" fmla="*/ 79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2 w 87"/>
                  <a:gd name="T47" fmla="*/ 96 h 99"/>
                  <a:gd name="T48" fmla="*/ 62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7" y="99"/>
                      <a:pt x="31" y="99"/>
                      <a:pt x="24" y="99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5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3" y="0"/>
                      <a:pt x="74" y="0"/>
                      <a:pt x="86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0" y="93"/>
                      <a:pt x="52" y="93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62" y="99"/>
                      <a:pt x="62" y="99"/>
                      <a:pt x="62" y="99"/>
                    </a:cubicBezTo>
                    <a:cubicBezTo>
                      <a:pt x="55" y="99"/>
                      <a:pt x="48" y="99"/>
                      <a:pt x="43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" name="iṧḻiḋé">
                <a:extLst>
                  <a:ext uri="{FF2B5EF4-FFF2-40B4-BE49-F238E27FC236}">
                    <a16:creationId xmlns:a16="http://schemas.microsoft.com/office/drawing/2014/main" id="{7A0323F0-5DB7-4212-8775-279BDF308A81}"/>
                  </a:ext>
                </a:extLst>
              </p:cNvPr>
              <p:cNvSpPr/>
              <p:nvPr/>
            </p:nvSpPr>
            <p:spPr bwMode="auto">
              <a:xfrm>
                <a:off x="3243263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" name="îsḷïḍê">
                <a:extLst>
                  <a:ext uri="{FF2B5EF4-FFF2-40B4-BE49-F238E27FC236}">
                    <a16:creationId xmlns:a16="http://schemas.microsoft.com/office/drawing/2014/main" id="{18700EF4-A81C-4D28-B484-F475EB37EC77}"/>
                  </a:ext>
                </a:extLst>
              </p:cNvPr>
              <p:cNvSpPr/>
              <p:nvPr/>
            </p:nvSpPr>
            <p:spPr bwMode="auto">
              <a:xfrm>
                <a:off x="3392488" y="4333875"/>
                <a:ext cx="203200" cy="222250"/>
              </a:xfrm>
              <a:custGeom>
                <a:avLst/>
                <a:gdLst>
                  <a:gd name="T0" fmla="*/ 6 w 64"/>
                  <a:gd name="T1" fmla="*/ 7 h 70"/>
                  <a:gd name="T2" fmla="*/ 30 w 64"/>
                  <a:gd name="T3" fmla="*/ 0 h 70"/>
                  <a:gd name="T4" fmla="*/ 47 w 64"/>
                  <a:gd name="T5" fmla="*/ 6 h 70"/>
                  <a:gd name="T6" fmla="*/ 54 w 64"/>
                  <a:gd name="T7" fmla="*/ 23 h 70"/>
                  <a:gd name="T8" fmla="*/ 53 w 64"/>
                  <a:gd name="T9" fmla="*/ 52 h 70"/>
                  <a:gd name="T10" fmla="*/ 53 w 64"/>
                  <a:gd name="T11" fmla="*/ 58 h 70"/>
                  <a:gd name="T12" fmla="*/ 55 w 64"/>
                  <a:gd name="T13" fmla="*/ 61 h 70"/>
                  <a:gd name="T14" fmla="*/ 58 w 64"/>
                  <a:gd name="T15" fmla="*/ 63 h 70"/>
                  <a:gd name="T16" fmla="*/ 63 w 64"/>
                  <a:gd name="T17" fmla="*/ 64 h 70"/>
                  <a:gd name="T18" fmla="*/ 64 w 64"/>
                  <a:gd name="T19" fmla="*/ 66 h 70"/>
                  <a:gd name="T20" fmla="*/ 56 w 64"/>
                  <a:gd name="T21" fmla="*/ 69 h 70"/>
                  <a:gd name="T22" fmla="*/ 50 w 64"/>
                  <a:gd name="T23" fmla="*/ 70 h 70"/>
                  <a:gd name="T24" fmla="*/ 41 w 64"/>
                  <a:gd name="T25" fmla="*/ 63 h 70"/>
                  <a:gd name="T26" fmla="*/ 22 w 64"/>
                  <a:gd name="T27" fmla="*/ 70 h 70"/>
                  <a:gd name="T28" fmla="*/ 6 w 64"/>
                  <a:gd name="T29" fmla="*/ 65 h 70"/>
                  <a:gd name="T30" fmla="*/ 0 w 64"/>
                  <a:gd name="T31" fmla="*/ 51 h 70"/>
                  <a:gd name="T32" fmla="*/ 9 w 64"/>
                  <a:gd name="T33" fmla="*/ 35 h 70"/>
                  <a:gd name="T34" fmla="*/ 40 w 64"/>
                  <a:gd name="T35" fmla="*/ 30 h 70"/>
                  <a:gd name="T36" fmla="*/ 40 w 64"/>
                  <a:gd name="T37" fmla="*/ 25 h 70"/>
                  <a:gd name="T38" fmla="*/ 36 w 64"/>
                  <a:gd name="T39" fmla="*/ 13 h 70"/>
                  <a:gd name="T40" fmla="*/ 23 w 64"/>
                  <a:gd name="T41" fmla="*/ 9 h 70"/>
                  <a:gd name="T42" fmla="*/ 7 w 64"/>
                  <a:gd name="T43" fmla="*/ 11 h 70"/>
                  <a:gd name="T44" fmla="*/ 6 w 64"/>
                  <a:gd name="T45" fmla="*/ 7 h 70"/>
                  <a:gd name="T46" fmla="*/ 40 w 64"/>
                  <a:gd name="T47" fmla="*/ 36 h 70"/>
                  <a:gd name="T48" fmla="*/ 20 w 64"/>
                  <a:gd name="T49" fmla="*/ 39 h 70"/>
                  <a:gd name="T50" fmla="*/ 14 w 64"/>
                  <a:gd name="T51" fmla="*/ 49 h 70"/>
                  <a:gd name="T52" fmla="*/ 18 w 64"/>
                  <a:gd name="T53" fmla="*/ 59 h 70"/>
                  <a:gd name="T54" fmla="*/ 28 w 64"/>
                  <a:gd name="T55" fmla="*/ 62 h 70"/>
                  <a:gd name="T56" fmla="*/ 40 w 64"/>
                  <a:gd name="T57" fmla="*/ 59 h 70"/>
                  <a:gd name="T58" fmla="*/ 40 w 64"/>
                  <a:gd name="T59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4" h="70">
                    <a:moveTo>
                      <a:pt x="6" y="7"/>
                    </a:moveTo>
                    <a:cubicBezTo>
                      <a:pt x="15" y="2"/>
                      <a:pt x="23" y="0"/>
                      <a:pt x="30" y="0"/>
                    </a:cubicBezTo>
                    <a:cubicBezTo>
                      <a:pt x="37" y="0"/>
                      <a:pt x="43" y="2"/>
                      <a:pt x="47" y="6"/>
                    </a:cubicBezTo>
                    <a:cubicBezTo>
                      <a:pt x="52" y="10"/>
                      <a:pt x="54" y="15"/>
                      <a:pt x="54" y="23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5"/>
                      <a:pt x="53" y="57"/>
                      <a:pt x="53" y="58"/>
                    </a:cubicBezTo>
                    <a:cubicBezTo>
                      <a:pt x="54" y="59"/>
                      <a:pt x="54" y="61"/>
                      <a:pt x="55" y="61"/>
                    </a:cubicBezTo>
                    <a:cubicBezTo>
                      <a:pt x="55" y="62"/>
                      <a:pt x="56" y="63"/>
                      <a:pt x="58" y="63"/>
                    </a:cubicBezTo>
                    <a:cubicBezTo>
                      <a:pt x="59" y="63"/>
                      <a:pt x="61" y="63"/>
                      <a:pt x="63" y="64"/>
                    </a:cubicBezTo>
                    <a:cubicBezTo>
                      <a:pt x="64" y="66"/>
                      <a:pt x="64" y="66"/>
                      <a:pt x="64" y="66"/>
                    </a:cubicBezTo>
                    <a:cubicBezTo>
                      <a:pt x="62" y="67"/>
                      <a:pt x="59" y="68"/>
                      <a:pt x="56" y="69"/>
                    </a:cubicBezTo>
                    <a:cubicBezTo>
                      <a:pt x="53" y="70"/>
                      <a:pt x="51" y="70"/>
                      <a:pt x="50" y="70"/>
                    </a:cubicBezTo>
                    <a:cubicBezTo>
                      <a:pt x="46" y="70"/>
                      <a:pt x="42" y="68"/>
                      <a:pt x="41" y="63"/>
                    </a:cubicBezTo>
                    <a:cubicBezTo>
                      <a:pt x="34" y="68"/>
                      <a:pt x="28" y="70"/>
                      <a:pt x="22" y="70"/>
                    </a:cubicBezTo>
                    <a:cubicBezTo>
                      <a:pt x="15" y="70"/>
                      <a:pt x="10" y="68"/>
                      <a:pt x="6" y="65"/>
                    </a:cubicBezTo>
                    <a:cubicBezTo>
                      <a:pt x="2" y="62"/>
                      <a:pt x="0" y="57"/>
                      <a:pt x="0" y="51"/>
                    </a:cubicBezTo>
                    <a:cubicBezTo>
                      <a:pt x="0" y="44"/>
                      <a:pt x="3" y="39"/>
                      <a:pt x="9" y="35"/>
                    </a:cubicBezTo>
                    <a:cubicBezTo>
                      <a:pt x="16" y="32"/>
                      <a:pt x="26" y="30"/>
                      <a:pt x="40" y="30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19"/>
                      <a:pt x="39" y="15"/>
                      <a:pt x="36" y="13"/>
                    </a:cubicBezTo>
                    <a:cubicBezTo>
                      <a:pt x="33" y="10"/>
                      <a:pt x="29" y="9"/>
                      <a:pt x="23" y="9"/>
                    </a:cubicBezTo>
                    <a:cubicBezTo>
                      <a:pt x="19" y="9"/>
                      <a:pt x="14" y="10"/>
                      <a:pt x="7" y="11"/>
                    </a:cubicBezTo>
                    <a:lnTo>
                      <a:pt x="6" y="7"/>
                    </a:lnTo>
                    <a:close/>
                    <a:moveTo>
                      <a:pt x="40" y="36"/>
                    </a:moveTo>
                    <a:cubicBezTo>
                      <a:pt x="30" y="36"/>
                      <a:pt x="23" y="37"/>
                      <a:pt x="20" y="39"/>
                    </a:cubicBezTo>
                    <a:cubicBezTo>
                      <a:pt x="16" y="41"/>
                      <a:pt x="14" y="44"/>
                      <a:pt x="14" y="49"/>
                    </a:cubicBezTo>
                    <a:cubicBezTo>
                      <a:pt x="14" y="54"/>
                      <a:pt x="15" y="57"/>
                      <a:pt x="18" y="59"/>
                    </a:cubicBezTo>
                    <a:cubicBezTo>
                      <a:pt x="20" y="61"/>
                      <a:pt x="24" y="62"/>
                      <a:pt x="28" y="62"/>
                    </a:cubicBezTo>
                    <a:cubicBezTo>
                      <a:pt x="32" y="62"/>
                      <a:pt x="36" y="61"/>
                      <a:pt x="40" y="59"/>
                    </a:cubicBezTo>
                    <a:lnTo>
                      <a:pt x="4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" name="ïŝliďe">
                <a:extLst>
                  <a:ext uri="{FF2B5EF4-FFF2-40B4-BE49-F238E27FC236}">
                    <a16:creationId xmlns:a16="http://schemas.microsoft.com/office/drawing/2014/main" id="{83D37545-8B5C-412A-BF17-96839CFFBCAC}"/>
                  </a:ext>
                </a:extLst>
              </p:cNvPr>
              <p:cNvSpPr/>
              <p:nvPr/>
            </p:nvSpPr>
            <p:spPr bwMode="auto">
              <a:xfrm>
                <a:off x="3633788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4" name="iŝľídé">
                <a:extLst>
                  <a:ext uri="{FF2B5EF4-FFF2-40B4-BE49-F238E27FC236}">
                    <a16:creationId xmlns:a16="http://schemas.microsoft.com/office/drawing/2014/main" id="{68445529-ADB4-4F33-943E-2B1A3F5B9187}"/>
                  </a:ext>
                </a:extLst>
              </p:cNvPr>
              <p:cNvSpPr/>
              <p:nvPr/>
            </p:nvSpPr>
            <p:spPr bwMode="auto">
              <a:xfrm>
                <a:off x="3902075" y="4229100"/>
                <a:ext cx="88900" cy="434975"/>
              </a:xfrm>
              <a:custGeom>
                <a:avLst/>
                <a:gdLst>
                  <a:gd name="T0" fmla="*/ 5 w 28"/>
                  <a:gd name="T1" fmla="*/ 38 h 137"/>
                  <a:gd name="T2" fmla="*/ 28 w 28"/>
                  <a:gd name="T3" fmla="*/ 33 h 137"/>
                  <a:gd name="T4" fmla="*/ 28 w 28"/>
                  <a:gd name="T5" fmla="*/ 34 h 137"/>
                  <a:gd name="T6" fmla="*/ 28 w 28"/>
                  <a:gd name="T7" fmla="*/ 54 h 137"/>
                  <a:gd name="T8" fmla="*/ 28 w 28"/>
                  <a:gd name="T9" fmla="*/ 95 h 137"/>
                  <a:gd name="T10" fmla="*/ 22 w 28"/>
                  <a:gd name="T11" fmla="*/ 117 h 137"/>
                  <a:gd name="T12" fmla="*/ 3 w 28"/>
                  <a:gd name="T13" fmla="*/ 137 h 137"/>
                  <a:gd name="T14" fmla="*/ 0 w 28"/>
                  <a:gd name="T15" fmla="*/ 134 h 137"/>
                  <a:gd name="T16" fmla="*/ 13 w 28"/>
                  <a:gd name="T17" fmla="*/ 113 h 137"/>
                  <a:gd name="T18" fmla="*/ 15 w 28"/>
                  <a:gd name="T19" fmla="*/ 97 h 137"/>
                  <a:gd name="T20" fmla="*/ 15 w 28"/>
                  <a:gd name="T21" fmla="*/ 61 h 137"/>
                  <a:gd name="T22" fmla="*/ 14 w 28"/>
                  <a:gd name="T23" fmla="*/ 43 h 137"/>
                  <a:gd name="T24" fmla="*/ 5 w 28"/>
                  <a:gd name="T25" fmla="*/ 41 h 137"/>
                  <a:gd name="T26" fmla="*/ 5 w 28"/>
                  <a:gd name="T27" fmla="*/ 38 h 137"/>
                  <a:gd name="T28" fmla="*/ 28 w 28"/>
                  <a:gd name="T29" fmla="*/ 8 h 137"/>
                  <a:gd name="T30" fmla="*/ 26 w 28"/>
                  <a:gd name="T31" fmla="*/ 14 h 137"/>
                  <a:gd name="T32" fmla="*/ 20 w 28"/>
                  <a:gd name="T33" fmla="*/ 17 h 137"/>
                  <a:gd name="T34" fmla="*/ 14 w 28"/>
                  <a:gd name="T35" fmla="*/ 15 h 137"/>
                  <a:gd name="T36" fmla="*/ 12 w 28"/>
                  <a:gd name="T37" fmla="*/ 9 h 137"/>
                  <a:gd name="T38" fmla="*/ 14 w 28"/>
                  <a:gd name="T39" fmla="*/ 3 h 137"/>
                  <a:gd name="T40" fmla="*/ 20 w 28"/>
                  <a:gd name="T41" fmla="*/ 0 h 137"/>
                  <a:gd name="T42" fmla="*/ 26 w 28"/>
                  <a:gd name="T43" fmla="*/ 3 h 137"/>
                  <a:gd name="T44" fmla="*/ 28 w 28"/>
                  <a:gd name="T45" fmla="*/ 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137">
                    <a:moveTo>
                      <a:pt x="5" y="38"/>
                    </a:moveTo>
                    <a:cubicBezTo>
                      <a:pt x="13" y="37"/>
                      <a:pt x="20" y="35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40"/>
                      <a:pt x="28" y="47"/>
                      <a:pt x="28" y="54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28" y="104"/>
                      <a:pt x="26" y="111"/>
                      <a:pt x="22" y="117"/>
                    </a:cubicBezTo>
                    <a:cubicBezTo>
                      <a:pt x="19" y="122"/>
                      <a:pt x="12" y="129"/>
                      <a:pt x="3" y="137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7" y="125"/>
                      <a:pt x="11" y="118"/>
                      <a:pt x="13" y="113"/>
                    </a:cubicBezTo>
                    <a:cubicBezTo>
                      <a:pt x="14" y="109"/>
                      <a:pt x="15" y="103"/>
                      <a:pt x="15" y="97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5" y="55"/>
                      <a:pt x="14" y="49"/>
                      <a:pt x="14" y="43"/>
                    </a:cubicBezTo>
                    <a:cubicBezTo>
                      <a:pt x="5" y="41"/>
                      <a:pt x="5" y="41"/>
                      <a:pt x="5" y="41"/>
                    </a:cubicBezTo>
                    <a:lnTo>
                      <a:pt x="5" y="38"/>
                    </a:lnTo>
                    <a:close/>
                    <a:moveTo>
                      <a:pt x="28" y="8"/>
                    </a:moveTo>
                    <a:cubicBezTo>
                      <a:pt x="28" y="11"/>
                      <a:pt x="27" y="13"/>
                      <a:pt x="26" y="14"/>
                    </a:cubicBezTo>
                    <a:cubicBezTo>
                      <a:pt x="24" y="16"/>
                      <a:pt x="22" y="17"/>
                      <a:pt x="20" y="17"/>
                    </a:cubicBezTo>
                    <a:cubicBezTo>
                      <a:pt x="17" y="17"/>
                      <a:pt x="15" y="16"/>
                      <a:pt x="14" y="15"/>
                    </a:cubicBezTo>
                    <a:cubicBezTo>
                      <a:pt x="12" y="13"/>
                      <a:pt x="12" y="11"/>
                      <a:pt x="12" y="9"/>
                    </a:cubicBezTo>
                    <a:cubicBezTo>
                      <a:pt x="12" y="6"/>
                      <a:pt x="12" y="4"/>
                      <a:pt x="14" y="3"/>
                    </a:cubicBezTo>
                    <a:cubicBezTo>
                      <a:pt x="16" y="1"/>
                      <a:pt x="18" y="0"/>
                      <a:pt x="20" y="0"/>
                    </a:cubicBezTo>
                    <a:cubicBezTo>
                      <a:pt x="23" y="0"/>
                      <a:pt x="24" y="1"/>
                      <a:pt x="26" y="3"/>
                    </a:cubicBezTo>
                    <a:cubicBezTo>
                      <a:pt x="27" y="4"/>
                      <a:pt x="28" y="6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5" name="ïş1ïḑè">
                <a:extLst>
                  <a:ext uri="{FF2B5EF4-FFF2-40B4-BE49-F238E27FC236}">
                    <a16:creationId xmlns:a16="http://schemas.microsoft.com/office/drawing/2014/main" id="{C6E3456E-F254-4B05-8A13-41C1945965BC}"/>
                  </a:ext>
                </a:extLst>
              </p:cNvPr>
              <p:cNvSpPr/>
              <p:nvPr/>
            </p:nvSpPr>
            <p:spPr bwMode="auto">
              <a:xfrm>
                <a:off x="406082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3 w 34"/>
                  <a:gd name="T7" fmla="*/ 54 h 101"/>
                  <a:gd name="T8" fmla="*/ 23 w 34"/>
                  <a:gd name="T9" fmla="*/ 82 h 101"/>
                  <a:gd name="T10" fmla="*/ 23 w 34"/>
                  <a:gd name="T11" fmla="*/ 93 h 101"/>
                  <a:gd name="T12" fmla="*/ 25 w 34"/>
                  <a:gd name="T13" fmla="*/ 96 h 101"/>
                  <a:gd name="T14" fmla="*/ 33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0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0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4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1" y="101"/>
                      <a:pt x="17" y="101"/>
                    </a:cubicBezTo>
                    <a:cubicBezTo>
                      <a:pt x="12" y="101"/>
                      <a:pt x="7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3" y="17"/>
                      <a:pt x="11" y="16"/>
                      <a:pt x="10" y="15"/>
                    </a:cubicBezTo>
                    <a:cubicBezTo>
                      <a:pt x="8" y="13"/>
                      <a:pt x="8" y="11"/>
                      <a:pt x="8" y="9"/>
                    </a:cubicBezTo>
                    <a:cubicBezTo>
                      <a:pt x="8" y="6"/>
                      <a:pt x="8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8" y="0"/>
                      <a:pt x="20" y="1"/>
                      <a:pt x="22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6" name="iSľîḓé">
                <a:extLst>
                  <a:ext uri="{FF2B5EF4-FFF2-40B4-BE49-F238E27FC236}">
                    <a16:creationId xmlns:a16="http://schemas.microsoft.com/office/drawing/2014/main" id="{1AE17718-6E1C-4A42-A443-E1EDAF3CB071}"/>
                  </a:ext>
                </a:extLst>
              </p:cNvPr>
              <p:cNvSpPr/>
              <p:nvPr/>
            </p:nvSpPr>
            <p:spPr bwMode="auto">
              <a:xfrm>
                <a:off x="421005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7" name="iŝlidè">
                <a:extLst>
                  <a:ext uri="{FF2B5EF4-FFF2-40B4-BE49-F238E27FC236}">
                    <a16:creationId xmlns:a16="http://schemas.microsoft.com/office/drawing/2014/main" id="{E08D83FE-48E3-4D4D-B2F1-38EDB4405847}"/>
                  </a:ext>
                </a:extLst>
              </p:cNvPr>
              <p:cNvSpPr/>
              <p:nvPr/>
            </p:nvSpPr>
            <p:spPr bwMode="auto">
              <a:xfrm>
                <a:off x="4624388" y="4235450"/>
                <a:ext cx="317500" cy="323850"/>
              </a:xfrm>
              <a:custGeom>
                <a:avLst/>
                <a:gdLst>
                  <a:gd name="T0" fmla="*/ 0 w 100"/>
                  <a:gd name="T1" fmla="*/ 0 h 102"/>
                  <a:gd name="T2" fmla="*/ 18 w 100"/>
                  <a:gd name="T3" fmla="*/ 0 h 102"/>
                  <a:gd name="T4" fmla="*/ 35 w 100"/>
                  <a:gd name="T5" fmla="*/ 0 h 102"/>
                  <a:gd name="T6" fmla="*/ 36 w 100"/>
                  <a:gd name="T7" fmla="*/ 3 h 102"/>
                  <a:gd name="T8" fmla="*/ 27 w 100"/>
                  <a:gd name="T9" fmla="*/ 5 h 102"/>
                  <a:gd name="T10" fmla="*/ 25 w 100"/>
                  <a:gd name="T11" fmla="*/ 7 h 102"/>
                  <a:gd name="T12" fmla="*/ 25 w 100"/>
                  <a:gd name="T13" fmla="*/ 13 h 102"/>
                  <a:gd name="T14" fmla="*/ 25 w 100"/>
                  <a:gd name="T15" fmla="*/ 19 h 102"/>
                  <a:gd name="T16" fmla="*/ 25 w 100"/>
                  <a:gd name="T17" fmla="*/ 58 h 102"/>
                  <a:gd name="T18" fmla="*/ 31 w 100"/>
                  <a:gd name="T19" fmla="*/ 86 h 102"/>
                  <a:gd name="T20" fmla="*/ 52 w 100"/>
                  <a:gd name="T21" fmla="*/ 94 h 102"/>
                  <a:gd name="T22" fmla="*/ 73 w 100"/>
                  <a:gd name="T23" fmla="*/ 86 h 102"/>
                  <a:gd name="T24" fmla="*/ 80 w 100"/>
                  <a:gd name="T25" fmla="*/ 59 h 102"/>
                  <a:gd name="T26" fmla="*/ 80 w 100"/>
                  <a:gd name="T27" fmla="*/ 19 h 102"/>
                  <a:gd name="T28" fmla="*/ 80 w 100"/>
                  <a:gd name="T29" fmla="*/ 13 h 102"/>
                  <a:gd name="T30" fmla="*/ 80 w 100"/>
                  <a:gd name="T31" fmla="*/ 7 h 102"/>
                  <a:gd name="T32" fmla="*/ 78 w 100"/>
                  <a:gd name="T33" fmla="*/ 5 h 102"/>
                  <a:gd name="T34" fmla="*/ 69 w 100"/>
                  <a:gd name="T35" fmla="*/ 3 h 102"/>
                  <a:gd name="T36" fmla="*/ 69 w 100"/>
                  <a:gd name="T37" fmla="*/ 0 h 102"/>
                  <a:gd name="T38" fmla="*/ 85 w 100"/>
                  <a:gd name="T39" fmla="*/ 0 h 102"/>
                  <a:gd name="T40" fmla="*/ 100 w 100"/>
                  <a:gd name="T41" fmla="*/ 0 h 102"/>
                  <a:gd name="T42" fmla="*/ 100 w 100"/>
                  <a:gd name="T43" fmla="*/ 3 h 102"/>
                  <a:gd name="T44" fmla="*/ 91 w 100"/>
                  <a:gd name="T45" fmla="*/ 5 h 102"/>
                  <a:gd name="T46" fmla="*/ 89 w 100"/>
                  <a:gd name="T47" fmla="*/ 8 h 102"/>
                  <a:gd name="T48" fmla="*/ 89 w 100"/>
                  <a:gd name="T49" fmla="*/ 13 h 102"/>
                  <a:gd name="T50" fmla="*/ 89 w 100"/>
                  <a:gd name="T51" fmla="*/ 20 h 102"/>
                  <a:gd name="T52" fmla="*/ 89 w 100"/>
                  <a:gd name="T53" fmla="*/ 56 h 102"/>
                  <a:gd name="T54" fmla="*/ 80 w 100"/>
                  <a:gd name="T55" fmla="*/ 90 h 102"/>
                  <a:gd name="T56" fmla="*/ 50 w 100"/>
                  <a:gd name="T57" fmla="*/ 102 h 102"/>
                  <a:gd name="T58" fmla="*/ 20 w 100"/>
                  <a:gd name="T59" fmla="*/ 92 h 102"/>
                  <a:gd name="T60" fmla="*/ 11 w 100"/>
                  <a:gd name="T61" fmla="*/ 60 h 102"/>
                  <a:gd name="T62" fmla="*/ 11 w 100"/>
                  <a:gd name="T63" fmla="*/ 20 h 102"/>
                  <a:gd name="T64" fmla="*/ 11 w 100"/>
                  <a:gd name="T65" fmla="*/ 13 h 102"/>
                  <a:gd name="T66" fmla="*/ 11 w 100"/>
                  <a:gd name="T67" fmla="*/ 8 h 102"/>
                  <a:gd name="T68" fmla="*/ 9 w 100"/>
                  <a:gd name="T69" fmla="*/ 5 h 102"/>
                  <a:gd name="T70" fmla="*/ 0 w 100"/>
                  <a:gd name="T71" fmla="*/ 3 h 102"/>
                  <a:gd name="T72" fmla="*/ 0 w 100"/>
                  <a:gd name="T7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0" h="102">
                    <a:moveTo>
                      <a:pt x="0" y="0"/>
                    </a:moveTo>
                    <a:cubicBezTo>
                      <a:pt x="6" y="0"/>
                      <a:pt x="12" y="0"/>
                      <a:pt x="18" y="0"/>
                    </a:cubicBezTo>
                    <a:cubicBezTo>
                      <a:pt x="23" y="0"/>
                      <a:pt x="29" y="0"/>
                      <a:pt x="35" y="0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5"/>
                      <a:pt x="25" y="6"/>
                      <a:pt x="25" y="7"/>
                    </a:cubicBezTo>
                    <a:cubicBezTo>
                      <a:pt x="25" y="9"/>
                      <a:pt x="25" y="11"/>
                      <a:pt x="25" y="13"/>
                    </a:cubicBezTo>
                    <a:cubicBezTo>
                      <a:pt x="25" y="15"/>
                      <a:pt x="25" y="17"/>
                      <a:pt x="25" y="19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72"/>
                      <a:pt x="27" y="81"/>
                      <a:pt x="31" y="86"/>
                    </a:cubicBezTo>
                    <a:cubicBezTo>
                      <a:pt x="36" y="92"/>
                      <a:pt x="43" y="94"/>
                      <a:pt x="52" y="94"/>
                    </a:cubicBezTo>
                    <a:cubicBezTo>
                      <a:pt x="62" y="94"/>
                      <a:pt x="69" y="91"/>
                      <a:pt x="73" y="86"/>
                    </a:cubicBezTo>
                    <a:cubicBezTo>
                      <a:pt x="78" y="81"/>
                      <a:pt x="80" y="72"/>
                      <a:pt x="80" y="5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7"/>
                      <a:pt x="80" y="15"/>
                      <a:pt x="80" y="13"/>
                    </a:cubicBezTo>
                    <a:cubicBezTo>
                      <a:pt x="80" y="11"/>
                      <a:pt x="80" y="9"/>
                      <a:pt x="80" y="7"/>
                    </a:cubicBezTo>
                    <a:cubicBezTo>
                      <a:pt x="80" y="6"/>
                      <a:pt x="79" y="6"/>
                      <a:pt x="78" y="5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5" y="0"/>
                      <a:pt x="80" y="0"/>
                      <a:pt x="85" y="0"/>
                    </a:cubicBezTo>
                    <a:cubicBezTo>
                      <a:pt x="89" y="0"/>
                      <a:pt x="94" y="0"/>
                      <a:pt x="100" y="0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0" y="6"/>
                      <a:pt x="90" y="6"/>
                      <a:pt x="89" y="8"/>
                    </a:cubicBezTo>
                    <a:cubicBezTo>
                      <a:pt x="89" y="9"/>
                      <a:pt x="89" y="11"/>
                      <a:pt x="89" y="13"/>
                    </a:cubicBezTo>
                    <a:cubicBezTo>
                      <a:pt x="89" y="15"/>
                      <a:pt x="89" y="17"/>
                      <a:pt x="89" y="20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89" y="72"/>
                      <a:pt x="86" y="83"/>
                      <a:pt x="80" y="90"/>
                    </a:cubicBezTo>
                    <a:cubicBezTo>
                      <a:pt x="74" y="98"/>
                      <a:pt x="64" y="102"/>
                      <a:pt x="50" y="102"/>
                    </a:cubicBezTo>
                    <a:cubicBezTo>
                      <a:pt x="37" y="102"/>
                      <a:pt x="27" y="98"/>
                      <a:pt x="20" y="92"/>
                    </a:cubicBezTo>
                    <a:cubicBezTo>
                      <a:pt x="14" y="85"/>
                      <a:pt x="11" y="74"/>
                      <a:pt x="11" y="6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7"/>
                      <a:pt x="11" y="15"/>
                      <a:pt x="11" y="13"/>
                    </a:cubicBezTo>
                    <a:cubicBezTo>
                      <a:pt x="11" y="11"/>
                      <a:pt x="11" y="9"/>
                      <a:pt x="11" y="8"/>
                    </a:cubicBezTo>
                    <a:cubicBezTo>
                      <a:pt x="11" y="6"/>
                      <a:pt x="10" y="6"/>
                      <a:pt x="9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8" name="îṥļíďe">
                <a:extLst>
                  <a:ext uri="{FF2B5EF4-FFF2-40B4-BE49-F238E27FC236}">
                    <a16:creationId xmlns:a16="http://schemas.microsoft.com/office/drawing/2014/main" id="{CDA87B29-F80E-44CC-A783-C30C752B1115}"/>
                  </a:ext>
                </a:extLst>
              </p:cNvPr>
              <p:cNvSpPr/>
              <p:nvPr/>
            </p:nvSpPr>
            <p:spPr bwMode="auto">
              <a:xfrm>
                <a:off x="4976813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9" name="îśḻïḍê">
                <a:extLst>
                  <a:ext uri="{FF2B5EF4-FFF2-40B4-BE49-F238E27FC236}">
                    <a16:creationId xmlns:a16="http://schemas.microsoft.com/office/drawing/2014/main" id="{581AFB53-8608-464F-9630-DB13BA3B5A65}"/>
                  </a:ext>
                </a:extLst>
              </p:cNvPr>
              <p:cNvSpPr/>
              <p:nvPr/>
            </p:nvSpPr>
            <p:spPr bwMode="auto">
              <a:xfrm>
                <a:off x="5260975" y="4229100"/>
                <a:ext cx="107950" cy="320675"/>
              </a:xfrm>
              <a:custGeom>
                <a:avLst/>
                <a:gdLst>
                  <a:gd name="T0" fmla="*/ 1 w 34"/>
                  <a:gd name="T1" fmla="*/ 38 h 101"/>
                  <a:gd name="T2" fmla="*/ 24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1 w 34"/>
                  <a:gd name="T27" fmla="*/ 94 h 101"/>
                  <a:gd name="T28" fmla="*/ 11 w 34"/>
                  <a:gd name="T29" fmla="*/ 84 h 101"/>
                  <a:gd name="T30" fmla="*/ 11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1 w 34"/>
                  <a:gd name="T37" fmla="*/ 38 h 101"/>
                  <a:gd name="T38" fmla="*/ 25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1 w 34"/>
                  <a:gd name="T49" fmla="*/ 3 h 101"/>
                  <a:gd name="T50" fmla="*/ 17 w 34"/>
                  <a:gd name="T51" fmla="*/ 0 h 101"/>
                  <a:gd name="T52" fmla="*/ 22 w 34"/>
                  <a:gd name="T53" fmla="*/ 3 h 101"/>
                  <a:gd name="T54" fmla="*/ 25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1" y="38"/>
                    </a:moveTo>
                    <a:cubicBezTo>
                      <a:pt x="9" y="37"/>
                      <a:pt x="17" y="35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5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8" y="101"/>
                      <a:pt x="22" y="101"/>
                      <a:pt x="17" y="101"/>
                    </a:cubicBezTo>
                    <a:cubicBezTo>
                      <a:pt x="13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1" y="94"/>
                    </a:cubicBezTo>
                    <a:cubicBezTo>
                      <a:pt x="11" y="92"/>
                      <a:pt x="11" y="89"/>
                      <a:pt x="11" y="84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1" y="54"/>
                      <a:pt x="11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1" y="38"/>
                    </a:lnTo>
                    <a:close/>
                    <a:moveTo>
                      <a:pt x="25" y="8"/>
                    </a:moveTo>
                    <a:cubicBezTo>
                      <a:pt x="25" y="11"/>
                      <a:pt x="24" y="13"/>
                      <a:pt x="22" y="14"/>
                    </a:cubicBezTo>
                    <a:cubicBezTo>
                      <a:pt x="21" y="16"/>
                      <a:pt x="19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1" y="3"/>
                    </a:cubicBezTo>
                    <a:cubicBezTo>
                      <a:pt x="12" y="1"/>
                      <a:pt x="14" y="0"/>
                      <a:pt x="17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5" y="6"/>
                      <a:pt x="2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0" name="iŝḷíḍè">
                <a:extLst>
                  <a:ext uri="{FF2B5EF4-FFF2-40B4-BE49-F238E27FC236}">
                    <a16:creationId xmlns:a16="http://schemas.microsoft.com/office/drawing/2014/main" id="{DC35C7CB-F59A-4C3B-B75E-08DC7074D459}"/>
                  </a:ext>
                </a:extLst>
              </p:cNvPr>
              <p:cNvSpPr/>
              <p:nvPr/>
            </p:nvSpPr>
            <p:spPr bwMode="auto">
              <a:xfrm>
                <a:off x="5387975" y="4340225"/>
                <a:ext cx="234950" cy="212725"/>
              </a:xfrm>
              <a:custGeom>
                <a:avLst/>
                <a:gdLst>
                  <a:gd name="T0" fmla="*/ 0 w 74"/>
                  <a:gd name="T1" fmla="*/ 0 h 67"/>
                  <a:gd name="T2" fmla="*/ 16 w 74"/>
                  <a:gd name="T3" fmla="*/ 0 h 67"/>
                  <a:gd name="T4" fmla="*/ 31 w 74"/>
                  <a:gd name="T5" fmla="*/ 0 h 67"/>
                  <a:gd name="T6" fmla="*/ 31 w 74"/>
                  <a:gd name="T7" fmla="*/ 3 h 67"/>
                  <a:gd name="T8" fmla="*/ 23 w 74"/>
                  <a:gd name="T9" fmla="*/ 5 h 67"/>
                  <a:gd name="T10" fmla="*/ 37 w 74"/>
                  <a:gd name="T11" fmla="*/ 40 h 67"/>
                  <a:gd name="T12" fmla="*/ 40 w 74"/>
                  <a:gd name="T13" fmla="*/ 50 h 67"/>
                  <a:gd name="T14" fmla="*/ 44 w 74"/>
                  <a:gd name="T15" fmla="*/ 41 h 67"/>
                  <a:gd name="T16" fmla="*/ 57 w 74"/>
                  <a:gd name="T17" fmla="*/ 5 h 67"/>
                  <a:gd name="T18" fmla="*/ 49 w 74"/>
                  <a:gd name="T19" fmla="*/ 3 h 67"/>
                  <a:gd name="T20" fmla="*/ 49 w 74"/>
                  <a:gd name="T21" fmla="*/ 0 h 67"/>
                  <a:gd name="T22" fmla="*/ 61 w 74"/>
                  <a:gd name="T23" fmla="*/ 0 h 67"/>
                  <a:gd name="T24" fmla="*/ 73 w 74"/>
                  <a:gd name="T25" fmla="*/ 0 h 67"/>
                  <a:gd name="T26" fmla="*/ 74 w 74"/>
                  <a:gd name="T27" fmla="*/ 3 h 67"/>
                  <a:gd name="T28" fmla="*/ 67 w 74"/>
                  <a:gd name="T29" fmla="*/ 5 h 67"/>
                  <a:gd name="T30" fmla="*/ 64 w 74"/>
                  <a:gd name="T31" fmla="*/ 8 h 67"/>
                  <a:gd name="T32" fmla="*/ 51 w 74"/>
                  <a:gd name="T33" fmla="*/ 39 h 67"/>
                  <a:gd name="T34" fmla="*/ 40 w 74"/>
                  <a:gd name="T35" fmla="*/ 66 h 67"/>
                  <a:gd name="T36" fmla="*/ 34 w 74"/>
                  <a:gd name="T37" fmla="*/ 67 h 67"/>
                  <a:gd name="T38" fmla="*/ 22 w 74"/>
                  <a:gd name="T39" fmla="*/ 39 h 67"/>
                  <a:gd name="T40" fmla="*/ 10 w 74"/>
                  <a:gd name="T41" fmla="*/ 8 h 67"/>
                  <a:gd name="T42" fmla="*/ 7 w 74"/>
                  <a:gd name="T43" fmla="*/ 5 h 67"/>
                  <a:gd name="T44" fmla="*/ 0 w 74"/>
                  <a:gd name="T45" fmla="*/ 3 h 67"/>
                  <a:gd name="T46" fmla="*/ 0 w 74"/>
                  <a:gd name="T4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4" h="67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20" y="0"/>
                      <a:pt x="25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7" y="16"/>
                      <a:pt x="32" y="28"/>
                      <a:pt x="37" y="40"/>
                    </a:cubicBezTo>
                    <a:cubicBezTo>
                      <a:pt x="38" y="44"/>
                      <a:pt x="39" y="47"/>
                      <a:pt x="40" y="50"/>
                    </a:cubicBezTo>
                    <a:cubicBezTo>
                      <a:pt x="41" y="47"/>
                      <a:pt x="42" y="44"/>
                      <a:pt x="44" y="41"/>
                    </a:cubicBezTo>
                    <a:cubicBezTo>
                      <a:pt x="48" y="30"/>
                      <a:pt x="53" y="18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5" y="0"/>
                      <a:pt x="69" y="0"/>
                      <a:pt x="73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0" y="17"/>
                      <a:pt x="56" y="27"/>
                      <a:pt x="51" y="39"/>
                    </a:cubicBezTo>
                    <a:cubicBezTo>
                      <a:pt x="46" y="51"/>
                      <a:pt x="42" y="60"/>
                      <a:pt x="40" y="66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1" y="60"/>
                      <a:pt x="27" y="51"/>
                      <a:pt x="22" y="39"/>
                    </a:cubicBezTo>
                    <a:cubicBezTo>
                      <a:pt x="17" y="27"/>
                      <a:pt x="13" y="17"/>
                      <a:pt x="10" y="8"/>
                    </a:cubicBezTo>
                    <a:cubicBezTo>
                      <a:pt x="9" y="7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1" name="îṧļíďè">
                <a:extLst>
                  <a:ext uri="{FF2B5EF4-FFF2-40B4-BE49-F238E27FC236}">
                    <a16:creationId xmlns:a16="http://schemas.microsoft.com/office/drawing/2014/main" id="{9D39C1E6-C06E-45D5-8C52-2AC958BB2215}"/>
                  </a:ext>
                </a:extLst>
              </p:cNvPr>
              <p:cNvSpPr/>
              <p:nvPr/>
            </p:nvSpPr>
            <p:spPr bwMode="auto">
              <a:xfrm>
                <a:off x="5641975" y="4333875"/>
                <a:ext cx="188913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60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2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60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2" name="îśḻîḋè">
                <a:extLst>
                  <a:ext uri="{FF2B5EF4-FFF2-40B4-BE49-F238E27FC236}">
                    <a16:creationId xmlns:a16="http://schemas.microsoft.com/office/drawing/2014/main" id="{1C872079-1BDB-4816-9666-7B84804689BD}"/>
                  </a:ext>
                </a:extLst>
              </p:cNvPr>
              <p:cNvSpPr/>
              <p:nvPr/>
            </p:nvSpPr>
            <p:spPr bwMode="auto">
              <a:xfrm>
                <a:off x="5875338" y="4333875"/>
                <a:ext cx="158750" cy="215900"/>
              </a:xfrm>
              <a:custGeom>
                <a:avLst/>
                <a:gdLst>
                  <a:gd name="T0" fmla="*/ 0 w 50"/>
                  <a:gd name="T1" fmla="*/ 5 h 68"/>
                  <a:gd name="T2" fmla="*/ 23 w 50"/>
                  <a:gd name="T3" fmla="*/ 0 h 68"/>
                  <a:gd name="T4" fmla="*/ 24 w 50"/>
                  <a:gd name="T5" fmla="*/ 1 h 68"/>
                  <a:gd name="T6" fmla="*/ 24 w 50"/>
                  <a:gd name="T7" fmla="*/ 9 h 68"/>
                  <a:gd name="T8" fmla="*/ 49 w 50"/>
                  <a:gd name="T9" fmla="*/ 0 h 68"/>
                  <a:gd name="T10" fmla="*/ 50 w 50"/>
                  <a:gd name="T11" fmla="*/ 1 h 68"/>
                  <a:gd name="T12" fmla="*/ 46 w 50"/>
                  <a:gd name="T13" fmla="*/ 23 h 68"/>
                  <a:gd name="T14" fmla="*/ 43 w 50"/>
                  <a:gd name="T15" fmla="*/ 23 h 68"/>
                  <a:gd name="T16" fmla="*/ 39 w 50"/>
                  <a:gd name="T17" fmla="*/ 14 h 68"/>
                  <a:gd name="T18" fmla="*/ 33 w 50"/>
                  <a:gd name="T19" fmla="*/ 10 h 68"/>
                  <a:gd name="T20" fmla="*/ 24 w 50"/>
                  <a:gd name="T21" fmla="*/ 14 h 68"/>
                  <a:gd name="T22" fmla="*/ 24 w 50"/>
                  <a:gd name="T23" fmla="*/ 44 h 68"/>
                  <a:gd name="T24" fmla="*/ 24 w 50"/>
                  <a:gd name="T25" fmla="*/ 60 h 68"/>
                  <a:gd name="T26" fmla="*/ 26 w 50"/>
                  <a:gd name="T27" fmla="*/ 63 h 68"/>
                  <a:gd name="T28" fmla="*/ 35 w 50"/>
                  <a:gd name="T29" fmla="*/ 65 h 68"/>
                  <a:gd name="T30" fmla="*/ 35 w 50"/>
                  <a:gd name="T31" fmla="*/ 68 h 68"/>
                  <a:gd name="T32" fmla="*/ 17 w 50"/>
                  <a:gd name="T33" fmla="*/ 68 h 68"/>
                  <a:gd name="T34" fmla="*/ 1 w 50"/>
                  <a:gd name="T35" fmla="*/ 68 h 68"/>
                  <a:gd name="T36" fmla="*/ 0 w 50"/>
                  <a:gd name="T37" fmla="*/ 65 h 68"/>
                  <a:gd name="T38" fmla="*/ 9 w 50"/>
                  <a:gd name="T39" fmla="*/ 63 h 68"/>
                  <a:gd name="T40" fmla="*/ 10 w 50"/>
                  <a:gd name="T41" fmla="*/ 61 h 68"/>
                  <a:gd name="T42" fmla="*/ 10 w 50"/>
                  <a:gd name="T43" fmla="*/ 52 h 68"/>
                  <a:gd name="T44" fmla="*/ 10 w 50"/>
                  <a:gd name="T45" fmla="*/ 28 h 68"/>
                  <a:gd name="T46" fmla="*/ 10 w 50"/>
                  <a:gd name="T47" fmla="*/ 10 h 68"/>
                  <a:gd name="T48" fmla="*/ 1 w 50"/>
                  <a:gd name="T49" fmla="*/ 8 h 68"/>
                  <a:gd name="T50" fmla="*/ 0 w 50"/>
                  <a:gd name="T51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32" y="3"/>
                      <a:pt x="41" y="0"/>
                      <a:pt x="49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8" y="8"/>
                      <a:pt x="47" y="15"/>
                      <a:pt x="46" y="23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42" y="19"/>
                      <a:pt x="40" y="16"/>
                      <a:pt x="39" y="14"/>
                    </a:cubicBezTo>
                    <a:cubicBezTo>
                      <a:pt x="38" y="11"/>
                      <a:pt x="36" y="10"/>
                      <a:pt x="33" y="10"/>
                    </a:cubicBezTo>
                    <a:cubicBezTo>
                      <a:pt x="31" y="10"/>
                      <a:pt x="27" y="11"/>
                      <a:pt x="24" y="1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52"/>
                      <a:pt x="24" y="57"/>
                      <a:pt x="24" y="60"/>
                    </a:cubicBezTo>
                    <a:cubicBezTo>
                      <a:pt x="24" y="61"/>
                      <a:pt x="24" y="62"/>
                      <a:pt x="26" y="63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28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1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2"/>
                      <a:pt x="10" y="62"/>
                      <a:pt x="10" y="61"/>
                    </a:cubicBezTo>
                    <a:cubicBezTo>
                      <a:pt x="10" y="59"/>
                      <a:pt x="10" y="56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0"/>
                      <a:pt x="10" y="14"/>
                      <a:pt x="10" y="10"/>
                    </a:cubicBezTo>
                    <a:cubicBezTo>
                      <a:pt x="1" y="8"/>
                      <a:pt x="1" y="8"/>
                      <a:pt x="1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3" name="ïsḷiḓé">
                <a:extLst>
                  <a:ext uri="{FF2B5EF4-FFF2-40B4-BE49-F238E27FC236}">
                    <a16:creationId xmlns:a16="http://schemas.microsoft.com/office/drawing/2014/main" id="{59E35C89-D7F4-4951-AE16-4440CDB3071E}"/>
                  </a:ext>
                </a:extLst>
              </p:cNvPr>
              <p:cNvSpPr/>
              <p:nvPr/>
            </p:nvSpPr>
            <p:spPr bwMode="auto">
              <a:xfrm>
                <a:off x="6075363" y="4333875"/>
                <a:ext cx="155575" cy="222250"/>
              </a:xfrm>
              <a:custGeom>
                <a:avLst/>
                <a:gdLst>
                  <a:gd name="T0" fmla="*/ 35 w 49"/>
                  <a:gd name="T1" fmla="*/ 8 h 70"/>
                  <a:gd name="T2" fmla="*/ 26 w 49"/>
                  <a:gd name="T3" fmla="*/ 7 h 70"/>
                  <a:gd name="T4" fmla="*/ 16 w 49"/>
                  <a:gd name="T5" fmla="*/ 9 h 70"/>
                  <a:gd name="T6" fmla="*/ 12 w 49"/>
                  <a:gd name="T7" fmla="*/ 16 h 70"/>
                  <a:gd name="T8" fmla="*/ 14 w 49"/>
                  <a:gd name="T9" fmla="*/ 23 h 70"/>
                  <a:gd name="T10" fmla="*/ 24 w 49"/>
                  <a:gd name="T11" fmla="*/ 28 h 70"/>
                  <a:gd name="T12" fmla="*/ 30 w 49"/>
                  <a:gd name="T13" fmla="*/ 30 h 70"/>
                  <a:gd name="T14" fmla="*/ 44 w 49"/>
                  <a:gd name="T15" fmla="*/ 38 h 70"/>
                  <a:gd name="T16" fmla="*/ 49 w 49"/>
                  <a:gd name="T17" fmla="*/ 49 h 70"/>
                  <a:gd name="T18" fmla="*/ 41 w 49"/>
                  <a:gd name="T19" fmla="*/ 64 h 70"/>
                  <a:gd name="T20" fmla="*/ 22 w 49"/>
                  <a:gd name="T21" fmla="*/ 70 h 70"/>
                  <a:gd name="T22" fmla="*/ 0 w 49"/>
                  <a:gd name="T23" fmla="*/ 66 h 70"/>
                  <a:gd name="T24" fmla="*/ 4 w 49"/>
                  <a:gd name="T25" fmla="*/ 48 h 70"/>
                  <a:gd name="T26" fmla="*/ 6 w 49"/>
                  <a:gd name="T27" fmla="*/ 47 h 70"/>
                  <a:gd name="T28" fmla="*/ 12 w 49"/>
                  <a:gd name="T29" fmla="*/ 62 h 70"/>
                  <a:gd name="T30" fmla="*/ 22 w 49"/>
                  <a:gd name="T31" fmla="*/ 64 h 70"/>
                  <a:gd name="T32" fmla="*/ 32 w 49"/>
                  <a:gd name="T33" fmla="*/ 61 h 70"/>
                  <a:gd name="T34" fmla="*/ 36 w 49"/>
                  <a:gd name="T35" fmla="*/ 54 h 70"/>
                  <a:gd name="T36" fmla="*/ 34 w 49"/>
                  <a:gd name="T37" fmla="*/ 46 h 70"/>
                  <a:gd name="T38" fmla="*/ 25 w 49"/>
                  <a:gd name="T39" fmla="*/ 42 h 70"/>
                  <a:gd name="T40" fmla="*/ 18 w 49"/>
                  <a:gd name="T41" fmla="*/ 39 h 70"/>
                  <a:gd name="T42" fmla="*/ 5 w 49"/>
                  <a:gd name="T43" fmla="*/ 32 h 70"/>
                  <a:gd name="T44" fmla="*/ 1 w 49"/>
                  <a:gd name="T45" fmla="*/ 21 h 70"/>
                  <a:gd name="T46" fmla="*/ 8 w 49"/>
                  <a:gd name="T47" fmla="*/ 6 h 70"/>
                  <a:gd name="T48" fmla="*/ 27 w 49"/>
                  <a:gd name="T49" fmla="*/ 0 h 70"/>
                  <a:gd name="T50" fmla="*/ 46 w 49"/>
                  <a:gd name="T51" fmla="*/ 4 h 70"/>
                  <a:gd name="T52" fmla="*/ 43 w 49"/>
                  <a:gd name="T53" fmla="*/ 21 h 70"/>
                  <a:gd name="T54" fmla="*/ 40 w 49"/>
                  <a:gd name="T55" fmla="*/ 21 h 70"/>
                  <a:gd name="T56" fmla="*/ 35 w 49"/>
                  <a:gd name="T57" fmla="*/ 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9" h="70">
                    <a:moveTo>
                      <a:pt x="35" y="8"/>
                    </a:moveTo>
                    <a:cubicBezTo>
                      <a:pt x="33" y="7"/>
                      <a:pt x="30" y="7"/>
                      <a:pt x="26" y="7"/>
                    </a:cubicBezTo>
                    <a:cubicBezTo>
                      <a:pt x="22" y="7"/>
                      <a:pt x="18" y="7"/>
                      <a:pt x="16" y="9"/>
                    </a:cubicBezTo>
                    <a:cubicBezTo>
                      <a:pt x="13" y="11"/>
                      <a:pt x="12" y="13"/>
                      <a:pt x="12" y="16"/>
                    </a:cubicBezTo>
                    <a:cubicBezTo>
                      <a:pt x="12" y="19"/>
                      <a:pt x="12" y="21"/>
                      <a:pt x="14" y="23"/>
                    </a:cubicBezTo>
                    <a:cubicBezTo>
                      <a:pt x="16" y="25"/>
                      <a:pt x="19" y="26"/>
                      <a:pt x="24" y="28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7" y="32"/>
                      <a:pt x="41" y="35"/>
                      <a:pt x="44" y="38"/>
                    </a:cubicBezTo>
                    <a:cubicBezTo>
                      <a:pt x="47" y="40"/>
                      <a:pt x="49" y="44"/>
                      <a:pt x="49" y="49"/>
                    </a:cubicBezTo>
                    <a:cubicBezTo>
                      <a:pt x="49" y="55"/>
                      <a:pt x="46" y="61"/>
                      <a:pt x="41" y="64"/>
                    </a:cubicBezTo>
                    <a:cubicBezTo>
                      <a:pt x="36" y="68"/>
                      <a:pt x="30" y="70"/>
                      <a:pt x="22" y="70"/>
                    </a:cubicBezTo>
                    <a:cubicBezTo>
                      <a:pt x="15" y="70"/>
                      <a:pt x="7" y="69"/>
                      <a:pt x="0" y="66"/>
                    </a:cubicBezTo>
                    <a:cubicBezTo>
                      <a:pt x="1" y="59"/>
                      <a:pt x="3" y="53"/>
                      <a:pt x="4" y="48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4" y="63"/>
                      <a:pt x="18" y="64"/>
                      <a:pt x="22" y="64"/>
                    </a:cubicBezTo>
                    <a:cubicBezTo>
                      <a:pt x="26" y="64"/>
                      <a:pt x="30" y="63"/>
                      <a:pt x="32" y="61"/>
                    </a:cubicBezTo>
                    <a:cubicBezTo>
                      <a:pt x="35" y="59"/>
                      <a:pt x="36" y="57"/>
                      <a:pt x="36" y="54"/>
                    </a:cubicBezTo>
                    <a:cubicBezTo>
                      <a:pt x="36" y="51"/>
                      <a:pt x="35" y="48"/>
                      <a:pt x="34" y="46"/>
                    </a:cubicBezTo>
                    <a:cubicBezTo>
                      <a:pt x="32" y="45"/>
                      <a:pt x="29" y="43"/>
                      <a:pt x="25" y="42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1" y="37"/>
                      <a:pt x="7" y="35"/>
                      <a:pt x="5" y="32"/>
                    </a:cubicBezTo>
                    <a:cubicBezTo>
                      <a:pt x="2" y="29"/>
                      <a:pt x="1" y="25"/>
                      <a:pt x="1" y="21"/>
                    </a:cubicBezTo>
                    <a:cubicBezTo>
                      <a:pt x="1" y="14"/>
                      <a:pt x="3" y="9"/>
                      <a:pt x="8" y="6"/>
                    </a:cubicBezTo>
                    <a:cubicBezTo>
                      <a:pt x="13" y="2"/>
                      <a:pt x="19" y="0"/>
                      <a:pt x="27" y="0"/>
                    </a:cubicBezTo>
                    <a:cubicBezTo>
                      <a:pt x="34" y="0"/>
                      <a:pt x="40" y="2"/>
                      <a:pt x="46" y="4"/>
                    </a:cubicBezTo>
                    <a:cubicBezTo>
                      <a:pt x="45" y="9"/>
                      <a:pt x="44" y="15"/>
                      <a:pt x="43" y="21"/>
                    </a:cubicBezTo>
                    <a:cubicBezTo>
                      <a:pt x="40" y="21"/>
                      <a:pt x="40" y="21"/>
                      <a:pt x="40" y="21"/>
                    </a:cubicBezTo>
                    <a:lnTo>
                      <a:pt x="35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4" name="ïṩ1ïḋe">
                <a:extLst>
                  <a:ext uri="{FF2B5EF4-FFF2-40B4-BE49-F238E27FC236}">
                    <a16:creationId xmlns:a16="http://schemas.microsoft.com/office/drawing/2014/main" id="{1539C332-28DE-4B47-B1E1-FD33C6D14EAE}"/>
                  </a:ext>
                </a:extLst>
              </p:cNvPr>
              <p:cNvSpPr/>
              <p:nvPr/>
            </p:nvSpPr>
            <p:spPr bwMode="auto">
              <a:xfrm>
                <a:off x="6278563" y="4229100"/>
                <a:ext cx="104775" cy="320675"/>
              </a:xfrm>
              <a:custGeom>
                <a:avLst/>
                <a:gdLst>
                  <a:gd name="T0" fmla="*/ 0 w 33"/>
                  <a:gd name="T1" fmla="*/ 38 h 101"/>
                  <a:gd name="T2" fmla="*/ 23 w 33"/>
                  <a:gd name="T3" fmla="*/ 33 h 101"/>
                  <a:gd name="T4" fmla="*/ 23 w 33"/>
                  <a:gd name="T5" fmla="*/ 34 h 101"/>
                  <a:gd name="T6" fmla="*/ 23 w 33"/>
                  <a:gd name="T7" fmla="*/ 54 h 101"/>
                  <a:gd name="T8" fmla="*/ 23 w 33"/>
                  <a:gd name="T9" fmla="*/ 82 h 101"/>
                  <a:gd name="T10" fmla="*/ 23 w 33"/>
                  <a:gd name="T11" fmla="*/ 93 h 101"/>
                  <a:gd name="T12" fmla="*/ 25 w 33"/>
                  <a:gd name="T13" fmla="*/ 96 h 101"/>
                  <a:gd name="T14" fmla="*/ 33 w 33"/>
                  <a:gd name="T15" fmla="*/ 98 h 101"/>
                  <a:gd name="T16" fmla="*/ 33 w 33"/>
                  <a:gd name="T17" fmla="*/ 101 h 101"/>
                  <a:gd name="T18" fmla="*/ 16 w 33"/>
                  <a:gd name="T19" fmla="*/ 101 h 101"/>
                  <a:gd name="T20" fmla="*/ 0 w 33"/>
                  <a:gd name="T21" fmla="*/ 101 h 101"/>
                  <a:gd name="T22" fmla="*/ 0 w 33"/>
                  <a:gd name="T23" fmla="*/ 98 h 101"/>
                  <a:gd name="T24" fmla="*/ 8 w 33"/>
                  <a:gd name="T25" fmla="*/ 96 h 101"/>
                  <a:gd name="T26" fmla="*/ 10 w 33"/>
                  <a:gd name="T27" fmla="*/ 94 h 101"/>
                  <a:gd name="T28" fmla="*/ 10 w 33"/>
                  <a:gd name="T29" fmla="*/ 84 h 101"/>
                  <a:gd name="T30" fmla="*/ 10 w 33"/>
                  <a:gd name="T31" fmla="*/ 61 h 101"/>
                  <a:gd name="T32" fmla="*/ 9 w 33"/>
                  <a:gd name="T33" fmla="*/ 43 h 101"/>
                  <a:gd name="T34" fmla="*/ 0 w 33"/>
                  <a:gd name="T35" fmla="*/ 41 h 101"/>
                  <a:gd name="T36" fmla="*/ 0 w 33"/>
                  <a:gd name="T37" fmla="*/ 38 h 101"/>
                  <a:gd name="T38" fmla="*/ 24 w 33"/>
                  <a:gd name="T39" fmla="*/ 8 h 101"/>
                  <a:gd name="T40" fmla="*/ 21 w 33"/>
                  <a:gd name="T41" fmla="*/ 14 h 101"/>
                  <a:gd name="T42" fmla="*/ 15 w 33"/>
                  <a:gd name="T43" fmla="*/ 17 h 101"/>
                  <a:gd name="T44" fmla="*/ 9 w 33"/>
                  <a:gd name="T45" fmla="*/ 15 h 101"/>
                  <a:gd name="T46" fmla="*/ 7 w 33"/>
                  <a:gd name="T47" fmla="*/ 9 h 101"/>
                  <a:gd name="T48" fmla="*/ 10 w 33"/>
                  <a:gd name="T49" fmla="*/ 3 h 101"/>
                  <a:gd name="T50" fmla="*/ 16 w 33"/>
                  <a:gd name="T51" fmla="*/ 0 h 101"/>
                  <a:gd name="T52" fmla="*/ 21 w 33"/>
                  <a:gd name="T53" fmla="*/ 3 h 101"/>
                  <a:gd name="T54" fmla="*/ 24 w 33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3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101"/>
                      <a:pt x="33" y="101"/>
                      <a:pt x="33" y="101"/>
                    </a:cubicBezTo>
                    <a:cubicBezTo>
                      <a:pt x="27" y="101"/>
                      <a:pt x="21" y="101"/>
                      <a:pt x="16" y="101"/>
                    </a:cubicBezTo>
                    <a:cubicBezTo>
                      <a:pt x="12" y="101"/>
                      <a:pt x="6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9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1" y="14"/>
                    </a:cubicBezTo>
                    <a:cubicBezTo>
                      <a:pt x="20" y="16"/>
                      <a:pt x="18" y="17"/>
                      <a:pt x="15" y="17"/>
                    </a:cubicBezTo>
                    <a:cubicBezTo>
                      <a:pt x="13" y="17"/>
                      <a:pt x="11" y="16"/>
                      <a:pt x="9" y="15"/>
                    </a:cubicBezTo>
                    <a:cubicBezTo>
                      <a:pt x="8" y="13"/>
                      <a:pt x="7" y="11"/>
                      <a:pt x="7" y="9"/>
                    </a:cubicBezTo>
                    <a:cubicBezTo>
                      <a:pt x="7" y="6"/>
                      <a:pt x="8" y="4"/>
                      <a:pt x="10" y="3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8" y="0"/>
                      <a:pt x="20" y="1"/>
                      <a:pt x="21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5" name="îśḷíḍe">
                <a:extLst>
                  <a:ext uri="{FF2B5EF4-FFF2-40B4-BE49-F238E27FC236}">
                    <a16:creationId xmlns:a16="http://schemas.microsoft.com/office/drawing/2014/main" id="{9ED8ED18-5A15-493C-B448-C1E497AD4B28}"/>
                  </a:ext>
                </a:extLst>
              </p:cNvPr>
              <p:cNvSpPr/>
              <p:nvPr/>
            </p:nvSpPr>
            <p:spPr bwMode="auto">
              <a:xfrm>
                <a:off x="6418263" y="4283075"/>
                <a:ext cx="150813" cy="273050"/>
              </a:xfrm>
              <a:custGeom>
                <a:avLst/>
                <a:gdLst>
                  <a:gd name="T0" fmla="*/ 24 w 48"/>
                  <a:gd name="T1" fmla="*/ 26 h 86"/>
                  <a:gd name="T2" fmla="*/ 24 w 48"/>
                  <a:gd name="T3" fmla="*/ 65 h 86"/>
                  <a:gd name="T4" fmla="*/ 26 w 48"/>
                  <a:gd name="T5" fmla="*/ 75 h 86"/>
                  <a:gd name="T6" fmla="*/ 34 w 48"/>
                  <a:gd name="T7" fmla="*/ 78 h 86"/>
                  <a:gd name="T8" fmla="*/ 47 w 48"/>
                  <a:gd name="T9" fmla="*/ 76 h 86"/>
                  <a:gd name="T10" fmla="*/ 48 w 48"/>
                  <a:gd name="T11" fmla="*/ 80 h 86"/>
                  <a:gd name="T12" fmla="*/ 26 w 48"/>
                  <a:gd name="T13" fmla="*/ 86 h 86"/>
                  <a:gd name="T14" fmla="*/ 14 w 48"/>
                  <a:gd name="T15" fmla="*/ 82 h 86"/>
                  <a:gd name="T16" fmla="*/ 10 w 48"/>
                  <a:gd name="T17" fmla="*/ 69 h 86"/>
                  <a:gd name="T18" fmla="*/ 11 w 48"/>
                  <a:gd name="T19" fmla="*/ 25 h 86"/>
                  <a:gd name="T20" fmla="*/ 1 w 48"/>
                  <a:gd name="T21" fmla="*/ 23 h 86"/>
                  <a:gd name="T22" fmla="*/ 0 w 48"/>
                  <a:gd name="T23" fmla="*/ 20 h 86"/>
                  <a:gd name="T24" fmla="*/ 11 w 48"/>
                  <a:gd name="T25" fmla="*/ 19 h 86"/>
                  <a:gd name="T26" fmla="*/ 16 w 48"/>
                  <a:gd name="T27" fmla="*/ 2 h 86"/>
                  <a:gd name="T28" fmla="*/ 24 w 48"/>
                  <a:gd name="T29" fmla="*/ 0 h 86"/>
                  <a:gd name="T30" fmla="*/ 25 w 48"/>
                  <a:gd name="T31" fmla="*/ 0 h 86"/>
                  <a:gd name="T32" fmla="*/ 24 w 48"/>
                  <a:gd name="T33" fmla="*/ 16 h 86"/>
                  <a:gd name="T34" fmla="*/ 24 w 48"/>
                  <a:gd name="T35" fmla="*/ 19 h 86"/>
                  <a:gd name="T36" fmla="*/ 46 w 48"/>
                  <a:gd name="T37" fmla="*/ 19 h 86"/>
                  <a:gd name="T38" fmla="*/ 46 w 48"/>
                  <a:gd name="T39" fmla="*/ 26 h 86"/>
                  <a:gd name="T40" fmla="*/ 24 w 48"/>
                  <a:gd name="T41" fmla="*/ 2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86">
                    <a:moveTo>
                      <a:pt x="24" y="26"/>
                    </a:moveTo>
                    <a:cubicBezTo>
                      <a:pt x="24" y="42"/>
                      <a:pt x="24" y="55"/>
                      <a:pt x="24" y="65"/>
                    </a:cubicBezTo>
                    <a:cubicBezTo>
                      <a:pt x="24" y="70"/>
                      <a:pt x="25" y="73"/>
                      <a:pt x="26" y="75"/>
                    </a:cubicBezTo>
                    <a:cubicBezTo>
                      <a:pt x="28" y="77"/>
                      <a:pt x="30" y="78"/>
                      <a:pt x="34" y="78"/>
                    </a:cubicBezTo>
                    <a:cubicBezTo>
                      <a:pt x="38" y="78"/>
                      <a:pt x="42" y="77"/>
                      <a:pt x="47" y="76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39" y="84"/>
                      <a:pt x="32" y="86"/>
                      <a:pt x="26" y="86"/>
                    </a:cubicBezTo>
                    <a:cubicBezTo>
                      <a:pt x="20" y="86"/>
                      <a:pt x="17" y="84"/>
                      <a:pt x="14" y="82"/>
                    </a:cubicBezTo>
                    <a:cubicBezTo>
                      <a:pt x="11" y="79"/>
                      <a:pt x="10" y="75"/>
                      <a:pt x="10" y="69"/>
                    </a:cubicBezTo>
                    <a:cubicBezTo>
                      <a:pt x="10" y="60"/>
                      <a:pt x="10" y="45"/>
                      <a:pt x="11" y="25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9" y="1"/>
                      <a:pt x="22" y="1"/>
                      <a:pt x="2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6"/>
                      <a:pt x="24" y="12"/>
                      <a:pt x="24" y="16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26"/>
                      <a:pt x="46" y="26"/>
                      <a:pt x="46" y="26"/>
                    </a:cubicBezTo>
                    <a:lnTo>
                      <a:pt x="24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6" name="iŝlïḑe">
                <a:extLst>
                  <a:ext uri="{FF2B5EF4-FFF2-40B4-BE49-F238E27FC236}">
                    <a16:creationId xmlns:a16="http://schemas.microsoft.com/office/drawing/2014/main" id="{F44AC4AD-2286-4840-ADCD-DC7016C5165F}"/>
                  </a:ext>
                </a:extLst>
              </p:cNvPr>
              <p:cNvSpPr/>
              <p:nvPr/>
            </p:nvSpPr>
            <p:spPr bwMode="auto">
              <a:xfrm>
                <a:off x="6584950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2 w 74"/>
                  <a:gd name="T7" fmla="*/ 3 h 101"/>
                  <a:gd name="T8" fmla="*/ 23 w 74"/>
                  <a:gd name="T9" fmla="*/ 5 h 101"/>
                  <a:gd name="T10" fmla="*/ 30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5 w 74"/>
                  <a:gd name="T17" fmla="*/ 39 h 101"/>
                  <a:gd name="T18" fmla="*/ 51 w 74"/>
                  <a:gd name="T19" fmla="*/ 23 h 101"/>
                  <a:gd name="T20" fmla="*/ 58 w 74"/>
                  <a:gd name="T21" fmla="*/ 5 h 101"/>
                  <a:gd name="T22" fmla="*/ 50 w 74"/>
                  <a:gd name="T23" fmla="*/ 3 h 101"/>
                  <a:gd name="T24" fmla="*/ 49 w 74"/>
                  <a:gd name="T25" fmla="*/ 0 h 101"/>
                  <a:gd name="T26" fmla="*/ 62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8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5 w 74"/>
                  <a:gd name="T39" fmla="*/ 57 h 101"/>
                  <a:gd name="T40" fmla="*/ 39 w 74"/>
                  <a:gd name="T41" fmla="*/ 77 h 101"/>
                  <a:gd name="T42" fmla="*/ 35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9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7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2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30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5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8" y="5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2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3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5" y="57"/>
                    </a:cubicBezTo>
                    <a:cubicBezTo>
                      <a:pt x="42" y="63"/>
                      <a:pt x="40" y="70"/>
                      <a:pt x="39" y="77"/>
                    </a:cubicBezTo>
                    <a:cubicBezTo>
                      <a:pt x="37" y="83"/>
                      <a:pt x="36" y="89"/>
                      <a:pt x="35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1" y="100"/>
                      <a:pt x="28" y="101"/>
                      <a:pt x="23" y="101"/>
                    </a:cubicBezTo>
                    <a:cubicBezTo>
                      <a:pt x="18" y="101"/>
                      <a:pt x="13" y="101"/>
                      <a:pt x="9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8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7" name="î$ļíḓé">
                <a:extLst>
                  <a:ext uri="{FF2B5EF4-FFF2-40B4-BE49-F238E27FC236}">
                    <a16:creationId xmlns:a16="http://schemas.microsoft.com/office/drawing/2014/main" id="{8F0874A6-1B66-4A52-982E-BD220FFFD7A7}"/>
                  </a:ext>
                </a:extLst>
              </p:cNvPr>
              <p:cNvSpPr/>
              <p:nvPr/>
            </p:nvSpPr>
            <p:spPr bwMode="auto">
              <a:xfrm>
                <a:off x="6962775" y="4333875"/>
                <a:ext cx="214313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10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9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5 w 68"/>
                  <a:gd name="T23" fmla="*/ 64 h 70"/>
                  <a:gd name="T24" fmla="*/ 49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4 w 68"/>
                  <a:gd name="T31" fmla="*/ 6 h 70"/>
                  <a:gd name="T32" fmla="*/ 20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5" y="53"/>
                      <a:pt x="58" y="60"/>
                    </a:cubicBezTo>
                    <a:cubicBezTo>
                      <a:pt x="52" y="67"/>
                      <a:pt x="43" y="70"/>
                      <a:pt x="33" y="70"/>
                    </a:cubicBezTo>
                    <a:cubicBezTo>
                      <a:pt x="24" y="70"/>
                      <a:pt x="16" y="67"/>
                      <a:pt x="10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4" y="17"/>
                      <a:pt x="10" y="10"/>
                    </a:cubicBezTo>
                    <a:cubicBezTo>
                      <a:pt x="16" y="4"/>
                      <a:pt x="25" y="0"/>
                      <a:pt x="35" y="0"/>
                    </a:cubicBezTo>
                    <a:cubicBezTo>
                      <a:pt x="45" y="0"/>
                      <a:pt x="53" y="4"/>
                      <a:pt x="59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7" y="51"/>
                      <a:pt x="20" y="56"/>
                    </a:cubicBezTo>
                    <a:cubicBezTo>
                      <a:pt x="23" y="62"/>
                      <a:pt x="28" y="64"/>
                      <a:pt x="35" y="64"/>
                    </a:cubicBezTo>
                    <a:cubicBezTo>
                      <a:pt x="41" y="64"/>
                      <a:pt x="45" y="62"/>
                      <a:pt x="49" y="57"/>
                    </a:cubicBezTo>
                    <a:cubicBezTo>
                      <a:pt x="52" y="52"/>
                      <a:pt x="53" y="45"/>
                      <a:pt x="53" y="35"/>
                    </a:cubicBezTo>
                    <a:cubicBezTo>
                      <a:pt x="53" y="26"/>
                      <a:pt x="52" y="19"/>
                      <a:pt x="48" y="14"/>
                    </a:cubicBezTo>
                    <a:cubicBezTo>
                      <a:pt x="45" y="9"/>
                      <a:pt x="40" y="6"/>
                      <a:pt x="34" y="6"/>
                    </a:cubicBezTo>
                    <a:cubicBezTo>
                      <a:pt x="28" y="6"/>
                      <a:pt x="23" y="8"/>
                      <a:pt x="20" y="13"/>
                    </a:cubicBezTo>
                    <a:cubicBezTo>
                      <a:pt x="17" y="18"/>
                      <a:pt x="15" y="25"/>
                      <a:pt x="15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8" name="íş1îďè">
                <a:extLst>
                  <a:ext uri="{FF2B5EF4-FFF2-40B4-BE49-F238E27FC236}">
                    <a16:creationId xmlns:a16="http://schemas.microsoft.com/office/drawing/2014/main" id="{AAAF9637-5BA1-442B-B467-8C8A333590A1}"/>
                  </a:ext>
                </a:extLst>
              </p:cNvPr>
              <p:cNvSpPr/>
              <p:nvPr/>
            </p:nvSpPr>
            <p:spPr bwMode="auto">
              <a:xfrm>
                <a:off x="7224713" y="4210050"/>
                <a:ext cx="180975" cy="339725"/>
              </a:xfrm>
              <a:custGeom>
                <a:avLst/>
                <a:gdLst>
                  <a:gd name="T0" fmla="*/ 24 w 57"/>
                  <a:gd name="T1" fmla="*/ 49 h 107"/>
                  <a:gd name="T2" fmla="*/ 24 w 57"/>
                  <a:gd name="T3" fmla="*/ 87 h 107"/>
                  <a:gd name="T4" fmla="*/ 24 w 57"/>
                  <a:gd name="T5" fmla="*/ 99 h 107"/>
                  <a:gd name="T6" fmla="*/ 26 w 57"/>
                  <a:gd name="T7" fmla="*/ 102 h 107"/>
                  <a:gd name="T8" fmla="*/ 35 w 57"/>
                  <a:gd name="T9" fmla="*/ 104 h 107"/>
                  <a:gd name="T10" fmla="*/ 35 w 57"/>
                  <a:gd name="T11" fmla="*/ 107 h 107"/>
                  <a:gd name="T12" fmla="*/ 17 w 57"/>
                  <a:gd name="T13" fmla="*/ 107 h 107"/>
                  <a:gd name="T14" fmla="*/ 1 w 57"/>
                  <a:gd name="T15" fmla="*/ 107 h 107"/>
                  <a:gd name="T16" fmla="*/ 0 w 57"/>
                  <a:gd name="T17" fmla="*/ 104 h 107"/>
                  <a:gd name="T18" fmla="*/ 8 w 57"/>
                  <a:gd name="T19" fmla="*/ 102 h 107"/>
                  <a:gd name="T20" fmla="*/ 11 w 57"/>
                  <a:gd name="T21" fmla="*/ 100 h 107"/>
                  <a:gd name="T22" fmla="*/ 11 w 57"/>
                  <a:gd name="T23" fmla="*/ 90 h 107"/>
                  <a:gd name="T24" fmla="*/ 11 w 57"/>
                  <a:gd name="T25" fmla="*/ 49 h 107"/>
                  <a:gd name="T26" fmla="*/ 1 w 57"/>
                  <a:gd name="T27" fmla="*/ 46 h 107"/>
                  <a:gd name="T28" fmla="*/ 0 w 57"/>
                  <a:gd name="T29" fmla="*/ 43 h 107"/>
                  <a:gd name="T30" fmla="*/ 11 w 57"/>
                  <a:gd name="T31" fmla="*/ 42 h 107"/>
                  <a:gd name="T32" fmla="*/ 11 w 57"/>
                  <a:gd name="T33" fmla="*/ 42 h 107"/>
                  <a:gd name="T34" fmla="*/ 19 w 57"/>
                  <a:gd name="T35" fmla="*/ 11 h 107"/>
                  <a:gd name="T36" fmla="*/ 43 w 57"/>
                  <a:gd name="T37" fmla="*/ 0 h 107"/>
                  <a:gd name="T38" fmla="*/ 57 w 57"/>
                  <a:gd name="T39" fmla="*/ 2 h 107"/>
                  <a:gd name="T40" fmla="*/ 53 w 57"/>
                  <a:gd name="T41" fmla="*/ 20 h 107"/>
                  <a:gd name="T42" fmla="*/ 50 w 57"/>
                  <a:gd name="T43" fmla="*/ 20 h 107"/>
                  <a:gd name="T44" fmla="*/ 45 w 57"/>
                  <a:gd name="T45" fmla="*/ 6 h 107"/>
                  <a:gd name="T46" fmla="*/ 41 w 57"/>
                  <a:gd name="T47" fmla="*/ 6 h 107"/>
                  <a:gd name="T48" fmla="*/ 28 w 57"/>
                  <a:gd name="T49" fmla="*/ 13 h 107"/>
                  <a:gd name="T50" fmla="*/ 24 w 57"/>
                  <a:gd name="T51" fmla="*/ 40 h 107"/>
                  <a:gd name="T52" fmla="*/ 24 w 57"/>
                  <a:gd name="T53" fmla="*/ 42 h 107"/>
                  <a:gd name="T54" fmla="*/ 42 w 57"/>
                  <a:gd name="T55" fmla="*/ 42 h 107"/>
                  <a:gd name="T56" fmla="*/ 42 w 57"/>
                  <a:gd name="T57" fmla="*/ 49 h 107"/>
                  <a:gd name="T58" fmla="*/ 24 w 57"/>
                  <a:gd name="T59" fmla="*/ 4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7" h="107">
                    <a:moveTo>
                      <a:pt x="24" y="49"/>
                    </a:move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92"/>
                      <a:pt x="24" y="96"/>
                      <a:pt x="24" y="99"/>
                    </a:cubicBezTo>
                    <a:cubicBezTo>
                      <a:pt x="24" y="100"/>
                      <a:pt x="25" y="101"/>
                      <a:pt x="26" y="102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1" y="100"/>
                    </a:cubicBezTo>
                    <a:cubicBezTo>
                      <a:pt x="11" y="97"/>
                      <a:pt x="11" y="94"/>
                      <a:pt x="11" y="90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29"/>
                      <a:pt x="14" y="18"/>
                      <a:pt x="19" y="11"/>
                    </a:cubicBezTo>
                    <a:cubicBezTo>
                      <a:pt x="25" y="4"/>
                      <a:pt x="33" y="0"/>
                      <a:pt x="43" y="0"/>
                    </a:cubicBezTo>
                    <a:cubicBezTo>
                      <a:pt x="48" y="0"/>
                      <a:pt x="52" y="0"/>
                      <a:pt x="57" y="2"/>
                    </a:cubicBezTo>
                    <a:cubicBezTo>
                      <a:pt x="55" y="7"/>
                      <a:pt x="54" y="13"/>
                      <a:pt x="53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6"/>
                      <a:pt x="43" y="6"/>
                      <a:pt x="41" y="6"/>
                    </a:cubicBezTo>
                    <a:cubicBezTo>
                      <a:pt x="35" y="6"/>
                      <a:pt x="31" y="8"/>
                      <a:pt x="28" y="13"/>
                    </a:cubicBezTo>
                    <a:cubicBezTo>
                      <a:pt x="25" y="18"/>
                      <a:pt x="24" y="27"/>
                      <a:pt x="24" y="40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9"/>
                      <a:pt x="42" y="49"/>
                      <a:pt x="42" y="49"/>
                    </a:cubicBezTo>
                    <a:lnTo>
                      <a:pt x="24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9" name="iS1iḍê">
                <a:extLst>
                  <a:ext uri="{FF2B5EF4-FFF2-40B4-BE49-F238E27FC236}">
                    <a16:creationId xmlns:a16="http://schemas.microsoft.com/office/drawing/2014/main" id="{A68EBC60-DF9F-40AF-8C4E-6331E4A47310}"/>
                  </a:ext>
                </a:extLst>
              </p:cNvPr>
              <p:cNvSpPr/>
              <p:nvPr/>
            </p:nvSpPr>
            <p:spPr bwMode="auto">
              <a:xfrm>
                <a:off x="7542213" y="4229100"/>
                <a:ext cx="206375" cy="327025"/>
              </a:xfrm>
              <a:custGeom>
                <a:avLst/>
                <a:gdLst>
                  <a:gd name="T0" fmla="*/ 50 w 65"/>
                  <a:gd name="T1" fmla="*/ 8 h 103"/>
                  <a:gd name="T2" fmla="*/ 36 w 65"/>
                  <a:gd name="T3" fmla="*/ 5 h 103"/>
                  <a:gd name="T4" fmla="*/ 21 w 65"/>
                  <a:gd name="T5" fmla="*/ 10 h 103"/>
                  <a:gd name="T6" fmla="*/ 15 w 65"/>
                  <a:gd name="T7" fmla="*/ 23 h 103"/>
                  <a:gd name="T8" fmla="*/ 17 w 65"/>
                  <a:gd name="T9" fmla="*/ 31 h 103"/>
                  <a:gd name="T10" fmla="*/ 22 w 65"/>
                  <a:gd name="T11" fmla="*/ 37 h 103"/>
                  <a:gd name="T12" fmla="*/ 30 w 65"/>
                  <a:gd name="T13" fmla="*/ 42 h 103"/>
                  <a:gd name="T14" fmla="*/ 39 w 65"/>
                  <a:gd name="T15" fmla="*/ 46 h 103"/>
                  <a:gd name="T16" fmla="*/ 48 w 65"/>
                  <a:gd name="T17" fmla="*/ 50 h 103"/>
                  <a:gd name="T18" fmla="*/ 57 w 65"/>
                  <a:gd name="T19" fmla="*/ 56 h 103"/>
                  <a:gd name="T20" fmla="*/ 62 w 65"/>
                  <a:gd name="T21" fmla="*/ 63 h 103"/>
                  <a:gd name="T22" fmla="*/ 65 w 65"/>
                  <a:gd name="T23" fmla="*/ 74 h 103"/>
                  <a:gd name="T24" fmla="*/ 54 w 65"/>
                  <a:gd name="T25" fmla="*/ 95 h 103"/>
                  <a:gd name="T26" fmla="*/ 25 w 65"/>
                  <a:gd name="T27" fmla="*/ 103 h 103"/>
                  <a:gd name="T28" fmla="*/ 0 w 65"/>
                  <a:gd name="T29" fmla="*/ 99 h 103"/>
                  <a:gd name="T30" fmla="*/ 0 w 65"/>
                  <a:gd name="T31" fmla="*/ 99 h 103"/>
                  <a:gd name="T32" fmla="*/ 3 w 65"/>
                  <a:gd name="T33" fmla="*/ 74 h 103"/>
                  <a:gd name="T34" fmla="*/ 6 w 65"/>
                  <a:gd name="T35" fmla="*/ 74 h 103"/>
                  <a:gd name="T36" fmla="*/ 11 w 65"/>
                  <a:gd name="T37" fmla="*/ 94 h 103"/>
                  <a:gd name="T38" fmla="*/ 27 w 65"/>
                  <a:gd name="T39" fmla="*/ 97 h 103"/>
                  <a:gd name="T40" fmla="*/ 43 w 65"/>
                  <a:gd name="T41" fmla="*/ 92 h 103"/>
                  <a:gd name="T42" fmla="*/ 49 w 65"/>
                  <a:gd name="T43" fmla="*/ 79 h 103"/>
                  <a:gd name="T44" fmla="*/ 47 w 65"/>
                  <a:gd name="T45" fmla="*/ 71 h 103"/>
                  <a:gd name="T46" fmla="*/ 42 w 65"/>
                  <a:gd name="T47" fmla="*/ 65 h 103"/>
                  <a:gd name="T48" fmla="*/ 35 w 65"/>
                  <a:gd name="T49" fmla="*/ 61 h 103"/>
                  <a:gd name="T50" fmla="*/ 26 w 65"/>
                  <a:gd name="T51" fmla="*/ 56 h 103"/>
                  <a:gd name="T52" fmla="*/ 17 w 65"/>
                  <a:gd name="T53" fmla="*/ 52 h 103"/>
                  <a:gd name="T54" fmla="*/ 8 w 65"/>
                  <a:gd name="T55" fmla="*/ 46 h 103"/>
                  <a:gd name="T56" fmla="*/ 2 w 65"/>
                  <a:gd name="T57" fmla="*/ 38 h 103"/>
                  <a:gd name="T58" fmla="*/ 0 w 65"/>
                  <a:gd name="T59" fmla="*/ 27 h 103"/>
                  <a:gd name="T60" fmla="*/ 10 w 65"/>
                  <a:gd name="T61" fmla="*/ 7 h 103"/>
                  <a:gd name="T62" fmla="*/ 37 w 65"/>
                  <a:gd name="T63" fmla="*/ 0 h 103"/>
                  <a:gd name="T64" fmla="*/ 61 w 65"/>
                  <a:gd name="T65" fmla="*/ 2 h 103"/>
                  <a:gd name="T66" fmla="*/ 61 w 65"/>
                  <a:gd name="T67" fmla="*/ 3 h 103"/>
                  <a:gd name="T68" fmla="*/ 57 w 65"/>
                  <a:gd name="T69" fmla="*/ 25 h 103"/>
                  <a:gd name="T70" fmla="*/ 54 w 65"/>
                  <a:gd name="T71" fmla="*/ 26 h 103"/>
                  <a:gd name="T72" fmla="*/ 50 w 65"/>
                  <a:gd name="T73" fmla="*/ 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103">
                    <a:moveTo>
                      <a:pt x="50" y="8"/>
                    </a:moveTo>
                    <a:cubicBezTo>
                      <a:pt x="45" y="6"/>
                      <a:pt x="40" y="5"/>
                      <a:pt x="36" y="5"/>
                    </a:cubicBezTo>
                    <a:cubicBezTo>
                      <a:pt x="30" y="5"/>
                      <a:pt x="25" y="7"/>
                      <a:pt x="21" y="10"/>
                    </a:cubicBezTo>
                    <a:cubicBezTo>
                      <a:pt x="17" y="13"/>
                      <a:pt x="15" y="17"/>
                      <a:pt x="15" y="23"/>
                    </a:cubicBezTo>
                    <a:cubicBezTo>
                      <a:pt x="15" y="26"/>
                      <a:pt x="16" y="28"/>
                      <a:pt x="17" y="31"/>
                    </a:cubicBezTo>
                    <a:cubicBezTo>
                      <a:pt x="19" y="33"/>
                      <a:pt x="20" y="35"/>
                      <a:pt x="22" y="37"/>
                    </a:cubicBezTo>
                    <a:cubicBezTo>
                      <a:pt x="25" y="39"/>
                      <a:pt x="27" y="40"/>
                      <a:pt x="30" y="42"/>
                    </a:cubicBezTo>
                    <a:cubicBezTo>
                      <a:pt x="33" y="43"/>
                      <a:pt x="36" y="44"/>
                      <a:pt x="39" y="46"/>
                    </a:cubicBezTo>
                    <a:cubicBezTo>
                      <a:pt x="42" y="47"/>
                      <a:pt x="45" y="49"/>
                      <a:pt x="48" y="50"/>
                    </a:cubicBezTo>
                    <a:cubicBezTo>
                      <a:pt x="51" y="52"/>
                      <a:pt x="54" y="54"/>
                      <a:pt x="57" y="56"/>
                    </a:cubicBezTo>
                    <a:cubicBezTo>
                      <a:pt x="59" y="58"/>
                      <a:pt x="61" y="60"/>
                      <a:pt x="62" y="63"/>
                    </a:cubicBezTo>
                    <a:cubicBezTo>
                      <a:pt x="64" y="66"/>
                      <a:pt x="65" y="70"/>
                      <a:pt x="65" y="74"/>
                    </a:cubicBezTo>
                    <a:cubicBezTo>
                      <a:pt x="65" y="83"/>
                      <a:pt x="61" y="90"/>
                      <a:pt x="54" y="95"/>
                    </a:cubicBezTo>
                    <a:cubicBezTo>
                      <a:pt x="46" y="100"/>
                      <a:pt x="37" y="103"/>
                      <a:pt x="25" y="103"/>
                    </a:cubicBezTo>
                    <a:cubicBezTo>
                      <a:pt x="18" y="103"/>
                      <a:pt x="9" y="102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6" y="96"/>
                      <a:pt x="21" y="97"/>
                      <a:pt x="27" y="97"/>
                    </a:cubicBezTo>
                    <a:cubicBezTo>
                      <a:pt x="34" y="97"/>
                      <a:pt x="39" y="95"/>
                      <a:pt x="43" y="92"/>
                    </a:cubicBezTo>
                    <a:cubicBezTo>
                      <a:pt x="47" y="89"/>
                      <a:pt x="49" y="85"/>
                      <a:pt x="49" y="79"/>
                    </a:cubicBezTo>
                    <a:cubicBezTo>
                      <a:pt x="49" y="76"/>
                      <a:pt x="49" y="73"/>
                      <a:pt x="47" y="71"/>
                    </a:cubicBezTo>
                    <a:cubicBezTo>
                      <a:pt x="46" y="69"/>
                      <a:pt x="44" y="67"/>
                      <a:pt x="42" y="65"/>
                    </a:cubicBezTo>
                    <a:cubicBezTo>
                      <a:pt x="40" y="63"/>
                      <a:pt x="37" y="62"/>
                      <a:pt x="35" y="61"/>
                    </a:cubicBezTo>
                    <a:cubicBezTo>
                      <a:pt x="32" y="59"/>
                      <a:pt x="29" y="58"/>
                      <a:pt x="26" y="56"/>
                    </a:cubicBezTo>
                    <a:cubicBezTo>
                      <a:pt x="23" y="55"/>
                      <a:pt x="20" y="54"/>
                      <a:pt x="17" y="52"/>
                    </a:cubicBezTo>
                    <a:cubicBezTo>
                      <a:pt x="13" y="50"/>
                      <a:pt x="11" y="48"/>
                      <a:pt x="8" y="46"/>
                    </a:cubicBezTo>
                    <a:cubicBezTo>
                      <a:pt x="6" y="44"/>
                      <a:pt x="3" y="41"/>
                      <a:pt x="2" y="38"/>
                    </a:cubicBezTo>
                    <a:cubicBezTo>
                      <a:pt x="0" y="35"/>
                      <a:pt x="0" y="31"/>
                      <a:pt x="0" y="27"/>
                    </a:cubicBezTo>
                    <a:cubicBezTo>
                      <a:pt x="0" y="18"/>
                      <a:pt x="3" y="12"/>
                      <a:pt x="10" y="7"/>
                    </a:cubicBezTo>
                    <a:cubicBezTo>
                      <a:pt x="18" y="2"/>
                      <a:pt x="27" y="0"/>
                      <a:pt x="37" y="0"/>
                    </a:cubicBezTo>
                    <a:cubicBezTo>
                      <a:pt x="45" y="0"/>
                      <a:pt x="52" y="1"/>
                      <a:pt x="61" y="2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0" name="íṣľíḓé">
                <a:extLst>
                  <a:ext uri="{FF2B5EF4-FFF2-40B4-BE49-F238E27FC236}">
                    <a16:creationId xmlns:a16="http://schemas.microsoft.com/office/drawing/2014/main" id="{496D9AB2-6C36-402E-BE94-21E4CC66BD8B}"/>
                  </a:ext>
                </a:extLst>
              </p:cNvPr>
              <p:cNvSpPr/>
              <p:nvPr/>
            </p:nvSpPr>
            <p:spPr bwMode="auto">
              <a:xfrm>
                <a:off x="7793038" y="4333875"/>
                <a:ext cx="179388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3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2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0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2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1" name="î$ḷïḑè">
                <a:extLst>
                  <a:ext uri="{FF2B5EF4-FFF2-40B4-BE49-F238E27FC236}">
                    <a16:creationId xmlns:a16="http://schemas.microsoft.com/office/drawing/2014/main" id="{44E661DB-3234-4822-B8A1-A4A8C68F8632}"/>
                  </a:ext>
                </a:extLst>
              </p:cNvPr>
              <p:cNvSpPr/>
              <p:nvPr/>
            </p:nvSpPr>
            <p:spPr bwMode="auto">
              <a:xfrm>
                <a:off x="801687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2" name="iSľíḍè">
                <a:extLst>
                  <a:ext uri="{FF2B5EF4-FFF2-40B4-BE49-F238E27FC236}">
                    <a16:creationId xmlns:a16="http://schemas.microsoft.com/office/drawing/2014/main" id="{34B81879-8C99-4D98-A793-BF0D93FC8BB5}"/>
                  </a:ext>
                </a:extLst>
              </p:cNvPr>
              <p:cNvSpPr/>
              <p:nvPr/>
            </p:nvSpPr>
            <p:spPr bwMode="auto">
              <a:xfrm>
                <a:off x="8172450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7 w 59"/>
                  <a:gd name="T3" fmla="*/ 68 h 70"/>
                  <a:gd name="T4" fmla="*/ 35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2 w 59"/>
                  <a:gd name="T23" fmla="*/ 55 h 70"/>
                  <a:gd name="T24" fmla="*/ 44 w 59"/>
                  <a:gd name="T25" fmla="*/ 61 h 70"/>
                  <a:gd name="T26" fmla="*/ 59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2 w 59"/>
                  <a:gd name="T35" fmla="*/ 10 h 70"/>
                  <a:gd name="T36" fmla="*/ 32 w 59"/>
                  <a:gd name="T37" fmla="*/ 6 h 70"/>
                  <a:gd name="T38" fmla="*/ 20 w 59"/>
                  <a:gd name="T39" fmla="*/ 12 h 70"/>
                  <a:gd name="T40" fmla="*/ 15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5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7" y="50"/>
                      <a:pt x="22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9" y="61"/>
                      <a:pt x="53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6" y="6"/>
                      <a:pt x="32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3" name="ïŝļíḑè">
                <a:extLst>
                  <a:ext uri="{FF2B5EF4-FFF2-40B4-BE49-F238E27FC236}">
                    <a16:creationId xmlns:a16="http://schemas.microsoft.com/office/drawing/2014/main" id="{790D87A0-26AC-4DDA-BB9C-C011D4D5EE89}"/>
                  </a:ext>
                </a:extLst>
              </p:cNvPr>
              <p:cNvSpPr/>
              <p:nvPr/>
            </p:nvSpPr>
            <p:spPr bwMode="auto">
              <a:xfrm>
                <a:off x="840740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4" name="işľídè">
                <a:extLst>
                  <a:ext uri="{FF2B5EF4-FFF2-40B4-BE49-F238E27FC236}">
                    <a16:creationId xmlns:a16="http://schemas.microsoft.com/office/drawing/2014/main" id="{65187E3A-905C-465B-9E8E-698BFFBF9E63}"/>
                  </a:ext>
                </a:extLst>
              </p:cNvPr>
              <p:cNvSpPr/>
              <p:nvPr/>
            </p:nvSpPr>
            <p:spPr bwMode="auto">
              <a:xfrm>
                <a:off x="8697913" y="4333875"/>
                <a:ext cx="180975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4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3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5" name="işľíḑe">
                <a:extLst>
                  <a:ext uri="{FF2B5EF4-FFF2-40B4-BE49-F238E27FC236}">
                    <a16:creationId xmlns:a16="http://schemas.microsoft.com/office/drawing/2014/main" id="{E8577A61-749D-49AB-8C27-0B4713C4C892}"/>
                  </a:ext>
                </a:extLst>
              </p:cNvPr>
              <p:cNvSpPr/>
              <p:nvPr/>
            </p:nvSpPr>
            <p:spPr bwMode="auto">
              <a:xfrm>
                <a:off x="8920163" y="4333875"/>
                <a:ext cx="190500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59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59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6" name="ïśľïḑé">
                <a:extLst>
                  <a:ext uri="{FF2B5EF4-FFF2-40B4-BE49-F238E27FC236}">
                    <a16:creationId xmlns:a16="http://schemas.microsoft.com/office/drawing/2014/main" id="{73E10D6D-3760-4DBD-B8D4-3EC530CCD4C0}"/>
                  </a:ext>
                </a:extLst>
              </p:cNvPr>
              <p:cNvSpPr/>
              <p:nvPr/>
            </p:nvSpPr>
            <p:spPr bwMode="auto">
              <a:xfrm>
                <a:off x="9283700" y="4235450"/>
                <a:ext cx="301625" cy="320675"/>
              </a:xfrm>
              <a:custGeom>
                <a:avLst/>
                <a:gdLst>
                  <a:gd name="T0" fmla="*/ 60 w 95"/>
                  <a:gd name="T1" fmla="*/ 44 h 101"/>
                  <a:gd name="T2" fmla="*/ 68 w 95"/>
                  <a:gd name="T3" fmla="*/ 44 h 101"/>
                  <a:gd name="T4" fmla="*/ 76 w 95"/>
                  <a:gd name="T5" fmla="*/ 44 h 101"/>
                  <a:gd name="T6" fmla="*/ 83 w 95"/>
                  <a:gd name="T7" fmla="*/ 44 h 101"/>
                  <a:gd name="T8" fmla="*/ 89 w 95"/>
                  <a:gd name="T9" fmla="*/ 44 h 101"/>
                  <a:gd name="T10" fmla="*/ 89 w 95"/>
                  <a:gd name="T11" fmla="*/ 47 h 101"/>
                  <a:gd name="T12" fmla="*/ 80 w 95"/>
                  <a:gd name="T13" fmla="*/ 49 h 101"/>
                  <a:gd name="T14" fmla="*/ 79 w 95"/>
                  <a:gd name="T15" fmla="*/ 51 h 101"/>
                  <a:gd name="T16" fmla="*/ 80 w 95"/>
                  <a:gd name="T17" fmla="*/ 57 h 101"/>
                  <a:gd name="T18" fmla="*/ 72 w 95"/>
                  <a:gd name="T19" fmla="*/ 83 h 101"/>
                  <a:gd name="T20" fmla="*/ 81 w 95"/>
                  <a:gd name="T21" fmla="*/ 92 h 101"/>
                  <a:gd name="T22" fmla="*/ 90 w 95"/>
                  <a:gd name="T23" fmla="*/ 95 h 101"/>
                  <a:gd name="T24" fmla="*/ 94 w 95"/>
                  <a:gd name="T25" fmla="*/ 95 h 101"/>
                  <a:gd name="T26" fmla="*/ 95 w 95"/>
                  <a:gd name="T27" fmla="*/ 98 h 101"/>
                  <a:gd name="T28" fmla="*/ 82 w 95"/>
                  <a:gd name="T29" fmla="*/ 101 h 101"/>
                  <a:gd name="T30" fmla="*/ 63 w 95"/>
                  <a:gd name="T31" fmla="*/ 92 h 101"/>
                  <a:gd name="T32" fmla="*/ 34 w 95"/>
                  <a:gd name="T33" fmla="*/ 101 h 101"/>
                  <a:gd name="T34" fmla="*/ 10 w 95"/>
                  <a:gd name="T35" fmla="*/ 94 h 101"/>
                  <a:gd name="T36" fmla="*/ 0 w 95"/>
                  <a:gd name="T37" fmla="*/ 75 h 101"/>
                  <a:gd name="T38" fmla="*/ 20 w 95"/>
                  <a:gd name="T39" fmla="*/ 47 h 101"/>
                  <a:gd name="T40" fmla="*/ 10 w 95"/>
                  <a:gd name="T41" fmla="*/ 33 h 101"/>
                  <a:gd name="T42" fmla="*/ 8 w 95"/>
                  <a:gd name="T43" fmla="*/ 22 h 101"/>
                  <a:gd name="T44" fmla="*/ 16 w 95"/>
                  <a:gd name="T45" fmla="*/ 6 h 101"/>
                  <a:gd name="T46" fmla="*/ 35 w 95"/>
                  <a:gd name="T47" fmla="*/ 0 h 101"/>
                  <a:gd name="T48" fmla="*/ 52 w 95"/>
                  <a:gd name="T49" fmla="*/ 5 h 101"/>
                  <a:gd name="T50" fmla="*/ 59 w 95"/>
                  <a:gd name="T51" fmla="*/ 19 h 101"/>
                  <a:gd name="T52" fmla="*/ 37 w 95"/>
                  <a:gd name="T53" fmla="*/ 44 h 101"/>
                  <a:gd name="T54" fmla="*/ 68 w 95"/>
                  <a:gd name="T55" fmla="*/ 77 h 101"/>
                  <a:gd name="T56" fmla="*/ 72 w 95"/>
                  <a:gd name="T57" fmla="*/ 58 h 101"/>
                  <a:gd name="T58" fmla="*/ 72 w 95"/>
                  <a:gd name="T59" fmla="*/ 51 h 101"/>
                  <a:gd name="T60" fmla="*/ 71 w 95"/>
                  <a:gd name="T61" fmla="*/ 49 h 101"/>
                  <a:gd name="T62" fmla="*/ 69 w 95"/>
                  <a:gd name="T63" fmla="*/ 49 h 101"/>
                  <a:gd name="T64" fmla="*/ 60 w 95"/>
                  <a:gd name="T65" fmla="*/ 47 h 101"/>
                  <a:gd name="T66" fmla="*/ 60 w 95"/>
                  <a:gd name="T67" fmla="*/ 44 h 101"/>
                  <a:gd name="T68" fmla="*/ 25 w 95"/>
                  <a:gd name="T69" fmla="*/ 51 h 101"/>
                  <a:gd name="T70" fmla="*/ 15 w 95"/>
                  <a:gd name="T71" fmla="*/ 72 h 101"/>
                  <a:gd name="T72" fmla="*/ 21 w 95"/>
                  <a:gd name="T73" fmla="*/ 88 h 101"/>
                  <a:gd name="T74" fmla="*/ 38 w 95"/>
                  <a:gd name="T75" fmla="*/ 94 h 101"/>
                  <a:gd name="T76" fmla="*/ 56 w 95"/>
                  <a:gd name="T77" fmla="*/ 87 h 101"/>
                  <a:gd name="T78" fmla="*/ 25 w 95"/>
                  <a:gd name="T79" fmla="*/ 51 h 101"/>
                  <a:gd name="T80" fmla="*/ 33 w 95"/>
                  <a:gd name="T81" fmla="*/ 40 h 101"/>
                  <a:gd name="T82" fmla="*/ 43 w 95"/>
                  <a:gd name="T83" fmla="*/ 20 h 101"/>
                  <a:gd name="T84" fmla="*/ 41 w 95"/>
                  <a:gd name="T85" fmla="*/ 9 h 101"/>
                  <a:gd name="T86" fmla="*/ 34 w 95"/>
                  <a:gd name="T87" fmla="*/ 6 h 101"/>
                  <a:gd name="T88" fmla="*/ 26 w 95"/>
                  <a:gd name="T89" fmla="*/ 9 h 101"/>
                  <a:gd name="T90" fmla="*/ 24 w 95"/>
                  <a:gd name="T91" fmla="*/ 18 h 101"/>
                  <a:gd name="T92" fmla="*/ 31 w 95"/>
                  <a:gd name="T93" fmla="*/ 37 h 101"/>
                  <a:gd name="T94" fmla="*/ 33 w 95"/>
                  <a:gd name="T95" fmla="*/ 4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5" h="101">
                    <a:moveTo>
                      <a:pt x="60" y="44"/>
                    </a:moveTo>
                    <a:cubicBezTo>
                      <a:pt x="63" y="44"/>
                      <a:pt x="65" y="44"/>
                      <a:pt x="68" y="44"/>
                    </a:cubicBezTo>
                    <a:cubicBezTo>
                      <a:pt x="71" y="44"/>
                      <a:pt x="73" y="44"/>
                      <a:pt x="76" y="44"/>
                    </a:cubicBezTo>
                    <a:cubicBezTo>
                      <a:pt x="79" y="44"/>
                      <a:pt x="81" y="44"/>
                      <a:pt x="83" y="44"/>
                    </a:cubicBezTo>
                    <a:cubicBezTo>
                      <a:pt x="85" y="44"/>
                      <a:pt x="87" y="44"/>
                      <a:pt x="89" y="44"/>
                    </a:cubicBezTo>
                    <a:cubicBezTo>
                      <a:pt x="89" y="47"/>
                      <a:pt x="89" y="47"/>
                      <a:pt x="89" y="47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79" y="49"/>
                      <a:pt x="79" y="50"/>
                      <a:pt x="79" y="51"/>
                    </a:cubicBezTo>
                    <a:cubicBezTo>
                      <a:pt x="79" y="53"/>
                      <a:pt x="80" y="55"/>
                      <a:pt x="80" y="57"/>
                    </a:cubicBezTo>
                    <a:cubicBezTo>
                      <a:pt x="80" y="67"/>
                      <a:pt x="77" y="76"/>
                      <a:pt x="72" y="83"/>
                    </a:cubicBezTo>
                    <a:cubicBezTo>
                      <a:pt x="75" y="87"/>
                      <a:pt x="78" y="90"/>
                      <a:pt x="81" y="92"/>
                    </a:cubicBezTo>
                    <a:cubicBezTo>
                      <a:pt x="83" y="94"/>
                      <a:pt x="86" y="95"/>
                      <a:pt x="90" y="95"/>
                    </a:cubicBezTo>
                    <a:cubicBezTo>
                      <a:pt x="91" y="95"/>
                      <a:pt x="93" y="95"/>
                      <a:pt x="94" y="95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91" y="100"/>
                      <a:pt x="86" y="101"/>
                      <a:pt x="82" y="101"/>
                    </a:cubicBezTo>
                    <a:cubicBezTo>
                      <a:pt x="74" y="101"/>
                      <a:pt x="68" y="98"/>
                      <a:pt x="63" y="92"/>
                    </a:cubicBezTo>
                    <a:cubicBezTo>
                      <a:pt x="54" y="98"/>
                      <a:pt x="45" y="101"/>
                      <a:pt x="34" y="101"/>
                    </a:cubicBezTo>
                    <a:cubicBezTo>
                      <a:pt x="24" y="101"/>
                      <a:pt x="16" y="99"/>
                      <a:pt x="10" y="94"/>
                    </a:cubicBezTo>
                    <a:cubicBezTo>
                      <a:pt x="3" y="89"/>
                      <a:pt x="0" y="83"/>
                      <a:pt x="0" y="75"/>
                    </a:cubicBezTo>
                    <a:cubicBezTo>
                      <a:pt x="0" y="64"/>
                      <a:pt x="6" y="55"/>
                      <a:pt x="20" y="47"/>
                    </a:cubicBezTo>
                    <a:cubicBezTo>
                      <a:pt x="15" y="41"/>
                      <a:pt x="12" y="36"/>
                      <a:pt x="10" y="33"/>
                    </a:cubicBezTo>
                    <a:cubicBezTo>
                      <a:pt x="9" y="29"/>
                      <a:pt x="8" y="26"/>
                      <a:pt x="8" y="22"/>
                    </a:cubicBezTo>
                    <a:cubicBezTo>
                      <a:pt x="8" y="15"/>
                      <a:pt x="11" y="10"/>
                      <a:pt x="16" y="6"/>
                    </a:cubicBezTo>
                    <a:cubicBezTo>
                      <a:pt x="21" y="2"/>
                      <a:pt x="27" y="0"/>
                      <a:pt x="35" y="0"/>
                    </a:cubicBezTo>
                    <a:cubicBezTo>
                      <a:pt x="42" y="0"/>
                      <a:pt x="48" y="2"/>
                      <a:pt x="52" y="5"/>
                    </a:cubicBezTo>
                    <a:cubicBezTo>
                      <a:pt x="57" y="8"/>
                      <a:pt x="59" y="13"/>
                      <a:pt x="59" y="19"/>
                    </a:cubicBezTo>
                    <a:cubicBezTo>
                      <a:pt x="59" y="29"/>
                      <a:pt x="52" y="37"/>
                      <a:pt x="37" y="44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71" y="72"/>
                      <a:pt x="72" y="65"/>
                      <a:pt x="72" y="58"/>
                    </a:cubicBezTo>
                    <a:cubicBezTo>
                      <a:pt x="72" y="56"/>
                      <a:pt x="72" y="53"/>
                      <a:pt x="72" y="51"/>
                    </a:cubicBezTo>
                    <a:cubicBezTo>
                      <a:pt x="72" y="50"/>
                      <a:pt x="71" y="50"/>
                      <a:pt x="71" y="49"/>
                    </a:cubicBezTo>
                    <a:cubicBezTo>
                      <a:pt x="70" y="49"/>
                      <a:pt x="70" y="49"/>
                      <a:pt x="69" y="49"/>
                    </a:cubicBezTo>
                    <a:cubicBezTo>
                      <a:pt x="60" y="47"/>
                      <a:pt x="60" y="47"/>
                      <a:pt x="60" y="47"/>
                    </a:cubicBezTo>
                    <a:lnTo>
                      <a:pt x="60" y="44"/>
                    </a:lnTo>
                    <a:close/>
                    <a:moveTo>
                      <a:pt x="25" y="51"/>
                    </a:moveTo>
                    <a:cubicBezTo>
                      <a:pt x="18" y="57"/>
                      <a:pt x="15" y="64"/>
                      <a:pt x="15" y="72"/>
                    </a:cubicBezTo>
                    <a:cubicBezTo>
                      <a:pt x="15" y="79"/>
                      <a:pt x="17" y="84"/>
                      <a:pt x="21" y="88"/>
                    </a:cubicBezTo>
                    <a:cubicBezTo>
                      <a:pt x="25" y="92"/>
                      <a:pt x="30" y="94"/>
                      <a:pt x="38" y="94"/>
                    </a:cubicBezTo>
                    <a:cubicBezTo>
                      <a:pt x="44" y="94"/>
                      <a:pt x="51" y="91"/>
                      <a:pt x="56" y="87"/>
                    </a:cubicBezTo>
                    <a:lnTo>
                      <a:pt x="25" y="51"/>
                    </a:lnTo>
                    <a:close/>
                    <a:moveTo>
                      <a:pt x="33" y="40"/>
                    </a:moveTo>
                    <a:cubicBezTo>
                      <a:pt x="40" y="34"/>
                      <a:pt x="43" y="28"/>
                      <a:pt x="43" y="20"/>
                    </a:cubicBezTo>
                    <a:cubicBezTo>
                      <a:pt x="43" y="15"/>
                      <a:pt x="43" y="12"/>
                      <a:pt x="41" y="9"/>
                    </a:cubicBezTo>
                    <a:cubicBezTo>
                      <a:pt x="39" y="7"/>
                      <a:pt x="36" y="6"/>
                      <a:pt x="34" y="6"/>
                    </a:cubicBezTo>
                    <a:cubicBezTo>
                      <a:pt x="31" y="6"/>
                      <a:pt x="28" y="7"/>
                      <a:pt x="26" y="9"/>
                    </a:cubicBezTo>
                    <a:cubicBezTo>
                      <a:pt x="25" y="11"/>
                      <a:pt x="24" y="14"/>
                      <a:pt x="24" y="18"/>
                    </a:cubicBezTo>
                    <a:cubicBezTo>
                      <a:pt x="24" y="24"/>
                      <a:pt x="26" y="30"/>
                      <a:pt x="31" y="37"/>
                    </a:cubicBezTo>
                    <a:lnTo>
                      <a:pt x="33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7" name="ïṡľîḑê">
                <a:extLst>
                  <a:ext uri="{FF2B5EF4-FFF2-40B4-BE49-F238E27FC236}">
                    <a16:creationId xmlns:a16="http://schemas.microsoft.com/office/drawing/2014/main" id="{3145A54F-D349-4F6C-A715-E994413FD72D}"/>
                  </a:ext>
                </a:extLst>
              </p:cNvPr>
              <p:cNvSpPr/>
              <p:nvPr/>
            </p:nvSpPr>
            <p:spPr bwMode="auto">
              <a:xfrm>
                <a:off x="972502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4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5 w 87"/>
                  <a:gd name="T17" fmla="*/ 25 h 99"/>
                  <a:gd name="T18" fmla="*/ 2 w 87"/>
                  <a:gd name="T19" fmla="*/ 25 h 99"/>
                  <a:gd name="T20" fmla="*/ 0 w 87"/>
                  <a:gd name="T21" fmla="*/ 0 h 99"/>
                  <a:gd name="T22" fmla="*/ 1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7 w 87"/>
                  <a:gd name="T29" fmla="*/ 0 h 99"/>
                  <a:gd name="T30" fmla="*/ 87 w 87"/>
                  <a:gd name="T31" fmla="*/ 0 h 99"/>
                  <a:gd name="T32" fmla="*/ 83 w 87"/>
                  <a:gd name="T33" fmla="*/ 25 h 99"/>
                  <a:gd name="T34" fmla="*/ 80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3 w 87"/>
                  <a:gd name="T47" fmla="*/ 96 h 99"/>
                  <a:gd name="T48" fmla="*/ 63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8" y="99"/>
                      <a:pt x="31" y="99"/>
                      <a:pt x="24" y="99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6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0"/>
                      <a:pt x="24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4" y="0"/>
                      <a:pt x="75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1" y="93"/>
                      <a:pt x="52" y="93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56" y="99"/>
                      <a:pt x="49" y="99"/>
                      <a:pt x="43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8" name="ïŝļîdé">
                <a:extLst>
                  <a:ext uri="{FF2B5EF4-FFF2-40B4-BE49-F238E27FC236}">
                    <a16:creationId xmlns:a16="http://schemas.microsoft.com/office/drawing/2014/main" id="{9AEFE9E4-7710-4B66-8192-8908E8628710}"/>
                  </a:ext>
                </a:extLst>
              </p:cNvPr>
              <p:cNvSpPr/>
              <p:nvPr/>
            </p:nvSpPr>
            <p:spPr bwMode="auto">
              <a:xfrm>
                <a:off x="9999663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6 w 59"/>
                  <a:gd name="T3" fmla="*/ 68 h 70"/>
                  <a:gd name="T4" fmla="*/ 34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1 w 59"/>
                  <a:gd name="T23" fmla="*/ 55 h 70"/>
                  <a:gd name="T24" fmla="*/ 44 w 59"/>
                  <a:gd name="T25" fmla="*/ 61 h 70"/>
                  <a:gd name="T26" fmla="*/ 58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1 w 59"/>
                  <a:gd name="T35" fmla="*/ 10 h 70"/>
                  <a:gd name="T36" fmla="*/ 32 w 59"/>
                  <a:gd name="T37" fmla="*/ 6 h 70"/>
                  <a:gd name="T38" fmla="*/ 19 w 59"/>
                  <a:gd name="T39" fmla="*/ 12 h 70"/>
                  <a:gd name="T40" fmla="*/ 14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7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6" y="50"/>
                      <a:pt x="21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8" y="61"/>
                      <a:pt x="53" y="61"/>
                      <a:pt x="58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1" y="10"/>
                    </a:cubicBezTo>
                    <a:cubicBezTo>
                      <a:pt x="39" y="7"/>
                      <a:pt x="36" y="6"/>
                      <a:pt x="32" y="6"/>
                    </a:cubicBezTo>
                    <a:cubicBezTo>
                      <a:pt x="26" y="6"/>
                      <a:pt x="22" y="8"/>
                      <a:pt x="19" y="12"/>
                    </a:cubicBezTo>
                    <a:cubicBezTo>
                      <a:pt x="16" y="16"/>
                      <a:pt x="15" y="21"/>
                      <a:pt x="14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9" name="išḻiḋê">
                <a:extLst>
                  <a:ext uri="{FF2B5EF4-FFF2-40B4-BE49-F238E27FC236}">
                    <a16:creationId xmlns:a16="http://schemas.microsoft.com/office/drawing/2014/main" id="{4B8D6B35-8BC1-48D5-BE38-8AE49C0CAF56}"/>
                  </a:ext>
                </a:extLst>
              </p:cNvPr>
              <p:cNvSpPr/>
              <p:nvPr/>
            </p:nvSpPr>
            <p:spPr bwMode="auto">
              <a:xfrm>
                <a:off x="10237788" y="4333875"/>
                <a:ext cx="184150" cy="222250"/>
              </a:xfrm>
              <a:custGeom>
                <a:avLst/>
                <a:gdLst>
                  <a:gd name="T0" fmla="*/ 58 w 58"/>
                  <a:gd name="T1" fmla="*/ 63 h 70"/>
                  <a:gd name="T2" fmla="*/ 47 w 58"/>
                  <a:gd name="T3" fmla="*/ 68 h 70"/>
                  <a:gd name="T4" fmla="*/ 34 w 58"/>
                  <a:gd name="T5" fmla="*/ 70 h 70"/>
                  <a:gd name="T6" fmla="*/ 9 w 58"/>
                  <a:gd name="T7" fmla="*/ 61 h 70"/>
                  <a:gd name="T8" fmla="*/ 0 w 58"/>
                  <a:gd name="T9" fmla="*/ 37 h 70"/>
                  <a:gd name="T10" fmla="*/ 10 w 58"/>
                  <a:gd name="T11" fmla="*/ 11 h 70"/>
                  <a:gd name="T12" fmla="*/ 37 w 58"/>
                  <a:gd name="T13" fmla="*/ 0 h 70"/>
                  <a:gd name="T14" fmla="*/ 57 w 58"/>
                  <a:gd name="T15" fmla="*/ 5 h 70"/>
                  <a:gd name="T16" fmla="*/ 53 w 58"/>
                  <a:gd name="T17" fmla="*/ 24 h 70"/>
                  <a:gd name="T18" fmla="*/ 50 w 58"/>
                  <a:gd name="T19" fmla="*/ 25 h 70"/>
                  <a:gd name="T20" fmla="*/ 45 w 58"/>
                  <a:gd name="T21" fmla="*/ 8 h 70"/>
                  <a:gd name="T22" fmla="*/ 37 w 58"/>
                  <a:gd name="T23" fmla="*/ 6 h 70"/>
                  <a:gd name="T24" fmla="*/ 21 w 58"/>
                  <a:gd name="T25" fmla="*/ 14 h 70"/>
                  <a:gd name="T26" fmla="*/ 15 w 58"/>
                  <a:gd name="T27" fmla="*/ 33 h 70"/>
                  <a:gd name="T28" fmla="*/ 21 w 58"/>
                  <a:gd name="T29" fmla="*/ 54 h 70"/>
                  <a:gd name="T30" fmla="*/ 43 w 58"/>
                  <a:gd name="T31" fmla="*/ 61 h 70"/>
                  <a:gd name="T32" fmla="*/ 57 w 58"/>
                  <a:gd name="T33" fmla="*/ 60 h 70"/>
                  <a:gd name="T34" fmla="*/ 58 w 58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8" h="70">
                    <a:moveTo>
                      <a:pt x="58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6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5" y="9"/>
                      <a:pt x="21" y="14"/>
                    </a:cubicBezTo>
                    <a:cubicBezTo>
                      <a:pt x="17" y="19"/>
                      <a:pt x="15" y="25"/>
                      <a:pt x="15" y="33"/>
                    </a:cubicBezTo>
                    <a:cubicBezTo>
                      <a:pt x="15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8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0" name="i$1íďé">
                <a:extLst>
                  <a:ext uri="{FF2B5EF4-FFF2-40B4-BE49-F238E27FC236}">
                    <a16:creationId xmlns:a16="http://schemas.microsoft.com/office/drawing/2014/main" id="{5BB0AA19-D1B0-4703-BAA2-1B25C1BD3C20}"/>
                  </a:ext>
                </a:extLst>
              </p:cNvPr>
              <p:cNvSpPr/>
              <p:nvPr/>
            </p:nvSpPr>
            <p:spPr bwMode="auto">
              <a:xfrm>
                <a:off x="10463213" y="4210050"/>
                <a:ext cx="246063" cy="339725"/>
              </a:xfrm>
              <a:custGeom>
                <a:avLst/>
                <a:gdLst>
                  <a:gd name="T0" fmla="*/ 0 w 78"/>
                  <a:gd name="T1" fmla="*/ 5 h 107"/>
                  <a:gd name="T2" fmla="*/ 23 w 78"/>
                  <a:gd name="T3" fmla="*/ 0 h 107"/>
                  <a:gd name="T4" fmla="*/ 24 w 78"/>
                  <a:gd name="T5" fmla="*/ 0 h 107"/>
                  <a:gd name="T6" fmla="*/ 24 w 78"/>
                  <a:gd name="T7" fmla="*/ 20 h 107"/>
                  <a:gd name="T8" fmla="*/ 24 w 78"/>
                  <a:gd name="T9" fmla="*/ 47 h 107"/>
                  <a:gd name="T10" fmla="*/ 47 w 78"/>
                  <a:gd name="T11" fmla="*/ 39 h 107"/>
                  <a:gd name="T12" fmla="*/ 62 w 78"/>
                  <a:gd name="T13" fmla="*/ 45 h 107"/>
                  <a:gd name="T14" fmla="*/ 68 w 78"/>
                  <a:gd name="T15" fmla="*/ 61 h 107"/>
                  <a:gd name="T16" fmla="*/ 68 w 78"/>
                  <a:gd name="T17" fmla="*/ 86 h 107"/>
                  <a:gd name="T18" fmla="*/ 68 w 78"/>
                  <a:gd name="T19" fmla="*/ 99 h 107"/>
                  <a:gd name="T20" fmla="*/ 70 w 78"/>
                  <a:gd name="T21" fmla="*/ 102 h 107"/>
                  <a:gd name="T22" fmla="*/ 78 w 78"/>
                  <a:gd name="T23" fmla="*/ 104 h 107"/>
                  <a:gd name="T24" fmla="*/ 78 w 78"/>
                  <a:gd name="T25" fmla="*/ 107 h 107"/>
                  <a:gd name="T26" fmla="*/ 62 w 78"/>
                  <a:gd name="T27" fmla="*/ 107 h 107"/>
                  <a:gd name="T28" fmla="*/ 46 w 78"/>
                  <a:gd name="T29" fmla="*/ 107 h 107"/>
                  <a:gd name="T30" fmla="*/ 46 w 78"/>
                  <a:gd name="T31" fmla="*/ 104 h 107"/>
                  <a:gd name="T32" fmla="*/ 53 w 78"/>
                  <a:gd name="T33" fmla="*/ 102 h 107"/>
                  <a:gd name="T34" fmla="*/ 55 w 78"/>
                  <a:gd name="T35" fmla="*/ 100 h 107"/>
                  <a:gd name="T36" fmla="*/ 55 w 78"/>
                  <a:gd name="T37" fmla="*/ 96 h 107"/>
                  <a:gd name="T38" fmla="*/ 55 w 78"/>
                  <a:gd name="T39" fmla="*/ 65 h 107"/>
                  <a:gd name="T40" fmla="*/ 51 w 78"/>
                  <a:gd name="T41" fmla="*/ 52 h 107"/>
                  <a:gd name="T42" fmla="*/ 38 w 78"/>
                  <a:gd name="T43" fmla="*/ 48 h 107"/>
                  <a:gd name="T44" fmla="*/ 24 w 78"/>
                  <a:gd name="T45" fmla="*/ 52 h 107"/>
                  <a:gd name="T46" fmla="*/ 24 w 78"/>
                  <a:gd name="T47" fmla="*/ 84 h 107"/>
                  <a:gd name="T48" fmla="*/ 24 w 78"/>
                  <a:gd name="T49" fmla="*/ 100 h 107"/>
                  <a:gd name="T50" fmla="*/ 26 w 78"/>
                  <a:gd name="T51" fmla="*/ 102 h 107"/>
                  <a:gd name="T52" fmla="*/ 33 w 78"/>
                  <a:gd name="T53" fmla="*/ 104 h 107"/>
                  <a:gd name="T54" fmla="*/ 33 w 78"/>
                  <a:gd name="T55" fmla="*/ 107 h 107"/>
                  <a:gd name="T56" fmla="*/ 17 w 78"/>
                  <a:gd name="T57" fmla="*/ 107 h 107"/>
                  <a:gd name="T58" fmla="*/ 1 w 78"/>
                  <a:gd name="T59" fmla="*/ 107 h 107"/>
                  <a:gd name="T60" fmla="*/ 0 w 78"/>
                  <a:gd name="T61" fmla="*/ 104 h 107"/>
                  <a:gd name="T62" fmla="*/ 8 w 78"/>
                  <a:gd name="T63" fmla="*/ 102 h 107"/>
                  <a:gd name="T64" fmla="*/ 10 w 78"/>
                  <a:gd name="T65" fmla="*/ 100 h 107"/>
                  <a:gd name="T66" fmla="*/ 10 w 78"/>
                  <a:gd name="T67" fmla="*/ 82 h 107"/>
                  <a:gd name="T68" fmla="*/ 10 w 78"/>
                  <a:gd name="T69" fmla="*/ 53 h 107"/>
                  <a:gd name="T70" fmla="*/ 10 w 78"/>
                  <a:gd name="T71" fmla="*/ 27 h 107"/>
                  <a:gd name="T72" fmla="*/ 10 w 78"/>
                  <a:gd name="T73" fmla="*/ 10 h 107"/>
                  <a:gd name="T74" fmla="*/ 0 w 78"/>
                  <a:gd name="T75" fmla="*/ 7 h 107"/>
                  <a:gd name="T76" fmla="*/ 0 w 78"/>
                  <a:gd name="T77" fmla="*/ 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8" h="107">
                    <a:moveTo>
                      <a:pt x="0" y="5"/>
                    </a:moveTo>
                    <a:cubicBezTo>
                      <a:pt x="8" y="3"/>
                      <a:pt x="16" y="2"/>
                      <a:pt x="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5"/>
                      <a:pt x="24" y="11"/>
                      <a:pt x="24" y="20"/>
                    </a:cubicBezTo>
                    <a:cubicBezTo>
                      <a:pt x="24" y="28"/>
                      <a:pt x="24" y="37"/>
                      <a:pt x="24" y="47"/>
                    </a:cubicBezTo>
                    <a:cubicBezTo>
                      <a:pt x="32" y="42"/>
                      <a:pt x="40" y="39"/>
                      <a:pt x="47" y="39"/>
                    </a:cubicBezTo>
                    <a:cubicBezTo>
                      <a:pt x="53" y="39"/>
                      <a:pt x="58" y="41"/>
                      <a:pt x="62" y="45"/>
                    </a:cubicBezTo>
                    <a:cubicBezTo>
                      <a:pt x="66" y="49"/>
                      <a:pt x="68" y="54"/>
                      <a:pt x="68" y="61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8" y="92"/>
                      <a:pt x="68" y="96"/>
                      <a:pt x="68" y="99"/>
                    </a:cubicBezTo>
                    <a:cubicBezTo>
                      <a:pt x="68" y="101"/>
                      <a:pt x="69" y="101"/>
                      <a:pt x="70" y="102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7"/>
                      <a:pt x="78" y="107"/>
                      <a:pt x="78" y="107"/>
                    </a:cubicBezTo>
                    <a:cubicBezTo>
                      <a:pt x="72" y="107"/>
                      <a:pt x="66" y="107"/>
                      <a:pt x="62" y="107"/>
                    </a:cubicBezTo>
                    <a:cubicBezTo>
                      <a:pt x="57" y="107"/>
                      <a:pt x="52" y="107"/>
                      <a:pt x="46" y="107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4" y="102"/>
                      <a:pt x="55" y="101"/>
                      <a:pt x="55" y="100"/>
                    </a:cubicBezTo>
                    <a:cubicBezTo>
                      <a:pt x="55" y="99"/>
                      <a:pt x="55" y="98"/>
                      <a:pt x="55" y="96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5" y="59"/>
                      <a:pt x="54" y="55"/>
                      <a:pt x="51" y="52"/>
                    </a:cubicBezTo>
                    <a:cubicBezTo>
                      <a:pt x="48" y="49"/>
                      <a:pt x="44" y="48"/>
                      <a:pt x="38" y="48"/>
                    </a:cubicBezTo>
                    <a:cubicBezTo>
                      <a:pt x="34" y="48"/>
                      <a:pt x="29" y="49"/>
                      <a:pt x="24" y="52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89"/>
                      <a:pt x="24" y="95"/>
                      <a:pt x="24" y="100"/>
                    </a:cubicBezTo>
                    <a:cubicBezTo>
                      <a:pt x="24" y="101"/>
                      <a:pt x="24" y="102"/>
                      <a:pt x="26" y="102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27" y="107"/>
                      <a:pt x="22" y="107"/>
                      <a:pt x="17" y="107"/>
                    </a:cubicBezTo>
                    <a:cubicBezTo>
                      <a:pt x="12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0" y="95"/>
                      <a:pt x="10" y="89"/>
                      <a:pt x="10" y="82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43"/>
                      <a:pt x="10" y="34"/>
                      <a:pt x="10" y="27"/>
                    </a:cubicBezTo>
                    <a:cubicBezTo>
                      <a:pt x="10" y="19"/>
                      <a:pt x="10" y="14"/>
                      <a:pt x="10" y="1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1" name="iṣľíḓe">
                <a:extLst>
                  <a:ext uri="{FF2B5EF4-FFF2-40B4-BE49-F238E27FC236}">
                    <a16:creationId xmlns:a16="http://schemas.microsoft.com/office/drawing/2014/main" id="{53BEF1E0-1C20-49AF-9981-8743DA9AA7EF}"/>
                  </a:ext>
                </a:extLst>
              </p:cNvPr>
              <p:cNvSpPr/>
              <p:nvPr/>
            </p:nvSpPr>
            <p:spPr bwMode="auto">
              <a:xfrm>
                <a:off x="10750550" y="4333875"/>
                <a:ext cx="247650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4 w 78"/>
                  <a:gd name="T33" fmla="*/ 61 h 68"/>
                  <a:gd name="T34" fmla="*/ 54 w 78"/>
                  <a:gd name="T35" fmla="*/ 57 h 68"/>
                  <a:gd name="T36" fmla="*/ 54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2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1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4" y="61"/>
                    </a:cubicBezTo>
                    <a:cubicBezTo>
                      <a:pt x="54" y="60"/>
                      <a:pt x="54" y="59"/>
                      <a:pt x="54" y="57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0"/>
                      <a:pt x="53" y="16"/>
                      <a:pt x="50" y="13"/>
                    </a:cubicBezTo>
                    <a:cubicBezTo>
                      <a:pt x="48" y="10"/>
                      <a:pt x="43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6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2" name="iş1iḑè">
                <a:extLst>
                  <a:ext uri="{FF2B5EF4-FFF2-40B4-BE49-F238E27FC236}">
                    <a16:creationId xmlns:a16="http://schemas.microsoft.com/office/drawing/2014/main" id="{E70A51FB-285A-4423-A0A8-F899E2A95CEE}"/>
                  </a:ext>
                </a:extLst>
              </p:cNvPr>
              <p:cNvSpPr/>
              <p:nvPr/>
            </p:nvSpPr>
            <p:spPr bwMode="auto">
              <a:xfrm>
                <a:off x="11042650" y="4333875"/>
                <a:ext cx="211138" cy="222250"/>
              </a:xfrm>
              <a:custGeom>
                <a:avLst/>
                <a:gdLst>
                  <a:gd name="T0" fmla="*/ 67 w 67"/>
                  <a:gd name="T1" fmla="*/ 34 h 70"/>
                  <a:gd name="T2" fmla="*/ 58 w 67"/>
                  <a:gd name="T3" fmla="*/ 60 h 70"/>
                  <a:gd name="T4" fmla="*/ 33 w 67"/>
                  <a:gd name="T5" fmla="*/ 70 h 70"/>
                  <a:gd name="T6" fmla="*/ 9 w 67"/>
                  <a:gd name="T7" fmla="*/ 61 h 70"/>
                  <a:gd name="T8" fmla="*/ 0 w 67"/>
                  <a:gd name="T9" fmla="*/ 36 h 70"/>
                  <a:gd name="T10" fmla="*/ 9 w 67"/>
                  <a:gd name="T11" fmla="*/ 10 h 70"/>
                  <a:gd name="T12" fmla="*/ 34 w 67"/>
                  <a:gd name="T13" fmla="*/ 0 h 70"/>
                  <a:gd name="T14" fmla="*/ 58 w 67"/>
                  <a:gd name="T15" fmla="*/ 10 h 70"/>
                  <a:gd name="T16" fmla="*/ 67 w 67"/>
                  <a:gd name="T17" fmla="*/ 34 h 70"/>
                  <a:gd name="T18" fmla="*/ 14 w 67"/>
                  <a:gd name="T19" fmla="*/ 34 h 70"/>
                  <a:gd name="T20" fmla="*/ 19 w 67"/>
                  <a:gd name="T21" fmla="*/ 56 h 70"/>
                  <a:gd name="T22" fmla="*/ 34 w 67"/>
                  <a:gd name="T23" fmla="*/ 64 h 70"/>
                  <a:gd name="T24" fmla="*/ 48 w 67"/>
                  <a:gd name="T25" fmla="*/ 57 h 70"/>
                  <a:gd name="T26" fmla="*/ 53 w 67"/>
                  <a:gd name="T27" fmla="*/ 35 h 70"/>
                  <a:gd name="T28" fmla="*/ 48 w 67"/>
                  <a:gd name="T29" fmla="*/ 14 h 70"/>
                  <a:gd name="T30" fmla="*/ 33 w 67"/>
                  <a:gd name="T31" fmla="*/ 6 h 70"/>
                  <a:gd name="T32" fmla="*/ 19 w 67"/>
                  <a:gd name="T33" fmla="*/ 13 h 70"/>
                  <a:gd name="T34" fmla="*/ 14 w 67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70">
                    <a:moveTo>
                      <a:pt x="67" y="34"/>
                    </a:moveTo>
                    <a:cubicBezTo>
                      <a:pt x="67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6" y="4"/>
                      <a:pt x="24" y="0"/>
                      <a:pt x="34" y="0"/>
                    </a:cubicBezTo>
                    <a:cubicBezTo>
                      <a:pt x="44" y="0"/>
                      <a:pt x="52" y="4"/>
                      <a:pt x="58" y="10"/>
                    </a:cubicBezTo>
                    <a:cubicBezTo>
                      <a:pt x="64" y="16"/>
                      <a:pt x="67" y="24"/>
                      <a:pt x="67" y="34"/>
                    </a:cubicBezTo>
                    <a:close/>
                    <a:moveTo>
                      <a:pt x="14" y="34"/>
                    </a:moveTo>
                    <a:cubicBezTo>
                      <a:pt x="14" y="43"/>
                      <a:pt x="16" y="51"/>
                      <a:pt x="19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4" y="9"/>
                      <a:pt x="40" y="6"/>
                      <a:pt x="33" y="6"/>
                    </a:cubicBezTo>
                    <a:cubicBezTo>
                      <a:pt x="27" y="6"/>
                      <a:pt x="22" y="8"/>
                      <a:pt x="19" y="13"/>
                    </a:cubicBezTo>
                    <a:cubicBezTo>
                      <a:pt x="16" y="18"/>
                      <a:pt x="14" y="25"/>
                      <a:pt x="14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3" name="ïṩľîḑè">
                <a:extLst>
                  <a:ext uri="{FF2B5EF4-FFF2-40B4-BE49-F238E27FC236}">
                    <a16:creationId xmlns:a16="http://schemas.microsoft.com/office/drawing/2014/main" id="{F4308E86-95DA-421C-8040-86EB939FC2D9}"/>
                  </a:ext>
                </a:extLst>
              </p:cNvPr>
              <p:cNvSpPr/>
              <p:nvPr/>
            </p:nvSpPr>
            <p:spPr bwMode="auto">
              <a:xfrm>
                <a:off x="11301413" y="4210050"/>
                <a:ext cx="107950" cy="339725"/>
              </a:xfrm>
              <a:custGeom>
                <a:avLst/>
                <a:gdLst>
                  <a:gd name="T0" fmla="*/ 1 w 34"/>
                  <a:gd name="T1" fmla="*/ 7 h 107"/>
                  <a:gd name="T2" fmla="*/ 0 w 34"/>
                  <a:gd name="T3" fmla="*/ 5 h 107"/>
                  <a:gd name="T4" fmla="*/ 24 w 34"/>
                  <a:gd name="T5" fmla="*/ 0 h 107"/>
                  <a:gd name="T6" fmla="*/ 24 w 34"/>
                  <a:gd name="T7" fmla="*/ 0 h 107"/>
                  <a:gd name="T8" fmla="*/ 24 w 34"/>
                  <a:gd name="T9" fmla="*/ 33 h 107"/>
                  <a:gd name="T10" fmla="*/ 24 w 34"/>
                  <a:gd name="T11" fmla="*/ 79 h 107"/>
                  <a:gd name="T12" fmla="*/ 24 w 34"/>
                  <a:gd name="T13" fmla="*/ 99 h 107"/>
                  <a:gd name="T14" fmla="*/ 26 w 34"/>
                  <a:gd name="T15" fmla="*/ 102 h 107"/>
                  <a:gd name="T16" fmla="*/ 34 w 34"/>
                  <a:gd name="T17" fmla="*/ 104 h 107"/>
                  <a:gd name="T18" fmla="*/ 34 w 34"/>
                  <a:gd name="T19" fmla="*/ 107 h 107"/>
                  <a:gd name="T20" fmla="*/ 17 w 34"/>
                  <a:gd name="T21" fmla="*/ 107 h 107"/>
                  <a:gd name="T22" fmla="*/ 1 w 34"/>
                  <a:gd name="T23" fmla="*/ 107 h 107"/>
                  <a:gd name="T24" fmla="*/ 1 w 34"/>
                  <a:gd name="T25" fmla="*/ 104 h 107"/>
                  <a:gd name="T26" fmla="*/ 9 w 34"/>
                  <a:gd name="T27" fmla="*/ 102 h 107"/>
                  <a:gd name="T28" fmla="*/ 10 w 34"/>
                  <a:gd name="T29" fmla="*/ 100 h 107"/>
                  <a:gd name="T30" fmla="*/ 11 w 34"/>
                  <a:gd name="T31" fmla="*/ 82 h 107"/>
                  <a:gd name="T32" fmla="*/ 11 w 34"/>
                  <a:gd name="T33" fmla="*/ 53 h 107"/>
                  <a:gd name="T34" fmla="*/ 10 w 34"/>
                  <a:gd name="T35" fmla="*/ 10 h 107"/>
                  <a:gd name="T36" fmla="*/ 1 w 34"/>
                  <a:gd name="T37" fmla="*/ 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107">
                    <a:moveTo>
                      <a:pt x="1" y="7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7" y="2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8"/>
                      <a:pt x="24" y="19"/>
                      <a:pt x="24" y="33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4" y="87"/>
                      <a:pt x="24" y="94"/>
                      <a:pt x="24" y="99"/>
                    </a:cubicBezTo>
                    <a:cubicBezTo>
                      <a:pt x="24" y="101"/>
                      <a:pt x="25" y="102"/>
                      <a:pt x="26" y="102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1" y="94"/>
                      <a:pt x="11" y="88"/>
                      <a:pt x="11" y="8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35"/>
                      <a:pt x="11" y="21"/>
                      <a:pt x="10" y="10"/>
                    </a:cubicBezTo>
                    <a:lnTo>
                      <a:pt x="1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4" name="ïṩḷïdé">
                <a:extLst>
                  <a:ext uri="{FF2B5EF4-FFF2-40B4-BE49-F238E27FC236}">
                    <a16:creationId xmlns:a16="http://schemas.microsoft.com/office/drawing/2014/main" id="{28496E00-B8D7-46DD-8017-22248C3715B7}"/>
                  </a:ext>
                </a:extLst>
              </p:cNvPr>
              <p:cNvSpPr/>
              <p:nvPr/>
            </p:nvSpPr>
            <p:spPr bwMode="auto">
              <a:xfrm>
                <a:off x="11456988" y="4333875"/>
                <a:ext cx="215900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9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8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4 w 68"/>
                  <a:gd name="T23" fmla="*/ 64 h 70"/>
                  <a:gd name="T24" fmla="*/ 48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3 w 68"/>
                  <a:gd name="T31" fmla="*/ 6 h 70"/>
                  <a:gd name="T32" fmla="*/ 19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10" y="10"/>
                    </a:cubicBezTo>
                    <a:cubicBezTo>
                      <a:pt x="16" y="4"/>
                      <a:pt x="24" y="0"/>
                      <a:pt x="35" y="0"/>
                    </a:cubicBezTo>
                    <a:cubicBezTo>
                      <a:pt x="45" y="0"/>
                      <a:pt x="52" y="4"/>
                      <a:pt x="58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6" y="51"/>
                      <a:pt x="20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5" y="9"/>
                      <a:pt x="40" y="6"/>
                      <a:pt x="33" y="6"/>
                    </a:cubicBezTo>
                    <a:cubicBezTo>
                      <a:pt x="27" y="6"/>
                      <a:pt x="23" y="8"/>
                      <a:pt x="19" y="13"/>
                    </a:cubicBezTo>
                    <a:cubicBezTo>
                      <a:pt x="16" y="18"/>
                      <a:pt x="15" y="25"/>
                      <a:pt x="15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5" name="iŝḻîḓè">
                <a:extLst>
                  <a:ext uri="{FF2B5EF4-FFF2-40B4-BE49-F238E27FC236}">
                    <a16:creationId xmlns:a16="http://schemas.microsoft.com/office/drawing/2014/main" id="{C3CEAD0F-49FC-4A6C-B390-B6C94A555862}"/>
                  </a:ext>
                </a:extLst>
              </p:cNvPr>
              <p:cNvSpPr/>
              <p:nvPr/>
            </p:nvSpPr>
            <p:spPr bwMode="auto">
              <a:xfrm>
                <a:off x="11720513" y="4333875"/>
                <a:ext cx="220663" cy="330200"/>
              </a:xfrm>
              <a:custGeom>
                <a:avLst/>
                <a:gdLst>
                  <a:gd name="T0" fmla="*/ 54 w 70"/>
                  <a:gd name="T1" fmla="*/ 9 h 104"/>
                  <a:gd name="T2" fmla="*/ 59 w 70"/>
                  <a:gd name="T3" fmla="*/ 23 h 104"/>
                  <a:gd name="T4" fmla="*/ 51 w 70"/>
                  <a:gd name="T5" fmla="*/ 42 h 104"/>
                  <a:gd name="T6" fmla="*/ 31 w 70"/>
                  <a:gd name="T7" fmla="*/ 49 h 104"/>
                  <a:gd name="T8" fmla="*/ 19 w 70"/>
                  <a:gd name="T9" fmla="*/ 46 h 104"/>
                  <a:gd name="T10" fmla="*/ 15 w 70"/>
                  <a:gd name="T11" fmla="*/ 56 h 104"/>
                  <a:gd name="T12" fmla="*/ 17 w 70"/>
                  <a:gd name="T13" fmla="*/ 59 h 104"/>
                  <a:gd name="T14" fmla="*/ 24 w 70"/>
                  <a:gd name="T15" fmla="*/ 59 h 104"/>
                  <a:gd name="T16" fmla="*/ 34 w 70"/>
                  <a:gd name="T17" fmla="*/ 59 h 104"/>
                  <a:gd name="T18" fmla="*/ 44 w 70"/>
                  <a:gd name="T19" fmla="*/ 59 h 104"/>
                  <a:gd name="T20" fmla="*/ 62 w 70"/>
                  <a:gd name="T21" fmla="*/ 63 h 104"/>
                  <a:gd name="T22" fmla="*/ 70 w 70"/>
                  <a:gd name="T23" fmla="*/ 76 h 104"/>
                  <a:gd name="T24" fmla="*/ 57 w 70"/>
                  <a:gd name="T25" fmla="*/ 96 h 104"/>
                  <a:gd name="T26" fmla="*/ 29 w 70"/>
                  <a:gd name="T27" fmla="*/ 104 h 104"/>
                  <a:gd name="T28" fmla="*/ 8 w 70"/>
                  <a:gd name="T29" fmla="*/ 99 h 104"/>
                  <a:gd name="T30" fmla="*/ 0 w 70"/>
                  <a:gd name="T31" fmla="*/ 88 h 104"/>
                  <a:gd name="T32" fmla="*/ 11 w 70"/>
                  <a:gd name="T33" fmla="*/ 70 h 104"/>
                  <a:gd name="T34" fmla="*/ 4 w 70"/>
                  <a:gd name="T35" fmla="*/ 63 h 104"/>
                  <a:gd name="T36" fmla="*/ 14 w 70"/>
                  <a:gd name="T37" fmla="*/ 45 h 104"/>
                  <a:gd name="T38" fmla="*/ 3 w 70"/>
                  <a:gd name="T39" fmla="*/ 25 h 104"/>
                  <a:gd name="T40" fmla="*/ 11 w 70"/>
                  <a:gd name="T41" fmla="*/ 7 h 104"/>
                  <a:gd name="T42" fmla="*/ 32 w 70"/>
                  <a:gd name="T43" fmla="*/ 0 h 104"/>
                  <a:gd name="T44" fmla="*/ 41 w 70"/>
                  <a:gd name="T45" fmla="*/ 1 h 104"/>
                  <a:gd name="T46" fmla="*/ 50 w 70"/>
                  <a:gd name="T47" fmla="*/ 2 h 104"/>
                  <a:gd name="T48" fmla="*/ 70 w 70"/>
                  <a:gd name="T49" fmla="*/ 2 h 104"/>
                  <a:gd name="T50" fmla="*/ 70 w 70"/>
                  <a:gd name="T51" fmla="*/ 5 h 104"/>
                  <a:gd name="T52" fmla="*/ 54 w 70"/>
                  <a:gd name="T53" fmla="*/ 9 h 104"/>
                  <a:gd name="T54" fmla="*/ 15 w 70"/>
                  <a:gd name="T55" fmla="*/ 71 h 104"/>
                  <a:gd name="T56" fmla="*/ 11 w 70"/>
                  <a:gd name="T57" fmla="*/ 84 h 104"/>
                  <a:gd name="T58" fmla="*/ 16 w 70"/>
                  <a:gd name="T59" fmla="*/ 94 h 104"/>
                  <a:gd name="T60" fmla="*/ 29 w 70"/>
                  <a:gd name="T61" fmla="*/ 97 h 104"/>
                  <a:gd name="T62" fmla="*/ 47 w 70"/>
                  <a:gd name="T63" fmla="*/ 93 h 104"/>
                  <a:gd name="T64" fmla="*/ 55 w 70"/>
                  <a:gd name="T65" fmla="*/ 80 h 104"/>
                  <a:gd name="T66" fmla="*/ 51 w 70"/>
                  <a:gd name="T67" fmla="*/ 73 h 104"/>
                  <a:gd name="T68" fmla="*/ 37 w 70"/>
                  <a:gd name="T69" fmla="*/ 71 h 104"/>
                  <a:gd name="T70" fmla="*/ 29 w 70"/>
                  <a:gd name="T71" fmla="*/ 71 h 104"/>
                  <a:gd name="T72" fmla="*/ 20 w 70"/>
                  <a:gd name="T73" fmla="*/ 71 h 104"/>
                  <a:gd name="T74" fmla="*/ 15 w 70"/>
                  <a:gd name="T75" fmla="*/ 71 h 104"/>
                  <a:gd name="T76" fmla="*/ 18 w 70"/>
                  <a:gd name="T77" fmla="*/ 24 h 104"/>
                  <a:gd name="T78" fmla="*/ 21 w 70"/>
                  <a:gd name="T79" fmla="*/ 38 h 104"/>
                  <a:gd name="T80" fmla="*/ 32 w 70"/>
                  <a:gd name="T81" fmla="*/ 43 h 104"/>
                  <a:gd name="T82" fmla="*/ 41 w 70"/>
                  <a:gd name="T83" fmla="*/ 38 h 104"/>
                  <a:gd name="T84" fmla="*/ 45 w 70"/>
                  <a:gd name="T85" fmla="*/ 25 h 104"/>
                  <a:gd name="T86" fmla="*/ 41 w 70"/>
                  <a:gd name="T87" fmla="*/ 11 h 104"/>
                  <a:gd name="T88" fmla="*/ 31 w 70"/>
                  <a:gd name="T89" fmla="*/ 6 h 104"/>
                  <a:gd name="T90" fmla="*/ 21 w 70"/>
                  <a:gd name="T91" fmla="*/ 10 h 104"/>
                  <a:gd name="T92" fmla="*/ 18 w 70"/>
                  <a:gd name="T93" fmla="*/ 2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0" h="104">
                    <a:moveTo>
                      <a:pt x="54" y="9"/>
                    </a:moveTo>
                    <a:cubicBezTo>
                      <a:pt x="57" y="13"/>
                      <a:pt x="59" y="18"/>
                      <a:pt x="59" y="23"/>
                    </a:cubicBezTo>
                    <a:cubicBezTo>
                      <a:pt x="59" y="31"/>
                      <a:pt x="57" y="37"/>
                      <a:pt x="51" y="42"/>
                    </a:cubicBezTo>
                    <a:cubicBezTo>
                      <a:pt x="46" y="46"/>
                      <a:pt x="39" y="49"/>
                      <a:pt x="31" y="49"/>
                    </a:cubicBezTo>
                    <a:cubicBezTo>
                      <a:pt x="27" y="49"/>
                      <a:pt x="23" y="48"/>
                      <a:pt x="19" y="46"/>
                    </a:cubicBezTo>
                    <a:cubicBezTo>
                      <a:pt x="16" y="51"/>
                      <a:pt x="15" y="54"/>
                      <a:pt x="15" y="56"/>
                    </a:cubicBezTo>
                    <a:cubicBezTo>
                      <a:pt x="15" y="57"/>
                      <a:pt x="16" y="58"/>
                      <a:pt x="17" y="59"/>
                    </a:cubicBezTo>
                    <a:cubicBezTo>
                      <a:pt x="18" y="59"/>
                      <a:pt x="21" y="59"/>
                      <a:pt x="24" y="59"/>
                    </a:cubicBezTo>
                    <a:cubicBezTo>
                      <a:pt x="27" y="59"/>
                      <a:pt x="30" y="59"/>
                      <a:pt x="34" y="59"/>
                    </a:cubicBezTo>
                    <a:cubicBezTo>
                      <a:pt x="37" y="59"/>
                      <a:pt x="41" y="59"/>
                      <a:pt x="44" y="59"/>
                    </a:cubicBezTo>
                    <a:cubicBezTo>
                      <a:pt x="51" y="59"/>
                      <a:pt x="57" y="60"/>
                      <a:pt x="62" y="63"/>
                    </a:cubicBezTo>
                    <a:cubicBezTo>
                      <a:pt x="67" y="66"/>
                      <a:pt x="70" y="70"/>
                      <a:pt x="70" y="76"/>
                    </a:cubicBezTo>
                    <a:cubicBezTo>
                      <a:pt x="70" y="85"/>
                      <a:pt x="66" y="91"/>
                      <a:pt x="57" y="96"/>
                    </a:cubicBezTo>
                    <a:cubicBezTo>
                      <a:pt x="49" y="101"/>
                      <a:pt x="39" y="104"/>
                      <a:pt x="29" y="104"/>
                    </a:cubicBezTo>
                    <a:cubicBezTo>
                      <a:pt x="20" y="104"/>
                      <a:pt x="13" y="102"/>
                      <a:pt x="8" y="99"/>
                    </a:cubicBezTo>
                    <a:cubicBezTo>
                      <a:pt x="2" y="97"/>
                      <a:pt x="0" y="93"/>
                      <a:pt x="0" y="88"/>
                    </a:cubicBezTo>
                    <a:cubicBezTo>
                      <a:pt x="0" y="83"/>
                      <a:pt x="4" y="77"/>
                      <a:pt x="11" y="70"/>
                    </a:cubicBezTo>
                    <a:cubicBezTo>
                      <a:pt x="6" y="68"/>
                      <a:pt x="4" y="66"/>
                      <a:pt x="4" y="63"/>
                    </a:cubicBezTo>
                    <a:cubicBezTo>
                      <a:pt x="4" y="58"/>
                      <a:pt x="7" y="52"/>
                      <a:pt x="14" y="45"/>
                    </a:cubicBezTo>
                    <a:cubicBezTo>
                      <a:pt x="7" y="40"/>
                      <a:pt x="3" y="34"/>
                      <a:pt x="3" y="25"/>
                    </a:cubicBezTo>
                    <a:cubicBezTo>
                      <a:pt x="3" y="18"/>
                      <a:pt x="6" y="12"/>
                      <a:pt x="11" y="7"/>
                    </a:cubicBezTo>
                    <a:cubicBezTo>
                      <a:pt x="16" y="3"/>
                      <a:pt x="23" y="0"/>
                      <a:pt x="32" y="0"/>
                    </a:cubicBezTo>
                    <a:cubicBezTo>
                      <a:pt x="34" y="0"/>
                      <a:pt x="37" y="1"/>
                      <a:pt x="41" y="1"/>
                    </a:cubicBezTo>
                    <a:cubicBezTo>
                      <a:pt x="45" y="2"/>
                      <a:pt x="48" y="2"/>
                      <a:pt x="50" y="2"/>
                    </a:cubicBezTo>
                    <a:cubicBezTo>
                      <a:pt x="57" y="2"/>
                      <a:pt x="64" y="2"/>
                      <a:pt x="70" y="2"/>
                    </a:cubicBezTo>
                    <a:cubicBezTo>
                      <a:pt x="70" y="5"/>
                      <a:pt x="70" y="5"/>
                      <a:pt x="70" y="5"/>
                    </a:cubicBezTo>
                    <a:lnTo>
                      <a:pt x="54" y="9"/>
                    </a:lnTo>
                    <a:close/>
                    <a:moveTo>
                      <a:pt x="15" y="71"/>
                    </a:moveTo>
                    <a:cubicBezTo>
                      <a:pt x="12" y="76"/>
                      <a:pt x="11" y="80"/>
                      <a:pt x="11" y="84"/>
                    </a:cubicBezTo>
                    <a:cubicBezTo>
                      <a:pt x="11" y="88"/>
                      <a:pt x="12" y="92"/>
                      <a:pt x="16" y="94"/>
                    </a:cubicBezTo>
                    <a:cubicBezTo>
                      <a:pt x="19" y="96"/>
                      <a:pt x="24" y="97"/>
                      <a:pt x="29" y="97"/>
                    </a:cubicBezTo>
                    <a:cubicBezTo>
                      <a:pt x="36" y="97"/>
                      <a:pt x="42" y="96"/>
                      <a:pt x="47" y="93"/>
                    </a:cubicBezTo>
                    <a:cubicBezTo>
                      <a:pt x="53" y="90"/>
                      <a:pt x="55" y="86"/>
                      <a:pt x="55" y="80"/>
                    </a:cubicBezTo>
                    <a:cubicBezTo>
                      <a:pt x="55" y="77"/>
                      <a:pt x="54" y="75"/>
                      <a:pt x="51" y="73"/>
                    </a:cubicBezTo>
                    <a:cubicBezTo>
                      <a:pt x="49" y="71"/>
                      <a:pt x="44" y="71"/>
                      <a:pt x="37" y="71"/>
                    </a:cubicBezTo>
                    <a:cubicBezTo>
                      <a:pt x="35" y="71"/>
                      <a:pt x="32" y="71"/>
                      <a:pt x="29" y="71"/>
                    </a:cubicBezTo>
                    <a:cubicBezTo>
                      <a:pt x="26" y="71"/>
                      <a:pt x="23" y="71"/>
                      <a:pt x="20" y="71"/>
                    </a:cubicBezTo>
                    <a:cubicBezTo>
                      <a:pt x="19" y="71"/>
                      <a:pt x="17" y="71"/>
                      <a:pt x="15" y="71"/>
                    </a:cubicBezTo>
                    <a:close/>
                    <a:moveTo>
                      <a:pt x="18" y="24"/>
                    </a:moveTo>
                    <a:cubicBezTo>
                      <a:pt x="18" y="30"/>
                      <a:pt x="19" y="35"/>
                      <a:pt x="21" y="38"/>
                    </a:cubicBezTo>
                    <a:cubicBezTo>
                      <a:pt x="24" y="41"/>
                      <a:pt x="27" y="43"/>
                      <a:pt x="32" y="43"/>
                    </a:cubicBezTo>
                    <a:cubicBezTo>
                      <a:pt x="36" y="43"/>
                      <a:pt x="39" y="42"/>
                      <a:pt x="41" y="38"/>
                    </a:cubicBezTo>
                    <a:cubicBezTo>
                      <a:pt x="44" y="35"/>
                      <a:pt x="45" y="31"/>
                      <a:pt x="45" y="25"/>
                    </a:cubicBezTo>
                    <a:cubicBezTo>
                      <a:pt x="45" y="19"/>
                      <a:pt x="43" y="14"/>
                      <a:pt x="41" y="11"/>
                    </a:cubicBezTo>
                    <a:cubicBezTo>
                      <a:pt x="39" y="7"/>
                      <a:pt x="35" y="6"/>
                      <a:pt x="31" y="6"/>
                    </a:cubicBezTo>
                    <a:cubicBezTo>
                      <a:pt x="26" y="6"/>
                      <a:pt x="23" y="7"/>
                      <a:pt x="21" y="10"/>
                    </a:cubicBezTo>
                    <a:cubicBezTo>
                      <a:pt x="19" y="13"/>
                      <a:pt x="18" y="18"/>
                      <a:pt x="18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6" name="îṩľïḑê">
                <a:extLst>
                  <a:ext uri="{FF2B5EF4-FFF2-40B4-BE49-F238E27FC236}">
                    <a16:creationId xmlns:a16="http://schemas.microsoft.com/office/drawing/2014/main" id="{D176920E-2107-4724-B5BA-D7C1F5F5E6C6}"/>
                  </a:ext>
                </a:extLst>
              </p:cNvPr>
              <p:cNvSpPr/>
              <p:nvPr/>
            </p:nvSpPr>
            <p:spPr bwMode="auto">
              <a:xfrm>
                <a:off x="11960225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1 w 74"/>
                  <a:gd name="T7" fmla="*/ 3 h 101"/>
                  <a:gd name="T8" fmla="*/ 23 w 74"/>
                  <a:gd name="T9" fmla="*/ 5 h 101"/>
                  <a:gd name="T10" fmla="*/ 29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4 w 74"/>
                  <a:gd name="T17" fmla="*/ 39 h 101"/>
                  <a:gd name="T18" fmla="*/ 51 w 74"/>
                  <a:gd name="T19" fmla="*/ 23 h 101"/>
                  <a:gd name="T20" fmla="*/ 57 w 74"/>
                  <a:gd name="T21" fmla="*/ 5 h 101"/>
                  <a:gd name="T22" fmla="*/ 49 w 74"/>
                  <a:gd name="T23" fmla="*/ 3 h 101"/>
                  <a:gd name="T24" fmla="*/ 49 w 74"/>
                  <a:gd name="T25" fmla="*/ 0 h 101"/>
                  <a:gd name="T26" fmla="*/ 61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7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4 w 74"/>
                  <a:gd name="T39" fmla="*/ 57 h 101"/>
                  <a:gd name="T40" fmla="*/ 38 w 74"/>
                  <a:gd name="T41" fmla="*/ 77 h 101"/>
                  <a:gd name="T42" fmla="*/ 34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8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6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29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4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2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4" y="57"/>
                    </a:cubicBezTo>
                    <a:cubicBezTo>
                      <a:pt x="42" y="63"/>
                      <a:pt x="40" y="70"/>
                      <a:pt x="38" y="77"/>
                    </a:cubicBezTo>
                    <a:cubicBezTo>
                      <a:pt x="37" y="83"/>
                      <a:pt x="35" y="89"/>
                      <a:pt x="34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0" y="100"/>
                      <a:pt x="27" y="101"/>
                      <a:pt x="23" y="101"/>
                    </a:cubicBezTo>
                    <a:cubicBezTo>
                      <a:pt x="18" y="101"/>
                      <a:pt x="13" y="101"/>
                      <a:pt x="8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7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6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</p:grpSp>
      <p:cxnSp>
        <p:nvCxnSpPr>
          <p:cNvPr id="111" name="直接连接符 110">
            <a:extLst>
              <a:ext uri="{FF2B5EF4-FFF2-40B4-BE49-F238E27FC236}">
                <a16:creationId xmlns:a16="http://schemas.microsoft.com/office/drawing/2014/main" id="{487D2C6B-7064-4250-A5B2-111D00839DDB}"/>
              </a:ext>
            </a:extLst>
          </p:cNvPr>
          <p:cNvCxnSpPr/>
          <p:nvPr/>
        </p:nvCxnSpPr>
        <p:spPr>
          <a:xfrm>
            <a:off x="0" y="85344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文本框 111">
            <a:extLst>
              <a:ext uri="{FF2B5EF4-FFF2-40B4-BE49-F238E27FC236}">
                <a16:creationId xmlns:a16="http://schemas.microsoft.com/office/drawing/2014/main" id="{98107071-B6EE-429A-A8B9-BE04F6E4D200}"/>
              </a:ext>
            </a:extLst>
          </p:cNvPr>
          <p:cNvSpPr txBox="1"/>
          <p:nvPr/>
        </p:nvSpPr>
        <p:spPr>
          <a:xfrm>
            <a:off x="345944" y="167549"/>
            <a:ext cx="192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论文框架</a:t>
            </a:r>
          </a:p>
        </p:txBody>
      </p:sp>
      <p:sp>
        <p:nvSpPr>
          <p:cNvPr id="198" name="矩形: 圆角 197">
            <a:extLst>
              <a:ext uri="{FF2B5EF4-FFF2-40B4-BE49-F238E27FC236}">
                <a16:creationId xmlns:a16="http://schemas.microsoft.com/office/drawing/2014/main" id="{025C17D0-7519-4D7B-A566-2B0F78434374}"/>
              </a:ext>
            </a:extLst>
          </p:cNvPr>
          <p:cNvSpPr/>
          <p:nvPr/>
        </p:nvSpPr>
        <p:spPr>
          <a:xfrm>
            <a:off x="3920359" y="1233915"/>
            <a:ext cx="4351283" cy="693683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我的论文题目</a:t>
            </a:r>
          </a:p>
        </p:txBody>
      </p:sp>
      <p:sp>
        <p:nvSpPr>
          <p:cNvPr id="205" name="矩形: 圆角 204">
            <a:extLst>
              <a:ext uri="{FF2B5EF4-FFF2-40B4-BE49-F238E27FC236}">
                <a16:creationId xmlns:a16="http://schemas.microsoft.com/office/drawing/2014/main" id="{468D3C8C-04DE-41ED-BD29-235FFE325A11}"/>
              </a:ext>
            </a:extLst>
          </p:cNvPr>
          <p:cNvSpPr/>
          <p:nvPr/>
        </p:nvSpPr>
        <p:spPr>
          <a:xfrm>
            <a:off x="456842" y="2560419"/>
            <a:ext cx="900000" cy="575442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绪论</a:t>
            </a:r>
          </a:p>
        </p:txBody>
      </p:sp>
      <p:sp>
        <p:nvSpPr>
          <p:cNvPr id="206" name="矩形: 圆角 205">
            <a:extLst>
              <a:ext uri="{FF2B5EF4-FFF2-40B4-BE49-F238E27FC236}">
                <a16:creationId xmlns:a16="http://schemas.microsoft.com/office/drawing/2014/main" id="{14487686-A056-44A6-8E19-40ACD0AA2BD8}"/>
              </a:ext>
            </a:extLst>
          </p:cNvPr>
          <p:cNvSpPr/>
          <p:nvPr/>
        </p:nvSpPr>
        <p:spPr>
          <a:xfrm>
            <a:off x="10827588" y="2560419"/>
            <a:ext cx="900000" cy="575442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总结</a:t>
            </a:r>
          </a:p>
        </p:txBody>
      </p:sp>
      <p:cxnSp>
        <p:nvCxnSpPr>
          <p:cNvPr id="207" name="连接符: 肘形 206">
            <a:extLst>
              <a:ext uri="{FF2B5EF4-FFF2-40B4-BE49-F238E27FC236}">
                <a16:creationId xmlns:a16="http://schemas.microsoft.com/office/drawing/2014/main" id="{131F4307-125D-4A1A-8E4A-6D5EC3FD147A}"/>
              </a:ext>
            </a:extLst>
          </p:cNvPr>
          <p:cNvCxnSpPr>
            <a:cxnSpLocks/>
            <a:stCxn id="198" idx="2"/>
            <a:endCxn id="205" idx="0"/>
          </p:cNvCxnSpPr>
          <p:nvPr/>
        </p:nvCxnSpPr>
        <p:spPr>
          <a:xfrm rot="5400000">
            <a:off x="3185012" y="-350571"/>
            <a:ext cx="632821" cy="5189159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连接符: 肘形 207">
            <a:extLst>
              <a:ext uri="{FF2B5EF4-FFF2-40B4-BE49-F238E27FC236}">
                <a16:creationId xmlns:a16="http://schemas.microsoft.com/office/drawing/2014/main" id="{4900DB8E-E348-43A3-9614-5E581ABE991F}"/>
              </a:ext>
            </a:extLst>
          </p:cNvPr>
          <p:cNvCxnSpPr>
            <a:cxnSpLocks/>
            <a:stCxn id="198" idx="2"/>
            <a:endCxn id="214" idx="0"/>
          </p:cNvCxnSpPr>
          <p:nvPr/>
        </p:nvCxnSpPr>
        <p:spPr>
          <a:xfrm rot="5400000">
            <a:off x="4842775" y="1307192"/>
            <a:ext cx="632821" cy="1873633"/>
          </a:xfrm>
          <a:prstGeom prst="bentConnector3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连接符: 肘形 208">
            <a:extLst>
              <a:ext uri="{FF2B5EF4-FFF2-40B4-BE49-F238E27FC236}">
                <a16:creationId xmlns:a16="http://schemas.microsoft.com/office/drawing/2014/main" id="{CDF992DF-2B41-43BB-BE45-9F0830004FF9}"/>
              </a:ext>
            </a:extLst>
          </p:cNvPr>
          <p:cNvCxnSpPr>
            <a:cxnSpLocks/>
            <a:stCxn id="198" idx="2"/>
            <a:endCxn id="219" idx="0"/>
          </p:cNvCxnSpPr>
          <p:nvPr/>
        </p:nvCxnSpPr>
        <p:spPr>
          <a:xfrm rot="5400000">
            <a:off x="5779396" y="2243813"/>
            <a:ext cx="632821" cy="391"/>
          </a:xfrm>
          <a:prstGeom prst="bentConnector3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连接符: 肘形 209">
            <a:extLst>
              <a:ext uri="{FF2B5EF4-FFF2-40B4-BE49-F238E27FC236}">
                <a16:creationId xmlns:a16="http://schemas.microsoft.com/office/drawing/2014/main" id="{CCA4FCEA-7E2E-49A0-A705-3A8B4CF760DB}"/>
              </a:ext>
            </a:extLst>
          </p:cNvPr>
          <p:cNvCxnSpPr>
            <a:cxnSpLocks/>
            <a:stCxn id="198" idx="2"/>
            <a:endCxn id="228" idx="0"/>
          </p:cNvCxnSpPr>
          <p:nvPr/>
        </p:nvCxnSpPr>
        <p:spPr>
          <a:xfrm rot="16200000" flipH="1">
            <a:off x="6716281" y="1307317"/>
            <a:ext cx="632821" cy="1873381"/>
          </a:xfrm>
          <a:prstGeom prst="bentConnector3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连接符: 肘形 210">
            <a:extLst>
              <a:ext uri="{FF2B5EF4-FFF2-40B4-BE49-F238E27FC236}">
                <a16:creationId xmlns:a16="http://schemas.microsoft.com/office/drawing/2014/main" id="{EDAB8D46-D11F-47E6-9A4B-53648A25D9F2}"/>
              </a:ext>
            </a:extLst>
          </p:cNvPr>
          <p:cNvCxnSpPr>
            <a:cxnSpLocks/>
            <a:stCxn id="198" idx="2"/>
            <a:endCxn id="235" idx="0"/>
          </p:cNvCxnSpPr>
          <p:nvPr/>
        </p:nvCxnSpPr>
        <p:spPr>
          <a:xfrm rot="16200000" flipH="1">
            <a:off x="7658497" y="365101"/>
            <a:ext cx="632821" cy="3757813"/>
          </a:xfrm>
          <a:prstGeom prst="bentConnector3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连接符: 肘形 211">
            <a:extLst>
              <a:ext uri="{FF2B5EF4-FFF2-40B4-BE49-F238E27FC236}">
                <a16:creationId xmlns:a16="http://schemas.microsoft.com/office/drawing/2014/main" id="{55E3E137-5D4B-4483-95B3-37AF19B0C1CC}"/>
              </a:ext>
            </a:extLst>
          </p:cNvPr>
          <p:cNvCxnSpPr>
            <a:cxnSpLocks/>
            <a:stCxn id="198" idx="2"/>
            <a:endCxn id="206" idx="0"/>
          </p:cNvCxnSpPr>
          <p:nvPr/>
        </p:nvCxnSpPr>
        <p:spPr>
          <a:xfrm rot="16200000" flipH="1">
            <a:off x="8370384" y="-346786"/>
            <a:ext cx="632821" cy="5181587"/>
          </a:xfrm>
          <a:prstGeom prst="bentConnector3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连接符: 肘形 212">
            <a:extLst>
              <a:ext uri="{FF2B5EF4-FFF2-40B4-BE49-F238E27FC236}">
                <a16:creationId xmlns:a16="http://schemas.microsoft.com/office/drawing/2014/main" id="{C70AE310-EE19-40B3-A4D1-09371A65425A}"/>
              </a:ext>
            </a:extLst>
          </p:cNvPr>
          <p:cNvCxnSpPr>
            <a:cxnSpLocks/>
            <a:stCxn id="198" idx="2"/>
            <a:endCxn id="244" idx="0"/>
          </p:cNvCxnSpPr>
          <p:nvPr/>
        </p:nvCxnSpPr>
        <p:spPr>
          <a:xfrm rot="5400000">
            <a:off x="3896898" y="361315"/>
            <a:ext cx="632821" cy="3765387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F4A800C5-4529-463C-9A3D-ECF73C4060B2}"/>
              </a:ext>
            </a:extLst>
          </p:cNvPr>
          <p:cNvGrpSpPr/>
          <p:nvPr/>
        </p:nvGrpSpPr>
        <p:grpSpPr>
          <a:xfrm>
            <a:off x="3322898" y="2560419"/>
            <a:ext cx="1798940" cy="2021792"/>
            <a:chOff x="2806959" y="2560419"/>
            <a:chExt cx="1798940" cy="2021792"/>
          </a:xfrm>
        </p:grpSpPr>
        <p:sp>
          <p:nvSpPr>
            <p:cNvPr id="214" name="矩形: 圆角 213">
              <a:extLst>
                <a:ext uri="{FF2B5EF4-FFF2-40B4-BE49-F238E27FC236}">
                  <a16:creationId xmlns:a16="http://schemas.microsoft.com/office/drawing/2014/main" id="{851F0FFE-DC45-4068-8BED-10B381051268}"/>
                </a:ext>
              </a:extLst>
            </p:cNvPr>
            <p:cNvSpPr/>
            <p:nvPr/>
          </p:nvSpPr>
          <p:spPr>
            <a:xfrm>
              <a:off x="2806959" y="2560419"/>
              <a:ext cx="1798940" cy="57544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第二章 标题</a:t>
              </a:r>
            </a:p>
          </p:txBody>
        </p:sp>
        <p:sp>
          <p:nvSpPr>
            <p:cNvPr id="215" name="矩形: 圆角 214">
              <a:extLst>
                <a:ext uri="{FF2B5EF4-FFF2-40B4-BE49-F238E27FC236}">
                  <a16:creationId xmlns:a16="http://schemas.microsoft.com/office/drawing/2014/main" id="{F2FC03C3-128E-4A65-BC18-B7D9839C5288}"/>
                </a:ext>
              </a:extLst>
            </p:cNvPr>
            <p:cNvSpPr/>
            <p:nvPr/>
          </p:nvSpPr>
          <p:spPr>
            <a:xfrm>
              <a:off x="2806960" y="3272495"/>
              <a:ext cx="1798939" cy="57544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第一节 标题</a:t>
              </a:r>
            </a:p>
          </p:txBody>
        </p:sp>
        <p:sp>
          <p:nvSpPr>
            <p:cNvPr id="216" name="矩形: 圆角 215">
              <a:extLst>
                <a:ext uri="{FF2B5EF4-FFF2-40B4-BE49-F238E27FC236}">
                  <a16:creationId xmlns:a16="http://schemas.microsoft.com/office/drawing/2014/main" id="{A99F443C-5DF3-4919-8DF3-9F4364399422}"/>
                </a:ext>
              </a:extLst>
            </p:cNvPr>
            <p:cNvSpPr/>
            <p:nvPr/>
          </p:nvSpPr>
          <p:spPr>
            <a:xfrm>
              <a:off x="2806960" y="4006769"/>
              <a:ext cx="1798939" cy="57544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第二节 标题</a:t>
              </a:r>
            </a:p>
          </p:txBody>
        </p:sp>
      </p:grpSp>
      <p:cxnSp>
        <p:nvCxnSpPr>
          <p:cNvPr id="217" name="直接连接符 216">
            <a:extLst>
              <a:ext uri="{FF2B5EF4-FFF2-40B4-BE49-F238E27FC236}">
                <a16:creationId xmlns:a16="http://schemas.microsoft.com/office/drawing/2014/main" id="{38B86729-F690-4797-8C61-B2622A8F45E9}"/>
              </a:ext>
            </a:extLst>
          </p:cNvPr>
          <p:cNvCxnSpPr>
            <a:cxnSpLocks/>
            <a:stCxn id="214" idx="2"/>
            <a:endCxn id="215" idx="0"/>
          </p:cNvCxnSpPr>
          <p:nvPr/>
        </p:nvCxnSpPr>
        <p:spPr>
          <a:xfrm>
            <a:off x="4222368" y="3135861"/>
            <a:ext cx="1" cy="136634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直接连接符 217">
            <a:extLst>
              <a:ext uri="{FF2B5EF4-FFF2-40B4-BE49-F238E27FC236}">
                <a16:creationId xmlns:a16="http://schemas.microsoft.com/office/drawing/2014/main" id="{3D93EA53-E59B-4C6D-83FB-5B470A6D6560}"/>
              </a:ext>
            </a:extLst>
          </p:cNvPr>
          <p:cNvCxnSpPr>
            <a:cxnSpLocks/>
            <a:stCxn id="215" idx="2"/>
            <a:endCxn id="216" idx="0"/>
          </p:cNvCxnSpPr>
          <p:nvPr/>
        </p:nvCxnSpPr>
        <p:spPr>
          <a:xfrm>
            <a:off x="4222369" y="3847937"/>
            <a:ext cx="0" cy="158832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组合 132">
            <a:extLst>
              <a:ext uri="{FF2B5EF4-FFF2-40B4-BE49-F238E27FC236}">
                <a16:creationId xmlns:a16="http://schemas.microsoft.com/office/drawing/2014/main" id="{1500360A-60EA-453E-AEDC-D56D73B0A927}"/>
              </a:ext>
            </a:extLst>
          </p:cNvPr>
          <p:cNvGrpSpPr/>
          <p:nvPr/>
        </p:nvGrpSpPr>
        <p:grpSpPr>
          <a:xfrm>
            <a:off x="5195610" y="2560419"/>
            <a:ext cx="1800000" cy="3510446"/>
            <a:chOff x="4710125" y="2560419"/>
            <a:chExt cx="1800000" cy="3510446"/>
          </a:xfrm>
        </p:grpSpPr>
        <p:sp>
          <p:nvSpPr>
            <p:cNvPr id="219" name="矩形: 圆角 218">
              <a:extLst>
                <a:ext uri="{FF2B5EF4-FFF2-40B4-BE49-F238E27FC236}">
                  <a16:creationId xmlns:a16="http://schemas.microsoft.com/office/drawing/2014/main" id="{34F42E73-54E3-4621-B3D5-61569D5D417A}"/>
                </a:ext>
              </a:extLst>
            </p:cNvPr>
            <p:cNvSpPr/>
            <p:nvPr/>
          </p:nvSpPr>
          <p:spPr>
            <a:xfrm>
              <a:off x="4710125" y="2560419"/>
              <a:ext cx="1800000" cy="57544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第三章 标题</a:t>
              </a:r>
            </a:p>
          </p:txBody>
        </p:sp>
        <p:sp>
          <p:nvSpPr>
            <p:cNvPr id="220" name="矩形: 圆角 219">
              <a:extLst>
                <a:ext uri="{FF2B5EF4-FFF2-40B4-BE49-F238E27FC236}">
                  <a16:creationId xmlns:a16="http://schemas.microsoft.com/office/drawing/2014/main" id="{2185732F-6F0E-41C1-8995-B2DB956D604F}"/>
                </a:ext>
              </a:extLst>
            </p:cNvPr>
            <p:cNvSpPr/>
            <p:nvPr/>
          </p:nvSpPr>
          <p:spPr>
            <a:xfrm>
              <a:off x="4710125" y="3272495"/>
              <a:ext cx="1800000" cy="57544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第一节 标题</a:t>
              </a:r>
            </a:p>
          </p:txBody>
        </p:sp>
        <p:sp>
          <p:nvSpPr>
            <p:cNvPr id="221" name="矩形: 圆角 220">
              <a:extLst>
                <a:ext uri="{FF2B5EF4-FFF2-40B4-BE49-F238E27FC236}">
                  <a16:creationId xmlns:a16="http://schemas.microsoft.com/office/drawing/2014/main" id="{B2E087AE-3983-41ED-9D93-2B581DDFEDA3}"/>
                </a:ext>
              </a:extLst>
            </p:cNvPr>
            <p:cNvSpPr/>
            <p:nvPr/>
          </p:nvSpPr>
          <p:spPr>
            <a:xfrm>
              <a:off x="4710125" y="4006769"/>
              <a:ext cx="1800000" cy="57544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第二节 标题</a:t>
              </a:r>
            </a:p>
          </p:txBody>
        </p:sp>
        <p:sp>
          <p:nvSpPr>
            <p:cNvPr id="222" name="矩形: 圆角 221">
              <a:extLst>
                <a:ext uri="{FF2B5EF4-FFF2-40B4-BE49-F238E27FC236}">
                  <a16:creationId xmlns:a16="http://schemas.microsoft.com/office/drawing/2014/main" id="{CB7AC606-C564-491C-A0BC-8741CB32AE16}"/>
                </a:ext>
              </a:extLst>
            </p:cNvPr>
            <p:cNvSpPr/>
            <p:nvPr/>
          </p:nvSpPr>
          <p:spPr>
            <a:xfrm>
              <a:off x="4710125" y="4741201"/>
              <a:ext cx="1800000" cy="57544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第三节 标题</a:t>
              </a:r>
            </a:p>
          </p:txBody>
        </p:sp>
        <p:sp>
          <p:nvSpPr>
            <p:cNvPr id="223" name="矩形: 圆角 222">
              <a:extLst>
                <a:ext uri="{FF2B5EF4-FFF2-40B4-BE49-F238E27FC236}">
                  <a16:creationId xmlns:a16="http://schemas.microsoft.com/office/drawing/2014/main" id="{01FC1D36-53BE-46A2-B756-D075C1F0E2DA}"/>
                </a:ext>
              </a:extLst>
            </p:cNvPr>
            <p:cNvSpPr/>
            <p:nvPr/>
          </p:nvSpPr>
          <p:spPr>
            <a:xfrm>
              <a:off x="4710125" y="5495423"/>
              <a:ext cx="1800000" cy="57544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第四节 标题</a:t>
              </a:r>
            </a:p>
          </p:txBody>
        </p:sp>
      </p:grpSp>
      <p:cxnSp>
        <p:nvCxnSpPr>
          <p:cNvPr id="224" name="直接连接符 223">
            <a:extLst>
              <a:ext uri="{FF2B5EF4-FFF2-40B4-BE49-F238E27FC236}">
                <a16:creationId xmlns:a16="http://schemas.microsoft.com/office/drawing/2014/main" id="{469B8A14-BADC-40CA-8C6B-6AC0BA5A42F0}"/>
              </a:ext>
            </a:extLst>
          </p:cNvPr>
          <p:cNvCxnSpPr>
            <a:stCxn id="219" idx="2"/>
            <a:endCxn id="220" idx="0"/>
          </p:cNvCxnSpPr>
          <p:nvPr/>
        </p:nvCxnSpPr>
        <p:spPr>
          <a:xfrm>
            <a:off x="6095610" y="3135861"/>
            <a:ext cx="0" cy="136634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直接连接符 224">
            <a:extLst>
              <a:ext uri="{FF2B5EF4-FFF2-40B4-BE49-F238E27FC236}">
                <a16:creationId xmlns:a16="http://schemas.microsoft.com/office/drawing/2014/main" id="{A425B145-634C-4E6E-8DA5-6DB5F7CC0C9B}"/>
              </a:ext>
            </a:extLst>
          </p:cNvPr>
          <p:cNvCxnSpPr>
            <a:stCxn id="220" idx="2"/>
            <a:endCxn id="221" idx="0"/>
          </p:cNvCxnSpPr>
          <p:nvPr/>
        </p:nvCxnSpPr>
        <p:spPr>
          <a:xfrm>
            <a:off x="6095610" y="3847937"/>
            <a:ext cx="0" cy="158832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直接连接符 225">
            <a:extLst>
              <a:ext uri="{FF2B5EF4-FFF2-40B4-BE49-F238E27FC236}">
                <a16:creationId xmlns:a16="http://schemas.microsoft.com/office/drawing/2014/main" id="{642AA630-12A8-4B97-8A69-0D119F8AB9CD}"/>
              </a:ext>
            </a:extLst>
          </p:cNvPr>
          <p:cNvCxnSpPr>
            <a:stCxn id="221" idx="2"/>
            <a:endCxn id="222" idx="0"/>
          </p:cNvCxnSpPr>
          <p:nvPr/>
        </p:nvCxnSpPr>
        <p:spPr>
          <a:xfrm>
            <a:off x="6095610" y="4582211"/>
            <a:ext cx="0" cy="15899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直接连接符 226">
            <a:extLst>
              <a:ext uri="{FF2B5EF4-FFF2-40B4-BE49-F238E27FC236}">
                <a16:creationId xmlns:a16="http://schemas.microsoft.com/office/drawing/2014/main" id="{97C2B77F-6CCA-46DA-9C04-755DD3F176F1}"/>
              </a:ext>
            </a:extLst>
          </p:cNvPr>
          <p:cNvCxnSpPr>
            <a:stCxn id="222" idx="2"/>
            <a:endCxn id="223" idx="0"/>
          </p:cNvCxnSpPr>
          <p:nvPr/>
        </p:nvCxnSpPr>
        <p:spPr>
          <a:xfrm>
            <a:off x="6095610" y="5316643"/>
            <a:ext cx="0" cy="17878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组合 133">
            <a:extLst>
              <a:ext uri="{FF2B5EF4-FFF2-40B4-BE49-F238E27FC236}">
                <a16:creationId xmlns:a16="http://schemas.microsoft.com/office/drawing/2014/main" id="{6FD4C346-DDA6-4049-9601-7F3832262F93}"/>
              </a:ext>
            </a:extLst>
          </p:cNvPr>
          <p:cNvGrpSpPr/>
          <p:nvPr/>
        </p:nvGrpSpPr>
        <p:grpSpPr>
          <a:xfrm>
            <a:off x="7069382" y="2560419"/>
            <a:ext cx="1810660" cy="2756224"/>
            <a:chOff x="6775380" y="2560419"/>
            <a:chExt cx="1810660" cy="2756224"/>
          </a:xfrm>
        </p:grpSpPr>
        <p:sp>
          <p:nvSpPr>
            <p:cNvPr id="228" name="矩形: 圆角 227">
              <a:extLst>
                <a:ext uri="{FF2B5EF4-FFF2-40B4-BE49-F238E27FC236}">
                  <a16:creationId xmlns:a16="http://schemas.microsoft.com/office/drawing/2014/main" id="{A3CA8C16-4B54-43B2-90A0-FB60102634F4}"/>
                </a:ext>
              </a:extLst>
            </p:cNvPr>
            <p:cNvSpPr/>
            <p:nvPr/>
          </p:nvSpPr>
          <p:spPr>
            <a:xfrm>
              <a:off x="6775380" y="2560419"/>
              <a:ext cx="1800000" cy="575442"/>
            </a:xfrm>
            <a:prstGeom prst="roundRect">
              <a:avLst>
                <a:gd name="adj" fmla="val 115"/>
              </a:avLst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第四章 标题</a:t>
              </a:r>
            </a:p>
          </p:txBody>
        </p:sp>
        <p:sp>
          <p:nvSpPr>
            <p:cNvPr id="229" name="矩形: 圆角 228">
              <a:extLst>
                <a:ext uri="{FF2B5EF4-FFF2-40B4-BE49-F238E27FC236}">
                  <a16:creationId xmlns:a16="http://schemas.microsoft.com/office/drawing/2014/main" id="{83E73098-79EF-4FC7-AAE2-524F4AF70B65}"/>
                </a:ext>
              </a:extLst>
            </p:cNvPr>
            <p:cNvSpPr/>
            <p:nvPr/>
          </p:nvSpPr>
          <p:spPr>
            <a:xfrm>
              <a:off x="6786040" y="3272495"/>
              <a:ext cx="1800000" cy="57544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第一节 标题</a:t>
              </a:r>
            </a:p>
          </p:txBody>
        </p:sp>
        <p:sp>
          <p:nvSpPr>
            <p:cNvPr id="230" name="矩形: 圆角 229">
              <a:extLst>
                <a:ext uri="{FF2B5EF4-FFF2-40B4-BE49-F238E27FC236}">
                  <a16:creationId xmlns:a16="http://schemas.microsoft.com/office/drawing/2014/main" id="{9707019D-DAE0-4AE8-947E-6A7233B581EA}"/>
                </a:ext>
              </a:extLst>
            </p:cNvPr>
            <p:cNvSpPr/>
            <p:nvPr/>
          </p:nvSpPr>
          <p:spPr>
            <a:xfrm>
              <a:off x="6786040" y="4006769"/>
              <a:ext cx="1800000" cy="57544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第二节 标题</a:t>
              </a:r>
            </a:p>
          </p:txBody>
        </p:sp>
        <p:sp>
          <p:nvSpPr>
            <p:cNvPr id="231" name="矩形: 圆角 230">
              <a:extLst>
                <a:ext uri="{FF2B5EF4-FFF2-40B4-BE49-F238E27FC236}">
                  <a16:creationId xmlns:a16="http://schemas.microsoft.com/office/drawing/2014/main" id="{4CF8D06F-C83E-40CD-897D-411408983370}"/>
                </a:ext>
              </a:extLst>
            </p:cNvPr>
            <p:cNvSpPr/>
            <p:nvPr/>
          </p:nvSpPr>
          <p:spPr>
            <a:xfrm>
              <a:off x="6786040" y="4741201"/>
              <a:ext cx="1800000" cy="57544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第三节 标题</a:t>
              </a:r>
            </a:p>
          </p:txBody>
        </p:sp>
      </p:grpSp>
      <p:cxnSp>
        <p:nvCxnSpPr>
          <p:cNvPr id="232" name="直接连接符 231">
            <a:extLst>
              <a:ext uri="{FF2B5EF4-FFF2-40B4-BE49-F238E27FC236}">
                <a16:creationId xmlns:a16="http://schemas.microsoft.com/office/drawing/2014/main" id="{3CAD0DC3-729A-4C34-A41E-B95DC85D327C}"/>
              </a:ext>
            </a:extLst>
          </p:cNvPr>
          <p:cNvCxnSpPr>
            <a:cxnSpLocks/>
            <a:stCxn id="228" idx="2"/>
            <a:endCxn id="229" idx="0"/>
          </p:cNvCxnSpPr>
          <p:nvPr/>
        </p:nvCxnSpPr>
        <p:spPr>
          <a:xfrm>
            <a:off x="7969382" y="3135861"/>
            <a:ext cx="10660" cy="136634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直接连接符 232">
            <a:extLst>
              <a:ext uri="{FF2B5EF4-FFF2-40B4-BE49-F238E27FC236}">
                <a16:creationId xmlns:a16="http://schemas.microsoft.com/office/drawing/2014/main" id="{74227E0E-7821-4340-AB2B-BFCB41290844}"/>
              </a:ext>
            </a:extLst>
          </p:cNvPr>
          <p:cNvCxnSpPr>
            <a:cxnSpLocks/>
            <a:stCxn id="229" idx="2"/>
            <a:endCxn id="230" idx="0"/>
          </p:cNvCxnSpPr>
          <p:nvPr/>
        </p:nvCxnSpPr>
        <p:spPr>
          <a:xfrm>
            <a:off x="7980042" y="3847937"/>
            <a:ext cx="0" cy="158832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直接连接符 233">
            <a:extLst>
              <a:ext uri="{FF2B5EF4-FFF2-40B4-BE49-F238E27FC236}">
                <a16:creationId xmlns:a16="http://schemas.microsoft.com/office/drawing/2014/main" id="{8A6628C3-B4D1-43F4-AF45-3066CCF33EF4}"/>
              </a:ext>
            </a:extLst>
          </p:cNvPr>
          <p:cNvCxnSpPr>
            <a:cxnSpLocks/>
            <a:stCxn id="230" idx="2"/>
            <a:endCxn id="231" idx="0"/>
          </p:cNvCxnSpPr>
          <p:nvPr/>
        </p:nvCxnSpPr>
        <p:spPr>
          <a:xfrm>
            <a:off x="7980042" y="4582211"/>
            <a:ext cx="0" cy="15899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BB6F08DE-54B7-4909-8226-963BEBB578E8}"/>
              </a:ext>
            </a:extLst>
          </p:cNvPr>
          <p:cNvGrpSpPr/>
          <p:nvPr/>
        </p:nvGrpSpPr>
        <p:grpSpPr>
          <a:xfrm>
            <a:off x="8953814" y="2560419"/>
            <a:ext cx="1800000" cy="2756224"/>
            <a:chOff x="8682540" y="2560419"/>
            <a:chExt cx="1800000" cy="2756224"/>
          </a:xfrm>
        </p:grpSpPr>
        <p:sp>
          <p:nvSpPr>
            <p:cNvPr id="235" name="矩形: 圆角 234">
              <a:extLst>
                <a:ext uri="{FF2B5EF4-FFF2-40B4-BE49-F238E27FC236}">
                  <a16:creationId xmlns:a16="http://schemas.microsoft.com/office/drawing/2014/main" id="{12B801D2-56F6-42FF-B72A-E04004D6DC90}"/>
                </a:ext>
              </a:extLst>
            </p:cNvPr>
            <p:cNvSpPr/>
            <p:nvPr/>
          </p:nvSpPr>
          <p:spPr>
            <a:xfrm>
              <a:off x="8682540" y="2560419"/>
              <a:ext cx="1800000" cy="57544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第五章 标题</a:t>
              </a:r>
            </a:p>
          </p:txBody>
        </p:sp>
        <p:sp>
          <p:nvSpPr>
            <p:cNvPr id="236" name="矩形: 圆角 235">
              <a:extLst>
                <a:ext uri="{FF2B5EF4-FFF2-40B4-BE49-F238E27FC236}">
                  <a16:creationId xmlns:a16="http://schemas.microsoft.com/office/drawing/2014/main" id="{9F44E218-7A07-44B5-9D31-C9E0B30A22DB}"/>
                </a:ext>
              </a:extLst>
            </p:cNvPr>
            <p:cNvSpPr/>
            <p:nvPr/>
          </p:nvSpPr>
          <p:spPr>
            <a:xfrm>
              <a:off x="8682540" y="3272495"/>
              <a:ext cx="1800000" cy="57544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第一节 标题</a:t>
              </a:r>
            </a:p>
          </p:txBody>
        </p:sp>
        <p:sp>
          <p:nvSpPr>
            <p:cNvPr id="237" name="矩形: 圆角 236">
              <a:extLst>
                <a:ext uri="{FF2B5EF4-FFF2-40B4-BE49-F238E27FC236}">
                  <a16:creationId xmlns:a16="http://schemas.microsoft.com/office/drawing/2014/main" id="{6681FADF-501E-4B57-99B8-2BE0BFFCB49E}"/>
                </a:ext>
              </a:extLst>
            </p:cNvPr>
            <p:cNvSpPr/>
            <p:nvPr/>
          </p:nvSpPr>
          <p:spPr>
            <a:xfrm>
              <a:off x="8682540" y="4006769"/>
              <a:ext cx="1800000" cy="57544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第二节 标题</a:t>
              </a:r>
            </a:p>
          </p:txBody>
        </p:sp>
        <p:sp>
          <p:nvSpPr>
            <p:cNvPr id="238" name="矩形: 圆角 237">
              <a:extLst>
                <a:ext uri="{FF2B5EF4-FFF2-40B4-BE49-F238E27FC236}">
                  <a16:creationId xmlns:a16="http://schemas.microsoft.com/office/drawing/2014/main" id="{A5124B48-06BC-4A43-861D-2A39DFE6EAB0}"/>
                </a:ext>
              </a:extLst>
            </p:cNvPr>
            <p:cNvSpPr/>
            <p:nvPr/>
          </p:nvSpPr>
          <p:spPr>
            <a:xfrm>
              <a:off x="8682540" y="4741201"/>
              <a:ext cx="1800000" cy="57544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第三节 标题</a:t>
              </a:r>
            </a:p>
          </p:txBody>
        </p:sp>
      </p:grpSp>
      <p:cxnSp>
        <p:nvCxnSpPr>
          <p:cNvPr id="239" name="直接连接符 238">
            <a:extLst>
              <a:ext uri="{FF2B5EF4-FFF2-40B4-BE49-F238E27FC236}">
                <a16:creationId xmlns:a16="http://schemas.microsoft.com/office/drawing/2014/main" id="{E38B8E7F-74DC-4B27-A1D7-7726A07D87FC}"/>
              </a:ext>
            </a:extLst>
          </p:cNvPr>
          <p:cNvCxnSpPr>
            <a:cxnSpLocks/>
            <a:stCxn id="235" idx="2"/>
            <a:endCxn id="236" idx="0"/>
          </p:cNvCxnSpPr>
          <p:nvPr/>
        </p:nvCxnSpPr>
        <p:spPr>
          <a:xfrm>
            <a:off x="9853814" y="3135861"/>
            <a:ext cx="0" cy="136634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直接连接符 239">
            <a:extLst>
              <a:ext uri="{FF2B5EF4-FFF2-40B4-BE49-F238E27FC236}">
                <a16:creationId xmlns:a16="http://schemas.microsoft.com/office/drawing/2014/main" id="{EBA04CE7-97CD-4A43-B16A-E287147B496F}"/>
              </a:ext>
            </a:extLst>
          </p:cNvPr>
          <p:cNvCxnSpPr>
            <a:cxnSpLocks/>
            <a:stCxn id="236" idx="2"/>
            <a:endCxn id="237" idx="0"/>
          </p:cNvCxnSpPr>
          <p:nvPr/>
        </p:nvCxnSpPr>
        <p:spPr>
          <a:xfrm>
            <a:off x="9853814" y="3847937"/>
            <a:ext cx="0" cy="158832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直接连接符 240">
            <a:extLst>
              <a:ext uri="{FF2B5EF4-FFF2-40B4-BE49-F238E27FC236}">
                <a16:creationId xmlns:a16="http://schemas.microsoft.com/office/drawing/2014/main" id="{A5ED7A8A-9CB2-468B-A6FC-8AA59BF29C7A}"/>
              </a:ext>
            </a:extLst>
          </p:cNvPr>
          <p:cNvCxnSpPr>
            <a:cxnSpLocks/>
            <a:stCxn id="237" idx="2"/>
            <a:endCxn id="238" idx="0"/>
          </p:cNvCxnSpPr>
          <p:nvPr/>
        </p:nvCxnSpPr>
        <p:spPr>
          <a:xfrm>
            <a:off x="9853814" y="4582211"/>
            <a:ext cx="0" cy="15899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F69E5C48-5D9C-426B-B4DB-C819B5DCE2A3}"/>
              </a:ext>
            </a:extLst>
          </p:cNvPr>
          <p:cNvGrpSpPr/>
          <p:nvPr/>
        </p:nvGrpSpPr>
        <p:grpSpPr>
          <a:xfrm>
            <a:off x="1430614" y="2560419"/>
            <a:ext cx="1818512" cy="2021792"/>
            <a:chOff x="841195" y="2560419"/>
            <a:chExt cx="1818512" cy="2021792"/>
          </a:xfrm>
        </p:grpSpPr>
        <p:sp>
          <p:nvSpPr>
            <p:cNvPr id="242" name="矩形: 圆角 241">
              <a:extLst>
                <a:ext uri="{FF2B5EF4-FFF2-40B4-BE49-F238E27FC236}">
                  <a16:creationId xmlns:a16="http://schemas.microsoft.com/office/drawing/2014/main" id="{72809A61-74EC-46AD-8C0F-7982C7584C32}"/>
                </a:ext>
              </a:extLst>
            </p:cNvPr>
            <p:cNvSpPr/>
            <p:nvPr/>
          </p:nvSpPr>
          <p:spPr>
            <a:xfrm>
              <a:off x="859707" y="3272495"/>
              <a:ext cx="1800000" cy="57544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第一节 标题</a:t>
              </a:r>
            </a:p>
          </p:txBody>
        </p:sp>
        <p:sp>
          <p:nvSpPr>
            <p:cNvPr id="243" name="矩形: 圆角 242">
              <a:extLst>
                <a:ext uri="{FF2B5EF4-FFF2-40B4-BE49-F238E27FC236}">
                  <a16:creationId xmlns:a16="http://schemas.microsoft.com/office/drawing/2014/main" id="{A6805D8E-127C-4D8C-B7DF-944FC4ADF1CE}"/>
                </a:ext>
              </a:extLst>
            </p:cNvPr>
            <p:cNvSpPr/>
            <p:nvPr/>
          </p:nvSpPr>
          <p:spPr>
            <a:xfrm>
              <a:off x="859707" y="4006769"/>
              <a:ext cx="1800000" cy="57544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第二节 标题</a:t>
              </a:r>
            </a:p>
          </p:txBody>
        </p:sp>
        <p:sp>
          <p:nvSpPr>
            <p:cNvPr id="244" name="矩形: 圆角 243">
              <a:extLst>
                <a:ext uri="{FF2B5EF4-FFF2-40B4-BE49-F238E27FC236}">
                  <a16:creationId xmlns:a16="http://schemas.microsoft.com/office/drawing/2014/main" id="{020F25DC-017E-40FD-8940-1CD3256D8266}"/>
                </a:ext>
              </a:extLst>
            </p:cNvPr>
            <p:cNvSpPr/>
            <p:nvPr/>
          </p:nvSpPr>
          <p:spPr>
            <a:xfrm>
              <a:off x="841195" y="2560419"/>
              <a:ext cx="1800000" cy="57544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+mn-ea"/>
                </a:rPr>
                <a:t>第一章 标题</a:t>
              </a:r>
            </a:p>
          </p:txBody>
        </p:sp>
      </p:grpSp>
      <p:cxnSp>
        <p:nvCxnSpPr>
          <p:cNvPr id="245" name="直接连接符 244">
            <a:extLst>
              <a:ext uri="{FF2B5EF4-FFF2-40B4-BE49-F238E27FC236}">
                <a16:creationId xmlns:a16="http://schemas.microsoft.com/office/drawing/2014/main" id="{46D897AF-C325-420D-BE13-9A5AD22D6EFE}"/>
              </a:ext>
            </a:extLst>
          </p:cNvPr>
          <p:cNvCxnSpPr>
            <a:stCxn id="244" idx="2"/>
            <a:endCxn id="242" idx="0"/>
          </p:cNvCxnSpPr>
          <p:nvPr/>
        </p:nvCxnSpPr>
        <p:spPr>
          <a:xfrm>
            <a:off x="2330614" y="3135861"/>
            <a:ext cx="18512" cy="136634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直接连接符 245">
            <a:extLst>
              <a:ext uri="{FF2B5EF4-FFF2-40B4-BE49-F238E27FC236}">
                <a16:creationId xmlns:a16="http://schemas.microsoft.com/office/drawing/2014/main" id="{758E2661-B112-4BE7-8AE1-6234955BEA73}"/>
              </a:ext>
            </a:extLst>
          </p:cNvPr>
          <p:cNvCxnSpPr>
            <a:stCxn id="242" idx="2"/>
            <a:endCxn id="243" idx="0"/>
          </p:cNvCxnSpPr>
          <p:nvPr/>
        </p:nvCxnSpPr>
        <p:spPr>
          <a:xfrm>
            <a:off x="2349126" y="3847937"/>
            <a:ext cx="0" cy="158832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80830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77A6AFA-9E06-4438-88C2-E74E724DCF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-1" y="490474"/>
            <a:ext cx="2941575" cy="5877053"/>
          </a:xfrm>
          <a:prstGeom prst="rect">
            <a:avLst/>
          </a:prstGeom>
        </p:spPr>
      </p:pic>
      <p:pic>
        <p:nvPicPr>
          <p:cNvPr id="116" name="图片 115">
            <a:extLst>
              <a:ext uri="{FF2B5EF4-FFF2-40B4-BE49-F238E27FC236}">
                <a16:creationId xmlns:a16="http://schemas.microsoft.com/office/drawing/2014/main" id="{37074229-09D2-4EEE-A23B-7B3FF88E0C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356"/>
          <a:stretch/>
        </p:blipFill>
        <p:spPr>
          <a:xfrm>
            <a:off x="9215603" y="490474"/>
            <a:ext cx="2976397" cy="5877053"/>
          </a:xfrm>
          <a:prstGeom prst="rect">
            <a:avLst/>
          </a:prstGeom>
        </p:spPr>
      </p:pic>
      <p:sp>
        <p:nvSpPr>
          <p:cNvPr id="114" name="矩形 113">
            <a:extLst>
              <a:ext uri="{FF2B5EF4-FFF2-40B4-BE49-F238E27FC236}">
                <a16:creationId xmlns:a16="http://schemas.microsoft.com/office/drawing/2014/main" id="{0B8180E9-9FDC-40DE-8D5F-F290B1D47A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4000"/>
            </a:scheme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ADC0F67-0D76-47BD-9C21-7346581DB021}"/>
              </a:ext>
            </a:extLst>
          </p:cNvPr>
          <p:cNvSpPr txBox="1"/>
          <p:nvPr/>
        </p:nvSpPr>
        <p:spPr>
          <a:xfrm>
            <a:off x="5187632" y="869829"/>
            <a:ext cx="1913870" cy="605700"/>
          </a:xfrm>
          <a:custGeom>
            <a:avLst/>
            <a:gdLst/>
            <a:ahLst/>
            <a:cxnLst/>
            <a:rect l="l" t="t" r="r" b="b"/>
            <a:pathLst>
              <a:path w="1913870" h="605700">
                <a:moveTo>
                  <a:pt x="80367" y="356295"/>
                </a:moveTo>
                <a:lnTo>
                  <a:pt x="80367" y="506314"/>
                </a:lnTo>
                <a:lnTo>
                  <a:pt x="313432" y="506314"/>
                </a:lnTo>
                <a:lnTo>
                  <a:pt x="313432" y="356295"/>
                </a:lnTo>
                <a:close/>
                <a:moveTo>
                  <a:pt x="1405012" y="276095"/>
                </a:moveTo>
                <a:cubicBezTo>
                  <a:pt x="1430462" y="276430"/>
                  <a:pt x="1457921" y="285304"/>
                  <a:pt x="1487389" y="302717"/>
                </a:cubicBezTo>
                <a:cubicBezTo>
                  <a:pt x="1510606" y="325934"/>
                  <a:pt x="1511499" y="350044"/>
                  <a:pt x="1490067" y="375047"/>
                </a:cubicBezTo>
                <a:cubicBezTo>
                  <a:pt x="1459707" y="398264"/>
                  <a:pt x="1437382" y="395585"/>
                  <a:pt x="1423095" y="367010"/>
                </a:cubicBezTo>
                <a:cubicBezTo>
                  <a:pt x="1421309" y="363438"/>
                  <a:pt x="1420416" y="356295"/>
                  <a:pt x="1420416" y="345579"/>
                </a:cubicBezTo>
                <a:cubicBezTo>
                  <a:pt x="1423988" y="317004"/>
                  <a:pt x="1410593" y="294680"/>
                  <a:pt x="1380232" y="278606"/>
                </a:cubicBezTo>
                <a:cubicBezTo>
                  <a:pt x="1388269" y="276821"/>
                  <a:pt x="1396529" y="275983"/>
                  <a:pt x="1405012" y="276095"/>
                </a:cubicBezTo>
                <a:close/>
                <a:moveTo>
                  <a:pt x="80367" y="206276"/>
                </a:moveTo>
                <a:lnTo>
                  <a:pt x="80367" y="345579"/>
                </a:lnTo>
                <a:lnTo>
                  <a:pt x="313432" y="345579"/>
                </a:lnTo>
                <a:lnTo>
                  <a:pt x="313432" y="206276"/>
                </a:lnTo>
                <a:close/>
                <a:moveTo>
                  <a:pt x="117872" y="53578"/>
                </a:moveTo>
                <a:cubicBezTo>
                  <a:pt x="92869" y="53578"/>
                  <a:pt x="80367" y="65187"/>
                  <a:pt x="80367" y="88404"/>
                </a:cubicBezTo>
                <a:lnTo>
                  <a:pt x="80367" y="192881"/>
                </a:lnTo>
                <a:lnTo>
                  <a:pt x="313432" y="192881"/>
                </a:lnTo>
                <a:lnTo>
                  <a:pt x="313432" y="53578"/>
                </a:lnTo>
                <a:close/>
                <a:moveTo>
                  <a:pt x="1717774" y="2679"/>
                </a:moveTo>
                <a:cubicBezTo>
                  <a:pt x="1757065" y="11609"/>
                  <a:pt x="1784747" y="30361"/>
                  <a:pt x="1800821" y="58936"/>
                </a:cubicBezTo>
                <a:cubicBezTo>
                  <a:pt x="1800821" y="64294"/>
                  <a:pt x="1796356" y="70545"/>
                  <a:pt x="1787426" y="77688"/>
                </a:cubicBezTo>
                <a:cubicBezTo>
                  <a:pt x="1780282" y="83046"/>
                  <a:pt x="1776710" y="87511"/>
                  <a:pt x="1776710" y="91083"/>
                </a:cubicBezTo>
                <a:lnTo>
                  <a:pt x="1776710" y="222349"/>
                </a:lnTo>
                <a:lnTo>
                  <a:pt x="1800821" y="222349"/>
                </a:lnTo>
                <a:cubicBezTo>
                  <a:pt x="1802607" y="222349"/>
                  <a:pt x="1806178" y="216992"/>
                  <a:pt x="1811536" y="206276"/>
                </a:cubicBezTo>
                <a:cubicBezTo>
                  <a:pt x="1824038" y="183059"/>
                  <a:pt x="1832967" y="171450"/>
                  <a:pt x="1838325" y="171450"/>
                </a:cubicBezTo>
                <a:cubicBezTo>
                  <a:pt x="1850827" y="171450"/>
                  <a:pt x="1873151" y="185738"/>
                  <a:pt x="1905298" y="214313"/>
                </a:cubicBezTo>
                <a:cubicBezTo>
                  <a:pt x="1912442" y="219671"/>
                  <a:pt x="1915121" y="225028"/>
                  <a:pt x="1913335" y="230386"/>
                </a:cubicBezTo>
                <a:cubicBezTo>
                  <a:pt x="1911549" y="233958"/>
                  <a:pt x="1905298" y="235744"/>
                  <a:pt x="1894582" y="235744"/>
                </a:cubicBezTo>
                <a:lnTo>
                  <a:pt x="1648123" y="235744"/>
                </a:lnTo>
                <a:cubicBezTo>
                  <a:pt x="1653481" y="275035"/>
                  <a:pt x="1674019" y="319683"/>
                  <a:pt x="1709738" y="369689"/>
                </a:cubicBezTo>
                <a:cubicBezTo>
                  <a:pt x="1718667" y="357188"/>
                  <a:pt x="1729383" y="335756"/>
                  <a:pt x="1741885" y="305396"/>
                </a:cubicBezTo>
                <a:cubicBezTo>
                  <a:pt x="1747242" y="296466"/>
                  <a:pt x="1750814" y="289322"/>
                  <a:pt x="1752600" y="283964"/>
                </a:cubicBezTo>
                <a:cubicBezTo>
                  <a:pt x="1757958" y="266105"/>
                  <a:pt x="1766888" y="261640"/>
                  <a:pt x="1779389" y="270570"/>
                </a:cubicBezTo>
                <a:cubicBezTo>
                  <a:pt x="1856185" y="304503"/>
                  <a:pt x="1873151" y="323255"/>
                  <a:pt x="1830289" y="326827"/>
                </a:cubicBezTo>
                <a:cubicBezTo>
                  <a:pt x="1824931" y="328613"/>
                  <a:pt x="1821359" y="329506"/>
                  <a:pt x="1819573" y="329506"/>
                </a:cubicBezTo>
                <a:cubicBezTo>
                  <a:pt x="1789212" y="347365"/>
                  <a:pt x="1757065" y="367010"/>
                  <a:pt x="1723132" y="388442"/>
                </a:cubicBezTo>
                <a:cubicBezTo>
                  <a:pt x="1765995" y="434876"/>
                  <a:pt x="1825824" y="466130"/>
                  <a:pt x="1902619" y="482203"/>
                </a:cubicBezTo>
                <a:cubicBezTo>
                  <a:pt x="1918692" y="483989"/>
                  <a:pt x="1916013" y="489347"/>
                  <a:pt x="1894582" y="498277"/>
                </a:cubicBezTo>
                <a:cubicBezTo>
                  <a:pt x="1896368" y="498277"/>
                  <a:pt x="1895475" y="499170"/>
                  <a:pt x="1891903" y="500956"/>
                </a:cubicBezTo>
                <a:cubicBezTo>
                  <a:pt x="1870472" y="511671"/>
                  <a:pt x="1853506" y="526852"/>
                  <a:pt x="1841004" y="546497"/>
                </a:cubicBezTo>
                <a:cubicBezTo>
                  <a:pt x="1833860" y="562571"/>
                  <a:pt x="1823145" y="565249"/>
                  <a:pt x="1808857" y="554534"/>
                </a:cubicBezTo>
                <a:cubicBezTo>
                  <a:pt x="1730276" y="525959"/>
                  <a:pt x="1674912" y="438448"/>
                  <a:pt x="1642765" y="292001"/>
                </a:cubicBezTo>
                <a:lnTo>
                  <a:pt x="1642765" y="546497"/>
                </a:lnTo>
                <a:cubicBezTo>
                  <a:pt x="1633835" y="585788"/>
                  <a:pt x="1599903" y="604540"/>
                  <a:pt x="1540967" y="602754"/>
                </a:cubicBezTo>
                <a:cubicBezTo>
                  <a:pt x="1537395" y="600968"/>
                  <a:pt x="1533823" y="596503"/>
                  <a:pt x="1530251" y="589360"/>
                </a:cubicBezTo>
                <a:cubicBezTo>
                  <a:pt x="1524893" y="567928"/>
                  <a:pt x="1507927" y="552748"/>
                  <a:pt x="1479352" y="543818"/>
                </a:cubicBezTo>
                <a:cubicBezTo>
                  <a:pt x="1461492" y="536674"/>
                  <a:pt x="1465064" y="533103"/>
                  <a:pt x="1490067" y="533103"/>
                </a:cubicBezTo>
                <a:cubicBezTo>
                  <a:pt x="1538288" y="527745"/>
                  <a:pt x="1562398" y="516136"/>
                  <a:pt x="1562398" y="498277"/>
                </a:cubicBezTo>
                <a:lnTo>
                  <a:pt x="1562398" y="391121"/>
                </a:lnTo>
                <a:cubicBezTo>
                  <a:pt x="1464171" y="455414"/>
                  <a:pt x="1405235" y="498277"/>
                  <a:pt x="1385590" y="519708"/>
                </a:cubicBezTo>
                <a:cubicBezTo>
                  <a:pt x="1373089" y="532210"/>
                  <a:pt x="1364159" y="538460"/>
                  <a:pt x="1358801" y="538460"/>
                </a:cubicBezTo>
                <a:cubicBezTo>
                  <a:pt x="1351657" y="540246"/>
                  <a:pt x="1338263" y="518815"/>
                  <a:pt x="1318617" y="474167"/>
                </a:cubicBezTo>
                <a:cubicBezTo>
                  <a:pt x="1304330" y="459879"/>
                  <a:pt x="1321296" y="448271"/>
                  <a:pt x="1369517" y="439341"/>
                </a:cubicBezTo>
                <a:cubicBezTo>
                  <a:pt x="1408807" y="430411"/>
                  <a:pt x="1473101" y="408980"/>
                  <a:pt x="1562398" y="375047"/>
                </a:cubicBezTo>
                <a:lnTo>
                  <a:pt x="1562398" y="235744"/>
                </a:lnTo>
                <a:lnTo>
                  <a:pt x="1323975" y="235744"/>
                </a:lnTo>
                <a:cubicBezTo>
                  <a:pt x="1316832" y="235744"/>
                  <a:pt x="1311474" y="233958"/>
                  <a:pt x="1307902" y="230386"/>
                </a:cubicBezTo>
                <a:cubicBezTo>
                  <a:pt x="1304330" y="225028"/>
                  <a:pt x="1306116" y="222349"/>
                  <a:pt x="1313260" y="222349"/>
                </a:cubicBezTo>
                <a:lnTo>
                  <a:pt x="1704380" y="222349"/>
                </a:lnTo>
                <a:lnTo>
                  <a:pt x="1704380" y="141982"/>
                </a:lnTo>
                <a:lnTo>
                  <a:pt x="1428453" y="141982"/>
                </a:lnTo>
                <a:cubicBezTo>
                  <a:pt x="1421309" y="141982"/>
                  <a:pt x="1415951" y="140196"/>
                  <a:pt x="1412379" y="136624"/>
                </a:cubicBezTo>
                <a:cubicBezTo>
                  <a:pt x="1408807" y="133053"/>
                  <a:pt x="1410593" y="131267"/>
                  <a:pt x="1417737" y="131267"/>
                </a:cubicBezTo>
                <a:lnTo>
                  <a:pt x="1704380" y="131267"/>
                </a:lnTo>
                <a:lnTo>
                  <a:pt x="1704380" y="50899"/>
                </a:lnTo>
                <a:lnTo>
                  <a:pt x="1407021" y="50899"/>
                </a:lnTo>
                <a:cubicBezTo>
                  <a:pt x="1389162" y="47328"/>
                  <a:pt x="1384697" y="43756"/>
                  <a:pt x="1393627" y="40184"/>
                </a:cubicBezTo>
                <a:lnTo>
                  <a:pt x="1685628" y="40184"/>
                </a:lnTo>
                <a:cubicBezTo>
                  <a:pt x="1689199" y="40184"/>
                  <a:pt x="1693664" y="34826"/>
                  <a:pt x="1699022" y="24110"/>
                </a:cubicBezTo>
                <a:cubicBezTo>
                  <a:pt x="1706166" y="11609"/>
                  <a:pt x="1712417" y="4465"/>
                  <a:pt x="1717774" y="2679"/>
                </a:cubicBezTo>
                <a:close/>
                <a:moveTo>
                  <a:pt x="332185" y="0"/>
                </a:moveTo>
                <a:cubicBezTo>
                  <a:pt x="375047" y="17860"/>
                  <a:pt x="406301" y="39291"/>
                  <a:pt x="425946" y="64294"/>
                </a:cubicBezTo>
                <a:cubicBezTo>
                  <a:pt x="425946" y="67866"/>
                  <a:pt x="420589" y="74117"/>
                  <a:pt x="409873" y="83046"/>
                </a:cubicBezTo>
                <a:cubicBezTo>
                  <a:pt x="404515" y="86618"/>
                  <a:pt x="401836" y="89297"/>
                  <a:pt x="401836" y="91083"/>
                </a:cubicBezTo>
                <a:lnTo>
                  <a:pt x="401836" y="570607"/>
                </a:lnTo>
                <a:cubicBezTo>
                  <a:pt x="407194" y="584895"/>
                  <a:pt x="388442" y="593824"/>
                  <a:pt x="345579" y="597396"/>
                </a:cubicBezTo>
                <a:cubicBezTo>
                  <a:pt x="324148" y="599182"/>
                  <a:pt x="313432" y="593824"/>
                  <a:pt x="313432" y="581323"/>
                </a:cubicBezTo>
                <a:lnTo>
                  <a:pt x="313432" y="519708"/>
                </a:lnTo>
                <a:lnTo>
                  <a:pt x="80367" y="519708"/>
                </a:lnTo>
                <a:lnTo>
                  <a:pt x="80367" y="578644"/>
                </a:lnTo>
                <a:cubicBezTo>
                  <a:pt x="82153" y="592931"/>
                  <a:pt x="64294" y="601861"/>
                  <a:pt x="26789" y="605433"/>
                </a:cubicBezTo>
                <a:cubicBezTo>
                  <a:pt x="8930" y="607219"/>
                  <a:pt x="0" y="600075"/>
                  <a:pt x="0" y="584002"/>
                </a:cubicBezTo>
                <a:lnTo>
                  <a:pt x="0" y="32147"/>
                </a:lnTo>
                <a:cubicBezTo>
                  <a:pt x="0" y="10716"/>
                  <a:pt x="22325" y="10716"/>
                  <a:pt x="66973" y="32147"/>
                </a:cubicBezTo>
                <a:cubicBezTo>
                  <a:pt x="83046" y="39291"/>
                  <a:pt x="92869" y="42863"/>
                  <a:pt x="96441" y="42863"/>
                </a:cubicBezTo>
                <a:lnTo>
                  <a:pt x="292001" y="42863"/>
                </a:lnTo>
                <a:cubicBezTo>
                  <a:pt x="293787" y="42863"/>
                  <a:pt x="298252" y="38398"/>
                  <a:pt x="305396" y="29468"/>
                </a:cubicBezTo>
                <a:cubicBezTo>
                  <a:pt x="317897" y="9823"/>
                  <a:pt x="326827" y="0"/>
                  <a:pt x="332185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3" name="图片 122">
            <a:extLst>
              <a:ext uri="{FF2B5EF4-FFF2-40B4-BE49-F238E27FC236}">
                <a16:creationId xmlns:a16="http://schemas.microsoft.com/office/drawing/2014/main" id="{F00B0BFC-35CD-481D-932C-7A5833B838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38868" y="1073022"/>
            <a:ext cx="3414056" cy="728624"/>
          </a:xfrm>
          <a:custGeom>
            <a:avLst/>
            <a:gdLst>
              <a:gd name="connsiteX0" fmla="*/ 0 w 3414056"/>
              <a:gd name="connsiteY0" fmla="*/ 0 h 743776"/>
              <a:gd name="connsiteX1" fmla="*/ 647168 w 3414056"/>
              <a:gd name="connsiteY1" fmla="*/ 0 h 743776"/>
              <a:gd name="connsiteX2" fmla="*/ 647168 w 3414056"/>
              <a:gd name="connsiteY2" fmla="*/ 396279 h 743776"/>
              <a:gd name="connsiteX3" fmla="*/ 2922939 w 3414056"/>
              <a:gd name="connsiteY3" fmla="*/ 396279 h 743776"/>
              <a:gd name="connsiteX4" fmla="*/ 2922939 w 3414056"/>
              <a:gd name="connsiteY4" fmla="*/ 0 h 743776"/>
              <a:gd name="connsiteX5" fmla="*/ 3414056 w 3414056"/>
              <a:gd name="connsiteY5" fmla="*/ 0 h 743776"/>
              <a:gd name="connsiteX6" fmla="*/ 3414056 w 3414056"/>
              <a:gd name="connsiteY6" fmla="*/ 743776 h 743776"/>
              <a:gd name="connsiteX7" fmla="*/ 2907596 w 3414056"/>
              <a:gd name="connsiteY7" fmla="*/ 743776 h 743776"/>
              <a:gd name="connsiteX8" fmla="*/ 2907596 w 3414056"/>
              <a:gd name="connsiteY8" fmla="*/ 576310 h 743776"/>
              <a:gd name="connsiteX9" fmla="*/ 631825 w 3414056"/>
              <a:gd name="connsiteY9" fmla="*/ 576310 h 743776"/>
              <a:gd name="connsiteX10" fmla="*/ 631825 w 3414056"/>
              <a:gd name="connsiteY10" fmla="*/ 743776 h 743776"/>
              <a:gd name="connsiteX11" fmla="*/ 0 w 3414056"/>
              <a:gd name="connsiteY11" fmla="*/ 743776 h 7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14056" h="743776">
                <a:moveTo>
                  <a:pt x="0" y="0"/>
                </a:moveTo>
                <a:lnTo>
                  <a:pt x="647168" y="0"/>
                </a:lnTo>
                <a:lnTo>
                  <a:pt x="647168" y="396279"/>
                </a:lnTo>
                <a:lnTo>
                  <a:pt x="2922939" y="396279"/>
                </a:lnTo>
                <a:lnTo>
                  <a:pt x="2922939" y="0"/>
                </a:lnTo>
                <a:lnTo>
                  <a:pt x="3414056" y="0"/>
                </a:lnTo>
                <a:lnTo>
                  <a:pt x="3414056" y="743776"/>
                </a:lnTo>
                <a:lnTo>
                  <a:pt x="2907596" y="743776"/>
                </a:lnTo>
                <a:lnTo>
                  <a:pt x="2907596" y="576310"/>
                </a:lnTo>
                <a:lnTo>
                  <a:pt x="631825" y="576310"/>
                </a:lnTo>
                <a:lnTo>
                  <a:pt x="631825" y="743776"/>
                </a:lnTo>
                <a:lnTo>
                  <a:pt x="0" y="743776"/>
                </a:lnTo>
                <a:close/>
              </a:path>
            </a:pathLst>
          </a:custGeom>
        </p:spPr>
      </p:pic>
      <p:sp>
        <p:nvSpPr>
          <p:cNvPr id="124" name="文本框 123">
            <a:extLst>
              <a:ext uri="{FF2B5EF4-FFF2-40B4-BE49-F238E27FC236}">
                <a16:creationId xmlns:a16="http://schemas.microsoft.com/office/drawing/2014/main" id="{A7641DF7-6FD8-4743-BF58-DCACA3DAFDE3}"/>
              </a:ext>
            </a:extLst>
          </p:cNvPr>
          <p:cNvSpPr txBox="1"/>
          <p:nvPr/>
        </p:nvSpPr>
        <p:spPr>
          <a:xfrm>
            <a:off x="4940703" y="1544642"/>
            <a:ext cx="2275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 Light"/>
                <a:cs typeface="+mn-cs"/>
              </a:rPr>
              <a:t>CONTENTS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微软雅黑 Light"/>
              <a:cs typeface="+mn-cs"/>
            </a:endParaRPr>
          </a:p>
        </p:txBody>
      </p: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B2734EE0-654E-4506-BB30-E7FBF1FAD9BA}"/>
              </a:ext>
            </a:extLst>
          </p:cNvPr>
          <p:cNvGrpSpPr/>
          <p:nvPr/>
        </p:nvGrpSpPr>
        <p:grpSpPr>
          <a:xfrm>
            <a:off x="921135" y="2708162"/>
            <a:ext cx="2801418" cy="789040"/>
            <a:chOff x="1703083" y="2823754"/>
            <a:chExt cx="3899287" cy="1098263"/>
          </a:xfrm>
        </p:grpSpPr>
        <p:grpSp>
          <p:nvGrpSpPr>
            <p:cNvPr id="128" name="组合 127">
              <a:extLst>
                <a:ext uri="{FF2B5EF4-FFF2-40B4-BE49-F238E27FC236}">
                  <a16:creationId xmlns:a16="http://schemas.microsoft.com/office/drawing/2014/main" id="{4F2AE46D-29F1-4240-B9AA-CEA08DD60222}"/>
                </a:ext>
              </a:extLst>
            </p:cNvPr>
            <p:cNvGrpSpPr/>
            <p:nvPr/>
          </p:nvGrpSpPr>
          <p:grpSpPr>
            <a:xfrm>
              <a:off x="1703083" y="2823754"/>
              <a:ext cx="1096688" cy="1098263"/>
              <a:chOff x="1703083" y="2823754"/>
              <a:chExt cx="1096688" cy="1098263"/>
            </a:xfrm>
          </p:grpSpPr>
          <p:sp>
            <p:nvSpPr>
              <p:cNvPr id="127" name="矩形 126">
                <a:extLst>
                  <a:ext uri="{FF2B5EF4-FFF2-40B4-BE49-F238E27FC236}">
                    <a16:creationId xmlns:a16="http://schemas.microsoft.com/office/drawing/2014/main" id="{382EBAB3-8925-4F4F-A05E-ECB02FE30C3B}"/>
                  </a:ext>
                </a:extLst>
              </p:cNvPr>
              <p:cNvSpPr/>
              <p:nvPr/>
            </p:nvSpPr>
            <p:spPr>
              <a:xfrm>
                <a:off x="1797706" y="2823754"/>
                <a:ext cx="1002065" cy="10020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6" name="矩形 125">
                <a:extLst>
                  <a:ext uri="{FF2B5EF4-FFF2-40B4-BE49-F238E27FC236}">
                    <a16:creationId xmlns:a16="http://schemas.microsoft.com/office/drawing/2014/main" id="{3C050B36-31E4-4545-90D9-1854F51C11CB}"/>
                  </a:ext>
                </a:extLst>
              </p:cNvPr>
              <p:cNvSpPr/>
              <p:nvPr/>
            </p:nvSpPr>
            <p:spPr>
              <a:xfrm>
                <a:off x="1703083" y="2919952"/>
                <a:ext cx="1002065" cy="100206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altLang="zh-CN" sz="4000" b="1" dirty="0">
                    <a:solidFill>
                      <a:srgbClr val="FFFFFF"/>
                    </a:solidFill>
                    <a:latin typeface="+mj-lt"/>
                    <a:ea typeface="微软雅黑 Light"/>
                  </a:rPr>
                  <a:t>1</a:t>
                </a:r>
                <a:endParaRPr lang="zh-CN" altLang="en-US" sz="4000" b="1" dirty="0">
                  <a:solidFill>
                    <a:srgbClr val="FFFFFF"/>
                  </a:solidFill>
                  <a:latin typeface="+mj-lt"/>
                  <a:ea typeface="微软雅黑 Light"/>
                </a:endParaRPr>
              </a:p>
            </p:txBody>
          </p:sp>
        </p:grpSp>
        <p:sp>
          <p:nvSpPr>
            <p:cNvPr id="129" name="文本框 128">
              <a:extLst>
                <a:ext uri="{FF2B5EF4-FFF2-40B4-BE49-F238E27FC236}">
                  <a16:creationId xmlns:a16="http://schemas.microsoft.com/office/drawing/2014/main" id="{A2FE2818-24F4-4BF8-8587-810BEAE5F72D}"/>
                </a:ext>
              </a:extLst>
            </p:cNvPr>
            <p:cNvSpPr txBox="1"/>
            <p:nvPr/>
          </p:nvSpPr>
          <p:spPr>
            <a:xfrm>
              <a:off x="2906813" y="2967664"/>
              <a:ext cx="2695557" cy="813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/>
                  <a:ea typeface="微软雅黑 Light"/>
                  <a:cs typeface="+mn-cs"/>
                </a:rPr>
                <a:t>选题背景</a:t>
              </a:r>
            </a:p>
          </p:txBody>
        </p:sp>
      </p:grpSp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0A529208-2FAC-4A8E-9B82-3A3D66F1E836}"/>
              </a:ext>
            </a:extLst>
          </p:cNvPr>
          <p:cNvGrpSpPr/>
          <p:nvPr/>
        </p:nvGrpSpPr>
        <p:grpSpPr>
          <a:xfrm>
            <a:off x="4682240" y="2708162"/>
            <a:ext cx="2801418" cy="789040"/>
            <a:chOff x="1703083" y="2823754"/>
            <a:chExt cx="3899287" cy="1098263"/>
          </a:xfrm>
        </p:grpSpPr>
        <p:grpSp>
          <p:nvGrpSpPr>
            <p:cNvPr id="137" name="组合 136">
              <a:extLst>
                <a:ext uri="{FF2B5EF4-FFF2-40B4-BE49-F238E27FC236}">
                  <a16:creationId xmlns:a16="http://schemas.microsoft.com/office/drawing/2014/main" id="{F8C7DFB7-A3D6-43AD-8F8B-9371DBEDB7FD}"/>
                </a:ext>
              </a:extLst>
            </p:cNvPr>
            <p:cNvGrpSpPr/>
            <p:nvPr/>
          </p:nvGrpSpPr>
          <p:grpSpPr>
            <a:xfrm>
              <a:off x="1703083" y="2823754"/>
              <a:ext cx="1096688" cy="1098263"/>
              <a:chOff x="1703083" y="2823754"/>
              <a:chExt cx="1096688" cy="1098263"/>
            </a:xfrm>
          </p:grpSpPr>
          <p:sp>
            <p:nvSpPr>
              <p:cNvPr id="139" name="矩形 138">
                <a:extLst>
                  <a:ext uri="{FF2B5EF4-FFF2-40B4-BE49-F238E27FC236}">
                    <a16:creationId xmlns:a16="http://schemas.microsoft.com/office/drawing/2014/main" id="{C6A926D6-8368-42F3-B72D-91BCE6699CC5}"/>
                  </a:ext>
                </a:extLst>
              </p:cNvPr>
              <p:cNvSpPr/>
              <p:nvPr/>
            </p:nvSpPr>
            <p:spPr>
              <a:xfrm>
                <a:off x="1797706" y="2823754"/>
                <a:ext cx="1002065" cy="10020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40" name="矩形 139">
                <a:extLst>
                  <a:ext uri="{FF2B5EF4-FFF2-40B4-BE49-F238E27FC236}">
                    <a16:creationId xmlns:a16="http://schemas.microsoft.com/office/drawing/2014/main" id="{5DD5FBC5-F34E-48B2-B3B5-028ED95C0CEC}"/>
                  </a:ext>
                </a:extLst>
              </p:cNvPr>
              <p:cNvSpPr/>
              <p:nvPr/>
            </p:nvSpPr>
            <p:spPr>
              <a:xfrm>
                <a:off x="1703083" y="2919952"/>
                <a:ext cx="1002065" cy="100206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altLang="zh-CN" sz="4000" b="1" dirty="0">
                    <a:solidFill>
                      <a:srgbClr val="FFFFFF"/>
                    </a:solidFill>
                    <a:latin typeface="+mj-lt"/>
                    <a:ea typeface="微软雅黑 Light"/>
                  </a:rPr>
                  <a:t>2</a:t>
                </a:r>
                <a:endParaRPr lang="zh-CN" altLang="en-US" sz="4000" b="1" dirty="0">
                  <a:solidFill>
                    <a:srgbClr val="FFFFFF"/>
                  </a:solidFill>
                  <a:latin typeface="+mj-lt"/>
                  <a:ea typeface="微软雅黑 Light"/>
                </a:endParaRPr>
              </a:p>
            </p:txBody>
          </p:sp>
        </p:grpSp>
        <p:sp>
          <p:nvSpPr>
            <p:cNvPr id="138" name="文本框 137">
              <a:extLst>
                <a:ext uri="{FF2B5EF4-FFF2-40B4-BE49-F238E27FC236}">
                  <a16:creationId xmlns:a16="http://schemas.microsoft.com/office/drawing/2014/main" id="{D0BBC5C4-A5B7-428F-A1C4-CFC456F9D1AA}"/>
                </a:ext>
              </a:extLst>
            </p:cNvPr>
            <p:cNvSpPr txBox="1"/>
            <p:nvPr/>
          </p:nvSpPr>
          <p:spPr>
            <a:xfrm>
              <a:off x="2906813" y="2967664"/>
              <a:ext cx="2695557" cy="813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/>
                  <a:ea typeface="微软雅黑 Light"/>
                  <a:cs typeface="+mn-cs"/>
                </a:rPr>
                <a:t>研究目标</a:t>
              </a:r>
            </a:p>
          </p:txBody>
        </p:sp>
      </p:grpSp>
      <p:grpSp>
        <p:nvGrpSpPr>
          <p:cNvPr id="141" name="组合 140">
            <a:extLst>
              <a:ext uri="{FF2B5EF4-FFF2-40B4-BE49-F238E27FC236}">
                <a16:creationId xmlns:a16="http://schemas.microsoft.com/office/drawing/2014/main" id="{7B3F95BC-5FA6-4809-9DE7-9A6F5F2CB7BF}"/>
              </a:ext>
            </a:extLst>
          </p:cNvPr>
          <p:cNvGrpSpPr/>
          <p:nvPr/>
        </p:nvGrpSpPr>
        <p:grpSpPr>
          <a:xfrm>
            <a:off x="8443345" y="2708162"/>
            <a:ext cx="2761609" cy="789040"/>
            <a:chOff x="1703083" y="2823754"/>
            <a:chExt cx="3843876" cy="1098263"/>
          </a:xfrm>
        </p:grpSpPr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9C237619-5A2D-4792-9296-28DA9BEBD0E9}"/>
                </a:ext>
              </a:extLst>
            </p:cNvPr>
            <p:cNvGrpSpPr/>
            <p:nvPr/>
          </p:nvGrpSpPr>
          <p:grpSpPr>
            <a:xfrm>
              <a:off x="1703083" y="2823754"/>
              <a:ext cx="1096688" cy="1098263"/>
              <a:chOff x="1703083" y="2823754"/>
              <a:chExt cx="1096688" cy="1098263"/>
            </a:xfrm>
          </p:grpSpPr>
          <p:sp>
            <p:nvSpPr>
              <p:cNvPr id="144" name="矩形 143">
                <a:extLst>
                  <a:ext uri="{FF2B5EF4-FFF2-40B4-BE49-F238E27FC236}">
                    <a16:creationId xmlns:a16="http://schemas.microsoft.com/office/drawing/2014/main" id="{9F6E1951-583F-4080-8C78-4E4F576DFE4D}"/>
                  </a:ext>
                </a:extLst>
              </p:cNvPr>
              <p:cNvSpPr/>
              <p:nvPr/>
            </p:nvSpPr>
            <p:spPr>
              <a:xfrm>
                <a:off x="1797706" y="2823754"/>
                <a:ext cx="1002065" cy="10020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45" name="矩形 144">
                <a:extLst>
                  <a:ext uri="{FF2B5EF4-FFF2-40B4-BE49-F238E27FC236}">
                    <a16:creationId xmlns:a16="http://schemas.microsoft.com/office/drawing/2014/main" id="{51C8E626-C8AC-4D8B-A291-CC9BBC46A9FF}"/>
                  </a:ext>
                </a:extLst>
              </p:cNvPr>
              <p:cNvSpPr/>
              <p:nvPr/>
            </p:nvSpPr>
            <p:spPr>
              <a:xfrm>
                <a:off x="1703083" y="2919952"/>
                <a:ext cx="1002065" cy="100206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altLang="zh-CN" sz="4000" b="1" dirty="0">
                    <a:solidFill>
                      <a:srgbClr val="FFFFFF"/>
                    </a:solidFill>
                    <a:latin typeface="+mj-lt"/>
                    <a:ea typeface="微软雅黑 Light"/>
                  </a:rPr>
                  <a:t>3</a:t>
                </a:r>
                <a:endParaRPr lang="zh-CN" altLang="en-US" sz="4000" b="1" dirty="0">
                  <a:solidFill>
                    <a:srgbClr val="FFFFFF"/>
                  </a:solidFill>
                  <a:latin typeface="+mj-lt"/>
                  <a:ea typeface="微软雅黑 Light"/>
                </a:endParaRPr>
              </a:p>
            </p:txBody>
          </p:sp>
        </p:grpSp>
        <p:sp>
          <p:nvSpPr>
            <p:cNvPr id="143" name="文本框 142">
              <a:extLst>
                <a:ext uri="{FF2B5EF4-FFF2-40B4-BE49-F238E27FC236}">
                  <a16:creationId xmlns:a16="http://schemas.microsoft.com/office/drawing/2014/main" id="{559BEB37-620E-410B-9099-0C635AB33C03}"/>
                </a:ext>
              </a:extLst>
            </p:cNvPr>
            <p:cNvSpPr txBox="1"/>
            <p:nvPr/>
          </p:nvSpPr>
          <p:spPr>
            <a:xfrm>
              <a:off x="2906814" y="2967664"/>
              <a:ext cx="2640145" cy="813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/>
                  <a:ea typeface="微软雅黑 Light"/>
                  <a:cs typeface="+mn-cs"/>
                </a:rPr>
                <a:t>研究意义</a:t>
              </a:r>
            </a:p>
          </p:txBody>
        </p:sp>
      </p:grpSp>
      <p:grpSp>
        <p:nvGrpSpPr>
          <p:cNvPr id="162" name="组合 161">
            <a:extLst>
              <a:ext uri="{FF2B5EF4-FFF2-40B4-BE49-F238E27FC236}">
                <a16:creationId xmlns:a16="http://schemas.microsoft.com/office/drawing/2014/main" id="{0C096A81-6EEE-411E-BB53-3F5D2A3B711C}"/>
              </a:ext>
            </a:extLst>
          </p:cNvPr>
          <p:cNvGrpSpPr/>
          <p:nvPr/>
        </p:nvGrpSpPr>
        <p:grpSpPr>
          <a:xfrm>
            <a:off x="918801" y="4384089"/>
            <a:ext cx="2801418" cy="789040"/>
            <a:chOff x="1703083" y="2823754"/>
            <a:chExt cx="3899287" cy="1098263"/>
          </a:xfrm>
        </p:grpSpPr>
        <p:grpSp>
          <p:nvGrpSpPr>
            <p:cNvPr id="163" name="组合 162">
              <a:extLst>
                <a:ext uri="{FF2B5EF4-FFF2-40B4-BE49-F238E27FC236}">
                  <a16:creationId xmlns:a16="http://schemas.microsoft.com/office/drawing/2014/main" id="{EC661CED-7D64-4AD9-8AEE-00D1E51B8320}"/>
                </a:ext>
              </a:extLst>
            </p:cNvPr>
            <p:cNvGrpSpPr/>
            <p:nvPr/>
          </p:nvGrpSpPr>
          <p:grpSpPr>
            <a:xfrm>
              <a:off x="1703083" y="2823754"/>
              <a:ext cx="1096688" cy="1098263"/>
              <a:chOff x="1703083" y="2823754"/>
              <a:chExt cx="1096688" cy="1098263"/>
            </a:xfrm>
          </p:grpSpPr>
          <p:sp>
            <p:nvSpPr>
              <p:cNvPr id="165" name="矩形 164">
                <a:extLst>
                  <a:ext uri="{FF2B5EF4-FFF2-40B4-BE49-F238E27FC236}">
                    <a16:creationId xmlns:a16="http://schemas.microsoft.com/office/drawing/2014/main" id="{27E0A9FB-A775-4B40-9A96-3F8EED39038F}"/>
                  </a:ext>
                </a:extLst>
              </p:cNvPr>
              <p:cNvSpPr/>
              <p:nvPr/>
            </p:nvSpPr>
            <p:spPr>
              <a:xfrm>
                <a:off x="1797706" y="2823754"/>
                <a:ext cx="1002065" cy="10020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66" name="矩形 165">
                <a:extLst>
                  <a:ext uri="{FF2B5EF4-FFF2-40B4-BE49-F238E27FC236}">
                    <a16:creationId xmlns:a16="http://schemas.microsoft.com/office/drawing/2014/main" id="{B4781C35-C9ED-493C-8D5B-645053C36ECA}"/>
                  </a:ext>
                </a:extLst>
              </p:cNvPr>
              <p:cNvSpPr/>
              <p:nvPr/>
            </p:nvSpPr>
            <p:spPr>
              <a:xfrm>
                <a:off x="1703083" y="2919952"/>
                <a:ext cx="1002065" cy="100206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altLang="zh-CN" sz="4000" b="1" dirty="0">
                    <a:solidFill>
                      <a:srgbClr val="FFFFFF"/>
                    </a:solidFill>
                    <a:latin typeface="+mj-lt"/>
                    <a:ea typeface="微软雅黑 Light"/>
                  </a:rPr>
                  <a:t>4</a:t>
                </a:r>
                <a:endParaRPr lang="zh-CN" altLang="en-US" sz="4000" b="1" dirty="0">
                  <a:solidFill>
                    <a:srgbClr val="FFFFFF"/>
                  </a:solidFill>
                  <a:latin typeface="+mj-lt"/>
                  <a:ea typeface="微软雅黑 Light"/>
                </a:endParaRPr>
              </a:p>
            </p:txBody>
          </p:sp>
        </p:grpSp>
        <p:sp>
          <p:nvSpPr>
            <p:cNvPr id="164" name="文本框 163">
              <a:extLst>
                <a:ext uri="{FF2B5EF4-FFF2-40B4-BE49-F238E27FC236}">
                  <a16:creationId xmlns:a16="http://schemas.microsoft.com/office/drawing/2014/main" id="{89ACCD35-331F-48DC-A46F-B61D7EB90146}"/>
                </a:ext>
              </a:extLst>
            </p:cNvPr>
            <p:cNvSpPr txBox="1"/>
            <p:nvPr/>
          </p:nvSpPr>
          <p:spPr>
            <a:xfrm>
              <a:off x="2906813" y="2967664"/>
              <a:ext cx="2695557" cy="813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/>
                  <a:ea typeface="微软雅黑 Light"/>
                  <a:cs typeface="+mn-cs"/>
                </a:rPr>
                <a:t>研究方法</a:t>
              </a:r>
            </a:p>
          </p:txBody>
        </p:sp>
      </p:grpSp>
      <p:grpSp>
        <p:nvGrpSpPr>
          <p:cNvPr id="167" name="组合 166">
            <a:extLst>
              <a:ext uri="{FF2B5EF4-FFF2-40B4-BE49-F238E27FC236}">
                <a16:creationId xmlns:a16="http://schemas.microsoft.com/office/drawing/2014/main" id="{E7E89A2B-2259-41AC-8C29-8996142B7BFA}"/>
              </a:ext>
            </a:extLst>
          </p:cNvPr>
          <p:cNvGrpSpPr/>
          <p:nvPr/>
        </p:nvGrpSpPr>
        <p:grpSpPr>
          <a:xfrm>
            <a:off x="4680250" y="4384089"/>
            <a:ext cx="2801418" cy="789040"/>
            <a:chOff x="1703083" y="2823754"/>
            <a:chExt cx="3899287" cy="1098263"/>
          </a:xfrm>
        </p:grpSpPr>
        <p:grpSp>
          <p:nvGrpSpPr>
            <p:cNvPr id="168" name="组合 167">
              <a:extLst>
                <a:ext uri="{FF2B5EF4-FFF2-40B4-BE49-F238E27FC236}">
                  <a16:creationId xmlns:a16="http://schemas.microsoft.com/office/drawing/2014/main" id="{227052B8-BD42-44F0-9E6E-4F8399EEF30D}"/>
                </a:ext>
              </a:extLst>
            </p:cNvPr>
            <p:cNvGrpSpPr/>
            <p:nvPr/>
          </p:nvGrpSpPr>
          <p:grpSpPr>
            <a:xfrm>
              <a:off x="1703083" y="2823754"/>
              <a:ext cx="1096688" cy="1098263"/>
              <a:chOff x="1703083" y="2823754"/>
              <a:chExt cx="1096688" cy="1098263"/>
            </a:xfrm>
          </p:grpSpPr>
          <p:sp>
            <p:nvSpPr>
              <p:cNvPr id="170" name="矩形 169">
                <a:extLst>
                  <a:ext uri="{FF2B5EF4-FFF2-40B4-BE49-F238E27FC236}">
                    <a16:creationId xmlns:a16="http://schemas.microsoft.com/office/drawing/2014/main" id="{A4A7FFBB-DB6D-4044-BE55-7FD535555506}"/>
                  </a:ext>
                </a:extLst>
              </p:cNvPr>
              <p:cNvSpPr/>
              <p:nvPr/>
            </p:nvSpPr>
            <p:spPr>
              <a:xfrm>
                <a:off x="1797706" y="2823754"/>
                <a:ext cx="1002065" cy="10020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71" name="矩形 170">
                <a:extLst>
                  <a:ext uri="{FF2B5EF4-FFF2-40B4-BE49-F238E27FC236}">
                    <a16:creationId xmlns:a16="http://schemas.microsoft.com/office/drawing/2014/main" id="{7D5EEBDE-B5FD-4478-8283-E5D40ADBF958}"/>
                  </a:ext>
                </a:extLst>
              </p:cNvPr>
              <p:cNvSpPr/>
              <p:nvPr/>
            </p:nvSpPr>
            <p:spPr>
              <a:xfrm>
                <a:off x="1703083" y="2919952"/>
                <a:ext cx="1002065" cy="100206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altLang="zh-CN" sz="4000" b="1" dirty="0">
                    <a:solidFill>
                      <a:srgbClr val="FFFFFF"/>
                    </a:solidFill>
                    <a:latin typeface="+mj-lt"/>
                    <a:ea typeface="微软雅黑 Light"/>
                  </a:rPr>
                  <a:t>5</a:t>
                </a:r>
                <a:endParaRPr lang="zh-CN" altLang="en-US" sz="4000" b="1" dirty="0">
                  <a:solidFill>
                    <a:srgbClr val="FFFFFF"/>
                  </a:solidFill>
                  <a:latin typeface="+mj-lt"/>
                  <a:ea typeface="微软雅黑 Light"/>
                </a:endParaRPr>
              </a:p>
            </p:txBody>
          </p:sp>
        </p:grpSp>
        <p:sp>
          <p:nvSpPr>
            <p:cNvPr id="169" name="文本框 168">
              <a:extLst>
                <a:ext uri="{FF2B5EF4-FFF2-40B4-BE49-F238E27FC236}">
                  <a16:creationId xmlns:a16="http://schemas.microsoft.com/office/drawing/2014/main" id="{3D4324C3-9B23-40DF-A19D-B4FBAB1D161E}"/>
                </a:ext>
              </a:extLst>
            </p:cNvPr>
            <p:cNvSpPr txBox="1"/>
            <p:nvPr/>
          </p:nvSpPr>
          <p:spPr>
            <a:xfrm>
              <a:off x="2906813" y="2967664"/>
              <a:ext cx="2695557" cy="813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/>
                  <a:ea typeface="微软雅黑 Light"/>
                  <a:cs typeface="+mn-cs"/>
                </a:rPr>
                <a:t>思路框架</a:t>
              </a:r>
            </a:p>
          </p:txBody>
        </p:sp>
      </p:grpSp>
      <p:grpSp>
        <p:nvGrpSpPr>
          <p:cNvPr id="172" name="组合 171">
            <a:extLst>
              <a:ext uri="{FF2B5EF4-FFF2-40B4-BE49-F238E27FC236}">
                <a16:creationId xmlns:a16="http://schemas.microsoft.com/office/drawing/2014/main" id="{9755050C-43C1-4EF9-97EA-2A8C77803909}"/>
              </a:ext>
            </a:extLst>
          </p:cNvPr>
          <p:cNvGrpSpPr/>
          <p:nvPr/>
        </p:nvGrpSpPr>
        <p:grpSpPr>
          <a:xfrm>
            <a:off x="8441011" y="4384089"/>
            <a:ext cx="2728275" cy="789040"/>
            <a:chOff x="1703083" y="2823754"/>
            <a:chExt cx="3797479" cy="1098263"/>
          </a:xfrm>
        </p:grpSpPr>
        <p:grpSp>
          <p:nvGrpSpPr>
            <p:cNvPr id="173" name="组合 172">
              <a:extLst>
                <a:ext uri="{FF2B5EF4-FFF2-40B4-BE49-F238E27FC236}">
                  <a16:creationId xmlns:a16="http://schemas.microsoft.com/office/drawing/2014/main" id="{4E5DD1B0-B6E7-4972-9F5D-00504C3C8CD4}"/>
                </a:ext>
              </a:extLst>
            </p:cNvPr>
            <p:cNvGrpSpPr/>
            <p:nvPr/>
          </p:nvGrpSpPr>
          <p:grpSpPr>
            <a:xfrm>
              <a:off x="1703083" y="2823754"/>
              <a:ext cx="1096688" cy="1098263"/>
              <a:chOff x="1703083" y="2823754"/>
              <a:chExt cx="1096688" cy="1098263"/>
            </a:xfrm>
          </p:grpSpPr>
          <p:sp>
            <p:nvSpPr>
              <p:cNvPr id="175" name="矩形 174">
                <a:extLst>
                  <a:ext uri="{FF2B5EF4-FFF2-40B4-BE49-F238E27FC236}">
                    <a16:creationId xmlns:a16="http://schemas.microsoft.com/office/drawing/2014/main" id="{96591994-078A-42D3-88E1-7F020177A53B}"/>
                  </a:ext>
                </a:extLst>
              </p:cNvPr>
              <p:cNvSpPr/>
              <p:nvPr/>
            </p:nvSpPr>
            <p:spPr>
              <a:xfrm>
                <a:off x="1797706" y="2823754"/>
                <a:ext cx="1002065" cy="10020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76" name="矩形 175">
                <a:extLst>
                  <a:ext uri="{FF2B5EF4-FFF2-40B4-BE49-F238E27FC236}">
                    <a16:creationId xmlns:a16="http://schemas.microsoft.com/office/drawing/2014/main" id="{5FB59453-B086-4BDC-951A-8A2799223412}"/>
                  </a:ext>
                </a:extLst>
              </p:cNvPr>
              <p:cNvSpPr/>
              <p:nvPr/>
            </p:nvSpPr>
            <p:spPr>
              <a:xfrm>
                <a:off x="1703083" y="2919952"/>
                <a:ext cx="1002065" cy="100206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altLang="zh-CN" sz="4000" b="1" dirty="0">
                    <a:solidFill>
                      <a:srgbClr val="FFFFFF"/>
                    </a:solidFill>
                    <a:latin typeface="+mj-lt"/>
                    <a:ea typeface="微软雅黑 Light"/>
                  </a:rPr>
                  <a:t>6</a:t>
                </a:r>
                <a:endParaRPr lang="zh-CN" altLang="en-US" sz="4000" b="1" dirty="0">
                  <a:solidFill>
                    <a:srgbClr val="FFFFFF"/>
                  </a:solidFill>
                  <a:latin typeface="+mj-lt"/>
                  <a:ea typeface="微软雅黑 Light"/>
                </a:endParaRPr>
              </a:p>
            </p:txBody>
          </p:sp>
        </p:grpSp>
        <p:sp>
          <p:nvSpPr>
            <p:cNvPr id="174" name="文本框 173">
              <a:extLst>
                <a:ext uri="{FF2B5EF4-FFF2-40B4-BE49-F238E27FC236}">
                  <a16:creationId xmlns:a16="http://schemas.microsoft.com/office/drawing/2014/main" id="{15E26A58-5274-4F10-9156-2036D9A82D8E}"/>
                </a:ext>
              </a:extLst>
            </p:cNvPr>
            <p:cNvSpPr txBox="1"/>
            <p:nvPr/>
          </p:nvSpPr>
          <p:spPr>
            <a:xfrm>
              <a:off x="2906813" y="2967664"/>
              <a:ext cx="2593749" cy="813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/>
                  <a:ea typeface="微软雅黑 Light"/>
                  <a:cs typeface="+mn-cs"/>
                </a:rPr>
                <a:t>参考文献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7095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8D2F6E7-32CF-4FA4-B72F-F6582F184AD2}"/>
              </a:ext>
            </a:extLst>
          </p:cNvPr>
          <p:cNvSpPr txBox="1"/>
          <p:nvPr/>
        </p:nvSpPr>
        <p:spPr>
          <a:xfrm>
            <a:off x="614400" y="1710983"/>
            <a:ext cx="1015663" cy="40187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5400" b="1" spc="-300" dirty="0">
                <a:solidFill>
                  <a:schemeClr val="bg1">
                    <a:lumMod val="75000"/>
                    <a:alpha val="17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PROBLEM</a:t>
            </a:r>
            <a:endParaRPr lang="zh-CN" altLang="en-US" sz="5400" b="1" spc="-300" dirty="0">
              <a:solidFill>
                <a:schemeClr val="bg1">
                  <a:lumMod val="75000"/>
                  <a:alpha val="17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5" name="图片 144">
            <a:extLst>
              <a:ext uri="{FF2B5EF4-FFF2-40B4-BE49-F238E27FC236}">
                <a16:creationId xmlns:a16="http://schemas.microsoft.com/office/drawing/2014/main" id="{4038672B-C97B-435C-A8AC-9FC0ABADD1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7" t="165" r="8092" b="4723"/>
          <a:stretch/>
        </p:blipFill>
        <p:spPr>
          <a:xfrm>
            <a:off x="3354016" y="0"/>
            <a:ext cx="8860483" cy="685799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335930" y="0"/>
            <a:ext cx="8856069" cy="6858000"/>
          </a:xfrm>
          <a:prstGeom prst="rect">
            <a:avLst/>
          </a:prstGeom>
          <a:solidFill>
            <a:srgbClr val="002060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37A6F05-BC8B-4B55-8715-B8E706FB6151}"/>
              </a:ext>
            </a:extLst>
          </p:cNvPr>
          <p:cNvGrpSpPr/>
          <p:nvPr/>
        </p:nvGrpSpPr>
        <p:grpSpPr>
          <a:xfrm>
            <a:off x="3694387" y="2059563"/>
            <a:ext cx="1675454" cy="2881749"/>
            <a:chOff x="3699067" y="1896168"/>
            <a:chExt cx="1675454" cy="2881749"/>
          </a:xfrm>
        </p:grpSpPr>
        <p:sp>
          <p:nvSpPr>
            <p:cNvPr id="13" name="文本框 12"/>
            <p:cNvSpPr txBox="1"/>
            <p:nvPr/>
          </p:nvSpPr>
          <p:spPr>
            <a:xfrm>
              <a:off x="3699067" y="3139327"/>
              <a:ext cx="1675454" cy="163859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信息不共享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有些工作重复做，有些工作没人做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有些工作。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699067" y="1896168"/>
              <a:ext cx="1002929" cy="76944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7CED7"/>
                  </a:solidFill>
                  <a:effectLst/>
                  <a:uLnTx/>
                  <a:uFillTx/>
                  <a:latin typeface="+mj-lt"/>
                  <a:ea typeface="微软雅黑" panose="020B0503020204020204" pitchFamily="34" charset="-122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7CED7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3699067" y="2632842"/>
              <a:ext cx="621924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2CD7D0E7-87F2-463D-82AA-E74EA6C2D497}"/>
              </a:ext>
            </a:extLst>
          </p:cNvPr>
          <p:cNvGrpSpPr/>
          <p:nvPr/>
        </p:nvGrpSpPr>
        <p:grpSpPr>
          <a:xfrm>
            <a:off x="7955814" y="2059563"/>
            <a:ext cx="1712257" cy="2881749"/>
            <a:chOff x="7956920" y="1896168"/>
            <a:chExt cx="1712257" cy="2881749"/>
          </a:xfrm>
        </p:grpSpPr>
        <p:sp>
          <p:nvSpPr>
            <p:cNvPr id="15" name="文本框 14"/>
            <p:cNvSpPr txBox="1"/>
            <p:nvPr/>
          </p:nvSpPr>
          <p:spPr>
            <a:xfrm>
              <a:off x="7956920" y="3139327"/>
              <a:ext cx="1712257" cy="163859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just" defTabSz="914400"/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总结不到位</a:t>
              </a:r>
              <a:endParaRPr lang="en-US" altLang="zh-CN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algn="just" defTabSz="914400">
                <a:lnSpc>
                  <a:spcPct val="130000"/>
                </a:lnSpc>
              </a:pPr>
              <a:r>
                <a:rPr lang="zh-CN" altLang="en-US" sz="1600" dirty="0">
                  <a:solidFill>
                    <a:prstClr val="white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不能及时的对告一段落的工作做出总结。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956920" y="1896168"/>
              <a:ext cx="951649" cy="76944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defTabSz="914400"/>
              <a:r>
                <a:rPr lang="en-US" altLang="zh-CN" sz="4400" b="1" dirty="0">
                  <a:solidFill>
                    <a:srgbClr val="27CED7"/>
                  </a:solidFill>
                  <a:latin typeface="+mj-lt"/>
                  <a:ea typeface="微软雅黑" panose="020B0503020204020204" pitchFamily="34" charset="-122"/>
                </a:rPr>
                <a:t>03</a:t>
              </a:r>
              <a:endParaRPr lang="zh-CN" altLang="en-US" sz="4400" b="1" dirty="0">
                <a:solidFill>
                  <a:srgbClr val="27CED7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8096997" y="2632842"/>
              <a:ext cx="621924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3408EF1E-152A-4E10-B49F-704D04CD446C}"/>
              </a:ext>
            </a:extLst>
          </p:cNvPr>
          <p:cNvGrpSpPr/>
          <p:nvPr/>
        </p:nvGrpSpPr>
        <p:grpSpPr>
          <a:xfrm>
            <a:off x="5845846" y="2054337"/>
            <a:ext cx="1633963" cy="2892200"/>
            <a:chOff x="5807272" y="1896168"/>
            <a:chExt cx="1633963" cy="2892200"/>
          </a:xfrm>
        </p:grpSpPr>
        <p:sp>
          <p:nvSpPr>
            <p:cNvPr id="14" name="文本框 13"/>
            <p:cNvSpPr txBox="1"/>
            <p:nvPr/>
          </p:nvSpPr>
          <p:spPr>
            <a:xfrm>
              <a:off x="5807272" y="3139327"/>
              <a:ext cx="1633963" cy="164904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just" defTabSz="914400"/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流程不健全</a:t>
              </a:r>
              <a:endParaRPr lang="en-US" altLang="zh-CN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algn="just" defTabSz="914400">
                <a:lnSpc>
                  <a:spcPct val="130000"/>
                </a:lnSpc>
              </a:pPr>
              <a:r>
                <a:rPr lang="zh-CN" altLang="en-US" sz="1600" dirty="0">
                  <a:solidFill>
                    <a:prstClr val="white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工作衔接不顺畅，部门间相互不理解办事程序。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807272" y="1896168"/>
              <a:ext cx="951649" cy="76944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defTabSz="914400"/>
              <a:r>
                <a:rPr lang="en-US" altLang="zh-CN" sz="4400" b="1" dirty="0">
                  <a:solidFill>
                    <a:srgbClr val="27CED7"/>
                  </a:solidFill>
                  <a:latin typeface="+mj-lt"/>
                  <a:ea typeface="微软雅黑" panose="020B0503020204020204" pitchFamily="34" charset="-122"/>
                </a:rPr>
                <a:t>02</a:t>
              </a:r>
              <a:endParaRPr lang="zh-CN" altLang="en-US" sz="4400" b="1" dirty="0">
                <a:solidFill>
                  <a:srgbClr val="27CED7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5807272" y="2632842"/>
              <a:ext cx="621924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0A65542D-A4D6-4B7D-AAAE-C2EDCD74B311}"/>
              </a:ext>
            </a:extLst>
          </p:cNvPr>
          <p:cNvGrpSpPr/>
          <p:nvPr/>
        </p:nvGrpSpPr>
        <p:grpSpPr>
          <a:xfrm>
            <a:off x="10144075" y="2059563"/>
            <a:ext cx="1712258" cy="2881749"/>
            <a:chOff x="10051670" y="1896168"/>
            <a:chExt cx="1712258" cy="2881749"/>
          </a:xfrm>
        </p:grpSpPr>
        <p:sp>
          <p:nvSpPr>
            <p:cNvPr id="16" name="文本框 15"/>
            <p:cNvSpPr txBox="1"/>
            <p:nvPr/>
          </p:nvSpPr>
          <p:spPr>
            <a:xfrm>
              <a:off x="10051670" y="3139327"/>
              <a:ext cx="1712258" cy="163859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just" defTabSz="914400"/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指导不到位</a:t>
              </a:r>
              <a:endParaRPr lang="en-US" altLang="zh-CN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algn="just" defTabSz="914400">
                <a:lnSpc>
                  <a:spcPct val="130000"/>
                </a:lnSpc>
              </a:pPr>
              <a:r>
                <a:rPr lang="zh-CN" altLang="en-US" sz="1600" dirty="0">
                  <a:solidFill>
                    <a:prstClr val="white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在日常工作中无记录，在日常工作中无记录。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0051670" y="1896168"/>
              <a:ext cx="1002929" cy="76944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defTabSz="914400"/>
              <a:r>
                <a:rPr lang="en-US" altLang="zh-CN" sz="4400" b="1" dirty="0">
                  <a:solidFill>
                    <a:srgbClr val="27CED7"/>
                  </a:solidFill>
                  <a:latin typeface="+mj-lt"/>
                  <a:ea typeface="微软雅黑" panose="020B0503020204020204" pitchFamily="34" charset="-122"/>
                </a:rPr>
                <a:t>04</a:t>
              </a:r>
              <a:endParaRPr lang="zh-CN" altLang="en-US" sz="4400" b="1" dirty="0">
                <a:solidFill>
                  <a:srgbClr val="27CED7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10051670" y="2632842"/>
              <a:ext cx="621924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矩形 43"/>
          <p:cNvSpPr/>
          <p:nvPr/>
        </p:nvSpPr>
        <p:spPr>
          <a:xfrm>
            <a:off x="648615" y="524591"/>
            <a:ext cx="2031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存在的问题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及需改进之处</a:t>
            </a:r>
          </a:p>
        </p:txBody>
      </p:sp>
      <p:grpSp>
        <p:nvGrpSpPr>
          <p:cNvPr id="26" name="2b586da8-b3bb-41e3-9609-2aa83134bc7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AB66DA86-82B7-4E35-9292-4110060418E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15794" y="5772069"/>
            <a:ext cx="2782142" cy="561340"/>
            <a:chOff x="1386105" y="2481869"/>
            <a:chExt cx="9419805" cy="1900592"/>
          </a:xfrm>
        </p:grpSpPr>
        <p:grpSp>
          <p:nvGrpSpPr>
            <p:cNvPr id="31" name="íṡ1íḍe">
              <a:extLst>
                <a:ext uri="{FF2B5EF4-FFF2-40B4-BE49-F238E27FC236}">
                  <a16:creationId xmlns:a16="http://schemas.microsoft.com/office/drawing/2014/main" id="{302CC8BA-CD87-4F60-9BD7-80F1E5C99EA1}"/>
                </a:ext>
              </a:extLst>
            </p:cNvPr>
            <p:cNvGrpSpPr/>
            <p:nvPr/>
          </p:nvGrpSpPr>
          <p:grpSpPr>
            <a:xfrm>
              <a:off x="1386105" y="2521057"/>
              <a:ext cx="1808767" cy="1817338"/>
              <a:chOff x="-15875" y="2251075"/>
              <a:chExt cx="2344738" cy="2355850"/>
            </a:xfrm>
          </p:grpSpPr>
          <p:sp>
            <p:nvSpPr>
              <p:cNvPr id="90" name="ïṣḷïdê">
                <a:extLst>
                  <a:ext uri="{FF2B5EF4-FFF2-40B4-BE49-F238E27FC236}">
                    <a16:creationId xmlns:a16="http://schemas.microsoft.com/office/drawing/2014/main" id="{5A5B5D96-E5C7-4A1C-AD57-B1A56F247F27}"/>
                  </a:ext>
                </a:extLst>
              </p:cNvPr>
              <p:cNvSpPr/>
              <p:nvPr/>
            </p:nvSpPr>
            <p:spPr bwMode="auto">
              <a:xfrm>
                <a:off x="-15875" y="2251075"/>
                <a:ext cx="2344738" cy="2355850"/>
              </a:xfrm>
              <a:custGeom>
                <a:avLst/>
                <a:gdLst>
                  <a:gd name="T0" fmla="*/ 357 w 740"/>
                  <a:gd name="T1" fmla="*/ 6 h 743"/>
                  <a:gd name="T2" fmla="*/ 623 w 740"/>
                  <a:gd name="T3" fmla="*/ 106 h 743"/>
                  <a:gd name="T4" fmla="*/ 737 w 740"/>
                  <a:gd name="T5" fmla="*/ 359 h 743"/>
                  <a:gd name="T6" fmla="*/ 710 w 740"/>
                  <a:gd name="T7" fmla="*/ 513 h 743"/>
                  <a:gd name="T8" fmla="*/ 532 w 740"/>
                  <a:gd name="T9" fmla="*/ 702 h 743"/>
                  <a:gd name="T10" fmla="*/ 386 w 740"/>
                  <a:gd name="T11" fmla="*/ 739 h 743"/>
                  <a:gd name="T12" fmla="*/ 119 w 740"/>
                  <a:gd name="T13" fmla="*/ 639 h 743"/>
                  <a:gd name="T14" fmla="*/ 41 w 740"/>
                  <a:gd name="T15" fmla="*/ 533 h 743"/>
                  <a:gd name="T16" fmla="*/ 4 w 740"/>
                  <a:gd name="T17" fmla="*/ 387 h 743"/>
                  <a:gd name="T18" fmla="*/ 104 w 740"/>
                  <a:gd name="T19" fmla="*/ 120 h 743"/>
                  <a:gd name="T20" fmla="*/ 314 w 740"/>
                  <a:gd name="T21" fmla="*/ 9 h 743"/>
                  <a:gd name="T22" fmla="*/ 357 w 740"/>
                  <a:gd name="T23" fmla="*/ 6 h 743"/>
                  <a:gd name="T24" fmla="*/ 118 w 740"/>
                  <a:gd name="T25" fmla="*/ 123 h 743"/>
                  <a:gd name="T26" fmla="*/ 16 w 740"/>
                  <a:gd name="T27" fmla="*/ 376 h 743"/>
                  <a:gd name="T28" fmla="*/ 48 w 740"/>
                  <a:gd name="T29" fmla="*/ 520 h 743"/>
                  <a:gd name="T30" fmla="*/ 122 w 740"/>
                  <a:gd name="T31" fmla="*/ 625 h 743"/>
                  <a:gd name="T32" fmla="*/ 374 w 740"/>
                  <a:gd name="T33" fmla="*/ 727 h 743"/>
                  <a:gd name="T34" fmla="*/ 520 w 740"/>
                  <a:gd name="T35" fmla="*/ 695 h 743"/>
                  <a:gd name="T36" fmla="*/ 623 w 740"/>
                  <a:gd name="T37" fmla="*/ 622 h 743"/>
                  <a:gd name="T38" fmla="*/ 696 w 740"/>
                  <a:gd name="T39" fmla="*/ 516 h 743"/>
                  <a:gd name="T40" fmla="*/ 726 w 740"/>
                  <a:gd name="T41" fmla="*/ 370 h 743"/>
                  <a:gd name="T42" fmla="*/ 694 w 740"/>
                  <a:gd name="T43" fmla="*/ 225 h 743"/>
                  <a:gd name="T44" fmla="*/ 516 w 740"/>
                  <a:gd name="T45" fmla="*/ 48 h 743"/>
                  <a:gd name="T46" fmla="*/ 369 w 740"/>
                  <a:gd name="T47" fmla="*/ 17 h 743"/>
                  <a:gd name="T48" fmla="*/ 118 w 740"/>
                  <a:gd name="T49" fmla="*/ 123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0" h="743">
                    <a:moveTo>
                      <a:pt x="357" y="6"/>
                    </a:moveTo>
                    <a:cubicBezTo>
                      <a:pt x="475" y="0"/>
                      <a:pt x="563" y="50"/>
                      <a:pt x="623" y="106"/>
                    </a:cubicBezTo>
                    <a:cubicBezTo>
                      <a:pt x="685" y="163"/>
                      <a:pt x="732" y="246"/>
                      <a:pt x="737" y="359"/>
                    </a:cubicBezTo>
                    <a:cubicBezTo>
                      <a:pt x="740" y="417"/>
                      <a:pt x="728" y="470"/>
                      <a:pt x="710" y="513"/>
                    </a:cubicBezTo>
                    <a:cubicBezTo>
                      <a:pt x="675" y="598"/>
                      <a:pt x="613" y="662"/>
                      <a:pt x="532" y="702"/>
                    </a:cubicBezTo>
                    <a:cubicBezTo>
                      <a:pt x="491" y="722"/>
                      <a:pt x="442" y="737"/>
                      <a:pt x="386" y="739"/>
                    </a:cubicBezTo>
                    <a:cubicBezTo>
                      <a:pt x="267" y="743"/>
                      <a:pt x="182" y="697"/>
                      <a:pt x="119" y="639"/>
                    </a:cubicBezTo>
                    <a:cubicBezTo>
                      <a:pt x="87" y="610"/>
                      <a:pt x="61" y="574"/>
                      <a:pt x="41" y="533"/>
                    </a:cubicBezTo>
                    <a:cubicBezTo>
                      <a:pt x="21" y="492"/>
                      <a:pt x="6" y="444"/>
                      <a:pt x="4" y="387"/>
                    </a:cubicBezTo>
                    <a:cubicBezTo>
                      <a:pt x="0" y="267"/>
                      <a:pt x="47" y="181"/>
                      <a:pt x="104" y="120"/>
                    </a:cubicBezTo>
                    <a:cubicBezTo>
                      <a:pt x="154" y="67"/>
                      <a:pt x="223" y="24"/>
                      <a:pt x="314" y="9"/>
                    </a:cubicBezTo>
                    <a:cubicBezTo>
                      <a:pt x="328" y="7"/>
                      <a:pt x="343" y="6"/>
                      <a:pt x="357" y="6"/>
                    </a:cubicBezTo>
                    <a:close/>
                    <a:moveTo>
                      <a:pt x="118" y="123"/>
                    </a:moveTo>
                    <a:cubicBezTo>
                      <a:pt x="60" y="181"/>
                      <a:pt x="16" y="262"/>
                      <a:pt x="16" y="376"/>
                    </a:cubicBezTo>
                    <a:cubicBezTo>
                      <a:pt x="16" y="432"/>
                      <a:pt x="29" y="479"/>
                      <a:pt x="48" y="520"/>
                    </a:cubicBezTo>
                    <a:cubicBezTo>
                      <a:pt x="67" y="561"/>
                      <a:pt x="91" y="596"/>
                      <a:pt x="122" y="625"/>
                    </a:cubicBezTo>
                    <a:cubicBezTo>
                      <a:pt x="183" y="683"/>
                      <a:pt x="261" y="727"/>
                      <a:pt x="374" y="727"/>
                    </a:cubicBezTo>
                    <a:cubicBezTo>
                      <a:pt x="430" y="727"/>
                      <a:pt x="479" y="714"/>
                      <a:pt x="520" y="695"/>
                    </a:cubicBezTo>
                    <a:cubicBezTo>
                      <a:pt x="560" y="677"/>
                      <a:pt x="594" y="651"/>
                      <a:pt x="623" y="622"/>
                    </a:cubicBezTo>
                    <a:cubicBezTo>
                      <a:pt x="653" y="592"/>
                      <a:pt x="677" y="558"/>
                      <a:pt x="696" y="516"/>
                    </a:cubicBezTo>
                    <a:cubicBezTo>
                      <a:pt x="714" y="476"/>
                      <a:pt x="728" y="424"/>
                      <a:pt x="726" y="370"/>
                    </a:cubicBezTo>
                    <a:cubicBezTo>
                      <a:pt x="725" y="313"/>
                      <a:pt x="712" y="265"/>
                      <a:pt x="694" y="225"/>
                    </a:cubicBezTo>
                    <a:cubicBezTo>
                      <a:pt x="657" y="145"/>
                      <a:pt x="597" y="84"/>
                      <a:pt x="516" y="48"/>
                    </a:cubicBezTo>
                    <a:cubicBezTo>
                      <a:pt x="474" y="30"/>
                      <a:pt x="424" y="17"/>
                      <a:pt x="369" y="17"/>
                    </a:cubicBezTo>
                    <a:cubicBezTo>
                      <a:pt x="255" y="18"/>
                      <a:pt x="175" y="66"/>
                      <a:pt x="118" y="1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1" name="îş1ide">
                <a:extLst>
                  <a:ext uri="{FF2B5EF4-FFF2-40B4-BE49-F238E27FC236}">
                    <a16:creationId xmlns:a16="http://schemas.microsoft.com/office/drawing/2014/main" id="{D566952D-BEC3-4BCA-B934-26B5B6571D37}"/>
                  </a:ext>
                </a:extLst>
              </p:cNvPr>
              <p:cNvSpPr/>
              <p:nvPr/>
            </p:nvSpPr>
            <p:spPr bwMode="auto">
              <a:xfrm>
                <a:off x="1082675" y="2346325"/>
                <a:ext cx="130175" cy="158750"/>
              </a:xfrm>
              <a:custGeom>
                <a:avLst/>
                <a:gdLst>
                  <a:gd name="T0" fmla="*/ 37 w 41"/>
                  <a:gd name="T1" fmla="*/ 14 h 50"/>
                  <a:gd name="T2" fmla="*/ 26 w 41"/>
                  <a:gd name="T3" fmla="*/ 16 h 50"/>
                  <a:gd name="T4" fmla="*/ 15 w 41"/>
                  <a:gd name="T5" fmla="*/ 14 h 50"/>
                  <a:gd name="T6" fmla="*/ 38 w 41"/>
                  <a:gd name="T7" fmla="*/ 28 h 50"/>
                  <a:gd name="T8" fmla="*/ 3 w 41"/>
                  <a:gd name="T9" fmla="*/ 30 h 50"/>
                  <a:gd name="T10" fmla="*/ 13 w 41"/>
                  <a:gd name="T11" fmla="*/ 30 h 50"/>
                  <a:gd name="T12" fmla="*/ 26 w 41"/>
                  <a:gd name="T13" fmla="*/ 33 h 50"/>
                  <a:gd name="T14" fmla="*/ 4 w 41"/>
                  <a:gd name="T15" fmla="*/ 12 h 50"/>
                  <a:gd name="T16" fmla="*/ 37 w 41"/>
                  <a:gd name="T17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50">
                    <a:moveTo>
                      <a:pt x="37" y="14"/>
                    </a:moveTo>
                    <a:cubicBezTo>
                      <a:pt x="35" y="16"/>
                      <a:pt x="30" y="16"/>
                      <a:pt x="26" y="16"/>
                    </a:cubicBezTo>
                    <a:cubicBezTo>
                      <a:pt x="25" y="13"/>
                      <a:pt x="18" y="9"/>
                      <a:pt x="15" y="14"/>
                    </a:cubicBezTo>
                    <a:cubicBezTo>
                      <a:pt x="23" y="20"/>
                      <a:pt x="37" y="18"/>
                      <a:pt x="38" y="28"/>
                    </a:cubicBezTo>
                    <a:cubicBezTo>
                      <a:pt x="41" y="48"/>
                      <a:pt x="3" y="50"/>
                      <a:pt x="3" y="30"/>
                    </a:cubicBezTo>
                    <a:cubicBezTo>
                      <a:pt x="7" y="31"/>
                      <a:pt x="9" y="29"/>
                      <a:pt x="13" y="30"/>
                    </a:cubicBezTo>
                    <a:cubicBezTo>
                      <a:pt x="14" y="34"/>
                      <a:pt x="23" y="39"/>
                      <a:pt x="26" y="33"/>
                    </a:cubicBezTo>
                    <a:cubicBezTo>
                      <a:pt x="22" y="23"/>
                      <a:pt x="0" y="29"/>
                      <a:pt x="4" y="12"/>
                    </a:cubicBezTo>
                    <a:cubicBezTo>
                      <a:pt x="7" y="1"/>
                      <a:pt x="34" y="0"/>
                      <a:pt x="37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2" name="ïṩļïdè">
                <a:extLst>
                  <a:ext uri="{FF2B5EF4-FFF2-40B4-BE49-F238E27FC236}">
                    <a16:creationId xmlns:a16="http://schemas.microsoft.com/office/drawing/2014/main" id="{AFC8C015-A744-4DF1-A61B-77BBA8FD6892}"/>
                  </a:ext>
                </a:extLst>
              </p:cNvPr>
              <p:cNvSpPr/>
              <p:nvPr/>
            </p:nvSpPr>
            <p:spPr bwMode="auto">
              <a:xfrm>
                <a:off x="944563" y="2368550"/>
                <a:ext cx="65088" cy="133350"/>
              </a:xfrm>
              <a:custGeom>
                <a:avLst/>
                <a:gdLst>
                  <a:gd name="T0" fmla="*/ 19 w 21"/>
                  <a:gd name="T1" fmla="*/ 1 h 42"/>
                  <a:gd name="T2" fmla="*/ 20 w 21"/>
                  <a:gd name="T3" fmla="*/ 7 h 42"/>
                  <a:gd name="T4" fmla="*/ 14 w 21"/>
                  <a:gd name="T5" fmla="*/ 11 h 42"/>
                  <a:gd name="T6" fmla="*/ 19 w 21"/>
                  <a:gd name="T7" fmla="*/ 12 h 42"/>
                  <a:gd name="T8" fmla="*/ 21 w 21"/>
                  <a:gd name="T9" fmla="*/ 19 h 42"/>
                  <a:gd name="T10" fmla="*/ 16 w 21"/>
                  <a:gd name="T11" fmla="*/ 20 h 42"/>
                  <a:gd name="T12" fmla="*/ 19 w 21"/>
                  <a:gd name="T13" fmla="*/ 39 h 42"/>
                  <a:gd name="T14" fmla="*/ 8 w 21"/>
                  <a:gd name="T15" fmla="*/ 42 h 42"/>
                  <a:gd name="T16" fmla="*/ 5 w 21"/>
                  <a:gd name="T17" fmla="*/ 22 h 42"/>
                  <a:gd name="T18" fmla="*/ 1 w 21"/>
                  <a:gd name="T19" fmla="*/ 22 h 42"/>
                  <a:gd name="T20" fmla="*/ 0 w 21"/>
                  <a:gd name="T21" fmla="*/ 15 h 42"/>
                  <a:gd name="T22" fmla="*/ 3 w 21"/>
                  <a:gd name="T23" fmla="*/ 14 h 42"/>
                  <a:gd name="T24" fmla="*/ 19 w 21"/>
                  <a:gd name="T2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2">
                    <a:moveTo>
                      <a:pt x="19" y="1"/>
                    </a:moveTo>
                    <a:cubicBezTo>
                      <a:pt x="21" y="2"/>
                      <a:pt x="20" y="5"/>
                      <a:pt x="20" y="7"/>
                    </a:cubicBezTo>
                    <a:cubicBezTo>
                      <a:pt x="18" y="8"/>
                      <a:pt x="14" y="7"/>
                      <a:pt x="14" y="11"/>
                    </a:cubicBezTo>
                    <a:cubicBezTo>
                      <a:pt x="15" y="14"/>
                      <a:pt x="18" y="10"/>
                      <a:pt x="19" y="12"/>
                    </a:cubicBezTo>
                    <a:cubicBezTo>
                      <a:pt x="20" y="14"/>
                      <a:pt x="20" y="17"/>
                      <a:pt x="21" y="19"/>
                    </a:cubicBezTo>
                    <a:cubicBezTo>
                      <a:pt x="19" y="19"/>
                      <a:pt x="18" y="20"/>
                      <a:pt x="16" y="20"/>
                    </a:cubicBezTo>
                    <a:cubicBezTo>
                      <a:pt x="17" y="27"/>
                      <a:pt x="18" y="33"/>
                      <a:pt x="19" y="39"/>
                    </a:cubicBezTo>
                    <a:cubicBezTo>
                      <a:pt x="17" y="41"/>
                      <a:pt x="12" y="41"/>
                      <a:pt x="8" y="42"/>
                    </a:cubicBezTo>
                    <a:cubicBezTo>
                      <a:pt x="7" y="35"/>
                      <a:pt x="6" y="29"/>
                      <a:pt x="5" y="22"/>
                    </a:cubicBezTo>
                    <a:cubicBezTo>
                      <a:pt x="3" y="22"/>
                      <a:pt x="2" y="24"/>
                      <a:pt x="1" y="22"/>
                    </a:cubicBezTo>
                    <a:cubicBezTo>
                      <a:pt x="1" y="19"/>
                      <a:pt x="0" y="18"/>
                      <a:pt x="0" y="15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1" y="2"/>
                      <a:pt x="9" y="0"/>
                      <a:pt x="19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3" name="î$1iḑé">
                <a:extLst>
                  <a:ext uri="{FF2B5EF4-FFF2-40B4-BE49-F238E27FC236}">
                    <a16:creationId xmlns:a16="http://schemas.microsoft.com/office/drawing/2014/main" id="{FCCF6067-2B9A-45A3-B001-5B327CFBC6AB}"/>
                  </a:ext>
                </a:extLst>
              </p:cNvPr>
              <p:cNvSpPr/>
              <p:nvPr/>
            </p:nvSpPr>
            <p:spPr bwMode="auto">
              <a:xfrm>
                <a:off x="1352550" y="2371725"/>
                <a:ext cx="41275" cy="38100"/>
              </a:xfrm>
              <a:custGeom>
                <a:avLst/>
                <a:gdLst>
                  <a:gd name="T0" fmla="*/ 13 w 13"/>
                  <a:gd name="T1" fmla="*/ 5 h 12"/>
                  <a:gd name="T2" fmla="*/ 12 w 13"/>
                  <a:gd name="T3" fmla="*/ 12 h 12"/>
                  <a:gd name="T4" fmla="*/ 1 w 13"/>
                  <a:gd name="T5" fmla="*/ 10 h 12"/>
                  <a:gd name="T6" fmla="*/ 13 w 13"/>
                  <a:gd name="T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2">
                    <a:moveTo>
                      <a:pt x="13" y="5"/>
                    </a:moveTo>
                    <a:cubicBezTo>
                      <a:pt x="13" y="8"/>
                      <a:pt x="12" y="9"/>
                      <a:pt x="12" y="12"/>
                    </a:cubicBezTo>
                    <a:cubicBezTo>
                      <a:pt x="8" y="12"/>
                      <a:pt x="5" y="10"/>
                      <a:pt x="1" y="10"/>
                    </a:cubicBezTo>
                    <a:cubicBezTo>
                      <a:pt x="0" y="0"/>
                      <a:pt x="8" y="3"/>
                      <a:pt x="13" y="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4" name="iśľiḑè">
                <a:extLst>
                  <a:ext uri="{FF2B5EF4-FFF2-40B4-BE49-F238E27FC236}">
                    <a16:creationId xmlns:a16="http://schemas.microsoft.com/office/drawing/2014/main" id="{457A920B-154A-471C-BCD8-9F8958058469}"/>
                  </a:ext>
                </a:extLst>
              </p:cNvPr>
              <p:cNvSpPr/>
              <p:nvPr/>
            </p:nvSpPr>
            <p:spPr bwMode="auto">
              <a:xfrm>
                <a:off x="1196975" y="2390775"/>
                <a:ext cx="123825" cy="111125"/>
              </a:xfrm>
              <a:custGeom>
                <a:avLst/>
                <a:gdLst>
                  <a:gd name="T0" fmla="*/ 39 w 39"/>
                  <a:gd name="T1" fmla="*/ 14 h 35"/>
                  <a:gd name="T2" fmla="*/ 30 w 39"/>
                  <a:gd name="T3" fmla="*/ 14 h 35"/>
                  <a:gd name="T4" fmla="*/ 21 w 39"/>
                  <a:gd name="T5" fmla="*/ 24 h 35"/>
                  <a:gd name="T6" fmla="*/ 30 w 39"/>
                  <a:gd name="T7" fmla="*/ 20 h 35"/>
                  <a:gd name="T8" fmla="*/ 39 w 39"/>
                  <a:gd name="T9" fmla="*/ 23 h 35"/>
                  <a:gd name="T10" fmla="*/ 11 w 39"/>
                  <a:gd name="T11" fmla="*/ 27 h 35"/>
                  <a:gd name="T12" fmla="*/ 26 w 39"/>
                  <a:gd name="T13" fmla="*/ 2 h 35"/>
                  <a:gd name="T14" fmla="*/ 39 w 39"/>
                  <a:gd name="T15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35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25" y="3"/>
                      <a:pt x="12" y="17"/>
                      <a:pt x="21" y="24"/>
                    </a:cubicBezTo>
                    <a:cubicBezTo>
                      <a:pt x="26" y="25"/>
                      <a:pt x="28" y="22"/>
                      <a:pt x="30" y="20"/>
                    </a:cubicBezTo>
                    <a:cubicBezTo>
                      <a:pt x="33" y="22"/>
                      <a:pt x="37" y="21"/>
                      <a:pt x="39" y="23"/>
                    </a:cubicBezTo>
                    <a:cubicBezTo>
                      <a:pt x="35" y="33"/>
                      <a:pt x="19" y="35"/>
                      <a:pt x="11" y="27"/>
                    </a:cubicBezTo>
                    <a:cubicBezTo>
                      <a:pt x="0" y="18"/>
                      <a:pt x="9" y="0"/>
                      <a:pt x="26" y="2"/>
                    </a:cubicBezTo>
                    <a:cubicBezTo>
                      <a:pt x="33" y="3"/>
                      <a:pt x="39" y="6"/>
                      <a:pt x="39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5" name="ïṥḷíḑè">
                <a:extLst>
                  <a:ext uri="{FF2B5EF4-FFF2-40B4-BE49-F238E27FC236}">
                    <a16:creationId xmlns:a16="http://schemas.microsoft.com/office/drawing/2014/main" id="{7C671DCE-7AC6-4D06-9FD3-90E8993FBEF6}"/>
                  </a:ext>
                </a:extLst>
              </p:cNvPr>
              <p:cNvSpPr/>
              <p:nvPr/>
            </p:nvSpPr>
            <p:spPr bwMode="auto">
              <a:xfrm>
                <a:off x="1333500" y="2413000"/>
                <a:ext cx="53975" cy="95250"/>
              </a:xfrm>
              <a:custGeom>
                <a:avLst/>
                <a:gdLst>
                  <a:gd name="T0" fmla="*/ 7 w 17"/>
                  <a:gd name="T1" fmla="*/ 0 h 30"/>
                  <a:gd name="T2" fmla="*/ 17 w 17"/>
                  <a:gd name="T3" fmla="*/ 2 h 30"/>
                  <a:gd name="T4" fmla="*/ 11 w 17"/>
                  <a:gd name="T5" fmla="*/ 30 h 30"/>
                  <a:gd name="T6" fmla="*/ 0 w 17"/>
                  <a:gd name="T7" fmla="*/ 27 h 30"/>
                  <a:gd name="T8" fmla="*/ 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7" y="0"/>
                    </a:moveTo>
                    <a:cubicBezTo>
                      <a:pt x="10" y="1"/>
                      <a:pt x="14" y="1"/>
                      <a:pt x="17" y="2"/>
                    </a:cubicBezTo>
                    <a:cubicBezTo>
                      <a:pt x="15" y="11"/>
                      <a:pt x="13" y="21"/>
                      <a:pt x="11" y="30"/>
                    </a:cubicBezTo>
                    <a:cubicBezTo>
                      <a:pt x="7" y="29"/>
                      <a:pt x="4" y="28"/>
                      <a:pt x="0" y="27"/>
                    </a:cubicBezTo>
                    <a:cubicBezTo>
                      <a:pt x="2" y="18"/>
                      <a:pt x="4" y="8"/>
                      <a:pt x="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6" name="íṥliḑê">
                <a:extLst>
                  <a:ext uri="{FF2B5EF4-FFF2-40B4-BE49-F238E27FC236}">
                    <a16:creationId xmlns:a16="http://schemas.microsoft.com/office/drawing/2014/main" id="{9154CA9E-69AB-4582-A98A-0574CCF70BF7}"/>
                  </a:ext>
                </a:extLst>
              </p:cNvPr>
              <p:cNvSpPr/>
              <p:nvPr/>
            </p:nvSpPr>
            <p:spPr bwMode="auto">
              <a:xfrm>
                <a:off x="817563" y="2422525"/>
                <a:ext cx="136525" cy="117475"/>
              </a:xfrm>
              <a:custGeom>
                <a:avLst/>
                <a:gdLst>
                  <a:gd name="T0" fmla="*/ 22 w 43"/>
                  <a:gd name="T1" fmla="*/ 2 h 37"/>
                  <a:gd name="T2" fmla="*/ 39 w 43"/>
                  <a:gd name="T3" fmla="*/ 22 h 37"/>
                  <a:gd name="T4" fmla="*/ 8 w 43"/>
                  <a:gd name="T5" fmla="*/ 11 h 37"/>
                  <a:gd name="T6" fmla="*/ 22 w 43"/>
                  <a:gd name="T7" fmla="*/ 2 h 37"/>
                  <a:gd name="T8" fmla="*/ 24 w 43"/>
                  <a:gd name="T9" fmla="*/ 23 h 37"/>
                  <a:gd name="T10" fmla="*/ 26 w 43"/>
                  <a:gd name="T11" fmla="*/ 10 h 37"/>
                  <a:gd name="T12" fmla="*/ 24 w 43"/>
                  <a:gd name="T13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7">
                    <a:moveTo>
                      <a:pt x="22" y="2"/>
                    </a:moveTo>
                    <a:cubicBezTo>
                      <a:pt x="33" y="0"/>
                      <a:pt x="43" y="9"/>
                      <a:pt x="39" y="22"/>
                    </a:cubicBezTo>
                    <a:cubicBezTo>
                      <a:pt x="33" y="37"/>
                      <a:pt x="0" y="34"/>
                      <a:pt x="8" y="11"/>
                    </a:cubicBezTo>
                    <a:cubicBezTo>
                      <a:pt x="9" y="7"/>
                      <a:pt x="15" y="3"/>
                      <a:pt x="22" y="2"/>
                    </a:cubicBezTo>
                    <a:close/>
                    <a:moveTo>
                      <a:pt x="24" y="23"/>
                    </a:moveTo>
                    <a:cubicBezTo>
                      <a:pt x="31" y="23"/>
                      <a:pt x="29" y="15"/>
                      <a:pt x="26" y="10"/>
                    </a:cubicBezTo>
                    <a:cubicBezTo>
                      <a:pt x="16" y="5"/>
                      <a:pt x="16" y="24"/>
                      <a:pt x="24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7" name="ïśḷiḍé">
                <a:extLst>
                  <a:ext uri="{FF2B5EF4-FFF2-40B4-BE49-F238E27FC236}">
                    <a16:creationId xmlns:a16="http://schemas.microsoft.com/office/drawing/2014/main" id="{305590C1-36A6-4200-AD00-05425A50E4E1}"/>
                  </a:ext>
                </a:extLst>
              </p:cNvPr>
              <p:cNvSpPr/>
              <p:nvPr/>
            </p:nvSpPr>
            <p:spPr bwMode="auto">
              <a:xfrm>
                <a:off x="1358900" y="2409825"/>
                <a:ext cx="158750" cy="149225"/>
              </a:xfrm>
              <a:custGeom>
                <a:avLst/>
                <a:gdLst>
                  <a:gd name="T0" fmla="*/ 42 w 50"/>
                  <a:gd name="T1" fmla="*/ 29 h 47"/>
                  <a:gd name="T2" fmla="*/ 22 w 50"/>
                  <a:gd name="T3" fmla="*/ 23 h 47"/>
                  <a:gd name="T4" fmla="*/ 24 w 50"/>
                  <a:gd name="T5" fmla="*/ 30 h 47"/>
                  <a:gd name="T6" fmla="*/ 40 w 50"/>
                  <a:gd name="T7" fmla="*/ 33 h 47"/>
                  <a:gd name="T8" fmla="*/ 14 w 50"/>
                  <a:gd name="T9" fmla="*/ 11 h 47"/>
                  <a:gd name="T10" fmla="*/ 42 w 50"/>
                  <a:gd name="T11" fmla="*/ 29 h 47"/>
                  <a:gd name="T12" fmla="*/ 23 w 50"/>
                  <a:gd name="T13" fmla="*/ 18 h 47"/>
                  <a:gd name="T14" fmla="*/ 33 w 50"/>
                  <a:gd name="T15" fmla="*/ 20 h 47"/>
                  <a:gd name="T16" fmla="*/ 23 w 50"/>
                  <a:gd name="T17" fmla="*/ 1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7">
                    <a:moveTo>
                      <a:pt x="42" y="29"/>
                    </a:moveTo>
                    <a:cubicBezTo>
                      <a:pt x="35" y="27"/>
                      <a:pt x="28" y="25"/>
                      <a:pt x="22" y="23"/>
                    </a:cubicBezTo>
                    <a:cubicBezTo>
                      <a:pt x="20" y="26"/>
                      <a:pt x="23" y="29"/>
                      <a:pt x="24" y="30"/>
                    </a:cubicBezTo>
                    <a:cubicBezTo>
                      <a:pt x="31" y="28"/>
                      <a:pt x="35" y="30"/>
                      <a:pt x="40" y="33"/>
                    </a:cubicBezTo>
                    <a:cubicBezTo>
                      <a:pt x="25" y="47"/>
                      <a:pt x="0" y="26"/>
                      <a:pt x="14" y="11"/>
                    </a:cubicBezTo>
                    <a:cubicBezTo>
                      <a:pt x="24" y="0"/>
                      <a:pt x="50" y="11"/>
                      <a:pt x="42" y="29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30" y="21"/>
                      <a:pt x="33" y="20"/>
                    </a:cubicBezTo>
                    <a:cubicBezTo>
                      <a:pt x="34" y="14"/>
                      <a:pt x="24" y="12"/>
                      <a:pt x="23" y="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8" name="îSḷiďè">
                <a:extLst>
                  <a:ext uri="{FF2B5EF4-FFF2-40B4-BE49-F238E27FC236}">
                    <a16:creationId xmlns:a16="http://schemas.microsoft.com/office/drawing/2014/main" id="{4990BE5B-852E-4FBC-AA11-7896DF21DB72}"/>
                  </a:ext>
                </a:extLst>
              </p:cNvPr>
              <p:cNvSpPr/>
              <p:nvPr/>
            </p:nvSpPr>
            <p:spPr bwMode="auto">
              <a:xfrm>
                <a:off x="1498600" y="2460625"/>
                <a:ext cx="136525" cy="117475"/>
              </a:xfrm>
              <a:custGeom>
                <a:avLst/>
                <a:gdLst>
                  <a:gd name="T0" fmla="*/ 11 w 43"/>
                  <a:gd name="T1" fmla="*/ 0 h 37"/>
                  <a:gd name="T2" fmla="*/ 20 w 43"/>
                  <a:gd name="T3" fmla="*/ 4 h 37"/>
                  <a:gd name="T4" fmla="*/ 19 w 43"/>
                  <a:gd name="T5" fmla="*/ 8 h 37"/>
                  <a:gd name="T6" fmla="*/ 27 w 43"/>
                  <a:gd name="T7" fmla="*/ 7 h 37"/>
                  <a:gd name="T8" fmla="*/ 27 w 43"/>
                  <a:gd name="T9" fmla="*/ 37 h 37"/>
                  <a:gd name="T10" fmla="*/ 17 w 43"/>
                  <a:gd name="T11" fmla="*/ 34 h 37"/>
                  <a:gd name="T12" fmla="*/ 20 w 43"/>
                  <a:gd name="T13" fmla="*/ 13 h 37"/>
                  <a:gd name="T14" fmla="*/ 10 w 43"/>
                  <a:gd name="T15" fmla="*/ 30 h 37"/>
                  <a:gd name="T16" fmla="*/ 0 w 43"/>
                  <a:gd name="T17" fmla="*/ 26 h 37"/>
                  <a:gd name="T18" fmla="*/ 11 w 43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37">
                    <a:moveTo>
                      <a:pt x="11" y="0"/>
                    </a:moveTo>
                    <a:cubicBezTo>
                      <a:pt x="14" y="1"/>
                      <a:pt x="17" y="3"/>
                      <a:pt x="20" y="4"/>
                    </a:cubicBezTo>
                    <a:cubicBezTo>
                      <a:pt x="20" y="6"/>
                      <a:pt x="19" y="6"/>
                      <a:pt x="19" y="8"/>
                    </a:cubicBezTo>
                    <a:cubicBezTo>
                      <a:pt x="22" y="7"/>
                      <a:pt x="23" y="6"/>
                      <a:pt x="27" y="7"/>
                    </a:cubicBezTo>
                    <a:cubicBezTo>
                      <a:pt x="43" y="9"/>
                      <a:pt x="30" y="29"/>
                      <a:pt x="27" y="37"/>
                    </a:cubicBezTo>
                    <a:cubicBezTo>
                      <a:pt x="23" y="37"/>
                      <a:pt x="20" y="35"/>
                      <a:pt x="17" y="34"/>
                    </a:cubicBezTo>
                    <a:cubicBezTo>
                      <a:pt x="17" y="28"/>
                      <a:pt x="28" y="14"/>
                      <a:pt x="20" y="13"/>
                    </a:cubicBezTo>
                    <a:cubicBezTo>
                      <a:pt x="14" y="12"/>
                      <a:pt x="13" y="25"/>
                      <a:pt x="10" y="30"/>
                    </a:cubicBezTo>
                    <a:cubicBezTo>
                      <a:pt x="5" y="30"/>
                      <a:pt x="4" y="27"/>
                      <a:pt x="0" y="26"/>
                    </a:cubicBezTo>
                    <a:cubicBezTo>
                      <a:pt x="3" y="17"/>
                      <a:pt x="7" y="9"/>
                      <a:pt x="11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9" name="íṧ1iďê">
                <a:extLst>
                  <a:ext uri="{FF2B5EF4-FFF2-40B4-BE49-F238E27FC236}">
                    <a16:creationId xmlns:a16="http://schemas.microsoft.com/office/drawing/2014/main" id="{FC67B73F-036D-4152-A7D8-EBE7657B5FC5}"/>
                  </a:ext>
                </a:extLst>
              </p:cNvPr>
              <p:cNvSpPr/>
              <p:nvPr/>
            </p:nvSpPr>
            <p:spPr bwMode="auto">
              <a:xfrm>
                <a:off x="665163" y="2473325"/>
                <a:ext cx="127000" cy="149225"/>
              </a:xfrm>
              <a:custGeom>
                <a:avLst/>
                <a:gdLst>
                  <a:gd name="T0" fmla="*/ 30 w 40"/>
                  <a:gd name="T1" fmla="*/ 0 h 47"/>
                  <a:gd name="T2" fmla="*/ 19 w 40"/>
                  <a:gd name="T3" fmla="*/ 47 h 47"/>
                  <a:gd name="T4" fmla="*/ 14 w 40"/>
                  <a:gd name="T5" fmla="*/ 41 h 47"/>
                  <a:gd name="T6" fmla="*/ 0 w 40"/>
                  <a:gd name="T7" fmla="*/ 13 h 47"/>
                  <a:gd name="T8" fmla="*/ 10 w 40"/>
                  <a:gd name="T9" fmla="*/ 9 h 47"/>
                  <a:gd name="T10" fmla="*/ 23 w 40"/>
                  <a:gd name="T11" fmla="*/ 22 h 47"/>
                  <a:gd name="T12" fmla="*/ 21 w 40"/>
                  <a:gd name="T13" fmla="*/ 4 h 47"/>
                  <a:gd name="T14" fmla="*/ 30 w 40"/>
                  <a:gd name="T1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47">
                    <a:moveTo>
                      <a:pt x="30" y="0"/>
                    </a:moveTo>
                    <a:cubicBezTo>
                      <a:pt x="30" y="18"/>
                      <a:pt x="40" y="46"/>
                      <a:pt x="19" y="47"/>
                    </a:cubicBezTo>
                    <a:cubicBezTo>
                      <a:pt x="16" y="46"/>
                      <a:pt x="16" y="43"/>
                      <a:pt x="14" y="41"/>
                    </a:cubicBezTo>
                    <a:cubicBezTo>
                      <a:pt x="36" y="36"/>
                      <a:pt x="3" y="21"/>
                      <a:pt x="0" y="13"/>
                    </a:cubicBezTo>
                    <a:cubicBezTo>
                      <a:pt x="4" y="12"/>
                      <a:pt x="7" y="10"/>
                      <a:pt x="10" y="9"/>
                    </a:cubicBezTo>
                    <a:cubicBezTo>
                      <a:pt x="15" y="12"/>
                      <a:pt x="18" y="18"/>
                      <a:pt x="23" y="22"/>
                    </a:cubicBezTo>
                    <a:cubicBezTo>
                      <a:pt x="23" y="15"/>
                      <a:pt x="21" y="10"/>
                      <a:pt x="21" y="4"/>
                    </a:cubicBezTo>
                    <a:cubicBezTo>
                      <a:pt x="24" y="3"/>
                      <a:pt x="27" y="1"/>
                      <a:pt x="30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0" name="îṣľîḍé">
                <a:extLst>
                  <a:ext uri="{FF2B5EF4-FFF2-40B4-BE49-F238E27FC236}">
                    <a16:creationId xmlns:a16="http://schemas.microsoft.com/office/drawing/2014/main" id="{348FD768-F36F-457E-AB39-F8238B5336BD}"/>
                  </a:ext>
                </a:extLst>
              </p:cNvPr>
              <p:cNvSpPr/>
              <p:nvPr/>
            </p:nvSpPr>
            <p:spPr bwMode="auto">
              <a:xfrm>
                <a:off x="595313" y="2508250"/>
                <a:ext cx="104775" cy="114300"/>
              </a:xfrm>
              <a:custGeom>
                <a:avLst/>
                <a:gdLst>
                  <a:gd name="T0" fmla="*/ 7 w 33"/>
                  <a:gd name="T1" fmla="*/ 0 h 36"/>
                  <a:gd name="T2" fmla="*/ 13 w 33"/>
                  <a:gd name="T3" fmla="*/ 8 h 36"/>
                  <a:gd name="T4" fmla="*/ 19 w 33"/>
                  <a:gd name="T5" fmla="*/ 5 h 36"/>
                  <a:gd name="T6" fmla="*/ 22 w 33"/>
                  <a:gd name="T7" fmla="*/ 13 h 36"/>
                  <a:gd name="T8" fmla="*/ 18 w 33"/>
                  <a:gd name="T9" fmla="*/ 15 h 36"/>
                  <a:gd name="T10" fmla="*/ 24 w 33"/>
                  <a:gd name="T11" fmla="*/ 25 h 36"/>
                  <a:gd name="T12" fmla="*/ 29 w 33"/>
                  <a:gd name="T13" fmla="*/ 23 h 36"/>
                  <a:gd name="T14" fmla="*/ 33 w 33"/>
                  <a:gd name="T15" fmla="*/ 29 h 36"/>
                  <a:gd name="T16" fmla="*/ 18 w 33"/>
                  <a:gd name="T17" fmla="*/ 35 h 36"/>
                  <a:gd name="T18" fmla="*/ 9 w 33"/>
                  <a:gd name="T19" fmla="*/ 21 h 36"/>
                  <a:gd name="T20" fmla="*/ 4 w 33"/>
                  <a:gd name="T21" fmla="*/ 22 h 36"/>
                  <a:gd name="T22" fmla="*/ 1 w 33"/>
                  <a:gd name="T23" fmla="*/ 17 h 36"/>
                  <a:gd name="T24" fmla="*/ 4 w 33"/>
                  <a:gd name="T25" fmla="*/ 13 h 36"/>
                  <a:gd name="T26" fmla="*/ 2 w 33"/>
                  <a:gd name="T27" fmla="*/ 9 h 36"/>
                  <a:gd name="T28" fmla="*/ 7 w 33"/>
                  <a:gd name="T2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36">
                    <a:moveTo>
                      <a:pt x="7" y="0"/>
                    </a:moveTo>
                    <a:cubicBezTo>
                      <a:pt x="11" y="1"/>
                      <a:pt x="11" y="5"/>
                      <a:pt x="13" y="8"/>
                    </a:cubicBezTo>
                    <a:cubicBezTo>
                      <a:pt x="16" y="8"/>
                      <a:pt x="17" y="6"/>
                      <a:pt x="19" y="5"/>
                    </a:cubicBezTo>
                    <a:cubicBezTo>
                      <a:pt x="20" y="9"/>
                      <a:pt x="22" y="9"/>
                      <a:pt x="22" y="13"/>
                    </a:cubicBezTo>
                    <a:cubicBezTo>
                      <a:pt x="20" y="13"/>
                      <a:pt x="20" y="15"/>
                      <a:pt x="18" y="15"/>
                    </a:cubicBezTo>
                    <a:cubicBezTo>
                      <a:pt x="19" y="19"/>
                      <a:pt x="21" y="22"/>
                      <a:pt x="24" y="25"/>
                    </a:cubicBezTo>
                    <a:cubicBezTo>
                      <a:pt x="27" y="26"/>
                      <a:pt x="27" y="23"/>
                      <a:pt x="29" y="23"/>
                    </a:cubicBezTo>
                    <a:cubicBezTo>
                      <a:pt x="30" y="26"/>
                      <a:pt x="32" y="27"/>
                      <a:pt x="33" y="29"/>
                    </a:cubicBezTo>
                    <a:cubicBezTo>
                      <a:pt x="29" y="32"/>
                      <a:pt x="26" y="36"/>
                      <a:pt x="18" y="35"/>
                    </a:cubicBezTo>
                    <a:cubicBezTo>
                      <a:pt x="14" y="31"/>
                      <a:pt x="11" y="26"/>
                      <a:pt x="9" y="21"/>
                    </a:cubicBezTo>
                    <a:cubicBezTo>
                      <a:pt x="6" y="20"/>
                      <a:pt x="7" y="23"/>
                      <a:pt x="4" y="22"/>
                    </a:cubicBezTo>
                    <a:cubicBezTo>
                      <a:pt x="4" y="20"/>
                      <a:pt x="2" y="18"/>
                      <a:pt x="1" y="17"/>
                    </a:cubicBezTo>
                    <a:cubicBezTo>
                      <a:pt x="0" y="14"/>
                      <a:pt x="3" y="15"/>
                      <a:pt x="4" y="13"/>
                    </a:cubicBezTo>
                    <a:cubicBezTo>
                      <a:pt x="4" y="11"/>
                      <a:pt x="1" y="11"/>
                      <a:pt x="2" y="9"/>
                    </a:cubicBezTo>
                    <a:cubicBezTo>
                      <a:pt x="4" y="6"/>
                      <a:pt x="6" y="3"/>
                      <a:pt x="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1" name="íśḻiḋé">
                <a:extLst>
                  <a:ext uri="{FF2B5EF4-FFF2-40B4-BE49-F238E27FC236}">
                    <a16:creationId xmlns:a16="http://schemas.microsoft.com/office/drawing/2014/main" id="{36B01E92-1AA8-4EA3-8A1E-861C7C6504B0}"/>
                  </a:ext>
                </a:extLst>
              </p:cNvPr>
              <p:cNvSpPr/>
              <p:nvPr/>
            </p:nvSpPr>
            <p:spPr bwMode="auto">
              <a:xfrm>
                <a:off x="1600200" y="2505075"/>
                <a:ext cx="122238" cy="139700"/>
              </a:xfrm>
              <a:custGeom>
                <a:avLst/>
                <a:gdLst>
                  <a:gd name="T0" fmla="*/ 36 w 39"/>
                  <a:gd name="T1" fmla="*/ 25 h 44"/>
                  <a:gd name="T2" fmla="*/ 27 w 39"/>
                  <a:gd name="T3" fmla="*/ 22 h 44"/>
                  <a:gd name="T4" fmla="*/ 17 w 39"/>
                  <a:gd name="T5" fmla="*/ 29 h 44"/>
                  <a:gd name="T6" fmla="*/ 31 w 39"/>
                  <a:gd name="T7" fmla="*/ 33 h 44"/>
                  <a:gd name="T8" fmla="*/ 3 w 39"/>
                  <a:gd name="T9" fmla="*/ 23 h 44"/>
                  <a:gd name="T10" fmla="*/ 36 w 39"/>
                  <a:gd name="T11" fmla="*/ 2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4">
                    <a:moveTo>
                      <a:pt x="36" y="25"/>
                    </a:moveTo>
                    <a:cubicBezTo>
                      <a:pt x="32" y="25"/>
                      <a:pt x="30" y="23"/>
                      <a:pt x="27" y="22"/>
                    </a:cubicBezTo>
                    <a:cubicBezTo>
                      <a:pt x="26" y="7"/>
                      <a:pt x="6" y="22"/>
                      <a:pt x="17" y="29"/>
                    </a:cubicBezTo>
                    <a:cubicBezTo>
                      <a:pt x="25" y="27"/>
                      <a:pt x="26" y="29"/>
                      <a:pt x="31" y="33"/>
                    </a:cubicBezTo>
                    <a:cubicBezTo>
                      <a:pt x="22" y="44"/>
                      <a:pt x="4" y="33"/>
                      <a:pt x="3" y="23"/>
                    </a:cubicBezTo>
                    <a:cubicBezTo>
                      <a:pt x="0" y="0"/>
                      <a:pt x="39" y="3"/>
                      <a:pt x="36" y="2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2" name="iṩļiḋe">
                <a:extLst>
                  <a:ext uri="{FF2B5EF4-FFF2-40B4-BE49-F238E27FC236}">
                    <a16:creationId xmlns:a16="http://schemas.microsoft.com/office/drawing/2014/main" id="{D0D8F79F-46D6-4F38-98C4-F6053323F18E}"/>
                  </a:ext>
                </a:extLst>
              </p:cNvPr>
              <p:cNvSpPr/>
              <p:nvPr/>
            </p:nvSpPr>
            <p:spPr bwMode="auto">
              <a:xfrm>
                <a:off x="257175" y="2524125"/>
                <a:ext cx="1808163" cy="1809750"/>
              </a:xfrm>
              <a:custGeom>
                <a:avLst/>
                <a:gdLst>
                  <a:gd name="T0" fmla="*/ 276 w 571"/>
                  <a:gd name="T1" fmla="*/ 4 h 571"/>
                  <a:gd name="T2" fmla="*/ 480 w 571"/>
                  <a:gd name="T3" fmla="*/ 82 h 571"/>
                  <a:gd name="T4" fmla="*/ 567 w 571"/>
                  <a:gd name="T5" fmla="*/ 277 h 571"/>
                  <a:gd name="T6" fmla="*/ 489 w 571"/>
                  <a:gd name="T7" fmla="*/ 480 h 571"/>
                  <a:gd name="T8" fmla="*/ 295 w 571"/>
                  <a:gd name="T9" fmla="*/ 568 h 571"/>
                  <a:gd name="T10" fmla="*/ 90 w 571"/>
                  <a:gd name="T11" fmla="*/ 491 h 571"/>
                  <a:gd name="T12" fmla="*/ 3 w 571"/>
                  <a:gd name="T13" fmla="*/ 296 h 571"/>
                  <a:gd name="T14" fmla="*/ 81 w 571"/>
                  <a:gd name="T15" fmla="*/ 92 h 571"/>
                  <a:gd name="T16" fmla="*/ 214 w 571"/>
                  <a:gd name="T17" fmla="*/ 14 h 571"/>
                  <a:gd name="T18" fmla="*/ 276 w 571"/>
                  <a:gd name="T19" fmla="*/ 4 h 571"/>
                  <a:gd name="T20" fmla="*/ 90 w 571"/>
                  <a:gd name="T21" fmla="*/ 96 h 571"/>
                  <a:gd name="T22" fmla="*/ 12 w 571"/>
                  <a:gd name="T23" fmla="*/ 291 h 571"/>
                  <a:gd name="T24" fmla="*/ 94 w 571"/>
                  <a:gd name="T25" fmla="*/ 481 h 571"/>
                  <a:gd name="T26" fmla="*/ 289 w 571"/>
                  <a:gd name="T27" fmla="*/ 559 h 571"/>
                  <a:gd name="T28" fmla="*/ 480 w 571"/>
                  <a:gd name="T29" fmla="*/ 477 h 571"/>
                  <a:gd name="T30" fmla="*/ 558 w 571"/>
                  <a:gd name="T31" fmla="*/ 283 h 571"/>
                  <a:gd name="T32" fmla="*/ 477 w 571"/>
                  <a:gd name="T33" fmla="*/ 92 h 571"/>
                  <a:gd name="T34" fmla="*/ 282 w 571"/>
                  <a:gd name="T35" fmla="*/ 14 h 571"/>
                  <a:gd name="T36" fmla="*/ 90 w 571"/>
                  <a:gd name="T37" fmla="*/ 96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1" h="571">
                    <a:moveTo>
                      <a:pt x="276" y="4"/>
                    </a:moveTo>
                    <a:cubicBezTo>
                      <a:pt x="363" y="0"/>
                      <a:pt x="435" y="39"/>
                      <a:pt x="480" y="82"/>
                    </a:cubicBezTo>
                    <a:cubicBezTo>
                      <a:pt x="527" y="126"/>
                      <a:pt x="563" y="190"/>
                      <a:pt x="567" y="277"/>
                    </a:cubicBezTo>
                    <a:cubicBezTo>
                      <a:pt x="571" y="366"/>
                      <a:pt x="533" y="436"/>
                      <a:pt x="489" y="480"/>
                    </a:cubicBezTo>
                    <a:cubicBezTo>
                      <a:pt x="443" y="527"/>
                      <a:pt x="381" y="566"/>
                      <a:pt x="295" y="568"/>
                    </a:cubicBezTo>
                    <a:cubicBezTo>
                      <a:pt x="204" y="571"/>
                      <a:pt x="139" y="536"/>
                      <a:pt x="90" y="491"/>
                    </a:cubicBezTo>
                    <a:cubicBezTo>
                      <a:pt x="44" y="448"/>
                      <a:pt x="5" y="381"/>
                      <a:pt x="3" y="296"/>
                    </a:cubicBezTo>
                    <a:cubicBezTo>
                      <a:pt x="0" y="202"/>
                      <a:pt x="36" y="139"/>
                      <a:pt x="81" y="92"/>
                    </a:cubicBezTo>
                    <a:cubicBezTo>
                      <a:pt x="114" y="56"/>
                      <a:pt x="158" y="28"/>
                      <a:pt x="214" y="14"/>
                    </a:cubicBezTo>
                    <a:cubicBezTo>
                      <a:pt x="233" y="8"/>
                      <a:pt x="254" y="5"/>
                      <a:pt x="276" y="4"/>
                    </a:cubicBezTo>
                    <a:close/>
                    <a:moveTo>
                      <a:pt x="90" y="96"/>
                    </a:moveTo>
                    <a:cubicBezTo>
                      <a:pt x="45" y="141"/>
                      <a:pt x="12" y="204"/>
                      <a:pt x="12" y="291"/>
                    </a:cubicBezTo>
                    <a:cubicBezTo>
                      <a:pt x="12" y="376"/>
                      <a:pt x="52" y="439"/>
                      <a:pt x="94" y="481"/>
                    </a:cubicBezTo>
                    <a:cubicBezTo>
                      <a:pt x="140" y="527"/>
                      <a:pt x="204" y="559"/>
                      <a:pt x="289" y="559"/>
                    </a:cubicBezTo>
                    <a:cubicBezTo>
                      <a:pt x="371" y="559"/>
                      <a:pt x="436" y="522"/>
                      <a:pt x="480" y="477"/>
                    </a:cubicBezTo>
                    <a:cubicBezTo>
                      <a:pt x="522" y="434"/>
                      <a:pt x="560" y="368"/>
                      <a:pt x="558" y="283"/>
                    </a:cubicBezTo>
                    <a:cubicBezTo>
                      <a:pt x="556" y="198"/>
                      <a:pt x="521" y="136"/>
                      <a:pt x="477" y="92"/>
                    </a:cubicBezTo>
                    <a:cubicBezTo>
                      <a:pt x="434" y="49"/>
                      <a:pt x="366" y="11"/>
                      <a:pt x="282" y="14"/>
                    </a:cubicBezTo>
                    <a:cubicBezTo>
                      <a:pt x="194" y="16"/>
                      <a:pt x="134" y="52"/>
                      <a:pt x="90" y="9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3" name="ïşḷîḍé">
                <a:extLst>
                  <a:ext uri="{FF2B5EF4-FFF2-40B4-BE49-F238E27FC236}">
                    <a16:creationId xmlns:a16="http://schemas.microsoft.com/office/drawing/2014/main" id="{4E0BCCAB-D43C-4FAA-A2EC-9A433C9637C8}"/>
                  </a:ext>
                </a:extLst>
              </p:cNvPr>
              <p:cNvSpPr/>
              <p:nvPr/>
            </p:nvSpPr>
            <p:spPr bwMode="auto">
              <a:xfrm>
                <a:off x="531813" y="2536825"/>
                <a:ext cx="38100" cy="47625"/>
              </a:xfrm>
              <a:custGeom>
                <a:avLst/>
                <a:gdLst>
                  <a:gd name="T0" fmla="*/ 12 w 12"/>
                  <a:gd name="T1" fmla="*/ 8 h 15"/>
                  <a:gd name="T2" fmla="*/ 5 w 12"/>
                  <a:gd name="T3" fmla="*/ 15 h 15"/>
                  <a:gd name="T4" fmla="*/ 0 w 12"/>
                  <a:gd name="T5" fmla="*/ 8 h 15"/>
                  <a:gd name="T6" fmla="*/ 12 w 12"/>
                  <a:gd name="T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5">
                    <a:moveTo>
                      <a:pt x="12" y="8"/>
                    </a:moveTo>
                    <a:cubicBezTo>
                      <a:pt x="11" y="11"/>
                      <a:pt x="7" y="12"/>
                      <a:pt x="5" y="15"/>
                    </a:cubicBezTo>
                    <a:cubicBezTo>
                      <a:pt x="2" y="13"/>
                      <a:pt x="1" y="11"/>
                      <a:pt x="0" y="8"/>
                    </a:cubicBezTo>
                    <a:cubicBezTo>
                      <a:pt x="4" y="5"/>
                      <a:pt x="10" y="0"/>
                      <a:pt x="12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4" name="îšļídê">
                <a:extLst>
                  <a:ext uri="{FF2B5EF4-FFF2-40B4-BE49-F238E27FC236}">
                    <a16:creationId xmlns:a16="http://schemas.microsoft.com/office/drawing/2014/main" id="{D4784744-495E-4A39-B4D2-C9EF4F97A10D}"/>
                  </a:ext>
                </a:extLst>
              </p:cNvPr>
              <p:cNvSpPr/>
              <p:nvPr/>
            </p:nvSpPr>
            <p:spPr bwMode="auto">
              <a:xfrm>
                <a:off x="550863" y="2571750"/>
                <a:ext cx="79375" cy="92075"/>
              </a:xfrm>
              <a:custGeom>
                <a:avLst/>
                <a:gdLst>
                  <a:gd name="T0" fmla="*/ 25 w 25"/>
                  <a:gd name="T1" fmla="*/ 23 h 29"/>
                  <a:gd name="T2" fmla="*/ 16 w 25"/>
                  <a:gd name="T3" fmla="*/ 29 h 29"/>
                  <a:gd name="T4" fmla="*/ 0 w 25"/>
                  <a:gd name="T5" fmla="*/ 7 h 29"/>
                  <a:gd name="T6" fmla="*/ 8 w 25"/>
                  <a:gd name="T7" fmla="*/ 0 h 29"/>
                  <a:gd name="T8" fmla="*/ 25 w 25"/>
                  <a:gd name="T9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5" y="23"/>
                    </a:moveTo>
                    <a:cubicBezTo>
                      <a:pt x="22" y="25"/>
                      <a:pt x="19" y="27"/>
                      <a:pt x="16" y="29"/>
                    </a:cubicBezTo>
                    <a:cubicBezTo>
                      <a:pt x="10" y="22"/>
                      <a:pt x="6" y="14"/>
                      <a:pt x="0" y="7"/>
                    </a:cubicBezTo>
                    <a:cubicBezTo>
                      <a:pt x="2" y="4"/>
                      <a:pt x="6" y="3"/>
                      <a:pt x="8" y="0"/>
                    </a:cubicBezTo>
                    <a:cubicBezTo>
                      <a:pt x="15" y="7"/>
                      <a:pt x="19" y="15"/>
                      <a:pt x="25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5" name="iśļîḑe">
                <a:extLst>
                  <a:ext uri="{FF2B5EF4-FFF2-40B4-BE49-F238E27FC236}">
                    <a16:creationId xmlns:a16="http://schemas.microsoft.com/office/drawing/2014/main" id="{24AA075A-BECB-4E06-A270-CEF05BA91725}"/>
                  </a:ext>
                </a:extLst>
              </p:cNvPr>
              <p:cNvSpPr/>
              <p:nvPr/>
            </p:nvSpPr>
            <p:spPr bwMode="auto">
              <a:xfrm>
                <a:off x="1693863" y="2578100"/>
                <a:ext cx="117475" cy="123825"/>
              </a:xfrm>
              <a:custGeom>
                <a:avLst/>
                <a:gdLst>
                  <a:gd name="T0" fmla="*/ 32 w 37"/>
                  <a:gd name="T1" fmla="*/ 32 h 39"/>
                  <a:gd name="T2" fmla="*/ 15 w 37"/>
                  <a:gd name="T3" fmla="*/ 19 h 39"/>
                  <a:gd name="T4" fmla="*/ 28 w 37"/>
                  <a:gd name="T5" fmla="*/ 36 h 39"/>
                  <a:gd name="T6" fmla="*/ 4 w 37"/>
                  <a:gd name="T7" fmla="*/ 23 h 39"/>
                  <a:gd name="T8" fmla="*/ 37 w 37"/>
                  <a:gd name="T9" fmla="*/ 20 h 39"/>
                  <a:gd name="T10" fmla="*/ 32 w 37"/>
                  <a:gd name="T11" fmla="*/ 32 h 39"/>
                  <a:gd name="T12" fmla="*/ 19 w 37"/>
                  <a:gd name="T13" fmla="*/ 15 h 39"/>
                  <a:gd name="T14" fmla="*/ 27 w 37"/>
                  <a:gd name="T15" fmla="*/ 21 h 39"/>
                  <a:gd name="T16" fmla="*/ 19 w 37"/>
                  <a:gd name="T17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9">
                    <a:moveTo>
                      <a:pt x="32" y="32"/>
                    </a:moveTo>
                    <a:cubicBezTo>
                      <a:pt x="25" y="29"/>
                      <a:pt x="21" y="23"/>
                      <a:pt x="15" y="19"/>
                    </a:cubicBezTo>
                    <a:cubicBezTo>
                      <a:pt x="10" y="29"/>
                      <a:pt x="29" y="28"/>
                      <a:pt x="28" y="36"/>
                    </a:cubicBezTo>
                    <a:cubicBezTo>
                      <a:pt x="17" y="39"/>
                      <a:pt x="6" y="29"/>
                      <a:pt x="4" y="23"/>
                    </a:cubicBezTo>
                    <a:cubicBezTo>
                      <a:pt x="0" y="0"/>
                      <a:pt x="36" y="0"/>
                      <a:pt x="37" y="20"/>
                    </a:cubicBezTo>
                    <a:cubicBezTo>
                      <a:pt x="37" y="25"/>
                      <a:pt x="35" y="28"/>
                      <a:pt x="32" y="32"/>
                    </a:cubicBezTo>
                    <a:close/>
                    <a:moveTo>
                      <a:pt x="19" y="15"/>
                    </a:moveTo>
                    <a:cubicBezTo>
                      <a:pt x="21" y="17"/>
                      <a:pt x="23" y="20"/>
                      <a:pt x="27" y="21"/>
                    </a:cubicBezTo>
                    <a:cubicBezTo>
                      <a:pt x="31" y="15"/>
                      <a:pt x="21" y="9"/>
                      <a:pt x="19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6" name="î$ḻiḑe">
                <a:extLst>
                  <a:ext uri="{FF2B5EF4-FFF2-40B4-BE49-F238E27FC236}">
                    <a16:creationId xmlns:a16="http://schemas.microsoft.com/office/drawing/2014/main" id="{03D55A3E-7BBF-4B60-857B-7106BB4741EC}"/>
                  </a:ext>
                </a:extLst>
              </p:cNvPr>
              <p:cNvSpPr/>
              <p:nvPr/>
            </p:nvSpPr>
            <p:spPr bwMode="auto">
              <a:xfrm>
                <a:off x="471488" y="2609850"/>
                <a:ext cx="133350" cy="133350"/>
              </a:xfrm>
              <a:custGeom>
                <a:avLst/>
                <a:gdLst>
                  <a:gd name="T0" fmla="*/ 22 w 42"/>
                  <a:gd name="T1" fmla="*/ 3 h 42"/>
                  <a:gd name="T2" fmla="*/ 16 w 42"/>
                  <a:gd name="T3" fmla="*/ 11 h 42"/>
                  <a:gd name="T4" fmla="*/ 9 w 42"/>
                  <a:gd name="T5" fmla="*/ 16 h 42"/>
                  <a:gd name="T6" fmla="*/ 28 w 42"/>
                  <a:gd name="T7" fmla="*/ 10 h 42"/>
                  <a:gd name="T8" fmla="*/ 9 w 42"/>
                  <a:gd name="T9" fmla="*/ 33 h 42"/>
                  <a:gd name="T10" fmla="*/ 16 w 42"/>
                  <a:gd name="T11" fmla="*/ 26 h 42"/>
                  <a:gd name="T12" fmla="*/ 24 w 42"/>
                  <a:gd name="T13" fmla="*/ 21 h 42"/>
                  <a:gd name="T14" fmla="*/ 9 w 42"/>
                  <a:gd name="T15" fmla="*/ 26 h 42"/>
                  <a:gd name="T16" fmla="*/ 0 w 42"/>
                  <a:gd name="T17" fmla="*/ 17 h 42"/>
                  <a:gd name="T18" fmla="*/ 22 w 42"/>
                  <a:gd name="T1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2" y="3"/>
                    </a:moveTo>
                    <a:cubicBezTo>
                      <a:pt x="23" y="6"/>
                      <a:pt x="17" y="8"/>
                      <a:pt x="16" y="11"/>
                    </a:cubicBezTo>
                    <a:cubicBezTo>
                      <a:pt x="12" y="10"/>
                      <a:pt x="9" y="12"/>
                      <a:pt x="9" y="16"/>
                    </a:cubicBezTo>
                    <a:cubicBezTo>
                      <a:pt x="16" y="17"/>
                      <a:pt x="18" y="7"/>
                      <a:pt x="28" y="10"/>
                    </a:cubicBezTo>
                    <a:cubicBezTo>
                      <a:pt x="42" y="14"/>
                      <a:pt x="24" y="42"/>
                      <a:pt x="9" y="33"/>
                    </a:cubicBezTo>
                    <a:cubicBezTo>
                      <a:pt x="10" y="29"/>
                      <a:pt x="13" y="28"/>
                      <a:pt x="16" y="26"/>
                    </a:cubicBezTo>
                    <a:cubicBezTo>
                      <a:pt x="18" y="26"/>
                      <a:pt x="24" y="26"/>
                      <a:pt x="24" y="21"/>
                    </a:cubicBezTo>
                    <a:cubicBezTo>
                      <a:pt x="20" y="17"/>
                      <a:pt x="15" y="25"/>
                      <a:pt x="9" y="26"/>
                    </a:cubicBezTo>
                    <a:cubicBezTo>
                      <a:pt x="4" y="26"/>
                      <a:pt x="0" y="23"/>
                      <a:pt x="0" y="17"/>
                    </a:cubicBezTo>
                    <a:cubicBezTo>
                      <a:pt x="1" y="9"/>
                      <a:pt x="12" y="0"/>
                      <a:pt x="22" y="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7" name="îṩḷiďé">
                <a:extLst>
                  <a:ext uri="{FF2B5EF4-FFF2-40B4-BE49-F238E27FC236}">
                    <a16:creationId xmlns:a16="http://schemas.microsoft.com/office/drawing/2014/main" id="{5FC07532-B092-4877-A202-52A8E45DD25C}"/>
                  </a:ext>
                </a:extLst>
              </p:cNvPr>
              <p:cNvSpPr/>
              <p:nvPr/>
            </p:nvSpPr>
            <p:spPr bwMode="auto">
              <a:xfrm>
                <a:off x="401638" y="2663825"/>
                <a:ext cx="85725" cy="120650"/>
              </a:xfrm>
              <a:custGeom>
                <a:avLst/>
                <a:gdLst>
                  <a:gd name="T0" fmla="*/ 18 w 27"/>
                  <a:gd name="T1" fmla="*/ 11 h 38"/>
                  <a:gd name="T2" fmla="*/ 15 w 27"/>
                  <a:gd name="T3" fmla="*/ 15 h 38"/>
                  <a:gd name="T4" fmla="*/ 27 w 27"/>
                  <a:gd name="T5" fmla="*/ 30 h 38"/>
                  <a:gd name="T6" fmla="*/ 19 w 27"/>
                  <a:gd name="T7" fmla="*/ 38 h 38"/>
                  <a:gd name="T8" fmla="*/ 0 w 27"/>
                  <a:gd name="T9" fmla="*/ 19 h 38"/>
                  <a:gd name="T10" fmla="*/ 9 w 27"/>
                  <a:gd name="T11" fmla="*/ 13 h 38"/>
                  <a:gd name="T12" fmla="*/ 18 w 27"/>
                  <a:gd name="T13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8">
                    <a:moveTo>
                      <a:pt x="18" y="11"/>
                    </a:moveTo>
                    <a:cubicBezTo>
                      <a:pt x="18" y="13"/>
                      <a:pt x="15" y="13"/>
                      <a:pt x="15" y="15"/>
                    </a:cubicBezTo>
                    <a:cubicBezTo>
                      <a:pt x="16" y="23"/>
                      <a:pt x="23" y="25"/>
                      <a:pt x="27" y="30"/>
                    </a:cubicBezTo>
                    <a:cubicBezTo>
                      <a:pt x="25" y="34"/>
                      <a:pt x="22" y="36"/>
                      <a:pt x="19" y="38"/>
                    </a:cubicBezTo>
                    <a:cubicBezTo>
                      <a:pt x="13" y="31"/>
                      <a:pt x="6" y="26"/>
                      <a:pt x="0" y="19"/>
                    </a:cubicBezTo>
                    <a:cubicBezTo>
                      <a:pt x="2" y="16"/>
                      <a:pt x="5" y="10"/>
                      <a:pt x="9" y="13"/>
                    </a:cubicBezTo>
                    <a:cubicBezTo>
                      <a:pt x="6" y="6"/>
                      <a:pt x="18" y="0"/>
                      <a:pt x="18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8" name="ïśľïḋê">
                <a:extLst>
                  <a:ext uri="{FF2B5EF4-FFF2-40B4-BE49-F238E27FC236}">
                    <a16:creationId xmlns:a16="http://schemas.microsoft.com/office/drawing/2014/main" id="{EC6DF753-1B77-417D-A315-EE285682626A}"/>
                  </a:ext>
                </a:extLst>
              </p:cNvPr>
              <p:cNvSpPr/>
              <p:nvPr/>
            </p:nvSpPr>
            <p:spPr bwMode="auto">
              <a:xfrm>
                <a:off x="1833563" y="2670175"/>
                <a:ext cx="174625" cy="173038"/>
              </a:xfrm>
              <a:custGeom>
                <a:avLst/>
                <a:gdLst>
                  <a:gd name="T0" fmla="*/ 30 w 55"/>
                  <a:gd name="T1" fmla="*/ 31 h 55"/>
                  <a:gd name="T2" fmla="*/ 29 w 55"/>
                  <a:gd name="T3" fmla="*/ 38 h 55"/>
                  <a:gd name="T4" fmla="*/ 33 w 55"/>
                  <a:gd name="T5" fmla="*/ 38 h 55"/>
                  <a:gd name="T6" fmla="*/ 36 w 55"/>
                  <a:gd name="T7" fmla="*/ 46 h 55"/>
                  <a:gd name="T8" fmla="*/ 29 w 55"/>
                  <a:gd name="T9" fmla="*/ 48 h 55"/>
                  <a:gd name="T10" fmla="*/ 30 w 55"/>
                  <a:gd name="T11" fmla="*/ 54 h 55"/>
                  <a:gd name="T12" fmla="*/ 21 w 55"/>
                  <a:gd name="T13" fmla="*/ 54 h 55"/>
                  <a:gd name="T14" fmla="*/ 20 w 55"/>
                  <a:gd name="T15" fmla="*/ 48 h 55"/>
                  <a:gd name="T16" fmla="*/ 3 w 55"/>
                  <a:gd name="T17" fmla="*/ 32 h 55"/>
                  <a:gd name="T18" fmla="*/ 20 w 55"/>
                  <a:gd name="T19" fmla="*/ 20 h 55"/>
                  <a:gd name="T20" fmla="*/ 24 w 55"/>
                  <a:gd name="T21" fmla="*/ 11 h 55"/>
                  <a:gd name="T22" fmla="*/ 30 w 55"/>
                  <a:gd name="T23" fmla="*/ 31 h 55"/>
                  <a:gd name="T24" fmla="*/ 30 w 55"/>
                  <a:gd name="T25" fmla="*/ 24 h 55"/>
                  <a:gd name="T26" fmla="*/ 36 w 55"/>
                  <a:gd name="T27" fmla="*/ 24 h 55"/>
                  <a:gd name="T28" fmla="*/ 35 w 55"/>
                  <a:gd name="T29" fmla="*/ 19 h 55"/>
                  <a:gd name="T30" fmla="*/ 30 w 55"/>
                  <a:gd name="T31" fmla="*/ 24 h 55"/>
                  <a:gd name="T32" fmla="*/ 19 w 55"/>
                  <a:gd name="T33" fmla="*/ 38 h 55"/>
                  <a:gd name="T34" fmla="*/ 18 w 55"/>
                  <a:gd name="T35" fmla="*/ 27 h 55"/>
                  <a:gd name="T36" fmla="*/ 19 w 55"/>
                  <a:gd name="T37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55">
                    <a:moveTo>
                      <a:pt x="30" y="31"/>
                    </a:moveTo>
                    <a:cubicBezTo>
                      <a:pt x="28" y="32"/>
                      <a:pt x="29" y="36"/>
                      <a:pt x="29" y="38"/>
                    </a:cubicBezTo>
                    <a:cubicBezTo>
                      <a:pt x="30" y="40"/>
                      <a:pt x="32" y="36"/>
                      <a:pt x="33" y="38"/>
                    </a:cubicBezTo>
                    <a:cubicBezTo>
                      <a:pt x="33" y="41"/>
                      <a:pt x="36" y="42"/>
                      <a:pt x="36" y="46"/>
                    </a:cubicBezTo>
                    <a:cubicBezTo>
                      <a:pt x="33" y="46"/>
                      <a:pt x="31" y="47"/>
                      <a:pt x="29" y="48"/>
                    </a:cubicBezTo>
                    <a:cubicBezTo>
                      <a:pt x="30" y="50"/>
                      <a:pt x="29" y="53"/>
                      <a:pt x="30" y="54"/>
                    </a:cubicBezTo>
                    <a:cubicBezTo>
                      <a:pt x="28" y="55"/>
                      <a:pt x="23" y="55"/>
                      <a:pt x="21" y="54"/>
                    </a:cubicBezTo>
                    <a:cubicBezTo>
                      <a:pt x="20" y="53"/>
                      <a:pt x="21" y="49"/>
                      <a:pt x="20" y="48"/>
                    </a:cubicBezTo>
                    <a:cubicBezTo>
                      <a:pt x="16" y="46"/>
                      <a:pt x="4" y="40"/>
                      <a:pt x="3" y="32"/>
                    </a:cubicBezTo>
                    <a:cubicBezTo>
                      <a:pt x="0" y="21"/>
                      <a:pt x="10" y="14"/>
                      <a:pt x="20" y="20"/>
                    </a:cubicBezTo>
                    <a:cubicBezTo>
                      <a:pt x="22" y="16"/>
                      <a:pt x="22" y="13"/>
                      <a:pt x="24" y="11"/>
                    </a:cubicBezTo>
                    <a:cubicBezTo>
                      <a:pt x="41" y="0"/>
                      <a:pt x="55" y="41"/>
                      <a:pt x="30" y="31"/>
                    </a:cubicBezTo>
                    <a:close/>
                    <a:moveTo>
                      <a:pt x="30" y="24"/>
                    </a:moveTo>
                    <a:cubicBezTo>
                      <a:pt x="32" y="24"/>
                      <a:pt x="35" y="25"/>
                      <a:pt x="36" y="24"/>
                    </a:cubicBezTo>
                    <a:cubicBezTo>
                      <a:pt x="36" y="22"/>
                      <a:pt x="36" y="21"/>
                      <a:pt x="35" y="19"/>
                    </a:cubicBezTo>
                    <a:cubicBezTo>
                      <a:pt x="31" y="17"/>
                      <a:pt x="29" y="20"/>
                      <a:pt x="30" y="24"/>
                    </a:cubicBezTo>
                    <a:close/>
                    <a:moveTo>
                      <a:pt x="19" y="38"/>
                    </a:moveTo>
                    <a:cubicBezTo>
                      <a:pt x="19" y="34"/>
                      <a:pt x="20" y="29"/>
                      <a:pt x="18" y="27"/>
                    </a:cubicBezTo>
                    <a:cubicBezTo>
                      <a:pt x="9" y="26"/>
                      <a:pt x="12" y="39"/>
                      <a:pt x="19" y="3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9" name="ïṧ1îďè">
                <a:extLst>
                  <a:ext uri="{FF2B5EF4-FFF2-40B4-BE49-F238E27FC236}">
                    <a16:creationId xmlns:a16="http://schemas.microsoft.com/office/drawing/2014/main" id="{ADCB7101-C65F-415E-B1D2-0B618F39D230}"/>
                  </a:ext>
                </a:extLst>
              </p:cNvPr>
              <p:cNvSpPr/>
              <p:nvPr/>
            </p:nvSpPr>
            <p:spPr bwMode="auto">
              <a:xfrm>
                <a:off x="331788" y="2736850"/>
                <a:ext cx="117475" cy="122238"/>
              </a:xfrm>
              <a:custGeom>
                <a:avLst/>
                <a:gdLst>
                  <a:gd name="T0" fmla="*/ 29 w 37"/>
                  <a:gd name="T1" fmla="*/ 11 h 39"/>
                  <a:gd name="T2" fmla="*/ 16 w 37"/>
                  <a:gd name="T3" fmla="*/ 27 h 39"/>
                  <a:gd name="T4" fmla="*/ 21 w 37"/>
                  <a:gd name="T5" fmla="*/ 29 h 39"/>
                  <a:gd name="T6" fmla="*/ 25 w 37"/>
                  <a:gd name="T7" fmla="*/ 22 h 39"/>
                  <a:gd name="T8" fmla="*/ 31 w 37"/>
                  <a:gd name="T9" fmla="*/ 14 h 39"/>
                  <a:gd name="T10" fmla="*/ 16 w 37"/>
                  <a:gd name="T11" fmla="*/ 39 h 39"/>
                  <a:gd name="T12" fmla="*/ 1 w 37"/>
                  <a:gd name="T13" fmla="*/ 22 h 39"/>
                  <a:gd name="T14" fmla="*/ 29 w 37"/>
                  <a:gd name="T15" fmla="*/ 11 h 39"/>
                  <a:gd name="T16" fmla="*/ 11 w 37"/>
                  <a:gd name="T17" fmla="*/ 24 h 39"/>
                  <a:gd name="T18" fmla="*/ 18 w 37"/>
                  <a:gd name="T19" fmla="*/ 16 h 39"/>
                  <a:gd name="T20" fmla="*/ 11 w 37"/>
                  <a:gd name="T21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9">
                    <a:moveTo>
                      <a:pt x="29" y="11"/>
                    </a:moveTo>
                    <a:cubicBezTo>
                      <a:pt x="25" y="17"/>
                      <a:pt x="21" y="22"/>
                      <a:pt x="16" y="27"/>
                    </a:cubicBezTo>
                    <a:cubicBezTo>
                      <a:pt x="17" y="30"/>
                      <a:pt x="20" y="29"/>
                      <a:pt x="21" y="29"/>
                    </a:cubicBezTo>
                    <a:cubicBezTo>
                      <a:pt x="25" y="28"/>
                      <a:pt x="23" y="25"/>
                      <a:pt x="25" y="22"/>
                    </a:cubicBezTo>
                    <a:cubicBezTo>
                      <a:pt x="27" y="18"/>
                      <a:pt x="31" y="17"/>
                      <a:pt x="31" y="14"/>
                    </a:cubicBezTo>
                    <a:cubicBezTo>
                      <a:pt x="37" y="26"/>
                      <a:pt x="27" y="39"/>
                      <a:pt x="16" y="39"/>
                    </a:cubicBezTo>
                    <a:cubicBezTo>
                      <a:pt x="6" y="38"/>
                      <a:pt x="0" y="30"/>
                      <a:pt x="1" y="22"/>
                    </a:cubicBezTo>
                    <a:cubicBezTo>
                      <a:pt x="3" y="9"/>
                      <a:pt x="19" y="0"/>
                      <a:pt x="29" y="11"/>
                    </a:cubicBezTo>
                    <a:close/>
                    <a:moveTo>
                      <a:pt x="11" y="24"/>
                    </a:moveTo>
                    <a:cubicBezTo>
                      <a:pt x="15" y="23"/>
                      <a:pt x="15" y="19"/>
                      <a:pt x="18" y="16"/>
                    </a:cubicBezTo>
                    <a:cubicBezTo>
                      <a:pt x="13" y="13"/>
                      <a:pt x="7" y="19"/>
                      <a:pt x="11" y="2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0" name="iş1iďê">
                <a:extLst>
                  <a:ext uri="{FF2B5EF4-FFF2-40B4-BE49-F238E27FC236}">
                    <a16:creationId xmlns:a16="http://schemas.microsoft.com/office/drawing/2014/main" id="{F1F54480-A1DB-416A-BD1F-CF94E74F6597}"/>
                  </a:ext>
                </a:extLst>
              </p:cNvPr>
              <p:cNvSpPr/>
              <p:nvPr/>
            </p:nvSpPr>
            <p:spPr bwMode="auto">
              <a:xfrm>
                <a:off x="257175" y="2827338"/>
                <a:ext cx="109538" cy="104775"/>
              </a:xfrm>
              <a:custGeom>
                <a:avLst/>
                <a:gdLst>
                  <a:gd name="T0" fmla="*/ 17 w 35"/>
                  <a:gd name="T1" fmla="*/ 0 h 33"/>
                  <a:gd name="T2" fmla="*/ 35 w 35"/>
                  <a:gd name="T3" fmla="*/ 25 h 33"/>
                  <a:gd name="T4" fmla="*/ 30 w 35"/>
                  <a:gd name="T5" fmla="*/ 33 h 33"/>
                  <a:gd name="T6" fmla="*/ 0 w 35"/>
                  <a:gd name="T7" fmla="*/ 28 h 33"/>
                  <a:gd name="T8" fmla="*/ 6 w 35"/>
                  <a:gd name="T9" fmla="*/ 18 h 33"/>
                  <a:gd name="T10" fmla="*/ 22 w 35"/>
                  <a:gd name="T11" fmla="*/ 23 h 33"/>
                  <a:gd name="T12" fmla="*/ 13 w 35"/>
                  <a:gd name="T13" fmla="*/ 10 h 33"/>
                  <a:gd name="T14" fmla="*/ 17 w 35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3">
                    <a:moveTo>
                      <a:pt x="17" y="0"/>
                    </a:moveTo>
                    <a:cubicBezTo>
                      <a:pt x="25" y="7"/>
                      <a:pt x="29" y="17"/>
                      <a:pt x="35" y="25"/>
                    </a:cubicBezTo>
                    <a:cubicBezTo>
                      <a:pt x="34" y="28"/>
                      <a:pt x="31" y="30"/>
                      <a:pt x="30" y="33"/>
                    </a:cubicBezTo>
                    <a:cubicBezTo>
                      <a:pt x="20" y="32"/>
                      <a:pt x="11" y="29"/>
                      <a:pt x="0" y="28"/>
                    </a:cubicBezTo>
                    <a:cubicBezTo>
                      <a:pt x="2" y="24"/>
                      <a:pt x="5" y="22"/>
                      <a:pt x="6" y="18"/>
                    </a:cubicBezTo>
                    <a:cubicBezTo>
                      <a:pt x="12" y="19"/>
                      <a:pt x="17" y="21"/>
                      <a:pt x="22" y="23"/>
                    </a:cubicBezTo>
                    <a:cubicBezTo>
                      <a:pt x="21" y="19"/>
                      <a:pt x="16" y="14"/>
                      <a:pt x="13" y="10"/>
                    </a:cubicBezTo>
                    <a:cubicBezTo>
                      <a:pt x="13" y="5"/>
                      <a:pt x="17" y="4"/>
                      <a:pt x="1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1" name="ïṥḻíḍe">
                <a:extLst>
                  <a:ext uri="{FF2B5EF4-FFF2-40B4-BE49-F238E27FC236}">
                    <a16:creationId xmlns:a16="http://schemas.microsoft.com/office/drawing/2014/main" id="{0BAF0F60-33A8-4A73-8543-FB31B7E24E68}"/>
                  </a:ext>
                </a:extLst>
              </p:cNvPr>
              <p:cNvSpPr/>
              <p:nvPr/>
            </p:nvSpPr>
            <p:spPr bwMode="auto">
              <a:xfrm>
                <a:off x="1973263" y="2846388"/>
                <a:ext cx="142875" cy="130175"/>
              </a:xfrm>
              <a:custGeom>
                <a:avLst/>
                <a:gdLst>
                  <a:gd name="T0" fmla="*/ 45 w 45"/>
                  <a:gd name="T1" fmla="*/ 32 h 41"/>
                  <a:gd name="T2" fmla="*/ 38 w 45"/>
                  <a:gd name="T3" fmla="*/ 35 h 41"/>
                  <a:gd name="T4" fmla="*/ 31 w 45"/>
                  <a:gd name="T5" fmla="*/ 26 h 41"/>
                  <a:gd name="T6" fmla="*/ 6 w 45"/>
                  <a:gd name="T7" fmla="*/ 41 h 41"/>
                  <a:gd name="T8" fmla="*/ 0 w 45"/>
                  <a:gd name="T9" fmla="*/ 30 h 41"/>
                  <a:gd name="T10" fmla="*/ 24 w 45"/>
                  <a:gd name="T11" fmla="*/ 16 h 41"/>
                  <a:gd name="T12" fmla="*/ 18 w 45"/>
                  <a:gd name="T13" fmla="*/ 5 h 41"/>
                  <a:gd name="T14" fmla="*/ 25 w 45"/>
                  <a:gd name="T15" fmla="*/ 0 h 41"/>
                  <a:gd name="T16" fmla="*/ 45 w 45"/>
                  <a:gd name="T17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1">
                    <a:moveTo>
                      <a:pt x="45" y="32"/>
                    </a:moveTo>
                    <a:cubicBezTo>
                      <a:pt x="42" y="32"/>
                      <a:pt x="40" y="34"/>
                      <a:pt x="38" y="35"/>
                    </a:cubicBezTo>
                    <a:cubicBezTo>
                      <a:pt x="34" y="34"/>
                      <a:pt x="33" y="30"/>
                      <a:pt x="31" y="26"/>
                    </a:cubicBezTo>
                    <a:cubicBezTo>
                      <a:pt x="22" y="30"/>
                      <a:pt x="14" y="35"/>
                      <a:pt x="6" y="41"/>
                    </a:cubicBezTo>
                    <a:cubicBezTo>
                      <a:pt x="3" y="38"/>
                      <a:pt x="1" y="34"/>
                      <a:pt x="0" y="30"/>
                    </a:cubicBezTo>
                    <a:cubicBezTo>
                      <a:pt x="9" y="26"/>
                      <a:pt x="15" y="20"/>
                      <a:pt x="24" y="16"/>
                    </a:cubicBezTo>
                    <a:cubicBezTo>
                      <a:pt x="23" y="12"/>
                      <a:pt x="20" y="9"/>
                      <a:pt x="18" y="5"/>
                    </a:cubicBezTo>
                    <a:cubicBezTo>
                      <a:pt x="21" y="3"/>
                      <a:pt x="23" y="2"/>
                      <a:pt x="25" y="0"/>
                    </a:cubicBezTo>
                    <a:cubicBezTo>
                      <a:pt x="33" y="9"/>
                      <a:pt x="39" y="21"/>
                      <a:pt x="45" y="32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2" name="iŝľîde">
                <a:extLst>
                  <a:ext uri="{FF2B5EF4-FFF2-40B4-BE49-F238E27FC236}">
                    <a16:creationId xmlns:a16="http://schemas.microsoft.com/office/drawing/2014/main" id="{54135666-815A-4CB7-A9A9-C858D3DD8906}"/>
                  </a:ext>
                </a:extLst>
              </p:cNvPr>
              <p:cNvSpPr/>
              <p:nvPr/>
            </p:nvSpPr>
            <p:spPr bwMode="auto">
              <a:xfrm>
                <a:off x="203200" y="2903538"/>
                <a:ext cx="34925" cy="50800"/>
              </a:xfrm>
              <a:custGeom>
                <a:avLst/>
                <a:gdLst>
                  <a:gd name="T0" fmla="*/ 11 w 11"/>
                  <a:gd name="T1" fmla="*/ 7 h 16"/>
                  <a:gd name="T2" fmla="*/ 7 w 11"/>
                  <a:gd name="T3" fmla="*/ 16 h 16"/>
                  <a:gd name="T4" fmla="*/ 0 w 11"/>
                  <a:gd name="T5" fmla="*/ 14 h 16"/>
                  <a:gd name="T6" fmla="*/ 11 w 11"/>
                  <a:gd name="T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6">
                    <a:moveTo>
                      <a:pt x="11" y="7"/>
                    </a:moveTo>
                    <a:cubicBezTo>
                      <a:pt x="11" y="11"/>
                      <a:pt x="8" y="13"/>
                      <a:pt x="7" y="16"/>
                    </a:cubicBezTo>
                    <a:cubicBezTo>
                      <a:pt x="4" y="16"/>
                      <a:pt x="3" y="14"/>
                      <a:pt x="0" y="14"/>
                    </a:cubicBezTo>
                    <a:cubicBezTo>
                      <a:pt x="2" y="7"/>
                      <a:pt x="6" y="0"/>
                      <a:pt x="11" y="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3" name="ïṣḻiḑê">
                <a:extLst>
                  <a:ext uri="{FF2B5EF4-FFF2-40B4-BE49-F238E27FC236}">
                    <a16:creationId xmlns:a16="http://schemas.microsoft.com/office/drawing/2014/main" id="{7C95B8FE-3123-400E-ACCB-909C3DDA8CD4}"/>
                  </a:ext>
                </a:extLst>
              </p:cNvPr>
              <p:cNvSpPr/>
              <p:nvPr/>
            </p:nvSpPr>
            <p:spPr bwMode="auto">
              <a:xfrm>
                <a:off x="231775" y="2928938"/>
                <a:ext cx="93663" cy="73025"/>
              </a:xfrm>
              <a:custGeom>
                <a:avLst/>
                <a:gdLst>
                  <a:gd name="T0" fmla="*/ 30 w 30"/>
                  <a:gd name="T1" fmla="*/ 13 h 23"/>
                  <a:gd name="T2" fmla="*/ 25 w 30"/>
                  <a:gd name="T3" fmla="*/ 23 h 23"/>
                  <a:gd name="T4" fmla="*/ 0 w 30"/>
                  <a:gd name="T5" fmla="*/ 10 h 23"/>
                  <a:gd name="T6" fmla="*/ 6 w 30"/>
                  <a:gd name="T7" fmla="*/ 0 h 23"/>
                  <a:gd name="T8" fmla="*/ 30 w 30"/>
                  <a:gd name="T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3">
                    <a:moveTo>
                      <a:pt x="30" y="13"/>
                    </a:moveTo>
                    <a:cubicBezTo>
                      <a:pt x="29" y="17"/>
                      <a:pt x="27" y="20"/>
                      <a:pt x="25" y="23"/>
                    </a:cubicBezTo>
                    <a:cubicBezTo>
                      <a:pt x="16" y="19"/>
                      <a:pt x="9" y="14"/>
                      <a:pt x="0" y="10"/>
                    </a:cubicBezTo>
                    <a:cubicBezTo>
                      <a:pt x="2" y="7"/>
                      <a:pt x="4" y="3"/>
                      <a:pt x="6" y="0"/>
                    </a:cubicBezTo>
                    <a:cubicBezTo>
                      <a:pt x="14" y="5"/>
                      <a:pt x="22" y="9"/>
                      <a:pt x="30" y="1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4" name="íś1îḑê">
                <a:extLst>
                  <a:ext uri="{FF2B5EF4-FFF2-40B4-BE49-F238E27FC236}">
                    <a16:creationId xmlns:a16="http://schemas.microsoft.com/office/drawing/2014/main" id="{655157C5-610A-404A-A920-EF28A526E0B1}"/>
                  </a:ext>
                </a:extLst>
              </p:cNvPr>
              <p:cNvSpPr/>
              <p:nvPr/>
            </p:nvSpPr>
            <p:spPr bwMode="auto">
              <a:xfrm>
                <a:off x="2011363" y="2973388"/>
                <a:ext cx="117475" cy="117475"/>
              </a:xfrm>
              <a:custGeom>
                <a:avLst/>
                <a:gdLst>
                  <a:gd name="T0" fmla="*/ 22 w 37"/>
                  <a:gd name="T1" fmla="*/ 35 h 37"/>
                  <a:gd name="T2" fmla="*/ 14 w 37"/>
                  <a:gd name="T3" fmla="*/ 17 h 37"/>
                  <a:gd name="T4" fmla="*/ 19 w 37"/>
                  <a:gd name="T5" fmla="*/ 37 h 37"/>
                  <a:gd name="T6" fmla="*/ 4 w 37"/>
                  <a:gd name="T7" fmla="*/ 13 h 37"/>
                  <a:gd name="T8" fmla="*/ 29 w 37"/>
                  <a:gd name="T9" fmla="*/ 8 h 37"/>
                  <a:gd name="T10" fmla="*/ 22 w 37"/>
                  <a:gd name="T11" fmla="*/ 35 h 37"/>
                  <a:gd name="T12" fmla="*/ 23 w 37"/>
                  <a:gd name="T13" fmla="*/ 23 h 37"/>
                  <a:gd name="T14" fmla="*/ 20 w 37"/>
                  <a:gd name="T15" fmla="*/ 14 h 37"/>
                  <a:gd name="T16" fmla="*/ 23 w 37"/>
                  <a:gd name="T17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7">
                    <a:moveTo>
                      <a:pt x="22" y="35"/>
                    </a:moveTo>
                    <a:cubicBezTo>
                      <a:pt x="20" y="29"/>
                      <a:pt x="17" y="23"/>
                      <a:pt x="14" y="17"/>
                    </a:cubicBezTo>
                    <a:cubicBezTo>
                      <a:pt x="6" y="24"/>
                      <a:pt x="20" y="28"/>
                      <a:pt x="19" y="37"/>
                    </a:cubicBezTo>
                    <a:cubicBezTo>
                      <a:pt x="9" y="36"/>
                      <a:pt x="0" y="24"/>
                      <a:pt x="4" y="13"/>
                    </a:cubicBezTo>
                    <a:cubicBezTo>
                      <a:pt x="7" y="3"/>
                      <a:pt x="22" y="0"/>
                      <a:pt x="29" y="8"/>
                    </a:cubicBezTo>
                    <a:cubicBezTo>
                      <a:pt x="37" y="17"/>
                      <a:pt x="36" y="33"/>
                      <a:pt x="22" y="35"/>
                    </a:cubicBezTo>
                    <a:close/>
                    <a:moveTo>
                      <a:pt x="23" y="23"/>
                    </a:moveTo>
                    <a:cubicBezTo>
                      <a:pt x="29" y="22"/>
                      <a:pt x="27" y="12"/>
                      <a:pt x="20" y="14"/>
                    </a:cubicBezTo>
                    <a:cubicBezTo>
                      <a:pt x="19" y="16"/>
                      <a:pt x="22" y="20"/>
                      <a:pt x="23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5" name="ïšlídé">
                <a:extLst>
                  <a:ext uri="{FF2B5EF4-FFF2-40B4-BE49-F238E27FC236}">
                    <a16:creationId xmlns:a16="http://schemas.microsoft.com/office/drawing/2014/main" id="{3E2C9F81-D36F-4AE9-8649-98320F39BEF2}"/>
                  </a:ext>
                </a:extLst>
              </p:cNvPr>
              <p:cNvSpPr/>
              <p:nvPr/>
            </p:nvSpPr>
            <p:spPr bwMode="auto">
              <a:xfrm>
                <a:off x="184150" y="2973388"/>
                <a:ext cx="115888" cy="133350"/>
              </a:xfrm>
              <a:custGeom>
                <a:avLst/>
                <a:gdLst>
                  <a:gd name="T0" fmla="*/ 37 w 37"/>
                  <a:gd name="T1" fmla="*/ 15 h 42"/>
                  <a:gd name="T2" fmla="*/ 33 w 37"/>
                  <a:gd name="T3" fmla="*/ 25 h 42"/>
                  <a:gd name="T4" fmla="*/ 15 w 37"/>
                  <a:gd name="T5" fmla="*/ 19 h 42"/>
                  <a:gd name="T6" fmla="*/ 30 w 37"/>
                  <a:gd name="T7" fmla="*/ 32 h 42"/>
                  <a:gd name="T8" fmla="*/ 26 w 37"/>
                  <a:gd name="T9" fmla="*/ 42 h 42"/>
                  <a:gd name="T10" fmla="*/ 0 w 37"/>
                  <a:gd name="T11" fmla="*/ 32 h 42"/>
                  <a:gd name="T12" fmla="*/ 4 w 37"/>
                  <a:gd name="T13" fmla="*/ 23 h 42"/>
                  <a:gd name="T14" fmla="*/ 7 w 37"/>
                  <a:gd name="T15" fmla="*/ 24 h 42"/>
                  <a:gd name="T16" fmla="*/ 6 w 37"/>
                  <a:gd name="T17" fmla="*/ 18 h 42"/>
                  <a:gd name="T18" fmla="*/ 37 w 37"/>
                  <a:gd name="T19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2">
                    <a:moveTo>
                      <a:pt x="37" y="15"/>
                    </a:moveTo>
                    <a:cubicBezTo>
                      <a:pt x="36" y="18"/>
                      <a:pt x="34" y="21"/>
                      <a:pt x="33" y="25"/>
                    </a:cubicBezTo>
                    <a:cubicBezTo>
                      <a:pt x="26" y="24"/>
                      <a:pt x="23" y="19"/>
                      <a:pt x="15" y="19"/>
                    </a:cubicBezTo>
                    <a:cubicBezTo>
                      <a:pt x="9" y="27"/>
                      <a:pt x="24" y="29"/>
                      <a:pt x="30" y="32"/>
                    </a:cubicBezTo>
                    <a:cubicBezTo>
                      <a:pt x="29" y="36"/>
                      <a:pt x="27" y="39"/>
                      <a:pt x="26" y="42"/>
                    </a:cubicBezTo>
                    <a:cubicBezTo>
                      <a:pt x="17" y="39"/>
                      <a:pt x="9" y="36"/>
                      <a:pt x="0" y="32"/>
                    </a:cubicBezTo>
                    <a:cubicBezTo>
                      <a:pt x="1" y="28"/>
                      <a:pt x="2" y="26"/>
                      <a:pt x="4" y="23"/>
                    </a:cubicBezTo>
                    <a:cubicBezTo>
                      <a:pt x="6" y="22"/>
                      <a:pt x="5" y="24"/>
                      <a:pt x="7" y="24"/>
                    </a:cubicBezTo>
                    <a:cubicBezTo>
                      <a:pt x="7" y="22"/>
                      <a:pt x="6" y="20"/>
                      <a:pt x="6" y="18"/>
                    </a:cubicBezTo>
                    <a:cubicBezTo>
                      <a:pt x="7" y="0"/>
                      <a:pt x="28" y="11"/>
                      <a:pt x="37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6" name="iṣļïḋè">
                <a:extLst>
                  <a:ext uri="{FF2B5EF4-FFF2-40B4-BE49-F238E27FC236}">
                    <a16:creationId xmlns:a16="http://schemas.microsoft.com/office/drawing/2014/main" id="{9C34E215-D996-4EC9-AA08-51EC7DD6FA64}"/>
                  </a:ext>
                </a:extLst>
              </p:cNvPr>
              <p:cNvSpPr/>
              <p:nvPr/>
            </p:nvSpPr>
            <p:spPr bwMode="auto">
              <a:xfrm>
                <a:off x="107950" y="3097213"/>
                <a:ext cx="146050" cy="136525"/>
              </a:xfrm>
              <a:custGeom>
                <a:avLst/>
                <a:gdLst>
                  <a:gd name="T0" fmla="*/ 0 w 46"/>
                  <a:gd name="T1" fmla="*/ 35 h 43"/>
                  <a:gd name="T2" fmla="*/ 4 w 46"/>
                  <a:gd name="T3" fmla="*/ 23 h 43"/>
                  <a:gd name="T4" fmla="*/ 35 w 46"/>
                  <a:gd name="T5" fmla="*/ 22 h 43"/>
                  <a:gd name="T6" fmla="*/ 7 w 46"/>
                  <a:gd name="T7" fmla="*/ 11 h 43"/>
                  <a:gd name="T8" fmla="*/ 10 w 46"/>
                  <a:gd name="T9" fmla="*/ 0 h 43"/>
                  <a:gd name="T10" fmla="*/ 45 w 46"/>
                  <a:gd name="T11" fmla="*/ 18 h 43"/>
                  <a:gd name="T12" fmla="*/ 30 w 46"/>
                  <a:gd name="T13" fmla="*/ 42 h 43"/>
                  <a:gd name="T14" fmla="*/ 0 w 46"/>
                  <a:gd name="T15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3">
                    <a:moveTo>
                      <a:pt x="0" y="35"/>
                    </a:moveTo>
                    <a:cubicBezTo>
                      <a:pt x="1" y="31"/>
                      <a:pt x="3" y="27"/>
                      <a:pt x="4" y="23"/>
                    </a:cubicBezTo>
                    <a:cubicBezTo>
                      <a:pt x="12" y="25"/>
                      <a:pt x="37" y="37"/>
                      <a:pt x="35" y="22"/>
                    </a:cubicBezTo>
                    <a:cubicBezTo>
                      <a:pt x="34" y="13"/>
                      <a:pt x="14" y="16"/>
                      <a:pt x="7" y="11"/>
                    </a:cubicBezTo>
                    <a:cubicBezTo>
                      <a:pt x="8" y="7"/>
                      <a:pt x="9" y="3"/>
                      <a:pt x="10" y="0"/>
                    </a:cubicBezTo>
                    <a:cubicBezTo>
                      <a:pt x="22" y="4"/>
                      <a:pt x="43" y="3"/>
                      <a:pt x="45" y="18"/>
                    </a:cubicBezTo>
                    <a:cubicBezTo>
                      <a:pt x="46" y="28"/>
                      <a:pt x="40" y="41"/>
                      <a:pt x="30" y="42"/>
                    </a:cubicBezTo>
                    <a:cubicBezTo>
                      <a:pt x="19" y="43"/>
                      <a:pt x="11" y="36"/>
                      <a:pt x="0" y="3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7" name="îśḷíḓé">
                <a:extLst>
                  <a:ext uri="{FF2B5EF4-FFF2-40B4-BE49-F238E27FC236}">
                    <a16:creationId xmlns:a16="http://schemas.microsoft.com/office/drawing/2014/main" id="{32556F3E-D844-4EEB-9BAF-2E78F7092CA3}"/>
                  </a:ext>
                </a:extLst>
              </p:cNvPr>
              <p:cNvSpPr/>
              <p:nvPr/>
            </p:nvSpPr>
            <p:spPr bwMode="auto">
              <a:xfrm>
                <a:off x="2046288" y="3081338"/>
                <a:ext cx="114300" cy="120650"/>
              </a:xfrm>
              <a:custGeom>
                <a:avLst/>
                <a:gdLst>
                  <a:gd name="T0" fmla="*/ 29 w 36"/>
                  <a:gd name="T1" fmla="*/ 35 h 38"/>
                  <a:gd name="T2" fmla="*/ 26 w 36"/>
                  <a:gd name="T3" fmla="*/ 27 h 38"/>
                  <a:gd name="T4" fmla="*/ 28 w 36"/>
                  <a:gd name="T5" fmla="*/ 21 h 38"/>
                  <a:gd name="T6" fmla="*/ 20 w 36"/>
                  <a:gd name="T7" fmla="*/ 28 h 38"/>
                  <a:gd name="T8" fmla="*/ 21 w 36"/>
                  <a:gd name="T9" fmla="*/ 38 h 38"/>
                  <a:gd name="T10" fmla="*/ 25 w 36"/>
                  <a:gd name="T11" fmla="*/ 5 h 38"/>
                  <a:gd name="T12" fmla="*/ 36 w 36"/>
                  <a:gd name="T13" fmla="*/ 29 h 38"/>
                  <a:gd name="T14" fmla="*/ 29 w 36"/>
                  <a:gd name="T15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8">
                    <a:moveTo>
                      <a:pt x="29" y="35"/>
                    </a:moveTo>
                    <a:cubicBezTo>
                      <a:pt x="29" y="30"/>
                      <a:pt x="26" y="30"/>
                      <a:pt x="26" y="27"/>
                    </a:cubicBezTo>
                    <a:cubicBezTo>
                      <a:pt x="26" y="25"/>
                      <a:pt x="28" y="23"/>
                      <a:pt x="28" y="21"/>
                    </a:cubicBezTo>
                    <a:cubicBezTo>
                      <a:pt x="25" y="7"/>
                      <a:pt x="3" y="25"/>
                      <a:pt x="20" y="28"/>
                    </a:cubicBezTo>
                    <a:cubicBezTo>
                      <a:pt x="20" y="32"/>
                      <a:pt x="22" y="36"/>
                      <a:pt x="21" y="38"/>
                    </a:cubicBezTo>
                    <a:cubicBezTo>
                      <a:pt x="0" y="37"/>
                      <a:pt x="1" y="0"/>
                      <a:pt x="25" y="5"/>
                    </a:cubicBezTo>
                    <a:cubicBezTo>
                      <a:pt x="33" y="7"/>
                      <a:pt x="36" y="17"/>
                      <a:pt x="36" y="29"/>
                    </a:cubicBezTo>
                    <a:cubicBezTo>
                      <a:pt x="34" y="31"/>
                      <a:pt x="33" y="34"/>
                      <a:pt x="29" y="3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8" name="îṡḷiďè">
                <a:extLst>
                  <a:ext uri="{FF2B5EF4-FFF2-40B4-BE49-F238E27FC236}">
                    <a16:creationId xmlns:a16="http://schemas.microsoft.com/office/drawing/2014/main" id="{9510B369-1D74-4A52-98AD-D8F371BDD027}"/>
                  </a:ext>
                </a:extLst>
              </p:cNvPr>
              <p:cNvSpPr/>
              <p:nvPr/>
            </p:nvSpPr>
            <p:spPr bwMode="auto">
              <a:xfrm>
                <a:off x="2084388" y="3201988"/>
                <a:ext cx="133350" cy="114300"/>
              </a:xfrm>
              <a:custGeom>
                <a:avLst/>
                <a:gdLst>
                  <a:gd name="T0" fmla="*/ 41 w 42"/>
                  <a:gd name="T1" fmla="*/ 10 h 36"/>
                  <a:gd name="T2" fmla="*/ 28 w 42"/>
                  <a:gd name="T3" fmla="*/ 12 h 36"/>
                  <a:gd name="T4" fmla="*/ 6 w 42"/>
                  <a:gd name="T5" fmla="*/ 36 h 36"/>
                  <a:gd name="T6" fmla="*/ 4 w 42"/>
                  <a:gd name="T7" fmla="*/ 25 h 36"/>
                  <a:gd name="T8" fmla="*/ 22 w 42"/>
                  <a:gd name="T9" fmla="*/ 16 h 36"/>
                  <a:gd name="T10" fmla="*/ 3 w 42"/>
                  <a:gd name="T11" fmla="*/ 17 h 36"/>
                  <a:gd name="T12" fmla="*/ 1 w 42"/>
                  <a:gd name="T13" fmla="*/ 6 h 36"/>
                  <a:gd name="T14" fmla="*/ 39 w 42"/>
                  <a:gd name="T15" fmla="*/ 0 h 36"/>
                  <a:gd name="T16" fmla="*/ 41 w 42"/>
                  <a:gd name="T17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36">
                    <a:moveTo>
                      <a:pt x="41" y="10"/>
                    </a:moveTo>
                    <a:cubicBezTo>
                      <a:pt x="37" y="11"/>
                      <a:pt x="33" y="12"/>
                      <a:pt x="28" y="12"/>
                    </a:cubicBezTo>
                    <a:cubicBezTo>
                      <a:pt x="42" y="28"/>
                      <a:pt x="22" y="35"/>
                      <a:pt x="6" y="36"/>
                    </a:cubicBezTo>
                    <a:cubicBezTo>
                      <a:pt x="6" y="32"/>
                      <a:pt x="4" y="29"/>
                      <a:pt x="4" y="25"/>
                    </a:cubicBezTo>
                    <a:cubicBezTo>
                      <a:pt x="11" y="23"/>
                      <a:pt x="25" y="25"/>
                      <a:pt x="22" y="16"/>
                    </a:cubicBezTo>
                    <a:cubicBezTo>
                      <a:pt x="18" y="12"/>
                      <a:pt x="9" y="17"/>
                      <a:pt x="3" y="17"/>
                    </a:cubicBezTo>
                    <a:cubicBezTo>
                      <a:pt x="2" y="14"/>
                      <a:pt x="0" y="9"/>
                      <a:pt x="1" y="6"/>
                    </a:cubicBezTo>
                    <a:cubicBezTo>
                      <a:pt x="14" y="5"/>
                      <a:pt x="27" y="0"/>
                      <a:pt x="39" y="0"/>
                    </a:cubicBezTo>
                    <a:cubicBezTo>
                      <a:pt x="39" y="4"/>
                      <a:pt x="40" y="6"/>
                      <a:pt x="41" y="1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9" name="îSľíḓé">
                <a:extLst>
                  <a:ext uri="{FF2B5EF4-FFF2-40B4-BE49-F238E27FC236}">
                    <a16:creationId xmlns:a16="http://schemas.microsoft.com/office/drawing/2014/main" id="{691AF511-5AA7-41DA-9C6E-62A6A66F172C}"/>
                  </a:ext>
                </a:extLst>
              </p:cNvPr>
              <p:cNvSpPr/>
              <p:nvPr/>
            </p:nvSpPr>
            <p:spPr bwMode="auto">
              <a:xfrm>
                <a:off x="114300" y="3300413"/>
                <a:ext cx="101600" cy="111125"/>
              </a:xfrm>
              <a:custGeom>
                <a:avLst/>
                <a:gdLst>
                  <a:gd name="T0" fmla="*/ 32 w 32"/>
                  <a:gd name="T1" fmla="*/ 6 h 35"/>
                  <a:gd name="T2" fmla="*/ 31 w 32"/>
                  <a:gd name="T3" fmla="*/ 17 h 35"/>
                  <a:gd name="T4" fmla="*/ 11 w 32"/>
                  <a:gd name="T5" fmla="*/ 19 h 35"/>
                  <a:gd name="T6" fmla="*/ 31 w 32"/>
                  <a:gd name="T7" fmla="*/ 25 h 35"/>
                  <a:gd name="T8" fmla="*/ 30 w 32"/>
                  <a:gd name="T9" fmla="*/ 35 h 35"/>
                  <a:gd name="T10" fmla="*/ 2 w 32"/>
                  <a:gd name="T11" fmla="*/ 33 h 35"/>
                  <a:gd name="T12" fmla="*/ 6 w 32"/>
                  <a:gd name="T13" fmla="*/ 23 h 35"/>
                  <a:gd name="T14" fmla="*/ 3 w 32"/>
                  <a:gd name="T15" fmla="*/ 11 h 35"/>
                  <a:gd name="T16" fmla="*/ 32 w 32"/>
                  <a:gd name="T17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5">
                    <a:moveTo>
                      <a:pt x="32" y="6"/>
                    </a:moveTo>
                    <a:cubicBezTo>
                      <a:pt x="32" y="10"/>
                      <a:pt x="32" y="14"/>
                      <a:pt x="31" y="17"/>
                    </a:cubicBezTo>
                    <a:cubicBezTo>
                      <a:pt x="24" y="17"/>
                      <a:pt x="11" y="12"/>
                      <a:pt x="11" y="19"/>
                    </a:cubicBezTo>
                    <a:cubicBezTo>
                      <a:pt x="11" y="26"/>
                      <a:pt x="24" y="22"/>
                      <a:pt x="31" y="25"/>
                    </a:cubicBezTo>
                    <a:cubicBezTo>
                      <a:pt x="30" y="28"/>
                      <a:pt x="31" y="33"/>
                      <a:pt x="30" y="35"/>
                    </a:cubicBezTo>
                    <a:cubicBezTo>
                      <a:pt x="20" y="35"/>
                      <a:pt x="11" y="34"/>
                      <a:pt x="2" y="33"/>
                    </a:cubicBezTo>
                    <a:cubicBezTo>
                      <a:pt x="3" y="29"/>
                      <a:pt x="0" y="22"/>
                      <a:pt x="6" y="23"/>
                    </a:cubicBezTo>
                    <a:cubicBezTo>
                      <a:pt x="4" y="19"/>
                      <a:pt x="2" y="15"/>
                      <a:pt x="3" y="11"/>
                    </a:cubicBezTo>
                    <a:cubicBezTo>
                      <a:pt x="5" y="0"/>
                      <a:pt x="22" y="5"/>
                      <a:pt x="32" y="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0" name="ï$ḻiḑé">
                <a:extLst>
                  <a:ext uri="{FF2B5EF4-FFF2-40B4-BE49-F238E27FC236}">
                    <a16:creationId xmlns:a16="http://schemas.microsoft.com/office/drawing/2014/main" id="{6ACF47C3-B3FC-4110-B6BD-A2270A525FD1}"/>
                  </a:ext>
                </a:extLst>
              </p:cNvPr>
              <p:cNvSpPr/>
              <p:nvPr/>
            </p:nvSpPr>
            <p:spPr bwMode="auto">
              <a:xfrm>
                <a:off x="2103438" y="3328988"/>
                <a:ext cx="101600" cy="101600"/>
              </a:xfrm>
              <a:custGeom>
                <a:avLst/>
                <a:gdLst>
                  <a:gd name="T0" fmla="*/ 28 w 32"/>
                  <a:gd name="T1" fmla="*/ 0 h 32"/>
                  <a:gd name="T2" fmla="*/ 25 w 32"/>
                  <a:gd name="T3" fmla="*/ 10 h 32"/>
                  <a:gd name="T4" fmla="*/ 30 w 32"/>
                  <a:gd name="T5" fmla="*/ 24 h 32"/>
                  <a:gd name="T6" fmla="*/ 3 w 32"/>
                  <a:gd name="T7" fmla="*/ 32 h 32"/>
                  <a:gd name="T8" fmla="*/ 1 w 32"/>
                  <a:gd name="T9" fmla="*/ 21 h 32"/>
                  <a:gd name="T10" fmla="*/ 21 w 32"/>
                  <a:gd name="T11" fmla="*/ 15 h 32"/>
                  <a:gd name="T12" fmla="*/ 1 w 32"/>
                  <a:gd name="T13" fmla="*/ 13 h 32"/>
                  <a:gd name="T14" fmla="*/ 0 w 32"/>
                  <a:gd name="T15" fmla="*/ 2 h 32"/>
                  <a:gd name="T16" fmla="*/ 28 w 3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28" y="0"/>
                    </a:moveTo>
                    <a:cubicBezTo>
                      <a:pt x="27" y="4"/>
                      <a:pt x="32" y="11"/>
                      <a:pt x="25" y="10"/>
                    </a:cubicBezTo>
                    <a:cubicBezTo>
                      <a:pt x="28" y="14"/>
                      <a:pt x="31" y="17"/>
                      <a:pt x="30" y="24"/>
                    </a:cubicBezTo>
                    <a:cubicBezTo>
                      <a:pt x="26" y="32"/>
                      <a:pt x="12" y="30"/>
                      <a:pt x="3" y="32"/>
                    </a:cubicBezTo>
                    <a:cubicBezTo>
                      <a:pt x="2" y="29"/>
                      <a:pt x="2" y="24"/>
                      <a:pt x="1" y="21"/>
                    </a:cubicBezTo>
                    <a:cubicBezTo>
                      <a:pt x="7" y="18"/>
                      <a:pt x="22" y="23"/>
                      <a:pt x="21" y="15"/>
                    </a:cubicBezTo>
                    <a:cubicBezTo>
                      <a:pt x="20" y="8"/>
                      <a:pt x="8" y="14"/>
                      <a:pt x="1" y="13"/>
                    </a:cubicBezTo>
                    <a:cubicBezTo>
                      <a:pt x="1" y="9"/>
                      <a:pt x="0" y="6"/>
                      <a:pt x="0" y="2"/>
                    </a:cubicBezTo>
                    <a:cubicBezTo>
                      <a:pt x="9" y="1"/>
                      <a:pt x="18" y="0"/>
                      <a:pt x="28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1" name="ïŝḷîḑè">
                <a:extLst>
                  <a:ext uri="{FF2B5EF4-FFF2-40B4-BE49-F238E27FC236}">
                    <a16:creationId xmlns:a16="http://schemas.microsoft.com/office/drawing/2014/main" id="{F4CE3075-4BE0-4078-8FC4-5CA9AC79E4F1}"/>
                  </a:ext>
                </a:extLst>
              </p:cNvPr>
              <p:cNvSpPr/>
              <p:nvPr/>
            </p:nvSpPr>
            <p:spPr bwMode="auto">
              <a:xfrm>
                <a:off x="88900" y="3430588"/>
                <a:ext cx="25400" cy="41275"/>
              </a:xfrm>
              <a:custGeom>
                <a:avLst/>
                <a:gdLst>
                  <a:gd name="T0" fmla="*/ 7 w 8"/>
                  <a:gd name="T1" fmla="*/ 1 h 13"/>
                  <a:gd name="T2" fmla="*/ 8 w 8"/>
                  <a:gd name="T3" fmla="*/ 11 h 13"/>
                  <a:gd name="T4" fmla="*/ 0 w 8"/>
                  <a:gd name="T5" fmla="*/ 12 h 13"/>
                  <a:gd name="T6" fmla="*/ 0 w 8"/>
                  <a:gd name="T7" fmla="*/ 2 h 13"/>
                  <a:gd name="T8" fmla="*/ 7 w 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7" y="1"/>
                    </a:moveTo>
                    <a:cubicBezTo>
                      <a:pt x="7" y="6"/>
                      <a:pt x="7" y="6"/>
                      <a:pt x="8" y="11"/>
                    </a:cubicBezTo>
                    <a:cubicBezTo>
                      <a:pt x="6" y="13"/>
                      <a:pt x="2" y="12"/>
                      <a:pt x="0" y="12"/>
                    </a:cubicBezTo>
                    <a:cubicBezTo>
                      <a:pt x="0" y="9"/>
                      <a:pt x="0" y="5"/>
                      <a:pt x="0" y="2"/>
                    </a:cubicBezTo>
                    <a:cubicBezTo>
                      <a:pt x="1" y="0"/>
                      <a:pt x="5" y="1"/>
                      <a:pt x="7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2" name="îSľíḍè">
                <a:extLst>
                  <a:ext uri="{FF2B5EF4-FFF2-40B4-BE49-F238E27FC236}">
                    <a16:creationId xmlns:a16="http://schemas.microsoft.com/office/drawing/2014/main" id="{45EF150B-84C7-46ED-8C24-0F9E55B2C573}"/>
                  </a:ext>
                </a:extLst>
              </p:cNvPr>
              <p:cNvSpPr/>
              <p:nvPr/>
            </p:nvSpPr>
            <p:spPr bwMode="auto">
              <a:xfrm>
                <a:off x="117475" y="3433763"/>
                <a:ext cx="92075" cy="34925"/>
              </a:xfrm>
              <a:custGeom>
                <a:avLst/>
                <a:gdLst>
                  <a:gd name="T0" fmla="*/ 29 w 29"/>
                  <a:gd name="T1" fmla="*/ 0 h 11"/>
                  <a:gd name="T2" fmla="*/ 29 w 29"/>
                  <a:gd name="T3" fmla="*/ 10 h 11"/>
                  <a:gd name="T4" fmla="*/ 1 w 29"/>
                  <a:gd name="T5" fmla="*/ 11 h 11"/>
                  <a:gd name="T6" fmla="*/ 2 w 29"/>
                  <a:gd name="T7" fmla="*/ 0 h 11"/>
                  <a:gd name="T8" fmla="*/ 29 w 2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1">
                    <a:moveTo>
                      <a:pt x="29" y="0"/>
                    </a:moveTo>
                    <a:cubicBezTo>
                      <a:pt x="29" y="3"/>
                      <a:pt x="29" y="7"/>
                      <a:pt x="29" y="10"/>
                    </a:cubicBezTo>
                    <a:cubicBezTo>
                      <a:pt x="21" y="11"/>
                      <a:pt x="11" y="11"/>
                      <a:pt x="1" y="11"/>
                    </a:cubicBezTo>
                    <a:cubicBezTo>
                      <a:pt x="2" y="7"/>
                      <a:pt x="0" y="2"/>
                      <a:pt x="2" y="0"/>
                    </a:cubicBezTo>
                    <a:cubicBezTo>
                      <a:pt x="11" y="0"/>
                      <a:pt x="20" y="0"/>
                      <a:pt x="29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3" name="işļíḋe">
                <a:extLst>
                  <a:ext uri="{FF2B5EF4-FFF2-40B4-BE49-F238E27FC236}">
                    <a16:creationId xmlns:a16="http://schemas.microsoft.com/office/drawing/2014/main" id="{04CC29CA-9E21-42BE-A9FE-137458975560}"/>
                  </a:ext>
                </a:extLst>
              </p:cNvPr>
              <p:cNvSpPr/>
              <p:nvPr/>
            </p:nvSpPr>
            <p:spPr bwMode="auto">
              <a:xfrm>
                <a:off x="2087563" y="3436938"/>
                <a:ext cx="133350" cy="127000"/>
              </a:xfrm>
              <a:custGeom>
                <a:avLst/>
                <a:gdLst>
                  <a:gd name="T0" fmla="*/ 25 w 42"/>
                  <a:gd name="T1" fmla="*/ 35 h 40"/>
                  <a:gd name="T2" fmla="*/ 17 w 42"/>
                  <a:gd name="T3" fmla="*/ 3 h 40"/>
                  <a:gd name="T4" fmla="*/ 25 w 42"/>
                  <a:gd name="T5" fmla="*/ 35 h 40"/>
                  <a:gd name="T6" fmla="*/ 13 w 42"/>
                  <a:gd name="T7" fmla="*/ 20 h 40"/>
                  <a:gd name="T8" fmla="*/ 27 w 42"/>
                  <a:gd name="T9" fmla="*/ 22 h 40"/>
                  <a:gd name="T10" fmla="*/ 27 w 42"/>
                  <a:gd name="T11" fmla="*/ 17 h 40"/>
                  <a:gd name="T12" fmla="*/ 13 w 42"/>
                  <a:gd name="T13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0">
                    <a:moveTo>
                      <a:pt x="25" y="35"/>
                    </a:moveTo>
                    <a:cubicBezTo>
                      <a:pt x="0" y="40"/>
                      <a:pt x="0" y="6"/>
                      <a:pt x="17" y="3"/>
                    </a:cubicBezTo>
                    <a:cubicBezTo>
                      <a:pt x="34" y="0"/>
                      <a:pt x="42" y="26"/>
                      <a:pt x="25" y="35"/>
                    </a:cubicBezTo>
                    <a:close/>
                    <a:moveTo>
                      <a:pt x="13" y="20"/>
                    </a:moveTo>
                    <a:cubicBezTo>
                      <a:pt x="14" y="25"/>
                      <a:pt x="23" y="25"/>
                      <a:pt x="27" y="22"/>
                    </a:cubicBezTo>
                    <a:cubicBezTo>
                      <a:pt x="27" y="20"/>
                      <a:pt x="27" y="18"/>
                      <a:pt x="27" y="17"/>
                    </a:cubicBezTo>
                    <a:cubicBezTo>
                      <a:pt x="22" y="12"/>
                      <a:pt x="12" y="13"/>
                      <a:pt x="13" y="2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4" name="ïš1iďe">
                <a:extLst>
                  <a:ext uri="{FF2B5EF4-FFF2-40B4-BE49-F238E27FC236}">
                    <a16:creationId xmlns:a16="http://schemas.microsoft.com/office/drawing/2014/main" id="{6D26E218-1235-43FC-AA44-BEC405628C03}"/>
                  </a:ext>
                </a:extLst>
              </p:cNvPr>
              <p:cNvSpPr/>
              <p:nvPr/>
            </p:nvSpPr>
            <p:spPr bwMode="auto">
              <a:xfrm>
                <a:off x="120650" y="3462338"/>
                <a:ext cx="149225" cy="79375"/>
              </a:xfrm>
              <a:custGeom>
                <a:avLst/>
                <a:gdLst>
                  <a:gd name="T0" fmla="*/ 40 w 47"/>
                  <a:gd name="T1" fmla="*/ 25 h 25"/>
                  <a:gd name="T2" fmla="*/ 32 w 47"/>
                  <a:gd name="T3" fmla="*/ 20 h 25"/>
                  <a:gd name="T4" fmla="*/ 1 w 47"/>
                  <a:gd name="T5" fmla="*/ 21 h 25"/>
                  <a:gd name="T6" fmla="*/ 1 w 47"/>
                  <a:gd name="T7" fmla="*/ 10 h 25"/>
                  <a:gd name="T8" fmla="*/ 40 w 47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5">
                    <a:moveTo>
                      <a:pt x="40" y="25"/>
                    </a:moveTo>
                    <a:cubicBezTo>
                      <a:pt x="36" y="25"/>
                      <a:pt x="31" y="24"/>
                      <a:pt x="32" y="20"/>
                    </a:cubicBezTo>
                    <a:cubicBezTo>
                      <a:pt x="23" y="19"/>
                      <a:pt x="12" y="21"/>
                      <a:pt x="1" y="21"/>
                    </a:cubicBezTo>
                    <a:cubicBezTo>
                      <a:pt x="2" y="17"/>
                      <a:pt x="0" y="15"/>
                      <a:pt x="1" y="10"/>
                    </a:cubicBezTo>
                    <a:cubicBezTo>
                      <a:pt x="16" y="10"/>
                      <a:pt x="47" y="0"/>
                      <a:pt x="40" y="2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5" name="íṧḷïďe">
                <a:extLst>
                  <a:ext uri="{FF2B5EF4-FFF2-40B4-BE49-F238E27FC236}">
                    <a16:creationId xmlns:a16="http://schemas.microsoft.com/office/drawing/2014/main" id="{954C47AB-B6F4-4C2E-BDE6-4E58E1086963}"/>
                  </a:ext>
                </a:extLst>
              </p:cNvPr>
              <p:cNvSpPr/>
              <p:nvPr/>
            </p:nvSpPr>
            <p:spPr bwMode="auto">
              <a:xfrm>
                <a:off x="88900" y="3494088"/>
                <a:ext cx="28575" cy="38100"/>
              </a:xfrm>
              <a:custGeom>
                <a:avLst/>
                <a:gdLst>
                  <a:gd name="T0" fmla="*/ 8 w 9"/>
                  <a:gd name="T1" fmla="*/ 0 h 12"/>
                  <a:gd name="T2" fmla="*/ 9 w 9"/>
                  <a:gd name="T3" fmla="*/ 11 h 12"/>
                  <a:gd name="T4" fmla="*/ 1 w 9"/>
                  <a:gd name="T5" fmla="*/ 12 h 12"/>
                  <a:gd name="T6" fmla="*/ 0 w 9"/>
                  <a:gd name="T7" fmla="*/ 1 h 12"/>
                  <a:gd name="T8" fmla="*/ 8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0"/>
                    </a:moveTo>
                    <a:cubicBezTo>
                      <a:pt x="8" y="4"/>
                      <a:pt x="8" y="8"/>
                      <a:pt x="9" y="11"/>
                    </a:cubicBezTo>
                    <a:cubicBezTo>
                      <a:pt x="7" y="12"/>
                      <a:pt x="2" y="12"/>
                      <a:pt x="1" y="12"/>
                    </a:cubicBezTo>
                    <a:cubicBezTo>
                      <a:pt x="2" y="7"/>
                      <a:pt x="0" y="5"/>
                      <a:pt x="0" y="1"/>
                    </a:cubicBezTo>
                    <a:cubicBezTo>
                      <a:pt x="2" y="0"/>
                      <a:pt x="6" y="1"/>
                      <a:pt x="8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6" name="íṥḷíḑê">
                <a:extLst>
                  <a:ext uri="{FF2B5EF4-FFF2-40B4-BE49-F238E27FC236}">
                    <a16:creationId xmlns:a16="http://schemas.microsoft.com/office/drawing/2014/main" id="{85995D8A-A2AE-4B26-98E6-74966B204888}"/>
                  </a:ext>
                </a:extLst>
              </p:cNvPr>
              <p:cNvSpPr/>
              <p:nvPr/>
            </p:nvSpPr>
            <p:spPr bwMode="auto">
              <a:xfrm>
                <a:off x="127000" y="3541713"/>
                <a:ext cx="104775" cy="107950"/>
              </a:xfrm>
              <a:custGeom>
                <a:avLst/>
                <a:gdLst>
                  <a:gd name="T0" fmla="*/ 27 w 33"/>
                  <a:gd name="T1" fmla="*/ 0 h 34"/>
                  <a:gd name="T2" fmla="*/ 30 w 33"/>
                  <a:gd name="T3" fmla="*/ 12 h 34"/>
                  <a:gd name="T4" fmla="*/ 11 w 33"/>
                  <a:gd name="T5" fmla="*/ 17 h 34"/>
                  <a:gd name="T6" fmla="*/ 31 w 33"/>
                  <a:gd name="T7" fmla="*/ 19 h 34"/>
                  <a:gd name="T8" fmla="*/ 33 w 33"/>
                  <a:gd name="T9" fmla="*/ 30 h 34"/>
                  <a:gd name="T10" fmla="*/ 5 w 33"/>
                  <a:gd name="T11" fmla="*/ 34 h 34"/>
                  <a:gd name="T12" fmla="*/ 3 w 33"/>
                  <a:gd name="T13" fmla="*/ 25 h 34"/>
                  <a:gd name="T14" fmla="*/ 7 w 33"/>
                  <a:gd name="T15" fmla="*/ 24 h 34"/>
                  <a:gd name="T16" fmla="*/ 1 w 33"/>
                  <a:gd name="T17" fmla="*/ 12 h 34"/>
                  <a:gd name="T18" fmla="*/ 27 w 33"/>
                  <a:gd name="T1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4">
                    <a:moveTo>
                      <a:pt x="27" y="0"/>
                    </a:moveTo>
                    <a:cubicBezTo>
                      <a:pt x="29" y="3"/>
                      <a:pt x="29" y="8"/>
                      <a:pt x="30" y="12"/>
                    </a:cubicBezTo>
                    <a:cubicBezTo>
                      <a:pt x="24" y="14"/>
                      <a:pt x="14" y="12"/>
                      <a:pt x="11" y="17"/>
                    </a:cubicBezTo>
                    <a:cubicBezTo>
                      <a:pt x="11" y="27"/>
                      <a:pt x="24" y="19"/>
                      <a:pt x="31" y="19"/>
                    </a:cubicBezTo>
                    <a:cubicBezTo>
                      <a:pt x="32" y="23"/>
                      <a:pt x="32" y="26"/>
                      <a:pt x="33" y="30"/>
                    </a:cubicBezTo>
                    <a:cubicBezTo>
                      <a:pt x="24" y="31"/>
                      <a:pt x="15" y="34"/>
                      <a:pt x="5" y="34"/>
                    </a:cubicBezTo>
                    <a:cubicBezTo>
                      <a:pt x="4" y="32"/>
                      <a:pt x="4" y="28"/>
                      <a:pt x="3" y="25"/>
                    </a:cubicBezTo>
                    <a:cubicBezTo>
                      <a:pt x="5" y="25"/>
                      <a:pt x="5" y="24"/>
                      <a:pt x="7" y="24"/>
                    </a:cubicBezTo>
                    <a:cubicBezTo>
                      <a:pt x="3" y="20"/>
                      <a:pt x="0" y="17"/>
                      <a:pt x="1" y="12"/>
                    </a:cubicBezTo>
                    <a:cubicBezTo>
                      <a:pt x="2" y="2"/>
                      <a:pt x="18" y="4"/>
                      <a:pt x="2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7" name="ïṧḻíḑê">
                <a:extLst>
                  <a:ext uri="{FF2B5EF4-FFF2-40B4-BE49-F238E27FC236}">
                    <a16:creationId xmlns:a16="http://schemas.microsoft.com/office/drawing/2014/main" id="{1ED065D9-F320-4CB4-87B8-ADD8B8D7A314}"/>
                  </a:ext>
                </a:extLst>
              </p:cNvPr>
              <p:cNvSpPr/>
              <p:nvPr/>
            </p:nvSpPr>
            <p:spPr bwMode="auto">
              <a:xfrm>
                <a:off x="2093913" y="3560763"/>
                <a:ext cx="127000" cy="57150"/>
              </a:xfrm>
              <a:custGeom>
                <a:avLst/>
                <a:gdLst>
                  <a:gd name="T0" fmla="*/ 2 w 40"/>
                  <a:gd name="T1" fmla="*/ 0 h 18"/>
                  <a:gd name="T2" fmla="*/ 40 w 40"/>
                  <a:gd name="T3" fmla="*/ 7 h 18"/>
                  <a:gd name="T4" fmla="*/ 38 w 40"/>
                  <a:gd name="T5" fmla="*/ 18 h 18"/>
                  <a:gd name="T6" fmla="*/ 0 w 40"/>
                  <a:gd name="T7" fmla="*/ 11 h 18"/>
                  <a:gd name="T8" fmla="*/ 2 w 4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15" y="2"/>
                      <a:pt x="27" y="5"/>
                      <a:pt x="40" y="7"/>
                    </a:cubicBezTo>
                    <a:cubicBezTo>
                      <a:pt x="40" y="11"/>
                      <a:pt x="39" y="14"/>
                      <a:pt x="38" y="18"/>
                    </a:cubicBezTo>
                    <a:cubicBezTo>
                      <a:pt x="26" y="16"/>
                      <a:pt x="13" y="13"/>
                      <a:pt x="0" y="11"/>
                    </a:cubicBezTo>
                    <a:cubicBezTo>
                      <a:pt x="1" y="8"/>
                      <a:pt x="1" y="4"/>
                      <a:pt x="2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8" name="ïsḷiḋê">
                <a:extLst>
                  <a:ext uri="{FF2B5EF4-FFF2-40B4-BE49-F238E27FC236}">
                    <a16:creationId xmlns:a16="http://schemas.microsoft.com/office/drawing/2014/main" id="{51286AFE-4257-4929-89D8-AB984AC7FCE3}"/>
                  </a:ext>
                </a:extLst>
              </p:cNvPr>
              <p:cNvSpPr/>
              <p:nvPr/>
            </p:nvSpPr>
            <p:spPr bwMode="auto">
              <a:xfrm>
                <a:off x="2055813" y="3617913"/>
                <a:ext cx="130175" cy="117475"/>
              </a:xfrm>
              <a:custGeom>
                <a:avLst/>
                <a:gdLst>
                  <a:gd name="T0" fmla="*/ 21 w 41"/>
                  <a:gd name="T1" fmla="*/ 1 h 37"/>
                  <a:gd name="T2" fmla="*/ 25 w 41"/>
                  <a:gd name="T3" fmla="*/ 33 h 37"/>
                  <a:gd name="T4" fmla="*/ 21 w 41"/>
                  <a:gd name="T5" fmla="*/ 1 h 37"/>
                  <a:gd name="T6" fmla="*/ 14 w 41"/>
                  <a:gd name="T7" fmla="*/ 18 h 37"/>
                  <a:gd name="T8" fmla="*/ 28 w 41"/>
                  <a:gd name="T9" fmla="*/ 20 h 37"/>
                  <a:gd name="T10" fmla="*/ 28 w 41"/>
                  <a:gd name="T11" fmla="*/ 15 h 37"/>
                  <a:gd name="T12" fmla="*/ 14 w 41"/>
                  <a:gd name="T1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7">
                    <a:moveTo>
                      <a:pt x="21" y="1"/>
                    </a:moveTo>
                    <a:cubicBezTo>
                      <a:pt x="39" y="0"/>
                      <a:pt x="41" y="30"/>
                      <a:pt x="25" y="33"/>
                    </a:cubicBezTo>
                    <a:cubicBezTo>
                      <a:pt x="3" y="37"/>
                      <a:pt x="0" y="3"/>
                      <a:pt x="21" y="1"/>
                    </a:cubicBezTo>
                    <a:close/>
                    <a:moveTo>
                      <a:pt x="14" y="18"/>
                    </a:moveTo>
                    <a:cubicBezTo>
                      <a:pt x="15" y="22"/>
                      <a:pt x="24" y="24"/>
                      <a:pt x="28" y="20"/>
                    </a:cubicBezTo>
                    <a:cubicBezTo>
                      <a:pt x="28" y="18"/>
                      <a:pt x="28" y="17"/>
                      <a:pt x="28" y="15"/>
                    </a:cubicBezTo>
                    <a:cubicBezTo>
                      <a:pt x="24" y="10"/>
                      <a:pt x="13" y="11"/>
                      <a:pt x="14" y="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9" name="ïṥḻîdé">
                <a:extLst>
                  <a:ext uri="{FF2B5EF4-FFF2-40B4-BE49-F238E27FC236}">
                    <a16:creationId xmlns:a16="http://schemas.microsoft.com/office/drawing/2014/main" id="{058DE90F-B5BA-4711-90A3-4E5A73F2BFCC}"/>
                  </a:ext>
                </a:extLst>
              </p:cNvPr>
              <p:cNvSpPr/>
              <p:nvPr/>
            </p:nvSpPr>
            <p:spPr bwMode="auto">
              <a:xfrm>
                <a:off x="155575" y="3649663"/>
                <a:ext cx="111125" cy="117475"/>
              </a:xfrm>
              <a:custGeom>
                <a:avLst/>
                <a:gdLst>
                  <a:gd name="T0" fmla="*/ 24 w 35"/>
                  <a:gd name="T1" fmla="*/ 0 h 37"/>
                  <a:gd name="T2" fmla="*/ 25 w 35"/>
                  <a:gd name="T3" fmla="*/ 12 h 37"/>
                  <a:gd name="T4" fmla="*/ 21 w 35"/>
                  <a:gd name="T5" fmla="*/ 34 h 37"/>
                  <a:gd name="T6" fmla="*/ 9 w 35"/>
                  <a:gd name="T7" fmla="*/ 17 h 37"/>
                  <a:gd name="T8" fmla="*/ 13 w 35"/>
                  <a:gd name="T9" fmla="*/ 26 h 37"/>
                  <a:gd name="T10" fmla="*/ 14 w 35"/>
                  <a:gd name="T11" fmla="*/ 36 h 37"/>
                  <a:gd name="T12" fmla="*/ 0 w 35"/>
                  <a:gd name="T13" fmla="*/ 12 h 37"/>
                  <a:gd name="T14" fmla="*/ 24 w 35"/>
                  <a:gd name="T15" fmla="*/ 0 h 37"/>
                  <a:gd name="T16" fmla="*/ 16 w 35"/>
                  <a:gd name="T17" fmla="*/ 15 h 37"/>
                  <a:gd name="T18" fmla="*/ 24 w 35"/>
                  <a:gd name="T19" fmla="*/ 23 h 37"/>
                  <a:gd name="T20" fmla="*/ 16 w 35"/>
                  <a:gd name="T21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37">
                    <a:moveTo>
                      <a:pt x="24" y="0"/>
                    </a:moveTo>
                    <a:cubicBezTo>
                      <a:pt x="26" y="4"/>
                      <a:pt x="29" y="11"/>
                      <a:pt x="25" y="12"/>
                    </a:cubicBezTo>
                    <a:cubicBezTo>
                      <a:pt x="34" y="16"/>
                      <a:pt x="35" y="37"/>
                      <a:pt x="21" y="34"/>
                    </a:cubicBezTo>
                    <a:cubicBezTo>
                      <a:pt x="15" y="32"/>
                      <a:pt x="15" y="21"/>
                      <a:pt x="9" y="17"/>
                    </a:cubicBezTo>
                    <a:cubicBezTo>
                      <a:pt x="5" y="20"/>
                      <a:pt x="10" y="26"/>
                      <a:pt x="13" y="26"/>
                    </a:cubicBezTo>
                    <a:cubicBezTo>
                      <a:pt x="13" y="30"/>
                      <a:pt x="13" y="33"/>
                      <a:pt x="14" y="36"/>
                    </a:cubicBezTo>
                    <a:cubicBezTo>
                      <a:pt x="2" y="36"/>
                      <a:pt x="1" y="24"/>
                      <a:pt x="0" y="12"/>
                    </a:cubicBezTo>
                    <a:cubicBezTo>
                      <a:pt x="5" y="4"/>
                      <a:pt x="18" y="6"/>
                      <a:pt x="24" y="0"/>
                    </a:cubicBezTo>
                    <a:close/>
                    <a:moveTo>
                      <a:pt x="16" y="15"/>
                    </a:moveTo>
                    <a:cubicBezTo>
                      <a:pt x="18" y="18"/>
                      <a:pt x="18" y="24"/>
                      <a:pt x="24" y="23"/>
                    </a:cubicBezTo>
                    <a:cubicBezTo>
                      <a:pt x="26" y="18"/>
                      <a:pt x="21" y="13"/>
                      <a:pt x="16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0" name="îṧḷîḍé">
                <a:extLst>
                  <a:ext uri="{FF2B5EF4-FFF2-40B4-BE49-F238E27FC236}">
                    <a16:creationId xmlns:a16="http://schemas.microsoft.com/office/drawing/2014/main" id="{FBAB9F74-D06E-48F0-845E-8782798E2AB7}"/>
                  </a:ext>
                </a:extLst>
              </p:cNvPr>
              <p:cNvSpPr/>
              <p:nvPr/>
            </p:nvSpPr>
            <p:spPr bwMode="auto">
              <a:xfrm>
                <a:off x="2001838" y="3697288"/>
                <a:ext cx="184150" cy="149225"/>
              </a:xfrm>
              <a:custGeom>
                <a:avLst/>
                <a:gdLst>
                  <a:gd name="T0" fmla="*/ 19 w 58"/>
                  <a:gd name="T1" fmla="*/ 8 h 47"/>
                  <a:gd name="T2" fmla="*/ 16 w 58"/>
                  <a:gd name="T3" fmla="*/ 28 h 47"/>
                  <a:gd name="T4" fmla="*/ 18 w 58"/>
                  <a:gd name="T5" fmla="*/ 17 h 47"/>
                  <a:gd name="T6" fmla="*/ 36 w 58"/>
                  <a:gd name="T7" fmla="*/ 36 h 47"/>
                  <a:gd name="T8" fmla="*/ 39 w 58"/>
                  <a:gd name="T9" fmla="*/ 38 h 47"/>
                  <a:gd name="T10" fmla="*/ 35 w 58"/>
                  <a:gd name="T11" fmla="*/ 47 h 47"/>
                  <a:gd name="T12" fmla="*/ 2 w 58"/>
                  <a:gd name="T13" fmla="*/ 30 h 47"/>
                  <a:gd name="T14" fmla="*/ 19 w 58"/>
                  <a:gd name="T15" fmla="*/ 8 h 47"/>
                  <a:gd name="T16" fmla="*/ 34 w 58"/>
                  <a:gd name="T17" fmla="*/ 27 h 47"/>
                  <a:gd name="T18" fmla="*/ 25 w 58"/>
                  <a:gd name="T19" fmla="*/ 23 h 47"/>
                  <a:gd name="T20" fmla="*/ 34 w 58"/>
                  <a:gd name="T21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7">
                    <a:moveTo>
                      <a:pt x="19" y="8"/>
                    </a:moveTo>
                    <a:cubicBezTo>
                      <a:pt x="20" y="16"/>
                      <a:pt x="1" y="23"/>
                      <a:pt x="16" y="28"/>
                    </a:cubicBezTo>
                    <a:cubicBezTo>
                      <a:pt x="16" y="25"/>
                      <a:pt x="16" y="19"/>
                      <a:pt x="18" y="17"/>
                    </a:cubicBezTo>
                    <a:cubicBezTo>
                      <a:pt x="28" y="0"/>
                      <a:pt x="58" y="27"/>
                      <a:pt x="36" y="36"/>
                    </a:cubicBezTo>
                    <a:cubicBezTo>
                      <a:pt x="36" y="37"/>
                      <a:pt x="38" y="36"/>
                      <a:pt x="39" y="38"/>
                    </a:cubicBezTo>
                    <a:cubicBezTo>
                      <a:pt x="37" y="41"/>
                      <a:pt x="36" y="44"/>
                      <a:pt x="35" y="47"/>
                    </a:cubicBezTo>
                    <a:cubicBezTo>
                      <a:pt x="27" y="41"/>
                      <a:pt x="5" y="41"/>
                      <a:pt x="2" y="30"/>
                    </a:cubicBezTo>
                    <a:cubicBezTo>
                      <a:pt x="0" y="22"/>
                      <a:pt x="7" y="3"/>
                      <a:pt x="19" y="8"/>
                    </a:cubicBezTo>
                    <a:close/>
                    <a:moveTo>
                      <a:pt x="34" y="27"/>
                    </a:moveTo>
                    <a:cubicBezTo>
                      <a:pt x="33" y="24"/>
                      <a:pt x="27" y="22"/>
                      <a:pt x="25" y="23"/>
                    </a:cubicBezTo>
                    <a:cubicBezTo>
                      <a:pt x="14" y="29"/>
                      <a:pt x="37" y="39"/>
                      <a:pt x="34" y="2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1" name="îṥlíďê">
                <a:extLst>
                  <a:ext uri="{FF2B5EF4-FFF2-40B4-BE49-F238E27FC236}">
                    <a16:creationId xmlns:a16="http://schemas.microsoft.com/office/drawing/2014/main" id="{B7E2AE3F-4F3B-4C4C-B041-539C877EB654}"/>
                  </a:ext>
                </a:extLst>
              </p:cNvPr>
              <p:cNvSpPr/>
              <p:nvPr/>
            </p:nvSpPr>
            <p:spPr bwMode="auto">
              <a:xfrm>
                <a:off x="187325" y="3763963"/>
                <a:ext cx="92075" cy="66675"/>
              </a:xfrm>
              <a:custGeom>
                <a:avLst/>
                <a:gdLst>
                  <a:gd name="T0" fmla="*/ 29 w 29"/>
                  <a:gd name="T1" fmla="*/ 11 h 21"/>
                  <a:gd name="T2" fmla="*/ 5 w 29"/>
                  <a:gd name="T3" fmla="*/ 21 h 21"/>
                  <a:gd name="T4" fmla="*/ 0 w 29"/>
                  <a:gd name="T5" fmla="*/ 10 h 21"/>
                  <a:gd name="T6" fmla="*/ 25 w 29"/>
                  <a:gd name="T7" fmla="*/ 0 h 21"/>
                  <a:gd name="T8" fmla="*/ 29 w 29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1">
                    <a:moveTo>
                      <a:pt x="29" y="11"/>
                    </a:moveTo>
                    <a:cubicBezTo>
                      <a:pt x="21" y="14"/>
                      <a:pt x="12" y="17"/>
                      <a:pt x="5" y="21"/>
                    </a:cubicBezTo>
                    <a:cubicBezTo>
                      <a:pt x="2" y="18"/>
                      <a:pt x="1" y="14"/>
                      <a:pt x="0" y="10"/>
                    </a:cubicBezTo>
                    <a:cubicBezTo>
                      <a:pt x="8" y="7"/>
                      <a:pt x="17" y="4"/>
                      <a:pt x="25" y="0"/>
                    </a:cubicBezTo>
                    <a:cubicBezTo>
                      <a:pt x="27" y="3"/>
                      <a:pt x="29" y="7"/>
                      <a:pt x="29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2" name="îṧľîḑè">
                <a:extLst>
                  <a:ext uri="{FF2B5EF4-FFF2-40B4-BE49-F238E27FC236}">
                    <a16:creationId xmlns:a16="http://schemas.microsoft.com/office/drawing/2014/main" id="{EB967988-7C86-4CAC-BA68-531EA88B7F41}"/>
                  </a:ext>
                </a:extLst>
              </p:cNvPr>
              <p:cNvSpPr/>
              <p:nvPr/>
            </p:nvSpPr>
            <p:spPr bwMode="auto">
              <a:xfrm>
                <a:off x="155575" y="3792538"/>
                <a:ext cx="34925" cy="47625"/>
              </a:xfrm>
              <a:custGeom>
                <a:avLst/>
                <a:gdLst>
                  <a:gd name="T0" fmla="*/ 11 w 11"/>
                  <a:gd name="T1" fmla="*/ 13 h 15"/>
                  <a:gd name="T2" fmla="*/ 4 w 11"/>
                  <a:gd name="T3" fmla="*/ 15 h 15"/>
                  <a:gd name="T4" fmla="*/ 0 w 11"/>
                  <a:gd name="T5" fmla="*/ 4 h 15"/>
                  <a:gd name="T6" fmla="*/ 11 w 11"/>
                  <a:gd name="T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11" y="13"/>
                    </a:moveTo>
                    <a:cubicBezTo>
                      <a:pt x="8" y="13"/>
                      <a:pt x="7" y="15"/>
                      <a:pt x="4" y="15"/>
                    </a:cubicBezTo>
                    <a:cubicBezTo>
                      <a:pt x="3" y="11"/>
                      <a:pt x="0" y="9"/>
                      <a:pt x="0" y="4"/>
                    </a:cubicBezTo>
                    <a:cubicBezTo>
                      <a:pt x="8" y="0"/>
                      <a:pt x="9" y="7"/>
                      <a:pt x="11" y="1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3" name="íṣlidê">
                <a:extLst>
                  <a:ext uri="{FF2B5EF4-FFF2-40B4-BE49-F238E27FC236}">
                    <a16:creationId xmlns:a16="http://schemas.microsoft.com/office/drawing/2014/main" id="{D256DACB-5BA2-490F-9B10-EE8486232C09}"/>
                  </a:ext>
                </a:extLst>
              </p:cNvPr>
              <p:cNvSpPr/>
              <p:nvPr/>
            </p:nvSpPr>
            <p:spPr bwMode="auto">
              <a:xfrm>
                <a:off x="1966913" y="3805238"/>
                <a:ext cx="133350" cy="149225"/>
              </a:xfrm>
              <a:custGeom>
                <a:avLst/>
                <a:gdLst>
                  <a:gd name="T0" fmla="*/ 14 w 42"/>
                  <a:gd name="T1" fmla="*/ 6 h 47"/>
                  <a:gd name="T2" fmla="*/ 13 w 42"/>
                  <a:gd name="T3" fmla="*/ 17 h 47"/>
                  <a:gd name="T4" fmla="*/ 42 w 42"/>
                  <a:gd name="T5" fmla="*/ 19 h 47"/>
                  <a:gd name="T6" fmla="*/ 38 w 42"/>
                  <a:gd name="T7" fmla="*/ 28 h 47"/>
                  <a:gd name="T8" fmla="*/ 20 w 42"/>
                  <a:gd name="T9" fmla="*/ 26 h 47"/>
                  <a:gd name="T10" fmla="*/ 33 w 42"/>
                  <a:gd name="T11" fmla="*/ 40 h 47"/>
                  <a:gd name="T12" fmla="*/ 28 w 42"/>
                  <a:gd name="T13" fmla="*/ 47 h 47"/>
                  <a:gd name="T14" fmla="*/ 14 w 42"/>
                  <a:gd name="T15" fmla="*/ 34 h 47"/>
                  <a:gd name="T16" fmla="*/ 2 w 42"/>
                  <a:gd name="T17" fmla="*/ 19 h 47"/>
                  <a:gd name="T18" fmla="*/ 14 w 42"/>
                  <a:gd name="T1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7">
                    <a:moveTo>
                      <a:pt x="14" y="6"/>
                    </a:moveTo>
                    <a:cubicBezTo>
                      <a:pt x="13" y="9"/>
                      <a:pt x="9" y="13"/>
                      <a:pt x="13" y="17"/>
                    </a:cubicBezTo>
                    <a:cubicBezTo>
                      <a:pt x="23" y="17"/>
                      <a:pt x="33" y="18"/>
                      <a:pt x="42" y="19"/>
                    </a:cubicBezTo>
                    <a:cubicBezTo>
                      <a:pt x="42" y="23"/>
                      <a:pt x="40" y="25"/>
                      <a:pt x="38" y="28"/>
                    </a:cubicBezTo>
                    <a:cubicBezTo>
                      <a:pt x="33" y="29"/>
                      <a:pt x="26" y="27"/>
                      <a:pt x="20" y="26"/>
                    </a:cubicBezTo>
                    <a:cubicBezTo>
                      <a:pt x="23" y="31"/>
                      <a:pt x="30" y="34"/>
                      <a:pt x="33" y="40"/>
                    </a:cubicBezTo>
                    <a:cubicBezTo>
                      <a:pt x="30" y="42"/>
                      <a:pt x="30" y="45"/>
                      <a:pt x="28" y="47"/>
                    </a:cubicBezTo>
                    <a:cubicBezTo>
                      <a:pt x="24" y="44"/>
                      <a:pt x="19" y="39"/>
                      <a:pt x="14" y="34"/>
                    </a:cubicBezTo>
                    <a:cubicBezTo>
                      <a:pt x="10" y="29"/>
                      <a:pt x="3" y="23"/>
                      <a:pt x="2" y="19"/>
                    </a:cubicBezTo>
                    <a:cubicBezTo>
                      <a:pt x="0" y="11"/>
                      <a:pt x="5" y="0"/>
                      <a:pt x="14" y="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4" name="í$ļïdè">
                <a:extLst>
                  <a:ext uri="{FF2B5EF4-FFF2-40B4-BE49-F238E27FC236}">
                    <a16:creationId xmlns:a16="http://schemas.microsoft.com/office/drawing/2014/main" id="{F4EC1B0F-3462-4ABB-9E21-1A6AA664D8F3}"/>
                  </a:ext>
                </a:extLst>
              </p:cNvPr>
              <p:cNvSpPr/>
              <p:nvPr/>
            </p:nvSpPr>
            <p:spPr bwMode="auto">
              <a:xfrm>
                <a:off x="177800" y="3846513"/>
                <a:ext cx="141288" cy="123825"/>
              </a:xfrm>
              <a:custGeom>
                <a:avLst/>
                <a:gdLst>
                  <a:gd name="T0" fmla="*/ 45 w 45"/>
                  <a:gd name="T1" fmla="*/ 11 h 39"/>
                  <a:gd name="T2" fmla="*/ 20 w 45"/>
                  <a:gd name="T3" fmla="*/ 24 h 39"/>
                  <a:gd name="T4" fmla="*/ 25 w 45"/>
                  <a:gd name="T5" fmla="*/ 34 h 39"/>
                  <a:gd name="T6" fmla="*/ 17 w 45"/>
                  <a:gd name="T7" fmla="*/ 39 h 39"/>
                  <a:gd name="T8" fmla="*/ 0 w 45"/>
                  <a:gd name="T9" fmla="*/ 6 h 39"/>
                  <a:gd name="T10" fmla="*/ 9 w 45"/>
                  <a:gd name="T11" fmla="*/ 2 h 39"/>
                  <a:gd name="T12" fmla="*/ 14 w 45"/>
                  <a:gd name="T13" fmla="*/ 13 h 39"/>
                  <a:gd name="T14" fmla="*/ 40 w 45"/>
                  <a:gd name="T15" fmla="*/ 0 h 39"/>
                  <a:gd name="T16" fmla="*/ 45 w 45"/>
                  <a:gd name="T1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39">
                    <a:moveTo>
                      <a:pt x="45" y="11"/>
                    </a:moveTo>
                    <a:cubicBezTo>
                      <a:pt x="37" y="15"/>
                      <a:pt x="28" y="19"/>
                      <a:pt x="20" y="24"/>
                    </a:cubicBezTo>
                    <a:cubicBezTo>
                      <a:pt x="22" y="27"/>
                      <a:pt x="23" y="31"/>
                      <a:pt x="25" y="34"/>
                    </a:cubicBezTo>
                    <a:cubicBezTo>
                      <a:pt x="24" y="37"/>
                      <a:pt x="19" y="37"/>
                      <a:pt x="17" y="39"/>
                    </a:cubicBezTo>
                    <a:cubicBezTo>
                      <a:pt x="11" y="29"/>
                      <a:pt x="6" y="18"/>
                      <a:pt x="0" y="6"/>
                    </a:cubicBezTo>
                    <a:cubicBezTo>
                      <a:pt x="4" y="5"/>
                      <a:pt x="6" y="3"/>
                      <a:pt x="9" y="2"/>
                    </a:cubicBezTo>
                    <a:cubicBezTo>
                      <a:pt x="11" y="6"/>
                      <a:pt x="12" y="9"/>
                      <a:pt x="14" y="13"/>
                    </a:cubicBezTo>
                    <a:cubicBezTo>
                      <a:pt x="23" y="9"/>
                      <a:pt x="31" y="4"/>
                      <a:pt x="40" y="0"/>
                    </a:cubicBezTo>
                    <a:cubicBezTo>
                      <a:pt x="42" y="4"/>
                      <a:pt x="44" y="7"/>
                      <a:pt x="45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5" name="iŝľiḓê">
                <a:extLst>
                  <a:ext uri="{FF2B5EF4-FFF2-40B4-BE49-F238E27FC236}">
                    <a16:creationId xmlns:a16="http://schemas.microsoft.com/office/drawing/2014/main" id="{05E3DF37-7416-4454-A410-54B4B12130D2}"/>
                  </a:ext>
                </a:extLst>
              </p:cNvPr>
              <p:cNvSpPr/>
              <p:nvPr/>
            </p:nvSpPr>
            <p:spPr bwMode="auto">
              <a:xfrm>
                <a:off x="347663" y="4086225"/>
                <a:ext cx="203200" cy="158750"/>
              </a:xfrm>
              <a:custGeom>
                <a:avLst/>
                <a:gdLst>
                  <a:gd name="T0" fmla="*/ 64 w 64"/>
                  <a:gd name="T1" fmla="*/ 14 h 50"/>
                  <a:gd name="T2" fmla="*/ 43 w 64"/>
                  <a:gd name="T3" fmla="*/ 15 h 50"/>
                  <a:gd name="T4" fmla="*/ 51 w 64"/>
                  <a:gd name="T5" fmla="*/ 22 h 50"/>
                  <a:gd name="T6" fmla="*/ 38 w 64"/>
                  <a:gd name="T7" fmla="*/ 20 h 50"/>
                  <a:gd name="T8" fmla="*/ 35 w 64"/>
                  <a:gd name="T9" fmla="*/ 50 h 50"/>
                  <a:gd name="T10" fmla="*/ 22 w 64"/>
                  <a:gd name="T11" fmla="*/ 45 h 50"/>
                  <a:gd name="T12" fmla="*/ 29 w 64"/>
                  <a:gd name="T13" fmla="*/ 23 h 50"/>
                  <a:gd name="T14" fmla="*/ 0 w 64"/>
                  <a:gd name="T15" fmla="*/ 18 h 50"/>
                  <a:gd name="T16" fmla="*/ 8 w 64"/>
                  <a:gd name="T17" fmla="*/ 24 h 50"/>
                  <a:gd name="T18" fmla="*/ 25 w 64"/>
                  <a:gd name="T19" fmla="*/ 18 h 50"/>
                  <a:gd name="T20" fmla="*/ 14 w 64"/>
                  <a:gd name="T21" fmla="*/ 16 h 50"/>
                  <a:gd name="T22" fmla="*/ 14 w 64"/>
                  <a:gd name="T23" fmla="*/ 6 h 50"/>
                  <a:gd name="T24" fmla="*/ 31 w 64"/>
                  <a:gd name="T25" fmla="*/ 13 h 50"/>
                  <a:gd name="T26" fmla="*/ 42 w 64"/>
                  <a:gd name="T27" fmla="*/ 6 h 50"/>
                  <a:gd name="T28" fmla="*/ 45 w 64"/>
                  <a:gd name="T29" fmla="*/ 0 h 50"/>
                  <a:gd name="T30" fmla="*/ 47 w 64"/>
                  <a:gd name="T31" fmla="*/ 0 h 50"/>
                  <a:gd name="T32" fmla="*/ 64 w 64"/>
                  <a:gd name="T33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50">
                    <a:moveTo>
                      <a:pt x="64" y="14"/>
                    </a:moveTo>
                    <a:cubicBezTo>
                      <a:pt x="59" y="18"/>
                      <a:pt x="48" y="8"/>
                      <a:pt x="43" y="15"/>
                    </a:cubicBezTo>
                    <a:cubicBezTo>
                      <a:pt x="46" y="16"/>
                      <a:pt x="50" y="17"/>
                      <a:pt x="51" y="22"/>
                    </a:cubicBezTo>
                    <a:cubicBezTo>
                      <a:pt x="47" y="25"/>
                      <a:pt x="42" y="20"/>
                      <a:pt x="38" y="20"/>
                    </a:cubicBezTo>
                    <a:cubicBezTo>
                      <a:pt x="30" y="26"/>
                      <a:pt x="28" y="43"/>
                      <a:pt x="35" y="50"/>
                    </a:cubicBezTo>
                    <a:cubicBezTo>
                      <a:pt x="30" y="49"/>
                      <a:pt x="27" y="46"/>
                      <a:pt x="22" y="45"/>
                    </a:cubicBezTo>
                    <a:cubicBezTo>
                      <a:pt x="20" y="34"/>
                      <a:pt x="26" y="29"/>
                      <a:pt x="29" y="23"/>
                    </a:cubicBezTo>
                    <a:cubicBezTo>
                      <a:pt x="22" y="27"/>
                      <a:pt x="1" y="35"/>
                      <a:pt x="0" y="18"/>
                    </a:cubicBezTo>
                    <a:cubicBezTo>
                      <a:pt x="4" y="18"/>
                      <a:pt x="5" y="22"/>
                      <a:pt x="8" y="24"/>
                    </a:cubicBezTo>
                    <a:cubicBezTo>
                      <a:pt x="16" y="24"/>
                      <a:pt x="22" y="21"/>
                      <a:pt x="25" y="18"/>
                    </a:cubicBezTo>
                    <a:cubicBezTo>
                      <a:pt x="24" y="16"/>
                      <a:pt x="18" y="18"/>
                      <a:pt x="14" y="16"/>
                    </a:cubicBezTo>
                    <a:cubicBezTo>
                      <a:pt x="13" y="14"/>
                      <a:pt x="14" y="9"/>
                      <a:pt x="14" y="6"/>
                    </a:cubicBezTo>
                    <a:cubicBezTo>
                      <a:pt x="19" y="9"/>
                      <a:pt x="25" y="13"/>
                      <a:pt x="31" y="13"/>
                    </a:cubicBezTo>
                    <a:cubicBezTo>
                      <a:pt x="37" y="12"/>
                      <a:pt x="38" y="5"/>
                      <a:pt x="42" y="6"/>
                    </a:cubicBezTo>
                    <a:cubicBezTo>
                      <a:pt x="43" y="4"/>
                      <a:pt x="44" y="1"/>
                      <a:pt x="45" y="0"/>
                    </a:cubicBezTo>
                    <a:cubicBezTo>
                      <a:pt x="46" y="0"/>
                      <a:pt x="46" y="0"/>
                      <a:pt x="47" y="0"/>
                    </a:cubicBezTo>
                    <a:cubicBezTo>
                      <a:pt x="50" y="7"/>
                      <a:pt x="63" y="5"/>
                      <a:pt x="64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6" name="i$ľiḓê">
                <a:extLst>
                  <a:ext uri="{FF2B5EF4-FFF2-40B4-BE49-F238E27FC236}">
                    <a16:creationId xmlns:a16="http://schemas.microsoft.com/office/drawing/2014/main" id="{E39BAFC7-921B-45E6-9E9F-19BD9BF9FD6F}"/>
                  </a:ext>
                </a:extLst>
              </p:cNvPr>
              <p:cNvSpPr/>
              <p:nvPr/>
            </p:nvSpPr>
            <p:spPr bwMode="auto">
              <a:xfrm>
                <a:off x="646113" y="4264025"/>
                <a:ext cx="142875" cy="165100"/>
              </a:xfrm>
              <a:custGeom>
                <a:avLst/>
                <a:gdLst>
                  <a:gd name="T0" fmla="*/ 25 w 45"/>
                  <a:gd name="T1" fmla="*/ 34 h 52"/>
                  <a:gd name="T2" fmla="*/ 30 w 45"/>
                  <a:gd name="T3" fmla="*/ 35 h 52"/>
                  <a:gd name="T4" fmla="*/ 32 w 45"/>
                  <a:gd name="T5" fmla="*/ 30 h 52"/>
                  <a:gd name="T6" fmla="*/ 37 w 45"/>
                  <a:gd name="T7" fmla="*/ 37 h 52"/>
                  <a:gd name="T8" fmla="*/ 23 w 45"/>
                  <a:gd name="T9" fmla="*/ 39 h 52"/>
                  <a:gd name="T10" fmla="*/ 14 w 45"/>
                  <a:gd name="T11" fmla="*/ 52 h 52"/>
                  <a:gd name="T12" fmla="*/ 16 w 45"/>
                  <a:gd name="T13" fmla="*/ 39 h 52"/>
                  <a:gd name="T14" fmla="*/ 10 w 45"/>
                  <a:gd name="T15" fmla="*/ 34 h 52"/>
                  <a:gd name="T16" fmla="*/ 19 w 45"/>
                  <a:gd name="T17" fmla="*/ 34 h 52"/>
                  <a:gd name="T18" fmla="*/ 17 w 45"/>
                  <a:gd name="T19" fmla="*/ 28 h 52"/>
                  <a:gd name="T20" fmla="*/ 21 w 45"/>
                  <a:gd name="T21" fmla="*/ 28 h 52"/>
                  <a:gd name="T22" fmla="*/ 20 w 45"/>
                  <a:gd name="T23" fmla="*/ 25 h 52"/>
                  <a:gd name="T24" fmla="*/ 23 w 45"/>
                  <a:gd name="T25" fmla="*/ 24 h 52"/>
                  <a:gd name="T26" fmla="*/ 20 w 45"/>
                  <a:gd name="T27" fmla="*/ 20 h 52"/>
                  <a:gd name="T28" fmla="*/ 3 w 45"/>
                  <a:gd name="T29" fmla="*/ 37 h 52"/>
                  <a:gd name="T30" fmla="*/ 3 w 45"/>
                  <a:gd name="T31" fmla="*/ 30 h 52"/>
                  <a:gd name="T32" fmla="*/ 16 w 45"/>
                  <a:gd name="T33" fmla="*/ 11 h 52"/>
                  <a:gd name="T34" fmla="*/ 24 w 45"/>
                  <a:gd name="T35" fmla="*/ 0 h 52"/>
                  <a:gd name="T36" fmla="*/ 27 w 45"/>
                  <a:gd name="T37" fmla="*/ 10 h 52"/>
                  <a:gd name="T38" fmla="*/ 37 w 45"/>
                  <a:gd name="T39" fmla="*/ 0 h 52"/>
                  <a:gd name="T40" fmla="*/ 39 w 45"/>
                  <a:gd name="T41" fmla="*/ 8 h 52"/>
                  <a:gd name="T42" fmla="*/ 44 w 45"/>
                  <a:gd name="T43" fmla="*/ 15 h 52"/>
                  <a:gd name="T44" fmla="*/ 35 w 45"/>
                  <a:gd name="T45" fmla="*/ 18 h 52"/>
                  <a:gd name="T46" fmla="*/ 42 w 45"/>
                  <a:gd name="T47" fmla="*/ 18 h 52"/>
                  <a:gd name="T48" fmla="*/ 43 w 45"/>
                  <a:gd name="T49" fmla="*/ 22 h 52"/>
                  <a:gd name="T50" fmla="*/ 31 w 45"/>
                  <a:gd name="T51" fmla="*/ 22 h 52"/>
                  <a:gd name="T52" fmla="*/ 34 w 45"/>
                  <a:gd name="T53" fmla="*/ 26 h 52"/>
                  <a:gd name="T54" fmla="*/ 29 w 45"/>
                  <a:gd name="T55" fmla="*/ 28 h 52"/>
                  <a:gd name="T56" fmla="*/ 31 w 45"/>
                  <a:gd name="T57" fmla="*/ 30 h 52"/>
                  <a:gd name="T58" fmla="*/ 25 w 45"/>
                  <a:gd name="T59" fmla="*/ 34 h 52"/>
                  <a:gd name="T60" fmla="*/ 23 w 45"/>
                  <a:gd name="T61" fmla="*/ 18 h 52"/>
                  <a:gd name="T62" fmla="*/ 28 w 45"/>
                  <a:gd name="T63" fmla="*/ 16 h 52"/>
                  <a:gd name="T64" fmla="*/ 26 w 45"/>
                  <a:gd name="T65" fmla="*/ 9 h 52"/>
                  <a:gd name="T66" fmla="*/ 23 w 45"/>
                  <a:gd name="T67" fmla="*/ 18 h 52"/>
                  <a:gd name="T68" fmla="*/ 36 w 45"/>
                  <a:gd name="T69" fmla="*/ 14 h 52"/>
                  <a:gd name="T70" fmla="*/ 39 w 45"/>
                  <a:gd name="T71" fmla="*/ 13 h 52"/>
                  <a:gd name="T72" fmla="*/ 39 w 45"/>
                  <a:gd name="T73" fmla="*/ 12 h 52"/>
                  <a:gd name="T74" fmla="*/ 38 w 45"/>
                  <a:gd name="T75" fmla="*/ 11 h 52"/>
                  <a:gd name="T76" fmla="*/ 36 w 45"/>
                  <a:gd name="T77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5" h="52">
                    <a:moveTo>
                      <a:pt x="25" y="34"/>
                    </a:moveTo>
                    <a:cubicBezTo>
                      <a:pt x="25" y="35"/>
                      <a:pt x="28" y="35"/>
                      <a:pt x="30" y="35"/>
                    </a:cubicBezTo>
                    <a:cubicBezTo>
                      <a:pt x="32" y="35"/>
                      <a:pt x="31" y="31"/>
                      <a:pt x="32" y="30"/>
                    </a:cubicBezTo>
                    <a:cubicBezTo>
                      <a:pt x="34" y="32"/>
                      <a:pt x="35" y="35"/>
                      <a:pt x="37" y="37"/>
                    </a:cubicBezTo>
                    <a:cubicBezTo>
                      <a:pt x="36" y="40"/>
                      <a:pt x="28" y="38"/>
                      <a:pt x="23" y="39"/>
                    </a:cubicBezTo>
                    <a:cubicBezTo>
                      <a:pt x="19" y="42"/>
                      <a:pt x="19" y="49"/>
                      <a:pt x="14" y="52"/>
                    </a:cubicBezTo>
                    <a:cubicBezTo>
                      <a:pt x="8" y="49"/>
                      <a:pt x="14" y="44"/>
                      <a:pt x="16" y="39"/>
                    </a:cubicBezTo>
                    <a:cubicBezTo>
                      <a:pt x="13" y="39"/>
                      <a:pt x="11" y="37"/>
                      <a:pt x="10" y="34"/>
                    </a:cubicBezTo>
                    <a:cubicBezTo>
                      <a:pt x="12" y="33"/>
                      <a:pt x="17" y="35"/>
                      <a:pt x="19" y="34"/>
                    </a:cubicBezTo>
                    <a:cubicBezTo>
                      <a:pt x="19" y="31"/>
                      <a:pt x="17" y="31"/>
                      <a:pt x="17" y="28"/>
                    </a:cubicBezTo>
                    <a:cubicBezTo>
                      <a:pt x="18" y="28"/>
                      <a:pt x="20" y="28"/>
                      <a:pt x="21" y="28"/>
                    </a:cubicBezTo>
                    <a:cubicBezTo>
                      <a:pt x="21" y="27"/>
                      <a:pt x="20" y="26"/>
                      <a:pt x="20" y="25"/>
                    </a:cubicBezTo>
                    <a:cubicBezTo>
                      <a:pt x="20" y="23"/>
                      <a:pt x="22" y="24"/>
                      <a:pt x="23" y="24"/>
                    </a:cubicBezTo>
                    <a:cubicBezTo>
                      <a:pt x="24" y="21"/>
                      <a:pt x="21" y="21"/>
                      <a:pt x="20" y="20"/>
                    </a:cubicBezTo>
                    <a:cubicBezTo>
                      <a:pt x="13" y="24"/>
                      <a:pt x="11" y="34"/>
                      <a:pt x="3" y="37"/>
                    </a:cubicBezTo>
                    <a:cubicBezTo>
                      <a:pt x="0" y="36"/>
                      <a:pt x="2" y="33"/>
                      <a:pt x="3" y="30"/>
                    </a:cubicBezTo>
                    <a:cubicBezTo>
                      <a:pt x="10" y="27"/>
                      <a:pt x="16" y="22"/>
                      <a:pt x="16" y="11"/>
                    </a:cubicBezTo>
                    <a:cubicBezTo>
                      <a:pt x="22" y="11"/>
                      <a:pt x="22" y="4"/>
                      <a:pt x="24" y="0"/>
                    </a:cubicBezTo>
                    <a:cubicBezTo>
                      <a:pt x="28" y="1"/>
                      <a:pt x="30" y="7"/>
                      <a:pt x="27" y="10"/>
                    </a:cubicBezTo>
                    <a:cubicBezTo>
                      <a:pt x="34" y="11"/>
                      <a:pt x="32" y="2"/>
                      <a:pt x="37" y="0"/>
                    </a:cubicBezTo>
                    <a:cubicBezTo>
                      <a:pt x="38" y="3"/>
                      <a:pt x="41" y="5"/>
                      <a:pt x="39" y="8"/>
                    </a:cubicBezTo>
                    <a:cubicBezTo>
                      <a:pt x="42" y="9"/>
                      <a:pt x="45" y="10"/>
                      <a:pt x="44" y="15"/>
                    </a:cubicBezTo>
                    <a:cubicBezTo>
                      <a:pt x="41" y="16"/>
                      <a:pt x="37" y="16"/>
                      <a:pt x="35" y="18"/>
                    </a:cubicBezTo>
                    <a:cubicBezTo>
                      <a:pt x="36" y="19"/>
                      <a:pt x="40" y="18"/>
                      <a:pt x="42" y="18"/>
                    </a:cubicBezTo>
                    <a:cubicBezTo>
                      <a:pt x="42" y="19"/>
                      <a:pt x="43" y="20"/>
                      <a:pt x="43" y="22"/>
                    </a:cubicBezTo>
                    <a:cubicBezTo>
                      <a:pt x="40" y="23"/>
                      <a:pt x="35" y="20"/>
                      <a:pt x="31" y="22"/>
                    </a:cubicBezTo>
                    <a:cubicBezTo>
                      <a:pt x="31" y="24"/>
                      <a:pt x="33" y="24"/>
                      <a:pt x="34" y="26"/>
                    </a:cubicBezTo>
                    <a:cubicBezTo>
                      <a:pt x="33" y="27"/>
                      <a:pt x="32" y="28"/>
                      <a:pt x="29" y="28"/>
                    </a:cubicBezTo>
                    <a:cubicBezTo>
                      <a:pt x="29" y="29"/>
                      <a:pt x="30" y="30"/>
                      <a:pt x="31" y="30"/>
                    </a:cubicBezTo>
                    <a:cubicBezTo>
                      <a:pt x="31" y="33"/>
                      <a:pt x="25" y="31"/>
                      <a:pt x="25" y="34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27" y="17"/>
                      <a:pt x="28" y="16"/>
                    </a:cubicBezTo>
                    <a:cubicBezTo>
                      <a:pt x="27" y="13"/>
                      <a:pt x="23" y="13"/>
                      <a:pt x="26" y="9"/>
                    </a:cubicBezTo>
                    <a:cubicBezTo>
                      <a:pt x="20" y="9"/>
                      <a:pt x="21" y="14"/>
                      <a:pt x="23" y="18"/>
                    </a:cubicBezTo>
                    <a:close/>
                    <a:moveTo>
                      <a:pt x="36" y="14"/>
                    </a:moveTo>
                    <a:cubicBezTo>
                      <a:pt x="38" y="14"/>
                      <a:pt x="38" y="13"/>
                      <a:pt x="39" y="13"/>
                    </a:cubicBezTo>
                    <a:cubicBezTo>
                      <a:pt x="39" y="13"/>
                      <a:pt x="39" y="12"/>
                      <a:pt x="39" y="12"/>
                    </a:cubicBezTo>
                    <a:cubicBezTo>
                      <a:pt x="38" y="12"/>
                      <a:pt x="38" y="11"/>
                      <a:pt x="38" y="11"/>
                    </a:cubicBezTo>
                    <a:cubicBezTo>
                      <a:pt x="38" y="13"/>
                      <a:pt x="35" y="12"/>
                      <a:pt x="36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7" name="îṩ1ïḑè">
                <a:extLst>
                  <a:ext uri="{FF2B5EF4-FFF2-40B4-BE49-F238E27FC236}">
                    <a16:creationId xmlns:a16="http://schemas.microsoft.com/office/drawing/2014/main" id="{F650B6B6-F513-42F2-94C9-3775ECD3BDB2}"/>
                  </a:ext>
                </a:extLst>
              </p:cNvPr>
              <p:cNvSpPr/>
              <p:nvPr/>
            </p:nvSpPr>
            <p:spPr bwMode="auto">
              <a:xfrm>
                <a:off x="1565275" y="4292600"/>
                <a:ext cx="66675" cy="123825"/>
              </a:xfrm>
              <a:custGeom>
                <a:avLst/>
                <a:gdLst>
                  <a:gd name="T0" fmla="*/ 11 w 21"/>
                  <a:gd name="T1" fmla="*/ 1 h 39"/>
                  <a:gd name="T2" fmla="*/ 13 w 21"/>
                  <a:gd name="T3" fmla="*/ 11 h 39"/>
                  <a:gd name="T4" fmla="*/ 13 w 21"/>
                  <a:gd name="T5" fmla="*/ 8 h 39"/>
                  <a:gd name="T6" fmla="*/ 21 w 21"/>
                  <a:gd name="T7" fmla="*/ 8 h 39"/>
                  <a:gd name="T8" fmla="*/ 14 w 21"/>
                  <a:gd name="T9" fmla="*/ 19 h 39"/>
                  <a:gd name="T10" fmla="*/ 15 w 21"/>
                  <a:gd name="T11" fmla="*/ 28 h 39"/>
                  <a:gd name="T12" fmla="*/ 3 w 21"/>
                  <a:gd name="T13" fmla="*/ 39 h 39"/>
                  <a:gd name="T14" fmla="*/ 10 w 21"/>
                  <a:gd name="T15" fmla="*/ 26 h 39"/>
                  <a:gd name="T16" fmla="*/ 6 w 21"/>
                  <a:gd name="T17" fmla="*/ 32 h 39"/>
                  <a:gd name="T18" fmla="*/ 0 w 21"/>
                  <a:gd name="T19" fmla="*/ 28 h 39"/>
                  <a:gd name="T20" fmla="*/ 9 w 21"/>
                  <a:gd name="T21" fmla="*/ 18 h 39"/>
                  <a:gd name="T22" fmla="*/ 3 w 21"/>
                  <a:gd name="T23" fmla="*/ 1 h 39"/>
                  <a:gd name="T24" fmla="*/ 11 w 21"/>
                  <a:gd name="T2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39">
                    <a:moveTo>
                      <a:pt x="11" y="1"/>
                    </a:moveTo>
                    <a:cubicBezTo>
                      <a:pt x="13" y="3"/>
                      <a:pt x="11" y="9"/>
                      <a:pt x="13" y="11"/>
                    </a:cubicBezTo>
                    <a:cubicBezTo>
                      <a:pt x="15" y="10"/>
                      <a:pt x="13" y="9"/>
                      <a:pt x="13" y="8"/>
                    </a:cubicBezTo>
                    <a:cubicBezTo>
                      <a:pt x="16" y="8"/>
                      <a:pt x="19" y="6"/>
                      <a:pt x="21" y="8"/>
                    </a:cubicBezTo>
                    <a:cubicBezTo>
                      <a:pt x="20" y="12"/>
                      <a:pt x="15" y="14"/>
                      <a:pt x="14" y="19"/>
                    </a:cubicBezTo>
                    <a:cubicBezTo>
                      <a:pt x="13" y="22"/>
                      <a:pt x="15" y="25"/>
                      <a:pt x="15" y="28"/>
                    </a:cubicBezTo>
                    <a:cubicBezTo>
                      <a:pt x="14" y="35"/>
                      <a:pt x="10" y="38"/>
                      <a:pt x="3" y="39"/>
                    </a:cubicBezTo>
                    <a:cubicBezTo>
                      <a:pt x="4" y="34"/>
                      <a:pt x="13" y="33"/>
                      <a:pt x="10" y="26"/>
                    </a:cubicBezTo>
                    <a:cubicBezTo>
                      <a:pt x="7" y="27"/>
                      <a:pt x="8" y="31"/>
                      <a:pt x="6" y="32"/>
                    </a:cubicBezTo>
                    <a:cubicBezTo>
                      <a:pt x="3" y="32"/>
                      <a:pt x="1" y="30"/>
                      <a:pt x="0" y="28"/>
                    </a:cubicBezTo>
                    <a:cubicBezTo>
                      <a:pt x="3" y="25"/>
                      <a:pt x="7" y="22"/>
                      <a:pt x="9" y="18"/>
                    </a:cubicBezTo>
                    <a:cubicBezTo>
                      <a:pt x="7" y="12"/>
                      <a:pt x="4" y="7"/>
                      <a:pt x="3" y="1"/>
                    </a:cubicBezTo>
                    <a:cubicBezTo>
                      <a:pt x="5" y="0"/>
                      <a:pt x="9" y="1"/>
                      <a:pt x="11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8" name="íśḻîḍé">
                <a:extLst>
                  <a:ext uri="{FF2B5EF4-FFF2-40B4-BE49-F238E27FC236}">
                    <a16:creationId xmlns:a16="http://schemas.microsoft.com/office/drawing/2014/main" id="{F6CD1639-268D-4090-A651-334B400B163F}"/>
                  </a:ext>
                </a:extLst>
              </p:cNvPr>
              <p:cNvSpPr/>
              <p:nvPr/>
            </p:nvSpPr>
            <p:spPr bwMode="auto">
              <a:xfrm>
                <a:off x="969963" y="4359275"/>
                <a:ext cx="61913" cy="31750"/>
              </a:xfrm>
              <a:custGeom>
                <a:avLst/>
                <a:gdLst>
                  <a:gd name="T0" fmla="*/ 0 w 20"/>
                  <a:gd name="T1" fmla="*/ 9 h 10"/>
                  <a:gd name="T2" fmla="*/ 15 w 20"/>
                  <a:gd name="T3" fmla="*/ 0 h 10"/>
                  <a:gd name="T4" fmla="*/ 0 w 20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0">
                    <a:moveTo>
                      <a:pt x="0" y="9"/>
                    </a:moveTo>
                    <a:cubicBezTo>
                      <a:pt x="3" y="4"/>
                      <a:pt x="10" y="0"/>
                      <a:pt x="15" y="0"/>
                    </a:cubicBezTo>
                    <a:cubicBezTo>
                      <a:pt x="20" y="10"/>
                      <a:pt x="5" y="6"/>
                      <a:pt x="0" y="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9" name="íśļiḍè">
                <a:extLst>
                  <a:ext uri="{FF2B5EF4-FFF2-40B4-BE49-F238E27FC236}">
                    <a16:creationId xmlns:a16="http://schemas.microsoft.com/office/drawing/2014/main" id="{8E42CDD0-EFEA-43DC-B548-93C29DED48A2}"/>
                  </a:ext>
                </a:extLst>
              </p:cNvPr>
              <p:cNvSpPr/>
              <p:nvPr/>
            </p:nvSpPr>
            <p:spPr bwMode="auto">
              <a:xfrm>
                <a:off x="1260475" y="4356100"/>
                <a:ext cx="155575" cy="155575"/>
              </a:xfrm>
              <a:custGeom>
                <a:avLst/>
                <a:gdLst>
                  <a:gd name="T0" fmla="*/ 26 w 49"/>
                  <a:gd name="T1" fmla="*/ 0 h 49"/>
                  <a:gd name="T2" fmla="*/ 36 w 49"/>
                  <a:gd name="T3" fmla="*/ 6 h 49"/>
                  <a:gd name="T4" fmla="*/ 30 w 49"/>
                  <a:gd name="T5" fmla="*/ 18 h 49"/>
                  <a:gd name="T6" fmla="*/ 33 w 49"/>
                  <a:gd name="T7" fmla="*/ 28 h 49"/>
                  <a:gd name="T8" fmla="*/ 49 w 49"/>
                  <a:gd name="T9" fmla="*/ 32 h 49"/>
                  <a:gd name="T10" fmla="*/ 39 w 49"/>
                  <a:gd name="T11" fmla="*/ 40 h 49"/>
                  <a:gd name="T12" fmla="*/ 32 w 49"/>
                  <a:gd name="T13" fmla="*/ 36 h 49"/>
                  <a:gd name="T14" fmla="*/ 24 w 49"/>
                  <a:gd name="T15" fmla="*/ 46 h 49"/>
                  <a:gd name="T16" fmla="*/ 21 w 49"/>
                  <a:gd name="T17" fmla="*/ 45 h 49"/>
                  <a:gd name="T18" fmla="*/ 18 w 49"/>
                  <a:gd name="T19" fmla="*/ 49 h 49"/>
                  <a:gd name="T20" fmla="*/ 9 w 49"/>
                  <a:gd name="T21" fmla="*/ 46 h 49"/>
                  <a:gd name="T22" fmla="*/ 14 w 49"/>
                  <a:gd name="T23" fmla="*/ 42 h 49"/>
                  <a:gd name="T24" fmla="*/ 13 w 49"/>
                  <a:gd name="T25" fmla="*/ 31 h 49"/>
                  <a:gd name="T26" fmla="*/ 7 w 49"/>
                  <a:gd name="T27" fmla="*/ 42 h 49"/>
                  <a:gd name="T28" fmla="*/ 0 w 49"/>
                  <a:gd name="T29" fmla="*/ 41 h 49"/>
                  <a:gd name="T30" fmla="*/ 11 w 49"/>
                  <a:gd name="T31" fmla="*/ 21 h 49"/>
                  <a:gd name="T32" fmla="*/ 6 w 49"/>
                  <a:gd name="T33" fmla="*/ 18 h 49"/>
                  <a:gd name="T34" fmla="*/ 11 w 49"/>
                  <a:gd name="T35" fmla="*/ 13 h 49"/>
                  <a:gd name="T36" fmla="*/ 10 w 49"/>
                  <a:gd name="T37" fmla="*/ 5 h 49"/>
                  <a:gd name="T38" fmla="*/ 20 w 49"/>
                  <a:gd name="T39" fmla="*/ 10 h 49"/>
                  <a:gd name="T40" fmla="*/ 17 w 49"/>
                  <a:gd name="T41" fmla="*/ 16 h 49"/>
                  <a:gd name="T42" fmla="*/ 27 w 49"/>
                  <a:gd name="T43" fmla="*/ 8 h 49"/>
                  <a:gd name="T44" fmla="*/ 26 w 49"/>
                  <a:gd name="T45" fmla="*/ 0 h 49"/>
                  <a:gd name="T46" fmla="*/ 17 w 49"/>
                  <a:gd name="T47" fmla="*/ 20 h 49"/>
                  <a:gd name="T48" fmla="*/ 19 w 49"/>
                  <a:gd name="T49" fmla="*/ 42 h 49"/>
                  <a:gd name="T50" fmla="*/ 27 w 49"/>
                  <a:gd name="T51" fmla="*/ 32 h 49"/>
                  <a:gd name="T52" fmla="*/ 23 w 49"/>
                  <a:gd name="T53" fmla="*/ 27 h 49"/>
                  <a:gd name="T54" fmla="*/ 30 w 49"/>
                  <a:gd name="T55" fmla="*/ 24 h 49"/>
                  <a:gd name="T56" fmla="*/ 25 w 49"/>
                  <a:gd name="T57" fmla="*/ 21 h 49"/>
                  <a:gd name="T58" fmla="*/ 25 w 49"/>
                  <a:gd name="T59" fmla="*/ 16 h 49"/>
                  <a:gd name="T60" fmla="*/ 17 w 49"/>
                  <a:gd name="T61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" h="49">
                    <a:moveTo>
                      <a:pt x="26" y="0"/>
                    </a:moveTo>
                    <a:cubicBezTo>
                      <a:pt x="31" y="0"/>
                      <a:pt x="34" y="2"/>
                      <a:pt x="36" y="6"/>
                    </a:cubicBezTo>
                    <a:cubicBezTo>
                      <a:pt x="32" y="8"/>
                      <a:pt x="31" y="13"/>
                      <a:pt x="30" y="18"/>
                    </a:cubicBezTo>
                    <a:cubicBezTo>
                      <a:pt x="35" y="18"/>
                      <a:pt x="37" y="24"/>
                      <a:pt x="33" y="28"/>
                    </a:cubicBezTo>
                    <a:cubicBezTo>
                      <a:pt x="35" y="33"/>
                      <a:pt x="43" y="33"/>
                      <a:pt x="49" y="32"/>
                    </a:cubicBezTo>
                    <a:cubicBezTo>
                      <a:pt x="46" y="36"/>
                      <a:pt x="42" y="37"/>
                      <a:pt x="39" y="40"/>
                    </a:cubicBezTo>
                    <a:cubicBezTo>
                      <a:pt x="36" y="39"/>
                      <a:pt x="34" y="37"/>
                      <a:pt x="32" y="36"/>
                    </a:cubicBezTo>
                    <a:cubicBezTo>
                      <a:pt x="29" y="39"/>
                      <a:pt x="27" y="43"/>
                      <a:pt x="24" y="46"/>
                    </a:cubicBezTo>
                    <a:cubicBezTo>
                      <a:pt x="22" y="46"/>
                      <a:pt x="21" y="46"/>
                      <a:pt x="21" y="45"/>
                    </a:cubicBezTo>
                    <a:cubicBezTo>
                      <a:pt x="19" y="46"/>
                      <a:pt x="19" y="48"/>
                      <a:pt x="18" y="49"/>
                    </a:cubicBezTo>
                    <a:cubicBezTo>
                      <a:pt x="15" y="48"/>
                      <a:pt x="13" y="46"/>
                      <a:pt x="9" y="46"/>
                    </a:cubicBezTo>
                    <a:cubicBezTo>
                      <a:pt x="9" y="43"/>
                      <a:pt x="13" y="44"/>
                      <a:pt x="14" y="42"/>
                    </a:cubicBezTo>
                    <a:cubicBezTo>
                      <a:pt x="14" y="39"/>
                      <a:pt x="13" y="35"/>
                      <a:pt x="13" y="31"/>
                    </a:cubicBezTo>
                    <a:cubicBezTo>
                      <a:pt x="9" y="34"/>
                      <a:pt x="10" y="40"/>
                      <a:pt x="7" y="42"/>
                    </a:cubicBezTo>
                    <a:cubicBezTo>
                      <a:pt x="4" y="43"/>
                      <a:pt x="3" y="41"/>
                      <a:pt x="0" y="41"/>
                    </a:cubicBezTo>
                    <a:cubicBezTo>
                      <a:pt x="4" y="35"/>
                      <a:pt x="10" y="30"/>
                      <a:pt x="11" y="21"/>
                    </a:cubicBezTo>
                    <a:cubicBezTo>
                      <a:pt x="10" y="20"/>
                      <a:pt x="6" y="21"/>
                      <a:pt x="6" y="18"/>
                    </a:cubicBezTo>
                    <a:cubicBezTo>
                      <a:pt x="6" y="15"/>
                      <a:pt x="10" y="16"/>
                      <a:pt x="11" y="13"/>
                    </a:cubicBezTo>
                    <a:cubicBezTo>
                      <a:pt x="11" y="10"/>
                      <a:pt x="9" y="8"/>
                      <a:pt x="10" y="5"/>
                    </a:cubicBezTo>
                    <a:cubicBezTo>
                      <a:pt x="16" y="5"/>
                      <a:pt x="17" y="8"/>
                      <a:pt x="20" y="10"/>
                    </a:cubicBezTo>
                    <a:cubicBezTo>
                      <a:pt x="20" y="14"/>
                      <a:pt x="17" y="13"/>
                      <a:pt x="17" y="16"/>
                    </a:cubicBezTo>
                    <a:cubicBezTo>
                      <a:pt x="20" y="16"/>
                      <a:pt x="24" y="11"/>
                      <a:pt x="27" y="8"/>
                    </a:cubicBezTo>
                    <a:cubicBezTo>
                      <a:pt x="27" y="5"/>
                      <a:pt x="25" y="3"/>
                      <a:pt x="26" y="0"/>
                    </a:cubicBezTo>
                    <a:close/>
                    <a:moveTo>
                      <a:pt x="17" y="20"/>
                    </a:moveTo>
                    <a:cubicBezTo>
                      <a:pt x="17" y="28"/>
                      <a:pt x="18" y="35"/>
                      <a:pt x="19" y="42"/>
                    </a:cubicBezTo>
                    <a:cubicBezTo>
                      <a:pt x="24" y="41"/>
                      <a:pt x="26" y="37"/>
                      <a:pt x="27" y="32"/>
                    </a:cubicBezTo>
                    <a:cubicBezTo>
                      <a:pt x="26" y="30"/>
                      <a:pt x="24" y="29"/>
                      <a:pt x="23" y="27"/>
                    </a:cubicBezTo>
                    <a:cubicBezTo>
                      <a:pt x="26" y="25"/>
                      <a:pt x="30" y="30"/>
                      <a:pt x="30" y="24"/>
                    </a:cubicBezTo>
                    <a:cubicBezTo>
                      <a:pt x="27" y="25"/>
                      <a:pt x="25" y="24"/>
                      <a:pt x="25" y="21"/>
                    </a:cubicBezTo>
                    <a:cubicBezTo>
                      <a:pt x="24" y="20"/>
                      <a:pt x="28" y="16"/>
                      <a:pt x="25" y="16"/>
                    </a:cubicBezTo>
                    <a:cubicBezTo>
                      <a:pt x="24" y="19"/>
                      <a:pt x="20" y="19"/>
                      <a:pt x="17" y="2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40" name="iŝļïḍè">
                <a:extLst>
                  <a:ext uri="{FF2B5EF4-FFF2-40B4-BE49-F238E27FC236}">
                    <a16:creationId xmlns:a16="http://schemas.microsoft.com/office/drawing/2014/main" id="{7BADDE8F-9DE3-41AA-B0A6-6A732CE3CE4B}"/>
                  </a:ext>
                </a:extLst>
              </p:cNvPr>
              <p:cNvSpPr/>
              <p:nvPr/>
            </p:nvSpPr>
            <p:spPr bwMode="auto">
              <a:xfrm>
                <a:off x="1616075" y="4356100"/>
                <a:ext cx="55563" cy="25400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8 h 8"/>
                  <a:gd name="T4" fmla="*/ 0 w 18"/>
                  <a:gd name="T5" fmla="*/ 1 h 8"/>
                  <a:gd name="T6" fmla="*/ 16 w 1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8" y="2"/>
                      <a:pt x="12" y="6"/>
                      <a:pt x="11" y="8"/>
                    </a:cubicBezTo>
                    <a:cubicBezTo>
                      <a:pt x="5" y="8"/>
                      <a:pt x="1" y="5"/>
                      <a:pt x="0" y="1"/>
                    </a:cubicBezTo>
                    <a:cubicBezTo>
                      <a:pt x="5" y="3"/>
                      <a:pt x="12" y="3"/>
                      <a:pt x="16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41" name="íṩ1îḑè">
                <a:extLst>
                  <a:ext uri="{FF2B5EF4-FFF2-40B4-BE49-F238E27FC236}">
                    <a16:creationId xmlns:a16="http://schemas.microsoft.com/office/drawing/2014/main" id="{393219B8-991D-485E-9B1E-245823A2F43D}"/>
                  </a:ext>
                </a:extLst>
              </p:cNvPr>
              <p:cNvSpPr/>
              <p:nvPr/>
            </p:nvSpPr>
            <p:spPr bwMode="auto">
              <a:xfrm>
                <a:off x="938213" y="4359275"/>
                <a:ext cx="144463" cy="168275"/>
              </a:xfrm>
              <a:custGeom>
                <a:avLst/>
                <a:gdLst>
                  <a:gd name="T0" fmla="*/ 35 w 46"/>
                  <a:gd name="T1" fmla="*/ 0 h 53"/>
                  <a:gd name="T2" fmla="*/ 40 w 46"/>
                  <a:gd name="T3" fmla="*/ 4 h 53"/>
                  <a:gd name="T4" fmla="*/ 37 w 46"/>
                  <a:gd name="T5" fmla="*/ 22 h 53"/>
                  <a:gd name="T6" fmla="*/ 41 w 46"/>
                  <a:gd name="T7" fmla="*/ 18 h 53"/>
                  <a:gd name="T8" fmla="*/ 36 w 46"/>
                  <a:gd name="T9" fmla="*/ 28 h 53"/>
                  <a:gd name="T10" fmla="*/ 27 w 46"/>
                  <a:gd name="T11" fmla="*/ 53 h 53"/>
                  <a:gd name="T12" fmla="*/ 31 w 46"/>
                  <a:gd name="T13" fmla="*/ 32 h 53"/>
                  <a:gd name="T14" fmla="*/ 23 w 46"/>
                  <a:gd name="T15" fmla="*/ 34 h 53"/>
                  <a:gd name="T16" fmla="*/ 25 w 46"/>
                  <a:gd name="T17" fmla="*/ 22 h 53"/>
                  <a:gd name="T18" fmla="*/ 14 w 46"/>
                  <a:gd name="T19" fmla="*/ 38 h 53"/>
                  <a:gd name="T20" fmla="*/ 11 w 46"/>
                  <a:gd name="T21" fmla="*/ 34 h 53"/>
                  <a:gd name="T22" fmla="*/ 6 w 46"/>
                  <a:gd name="T23" fmla="*/ 36 h 53"/>
                  <a:gd name="T24" fmla="*/ 9 w 46"/>
                  <a:gd name="T25" fmla="*/ 26 h 53"/>
                  <a:gd name="T26" fmla="*/ 12 w 46"/>
                  <a:gd name="T27" fmla="*/ 28 h 53"/>
                  <a:gd name="T28" fmla="*/ 14 w 46"/>
                  <a:gd name="T29" fmla="*/ 20 h 53"/>
                  <a:gd name="T30" fmla="*/ 6 w 46"/>
                  <a:gd name="T31" fmla="*/ 24 h 53"/>
                  <a:gd name="T32" fmla="*/ 0 w 46"/>
                  <a:gd name="T33" fmla="*/ 22 h 53"/>
                  <a:gd name="T34" fmla="*/ 18 w 46"/>
                  <a:gd name="T35" fmla="*/ 9 h 53"/>
                  <a:gd name="T36" fmla="*/ 22 w 46"/>
                  <a:gd name="T37" fmla="*/ 15 h 53"/>
                  <a:gd name="T38" fmla="*/ 18 w 46"/>
                  <a:gd name="T39" fmla="*/ 23 h 53"/>
                  <a:gd name="T40" fmla="*/ 26 w 46"/>
                  <a:gd name="T41" fmla="*/ 17 h 53"/>
                  <a:gd name="T42" fmla="*/ 24 w 46"/>
                  <a:gd name="T43" fmla="*/ 7 h 53"/>
                  <a:gd name="T44" fmla="*/ 29 w 46"/>
                  <a:gd name="T45" fmla="*/ 26 h 53"/>
                  <a:gd name="T46" fmla="*/ 35 w 46"/>
                  <a:gd name="T4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53">
                    <a:moveTo>
                      <a:pt x="35" y="0"/>
                    </a:moveTo>
                    <a:cubicBezTo>
                      <a:pt x="38" y="0"/>
                      <a:pt x="39" y="3"/>
                      <a:pt x="40" y="4"/>
                    </a:cubicBezTo>
                    <a:cubicBezTo>
                      <a:pt x="40" y="11"/>
                      <a:pt x="37" y="15"/>
                      <a:pt x="37" y="22"/>
                    </a:cubicBezTo>
                    <a:cubicBezTo>
                      <a:pt x="40" y="22"/>
                      <a:pt x="40" y="19"/>
                      <a:pt x="41" y="18"/>
                    </a:cubicBezTo>
                    <a:cubicBezTo>
                      <a:pt x="46" y="23"/>
                      <a:pt x="39" y="26"/>
                      <a:pt x="36" y="28"/>
                    </a:cubicBezTo>
                    <a:cubicBezTo>
                      <a:pt x="33" y="37"/>
                      <a:pt x="35" y="50"/>
                      <a:pt x="27" y="53"/>
                    </a:cubicBezTo>
                    <a:cubicBezTo>
                      <a:pt x="27" y="45"/>
                      <a:pt x="29" y="38"/>
                      <a:pt x="31" y="32"/>
                    </a:cubicBezTo>
                    <a:cubicBezTo>
                      <a:pt x="27" y="31"/>
                      <a:pt x="27" y="34"/>
                      <a:pt x="23" y="34"/>
                    </a:cubicBezTo>
                    <a:cubicBezTo>
                      <a:pt x="19" y="30"/>
                      <a:pt x="28" y="27"/>
                      <a:pt x="25" y="22"/>
                    </a:cubicBezTo>
                    <a:cubicBezTo>
                      <a:pt x="19" y="25"/>
                      <a:pt x="16" y="31"/>
                      <a:pt x="14" y="38"/>
                    </a:cubicBezTo>
                    <a:cubicBezTo>
                      <a:pt x="12" y="38"/>
                      <a:pt x="10" y="36"/>
                      <a:pt x="11" y="34"/>
                    </a:cubicBezTo>
                    <a:cubicBezTo>
                      <a:pt x="8" y="33"/>
                      <a:pt x="8" y="38"/>
                      <a:pt x="6" y="36"/>
                    </a:cubicBezTo>
                    <a:cubicBezTo>
                      <a:pt x="2" y="33"/>
                      <a:pt x="7" y="28"/>
                      <a:pt x="9" y="26"/>
                    </a:cubicBezTo>
                    <a:cubicBezTo>
                      <a:pt x="11" y="26"/>
                      <a:pt x="10" y="29"/>
                      <a:pt x="12" y="28"/>
                    </a:cubicBezTo>
                    <a:cubicBezTo>
                      <a:pt x="13" y="26"/>
                      <a:pt x="13" y="22"/>
                      <a:pt x="14" y="20"/>
                    </a:cubicBezTo>
                    <a:cubicBezTo>
                      <a:pt x="12" y="19"/>
                      <a:pt x="8" y="22"/>
                      <a:pt x="6" y="24"/>
                    </a:cubicBezTo>
                    <a:cubicBezTo>
                      <a:pt x="3" y="25"/>
                      <a:pt x="2" y="23"/>
                      <a:pt x="0" y="22"/>
                    </a:cubicBezTo>
                    <a:cubicBezTo>
                      <a:pt x="5" y="17"/>
                      <a:pt x="15" y="17"/>
                      <a:pt x="18" y="9"/>
                    </a:cubicBezTo>
                    <a:cubicBezTo>
                      <a:pt x="21" y="10"/>
                      <a:pt x="21" y="12"/>
                      <a:pt x="22" y="15"/>
                    </a:cubicBezTo>
                    <a:cubicBezTo>
                      <a:pt x="21" y="18"/>
                      <a:pt x="18" y="19"/>
                      <a:pt x="18" y="23"/>
                    </a:cubicBezTo>
                    <a:cubicBezTo>
                      <a:pt x="22" y="22"/>
                      <a:pt x="25" y="20"/>
                      <a:pt x="26" y="17"/>
                    </a:cubicBezTo>
                    <a:cubicBezTo>
                      <a:pt x="26" y="13"/>
                      <a:pt x="23" y="10"/>
                      <a:pt x="24" y="7"/>
                    </a:cubicBezTo>
                    <a:cubicBezTo>
                      <a:pt x="33" y="8"/>
                      <a:pt x="27" y="20"/>
                      <a:pt x="29" y="26"/>
                    </a:cubicBezTo>
                    <a:cubicBezTo>
                      <a:pt x="36" y="22"/>
                      <a:pt x="33" y="9"/>
                      <a:pt x="35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42" name="i$ḻíḑé">
                <a:extLst>
                  <a:ext uri="{FF2B5EF4-FFF2-40B4-BE49-F238E27FC236}">
                    <a16:creationId xmlns:a16="http://schemas.microsoft.com/office/drawing/2014/main" id="{AAA78F4A-6A15-4CC5-B8D1-89B92CE48BEE}"/>
                  </a:ext>
                </a:extLst>
              </p:cNvPr>
              <p:cNvSpPr/>
              <p:nvPr/>
            </p:nvSpPr>
            <p:spPr bwMode="auto">
              <a:xfrm>
                <a:off x="322263" y="2597150"/>
                <a:ext cx="1673225" cy="1670050"/>
              </a:xfrm>
              <a:custGeom>
                <a:avLst/>
                <a:gdLst>
                  <a:gd name="T0" fmla="*/ 443 w 528"/>
                  <a:gd name="T1" fmla="*/ 75 h 527"/>
                  <a:gd name="T2" fmla="*/ 453 w 528"/>
                  <a:gd name="T3" fmla="*/ 442 h 527"/>
                  <a:gd name="T4" fmla="*/ 86 w 528"/>
                  <a:gd name="T5" fmla="*/ 453 h 527"/>
                  <a:gd name="T6" fmla="*/ 74 w 528"/>
                  <a:gd name="T7" fmla="*/ 85 h 527"/>
                  <a:gd name="T8" fmla="*/ 170 w 528"/>
                  <a:gd name="T9" fmla="*/ 111 h 527"/>
                  <a:gd name="T10" fmla="*/ 276 w 528"/>
                  <a:gd name="T11" fmla="*/ 111 h 527"/>
                  <a:gd name="T12" fmla="*/ 328 w 528"/>
                  <a:gd name="T13" fmla="*/ 109 h 527"/>
                  <a:gd name="T14" fmla="*/ 159 w 528"/>
                  <a:gd name="T15" fmla="*/ 50 h 527"/>
                  <a:gd name="T16" fmla="*/ 182 w 528"/>
                  <a:gd name="T17" fmla="*/ 144 h 527"/>
                  <a:gd name="T18" fmla="*/ 244 w 528"/>
                  <a:gd name="T19" fmla="*/ 133 h 527"/>
                  <a:gd name="T20" fmla="*/ 176 w 528"/>
                  <a:gd name="T21" fmla="*/ 188 h 527"/>
                  <a:gd name="T22" fmla="*/ 131 w 528"/>
                  <a:gd name="T23" fmla="*/ 232 h 527"/>
                  <a:gd name="T24" fmla="*/ 185 w 528"/>
                  <a:gd name="T25" fmla="*/ 218 h 527"/>
                  <a:gd name="T26" fmla="*/ 240 w 528"/>
                  <a:gd name="T27" fmla="*/ 130 h 527"/>
                  <a:gd name="T28" fmla="*/ 262 w 528"/>
                  <a:gd name="T29" fmla="*/ 176 h 527"/>
                  <a:gd name="T30" fmla="*/ 154 w 528"/>
                  <a:gd name="T31" fmla="*/ 246 h 527"/>
                  <a:gd name="T32" fmla="*/ 127 w 528"/>
                  <a:gd name="T33" fmla="*/ 241 h 527"/>
                  <a:gd name="T34" fmla="*/ 198 w 528"/>
                  <a:gd name="T35" fmla="*/ 258 h 527"/>
                  <a:gd name="T36" fmla="*/ 294 w 528"/>
                  <a:gd name="T37" fmla="*/ 150 h 527"/>
                  <a:gd name="T38" fmla="*/ 262 w 528"/>
                  <a:gd name="T39" fmla="*/ 176 h 527"/>
                  <a:gd name="T40" fmla="*/ 290 w 528"/>
                  <a:gd name="T41" fmla="*/ 203 h 527"/>
                  <a:gd name="T42" fmla="*/ 153 w 528"/>
                  <a:gd name="T43" fmla="*/ 284 h 527"/>
                  <a:gd name="T44" fmla="*/ 164 w 528"/>
                  <a:gd name="T45" fmla="*/ 311 h 527"/>
                  <a:gd name="T46" fmla="*/ 299 w 528"/>
                  <a:gd name="T47" fmla="*/ 216 h 527"/>
                  <a:gd name="T48" fmla="*/ 313 w 528"/>
                  <a:gd name="T49" fmla="*/ 140 h 527"/>
                  <a:gd name="T50" fmla="*/ 317 w 528"/>
                  <a:gd name="T51" fmla="*/ 158 h 527"/>
                  <a:gd name="T52" fmla="*/ 227 w 528"/>
                  <a:gd name="T53" fmla="*/ 294 h 527"/>
                  <a:gd name="T54" fmla="*/ 133 w 528"/>
                  <a:gd name="T55" fmla="*/ 306 h 527"/>
                  <a:gd name="T56" fmla="*/ 178 w 528"/>
                  <a:gd name="T57" fmla="*/ 366 h 527"/>
                  <a:gd name="T58" fmla="*/ 336 w 528"/>
                  <a:gd name="T59" fmla="*/ 342 h 527"/>
                  <a:gd name="T60" fmla="*/ 385 w 528"/>
                  <a:gd name="T61" fmla="*/ 232 h 527"/>
                  <a:gd name="T62" fmla="*/ 314 w 528"/>
                  <a:gd name="T63" fmla="*/ 338 h 527"/>
                  <a:gd name="T64" fmla="*/ 273 w 528"/>
                  <a:gd name="T65" fmla="*/ 355 h 527"/>
                  <a:gd name="T66" fmla="*/ 373 w 528"/>
                  <a:gd name="T67" fmla="*/ 197 h 527"/>
                  <a:gd name="T68" fmla="*/ 351 w 528"/>
                  <a:gd name="T69" fmla="*/ 269 h 527"/>
                  <a:gd name="T70" fmla="*/ 209 w 528"/>
                  <a:gd name="T71" fmla="*/ 358 h 527"/>
                  <a:gd name="T72" fmla="*/ 258 w 528"/>
                  <a:gd name="T73" fmla="*/ 334 h 527"/>
                  <a:gd name="T74" fmla="*/ 360 w 528"/>
                  <a:gd name="T75" fmla="*/ 177 h 527"/>
                  <a:gd name="T76" fmla="*/ 245 w 528"/>
                  <a:gd name="T77" fmla="*/ 318 h 527"/>
                  <a:gd name="T78" fmla="*/ 148 w 528"/>
                  <a:gd name="T79" fmla="*/ 331 h 527"/>
                  <a:gd name="T80" fmla="*/ 322 w 528"/>
                  <a:gd name="T81" fmla="*/ 239 h 527"/>
                  <a:gd name="T82" fmla="*/ 337 w 528"/>
                  <a:gd name="T83" fmla="*/ 154 h 527"/>
                  <a:gd name="T84" fmla="*/ 328 w 528"/>
                  <a:gd name="T85" fmla="*/ 355 h 527"/>
                  <a:gd name="T86" fmla="*/ 337 w 528"/>
                  <a:gd name="T87" fmla="*/ 366 h 527"/>
                  <a:gd name="T88" fmla="*/ 328 w 528"/>
                  <a:gd name="T89" fmla="*/ 355 h 527"/>
                  <a:gd name="T90" fmla="*/ 318 w 528"/>
                  <a:gd name="T91" fmla="*/ 430 h 527"/>
                  <a:gd name="T92" fmla="*/ 67 w 528"/>
                  <a:gd name="T93" fmla="*/ 325 h 527"/>
                  <a:gd name="T94" fmla="*/ 99 w 528"/>
                  <a:gd name="T95" fmla="*/ 352 h 527"/>
                  <a:gd name="T96" fmla="*/ 322 w 528"/>
                  <a:gd name="T97" fmla="*/ 469 h 527"/>
                  <a:gd name="T98" fmla="*/ 375 w 528"/>
                  <a:gd name="T99" fmla="*/ 417 h 527"/>
                  <a:gd name="T100" fmla="*/ 357 w 528"/>
                  <a:gd name="T101" fmla="*/ 418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28" h="527">
                    <a:moveTo>
                      <a:pt x="253" y="4"/>
                    </a:moveTo>
                    <a:cubicBezTo>
                      <a:pt x="336" y="0"/>
                      <a:pt x="401" y="34"/>
                      <a:pt x="443" y="75"/>
                    </a:cubicBezTo>
                    <a:cubicBezTo>
                      <a:pt x="486" y="116"/>
                      <a:pt x="521" y="172"/>
                      <a:pt x="524" y="253"/>
                    </a:cubicBezTo>
                    <a:cubicBezTo>
                      <a:pt x="528" y="336"/>
                      <a:pt x="493" y="399"/>
                      <a:pt x="453" y="442"/>
                    </a:cubicBezTo>
                    <a:cubicBezTo>
                      <a:pt x="411" y="487"/>
                      <a:pt x="351" y="519"/>
                      <a:pt x="274" y="523"/>
                    </a:cubicBezTo>
                    <a:cubicBezTo>
                      <a:pt x="192" y="527"/>
                      <a:pt x="128" y="493"/>
                      <a:pt x="86" y="453"/>
                    </a:cubicBezTo>
                    <a:cubicBezTo>
                      <a:pt x="41" y="410"/>
                      <a:pt x="8" y="353"/>
                      <a:pt x="4" y="274"/>
                    </a:cubicBezTo>
                    <a:cubicBezTo>
                      <a:pt x="0" y="191"/>
                      <a:pt x="34" y="128"/>
                      <a:pt x="74" y="85"/>
                    </a:cubicBezTo>
                    <a:cubicBezTo>
                      <a:pt x="114" y="42"/>
                      <a:pt x="173" y="7"/>
                      <a:pt x="253" y="4"/>
                    </a:cubicBezTo>
                    <a:close/>
                    <a:moveTo>
                      <a:pt x="170" y="111"/>
                    </a:moveTo>
                    <a:cubicBezTo>
                      <a:pt x="172" y="99"/>
                      <a:pt x="187" y="95"/>
                      <a:pt x="202" y="96"/>
                    </a:cubicBezTo>
                    <a:cubicBezTo>
                      <a:pt x="226" y="96"/>
                      <a:pt x="253" y="103"/>
                      <a:pt x="276" y="111"/>
                    </a:cubicBezTo>
                    <a:cubicBezTo>
                      <a:pt x="344" y="132"/>
                      <a:pt x="414" y="166"/>
                      <a:pt x="462" y="201"/>
                    </a:cubicBezTo>
                    <a:cubicBezTo>
                      <a:pt x="424" y="169"/>
                      <a:pt x="377" y="136"/>
                      <a:pt x="328" y="109"/>
                    </a:cubicBezTo>
                    <a:cubicBezTo>
                      <a:pt x="292" y="88"/>
                      <a:pt x="254" y="69"/>
                      <a:pt x="209" y="58"/>
                    </a:cubicBezTo>
                    <a:cubicBezTo>
                      <a:pt x="193" y="54"/>
                      <a:pt x="176" y="49"/>
                      <a:pt x="159" y="50"/>
                    </a:cubicBezTo>
                    <a:cubicBezTo>
                      <a:pt x="143" y="51"/>
                      <a:pt x="130" y="58"/>
                      <a:pt x="134" y="75"/>
                    </a:cubicBezTo>
                    <a:cubicBezTo>
                      <a:pt x="140" y="102"/>
                      <a:pt x="168" y="128"/>
                      <a:pt x="182" y="144"/>
                    </a:cubicBezTo>
                    <a:cubicBezTo>
                      <a:pt x="177" y="134"/>
                      <a:pt x="168" y="126"/>
                      <a:pt x="170" y="111"/>
                    </a:cubicBezTo>
                    <a:close/>
                    <a:moveTo>
                      <a:pt x="244" y="133"/>
                    </a:moveTo>
                    <a:cubicBezTo>
                      <a:pt x="243" y="140"/>
                      <a:pt x="238" y="147"/>
                      <a:pt x="233" y="152"/>
                    </a:cubicBezTo>
                    <a:cubicBezTo>
                      <a:pt x="219" y="166"/>
                      <a:pt x="197" y="179"/>
                      <a:pt x="176" y="188"/>
                    </a:cubicBezTo>
                    <a:cubicBezTo>
                      <a:pt x="167" y="192"/>
                      <a:pt x="149" y="201"/>
                      <a:pt x="146" y="189"/>
                    </a:cubicBezTo>
                    <a:cubicBezTo>
                      <a:pt x="140" y="201"/>
                      <a:pt x="129" y="213"/>
                      <a:pt x="131" y="232"/>
                    </a:cubicBezTo>
                    <a:cubicBezTo>
                      <a:pt x="136" y="237"/>
                      <a:pt x="143" y="238"/>
                      <a:pt x="152" y="235"/>
                    </a:cubicBezTo>
                    <a:cubicBezTo>
                      <a:pt x="163" y="232"/>
                      <a:pt x="174" y="224"/>
                      <a:pt x="185" y="218"/>
                    </a:cubicBezTo>
                    <a:cubicBezTo>
                      <a:pt x="206" y="204"/>
                      <a:pt x="222" y="189"/>
                      <a:pt x="238" y="169"/>
                    </a:cubicBezTo>
                    <a:cubicBezTo>
                      <a:pt x="245" y="159"/>
                      <a:pt x="266" y="129"/>
                      <a:pt x="240" y="130"/>
                    </a:cubicBezTo>
                    <a:cubicBezTo>
                      <a:pt x="242" y="131"/>
                      <a:pt x="243" y="131"/>
                      <a:pt x="244" y="133"/>
                    </a:cubicBezTo>
                    <a:close/>
                    <a:moveTo>
                      <a:pt x="262" y="176"/>
                    </a:moveTo>
                    <a:cubicBezTo>
                      <a:pt x="252" y="188"/>
                      <a:pt x="243" y="197"/>
                      <a:pt x="232" y="205"/>
                    </a:cubicBezTo>
                    <a:cubicBezTo>
                      <a:pt x="206" y="225"/>
                      <a:pt x="183" y="240"/>
                      <a:pt x="154" y="246"/>
                    </a:cubicBezTo>
                    <a:cubicBezTo>
                      <a:pt x="144" y="249"/>
                      <a:pt x="135" y="248"/>
                      <a:pt x="130" y="244"/>
                    </a:cubicBezTo>
                    <a:cubicBezTo>
                      <a:pt x="128" y="244"/>
                      <a:pt x="128" y="238"/>
                      <a:pt x="127" y="241"/>
                    </a:cubicBezTo>
                    <a:cubicBezTo>
                      <a:pt x="123" y="262"/>
                      <a:pt x="125" y="281"/>
                      <a:pt x="150" y="278"/>
                    </a:cubicBezTo>
                    <a:cubicBezTo>
                      <a:pt x="167" y="276"/>
                      <a:pt x="185" y="266"/>
                      <a:pt x="198" y="258"/>
                    </a:cubicBezTo>
                    <a:cubicBezTo>
                      <a:pt x="224" y="242"/>
                      <a:pt x="251" y="219"/>
                      <a:pt x="270" y="195"/>
                    </a:cubicBezTo>
                    <a:cubicBezTo>
                      <a:pt x="279" y="183"/>
                      <a:pt x="292" y="166"/>
                      <a:pt x="294" y="150"/>
                    </a:cubicBezTo>
                    <a:cubicBezTo>
                      <a:pt x="295" y="135"/>
                      <a:pt x="289" y="131"/>
                      <a:pt x="279" y="130"/>
                    </a:cubicBezTo>
                    <a:cubicBezTo>
                      <a:pt x="293" y="144"/>
                      <a:pt x="273" y="165"/>
                      <a:pt x="262" y="176"/>
                    </a:cubicBezTo>
                    <a:close/>
                    <a:moveTo>
                      <a:pt x="317" y="158"/>
                    </a:moveTo>
                    <a:cubicBezTo>
                      <a:pt x="315" y="173"/>
                      <a:pt x="301" y="191"/>
                      <a:pt x="290" y="203"/>
                    </a:cubicBezTo>
                    <a:cubicBezTo>
                      <a:pt x="268" y="227"/>
                      <a:pt x="237" y="250"/>
                      <a:pt x="208" y="266"/>
                    </a:cubicBezTo>
                    <a:cubicBezTo>
                      <a:pt x="192" y="274"/>
                      <a:pt x="172" y="283"/>
                      <a:pt x="153" y="284"/>
                    </a:cubicBezTo>
                    <a:cubicBezTo>
                      <a:pt x="138" y="285"/>
                      <a:pt x="131" y="281"/>
                      <a:pt x="126" y="273"/>
                    </a:cubicBezTo>
                    <a:cubicBezTo>
                      <a:pt x="126" y="298"/>
                      <a:pt x="136" y="314"/>
                      <a:pt x="164" y="311"/>
                    </a:cubicBezTo>
                    <a:cubicBezTo>
                      <a:pt x="183" y="309"/>
                      <a:pt x="202" y="297"/>
                      <a:pt x="217" y="288"/>
                    </a:cubicBezTo>
                    <a:cubicBezTo>
                      <a:pt x="249" y="269"/>
                      <a:pt x="278" y="244"/>
                      <a:pt x="299" y="216"/>
                    </a:cubicBezTo>
                    <a:cubicBezTo>
                      <a:pt x="309" y="203"/>
                      <a:pt x="323" y="184"/>
                      <a:pt x="324" y="165"/>
                    </a:cubicBezTo>
                    <a:cubicBezTo>
                      <a:pt x="326" y="151"/>
                      <a:pt x="321" y="144"/>
                      <a:pt x="313" y="140"/>
                    </a:cubicBezTo>
                    <a:cubicBezTo>
                      <a:pt x="313" y="139"/>
                      <a:pt x="312" y="139"/>
                      <a:pt x="311" y="140"/>
                    </a:cubicBezTo>
                    <a:cubicBezTo>
                      <a:pt x="317" y="144"/>
                      <a:pt x="318" y="148"/>
                      <a:pt x="317" y="158"/>
                    </a:cubicBezTo>
                    <a:close/>
                    <a:moveTo>
                      <a:pt x="317" y="223"/>
                    </a:moveTo>
                    <a:cubicBezTo>
                      <a:pt x="293" y="252"/>
                      <a:pt x="260" y="277"/>
                      <a:pt x="227" y="294"/>
                    </a:cubicBezTo>
                    <a:cubicBezTo>
                      <a:pt x="206" y="304"/>
                      <a:pt x="180" y="319"/>
                      <a:pt x="151" y="315"/>
                    </a:cubicBezTo>
                    <a:cubicBezTo>
                      <a:pt x="142" y="313"/>
                      <a:pt x="138" y="309"/>
                      <a:pt x="133" y="306"/>
                    </a:cubicBezTo>
                    <a:cubicBezTo>
                      <a:pt x="141" y="327"/>
                      <a:pt x="152" y="342"/>
                      <a:pt x="166" y="355"/>
                    </a:cubicBezTo>
                    <a:cubicBezTo>
                      <a:pt x="170" y="359"/>
                      <a:pt x="174" y="362"/>
                      <a:pt x="178" y="366"/>
                    </a:cubicBezTo>
                    <a:cubicBezTo>
                      <a:pt x="193" y="378"/>
                      <a:pt x="211" y="388"/>
                      <a:pt x="238" y="387"/>
                    </a:cubicBezTo>
                    <a:cubicBezTo>
                      <a:pt x="277" y="384"/>
                      <a:pt x="309" y="364"/>
                      <a:pt x="336" y="342"/>
                    </a:cubicBezTo>
                    <a:cubicBezTo>
                      <a:pt x="348" y="331"/>
                      <a:pt x="359" y="318"/>
                      <a:pt x="368" y="303"/>
                    </a:cubicBezTo>
                    <a:cubicBezTo>
                      <a:pt x="380" y="284"/>
                      <a:pt x="391" y="258"/>
                      <a:pt x="385" y="232"/>
                    </a:cubicBezTo>
                    <a:cubicBezTo>
                      <a:pt x="385" y="236"/>
                      <a:pt x="385" y="240"/>
                      <a:pt x="384" y="244"/>
                    </a:cubicBezTo>
                    <a:cubicBezTo>
                      <a:pt x="377" y="285"/>
                      <a:pt x="341" y="317"/>
                      <a:pt x="314" y="338"/>
                    </a:cubicBezTo>
                    <a:cubicBezTo>
                      <a:pt x="283" y="361"/>
                      <a:pt x="241" y="382"/>
                      <a:pt x="193" y="374"/>
                    </a:cubicBezTo>
                    <a:cubicBezTo>
                      <a:pt x="226" y="377"/>
                      <a:pt x="250" y="367"/>
                      <a:pt x="273" y="355"/>
                    </a:cubicBezTo>
                    <a:cubicBezTo>
                      <a:pt x="308" y="337"/>
                      <a:pt x="336" y="312"/>
                      <a:pt x="357" y="280"/>
                    </a:cubicBezTo>
                    <a:cubicBezTo>
                      <a:pt x="371" y="259"/>
                      <a:pt x="389" y="223"/>
                      <a:pt x="373" y="197"/>
                    </a:cubicBezTo>
                    <a:cubicBezTo>
                      <a:pt x="376" y="204"/>
                      <a:pt x="377" y="208"/>
                      <a:pt x="376" y="218"/>
                    </a:cubicBezTo>
                    <a:cubicBezTo>
                      <a:pt x="374" y="237"/>
                      <a:pt x="361" y="255"/>
                      <a:pt x="351" y="269"/>
                    </a:cubicBezTo>
                    <a:cubicBezTo>
                      <a:pt x="339" y="284"/>
                      <a:pt x="327" y="296"/>
                      <a:pt x="312" y="308"/>
                    </a:cubicBezTo>
                    <a:cubicBezTo>
                      <a:pt x="284" y="330"/>
                      <a:pt x="250" y="352"/>
                      <a:pt x="209" y="358"/>
                    </a:cubicBezTo>
                    <a:cubicBezTo>
                      <a:pt x="191" y="361"/>
                      <a:pt x="172" y="360"/>
                      <a:pt x="163" y="351"/>
                    </a:cubicBezTo>
                    <a:cubicBezTo>
                      <a:pt x="195" y="368"/>
                      <a:pt x="235" y="348"/>
                      <a:pt x="258" y="334"/>
                    </a:cubicBezTo>
                    <a:cubicBezTo>
                      <a:pt x="293" y="314"/>
                      <a:pt x="322" y="288"/>
                      <a:pt x="344" y="255"/>
                    </a:cubicBezTo>
                    <a:cubicBezTo>
                      <a:pt x="357" y="235"/>
                      <a:pt x="376" y="198"/>
                      <a:pt x="360" y="177"/>
                    </a:cubicBezTo>
                    <a:cubicBezTo>
                      <a:pt x="369" y="202"/>
                      <a:pt x="350" y="229"/>
                      <a:pt x="337" y="246"/>
                    </a:cubicBezTo>
                    <a:cubicBezTo>
                      <a:pt x="312" y="277"/>
                      <a:pt x="280" y="299"/>
                      <a:pt x="245" y="318"/>
                    </a:cubicBezTo>
                    <a:cubicBezTo>
                      <a:pt x="227" y="328"/>
                      <a:pt x="206" y="337"/>
                      <a:pt x="184" y="339"/>
                    </a:cubicBezTo>
                    <a:cubicBezTo>
                      <a:pt x="170" y="340"/>
                      <a:pt x="155" y="339"/>
                      <a:pt x="148" y="331"/>
                    </a:cubicBezTo>
                    <a:cubicBezTo>
                      <a:pt x="176" y="347"/>
                      <a:pt x="215" y="327"/>
                      <a:pt x="236" y="315"/>
                    </a:cubicBezTo>
                    <a:cubicBezTo>
                      <a:pt x="268" y="296"/>
                      <a:pt x="301" y="268"/>
                      <a:pt x="322" y="239"/>
                    </a:cubicBezTo>
                    <a:cubicBezTo>
                      <a:pt x="332" y="224"/>
                      <a:pt x="346" y="203"/>
                      <a:pt x="348" y="184"/>
                    </a:cubicBezTo>
                    <a:cubicBezTo>
                      <a:pt x="350" y="168"/>
                      <a:pt x="344" y="159"/>
                      <a:pt x="337" y="154"/>
                    </a:cubicBezTo>
                    <a:cubicBezTo>
                      <a:pt x="353" y="175"/>
                      <a:pt x="331" y="206"/>
                      <a:pt x="317" y="223"/>
                    </a:cubicBezTo>
                    <a:close/>
                    <a:moveTo>
                      <a:pt x="328" y="355"/>
                    </a:moveTo>
                    <a:cubicBezTo>
                      <a:pt x="302" y="375"/>
                      <a:pt x="267" y="390"/>
                      <a:pt x="224" y="388"/>
                    </a:cubicBezTo>
                    <a:cubicBezTo>
                      <a:pt x="268" y="400"/>
                      <a:pt x="311" y="386"/>
                      <a:pt x="337" y="366"/>
                    </a:cubicBezTo>
                    <a:cubicBezTo>
                      <a:pt x="364" y="346"/>
                      <a:pt x="384" y="315"/>
                      <a:pt x="388" y="276"/>
                    </a:cubicBezTo>
                    <a:cubicBezTo>
                      <a:pt x="378" y="310"/>
                      <a:pt x="355" y="336"/>
                      <a:pt x="328" y="355"/>
                    </a:cubicBezTo>
                    <a:close/>
                    <a:moveTo>
                      <a:pt x="357" y="418"/>
                    </a:moveTo>
                    <a:cubicBezTo>
                      <a:pt x="353" y="429"/>
                      <a:pt x="334" y="431"/>
                      <a:pt x="318" y="430"/>
                    </a:cubicBezTo>
                    <a:cubicBezTo>
                      <a:pt x="293" y="429"/>
                      <a:pt x="269" y="421"/>
                      <a:pt x="245" y="414"/>
                    </a:cubicBezTo>
                    <a:cubicBezTo>
                      <a:pt x="180" y="393"/>
                      <a:pt x="114" y="359"/>
                      <a:pt x="67" y="325"/>
                    </a:cubicBezTo>
                    <a:cubicBezTo>
                      <a:pt x="65" y="326"/>
                      <a:pt x="67" y="326"/>
                      <a:pt x="67" y="327"/>
                    </a:cubicBezTo>
                    <a:cubicBezTo>
                      <a:pt x="76" y="335"/>
                      <a:pt x="88" y="344"/>
                      <a:pt x="99" y="352"/>
                    </a:cubicBezTo>
                    <a:cubicBezTo>
                      <a:pt x="132" y="377"/>
                      <a:pt x="163" y="398"/>
                      <a:pt x="202" y="419"/>
                    </a:cubicBezTo>
                    <a:cubicBezTo>
                      <a:pt x="238" y="439"/>
                      <a:pt x="276" y="458"/>
                      <a:pt x="322" y="469"/>
                    </a:cubicBezTo>
                    <a:cubicBezTo>
                      <a:pt x="338" y="473"/>
                      <a:pt x="355" y="478"/>
                      <a:pt x="373" y="476"/>
                    </a:cubicBezTo>
                    <a:cubicBezTo>
                      <a:pt x="411" y="472"/>
                      <a:pt x="387" y="433"/>
                      <a:pt x="375" y="417"/>
                    </a:cubicBezTo>
                    <a:cubicBezTo>
                      <a:pt x="365" y="402"/>
                      <a:pt x="355" y="390"/>
                      <a:pt x="345" y="381"/>
                    </a:cubicBezTo>
                    <a:cubicBezTo>
                      <a:pt x="350" y="391"/>
                      <a:pt x="362" y="402"/>
                      <a:pt x="357" y="4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43" name="îṩļiḍê">
                <a:extLst>
                  <a:ext uri="{FF2B5EF4-FFF2-40B4-BE49-F238E27FC236}">
                    <a16:creationId xmlns:a16="http://schemas.microsoft.com/office/drawing/2014/main" id="{7A8EB28F-6BB8-4FC8-87FE-06F49E09555F}"/>
                  </a:ext>
                </a:extLst>
              </p:cNvPr>
              <p:cNvSpPr/>
              <p:nvPr/>
            </p:nvSpPr>
            <p:spPr bwMode="auto">
              <a:xfrm>
                <a:off x="1747838" y="4089400"/>
                <a:ext cx="161925" cy="190500"/>
              </a:xfrm>
              <a:custGeom>
                <a:avLst/>
                <a:gdLst>
                  <a:gd name="T0" fmla="*/ 24 w 51"/>
                  <a:gd name="T1" fmla="*/ 40 h 60"/>
                  <a:gd name="T2" fmla="*/ 34 w 51"/>
                  <a:gd name="T3" fmla="*/ 20 h 60"/>
                  <a:gd name="T4" fmla="*/ 36 w 51"/>
                  <a:gd name="T5" fmla="*/ 37 h 60"/>
                  <a:gd name="T6" fmla="*/ 42 w 51"/>
                  <a:gd name="T7" fmla="*/ 30 h 60"/>
                  <a:gd name="T8" fmla="*/ 45 w 51"/>
                  <a:gd name="T9" fmla="*/ 32 h 60"/>
                  <a:gd name="T10" fmla="*/ 42 w 51"/>
                  <a:gd name="T11" fmla="*/ 40 h 60"/>
                  <a:gd name="T12" fmla="*/ 51 w 51"/>
                  <a:gd name="T13" fmla="*/ 53 h 60"/>
                  <a:gd name="T14" fmla="*/ 39 w 51"/>
                  <a:gd name="T15" fmla="*/ 57 h 60"/>
                  <a:gd name="T16" fmla="*/ 40 w 51"/>
                  <a:gd name="T17" fmla="*/ 44 h 60"/>
                  <a:gd name="T18" fmla="*/ 29 w 51"/>
                  <a:gd name="T19" fmla="*/ 57 h 60"/>
                  <a:gd name="T20" fmla="*/ 33 w 51"/>
                  <a:gd name="T21" fmla="*/ 28 h 60"/>
                  <a:gd name="T22" fmla="*/ 26 w 51"/>
                  <a:gd name="T23" fmla="*/ 54 h 60"/>
                  <a:gd name="T24" fmla="*/ 19 w 51"/>
                  <a:gd name="T25" fmla="*/ 53 h 60"/>
                  <a:gd name="T26" fmla="*/ 25 w 51"/>
                  <a:gd name="T27" fmla="*/ 27 h 60"/>
                  <a:gd name="T28" fmla="*/ 19 w 51"/>
                  <a:gd name="T29" fmla="*/ 24 h 60"/>
                  <a:gd name="T30" fmla="*/ 20 w 51"/>
                  <a:gd name="T31" fmla="*/ 30 h 60"/>
                  <a:gd name="T32" fmla="*/ 17 w 51"/>
                  <a:gd name="T33" fmla="*/ 34 h 60"/>
                  <a:gd name="T34" fmla="*/ 19 w 51"/>
                  <a:gd name="T35" fmla="*/ 40 h 60"/>
                  <a:gd name="T36" fmla="*/ 6 w 51"/>
                  <a:gd name="T37" fmla="*/ 34 h 60"/>
                  <a:gd name="T38" fmla="*/ 12 w 51"/>
                  <a:gd name="T39" fmla="*/ 31 h 60"/>
                  <a:gd name="T40" fmla="*/ 0 w 51"/>
                  <a:gd name="T41" fmla="*/ 23 h 60"/>
                  <a:gd name="T42" fmla="*/ 12 w 51"/>
                  <a:gd name="T43" fmla="*/ 18 h 60"/>
                  <a:gd name="T44" fmla="*/ 6 w 51"/>
                  <a:gd name="T45" fmla="*/ 6 h 60"/>
                  <a:gd name="T46" fmla="*/ 14 w 51"/>
                  <a:gd name="T47" fmla="*/ 4 h 60"/>
                  <a:gd name="T48" fmla="*/ 15 w 51"/>
                  <a:gd name="T49" fmla="*/ 12 h 60"/>
                  <a:gd name="T50" fmla="*/ 17 w 51"/>
                  <a:gd name="T51" fmla="*/ 2 h 60"/>
                  <a:gd name="T52" fmla="*/ 23 w 51"/>
                  <a:gd name="T53" fmla="*/ 1 h 60"/>
                  <a:gd name="T54" fmla="*/ 30 w 51"/>
                  <a:gd name="T55" fmla="*/ 20 h 60"/>
                  <a:gd name="T56" fmla="*/ 24 w 51"/>
                  <a:gd name="T57" fmla="*/ 40 h 60"/>
                  <a:gd name="T58" fmla="*/ 18 w 51"/>
                  <a:gd name="T59" fmla="*/ 17 h 60"/>
                  <a:gd name="T60" fmla="*/ 26 w 51"/>
                  <a:gd name="T61" fmla="*/ 18 h 60"/>
                  <a:gd name="T62" fmla="*/ 22 w 51"/>
                  <a:gd name="T63" fmla="*/ 5 h 60"/>
                  <a:gd name="T64" fmla="*/ 20 w 51"/>
                  <a:gd name="T65" fmla="*/ 5 h 60"/>
                  <a:gd name="T66" fmla="*/ 18 w 51"/>
                  <a:gd name="T67" fmla="*/ 1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" h="60">
                    <a:moveTo>
                      <a:pt x="24" y="40"/>
                    </a:moveTo>
                    <a:cubicBezTo>
                      <a:pt x="29" y="36"/>
                      <a:pt x="27" y="23"/>
                      <a:pt x="34" y="20"/>
                    </a:cubicBezTo>
                    <a:cubicBezTo>
                      <a:pt x="40" y="22"/>
                      <a:pt x="36" y="32"/>
                      <a:pt x="36" y="37"/>
                    </a:cubicBezTo>
                    <a:cubicBezTo>
                      <a:pt x="39" y="37"/>
                      <a:pt x="39" y="32"/>
                      <a:pt x="42" y="30"/>
                    </a:cubicBezTo>
                    <a:cubicBezTo>
                      <a:pt x="43" y="31"/>
                      <a:pt x="44" y="32"/>
                      <a:pt x="45" y="32"/>
                    </a:cubicBezTo>
                    <a:cubicBezTo>
                      <a:pt x="45" y="37"/>
                      <a:pt x="41" y="36"/>
                      <a:pt x="42" y="40"/>
                    </a:cubicBezTo>
                    <a:cubicBezTo>
                      <a:pt x="45" y="44"/>
                      <a:pt x="51" y="46"/>
                      <a:pt x="51" y="53"/>
                    </a:cubicBezTo>
                    <a:cubicBezTo>
                      <a:pt x="46" y="54"/>
                      <a:pt x="44" y="57"/>
                      <a:pt x="39" y="57"/>
                    </a:cubicBezTo>
                    <a:cubicBezTo>
                      <a:pt x="42" y="54"/>
                      <a:pt x="48" y="47"/>
                      <a:pt x="40" y="44"/>
                    </a:cubicBezTo>
                    <a:cubicBezTo>
                      <a:pt x="36" y="48"/>
                      <a:pt x="40" y="60"/>
                      <a:pt x="29" y="57"/>
                    </a:cubicBezTo>
                    <a:cubicBezTo>
                      <a:pt x="34" y="47"/>
                      <a:pt x="34" y="40"/>
                      <a:pt x="33" y="28"/>
                    </a:cubicBezTo>
                    <a:cubicBezTo>
                      <a:pt x="27" y="33"/>
                      <a:pt x="28" y="45"/>
                      <a:pt x="26" y="54"/>
                    </a:cubicBezTo>
                    <a:cubicBezTo>
                      <a:pt x="25" y="55"/>
                      <a:pt x="20" y="55"/>
                      <a:pt x="19" y="53"/>
                    </a:cubicBezTo>
                    <a:cubicBezTo>
                      <a:pt x="20" y="44"/>
                      <a:pt x="23" y="36"/>
                      <a:pt x="25" y="27"/>
                    </a:cubicBezTo>
                    <a:cubicBezTo>
                      <a:pt x="23" y="26"/>
                      <a:pt x="21" y="25"/>
                      <a:pt x="19" y="24"/>
                    </a:cubicBezTo>
                    <a:cubicBezTo>
                      <a:pt x="17" y="26"/>
                      <a:pt x="19" y="29"/>
                      <a:pt x="20" y="30"/>
                    </a:cubicBezTo>
                    <a:cubicBezTo>
                      <a:pt x="20" y="33"/>
                      <a:pt x="18" y="33"/>
                      <a:pt x="17" y="34"/>
                    </a:cubicBezTo>
                    <a:cubicBezTo>
                      <a:pt x="17" y="36"/>
                      <a:pt x="19" y="37"/>
                      <a:pt x="19" y="40"/>
                    </a:cubicBezTo>
                    <a:cubicBezTo>
                      <a:pt x="13" y="39"/>
                      <a:pt x="11" y="35"/>
                      <a:pt x="6" y="34"/>
                    </a:cubicBezTo>
                    <a:cubicBezTo>
                      <a:pt x="6" y="32"/>
                      <a:pt x="10" y="32"/>
                      <a:pt x="12" y="31"/>
                    </a:cubicBezTo>
                    <a:cubicBezTo>
                      <a:pt x="11" y="25"/>
                      <a:pt x="3" y="27"/>
                      <a:pt x="0" y="23"/>
                    </a:cubicBezTo>
                    <a:cubicBezTo>
                      <a:pt x="2" y="20"/>
                      <a:pt x="10" y="22"/>
                      <a:pt x="12" y="18"/>
                    </a:cubicBezTo>
                    <a:cubicBezTo>
                      <a:pt x="12" y="12"/>
                      <a:pt x="8" y="10"/>
                      <a:pt x="6" y="6"/>
                    </a:cubicBezTo>
                    <a:cubicBezTo>
                      <a:pt x="9" y="5"/>
                      <a:pt x="11" y="4"/>
                      <a:pt x="14" y="4"/>
                    </a:cubicBezTo>
                    <a:cubicBezTo>
                      <a:pt x="15" y="6"/>
                      <a:pt x="16" y="9"/>
                      <a:pt x="15" y="12"/>
                    </a:cubicBezTo>
                    <a:cubicBezTo>
                      <a:pt x="18" y="10"/>
                      <a:pt x="17" y="6"/>
                      <a:pt x="17" y="2"/>
                    </a:cubicBezTo>
                    <a:cubicBezTo>
                      <a:pt x="19" y="1"/>
                      <a:pt x="21" y="0"/>
                      <a:pt x="23" y="1"/>
                    </a:cubicBezTo>
                    <a:cubicBezTo>
                      <a:pt x="26" y="7"/>
                      <a:pt x="28" y="13"/>
                      <a:pt x="30" y="20"/>
                    </a:cubicBezTo>
                    <a:cubicBezTo>
                      <a:pt x="26" y="25"/>
                      <a:pt x="26" y="34"/>
                      <a:pt x="24" y="40"/>
                    </a:cubicBezTo>
                    <a:close/>
                    <a:moveTo>
                      <a:pt x="18" y="17"/>
                    </a:moveTo>
                    <a:cubicBezTo>
                      <a:pt x="21" y="18"/>
                      <a:pt x="22" y="17"/>
                      <a:pt x="26" y="18"/>
                    </a:cubicBezTo>
                    <a:cubicBezTo>
                      <a:pt x="26" y="12"/>
                      <a:pt x="23" y="10"/>
                      <a:pt x="22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8"/>
                      <a:pt x="17" y="13"/>
                      <a:pt x="18" y="1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33" name="î$ľîḋê">
              <a:extLst>
                <a:ext uri="{FF2B5EF4-FFF2-40B4-BE49-F238E27FC236}">
                  <a16:creationId xmlns:a16="http://schemas.microsoft.com/office/drawing/2014/main" id="{A1CF149B-E049-42EB-950B-EEA834DDC390}"/>
                </a:ext>
              </a:extLst>
            </p:cNvPr>
            <p:cNvGrpSpPr/>
            <p:nvPr/>
          </p:nvGrpSpPr>
          <p:grpSpPr>
            <a:xfrm>
              <a:off x="3943116" y="2481869"/>
              <a:ext cx="6583568" cy="1449951"/>
              <a:chOff x="3338513" y="2200275"/>
              <a:chExt cx="8534400" cy="1879600"/>
            </a:xfrm>
          </p:grpSpPr>
          <p:sp>
            <p:nvSpPr>
              <p:cNvPr id="82" name="íṩľïḓè">
                <a:extLst>
                  <a:ext uri="{FF2B5EF4-FFF2-40B4-BE49-F238E27FC236}">
                    <a16:creationId xmlns:a16="http://schemas.microsoft.com/office/drawing/2014/main" id="{A22FB3B3-7133-4789-BE13-FF15DD5D9B5A}"/>
                  </a:ext>
                </a:extLst>
              </p:cNvPr>
              <p:cNvSpPr/>
              <p:nvPr/>
            </p:nvSpPr>
            <p:spPr bwMode="auto">
              <a:xfrm>
                <a:off x="3338513" y="2305050"/>
                <a:ext cx="1260475" cy="1774825"/>
              </a:xfrm>
              <a:custGeom>
                <a:avLst/>
                <a:gdLst>
                  <a:gd name="T0" fmla="*/ 312 w 398"/>
                  <a:gd name="T1" fmla="*/ 42 h 560"/>
                  <a:gd name="T2" fmla="*/ 208 w 398"/>
                  <a:gd name="T3" fmla="*/ 182 h 560"/>
                  <a:gd name="T4" fmla="*/ 292 w 398"/>
                  <a:gd name="T5" fmla="*/ 164 h 560"/>
                  <a:gd name="T6" fmla="*/ 211 w 398"/>
                  <a:gd name="T7" fmla="*/ 239 h 560"/>
                  <a:gd name="T8" fmla="*/ 398 w 398"/>
                  <a:gd name="T9" fmla="*/ 416 h 560"/>
                  <a:gd name="T10" fmla="*/ 293 w 398"/>
                  <a:gd name="T11" fmla="*/ 478 h 560"/>
                  <a:gd name="T12" fmla="*/ 188 w 398"/>
                  <a:gd name="T13" fmla="*/ 312 h 560"/>
                  <a:gd name="T14" fmla="*/ 2 w 398"/>
                  <a:gd name="T15" fmla="*/ 477 h 560"/>
                  <a:gd name="T16" fmla="*/ 84 w 398"/>
                  <a:gd name="T17" fmla="*/ 452 h 560"/>
                  <a:gd name="T18" fmla="*/ 134 w 398"/>
                  <a:gd name="T19" fmla="*/ 310 h 560"/>
                  <a:gd name="T20" fmla="*/ 68 w 398"/>
                  <a:gd name="T21" fmla="*/ 376 h 560"/>
                  <a:gd name="T22" fmla="*/ 0 w 398"/>
                  <a:gd name="T23" fmla="*/ 322 h 560"/>
                  <a:gd name="T24" fmla="*/ 130 w 398"/>
                  <a:gd name="T25" fmla="*/ 245 h 560"/>
                  <a:gd name="T26" fmla="*/ 145 w 398"/>
                  <a:gd name="T27" fmla="*/ 138 h 560"/>
                  <a:gd name="T28" fmla="*/ 120 w 398"/>
                  <a:gd name="T29" fmla="*/ 91 h 560"/>
                  <a:gd name="T30" fmla="*/ 130 w 398"/>
                  <a:gd name="T31" fmla="*/ 78 h 560"/>
                  <a:gd name="T32" fmla="*/ 312 w 398"/>
                  <a:gd name="T33" fmla="*/ 42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8" h="560">
                    <a:moveTo>
                      <a:pt x="312" y="42"/>
                    </a:moveTo>
                    <a:cubicBezTo>
                      <a:pt x="308" y="94"/>
                      <a:pt x="188" y="114"/>
                      <a:pt x="208" y="182"/>
                    </a:cubicBezTo>
                    <a:cubicBezTo>
                      <a:pt x="227" y="170"/>
                      <a:pt x="251" y="146"/>
                      <a:pt x="292" y="164"/>
                    </a:cubicBezTo>
                    <a:cubicBezTo>
                      <a:pt x="293" y="210"/>
                      <a:pt x="236" y="211"/>
                      <a:pt x="211" y="239"/>
                    </a:cubicBezTo>
                    <a:cubicBezTo>
                      <a:pt x="212" y="323"/>
                      <a:pt x="307" y="426"/>
                      <a:pt x="398" y="416"/>
                    </a:cubicBezTo>
                    <a:cubicBezTo>
                      <a:pt x="363" y="439"/>
                      <a:pt x="326" y="442"/>
                      <a:pt x="293" y="478"/>
                    </a:cubicBezTo>
                    <a:cubicBezTo>
                      <a:pt x="214" y="428"/>
                      <a:pt x="209" y="369"/>
                      <a:pt x="188" y="312"/>
                    </a:cubicBezTo>
                    <a:cubicBezTo>
                      <a:pt x="178" y="378"/>
                      <a:pt x="116" y="560"/>
                      <a:pt x="2" y="477"/>
                    </a:cubicBezTo>
                    <a:cubicBezTo>
                      <a:pt x="28" y="454"/>
                      <a:pt x="57" y="465"/>
                      <a:pt x="84" y="452"/>
                    </a:cubicBezTo>
                    <a:cubicBezTo>
                      <a:pt x="128" y="402"/>
                      <a:pt x="138" y="355"/>
                      <a:pt x="134" y="310"/>
                    </a:cubicBezTo>
                    <a:cubicBezTo>
                      <a:pt x="116" y="315"/>
                      <a:pt x="95" y="364"/>
                      <a:pt x="68" y="376"/>
                    </a:cubicBezTo>
                    <a:cubicBezTo>
                      <a:pt x="42" y="372"/>
                      <a:pt x="18" y="339"/>
                      <a:pt x="0" y="322"/>
                    </a:cubicBezTo>
                    <a:cubicBezTo>
                      <a:pt x="43" y="303"/>
                      <a:pt x="103" y="289"/>
                      <a:pt x="130" y="245"/>
                    </a:cubicBezTo>
                    <a:cubicBezTo>
                      <a:pt x="154" y="205"/>
                      <a:pt x="115" y="167"/>
                      <a:pt x="145" y="138"/>
                    </a:cubicBezTo>
                    <a:cubicBezTo>
                      <a:pt x="136" y="123"/>
                      <a:pt x="121" y="108"/>
                      <a:pt x="120" y="91"/>
                    </a:cubicBezTo>
                    <a:cubicBezTo>
                      <a:pt x="124" y="87"/>
                      <a:pt x="127" y="82"/>
                      <a:pt x="130" y="78"/>
                    </a:cubicBezTo>
                    <a:cubicBezTo>
                      <a:pt x="194" y="92"/>
                      <a:pt x="245" y="0"/>
                      <a:pt x="312" y="42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3" name="isḻiďe">
                <a:extLst>
                  <a:ext uri="{FF2B5EF4-FFF2-40B4-BE49-F238E27FC236}">
                    <a16:creationId xmlns:a16="http://schemas.microsoft.com/office/drawing/2014/main" id="{25CC50F3-83EB-45A8-A724-ED6E46F574CA}"/>
                  </a:ext>
                </a:extLst>
              </p:cNvPr>
              <p:cNvSpPr/>
              <p:nvPr/>
            </p:nvSpPr>
            <p:spPr bwMode="auto">
              <a:xfrm>
                <a:off x="4954588" y="2400300"/>
                <a:ext cx="892175" cy="1500188"/>
              </a:xfrm>
              <a:custGeom>
                <a:avLst/>
                <a:gdLst>
                  <a:gd name="T0" fmla="*/ 174 w 282"/>
                  <a:gd name="T1" fmla="*/ 293 h 473"/>
                  <a:gd name="T2" fmla="*/ 218 w 282"/>
                  <a:gd name="T3" fmla="*/ 281 h 473"/>
                  <a:gd name="T4" fmla="*/ 213 w 282"/>
                  <a:gd name="T5" fmla="*/ 239 h 473"/>
                  <a:gd name="T6" fmla="*/ 278 w 282"/>
                  <a:gd name="T7" fmla="*/ 265 h 473"/>
                  <a:gd name="T8" fmla="*/ 187 w 282"/>
                  <a:gd name="T9" fmla="*/ 336 h 473"/>
                  <a:gd name="T10" fmla="*/ 174 w 282"/>
                  <a:gd name="T11" fmla="*/ 469 h 473"/>
                  <a:gd name="T12" fmla="*/ 132 w 282"/>
                  <a:gd name="T13" fmla="*/ 373 h 473"/>
                  <a:gd name="T14" fmla="*/ 73 w 282"/>
                  <a:gd name="T15" fmla="*/ 357 h 473"/>
                  <a:gd name="T16" fmla="*/ 132 w 282"/>
                  <a:gd name="T17" fmla="*/ 317 h 473"/>
                  <a:gd name="T18" fmla="*/ 96 w 282"/>
                  <a:gd name="T19" fmla="*/ 287 h 473"/>
                  <a:gd name="T20" fmla="*/ 124 w 282"/>
                  <a:gd name="T21" fmla="*/ 271 h 473"/>
                  <a:gd name="T22" fmla="*/ 101 w 282"/>
                  <a:gd name="T23" fmla="*/ 253 h 473"/>
                  <a:gd name="T24" fmla="*/ 124 w 282"/>
                  <a:gd name="T25" fmla="*/ 227 h 473"/>
                  <a:gd name="T26" fmla="*/ 84 w 282"/>
                  <a:gd name="T27" fmla="*/ 212 h 473"/>
                  <a:gd name="T28" fmla="*/ 30 w 282"/>
                  <a:gd name="T29" fmla="*/ 413 h 473"/>
                  <a:gd name="T30" fmla="*/ 0 w 282"/>
                  <a:gd name="T31" fmla="*/ 361 h 473"/>
                  <a:gd name="T32" fmla="*/ 21 w 282"/>
                  <a:gd name="T33" fmla="*/ 167 h 473"/>
                  <a:gd name="T34" fmla="*/ 29 w 282"/>
                  <a:gd name="T35" fmla="*/ 50 h 473"/>
                  <a:gd name="T36" fmla="*/ 96 w 282"/>
                  <a:gd name="T37" fmla="*/ 112 h 473"/>
                  <a:gd name="T38" fmla="*/ 126 w 282"/>
                  <a:gd name="T39" fmla="*/ 0 h 473"/>
                  <a:gd name="T40" fmla="*/ 173 w 282"/>
                  <a:gd name="T41" fmla="*/ 49 h 473"/>
                  <a:gd name="T42" fmla="*/ 238 w 282"/>
                  <a:gd name="T43" fmla="*/ 74 h 473"/>
                  <a:gd name="T44" fmla="*/ 180 w 282"/>
                  <a:gd name="T45" fmla="*/ 139 h 473"/>
                  <a:gd name="T46" fmla="*/ 232 w 282"/>
                  <a:gd name="T47" fmla="*/ 109 h 473"/>
                  <a:gd name="T48" fmla="*/ 258 w 282"/>
                  <a:gd name="T49" fmla="*/ 132 h 473"/>
                  <a:gd name="T50" fmla="*/ 173 w 282"/>
                  <a:gd name="T51" fmla="*/ 181 h 473"/>
                  <a:gd name="T52" fmla="*/ 208 w 282"/>
                  <a:gd name="T53" fmla="*/ 198 h 473"/>
                  <a:gd name="T54" fmla="*/ 183 w 282"/>
                  <a:gd name="T55" fmla="*/ 231 h 473"/>
                  <a:gd name="T56" fmla="*/ 208 w 282"/>
                  <a:gd name="T57" fmla="*/ 242 h 473"/>
                  <a:gd name="T58" fmla="*/ 174 w 282"/>
                  <a:gd name="T59" fmla="*/ 293 h 473"/>
                  <a:gd name="T60" fmla="*/ 95 w 282"/>
                  <a:gd name="T61" fmla="*/ 187 h 473"/>
                  <a:gd name="T62" fmla="*/ 125 w 282"/>
                  <a:gd name="T63" fmla="*/ 152 h 473"/>
                  <a:gd name="T64" fmla="*/ 84 w 282"/>
                  <a:gd name="T65" fmla="*/ 112 h 473"/>
                  <a:gd name="T66" fmla="*/ 95 w 282"/>
                  <a:gd name="T67" fmla="*/ 187 h 473"/>
                  <a:gd name="T68" fmla="*/ 174 w 282"/>
                  <a:gd name="T69" fmla="*/ 105 h 473"/>
                  <a:gd name="T70" fmla="*/ 195 w 282"/>
                  <a:gd name="T71" fmla="*/ 87 h 473"/>
                  <a:gd name="T72" fmla="*/ 189 w 282"/>
                  <a:gd name="T73" fmla="*/ 77 h 473"/>
                  <a:gd name="T74" fmla="*/ 177 w 282"/>
                  <a:gd name="T75" fmla="*/ 78 h 473"/>
                  <a:gd name="T76" fmla="*/ 174 w 282"/>
                  <a:gd name="T77" fmla="*/ 105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2" h="473">
                    <a:moveTo>
                      <a:pt x="174" y="293"/>
                    </a:moveTo>
                    <a:cubicBezTo>
                      <a:pt x="185" y="301"/>
                      <a:pt x="202" y="290"/>
                      <a:pt x="218" y="281"/>
                    </a:cubicBezTo>
                    <a:cubicBezTo>
                      <a:pt x="233" y="272"/>
                      <a:pt x="207" y="251"/>
                      <a:pt x="213" y="239"/>
                    </a:cubicBezTo>
                    <a:cubicBezTo>
                      <a:pt x="235" y="247"/>
                      <a:pt x="255" y="260"/>
                      <a:pt x="278" y="265"/>
                    </a:cubicBezTo>
                    <a:cubicBezTo>
                      <a:pt x="282" y="298"/>
                      <a:pt x="216" y="312"/>
                      <a:pt x="187" y="336"/>
                    </a:cubicBezTo>
                    <a:cubicBezTo>
                      <a:pt x="167" y="376"/>
                      <a:pt x="196" y="429"/>
                      <a:pt x="174" y="469"/>
                    </a:cubicBezTo>
                    <a:cubicBezTo>
                      <a:pt x="114" y="473"/>
                      <a:pt x="143" y="410"/>
                      <a:pt x="132" y="373"/>
                    </a:cubicBezTo>
                    <a:cubicBezTo>
                      <a:pt x="109" y="381"/>
                      <a:pt x="89" y="375"/>
                      <a:pt x="73" y="357"/>
                    </a:cubicBezTo>
                    <a:cubicBezTo>
                      <a:pt x="78" y="342"/>
                      <a:pt x="124" y="340"/>
                      <a:pt x="132" y="317"/>
                    </a:cubicBezTo>
                    <a:cubicBezTo>
                      <a:pt x="123" y="295"/>
                      <a:pt x="106" y="304"/>
                      <a:pt x="96" y="287"/>
                    </a:cubicBezTo>
                    <a:cubicBezTo>
                      <a:pt x="105" y="282"/>
                      <a:pt x="115" y="277"/>
                      <a:pt x="124" y="271"/>
                    </a:cubicBezTo>
                    <a:cubicBezTo>
                      <a:pt x="118" y="259"/>
                      <a:pt x="111" y="253"/>
                      <a:pt x="101" y="253"/>
                    </a:cubicBezTo>
                    <a:cubicBezTo>
                      <a:pt x="95" y="241"/>
                      <a:pt x="112" y="234"/>
                      <a:pt x="124" y="227"/>
                    </a:cubicBezTo>
                    <a:cubicBezTo>
                      <a:pt x="115" y="207"/>
                      <a:pt x="98" y="218"/>
                      <a:pt x="84" y="212"/>
                    </a:cubicBezTo>
                    <a:cubicBezTo>
                      <a:pt x="50" y="275"/>
                      <a:pt x="79" y="355"/>
                      <a:pt x="30" y="413"/>
                    </a:cubicBezTo>
                    <a:cubicBezTo>
                      <a:pt x="6" y="411"/>
                      <a:pt x="8" y="381"/>
                      <a:pt x="0" y="361"/>
                    </a:cubicBezTo>
                    <a:cubicBezTo>
                      <a:pt x="36" y="304"/>
                      <a:pt x="58" y="244"/>
                      <a:pt x="21" y="167"/>
                    </a:cubicBezTo>
                    <a:cubicBezTo>
                      <a:pt x="63" y="139"/>
                      <a:pt x="38" y="92"/>
                      <a:pt x="29" y="50"/>
                    </a:cubicBezTo>
                    <a:cubicBezTo>
                      <a:pt x="60" y="45"/>
                      <a:pt x="100" y="77"/>
                      <a:pt x="96" y="112"/>
                    </a:cubicBezTo>
                    <a:cubicBezTo>
                      <a:pt x="149" y="86"/>
                      <a:pt x="99" y="33"/>
                      <a:pt x="126" y="0"/>
                    </a:cubicBezTo>
                    <a:cubicBezTo>
                      <a:pt x="141" y="14"/>
                      <a:pt x="175" y="20"/>
                      <a:pt x="173" y="49"/>
                    </a:cubicBezTo>
                    <a:cubicBezTo>
                      <a:pt x="199" y="42"/>
                      <a:pt x="224" y="38"/>
                      <a:pt x="238" y="74"/>
                    </a:cubicBezTo>
                    <a:cubicBezTo>
                      <a:pt x="224" y="97"/>
                      <a:pt x="193" y="116"/>
                      <a:pt x="180" y="139"/>
                    </a:cubicBezTo>
                    <a:cubicBezTo>
                      <a:pt x="196" y="144"/>
                      <a:pt x="223" y="119"/>
                      <a:pt x="232" y="109"/>
                    </a:cubicBezTo>
                    <a:cubicBezTo>
                      <a:pt x="241" y="117"/>
                      <a:pt x="252" y="116"/>
                      <a:pt x="258" y="132"/>
                    </a:cubicBezTo>
                    <a:cubicBezTo>
                      <a:pt x="242" y="151"/>
                      <a:pt x="192" y="150"/>
                      <a:pt x="173" y="181"/>
                    </a:cubicBezTo>
                    <a:cubicBezTo>
                      <a:pt x="182" y="195"/>
                      <a:pt x="197" y="191"/>
                      <a:pt x="208" y="198"/>
                    </a:cubicBezTo>
                    <a:cubicBezTo>
                      <a:pt x="211" y="212"/>
                      <a:pt x="202" y="223"/>
                      <a:pt x="183" y="231"/>
                    </a:cubicBezTo>
                    <a:cubicBezTo>
                      <a:pt x="189" y="244"/>
                      <a:pt x="199" y="242"/>
                      <a:pt x="208" y="242"/>
                    </a:cubicBezTo>
                    <a:cubicBezTo>
                      <a:pt x="218" y="265"/>
                      <a:pt x="169" y="271"/>
                      <a:pt x="174" y="293"/>
                    </a:cubicBezTo>
                    <a:close/>
                    <a:moveTo>
                      <a:pt x="95" y="187"/>
                    </a:moveTo>
                    <a:cubicBezTo>
                      <a:pt x="121" y="180"/>
                      <a:pt x="120" y="165"/>
                      <a:pt x="125" y="152"/>
                    </a:cubicBezTo>
                    <a:cubicBezTo>
                      <a:pt x="107" y="130"/>
                      <a:pt x="78" y="147"/>
                      <a:pt x="84" y="112"/>
                    </a:cubicBezTo>
                    <a:cubicBezTo>
                      <a:pt x="37" y="136"/>
                      <a:pt x="65" y="170"/>
                      <a:pt x="95" y="187"/>
                    </a:cubicBezTo>
                    <a:close/>
                    <a:moveTo>
                      <a:pt x="174" y="105"/>
                    </a:moveTo>
                    <a:cubicBezTo>
                      <a:pt x="189" y="101"/>
                      <a:pt x="182" y="91"/>
                      <a:pt x="195" y="87"/>
                    </a:cubicBezTo>
                    <a:cubicBezTo>
                      <a:pt x="193" y="84"/>
                      <a:pt x="191" y="80"/>
                      <a:pt x="189" y="77"/>
                    </a:cubicBezTo>
                    <a:cubicBezTo>
                      <a:pt x="184" y="80"/>
                      <a:pt x="181" y="77"/>
                      <a:pt x="177" y="78"/>
                    </a:cubicBezTo>
                    <a:cubicBezTo>
                      <a:pt x="180" y="88"/>
                      <a:pt x="161" y="92"/>
                      <a:pt x="174" y="10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4" name="íŝ1ïḑe">
                <a:extLst>
                  <a:ext uri="{FF2B5EF4-FFF2-40B4-BE49-F238E27FC236}">
                    <a16:creationId xmlns:a16="http://schemas.microsoft.com/office/drawing/2014/main" id="{0798D7AC-C4FF-4095-BB05-E3BD2D3F02D1}"/>
                  </a:ext>
                </a:extLst>
              </p:cNvPr>
              <p:cNvSpPr/>
              <p:nvPr/>
            </p:nvSpPr>
            <p:spPr bwMode="auto">
              <a:xfrm>
                <a:off x="7710488" y="2520950"/>
                <a:ext cx="1298575" cy="1246188"/>
              </a:xfrm>
              <a:custGeom>
                <a:avLst/>
                <a:gdLst>
                  <a:gd name="T0" fmla="*/ 266 w 410"/>
                  <a:gd name="T1" fmla="*/ 0 h 393"/>
                  <a:gd name="T2" fmla="*/ 338 w 410"/>
                  <a:gd name="T3" fmla="*/ 68 h 393"/>
                  <a:gd name="T4" fmla="*/ 274 w 410"/>
                  <a:gd name="T5" fmla="*/ 151 h 393"/>
                  <a:gd name="T6" fmla="*/ 287 w 410"/>
                  <a:gd name="T7" fmla="*/ 241 h 393"/>
                  <a:gd name="T8" fmla="*/ 410 w 410"/>
                  <a:gd name="T9" fmla="*/ 295 h 393"/>
                  <a:gd name="T10" fmla="*/ 318 w 410"/>
                  <a:gd name="T11" fmla="*/ 351 h 393"/>
                  <a:gd name="T12" fmla="*/ 265 w 410"/>
                  <a:gd name="T13" fmla="*/ 304 h 393"/>
                  <a:gd name="T14" fmla="*/ 187 w 410"/>
                  <a:gd name="T15" fmla="*/ 374 h 393"/>
                  <a:gd name="T16" fmla="*/ 161 w 410"/>
                  <a:gd name="T17" fmla="*/ 364 h 393"/>
                  <a:gd name="T18" fmla="*/ 135 w 410"/>
                  <a:gd name="T19" fmla="*/ 393 h 393"/>
                  <a:gd name="T20" fmla="*/ 64 w 410"/>
                  <a:gd name="T21" fmla="*/ 353 h 393"/>
                  <a:gd name="T22" fmla="*/ 111 w 410"/>
                  <a:gd name="T23" fmla="*/ 333 h 393"/>
                  <a:gd name="T24" fmla="*/ 116 w 410"/>
                  <a:gd name="T25" fmla="*/ 240 h 393"/>
                  <a:gd name="T26" fmla="*/ 52 w 410"/>
                  <a:gd name="T27" fmla="*/ 324 h 393"/>
                  <a:gd name="T28" fmla="*/ 0 w 410"/>
                  <a:gd name="T29" fmla="*/ 304 h 393"/>
                  <a:gd name="T30" fmla="*/ 119 w 410"/>
                  <a:gd name="T31" fmla="*/ 153 h 393"/>
                  <a:gd name="T32" fmla="*/ 75 w 410"/>
                  <a:gd name="T33" fmla="*/ 123 h 393"/>
                  <a:gd name="T34" fmla="*/ 125 w 410"/>
                  <a:gd name="T35" fmla="*/ 87 h 393"/>
                  <a:gd name="T36" fmla="*/ 130 w 410"/>
                  <a:gd name="T37" fmla="*/ 22 h 393"/>
                  <a:gd name="T38" fmla="*/ 204 w 410"/>
                  <a:gd name="T39" fmla="*/ 78 h 393"/>
                  <a:gd name="T40" fmla="*/ 169 w 410"/>
                  <a:gd name="T41" fmla="*/ 122 h 393"/>
                  <a:gd name="T42" fmla="*/ 260 w 410"/>
                  <a:gd name="T43" fmla="*/ 71 h 393"/>
                  <a:gd name="T44" fmla="*/ 266 w 410"/>
                  <a:gd name="T45" fmla="*/ 0 h 393"/>
                  <a:gd name="T46" fmla="*/ 163 w 410"/>
                  <a:gd name="T47" fmla="*/ 154 h 393"/>
                  <a:gd name="T48" fmla="*/ 155 w 410"/>
                  <a:gd name="T49" fmla="*/ 335 h 393"/>
                  <a:gd name="T50" fmla="*/ 233 w 410"/>
                  <a:gd name="T51" fmla="*/ 265 h 393"/>
                  <a:gd name="T52" fmla="*/ 208 w 410"/>
                  <a:gd name="T53" fmla="*/ 217 h 393"/>
                  <a:gd name="T54" fmla="*/ 265 w 410"/>
                  <a:gd name="T55" fmla="*/ 205 h 393"/>
                  <a:gd name="T56" fmla="*/ 226 w 410"/>
                  <a:gd name="T57" fmla="*/ 176 h 393"/>
                  <a:gd name="T58" fmla="*/ 234 w 410"/>
                  <a:gd name="T59" fmla="*/ 127 h 393"/>
                  <a:gd name="T60" fmla="*/ 163 w 410"/>
                  <a:gd name="T61" fmla="*/ 154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10" h="393">
                    <a:moveTo>
                      <a:pt x="266" y="0"/>
                    </a:moveTo>
                    <a:cubicBezTo>
                      <a:pt x="307" y="11"/>
                      <a:pt x="332" y="33"/>
                      <a:pt x="338" y="68"/>
                    </a:cubicBezTo>
                    <a:cubicBezTo>
                      <a:pt x="304" y="78"/>
                      <a:pt x="290" y="115"/>
                      <a:pt x="274" y="151"/>
                    </a:cubicBezTo>
                    <a:cubicBezTo>
                      <a:pt x="317" y="165"/>
                      <a:pt x="328" y="216"/>
                      <a:pt x="287" y="241"/>
                    </a:cubicBezTo>
                    <a:cubicBezTo>
                      <a:pt x="294" y="283"/>
                      <a:pt x="361" y="298"/>
                      <a:pt x="410" y="295"/>
                    </a:cubicBezTo>
                    <a:cubicBezTo>
                      <a:pt x="387" y="324"/>
                      <a:pt x="347" y="329"/>
                      <a:pt x="318" y="351"/>
                    </a:cubicBezTo>
                    <a:cubicBezTo>
                      <a:pt x="295" y="340"/>
                      <a:pt x="283" y="320"/>
                      <a:pt x="265" y="304"/>
                    </a:cubicBezTo>
                    <a:cubicBezTo>
                      <a:pt x="238" y="325"/>
                      <a:pt x="216" y="354"/>
                      <a:pt x="187" y="374"/>
                    </a:cubicBezTo>
                    <a:cubicBezTo>
                      <a:pt x="175" y="373"/>
                      <a:pt x="167" y="369"/>
                      <a:pt x="161" y="364"/>
                    </a:cubicBezTo>
                    <a:cubicBezTo>
                      <a:pt x="148" y="368"/>
                      <a:pt x="148" y="389"/>
                      <a:pt x="135" y="393"/>
                    </a:cubicBezTo>
                    <a:cubicBezTo>
                      <a:pt x="109" y="381"/>
                      <a:pt x="95" y="361"/>
                      <a:pt x="64" y="353"/>
                    </a:cubicBezTo>
                    <a:cubicBezTo>
                      <a:pt x="70" y="333"/>
                      <a:pt x="101" y="347"/>
                      <a:pt x="111" y="333"/>
                    </a:cubicBezTo>
                    <a:cubicBezTo>
                      <a:pt x="111" y="303"/>
                      <a:pt x="113" y="272"/>
                      <a:pt x="116" y="240"/>
                    </a:cubicBezTo>
                    <a:cubicBezTo>
                      <a:pt x="85" y="254"/>
                      <a:pt x="81" y="306"/>
                      <a:pt x="52" y="324"/>
                    </a:cubicBezTo>
                    <a:cubicBezTo>
                      <a:pt x="25" y="324"/>
                      <a:pt x="18" y="310"/>
                      <a:pt x="0" y="304"/>
                    </a:cubicBezTo>
                    <a:cubicBezTo>
                      <a:pt x="42" y="256"/>
                      <a:pt x="97" y="228"/>
                      <a:pt x="119" y="153"/>
                    </a:cubicBezTo>
                    <a:cubicBezTo>
                      <a:pt x="108" y="146"/>
                      <a:pt x="75" y="149"/>
                      <a:pt x="75" y="123"/>
                    </a:cubicBezTo>
                    <a:cubicBezTo>
                      <a:pt x="83" y="99"/>
                      <a:pt x="115" y="108"/>
                      <a:pt x="125" y="87"/>
                    </a:cubicBezTo>
                    <a:cubicBezTo>
                      <a:pt x="128" y="62"/>
                      <a:pt x="117" y="40"/>
                      <a:pt x="130" y="22"/>
                    </a:cubicBezTo>
                    <a:cubicBezTo>
                      <a:pt x="177" y="25"/>
                      <a:pt x="185" y="56"/>
                      <a:pt x="204" y="78"/>
                    </a:cubicBezTo>
                    <a:cubicBezTo>
                      <a:pt x="200" y="104"/>
                      <a:pt x="175" y="100"/>
                      <a:pt x="169" y="122"/>
                    </a:cubicBezTo>
                    <a:cubicBezTo>
                      <a:pt x="196" y="127"/>
                      <a:pt x="235" y="91"/>
                      <a:pt x="260" y="71"/>
                    </a:cubicBezTo>
                    <a:cubicBezTo>
                      <a:pt x="269" y="43"/>
                      <a:pt x="259" y="28"/>
                      <a:pt x="266" y="0"/>
                    </a:cubicBezTo>
                    <a:close/>
                    <a:moveTo>
                      <a:pt x="163" y="154"/>
                    </a:moveTo>
                    <a:cubicBezTo>
                      <a:pt x="157" y="217"/>
                      <a:pt x="153" y="278"/>
                      <a:pt x="155" y="335"/>
                    </a:cubicBezTo>
                    <a:cubicBezTo>
                      <a:pt x="195" y="332"/>
                      <a:pt x="218" y="303"/>
                      <a:pt x="233" y="265"/>
                    </a:cubicBezTo>
                    <a:cubicBezTo>
                      <a:pt x="229" y="246"/>
                      <a:pt x="207" y="240"/>
                      <a:pt x="208" y="217"/>
                    </a:cubicBezTo>
                    <a:cubicBezTo>
                      <a:pt x="232" y="208"/>
                      <a:pt x="257" y="249"/>
                      <a:pt x="265" y="205"/>
                    </a:cubicBezTo>
                    <a:cubicBezTo>
                      <a:pt x="240" y="208"/>
                      <a:pt x="227" y="200"/>
                      <a:pt x="226" y="176"/>
                    </a:cubicBezTo>
                    <a:cubicBezTo>
                      <a:pt x="228" y="163"/>
                      <a:pt x="260" y="137"/>
                      <a:pt x="234" y="127"/>
                    </a:cubicBezTo>
                    <a:cubicBezTo>
                      <a:pt x="226" y="158"/>
                      <a:pt x="190" y="150"/>
                      <a:pt x="163" y="15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5" name="íšḷîḑe">
                <a:extLst>
                  <a:ext uri="{FF2B5EF4-FFF2-40B4-BE49-F238E27FC236}">
                    <a16:creationId xmlns:a16="http://schemas.microsoft.com/office/drawing/2014/main" id="{858FD675-A91F-4D10-B0E7-F472B6283CA5}"/>
                  </a:ext>
                </a:extLst>
              </p:cNvPr>
              <p:cNvSpPr/>
              <p:nvPr/>
            </p:nvSpPr>
            <p:spPr bwMode="auto">
              <a:xfrm>
                <a:off x="9391650" y="2711450"/>
                <a:ext cx="750888" cy="992188"/>
              </a:xfrm>
              <a:custGeom>
                <a:avLst/>
                <a:gdLst>
                  <a:gd name="T0" fmla="*/ 185 w 237"/>
                  <a:gd name="T1" fmla="*/ 31 h 313"/>
                  <a:gd name="T2" fmla="*/ 173 w 237"/>
                  <a:gd name="T3" fmla="*/ 114 h 313"/>
                  <a:gd name="T4" fmla="*/ 184 w 237"/>
                  <a:gd name="T5" fmla="*/ 89 h 313"/>
                  <a:gd name="T6" fmla="*/ 237 w 237"/>
                  <a:gd name="T7" fmla="*/ 117 h 313"/>
                  <a:gd name="T8" fmla="*/ 153 w 237"/>
                  <a:gd name="T9" fmla="*/ 177 h 313"/>
                  <a:gd name="T10" fmla="*/ 126 w 237"/>
                  <a:gd name="T11" fmla="*/ 254 h 313"/>
                  <a:gd name="T12" fmla="*/ 0 w 237"/>
                  <a:gd name="T13" fmla="*/ 302 h 313"/>
                  <a:gd name="T14" fmla="*/ 100 w 237"/>
                  <a:gd name="T15" fmla="*/ 219 h 313"/>
                  <a:gd name="T16" fmla="*/ 46 w 237"/>
                  <a:gd name="T17" fmla="*/ 250 h 313"/>
                  <a:gd name="T18" fmla="*/ 16 w 237"/>
                  <a:gd name="T19" fmla="*/ 208 h 313"/>
                  <a:gd name="T20" fmla="*/ 115 w 237"/>
                  <a:gd name="T21" fmla="*/ 155 h 313"/>
                  <a:gd name="T22" fmla="*/ 124 w 237"/>
                  <a:gd name="T23" fmla="*/ 5 h 313"/>
                  <a:gd name="T24" fmla="*/ 185 w 237"/>
                  <a:gd name="T25" fmla="*/ 3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7" h="313">
                    <a:moveTo>
                      <a:pt x="185" y="31"/>
                    </a:moveTo>
                    <a:cubicBezTo>
                      <a:pt x="192" y="54"/>
                      <a:pt x="160" y="94"/>
                      <a:pt x="173" y="114"/>
                    </a:cubicBezTo>
                    <a:cubicBezTo>
                      <a:pt x="190" y="116"/>
                      <a:pt x="172" y="99"/>
                      <a:pt x="184" y="89"/>
                    </a:cubicBezTo>
                    <a:cubicBezTo>
                      <a:pt x="207" y="101"/>
                      <a:pt x="231" y="94"/>
                      <a:pt x="237" y="117"/>
                    </a:cubicBezTo>
                    <a:cubicBezTo>
                      <a:pt x="221" y="148"/>
                      <a:pt x="177" y="141"/>
                      <a:pt x="153" y="177"/>
                    </a:cubicBezTo>
                    <a:cubicBezTo>
                      <a:pt x="138" y="199"/>
                      <a:pt x="140" y="232"/>
                      <a:pt x="126" y="254"/>
                    </a:cubicBezTo>
                    <a:cubicBezTo>
                      <a:pt x="97" y="304"/>
                      <a:pt x="64" y="313"/>
                      <a:pt x="0" y="302"/>
                    </a:cubicBezTo>
                    <a:cubicBezTo>
                      <a:pt x="27" y="266"/>
                      <a:pt x="99" y="288"/>
                      <a:pt x="100" y="219"/>
                    </a:cubicBezTo>
                    <a:cubicBezTo>
                      <a:pt x="76" y="217"/>
                      <a:pt x="69" y="254"/>
                      <a:pt x="46" y="250"/>
                    </a:cubicBezTo>
                    <a:cubicBezTo>
                      <a:pt x="23" y="241"/>
                      <a:pt x="19" y="225"/>
                      <a:pt x="16" y="208"/>
                    </a:cubicBezTo>
                    <a:cubicBezTo>
                      <a:pt x="48" y="188"/>
                      <a:pt x="85" y="180"/>
                      <a:pt x="115" y="155"/>
                    </a:cubicBezTo>
                    <a:cubicBezTo>
                      <a:pt x="125" y="102"/>
                      <a:pt x="117" y="57"/>
                      <a:pt x="124" y="5"/>
                    </a:cubicBezTo>
                    <a:cubicBezTo>
                      <a:pt x="144" y="0"/>
                      <a:pt x="168" y="21"/>
                      <a:pt x="185" y="3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6" name="îSḷiḋê">
                <a:extLst>
                  <a:ext uri="{FF2B5EF4-FFF2-40B4-BE49-F238E27FC236}">
                    <a16:creationId xmlns:a16="http://schemas.microsoft.com/office/drawing/2014/main" id="{22AB6F4C-CCB2-4035-B71E-975DEDD5190E}"/>
                  </a:ext>
                </a:extLst>
              </p:cNvPr>
              <p:cNvSpPr/>
              <p:nvPr/>
            </p:nvSpPr>
            <p:spPr bwMode="auto">
              <a:xfrm>
                <a:off x="9888538" y="3338513"/>
                <a:ext cx="444500" cy="304800"/>
              </a:xfrm>
              <a:custGeom>
                <a:avLst/>
                <a:gdLst>
                  <a:gd name="T0" fmla="*/ 127 w 140"/>
                  <a:gd name="T1" fmla="*/ 46 h 96"/>
                  <a:gd name="T2" fmla="*/ 65 w 140"/>
                  <a:gd name="T3" fmla="*/ 96 h 96"/>
                  <a:gd name="T4" fmla="*/ 5 w 140"/>
                  <a:gd name="T5" fmla="*/ 0 h 96"/>
                  <a:gd name="T6" fmla="*/ 127 w 140"/>
                  <a:gd name="T7" fmla="*/ 4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6">
                    <a:moveTo>
                      <a:pt x="127" y="46"/>
                    </a:moveTo>
                    <a:cubicBezTo>
                      <a:pt x="140" y="67"/>
                      <a:pt x="82" y="81"/>
                      <a:pt x="65" y="96"/>
                    </a:cubicBezTo>
                    <a:cubicBezTo>
                      <a:pt x="24" y="73"/>
                      <a:pt x="0" y="43"/>
                      <a:pt x="5" y="0"/>
                    </a:cubicBezTo>
                    <a:cubicBezTo>
                      <a:pt x="36" y="31"/>
                      <a:pt x="86" y="60"/>
                      <a:pt x="127" y="4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7" name="îSlïḍê">
                <a:extLst>
                  <a:ext uri="{FF2B5EF4-FFF2-40B4-BE49-F238E27FC236}">
                    <a16:creationId xmlns:a16="http://schemas.microsoft.com/office/drawing/2014/main" id="{D189E418-500C-40F8-9F40-88884E1777DE}"/>
                  </a:ext>
                </a:extLst>
              </p:cNvPr>
              <p:cNvSpPr/>
              <p:nvPr/>
            </p:nvSpPr>
            <p:spPr bwMode="auto">
              <a:xfrm>
                <a:off x="6467475" y="2533650"/>
                <a:ext cx="520700" cy="309563"/>
              </a:xfrm>
              <a:custGeom>
                <a:avLst/>
                <a:gdLst>
                  <a:gd name="T0" fmla="*/ 0 w 164"/>
                  <a:gd name="T1" fmla="*/ 98 h 98"/>
                  <a:gd name="T2" fmla="*/ 115 w 164"/>
                  <a:gd name="T3" fmla="*/ 0 h 98"/>
                  <a:gd name="T4" fmla="*/ 0 w 164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4" h="98">
                    <a:moveTo>
                      <a:pt x="0" y="98"/>
                    </a:moveTo>
                    <a:cubicBezTo>
                      <a:pt x="17" y="54"/>
                      <a:pt x="74" y="13"/>
                      <a:pt x="115" y="0"/>
                    </a:cubicBezTo>
                    <a:cubicBezTo>
                      <a:pt x="164" y="76"/>
                      <a:pt x="37" y="68"/>
                      <a:pt x="0" y="9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8" name="ïṩḷîḍè">
                <a:extLst>
                  <a:ext uri="{FF2B5EF4-FFF2-40B4-BE49-F238E27FC236}">
                    <a16:creationId xmlns:a16="http://schemas.microsoft.com/office/drawing/2014/main" id="{1FD8A302-6E64-492E-86BE-61EE805A35CD}"/>
                  </a:ext>
                </a:extLst>
              </p:cNvPr>
              <p:cNvSpPr/>
              <p:nvPr/>
            </p:nvSpPr>
            <p:spPr bwMode="auto">
              <a:xfrm>
                <a:off x="6272213" y="2498725"/>
                <a:ext cx="1200150" cy="1423988"/>
              </a:xfrm>
              <a:custGeom>
                <a:avLst/>
                <a:gdLst>
                  <a:gd name="T0" fmla="*/ 259 w 379"/>
                  <a:gd name="T1" fmla="*/ 3 h 449"/>
                  <a:gd name="T2" fmla="*/ 307 w 379"/>
                  <a:gd name="T3" fmla="*/ 27 h 449"/>
                  <a:gd name="T4" fmla="*/ 307 w 379"/>
                  <a:gd name="T5" fmla="*/ 182 h 449"/>
                  <a:gd name="T6" fmla="*/ 332 w 379"/>
                  <a:gd name="T7" fmla="*/ 139 h 449"/>
                  <a:gd name="T8" fmla="*/ 304 w 379"/>
                  <a:gd name="T9" fmla="*/ 232 h 449"/>
                  <a:gd name="T10" fmla="*/ 270 w 379"/>
                  <a:gd name="T11" fmla="*/ 449 h 449"/>
                  <a:gd name="T12" fmla="*/ 266 w 379"/>
                  <a:gd name="T13" fmla="*/ 267 h 449"/>
                  <a:gd name="T14" fmla="*/ 211 w 379"/>
                  <a:gd name="T15" fmla="*/ 299 h 449"/>
                  <a:gd name="T16" fmla="*/ 204 w 379"/>
                  <a:gd name="T17" fmla="*/ 195 h 449"/>
                  <a:gd name="T18" fmla="*/ 136 w 379"/>
                  <a:gd name="T19" fmla="*/ 345 h 449"/>
                  <a:gd name="T20" fmla="*/ 108 w 379"/>
                  <a:gd name="T21" fmla="*/ 311 h 449"/>
                  <a:gd name="T22" fmla="*/ 69 w 379"/>
                  <a:gd name="T23" fmla="*/ 340 h 449"/>
                  <a:gd name="T24" fmla="*/ 82 w 379"/>
                  <a:gd name="T25" fmla="*/ 255 h 449"/>
                  <a:gd name="T26" fmla="*/ 106 w 379"/>
                  <a:gd name="T27" fmla="*/ 267 h 449"/>
                  <a:gd name="T28" fmla="*/ 110 w 379"/>
                  <a:gd name="T29" fmla="*/ 195 h 449"/>
                  <a:gd name="T30" fmla="*/ 57 w 379"/>
                  <a:gd name="T31" fmla="*/ 243 h 449"/>
                  <a:gd name="T32" fmla="*/ 0 w 379"/>
                  <a:gd name="T33" fmla="*/ 230 h 449"/>
                  <a:gd name="T34" fmla="*/ 132 w 379"/>
                  <a:gd name="T35" fmla="*/ 102 h 449"/>
                  <a:gd name="T36" fmla="*/ 172 w 379"/>
                  <a:gd name="T37" fmla="*/ 139 h 449"/>
                  <a:gd name="T38" fmla="*/ 152 w 379"/>
                  <a:gd name="T39" fmla="*/ 215 h 449"/>
                  <a:gd name="T40" fmla="*/ 207 w 379"/>
                  <a:gd name="T41" fmla="*/ 150 h 449"/>
                  <a:gd name="T42" fmla="*/ 178 w 379"/>
                  <a:gd name="T43" fmla="*/ 78 h 449"/>
                  <a:gd name="T44" fmla="*/ 243 w 379"/>
                  <a:gd name="T45" fmla="*/ 227 h 449"/>
                  <a:gd name="T46" fmla="*/ 259 w 379"/>
                  <a:gd name="T47" fmla="*/ 3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9" h="449">
                    <a:moveTo>
                      <a:pt x="259" y="3"/>
                    </a:moveTo>
                    <a:cubicBezTo>
                      <a:pt x="282" y="0"/>
                      <a:pt x="293" y="17"/>
                      <a:pt x="307" y="27"/>
                    </a:cubicBezTo>
                    <a:cubicBezTo>
                      <a:pt x="316" y="85"/>
                      <a:pt x="298" y="125"/>
                      <a:pt x="307" y="182"/>
                    </a:cubicBezTo>
                    <a:cubicBezTo>
                      <a:pt x="329" y="178"/>
                      <a:pt x="325" y="154"/>
                      <a:pt x="332" y="139"/>
                    </a:cubicBezTo>
                    <a:cubicBezTo>
                      <a:pt x="379" y="171"/>
                      <a:pt x="331" y="211"/>
                      <a:pt x="304" y="232"/>
                    </a:cubicBezTo>
                    <a:cubicBezTo>
                      <a:pt x="295" y="306"/>
                      <a:pt x="330" y="410"/>
                      <a:pt x="270" y="449"/>
                    </a:cubicBezTo>
                    <a:cubicBezTo>
                      <a:pt x="259" y="381"/>
                      <a:pt x="265" y="325"/>
                      <a:pt x="266" y="267"/>
                    </a:cubicBezTo>
                    <a:cubicBezTo>
                      <a:pt x="236" y="269"/>
                      <a:pt x="241" y="296"/>
                      <a:pt x="211" y="299"/>
                    </a:cubicBezTo>
                    <a:cubicBezTo>
                      <a:pt x="172" y="273"/>
                      <a:pt x="239" y="232"/>
                      <a:pt x="204" y="195"/>
                    </a:cubicBezTo>
                    <a:cubicBezTo>
                      <a:pt x="161" y="231"/>
                      <a:pt x="144" y="284"/>
                      <a:pt x="136" y="345"/>
                    </a:cubicBezTo>
                    <a:cubicBezTo>
                      <a:pt x="120" y="343"/>
                      <a:pt x="108" y="336"/>
                      <a:pt x="108" y="311"/>
                    </a:cubicBezTo>
                    <a:cubicBezTo>
                      <a:pt x="86" y="312"/>
                      <a:pt x="88" y="353"/>
                      <a:pt x="69" y="340"/>
                    </a:cubicBezTo>
                    <a:cubicBezTo>
                      <a:pt x="31" y="318"/>
                      <a:pt x="65" y="269"/>
                      <a:pt x="82" y="255"/>
                    </a:cubicBezTo>
                    <a:cubicBezTo>
                      <a:pt x="98" y="247"/>
                      <a:pt x="92" y="271"/>
                      <a:pt x="106" y="267"/>
                    </a:cubicBezTo>
                    <a:cubicBezTo>
                      <a:pt x="113" y="247"/>
                      <a:pt x="107" y="217"/>
                      <a:pt x="110" y="195"/>
                    </a:cubicBezTo>
                    <a:cubicBezTo>
                      <a:pt x="94" y="193"/>
                      <a:pt x="67" y="224"/>
                      <a:pt x="57" y="243"/>
                    </a:cubicBezTo>
                    <a:cubicBezTo>
                      <a:pt x="29" y="251"/>
                      <a:pt x="15" y="240"/>
                      <a:pt x="0" y="230"/>
                    </a:cubicBezTo>
                    <a:cubicBezTo>
                      <a:pt x="35" y="181"/>
                      <a:pt x="120" y="167"/>
                      <a:pt x="132" y="102"/>
                    </a:cubicBezTo>
                    <a:cubicBezTo>
                      <a:pt x="154" y="102"/>
                      <a:pt x="162" y="123"/>
                      <a:pt x="172" y="139"/>
                    </a:cubicBezTo>
                    <a:cubicBezTo>
                      <a:pt x="169" y="167"/>
                      <a:pt x="144" y="179"/>
                      <a:pt x="152" y="215"/>
                    </a:cubicBezTo>
                    <a:cubicBezTo>
                      <a:pt x="182" y="201"/>
                      <a:pt x="200" y="179"/>
                      <a:pt x="207" y="150"/>
                    </a:cubicBezTo>
                    <a:cubicBezTo>
                      <a:pt x="200" y="125"/>
                      <a:pt x="170" y="102"/>
                      <a:pt x="178" y="78"/>
                    </a:cubicBezTo>
                    <a:cubicBezTo>
                      <a:pt x="252" y="66"/>
                      <a:pt x="223" y="175"/>
                      <a:pt x="243" y="227"/>
                    </a:cubicBezTo>
                    <a:cubicBezTo>
                      <a:pt x="293" y="184"/>
                      <a:pt x="254" y="78"/>
                      <a:pt x="259" y="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9" name="íşlïďê">
                <a:extLst>
                  <a:ext uri="{FF2B5EF4-FFF2-40B4-BE49-F238E27FC236}">
                    <a16:creationId xmlns:a16="http://schemas.microsoft.com/office/drawing/2014/main" id="{2E47962B-C9B4-4EB4-8827-A7BB2F26E6E2}"/>
                  </a:ext>
                </a:extLst>
              </p:cNvPr>
              <p:cNvSpPr/>
              <p:nvPr/>
            </p:nvSpPr>
            <p:spPr bwMode="auto">
              <a:xfrm>
                <a:off x="10763250" y="2200275"/>
                <a:ext cx="1109663" cy="1801813"/>
              </a:xfrm>
              <a:custGeom>
                <a:avLst/>
                <a:gdLst>
                  <a:gd name="T0" fmla="*/ 114 w 350"/>
                  <a:gd name="T1" fmla="*/ 321 h 568"/>
                  <a:gd name="T2" fmla="*/ 300 w 350"/>
                  <a:gd name="T3" fmla="*/ 258 h 568"/>
                  <a:gd name="T4" fmla="*/ 206 w 350"/>
                  <a:gd name="T5" fmla="*/ 374 h 568"/>
                  <a:gd name="T6" fmla="*/ 282 w 350"/>
                  <a:gd name="T7" fmla="*/ 371 h 568"/>
                  <a:gd name="T8" fmla="*/ 290 w 350"/>
                  <a:gd name="T9" fmla="*/ 403 h 568"/>
                  <a:gd name="T10" fmla="*/ 221 w 350"/>
                  <a:gd name="T11" fmla="*/ 431 h 568"/>
                  <a:gd name="T12" fmla="*/ 196 w 350"/>
                  <a:gd name="T13" fmla="*/ 568 h 568"/>
                  <a:gd name="T14" fmla="*/ 100 w 350"/>
                  <a:gd name="T15" fmla="*/ 519 h 568"/>
                  <a:gd name="T16" fmla="*/ 189 w 350"/>
                  <a:gd name="T17" fmla="*/ 447 h 568"/>
                  <a:gd name="T18" fmla="*/ 40 w 350"/>
                  <a:gd name="T19" fmla="*/ 458 h 568"/>
                  <a:gd name="T20" fmla="*/ 247 w 350"/>
                  <a:gd name="T21" fmla="*/ 302 h 568"/>
                  <a:gd name="T22" fmla="*/ 44 w 350"/>
                  <a:gd name="T23" fmla="*/ 421 h 568"/>
                  <a:gd name="T24" fmla="*/ 4 w 350"/>
                  <a:gd name="T25" fmla="*/ 373 h 568"/>
                  <a:gd name="T26" fmla="*/ 199 w 350"/>
                  <a:gd name="T27" fmla="*/ 245 h 568"/>
                  <a:gd name="T28" fmla="*/ 183 w 350"/>
                  <a:gd name="T29" fmla="*/ 189 h 568"/>
                  <a:gd name="T30" fmla="*/ 151 w 350"/>
                  <a:gd name="T31" fmla="*/ 237 h 568"/>
                  <a:gd name="T32" fmla="*/ 110 w 350"/>
                  <a:gd name="T33" fmla="*/ 236 h 568"/>
                  <a:gd name="T34" fmla="*/ 86 w 350"/>
                  <a:gd name="T35" fmla="*/ 285 h 568"/>
                  <a:gd name="T36" fmla="*/ 38 w 350"/>
                  <a:gd name="T37" fmla="*/ 171 h 568"/>
                  <a:gd name="T38" fmla="*/ 99 w 350"/>
                  <a:gd name="T39" fmla="*/ 192 h 568"/>
                  <a:gd name="T40" fmla="*/ 71 w 350"/>
                  <a:gd name="T41" fmla="*/ 67 h 568"/>
                  <a:gd name="T42" fmla="*/ 180 w 350"/>
                  <a:gd name="T43" fmla="*/ 112 h 568"/>
                  <a:gd name="T44" fmla="*/ 221 w 350"/>
                  <a:gd name="T45" fmla="*/ 0 h 568"/>
                  <a:gd name="T46" fmla="*/ 277 w 350"/>
                  <a:gd name="T47" fmla="*/ 40 h 568"/>
                  <a:gd name="T48" fmla="*/ 236 w 350"/>
                  <a:gd name="T49" fmla="*/ 96 h 568"/>
                  <a:gd name="T50" fmla="*/ 309 w 350"/>
                  <a:gd name="T51" fmla="*/ 49 h 568"/>
                  <a:gd name="T52" fmla="*/ 350 w 350"/>
                  <a:gd name="T53" fmla="*/ 73 h 568"/>
                  <a:gd name="T54" fmla="*/ 276 w 350"/>
                  <a:gd name="T55" fmla="*/ 234 h 568"/>
                  <a:gd name="T56" fmla="*/ 114 w 350"/>
                  <a:gd name="T57" fmla="*/ 321 h 568"/>
                  <a:gd name="T58" fmla="*/ 224 w 350"/>
                  <a:gd name="T59" fmla="*/ 141 h 568"/>
                  <a:gd name="T60" fmla="*/ 264 w 350"/>
                  <a:gd name="T61" fmla="*/ 197 h 568"/>
                  <a:gd name="T62" fmla="*/ 321 w 350"/>
                  <a:gd name="T63" fmla="*/ 93 h 568"/>
                  <a:gd name="T64" fmla="*/ 309 w 350"/>
                  <a:gd name="T65" fmla="*/ 81 h 568"/>
                  <a:gd name="T66" fmla="*/ 224 w 350"/>
                  <a:gd name="T67" fmla="*/ 141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0" h="568">
                    <a:moveTo>
                      <a:pt x="114" y="321"/>
                    </a:moveTo>
                    <a:cubicBezTo>
                      <a:pt x="175" y="328"/>
                      <a:pt x="238" y="234"/>
                      <a:pt x="300" y="258"/>
                    </a:cubicBezTo>
                    <a:cubicBezTo>
                      <a:pt x="326" y="307"/>
                      <a:pt x="239" y="343"/>
                      <a:pt x="206" y="374"/>
                    </a:cubicBezTo>
                    <a:cubicBezTo>
                      <a:pt x="231" y="396"/>
                      <a:pt x="257" y="366"/>
                      <a:pt x="282" y="371"/>
                    </a:cubicBezTo>
                    <a:cubicBezTo>
                      <a:pt x="288" y="382"/>
                      <a:pt x="287" y="392"/>
                      <a:pt x="290" y="403"/>
                    </a:cubicBezTo>
                    <a:cubicBezTo>
                      <a:pt x="267" y="434"/>
                      <a:pt x="245" y="402"/>
                      <a:pt x="221" y="431"/>
                    </a:cubicBezTo>
                    <a:cubicBezTo>
                      <a:pt x="221" y="477"/>
                      <a:pt x="245" y="522"/>
                      <a:pt x="196" y="568"/>
                    </a:cubicBezTo>
                    <a:cubicBezTo>
                      <a:pt x="164" y="546"/>
                      <a:pt x="132" y="546"/>
                      <a:pt x="100" y="519"/>
                    </a:cubicBezTo>
                    <a:cubicBezTo>
                      <a:pt x="136" y="516"/>
                      <a:pt x="220" y="510"/>
                      <a:pt x="189" y="447"/>
                    </a:cubicBezTo>
                    <a:cubicBezTo>
                      <a:pt x="139" y="445"/>
                      <a:pt x="89" y="549"/>
                      <a:pt x="40" y="458"/>
                    </a:cubicBezTo>
                    <a:cubicBezTo>
                      <a:pt x="133" y="420"/>
                      <a:pt x="180" y="385"/>
                      <a:pt x="247" y="302"/>
                    </a:cubicBezTo>
                    <a:cubicBezTo>
                      <a:pt x="180" y="295"/>
                      <a:pt x="112" y="376"/>
                      <a:pt x="44" y="421"/>
                    </a:cubicBezTo>
                    <a:cubicBezTo>
                      <a:pt x="26" y="418"/>
                      <a:pt x="0" y="388"/>
                      <a:pt x="4" y="373"/>
                    </a:cubicBezTo>
                    <a:cubicBezTo>
                      <a:pt x="69" y="323"/>
                      <a:pt x="134" y="295"/>
                      <a:pt x="199" y="245"/>
                    </a:cubicBezTo>
                    <a:cubicBezTo>
                      <a:pt x="198" y="226"/>
                      <a:pt x="191" y="208"/>
                      <a:pt x="183" y="189"/>
                    </a:cubicBezTo>
                    <a:cubicBezTo>
                      <a:pt x="159" y="189"/>
                      <a:pt x="149" y="223"/>
                      <a:pt x="151" y="237"/>
                    </a:cubicBezTo>
                    <a:cubicBezTo>
                      <a:pt x="137" y="251"/>
                      <a:pt x="124" y="240"/>
                      <a:pt x="110" y="236"/>
                    </a:cubicBezTo>
                    <a:cubicBezTo>
                      <a:pt x="102" y="253"/>
                      <a:pt x="106" y="269"/>
                      <a:pt x="86" y="285"/>
                    </a:cubicBezTo>
                    <a:cubicBezTo>
                      <a:pt x="52" y="247"/>
                      <a:pt x="65" y="209"/>
                      <a:pt x="38" y="171"/>
                    </a:cubicBezTo>
                    <a:cubicBezTo>
                      <a:pt x="59" y="159"/>
                      <a:pt x="79" y="184"/>
                      <a:pt x="99" y="192"/>
                    </a:cubicBezTo>
                    <a:cubicBezTo>
                      <a:pt x="127" y="151"/>
                      <a:pt x="73" y="109"/>
                      <a:pt x="71" y="67"/>
                    </a:cubicBezTo>
                    <a:cubicBezTo>
                      <a:pt x="108" y="62"/>
                      <a:pt x="144" y="127"/>
                      <a:pt x="180" y="112"/>
                    </a:cubicBezTo>
                    <a:cubicBezTo>
                      <a:pt x="215" y="75"/>
                      <a:pt x="208" y="37"/>
                      <a:pt x="221" y="0"/>
                    </a:cubicBezTo>
                    <a:cubicBezTo>
                      <a:pt x="240" y="12"/>
                      <a:pt x="259" y="16"/>
                      <a:pt x="277" y="40"/>
                    </a:cubicBezTo>
                    <a:cubicBezTo>
                      <a:pt x="272" y="59"/>
                      <a:pt x="258" y="78"/>
                      <a:pt x="236" y="96"/>
                    </a:cubicBezTo>
                    <a:cubicBezTo>
                      <a:pt x="261" y="99"/>
                      <a:pt x="285" y="68"/>
                      <a:pt x="309" y="49"/>
                    </a:cubicBezTo>
                    <a:cubicBezTo>
                      <a:pt x="326" y="52"/>
                      <a:pt x="343" y="55"/>
                      <a:pt x="350" y="73"/>
                    </a:cubicBezTo>
                    <a:cubicBezTo>
                      <a:pt x="332" y="127"/>
                      <a:pt x="310" y="180"/>
                      <a:pt x="276" y="234"/>
                    </a:cubicBezTo>
                    <a:cubicBezTo>
                      <a:pt x="222" y="241"/>
                      <a:pt x="168" y="298"/>
                      <a:pt x="114" y="321"/>
                    </a:cubicBezTo>
                    <a:close/>
                    <a:moveTo>
                      <a:pt x="224" y="141"/>
                    </a:moveTo>
                    <a:cubicBezTo>
                      <a:pt x="237" y="168"/>
                      <a:pt x="248" y="171"/>
                      <a:pt x="264" y="197"/>
                    </a:cubicBezTo>
                    <a:cubicBezTo>
                      <a:pt x="298" y="163"/>
                      <a:pt x="299" y="128"/>
                      <a:pt x="321" y="93"/>
                    </a:cubicBezTo>
                    <a:cubicBezTo>
                      <a:pt x="317" y="89"/>
                      <a:pt x="313" y="85"/>
                      <a:pt x="309" y="81"/>
                    </a:cubicBezTo>
                    <a:cubicBezTo>
                      <a:pt x="281" y="95"/>
                      <a:pt x="239" y="111"/>
                      <a:pt x="224" y="14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35" name="íŝļîḍè">
              <a:extLst>
                <a:ext uri="{FF2B5EF4-FFF2-40B4-BE49-F238E27FC236}">
                  <a16:creationId xmlns:a16="http://schemas.microsoft.com/office/drawing/2014/main" id="{273A460A-1009-406F-AE1F-8F2E9EB74252}"/>
                </a:ext>
              </a:extLst>
            </p:cNvPr>
            <p:cNvGrpSpPr/>
            <p:nvPr/>
          </p:nvGrpSpPr>
          <p:grpSpPr>
            <a:xfrm>
              <a:off x="3663903" y="4032221"/>
              <a:ext cx="7142007" cy="350240"/>
              <a:chOff x="2936875" y="4210050"/>
              <a:chExt cx="9258300" cy="454025"/>
            </a:xfrm>
          </p:grpSpPr>
          <p:sp>
            <p:nvSpPr>
              <p:cNvPr id="39" name="îšḻîḓé">
                <a:extLst>
                  <a:ext uri="{FF2B5EF4-FFF2-40B4-BE49-F238E27FC236}">
                    <a16:creationId xmlns:a16="http://schemas.microsoft.com/office/drawing/2014/main" id="{0A926DB9-5BE9-4C07-A218-2B310F9283D6}"/>
                  </a:ext>
                </a:extLst>
              </p:cNvPr>
              <p:cNvSpPr/>
              <p:nvPr/>
            </p:nvSpPr>
            <p:spPr bwMode="auto">
              <a:xfrm>
                <a:off x="293687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3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4 w 87"/>
                  <a:gd name="T17" fmla="*/ 25 h 99"/>
                  <a:gd name="T18" fmla="*/ 1 w 87"/>
                  <a:gd name="T19" fmla="*/ 25 h 99"/>
                  <a:gd name="T20" fmla="*/ 0 w 87"/>
                  <a:gd name="T21" fmla="*/ 0 h 99"/>
                  <a:gd name="T22" fmla="*/ 0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6 w 87"/>
                  <a:gd name="T29" fmla="*/ 0 h 99"/>
                  <a:gd name="T30" fmla="*/ 87 w 87"/>
                  <a:gd name="T31" fmla="*/ 0 h 99"/>
                  <a:gd name="T32" fmla="*/ 82 w 87"/>
                  <a:gd name="T33" fmla="*/ 25 h 99"/>
                  <a:gd name="T34" fmla="*/ 79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2 w 87"/>
                  <a:gd name="T47" fmla="*/ 96 h 99"/>
                  <a:gd name="T48" fmla="*/ 62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7" y="99"/>
                      <a:pt x="31" y="99"/>
                      <a:pt x="24" y="99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5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3" y="0"/>
                      <a:pt x="74" y="0"/>
                      <a:pt x="86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0" y="93"/>
                      <a:pt x="52" y="93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62" y="99"/>
                      <a:pt x="62" y="99"/>
                      <a:pt x="62" y="99"/>
                    </a:cubicBezTo>
                    <a:cubicBezTo>
                      <a:pt x="55" y="99"/>
                      <a:pt x="48" y="99"/>
                      <a:pt x="43" y="9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3" name="iṧḻiḋé">
                <a:extLst>
                  <a:ext uri="{FF2B5EF4-FFF2-40B4-BE49-F238E27FC236}">
                    <a16:creationId xmlns:a16="http://schemas.microsoft.com/office/drawing/2014/main" id="{CC574A46-6E52-42AD-8CF3-6CE2363AEC63}"/>
                  </a:ext>
                </a:extLst>
              </p:cNvPr>
              <p:cNvSpPr/>
              <p:nvPr/>
            </p:nvSpPr>
            <p:spPr bwMode="auto">
              <a:xfrm>
                <a:off x="3243263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7" name="îsḷïḍê">
                <a:extLst>
                  <a:ext uri="{FF2B5EF4-FFF2-40B4-BE49-F238E27FC236}">
                    <a16:creationId xmlns:a16="http://schemas.microsoft.com/office/drawing/2014/main" id="{10783D69-21EB-42BC-B155-A23D8399F676}"/>
                  </a:ext>
                </a:extLst>
              </p:cNvPr>
              <p:cNvSpPr/>
              <p:nvPr/>
            </p:nvSpPr>
            <p:spPr bwMode="auto">
              <a:xfrm>
                <a:off x="3392488" y="4333875"/>
                <a:ext cx="203200" cy="222250"/>
              </a:xfrm>
              <a:custGeom>
                <a:avLst/>
                <a:gdLst>
                  <a:gd name="T0" fmla="*/ 6 w 64"/>
                  <a:gd name="T1" fmla="*/ 7 h 70"/>
                  <a:gd name="T2" fmla="*/ 30 w 64"/>
                  <a:gd name="T3" fmla="*/ 0 h 70"/>
                  <a:gd name="T4" fmla="*/ 47 w 64"/>
                  <a:gd name="T5" fmla="*/ 6 h 70"/>
                  <a:gd name="T6" fmla="*/ 54 w 64"/>
                  <a:gd name="T7" fmla="*/ 23 h 70"/>
                  <a:gd name="T8" fmla="*/ 53 w 64"/>
                  <a:gd name="T9" fmla="*/ 52 h 70"/>
                  <a:gd name="T10" fmla="*/ 53 w 64"/>
                  <a:gd name="T11" fmla="*/ 58 h 70"/>
                  <a:gd name="T12" fmla="*/ 55 w 64"/>
                  <a:gd name="T13" fmla="*/ 61 h 70"/>
                  <a:gd name="T14" fmla="*/ 58 w 64"/>
                  <a:gd name="T15" fmla="*/ 63 h 70"/>
                  <a:gd name="T16" fmla="*/ 63 w 64"/>
                  <a:gd name="T17" fmla="*/ 64 h 70"/>
                  <a:gd name="T18" fmla="*/ 64 w 64"/>
                  <a:gd name="T19" fmla="*/ 66 h 70"/>
                  <a:gd name="T20" fmla="*/ 56 w 64"/>
                  <a:gd name="T21" fmla="*/ 69 h 70"/>
                  <a:gd name="T22" fmla="*/ 50 w 64"/>
                  <a:gd name="T23" fmla="*/ 70 h 70"/>
                  <a:gd name="T24" fmla="*/ 41 w 64"/>
                  <a:gd name="T25" fmla="*/ 63 h 70"/>
                  <a:gd name="T26" fmla="*/ 22 w 64"/>
                  <a:gd name="T27" fmla="*/ 70 h 70"/>
                  <a:gd name="T28" fmla="*/ 6 w 64"/>
                  <a:gd name="T29" fmla="*/ 65 h 70"/>
                  <a:gd name="T30" fmla="*/ 0 w 64"/>
                  <a:gd name="T31" fmla="*/ 51 h 70"/>
                  <a:gd name="T32" fmla="*/ 9 w 64"/>
                  <a:gd name="T33" fmla="*/ 35 h 70"/>
                  <a:gd name="T34" fmla="*/ 40 w 64"/>
                  <a:gd name="T35" fmla="*/ 30 h 70"/>
                  <a:gd name="T36" fmla="*/ 40 w 64"/>
                  <a:gd name="T37" fmla="*/ 25 h 70"/>
                  <a:gd name="T38" fmla="*/ 36 w 64"/>
                  <a:gd name="T39" fmla="*/ 13 h 70"/>
                  <a:gd name="T40" fmla="*/ 23 w 64"/>
                  <a:gd name="T41" fmla="*/ 9 h 70"/>
                  <a:gd name="T42" fmla="*/ 7 w 64"/>
                  <a:gd name="T43" fmla="*/ 11 h 70"/>
                  <a:gd name="T44" fmla="*/ 6 w 64"/>
                  <a:gd name="T45" fmla="*/ 7 h 70"/>
                  <a:gd name="T46" fmla="*/ 40 w 64"/>
                  <a:gd name="T47" fmla="*/ 36 h 70"/>
                  <a:gd name="T48" fmla="*/ 20 w 64"/>
                  <a:gd name="T49" fmla="*/ 39 h 70"/>
                  <a:gd name="T50" fmla="*/ 14 w 64"/>
                  <a:gd name="T51" fmla="*/ 49 h 70"/>
                  <a:gd name="T52" fmla="*/ 18 w 64"/>
                  <a:gd name="T53" fmla="*/ 59 h 70"/>
                  <a:gd name="T54" fmla="*/ 28 w 64"/>
                  <a:gd name="T55" fmla="*/ 62 h 70"/>
                  <a:gd name="T56" fmla="*/ 40 w 64"/>
                  <a:gd name="T57" fmla="*/ 59 h 70"/>
                  <a:gd name="T58" fmla="*/ 40 w 64"/>
                  <a:gd name="T59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4" h="70">
                    <a:moveTo>
                      <a:pt x="6" y="7"/>
                    </a:moveTo>
                    <a:cubicBezTo>
                      <a:pt x="15" y="2"/>
                      <a:pt x="23" y="0"/>
                      <a:pt x="30" y="0"/>
                    </a:cubicBezTo>
                    <a:cubicBezTo>
                      <a:pt x="37" y="0"/>
                      <a:pt x="43" y="2"/>
                      <a:pt x="47" y="6"/>
                    </a:cubicBezTo>
                    <a:cubicBezTo>
                      <a:pt x="52" y="10"/>
                      <a:pt x="54" y="15"/>
                      <a:pt x="54" y="23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5"/>
                      <a:pt x="53" y="57"/>
                      <a:pt x="53" y="58"/>
                    </a:cubicBezTo>
                    <a:cubicBezTo>
                      <a:pt x="54" y="59"/>
                      <a:pt x="54" y="61"/>
                      <a:pt x="55" y="61"/>
                    </a:cubicBezTo>
                    <a:cubicBezTo>
                      <a:pt x="55" y="62"/>
                      <a:pt x="56" y="63"/>
                      <a:pt x="58" y="63"/>
                    </a:cubicBezTo>
                    <a:cubicBezTo>
                      <a:pt x="59" y="63"/>
                      <a:pt x="61" y="63"/>
                      <a:pt x="63" y="64"/>
                    </a:cubicBezTo>
                    <a:cubicBezTo>
                      <a:pt x="64" y="66"/>
                      <a:pt x="64" y="66"/>
                      <a:pt x="64" y="66"/>
                    </a:cubicBezTo>
                    <a:cubicBezTo>
                      <a:pt x="62" y="67"/>
                      <a:pt x="59" y="68"/>
                      <a:pt x="56" y="69"/>
                    </a:cubicBezTo>
                    <a:cubicBezTo>
                      <a:pt x="53" y="70"/>
                      <a:pt x="51" y="70"/>
                      <a:pt x="50" y="70"/>
                    </a:cubicBezTo>
                    <a:cubicBezTo>
                      <a:pt x="46" y="70"/>
                      <a:pt x="42" y="68"/>
                      <a:pt x="41" y="63"/>
                    </a:cubicBezTo>
                    <a:cubicBezTo>
                      <a:pt x="34" y="68"/>
                      <a:pt x="28" y="70"/>
                      <a:pt x="22" y="70"/>
                    </a:cubicBezTo>
                    <a:cubicBezTo>
                      <a:pt x="15" y="70"/>
                      <a:pt x="10" y="68"/>
                      <a:pt x="6" y="65"/>
                    </a:cubicBezTo>
                    <a:cubicBezTo>
                      <a:pt x="2" y="62"/>
                      <a:pt x="0" y="57"/>
                      <a:pt x="0" y="51"/>
                    </a:cubicBezTo>
                    <a:cubicBezTo>
                      <a:pt x="0" y="44"/>
                      <a:pt x="3" y="39"/>
                      <a:pt x="9" y="35"/>
                    </a:cubicBezTo>
                    <a:cubicBezTo>
                      <a:pt x="16" y="32"/>
                      <a:pt x="26" y="30"/>
                      <a:pt x="40" y="30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19"/>
                      <a:pt x="39" y="15"/>
                      <a:pt x="36" y="13"/>
                    </a:cubicBezTo>
                    <a:cubicBezTo>
                      <a:pt x="33" y="10"/>
                      <a:pt x="29" y="9"/>
                      <a:pt x="23" y="9"/>
                    </a:cubicBezTo>
                    <a:cubicBezTo>
                      <a:pt x="19" y="9"/>
                      <a:pt x="14" y="10"/>
                      <a:pt x="7" y="11"/>
                    </a:cubicBezTo>
                    <a:lnTo>
                      <a:pt x="6" y="7"/>
                    </a:lnTo>
                    <a:close/>
                    <a:moveTo>
                      <a:pt x="40" y="36"/>
                    </a:moveTo>
                    <a:cubicBezTo>
                      <a:pt x="30" y="36"/>
                      <a:pt x="23" y="37"/>
                      <a:pt x="20" y="39"/>
                    </a:cubicBezTo>
                    <a:cubicBezTo>
                      <a:pt x="16" y="41"/>
                      <a:pt x="14" y="44"/>
                      <a:pt x="14" y="49"/>
                    </a:cubicBezTo>
                    <a:cubicBezTo>
                      <a:pt x="14" y="54"/>
                      <a:pt x="15" y="57"/>
                      <a:pt x="18" y="59"/>
                    </a:cubicBezTo>
                    <a:cubicBezTo>
                      <a:pt x="20" y="61"/>
                      <a:pt x="24" y="62"/>
                      <a:pt x="28" y="62"/>
                    </a:cubicBezTo>
                    <a:cubicBezTo>
                      <a:pt x="32" y="62"/>
                      <a:pt x="36" y="61"/>
                      <a:pt x="40" y="59"/>
                    </a:cubicBezTo>
                    <a:lnTo>
                      <a:pt x="40" y="36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8" name="ïŝliďe">
                <a:extLst>
                  <a:ext uri="{FF2B5EF4-FFF2-40B4-BE49-F238E27FC236}">
                    <a16:creationId xmlns:a16="http://schemas.microsoft.com/office/drawing/2014/main" id="{D8B74372-B3BA-41CB-A1B5-A96BB9B4EEDA}"/>
                  </a:ext>
                </a:extLst>
              </p:cNvPr>
              <p:cNvSpPr/>
              <p:nvPr/>
            </p:nvSpPr>
            <p:spPr bwMode="auto">
              <a:xfrm>
                <a:off x="3633788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9" name="iŝľídé">
                <a:extLst>
                  <a:ext uri="{FF2B5EF4-FFF2-40B4-BE49-F238E27FC236}">
                    <a16:creationId xmlns:a16="http://schemas.microsoft.com/office/drawing/2014/main" id="{79A19154-5C3D-4C44-8DF9-0F054C1A48A3}"/>
                  </a:ext>
                </a:extLst>
              </p:cNvPr>
              <p:cNvSpPr/>
              <p:nvPr/>
            </p:nvSpPr>
            <p:spPr bwMode="auto">
              <a:xfrm>
                <a:off x="3902075" y="4229100"/>
                <a:ext cx="88900" cy="434975"/>
              </a:xfrm>
              <a:custGeom>
                <a:avLst/>
                <a:gdLst>
                  <a:gd name="T0" fmla="*/ 5 w 28"/>
                  <a:gd name="T1" fmla="*/ 38 h 137"/>
                  <a:gd name="T2" fmla="*/ 28 w 28"/>
                  <a:gd name="T3" fmla="*/ 33 h 137"/>
                  <a:gd name="T4" fmla="*/ 28 w 28"/>
                  <a:gd name="T5" fmla="*/ 34 h 137"/>
                  <a:gd name="T6" fmla="*/ 28 w 28"/>
                  <a:gd name="T7" fmla="*/ 54 h 137"/>
                  <a:gd name="T8" fmla="*/ 28 w 28"/>
                  <a:gd name="T9" fmla="*/ 95 h 137"/>
                  <a:gd name="T10" fmla="*/ 22 w 28"/>
                  <a:gd name="T11" fmla="*/ 117 h 137"/>
                  <a:gd name="T12" fmla="*/ 3 w 28"/>
                  <a:gd name="T13" fmla="*/ 137 h 137"/>
                  <a:gd name="T14" fmla="*/ 0 w 28"/>
                  <a:gd name="T15" fmla="*/ 134 h 137"/>
                  <a:gd name="T16" fmla="*/ 13 w 28"/>
                  <a:gd name="T17" fmla="*/ 113 h 137"/>
                  <a:gd name="T18" fmla="*/ 15 w 28"/>
                  <a:gd name="T19" fmla="*/ 97 h 137"/>
                  <a:gd name="T20" fmla="*/ 15 w 28"/>
                  <a:gd name="T21" fmla="*/ 61 h 137"/>
                  <a:gd name="T22" fmla="*/ 14 w 28"/>
                  <a:gd name="T23" fmla="*/ 43 h 137"/>
                  <a:gd name="T24" fmla="*/ 5 w 28"/>
                  <a:gd name="T25" fmla="*/ 41 h 137"/>
                  <a:gd name="T26" fmla="*/ 5 w 28"/>
                  <a:gd name="T27" fmla="*/ 38 h 137"/>
                  <a:gd name="T28" fmla="*/ 28 w 28"/>
                  <a:gd name="T29" fmla="*/ 8 h 137"/>
                  <a:gd name="T30" fmla="*/ 26 w 28"/>
                  <a:gd name="T31" fmla="*/ 14 h 137"/>
                  <a:gd name="T32" fmla="*/ 20 w 28"/>
                  <a:gd name="T33" fmla="*/ 17 h 137"/>
                  <a:gd name="T34" fmla="*/ 14 w 28"/>
                  <a:gd name="T35" fmla="*/ 15 h 137"/>
                  <a:gd name="T36" fmla="*/ 12 w 28"/>
                  <a:gd name="T37" fmla="*/ 9 h 137"/>
                  <a:gd name="T38" fmla="*/ 14 w 28"/>
                  <a:gd name="T39" fmla="*/ 3 h 137"/>
                  <a:gd name="T40" fmla="*/ 20 w 28"/>
                  <a:gd name="T41" fmla="*/ 0 h 137"/>
                  <a:gd name="T42" fmla="*/ 26 w 28"/>
                  <a:gd name="T43" fmla="*/ 3 h 137"/>
                  <a:gd name="T44" fmla="*/ 28 w 28"/>
                  <a:gd name="T45" fmla="*/ 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137">
                    <a:moveTo>
                      <a:pt x="5" y="38"/>
                    </a:moveTo>
                    <a:cubicBezTo>
                      <a:pt x="13" y="37"/>
                      <a:pt x="20" y="35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40"/>
                      <a:pt x="28" y="47"/>
                      <a:pt x="28" y="54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28" y="104"/>
                      <a:pt x="26" y="111"/>
                      <a:pt x="22" y="117"/>
                    </a:cubicBezTo>
                    <a:cubicBezTo>
                      <a:pt x="19" y="122"/>
                      <a:pt x="12" y="129"/>
                      <a:pt x="3" y="137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7" y="125"/>
                      <a:pt x="11" y="118"/>
                      <a:pt x="13" y="113"/>
                    </a:cubicBezTo>
                    <a:cubicBezTo>
                      <a:pt x="14" y="109"/>
                      <a:pt x="15" y="103"/>
                      <a:pt x="15" y="97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5" y="55"/>
                      <a:pt x="14" y="49"/>
                      <a:pt x="14" y="43"/>
                    </a:cubicBezTo>
                    <a:cubicBezTo>
                      <a:pt x="5" y="41"/>
                      <a:pt x="5" y="41"/>
                      <a:pt x="5" y="41"/>
                    </a:cubicBezTo>
                    <a:lnTo>
                      <a:pt x="5" y="38"/>
                    </a:lnTo>
                    <a:close/>
                    <a:moveTo>
                      <a:pt x="28" y="8"/>
                    </a:moveTo>
                    <a:cubicBezTo>
                      <a:pt x="28" y="11"/>
                      <a:pt x="27" y="13"/>
                      <a:pt x="26" y="14"/>
                    </a:cubicBezTo>
                    <a:cubicBezTo>
                      <a:pt x="24" y="16"/>
                      <a:pt x="22" y="17"/>
                      <a:pt x="20" y="17"/>
                    </a:cubicBezTo>
                    <a:cubicBezTo>
                      <a:pt x="17" y="17"/>
                      <a:pt x="15" y="16"/>
                      <a:pt x="14" y="15"/>
                    </a:cubicBezTo>
                    <a:cubicBezTo>
                      <a:pt x="12" y="13"/>
                      <a:pt x="12" y="11"/>
                      <a:pt x="12" y="9"/>
                    </a:cubicBezTo>
                    <a:cubicBezTo>
                      <a:pt x="12" y="6"/>
                      <a:pt x="12" y="4"/>
                      <a:pt x="14" y="3"/>
                    </a:cubicBezTo>
                    <a:cubicBezTo>
                      <a:pt x="16" y="1"/>
                      <a:pt x="18" y="0"/>
                      <a:pt x="20" y="0"/>
                    </a:cubicBezTo>
                    <a:cubicBezTo>
                      <a:pt x="23" y="0"/>
                      <a:pt x="24" y="1"/>
                      <a:pt x="26" y="3"/>
                    </a:cubicBezTo>
                    <a:cubicBezTo>
                      <a:pt x="27" y="4"/>
                      <a:pt x="28" y="6"/>
                      <a:pt x="28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0" name="ïş1ïḑè">
                <a:extLst>
                  <a:ext uri="{FF2B5EF4-FFF2-40B4-BE49-F238E27FC236}">
                    <a16:creationId xmlns:a16="http://schemas.microsoft.com/office/drawing/2014/main" id="{F53B9B91-CB45-48B1-8FD9-47278BAB3962}"/>
                  </a:ext>
                </a:extLst>
              </p:cNvPr>
              <p:cNvSpPr/>
              <p:nvPr/>
            </p:nvSpPr>
            <p:spPr bwMode="auto">
              <a:xfrm>
                <a:off x="406082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3 w 34"/>
                  <a:gd name="T7" fmla="*/ 54 h 101"/>
                  <a:gd name="T8" fmla="*/ 23 w 34"/>
                  <a:gd name="T9" fmla="*/ 82 h 101"/>
                  <a:gd name="T10" fmla="*/ 23 w 34"/>
                  <a:gd name="T11" fmla="*/ 93 h 101"/>
                  <a:gd name="T12" fmla="*/ 25 w 34"/>
                  <a:gd name="T13" fmla="*/ 96 h 101"/>
                  <a:gd name="T14" fmla="*/ 33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0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0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4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1" y="101"/>
                      <a:pt x="17" y="101"/>
                    </a:cubicBezTo>
                    <a:cubicBezTo>
                      <a:pt x="12" y="101"/>
                      <a:pt x="7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3" y="17"/>
                      <a:pt x="11" y="16"/>
                      <a:pt x="10" y="15"/>
                    </a:cubicBezTo>
                    <a:cubicBezTo>
                      <a:pt x="8" y="13"/>
                      <a:pt x="8" y="11"/>
                      <a:pt x="8" y="9"/>
                    </a:cubicBezTo>
                    <a:cubicBezTo>
                      <a:pt x="8" y="6"/>
                      <a:pt x="8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8" y="0"/>
                      <a:pt x="20" y="1"/>
                      <a:pt x="22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1" name="iSľîḓé">
                <a:extLst>
                  <a:ext uri="{FF2B5EF4-FFF2-40B4-BE49-F238E27FC236}">
                    <a16:creationId xmlns:a16="http://schemas.microsoft.com/office/drawing/2014/main" id="{96DAAEC3-3CF7-4B80-845D-4339AA915A06}"/>
                  </a:ext>
                </a:extLst>
              </p:cNvPr>
              <p:cNvSpPr/>
              <p:nvPr/>
            </p:nvSpPr>
            <p:spPr bwMode="auto">
              <a:xfrm>
                <a:off x="421005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2" name="iŝlidè">
                <a:extLst>
                  <a:ext uri="{FF2B5EF4-FFF2-40B4-BE49-F238E27FC236}">
                    <a16:creationId xmlns:a16="http://schemas.microsoft.com/office/drawing/2014/main" id="{8F0AB189-0830-41A4-826F-B9A6C5FEDCFD}"/>
                  </a:ext>
                </a:extLst>
              </p:cNvPr>
              <p:cNvSpPr/>
              <p:nvPr/>
            </p:nvSpPr>
            <p:spPr bwMode="auto">
              <a:xfrm>
                <a:off x="4624388" y="4235450"/>
                <a:ext cx="317500" cy="323850"/>
              </a:xfrm>
              <a:custGeom>
                <a:avLst/>
                <a:gdLst>
                  <a:gd name="T0" fmla="*/ 0 w 100"/>
                  <a:gd name="T1" fmla="*/ 0 h 102"/>
                  <a:gd name="T2" fmla="*/ 18 w 100"/>
                  <a:gd name="T3" fmla="*/ 0 h 102"/>
                  <a:gd name="T4" fmla="*/ 35 w 100"/>
                  <a:gd name="T5" fmla="*/ 0 h 102"/>
                  <a:gd name="T6" fmla="*/ 36 w 100"/>
                  <a:gd name="T7" fmla="*/ 3 h 102"/>
                  <a:gd name="T8" fmla="*/ 27 w 100"/>
                  <a:gd name="T9" fmla="*/ 5 h 102"/>
                  <a:gd name="T10" fmla="*/ 25 w 100"/>
                  <a:gd name="T11" fmla="*/ 7 h 102"/>
                  <a:gd name="T12" fmla="*/ 25 w 100"/>
                  <a:gd name="T13" fmla="*/ 13 h 102"/>
                  <a:gd name="T14" fmla="*/ 25 w 100"/>
                  <a:gd name="T15" fmla="*/ 19 h 102"/>
                  <a:gd name="T16" fmla="*/ 25 w 100"/>
                  <a:gd name="T17" fmla="*/ 58 h 102"/>
                  <a:gd name="T18" fmla="*/ 31 w 100"/>
                  <a:gd name="T19" fmla="*/ 86 h 102"/>
                  <a:gd name="T20" fmla="*/ 52 w 100"/>
                  <a:gd name="T21" fmla="*/ 94 h 102"/>
                  <a:gd name="T22" fmla="*/ 73 w 100"/>
                  <a:gd name="T23" fmla="*/ 86 h 102"/>
                  <a:gd name="T24" fmla="*/ 80 w 100"/>
                  <a:gd name="T25" fmla="*/ 59 h 102"/>
                  <a:gd name="T26" fmla="*/ 80 w 100"/>
                  <a:gd name="T27" fmla="*/ 19 h 102"/>
                  <a:gd name="T28" fmla="*/ 80 w 100"/>
                  <a:gd name="T29" fmla="*/ 13 h 102"/>
                  <a:gd name="T30" fmla="*/ 80 w 100"/>
                  <a:gd name="T31" fmla="*/ 7 h 102"/>
                  <a:gd name="T32" fmla="*/ 78 w 100"/>
                  <a:gd name="T33" fmla="*/ 5 h 102"/>
                  <a:gd name="T34" fmla="*/ 69 w 100"/>
                  <a:gd name="T35" fmla="*/ 3 h 102"/>
                  <a:gd name="T36" fmla="*/ 69 w 100"/>
                  <a:gd name="T37" fmla="*/ 0 h 102"/>
                  <a:gd name="T38" fmla="*/ 85 w 100"/>
                  <a:gd name="T39" fmla="*/ 0 h 102"/>
                  <a:gd name="T40" fmla="*/ 100 w 100"/>
                  <a:gd name="T41" fmla="*/ 0 h 102"/>
                  <a:gd name="T42" fmla="*/ 100 w 100"/>
                  <a:gd name="T43" fmla="*/ 3 h 102"/>
                  <a:gd name="T44" fmla="*/ 91 w 100"/>
                  <a:gd name="T45" fmla="*/ 5 h 102"/>
                  <a:gd name="T46" fmla="*/ 89 w 100"/>
                  <a:gd name="T47" fmla="*/ 8 h 102"/>
                  <a:gd name="T48" fmla="*/ 89 w 100"/>
                  <a:gd name="T49" fmla="*/ 13 h 102"/>
                  <a:gd name="T50" fmla="*/ 89 w 100"/>
                  <a:gd name="T51" fmla="*/ 20 h 102"/>
                  <a:gd name="T52" fmla="*/ 89 w 100"/>
                  <a:gd name="T53" fmla="*/ 56 h 102"/>
                  <a:gd name="T54" fmla="*/ 80 w 100"/>
                  <a:gd name="T55" fmla="*/ 90 h 102"/>
                  <a:gd name="T56" fmla="*/ 50 w 100"/>
                  <a:gd name="T57" fmla="*/ 102 h 102"/>
                  <a:gd name="T58" fmla="*/ 20 w 100"/>
                  <a:gd name="T59" fmla="*/ 92 h 102"/>
                  <a:gd name="T60" fmla="*/ 11 w 100"/>
                  <a:gd name="T61" fmla="*/ 60 h 102"/>
                  <a:gd name="T62" fmla="*/ 11 w 100"/>
                  <a:gd name="T63" fmla="*/ 20 h 102"/>
                  <a:gd name="T64" fmla="*/ 11 w 100"/>
                  <a:gd name="T65" fmla="*/ 13 h 102"/>
                  <a:gd name="T66" fmla="*/ 11 w 100"/>
                  <a:gd name="T67" fmla="*/ 8 h 102"/>
                  <a:gd name="T68" fmla="*/ 9 w 100"/>
                  <a:gd name="T69" fmla="*/ 5 h 102"/>
                  <a:gd name="T70" fmla="*/ 0 w 100"/>
                  <a:gd name="T71" fmla="*/ 3 h 102"/>
                  <a:gd name="T72" fmla="*/ 0 w 100"/>
                  <a:gd name="T7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0" h="102">
                    <a:moveTo>
                      <a:pt x="0" y="0"/>
                    </a:moveTo>
                    <a:cubicBezTo>
                      <a:pt x="6" y="0"/>
                      <a:pt x="12" y="0"/>
                      <a:pt x="18" y="0"/>
                    </a:cubicBezTo>
                    <a:cubicBezTo>
                      <a:pt x="23" y="0"/>
                      <a:pt x="29" y="0"/>
                      <a:pt x="35" y="0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5"/>
                      <a:pt x="25" y="6"/>
                      <a:pt x="25" y="7"/>
                    </a:cubicBezTo>
                    <a:cubicBezTo>
                      <a:pt x="25" y="9"/>
                      <a:pt x="25" y="11"/>
                      <a:pt x="25" y="13"/>
                    </a:cubicBezTo>
                    <a:cubicBezTo>
                      <a:pt x="25" y="15"/>
                      <a:pt x="25" y="17"/>
                      <a:pt x="25" y="19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72"/>
                      <a:pt x="27" y="81"/>
                      <a:pt x="31" y="86"/>
                    </a:cubicBezTo>
                    <a:cubicBezTo>
                      <a:pt x="36" y="92"/>
                      <a:pt x="43" y="94"/>
                      <a:pt x="52" y="94"/>
                    </a:cubicBezTo>
                    <a:cubicBezTo>
                      <a:pt x="62" y="94"/>
                      <a:pt x="69" y="91"/>
                      <a:pt x="73" y="86"/>
                    </a:cubicBezTo>
                    <a:cubicBezTo>
                      <a:pt x="78" y="81"/>
                      <a:pt x="80" y="72"/>
                      <a:pt x="80" y="5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7"/>
                      <a:pt x="80" y="15"/>
                      <a:pt x="80" y="13"/>
                    </a:cubicBezTo>
                    <a:cubicBezTo>
                      <a:pt x="80" y="11"/>
                      <a:pt x="80" y="9"/>
                      <a:pt x="80" y="7"/>
                    </a:cubicBezTo>
                    <a:cubicBezTo>
                      <a:pt x="80" y="6"/>
                      <a:pt x="79" y="6"/>
                      <a:pt x="78" y="5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5" y="0"/>
                      <a:pt x="80" y="0"/>
                      <a:pt x="85" y="0"/>
                    </a:cubicBezTo>
                    <a:cubicBezTo>
                      <a:pt x="89" y="0"/>
                      <a:pt x="94" y="0"/>
                      <a:pt x="100" y="0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0" y="6"/>
                      <a:pt x="90" y="6"/>
                      <a:pt x="89" y="8"/>
                    </a:cubicBezTo>
                    <a:cubicBezTo>
                      <a:pt x="89" y="9"/>
                      <a:pt x="89" y="11"/>
                      <a:pt x="89" y="13"/>
                    </a:cubicBezTo>
                    <a:cubicBezTo>
                      <a:pt x="89" y="15"/>
                      <a:pt x="89" y="17"/>
                      <a:pt x="89" y="20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89" y="72"/>
                      <a:pt x="86" y="83"/>
                      <a:pt x="80" y="90"/>
                    </a:cubicBezTo>
                    <a:cubicBezTo>
                      <a:pt x="74" y="98"/>
                      <a:pt x="64" y="102"/>
                      <a:pt x="50" y="102"/>
                    </a:cubicBezTo>
                    <a:cubicBezTo>
                      <a:pt x="37" y="102"/>
                      <a:pt x="27" y="98"/>
                      <a:pt x="20" y="92"/>
                    </a:cubicBezTo>
                    <a:cubicBezTo>
                      <a:pt x="14" y="85"/>
                      <a:pt x="11" y="74"/>
                      <a:pt x="11" y="6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7"/>
                      <a:pt x="11" y="15"/>
                      <a:pt x="11" y="13"/>
                    </a:cubicBezTo>
                    <a:cubicBezTo>
                      <a:pt x="11" y="11"/>
                      <a:pt x="11" y="9"/>
                      <a:pt x="11" y="8"/>
                    </a:cubicBezTo>
                    <a:cubicBezTo>
                      <a:pt x="11" y="6"/>
                      <a:pt x="10" y="6"/>
                      <a:pt x="9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3" name="îṥļíďe">
                <a:extLst>
                  <a:ext uri="{FF2B5EF4-FFF2-40B4-BE49-F238E27FC236}">
                    <a16:creationId xmlns:a16="http://schemas.microsoft.com/office/drawing/2014/main" id="{97588EED-4DA3-4CD2-86D0-0176E7B91042}"/>
                  </a:ext>
                </a:extLst>
              </p:cNvPr>
              <p:cNvSpPr/>
              <p:nvPr/>
            </p:nvSpPr>
            <p:spPr bwMode="auto">
              <a:xfrm>
                <a:off x="4976813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4" name="îśḻïḍê">
                <a:extLst>
                  <a:ext uri="{FF2B5EF4-FFF2-40B4-BE49-F238E27FC236}">
                    <a16:creationId xmlns:a16="http://schemas.microsoft.com/office/drawing/2014/main" id="{255670FA-B1B3-42AB-8E30-0908D90FD156}"/>
                  </a:ext>
                </a:extLst>
              </p:cNvPr>
              <p:cNvSpPr/>
              <p:nvPr/>
            </p:nvSpPr>
            <p:spPr bwMode="auto">
              <a:xfrm>
                <a:off x="5260975" y="4229100"/>
                <a:ext cx="107950" cy="320675"/>
              </a:xfrm>
              <a:custGeom>
                <a:avLst/>
                <a:gdLst>
                  <a:gd name="T0" fmla="*/ 1 w 34"/>
                  <a:gd name="T1" fmla="*/ 38 h 101"/>
                  <a:gd name="T2" fmla="*/ 24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1 w 34"/>
                  <a:gd name="T27" fmla="*/ 94 h 101"/>
                  <a:gd name="T28" fmla="*/ 11 w 34"/>
                  <a:gd name="T29" fmla="*/ 84 h 101"/>
                  <a:gd name="T30" fmla="*/ 11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1 w 34"/>
                  <a:gd name="T37" fmla="*/ 38 h 101"/>
                  <a:gd name="T38" fmla="*/ 25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1 w 34"/>
                  <a:gd name="T49" fmla="*/ 3 h 101"/>
                  <a:gd name="T50" fmla="*/ 17 w 34"/>
                  <a:gd name="T51" fmla="*/ 0 h 101"/>
                  <a:gd name="T52" fmla="*/ 22 w 34"/>
                  <a:gd name="T53" fmla="*/ 3 h 101"/>
                  <a:gd name="T54" fmla="*/ 25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1" y="38"/>
                    </a:moveTo>
                    <a:cubicBezTo>
                      <a:pt x="9" y="37"/>
                      <a:pt x="17" y="35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5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8" y="101"/>
                      <a:pt x="22" y="101"/>
                      <a:pt x="17" y="101"/>
                    </a:cubicBezTo>
                    <a:cubicBezTo>
                      <a:pt x="13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1" y="94"/>
                    </a:cubicBezTo>
                    <a:cubicBezTo>
                      <a:pt x="11" y="92"/>
                      <a:pt x="11" y="89"/>
                      <a:pt x="11" y="84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1" y="54"/>
                      <a:pt x="11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1" y="38"/>
                    </a:lnTo>
                    <a:close/>
                    <a:moveTo>
                      <a:pt x="25" y="8"/>
                    </a:moveTo>
                    <a:cubicBezTo>
                      <a:pt x="25" y="11"/>
                      <a:pt x="24" y="13"/>
                      <a:pt x="22" y="14"/>
                    </a:cubicBezTo>
                    <a:cubicBezTo>
                      <a:pt x="21" y="16"/>
                      <a:pt x="19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1" y="3"/>
                    </a:cubicBezTo>
                    <a:cubicBezTo>
                      <a:pt x="12" y="1"/>
                      <a:pt x="14" y="0"/>
                      <a:pt x="17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5" y="6"/>
                      <a:pt x="25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5" name="iŝḷíḍè">
                <a:extLst>
                  <a:ext uri="{FF2B5EF4-FFF2-40B4-BE49-F238E27FC236}">
                    <a16:creationId xmlns:a16="http://schemas.microsoft.com/office/drawing/2014/main" id="{DD2C28D0-E051-437B-A7EA-936B6C858D40}"/>
                  </a:ext>
                </a:extLst>
              </p:cNvPr>
              <p:cNvSpPr/>
              <p:nvPr/>
            </p:nvSpPr>
            <p:spPr bwMode="auto">
              <a:xfrm>
                <a:off x="5387975" y="4340225"/>
                <a:ext cx="234950" cy="212725"/>
              </a:xfrm>
              <a:custGeom>
                <a:avLst/>
                <a:gdLst>
                  <a:gd name="T0" fmla="*/ 0 w 74"/>
                  <a:gd name="T1" fmla="*/ 0 h 67"/>
                  <a:gd name="T2" fmla="*/ 16 w 74"/>
                  <a:gd name="T3" fmla="*/ 0 h 67"/>
                  <a:gd name="T4" fmla="*/ 31 w 74"/>
                  <a:gd name="T5" fmla="*/ 0 h 67"/>
                  <a:gd name="T6" fmla="*/ 31 w 74"/>
                  <a:gd name="T7" fmla="*/ 3 h 67"/>
                  <a:gd name="T8" fmla="*/ 23 w 74"/>
                  <a:gd name="T9" fmla="*/ 5 h 67"/>
                  <a:gd name="T10" fmla="*/ 37 w 74"/>
                  <a:gd name="T11" fmla="*/ 40 h 67"/>
                  <a:gd name="T12" fmla="*/ 40 w 74"/>
                  <a:gd name="T13" fmla="*/ 50 h 67"/>
                  <a:gd name="T14" fmla="*/ 44 w 74"/>
                  <a:gd name="T15" fmla="*/ 41 h 67"/>
                  <a:gd name="T16" fmla="*/ 57 w 74"/>
                  <a:gd name="T17" fmla="*/ 5 h 67"/>
                  <a:gd name="T18" fmla="*/ 49 w 74"/>
                  <a:gd name="T19" fmla="*/ 3 h 67"/>
                  <a:gd name="T20" fmla="*/ 49 w 74"/>
                  <a:gd name="T21" fmla="*/ 0 h 67"/>
                  <a:gd name="T22" fmla="*/ 61 w 74"/>
                  <a:gd name="T23" fmla="*/ 0 h 67"/>
                  <a:gd name="T24" fmla="*/ 73 w 74"/>
                  <a:gd name="T25" fmla="*/ 0 h 67"/>
                  <a:gd name="T26" fmla="*/ 74 w 74"/>
                  <a:gd name="T27" fmla="*/ 3 h 67"/>
                  <a:gd name="T28" fmla="*/ 67 w 74"/>
                  <a:gd name="T29" fmla="*/ 5 h 67"/>
                  <a:gd name="T30" fmla="*/ 64 w 74"/>
                  <a:gd name="T31" fmla="*/ 8 h 67"/>
                  <a:gd name="T32" fmla="*/ 51 w 74"/>
                  <a:gd name="T33" fmla="*/ 39 h 67"/>
                  <a:gd name="T34" fmla="*/ 40 w 74"/>
                  <a:gd name="T35" fmla="*/ 66 h 67"/>
                  <a:gd name="T36" fmla="*/ 34 w 74"/>
                  <a:gd name="T37" fmla="*/ 67 h 67"/>
                  <a:gd name="T38" fmla="*/ 22 w 74"/>
                  <a:gd name="T39" fmla="*/ 39 h 67"/>
                  <a:gd name="T40" fmla="*/ 10 w 74"/>
                  <a:gd name="T41" fmla="*/ 8 h 67"/>
                  <a:gd name="T42" fmla="*/ 7 w 74"/>
                  <a:gd name="T43" fmla="*/ 5 h 67"/>
                  <a:gd name="T44" fmla="*/ 0 w 74"/>
                  <a:gd name="T45" fmla="*/ 3 h 67"/>
                  <a:gd name="T46" fmla="*/ 0 w 74"/>
                  <a:gd name="T4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4" h="67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20" y="0"/>
                      <a:pt x="25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7" y="16"/>
                      <a:pt x="32" y="28"/>
                      <a:pt x="37" y="40"/>
                    </a:cubicBezTo>
                    <a:cubicBezTo>
                      <a:pt x="38" y="44"/>
                      <a:pt x="39" y="47"/>
                      <a:pt x="40" y="50"/>
                    </a:cubicBezTo>
                    <a:cubicBezTo>
                      <a:pt x="41" y="47"/>
                      <a:pt x="42" y="44"/>
                      <a:pt x="44" y="41"/>
                    </a:cubicBezTo>
                    <a:cubicBezTo>
                      <a:pt x="48" y="30"/>
                      <a:pt x="53" y="18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5" y="0"/>
                      <a:pt x="69" y="0"/>
                      <a:pt x="73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0" y="17"/>
                      <a:pt x="56" y="27"/>
                      <a:pt x="51" y="39"/>
                    </a:cubicBezTo>
                    <a:cubicBezTo>
                      <a:pt x="46" y="51"/>
                      <a:pt x="42" y="60"/>
                      <a:pt x="40" y="66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1" y="60"/>
                      <a:pt x="27" y="51"/>
                      <a:pt x="22" y="39"/>
                    </a:cubicBezTo>
                    <a:cubicBezTo>
                      <a:pt x="17" y="27"/>
                      <a:pt x="13" y="17"/>
                      <a:pt x="10" y="8"/>
                    </a:cubicBezTo>
                    <a:cubicBezTo>
                      <a:pt x="9" y="7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6" name="îṧļíďè">
                <a:extLst>
                  <a:ext uri="{FF2B5EF4-FFF2-40B4-BE49-F238E27FC236}">
                    <a16:creationId xmlns:a16="http://schemas.microsoft.com/office/drawing/2014/main" id="{03A0FBF9-DD12-4612-928B-ED726F545093}"/>
                  </a:ext>
                </a:extLst>
              </p:cNvPr>
              <p:cNvSpPr/>
              <p:nvPr/>
            </p:nvSpPr>
            <p:spPr bwMode="auto">
              <a:xfrm>
                <a:off x="5641975" y="4333875"/>
                <a:ext cx="188913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60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2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60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7" name="îśḻîḋè">
                <a:extLst>
                  <a:ext uri="{FF2B5EF4-FFF2-40B4-BE49-F238E27FC236}">
                    <a16:creationId xmlns:a16="http://schemas.microsoft.com/office/drawing/2014/main" id="{B301A9DD-4024-4DA8-B191-30BDDD2893C6}"/>
                  </a:ext>
                </a:extLst>
              </p:cNvPr>
              <p:cNvSpPr/>
              <p:nvPr/>
            </p:nvSpPr>
            <p:spPr bwMode="auto">
              <a:xfrm>
                <a:off x="5875338" y="4333875"/>
                <a:ext cx="158750" cy="215900"/>
              </a:xfrm>
              <a:custGeom>
                <a:avLst/>
                <a:gdLst>
                  <a:gd name="T0" fmla="*/ 0 w 50"/>
                  <a:gd name="T1" fmla="*/ 5 h 68"/>
                  <a:gd name="T2" fmla="*/ 23 w 50"/>
                  <a:gd name="T3" fmla="*/ 0 h 68"/>
                  <a:gd name="T4" fmla="*/ 24 w 50"/>
                  <a:gd name="T5" fmla="*/ 1 h 68"/>
                  <a:gd name="T6" fmla="*/ 24 w 50"/>
                  <a:gd name="T7" fmla="*/ 9 h 68"/>
                  <a:gd name="T8" fmla="*/ 49 w 50"/>
                  <a:gd name="T9" fmla="*/ 0 h 68"/>
                  <a:gd name="T10" fmla="*/ 50 w 50"/>
                  <a:gd name="T11" fmla="*/ 1 h 68"/>
                  <a:gd name="T12" fmla="*/ 46 w 50"/>
                  <a:gd name="T13" fmla="*/ 23 h 68"/>
                  <a:gd name="T14" fmla="*/ 43 w 50"/>
                  <a:gd name="T15" fmla="*/ 23 h 68"/>
                  <a:gd name="T16" fmla="*/ 39 w 50"/>
                  <a:gd name="T17" fmla="*/ 14 h 68"/>
                  <a:gd name="T18" fmla="*/ 33 w 50"/>
                  <a:gd name="T19" fmla="*/ 10 h 68"/>
                  <a:gd name="T20" fmla="*/ 24 w 50"/>
                  <a:gd name="T21" fmla="*/ 14 h 68"/>
                  <a:gd name="T22" fmla="*/ 24 w 50"/>
                  <a:gd name="T23" fmla="*/ 44 h 68"/>
                  <a:gd name="T24" fmla="*/ 24 w 50"/>
                  <a:gd name="T25" fmla="*/ 60 h 68"/>
                  <a:gd name="T26" fmla="*/ 26 w 50"/>
                  <a:gd name="T27" fmla="*/ 63 h 68"/>
                  <a:gd name="T28" fmla="*/ 35 w 50"/>
                  <a:gd name="T29" fmla="*/ 65 h 68"/>
                  <a:gd name="T30" fmla="*/ 35 w 50"/>
                  <a:gd name="T31" fmla="*/ 68 h 68"/>
                  <a:gd name="T32" fmla="*/ 17 w 50"/>
                  <a:gd name="T33" fmla="*/ 68 h 68"/>
                  <a:gd name="T34" fmla="*/ 1 w 50"/>
                  <a:gd name="T35" fmla="*/ 68 h 68"/>
                  <a:gd name="T36" fmla="*/ 0 w 50"/>
                  <a:gd name="T37" fmla="*/ 65 h 68"/>
                  <a:gd name="T38" fmla="*/ 9 w 50"/>
                  <a:gd name="T39" fmla="*/ 63 h 68"/>
                  <a:gd name="T40" fmla="*/ 10 w 50"/>
                  <a:gd name="T41" fmla="*/ 61 h 68"/>
                  <a:gd name="T42" fmla="*/ 10 w 50"/>
                  <a:gd name="T43" fmla="*/ 52 h 68"/>
                  <a:gd name="T44" fmla="*/ 10 w 50"/>
                  <a:gd name="T45" fmla="*/ 28 h 68"/>
                  <a:gd name="T46" fmla="*/ 10 w 50"/>
                  <a:gd name="T47" fmla="*/ 10 h 68"/>
                  <a:gd name="T48" fmla="*/ 1 w 50"/>
                  <a:gd name="T49" fmla="*/ 8 h 68"/>
                  <a:gd name="T50" fmla="*/ 0 w 50"/>
                  <a:gd name="T51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32" y="3"/>
                      <a:pt x="41" y="0"/>
                      <a:pt x="49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8" y="8"/>
                      <a:pt x="47" y="15"/>
                      <a:pt x="46" y="23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42" y="19"/>
                      <a:pt x="40" y="16"/>
                      <a:pt x="39" y="14"/>
                    </a:cubicBezTo>
                    <a:cubicBezTo>
                      <a:pt x="38" y="11"/>
                      <a:pt x="36" y="10"/>
                      <a:pt x="33" y="10"/>
                    </a:cubicBezTo>
                    <a:cubicBezTo>
                      <a:pt x="31" y="10"/>
                      <a:pt x="27" y="11"/>
                      <a:pt x="24" y="1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52"/>
                      <a:pt x="24" y="57"/>
                      <a:pt x="24" y="60"/>
                    </a:cubicBezTo>
                    <a:cubicBezTo>
                      <a:pt x="24" y="61"/>
                      <a:pt x="24" y="62"/>
                      <a:pt x="26" y="63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28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1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2"/>
                      <a:pt x="10" y="62"/>
                      <a:pt x="10" y="61"/>
                    </a:cubicBezTo>
                    <a:cubicBezTo>
                      <a:pt x="10" y="59"/>
                      <a:pt x="10" y="56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0"/>
                      <a:pt x="10" y="14"/>
                      <a:pt x="10" y="10"/>
                    </a:cubicBezTo>
                    <a:cubicBezTo>
                      <a:pt x="1" y="8"/>
                      <a:pt x="1" y="8"/>
                      <a:pt x="1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8" name="ïsḷiḓé">
                <a:extLst>
                  <a:ext uri="{FF2B5EF4-FFF2-40B4-BE49-F238E27FC236}">
                    <a16:creationId xmlns:a16="http://schemas.microsoft.com/office/drawing/2014/main" id="{0B21773D-BB0C-46DC-A6AB-753E4C29104D}"/>
                  </a:ext>
                </a:extLst>
              </p:cNvPr>
              <p:cNvSpPr/>
              <p:nvPr/>
            </p:nvSpPr>
            <p:spPr bwMode="auto">
              <a:xfrm>
                <a:off x="6075363" y="4333875"/>
                <a:ext cx="155575" cy="222250"/>
              </a:xfrm>
              <a:custGeom>
                <a:avLst/>
                <a:gdLst>
                  <a:gd name="T0" fmla="*/ 35 w 49"/>
                  <a:gd name="T1" fmla="*/ 8 h 70"/>
                  <a:gd name="T2" fmla="*/ 26 w 49"/>
                  <a:gd name="T3" fmla="*/ 7 h 70"/>
                  <a:gd name="T4" fmla="*/ 16 w 49"/>
                  <a:gd name="T5" fmla="*/ 9 h 70"/>
                  <a:gd name="T6" fmla="*/ 12 w 49"/>
                  <a:gd name="T7" fmla="*/ 16 h 70"/>
                  <a:gd name="T8" fmla="*/ 14 w 49"/>
                  <a:gd name="T9" fmla="*/ 23 h 70"/>
                  <a:gd name="T10" fmla="*/ 24 w 49"/>
                  <a:gd name="T11" fmla="*/ 28 h 70"/>
                  <a:gd name="T12" fmla="*/ 30 w 49"/>
                  <a:gd name="T13" fmla="*/ 30 h 70"/>
                  <a:gd name="T14" fmla="*/ 44 w 49"/>
                  <a:gd name="T15" fmla="*/ 38 h 70"/>
                  <a:gd name="T16" fmla="*/ 49 w 49"/>
                  <a:gd name="T17" fmla="*/ 49 h 70"/>
                  <a:gd name="T18" fmla="*/ 41 w 49"/>
                  <a:gd name="T19" fmla="*/ 64 h 70"/>
                  <a:gd name="T20" fmla="*/ 22 w 49"/>
                  <a:gd name="T21" fmla="*/ 70 h 70"/>
                  <a:gd name="T22" fmla="*/ 0 w 49"/>
                  <a:gd name="T23" fmla="*/ 66 h 70"/>
                  <a:gd name="T24" fmla="*/ 4 w 49"/>
                  <a:gd name="T25" fmla="*/ 48 h 70"/>
                  <a:gd name="T26" fmla="*/ 6 w 49"/>
                  <a:gd name="T27" fmla="*/ 47 h 70"/>
                  <a:gd name="T28" fmla="*/ 12 w 49"/>
                  <a:gd name="T29" fmla="*/ 62 h 70"/>
                  <a:gd name="T30" fmla="*/ 22 w 49"/>
                  <a:gd name="T31" fmla="*/ 64 h 70"/>
                  <a:gd name="T32" fmla="*/ 32 w 49"/>
                  <a:gd name="T33" fmla="*/ 61 h 70"/>
                  <a:gd name="T34" fmla="*/ 36 w 49"/>
                  <a:gd name="T35" fmla="*/ 54 h 70"/>
                  <a:gd name="T36" fmla="*/ 34 w 49"/>
                  <a:gd name="T37" fmla="*/ 46 h 70"/>
                  <a:gd name="T38" fmla="*/ 25 w 49"/>
                  <a:gd name="T39" fmla="*/ 42 h 70"/>
                  <a:gd name="T40" fmla="*/ 18 w 49"/>
                  <a:gd name="T41" fmla="*/ 39 h 70"/>
                  <a:gd name="T42" fmla="*/ 5 w 49"/>
                  <a:gd name="T43" fmla="*/ 32 h 70"/>
                  <a:gd name="T44" fmla="*/ 1 w 49"/>
                  <a:gd name="T45" fmla="*/ 21 h 70"/>
                  <a:gd name="T46" fmla="*/ 8 w 49"/>
                  <a:gd name="T47" fmla="*/ 6 h 70"/>
                  <a:gd name="T48" fmla="*/ 27 w 49"/>
                  <a:gd name="T49" fmla="*/ 0 h 70"/>
                  <a:gd name="T50" fmla="*/ 46 w 49"/>
                  <a:gd name="T51" fmla="*/ 4 h 70"/>
                  <a:gd name="T52" fmla="*/ 43 w 49"/>
                  <a:gd name="T53" fmla="*/ 21 h 70"/>
                  <a:gd name="T54" fmla="*/ 40 w 49"/>
                  <a:gd name="T55" fmla="*/ 21 h 70"/>
                  <a:gd name="T56" fmla="*/ 35 w 49"/>
                  <a:gd name="T57" fmla="*/ 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9" h="70">
                    <a:moveTo>
                      <a:pt x="35" y="8"/>
                    </a:moveTo>
                    <a:cubicBezTo>
                      <a:pt x="33" y="7"/>
                      <a:pt x="30" y="7"/>
                      <a:pt x="26" y="7"/>
                    </a:cubicBezTo>
                    <a:cubicBezTo>
                      <a:pt x="22" y="7"/>
                      <a:pt x="18" y="7"/>
                      <a:pt x="16" y="9"/>
                    </a:cubicBezTo>
                    <a:cubicBezTo>
                      <a:pt x="13" y="11"/>
                      <a:pt x="12" y="13"/>
                      <a:pt x="12" y="16"/>
                    </a:cubicBezTo>
                    <a:cubicBezTo>
                      <a:pt x="12" y="19"/>
                      <a:pt x="12" y="21"/>
                      <a:pt x="14" y="23"/>
                    </a:cubicBezTo>
                    <a:cubicBezTo>
                      <a:pt x="16" y="25"/>
                      <a:pt x="19" y="26"/>
                      <a:pt x="24" y="28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7" y="32"/>
                      <a:pt x="41" y="35"/>
                      <a:pt x="44" y="38"/>
                    </a:cubicBezTo>
                    <a:cubicBezTo>
                      <a:pt x="47" y="40"/>
                      <a:pt x="49" y="44"/>
                      <a:pt x="49" y="49"/>
                    </a:cubicBezTo>
                    <a:cubicBezTo>
                      <a:pt x="49" y="55"/>
                      <a:pt x="46" y="61"/>
                      <a:pt x="41" y="64"/>
                    </a:cubicBezTo>
                    <a:cubicBezTo>
                      <a:pt x="36" y="68"/>
                      <a:pt x="30" y="70"/>
                      <a:pt x="22" y="70"/>
                    </a:cubicBezTo>
                    <a:cubicBezTo>
                      <a:pt x="15" y="70"/>
                      <a:pt x="7" y="69"/>
                      <a:pt x="0" y="66"/>
                    </a:cubicBezTo>
                    <a:cubicBezTo>
                      <a:pt x="1" y="59"/>
                      <a:pt x="3" y="53"/>
                      <a:pt x="4" y="48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4" y="63"/>
                      <a:pt x="18" y="64"/>
                      <a:pt x="22" y="64"/>
                    </a:cubicBezTo>
                    <a:cubicBezTo>
                      <a:pt x="26" y="64"/>
                      <a:pt x="30" y="63"/>
                      <a:pt x="32" y="61"/>
                    </a:cubicBezTo>
                    <a:cubicBezTo>
                      <a:pt x="35" y="59"/>
                      <a:pt x="36" y="57"/>
                      <a:pt x="36" y="54"/>
                    </a:cubicBezTo>
                    <a:cubicBezTo>
                      <a:pt x="36" y="51"/>
                      <a:pt x="35" y="48"/>
                      <a:pt x="34" y="46"/>
                    </a:cubicBezTo>
                    <a:cubicBezTo>
                      <a:pt x="32" y="45"/>
                      <a:pt x="29" y="43"/>
                      <a:pt x="25" y="42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1" y="37"/>
                      <a:pt x="7" y="35"/>
                      <a:pt x="5" y="32"/>
                    </a:cubicBezTo>
                    <a:cubicBezTo>
                      <a:pt x="2" y="29"/>
                      <a:pt x="1" y="25"/>
                      <a:pt x="1" y="21"/>
                    </a:cubicBezTo>
                    <a:cubicBezTo>
                      <a:pt x="1" y="14"/>
                      <a:pt x="3" y="9"/>
                      <a:pt x="8" y="6"/>
                    </a:cubicBezTo>
                    <a:cubicBezTo>
                      <a:pt x="13" y="2"/>
                      <a:pt x="19" y="0"/>
                      <a:pt x="27" y="0"/>
                    </a:cubicBezTo>
                    <a:cubicBezTo>
                      <a:pt x="34" y="0"/>
                      <a:pt x="40" y="2"/>
                      <a:pt x="46" y="4"/>
                    </a:cubicBezTo>
                    <a:cubicBezTo>
                      <a:pt x="45" y="9"/>
                      <a:pt x="44" y="15"/>
                      <a:pt x="43" y="21"/>
                    </a:cubicBezTo>
                    <a:cubicBezTo>
                      <a:pt x="40" y="21"/>
                      <a:pt x="40" y="21"/>
                      <a:pt x="40" y="21"/>
                    </a:cubicBezTo>
                    <a:lnTo>
                      <a:pt x="35" y="8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9" name="ïṩ1ïḋe">
                <a:extLst>
                  <a:ext uri="{FF2B5EF4-FFF2-40B4-BE49-F238E27FC236}">
                    <a16:creationId xmlns:a16="http://schemas.microsoft.com/office/drawing/2014/main" id="{299FCEF4-34DD-4D7F-898F-4DB85A5C6D7C}"/>
                  </a:ext>
                </a:extLst>
              </p:cNvPr>
              <p:cNvSpPr/>
              <p:nvPr/>
            </p:nvSpPr>
            <p:spPr bwMode="auto">
              <a:xfrm>
                <a:off x="6278563" y="4229100"/>
                <a:ext cx="104775" cy="320675"/>
              </a:xfrm>
              <a:custGeom>
                <a:avLst/>
                <a:gdLst>
                  <a:gd name="T0" fmla="*/ 0 w 33"/>
                  <a:gd name="T1" fmla="*/ 38 h 101"/>
                  <a:gd name="T2" fmla="*/ 23 w 33"/>
                  <a:gd name="T3" fmla="*/ 33 h 101"/>
                  <a:gd name="T4" fmla="*/ 23 w 33"/>
                  <a:gd name="T5" fmla="*/ 34 h 101"/>
                  <a:gd name="T6" fmla="*/ 23 w 33"/>
                  <a:gd name="T7" fmla="*/ 54 h 101"/>
                  <a:gd name="T8" fmla="*/ 23 w 33"/>
                  <a:gd name="T9" fmla="*/ 82 h 101"/>
                  <a:gd name="T10" fmla="*/ 23 w 33"/>
                  <a:gd name="T11" fmla="*/ 93 h 101"/>
                  <a:gd name="T12" fmla="*/ 25 w 33"/>
                  <a:gd name="T13" fmla="*/ 96 h 101"/>
                  <a:gd name="T14" fmla="*/ 33 w 33"/>
                  <a:gd name="T15" fmla="*/ 98 h 101"/>
                  <a:gd name="T16" fmla="*/ 33 w 33"/>
                  <a:gd name="T17" fmla="*/ 101 h 101"/>
                  <a:gd name="T18" fmla="*/ 16 w 33"/>
                  <a:gd name="T19" fmla="*/ 101 h 101"/>
                  <a:gd name="T20" fmla="*/ 0 w 33"/>
                  <a:gd name="T21" fmla="*/ 101 h 101"/>
                  <a:gd name="T22" fmla="*/ 0 w 33"/>
                  <a:gd name="T23" fmla="*/ 98 h 101"/>
                  <a:gd name="T24" fmla="*/ 8 w 33"/>
                  <a:gd name="T25" fmla="*/ 96 h 101"/>
                  <a:gd name="T26" fmla="*/ 10 w 33"/>
                  <a:gd name="T27" fmla="*/ 94 h 101"/>
                  <a:gd name="T28" fmla="*/ 10 w 33"/>
                  <a:gd name="T29" fmla="*/ 84 h 101"/>
                  <a:gd name="T30" fmla="*/ 10 w 33"/>
                  <a:gd name="T31" fmla="*/ 61 h 101"/>
                  <a:gd name="T32" fmla="*/ 9 w 33"/>
                  <a:gd name="T33" fmla="*/ 43 h 101"/>
                  <a:gd name="T34" fmla="*/ 0 w 33"/>
                  <a:gd name="T35" fmla="*/ 41 h 101"/>
                  <a:gd name="T36" fmla="*/ 0 w 33"/>
                  <a:gd name="T37" fmla="*/ 38 h 101"/>
                  <a:gd name="T38" fmla="*/ 24 w 33"/>
                  <a:gd name="T39" fmla="*/ 8 h 101"/>
                  <a:gd name="T40" fmla="*/ 21 w 33"/>
                  <a:gd name="T41" fmla="*/ 14 h 101"/>
                  <a:gd name="T42" fmla="*/ 15 w 33"/>
                  <a:gd name="T43" fmla="*/ 17 h 101"/>
                  <a:gd name="T44" fmla="*/ 9 w 33"/>
                  <a:gd name="T45" fmla="*/ 15 h 101"/>
                  <a:gd name="T46" fmla="*/ 7 w 33"/>
                  <a:gd name="T47" fmla="*/ 9 h 101"/>
                  <a:gd name="T48" fmla="*/ 10 w 33"/>
                  <a:gd name="T49" fmla="*/ 3 h 101"/>
                  <a:gd name="T50" fmla="*/ 16 w 33"/>
                  <a:gd name="T51" fmla="*/ 0 h 101"/>
                  <a:gd name="T52" fmla="*/ 21 w 33"/>
                  <a:gd name="T53" fmla="*/ 3 h 101"/>
                  <a:gd name="T54" fmla="*/ 24 w 33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3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101"/>
                      <a:pt x="33" y="101"/>
                      <a:pt x="33" y="101"/>
                    </a:cubicBezTo>
                    <a:cubicBezTo>
                      <a:pt x="27" y="101"/>
                      <a:pt x="21" y="101"/>
                      <a:pt x="16" y="101"/>
                    </a:cubicBezTo>
                    <a:cubicBezTo>
                      <a:pt x="12" y="101"/>
                      <a:pt x="6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9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1" y="14"/>
                    </a:cubicBezTo>
                    <a:cubicBezTo>
                      <a:pt x="20" y="16"/>
                      <a:pt x="18" y="17"/>
                      <a:pt x="15" y="17"/>
                    </a:cubicBezTo>
                    <a:cubicBezTo>
                      <a:pt x="13" y="17"/>
                      <a:pt x="11" y="16"/>
                      <a:pt x="9" y="15"/>
                    </a:cubicBezTo>
                    <a:cubicBezTo>
                      <a:pt x="8" y="13"/>
                      <a:pt x="7" y="11"/>
                      <a:pt x="7" y="9"/>
                    </a:cubicBezTo>
                    <a:cubicBezTo>
                      <a:pt x="7" y="6"/>
                      <a:pt x="8" y="4"/>
                      <a:pt x="10" y="3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8" y="0"/>
                      <a:pt x="20" y="1"/>
                      <a:pt x="21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0" name="îśḷíḍe">
                <a:extLst>
                  <a:ext uri="{FF2B5EF4-FFF2-40B4-BE49-F238E27FC236}">
                    <a16:creationId xmlns:a16="http://schemas.microsoft.com/office/drawing/2014/main" id="{DE8D16B7-6744-4A48-9E21-29EF0EF0A02A}"/>
                  </a:ext>
                </a:extLst>
              </p:cNvPr>
              <p:cNvSpPr/>
              <p:nvPr/>
            </p:nvSpPr>
            <p:spPr bwMode="auto">
              <a:xfrm>
                <a:off x="6418263" y="4283075"/>
                <a:ext cx="150813" cy="273050"/>
              </a:xfrm>
              <a:custGeom>
                <a:avLst/>
                <a:gdLst>
                  <a:gd name="T0" fmla="*/ 24 w 48"/>
                  <a:gd name="T1" fmla="*/ 26 h 86"/>
                  <a:gd name="T2" fmla="*/ 24 w 48"/>
                  <a:gd name="T3" fmla="*/ 65 h 86"/>
                  <a:gd name="T4" fmla="*/ 26 w 48"/>
                  <a:gd name="T5" fmla="*/ 75 h 86"/>
                  <a:gd name="T6" fmla="*/ 34 w 48"/>
                  <a:gd name="T7" fmla="*/ 78 h 86"/>
                  <a:gd name="T8" fmla="*/ 47 w 48"/>
                  <a:gd name="T9" fmla="*/ 76 h 86"/>
                  <a:gd name="T10" fmla="*/ 48 w 48"/>
                  <a:gd name="T11" fmla="*/ 80 h 86"/>
                  <a:gd name="T12" fmla="*/ 26 w 48"/>
                  <a:gd name="T13" fmla="*/ 86 h 86"/>
                  <a:gd name="T14" fmla="*/ 14 w 48"/>
                  <a:gd name="T15" fmla="*/ 82 h 86"/>
                  <a:gd name="T16" fmla="*/ 10 w 48"/>
                  <a:gd name="T17" fmla="*/ 69 h 86"/>
                  <a:gd name="T18" fmla="*/ 11 w 48"/>
                  <a:gd name="T19" fmla="*/ 25 h 86"/>
                  <a:gd name="T20" fmla="*/ 1 w 48"/>
                  <a:gd name="T21" fmla="*/ 23 h 86"/>
                  <a:gd name="T22" fmla="*/ 0 w 48"/>
                  <a:gd name="T23" fmla="*/ 20 h 86"/>
                  <a:gd name="T24" fmla="*/ 11 w 48"/>
                  <a:gd name="T25" fmla="*/ 19 h 86"/>
                  <a:gd name="T26" fmla="*/ 16 w 48"/>
                  <a:gd name="T27" fmla="*/ 2 h 86"/>
                  <a:gd name="T28" fmla="*/ 24 w 48"/>
                  <a:gd name="T29" fmla="*/ 0 h 86"/>
                  <a:gd name="T30" fmla="*/ 25 w 48"/>
                  <a:gd name="T31" fmla="*/ 0 h 86"/>
                  <a:gd name="T32" fmla="*/ 24 w 48"/>
                  <a:gd name="T33" fmla="*/ 16 h 86"/>
                  <a:gd name="T34" fmla="*/ 24 w 48"/>
                  <a:gd name="T35" fmla="*/ 19 h 86"/>
                  <a:gd name="T36" fmla="*/ 46 w 48"/>
                  <a:gd name="T37" fmla="*/ 19 h 86"/>
                  <a:gd name="T38" fmla="*/ 46 w 48"/>
                  <a:gd name="T39" fmla="*/ 26 h 86"/>
                  <a:gd name="T40" fmla="*/ 24 w 48"/>
                  <a:gd name="T41" fmla="*/ 2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86">
                    <a:moveTo>
                      <a:pt x="24" y="26"/>
                    </a:moveTo>
                    <a:cubicBezTo>
                      <a:pt x="24" y="42"/>
                      <a:pt x="24" y="55"/>
                      <a:pt x="24" y="65"/>
                    </a:cubicBezTo>
                    <a:cubicBezTo>
                      <a:pt x="24" y="70"/>
                      <a:pt x="25" y="73"/>
                      <a:pt x="26" y="75"/>
                    </a:cubicBezTo>
                    <a:cubicBezTo>
                      <a:pt x="28" y="77"/>
                      <a:pt x="30" y="78"/>
                      <a:pt x="34" y="78"/>
                    </a:cubicBezTo>
                    <a:cubicBezTo>
                      <a:pt x="38" y="78"/>
                      <a:pt x="42" y="77"/>
                      <a:pt x="47" y="76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39" y="84"/>
                      <a:pt x="32" y="86"/>
                      <a:pt x="26" y="86"/>
                    </a:cubicBezTo>
                    <a:cubicBezTo>
                      <a:pt x="20" y="86"/>
                      <a:pt x="17" y="84"/>
                      <a:pt x="14" y="82"/>
                    </a:cubicBezTo>
                    <a:cubicBezTo>
                      <a:pt x="11" y="79"/>
                      <a:pt x="10" y="75"/>
                      <a:pt x="10" y="69"/>
                    </a:cubicBezTo>
                    <a:cubicBezTo>
                      <a:pt x="10" y="60"/>
                      <a:pt x="10" y="45"/>
                      <a:pt x="11" y="25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9" y="1"/>
                      <a:pt x="22" y="1"/>
                      <a:pt x="2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6"/>
                      <a:pt x="24" y="12"/>
                      <a:pt x="24" y="16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26"/>
                      <a:pt x="46" y="26"/>
                      <a:pt x="46" y="26"/>
                    </a:cubicBezTo>
                    <a:lnTo>
                      <a:pt x="24" y="26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1" name="iŝlïḑe">
                <a:extLst>
                  <a:ext uri="{FF2B5EF4-FFF2-40B4-BE49-F238E27FC236}">
                    <a16:creationId xmlns:a16="http://schemas.microsoft.com/office/drawing/2014/main" id="{57D816F9-EB48-4B09-A343-F1B975694ECF}"/>
                  </a:ext>
                </a:extLst>
              </p:cNvPr>
              <p:cNvSpPr/>
              <p:nvPr/>
            </p:nvSpPr>
            <p:spPr bwMode="auto">
              <a:xfrm>
                <a:off x="6584950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2 w 74"/>
                  <a:gd name="T7" fmla="*/ 3 h 101"/>
                  <a:gd name="T8" fmla="*/ 23 w 74"/>
                  <a:gd name="T9" fmla="*/ 5 h 101"/>
                  <a:gd name="T10" fmla="*/ 30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5 w 74"/>
                  <a:gd name="T17" fmla="*/ 39 h 101"/>
                  <a:gd name="T18" fmla="*/ 51 w 74"/>
                  <a:gd name="T19" fmla="*/ 23 h 101"/>
                  <a:gd name="T20" fmla="*/ 58 w 74"/>
                  <a:gd name="T21" fmla="*/ 5 h 101"/>
                  <a:gd name="T22" fmla="*/ 50 w 74"/>
                  <a:gd name="T23" fmla="*/ 3 h 101"/>
                  <a:gd name="T24" fmla="*/ 49 w 74"/>
                  <a:gd name="T25" fmla="*/ 0 h 101"/>
                  <a:gd name="T26" fmla="*/ 62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8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5 w 74"/>
                  <a:gd name="T39" fmla="*/ 57 h 101"/>
                  <a:gd name="T40" fmla="*/ 39 w 74"/>
                  <a:gd name="T41" fmla="*/ 77 h 101"/>
                  <a:gd name="T42" fmla="*/ 35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9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7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2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30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5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8" y="5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2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3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5" y="57"/>
                    </a:cubicBezTo>
                    <a:cubicBezTo>
                      <a:pt x="42" y="63"/>
                      <a:pt x="40" y="70"/>
                      <a:pt x="39" y="77"/>
                    </a:cubicBezTo>
                    <a:cubicBezTo>
                      <a:pt x="37" y="83"/>
                      <a:pt x="36" y="89"/>
                      <a:pt x="35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1" y="100"/>
                      <a:pt x="28" y="101"/>
                      <a:pt x="23" y="101"/>
                    </a:cubicBezTo>
                    <a:cubicBezTo>
                      <a:pt x="18" y="101"/>
                      <a:pt x="13" y="101"/>
                      <a:pt x="9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8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2" name="î$ļíḓé">
                <a:extLst>
                  <a:ext uri="{FF2B5EF4-FFF2-40B4-BE49-F238E27FC236}">
                    <a16:creationId xmlns:a16="http://schemas.microsoft.com/office/drawing/2014/main" id="{3E26D011-2F2C-49D3-BC23-27DCE34BFB73}"/>
                  </a:ext>
                </a:extLst>
              </p:cNvPr>
              <p:cNvSpPr/>
              <p:nvPr/>
            </p:nvSpPr>
            <p:spPr bwMode="auto">
              <a:xfrm>
                <a:off x="6962775" y="4333875"/>
                <a:ext cx="214313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10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9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5 w 68"/>
                  <a:gd name="T23" fmla="*/ 64 h 70"/>
                  <a:gd name="T24" fmla="*/ 49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4 w 68"/>
                  <a:gd name="T31" fmla="*/ 6 h 70"/>
                  <a:gd name="T32" fmla="*/ 20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5" y="53"/>
                      <a:pt x="58" y="60"/>
                    </a:cubicBezTo>
                    <a:cubicBezTo>
                      <a:pt x="52" y="67"/>
                      <a:pt x="43" y="70"/>
                      <a:pt x="33" y="70"/>
                    </a:cubicBezTo>
                    <a:cubicBezTo>
                      <a:pt x="24" y="70"/>
                      <a:pt x="16" y="67"/>
                      <a:pt x="10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4" y="17"/>
                      <a:pt x="10" y="10"/>
                    </a:cubicBezTo>
                    <a:cubicBezTo>
                      <a:pt x="16" y="4"/>
                      <a:pt x="25" y="0"/>
                      <a:pt x="35" y="0"/>
                    </a:cubicBezTo>
                    <a:cubicBezTo>
                      <a:pt x="45" y="0"/>
                      <a:pt x="53" y="4"/>
                      <a:pt x="59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7" y="51"/>
                      <a:pt x="20" y="56"/>
                    </a:cubicBezTo>
                    <a:cubicBezTo>
                      <a:pt x="23" y="62"/>
                      <a:pt x="28" y="64"/>
                      <a:pt x="35" y="64"/>
                    </a:cubicBezTo>
                    <a:cubicBezTo>
                      <a:pt x="41" y="64"/>
                      <a:pt x="45" y="62"/>
                      <a:pt x="49" y="57"/>
                    </a:cubicBezTo>
                    <a:cubicBezTo>
                      <a:pt x="52" y="52"/>
                      <a:pt x="53" y="45"/>
                      <a:pt x="53" y="35"/>
                    </a:cubicBezTo>
                    <a:cubicBezTo>
                      <a:pt x="53" y="26"/>
                      <a:pt x="52" y="19"/>
                      <a:pt x="48" y="14"/>
                    </a:cubicBezTo>
                    <a:cubicBezTo>
                      <a:pt x="45" y="9"/>
                      <a:pt x="40" y="6"/>
                      <a:pt x="34" y="6"/>
                    </a:cubicBezTo>
                    <a:cubicBezTo>
                      <a:pt x="28" y="6"/>
                      <a:pt x="23" y="8"/>
                      <a:pt x="20" y="13"/>
                    </a:cubicBezTo>
                    <a:cubicBezTo>
                      <a:pt x="17" y="18"/>
                      <a:pt x="15" y="25"/>
                      <a:pt x="15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3" name="íş1îďè">
                <a:extLst>
                  <a:ext uri="{FF2B5EF4-FFF2-40B4-BE49-F238E27FC236}">
                    <a16:creationId xmlns:a16="http://schemas.microsoft.com/office/drawing/2014/main" id="{ADDD9963-5C9B-4A67-88A8-DC7723357352}"/>
                  </a:ext>
                </a:extLst>
              </p:cNvPr>
              <p:cNvSpPr/>
              <p:nvPr/>
            </p:nvSpPr>
            <p:spPr bwMode="auto">
              <a:xfrm>
                <a:off x="7224713" y="4210050"/>
                <a:ext cx="180975" cy="339725"/>
              </a:xfrm>
              <a:custGeom>
                <a:avLst/>
                <a:gdLst>
                  <a:gd name="T0" fmla="*/ 24 w 57"/>
                  <a:gd name="T1" fmla="*/ 49 h 107"/>
                  <a:gd name="T2" fmla="*/ 24 w 57"/>
                  <a:gd name="T3" fmla="*/ 87 h 107"/>
                  <a:gd name="T4" fmla="*/ 24 w 57"/>
                  <a:gd name="T5" fmla="*/ 99 h 107"/>
                  <a:gd name="T6" fmla="*/ 26 w 57"/>
                  <a:gd name="T7" fmla="*/ 102 h 107"/>
                  <a:gd name="T8" fmla="*/ 35 w 57"/>
                  <a:gd name="T9" fmla="*/ 104 h 107"/>
                  <a:gd name="T10" fmla="*/ 35 w 57"/>
                  <a:gd name="T11" fmla="*/ 107 h 107"/>
                  <a:gd name="T12" fmla="*/ 17 w 57"/>
                  <a:gd name="T13" fmla="*/ 107 h 107"/>
                  <a:gd name="T14" fmla="*/ 1 w 57"/>
                  <a:gd name="T15" fmla="*/ 107 h 107"/>
                  <a:gd name="T16" fmla="*/ 0 w 57"/>
                  <a:gd name="T17" fmla="*/ 104 h 107"/>
                  <a:gd name="T18" fmla="*/ 8 w 57"/>
                  <a:gd name="T19" fmla="*/ 102 h 107"/>
                  <a:gd name="T20" fmla="*/ 11 w 57"/>
                  <a:gd name="T21" fmla="*/ 100 h 107"/>
                  <a:gd name="T22" fmla="*/ 11 w 57"/>
                  <a:gd name="T23" fmla="*/ 90 h 107"/>
                  <a:gd name="T24" fmla="*/ 11 w 57"/>
                  <a:gd name="T25" fmla="*/ 49 h 107"/>
                  <a:gd name="T26" fmla="*/ 1 w 57"/>
                  <a:gd name="T27" fmla="*/ 46 h 107"/>
                  <a:gd name="T28" fmla="*/ 0 w 57"/>
                  <a:gd name="T29" fmla="*/ 43 h 107"/>
                  <a:gd name="T30" fmla="*/ 11 w 57"/>
                  <a:gd name="T31" fmla="*/ 42 h 107"/>
                  <a:gd name="T32" fmla="*/ 11 w 57"/>
                  <a:gd name="T33" fmla="*/ 42 h 107"/>
                  <a:gd name="T34" fmla="*/ 19 w 57"/>
                  <a:gd name="T35" fmla="*/ 11 h 107"/>
                  <a:gd name="T36" fmla="*/ 43 w 57"/>
                  <a:gd name="T37" fmla="*/ 0 h 107"/>
                  <a:gd name="T38" fmla="*/ 57 w 57"/>
                  <a:gd name="T39" fmla="*/ 2 h 107"/>
                  <a:gd name="T40" fmla="*/ 53 w 57"/>
                  <a:gd name="T41" fmla="*/ 20 h 107"/>
                  <a:gd name="T42" fmla="*/ 50 w 57"/>
                  <a:gd name="T43" fmla="*/ 20 h 107"/>
                  <a:gd name="T44" fmla="*/ 45 w 57"/>
                  <a:gd name="T45" fmla="*/ 6 h 107"/>
                  <a:gd name="T46" fmla="*/ 41 w 57"/>
                  <a:gd name="T47" fmla="*/ 6 h 107"/>
                  <a:gd name="T48" fmla="*/ 28 w 57"/>
                  <a:gd name="T49" fmla="*/ 13 h 107"/>
                  <a:gd name="T50" fmla="*/ 24 w 57"/>
                  <a:gd name="T51" fmla="*/ 40 h 107"/>
                  <a:gd name="T52" fmla="*/ 24 w 57"/>
                  <a:gd name="T53" fmla="*/ 42 h 107"/>
                  <a:gd name="T54" fmla="*/ 42 w 57"/>
                  <a:gd name="T55" fmla="*/ 42 h 107"/>
                  <a:gd name="T56" fmla="*/ 42 w 57"/>
                  <a:gd name="T57" fmla="*/ 49 h 107"/>
                  <a:gd name="T58" fmla="*/ 24 w 57"/>
                  <a:gd name="T59" fmla="*/ 4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7" h="107">
                    <a:moveTo>
                      <a:pt x="24" y="49"/>
                    </a:move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92"/>
                      <a:pt x="24" y="96"/>
                      <a:pt x="24" y="99"/>
                    </a:cubicBezTo>
                    <a:cubicBezTo>
                      <a:pt x="24" y="100"/>
                      <a:pt x="25" y="101"/>
                      <a:pt x="26" y="102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1" y="100"/>
                    </a:cubicBezTo>
                    <a:cubicBezTo>
                      <a:pt x="11" y="97"/>
                      <a:pt x="11" y="94"/>
                      <a:pt x="11" y="90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29"/>
                      <a:pt x="14" y="18"/>
                      <a:pt x="19" y="11"/>
                    </a:cubicBezTo>
                    <a:cubicBezTo>
                      <a:pt x="25" y="4"/>
                      <a:pt x="33" y="0"/>
                      <a:pt x="43" y="0"/>
                    </a:cubicBezTo>
                    <a:cubicBezTo>
                      <a:pt x="48" y="0"/>
                      <a:pt x="52" y="0"/>
                      <a:pt x="57" y="2"/>
                    </a:cubicBezTo>
                    <a:cubicBezTo>
                      <a:pt x="55" y="7"/>
                      <a:pt x="54" y="13"/>
                      <a:pt x="53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6"/>
                      <a:pt x="43" y="6"/>
                      <a:pt x="41" y="6"/>
                    </a:cubicBezTo>
                    <a:cubicBezTo>
                      <a:pt x="35" y="6"/>
                      <a:pt x="31" y="8"/>
                      <a:pt x="28" y="13"/>
                    </a:cubicBezTo>
                    <a:cubicBezTo>
                      <a:pt x="25" y="18"/>
                      <a:pt x="24" y="27"/>
                      <a:pt x="24" y="40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9"/>
                      <a:pt x="42" y="49"/>
                      <a:pt x="42" y="49"/>
                    </a:cubicBezTo>
                    <a:lnTo>
                      <a:pt x="24" y="49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4" name="iS1iḍê">
                <a:extLst>
                  <a:ext uri="{FF2B5EF4-FFF2-40B4-BE49-F238E27FC236}">
                    <a16:creationId xmlns:a16="http://schemas.microsoft.com/office/drawing/2014/main" id="{0C14FEC7-6BB9-4FED-ACBF-8E9A876BC9A1}"/>
                  </a:ext>
                </a:extLst>
              </p:cNvPr>
              <p:cNvSpPr/>
              <p:nvPr/>
            </p:nvSpPr>
            <p:spPr bwMode="auto">
              <a:xfrm>
                <a:off x="7542213" y="4229100"/>
                <a:ext cx="206375" cy="327025"/>
              </a:xfrm>
              <a:custGeom>
                <a:avLst/>
                <a:gdLst>
                  <a:gd name="T0" fmla="*/ 50 w 65"/>
                  <a:gd name="T1" fmla="*/ 8 h 103"/>
                  <a:gd name="T2" fmla="*/ 36 w 65"/>
                  <a:gd name="T3" fmla="*/ 5 h 103"/>
                  <a:gd name="T4" fmla="*/ 21 w 65"/>
                  <a:gd name="T5" fmla="*/ 10 h 103"/>
                  <a:gd name="T6" fmla="*/ 15 w 65"/>
                  <a:gd name="T7" fmla="*/ 23 h 103"/>
                  <a:gd name="T8" fmla="*/ 17 w 65"/>
                  <a:gd name="T9" fmla="*/ 31 h 103"/>
                  <a:gd name="T10" fmla="*/ 22 w 65"/>
                  <a:gd name="T11" fmla="*/ 37 h 103"/>
                  <a:gd name="T12" fmla="*/ 30 w 65"/>
                  <a:gd name="T13" fmla="*/ 42 h 103"/>
                  <a:gd name="T14" fmla="*/ 39 w 65"/>
                  <a:gd name="T15" fmla="*/ 46 h 103"/>
                  <a:gd name="T16" fmla="*/ 48 w 65"/>
                  <a:gd name="T17" fmla="*/ 50 h 103"/>
                  <a:gd name="T18" fmla="*/ 57 w 65"/>
                  <a:gd name="T19" fmla="*/ 56 h 103"/>
                  <a:gd name="T20" fmla="*/ 62 w 65"/>
                  <a:gd name="T21" fmla="*/ 63 h 103"/>
                  <a:gd name="T22" fmla="*/ 65 w 65"/>
                  <a:gd name="T23" fmla="*/ 74 h 103"/>
                  <a:gd name="T24" fmla="*/ 54 w 65"/>
                  <a:gd name="T25" fmla="*/ 95 h 103"/>
                  <a:gd name="T26" fmla="*/ 25 w 65"/>
                  <a:gd name="T27" fmla="*/ 103 h 103"/>
                  <a:gd name="T28" fmla="*/ 0 w 65"/>
                  <a:gd name="T29" fmla="*/ 99 h 103"/>
                  <a:gd name="T30" fmla="*/ 0 w 65"/>
                  <a:gd name="T31" fmla="*/ 99 h 103"/>
                  <a:gd name="T32" fmla="*/ 3 w 65"/>
                  <a:gd name="T33" fmla="*/ 74 h 103"/>
                  <a:gd name="T34" fmla="*/ 6 w 65"/>
                  <a:gd name="T35" fmla="*/ 74 h 103"/>
                  <a:gd name="T36" fmla="*/ 11 w 65"/>
                  <a:gd name="T37" fmla="*/ 94 h 103"/>
                  <a:gd name="T38" fmla="*/ 27 w 65"/>
                  <a:gd name="T39" fmla="*/ 97 h 103"/>
                  <a:gd name="T40" fmla="*/ 43 w 65"/>
                  <a:gd name="T41" fmla="*/ 92 h 103"/>
                  <a:gd name="T42" fmla="*/ 49 w 65"/>
                  <a:gd name="T43" fmla="*/ 79 h 103"/>
                  <a:gd name="T44" fmla="*/ 47 w 65"/>
                  <a:gd name="T45" fmla="*/ 71 h 103"/>
                  <a:gd name="T46" fmla="*/ 42 w 65"/>
                  <a:gd name="T47" fmla="*/ 65 h 103"/>
                  <a:gd name="T48" fmla="*/ 35 w 65"/>
                  <a:gd name="T49" fmla="*/ 61 h 103"/>
                  <a:gd name="T50" fmla="*/ 26 w 65"/>
                  <a:gd name="T51" fmla="*/ 56 h 103"/>
                  <a:gd name="T52" fmla="*/ 17 w 65"/>
                  <a:gd name="T53" fmla="*/ 52 h 103"/>
                  <a:gd name="T54" fmla="*/ 8 w 65"/>
                  <a:gd name="T55" fmla="*/ 46 h 103"/>
                  <a:gd name="T56" fmla="*/ 2 w 65"/>
                  <a:gd name="T57" fmla="*/ 38 h 103"/>
                  <a:gd name="T58" fmla="*/ 0 w 65"/>
                  <a:gd name="T59" fmla="*/ 27 h 103"/>
                  <a:gd name="T60" fmla="*/ 10 w 65"/>
                  <a:gd name="T61" fmla="*/ 7 h 103"/>
                  <a:gd name="T62" fmla="*/ 37 w 65"/>
                  <a:gd name="T63" fmla="*/ 0 h 103"/>
                  <a:gd name="T64" fmla="*/ 61 w 65"/>
                  <a:gd name="T65" fmla="*/ 2 h 103"/>
                  <a:gd name="T66" fmla="*/ 61 w 65"/>
                  <a:gd name="T67" fmla="*/ 3 h 103"/>
                  <a:gd name="T68" fmla="*/ 57 w 65"/>
                  <a:gd name="T69" fmla="*/ 25 h 103"/>
                  <a:gd name="T70" fmla="*/ 54 w 65"/>
                  <a:gd name="T71" fmla="*/ 26 h 103"/>
                  <a:gd name="T72" fmla="*/ 50 w 65"/>
                  <a:gd name="T73" fmla="*/ 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103">
                    <a:moveTo>
                      <a:pt x="50" y="8"/>
                    </a:moveTo>
                    <a:cubicBezTo>
                      <a:pt x="45" y="6"/>
                      <a:pt x="40" y="5"/>
                      <a:pt x="36" y="5"/>
                    </a:cubicBezTo>
                    <a:cubicBezTo>
                      <a:pt x="30" y="5"/>
                      <a:pt x="25" y="7"/>
                      <a:pt x="21" y="10"/>
                    </a:cubicBezTo>
                    <a:cubicBezTo>
                      <a:pt x="17" y="13"/>
                      <a:pt x="15" y="17"/>
                      <a:pt x="15" y="23"/>
                    </a:cubicBezTo>
                    <a:cubicBezTo>
                      <a:pt x="15" y="26"/>
                      <a:pt x="16" y="28"/>
                      <a:pt x="17" y="31"/>
                    </a:cubicBezTo>
                    <a:cubicBezTo>
                      <a:pt x="19" y="33"/>
                      <a:pt x="20" y="35"/>
                      <a:pt x="22" y="37"/>
                    </a:cubicBezTo>
                    <a:cubicBezTo>
                      <a:pt x="25" y="39"/>
                      <a:pt x="27" y="40"/>
                      <a:pt x="30" y="42"/>
                    </a:cubicBezTo>
                    <a:cubicBezTo>
                      <a:pt x="33" y="43"/>
                      <a:pt x="36" y="44"/>
                      <a:pt x="39" y="46"/>
                    </a:cubicBezTo>
                    <a:cubicBezTo>
                      <a:pt x="42" y="47"/>
                      <a:pt x="45" y="49"/>
                      <a:pt x="48" y="50"/>
                    </a:cubicBezTo>
                    <a:cubicBezTo>
                      <a:pt x="51" y="52"/>
                      <a:pt x="54" y="54"/>
                      <a:pt x="57" y="56"/>
                    </a:cubicBezTo>
                    <a:cubicBezTo>
                      <a:pt x="59" y="58"/>
                      <a:pt x="61" y="60"/>
                      <a:pt x="62" y="63"/>
                    </a:cubicBezTo>
                    <a:cubicBezTo>
                      <a:pt x="64" y="66"/>
                      <a:pt x="65" y="70"/>
                      <a:pt x="65" y="74"/>
                    </a:cubicBezTo>
                    <a:cubicBezTo>
                      <a:pt x="65" y="83"/>
                      <a:pt x="61" y="90"/>
                      <a:pt x="54" y="95"/>
                    </a:cubicBezTo>
                    <a:cubicBezTo>
                      <a:pt x="46" y="100"/>
                      <a:pt x="37" y="103"/>
                      <a:pt x="25" y="103"/>
                    </a:cubicBezTo>
                    <a:cubicBezTo>
                      <a:pt x="18" y="103"/>
                      <a:pt x="9" y="102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6" y="96"/>
                      <a:pt x="21" y="97"/>
                      <a:pt x="27" y="97"/>
                    </a:cubicBezTo>
                    <a:cubicBezTo>
                      <a:pt x="34" y="97"/>
                      <a:pt x="39" y="95"/>
                      <a:pt x="43" y="92"/>
                    </a:cubicBezTo>
                    <a:cubicBezTo>
                      <a:pt x="47" y="89"/>
                      <a:pt x="49" y="85"/>
                      <a:pt x="49" y="79"/>
                    </a:cubicBezTo>
                    <a:cubicBezTo>
                      <a:pt x="49" y="76"/>
                      <a:pt x="49" y="73"/>
                      <a:pt x="47" y="71"/>
                    </a:cubicBezTo>
                    <a:cubicBezTo>
                      <a:pt x="46" y="69"/>
                      <a:pt x="44" y="67"/>
                      <a:pt x="42" y="65"/>
                    </a:cubicBezTo>
                    <a:cubicBezTo>
                      <a:pt x="40" y="63"/>
                      <a:pt x="37" y="62"/>
                      <a:pt x="35" y="61"/>
                    </a:cubicBezTo>
                    <a:cubicBezTo>
                      <a:pt x="32" y="59"/>
                      <a:pt x="29" y="58"/>
                      <a:pt x="26" y="56"/>
                    </a:cubicBezTo>
                    <a:cubicBezTo>
                      <a:pt x="23" y="55"/>
                      <a:pt x="20" y="54"/>
                      <a:pt x="17" y="52"/>
                    </a:cubicBezTo>
                    <a:cubicBezTo>
                      <a:pt x="13" y="50"/>
                      <a:pt x="11" y="48"/>
                      <a:pt x="8" y="46"/>
                    </a:cubicBezTo>
                    <a:cubicBezTo>
                      <a:pt x="6" y="44"/>
                      <a:pt x="3" y="41"/>
                      <a:pt x="2" y="38"/>
                    </a:cubicBezTo>
                    <a:cubicBezTo>
                      <a:pt x="0" y="35"/>
                      <a:pt x="0" y="31"/>
                      <a:pt x="0" y="27"/>
                    </a:cubicBezTo>
                    <a:cubicBezTo>
                      <a:pt x="0" y="18"/>
                      <a:pt x="3" y="12"/>
                      <a:pt x="10" y="7"/>
                    </a:cubicBezTo>
                    <a:cubicBezTo>
                      <a:pt x="18" y="2"/>
                      <a:pt x="27" y="0"/>
                      <a:pt x="37" y="0"/>
                    </a:cubicBezTo>
                    <a:cubicBezTo>
                      <a:pt x="45" y="0"/>
                      <a:pt x="52" y="1"/>
                      <a:pt x="61" y="2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0" y="8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5" name="íṣľíḓé">
                <a:extLst>
                  <a:ext uri="{FF2B5EF4-FFF2-40B4-BE49-F238E27FC236}">
                    <a16:creationId xmlns:a16="http://schemas.microsoft.com/office/drawing/2014/main" id="{9EB96E51-9F10-430C-BA21-193F1BF07633}"/>
                  </a:ext>
                </a:extLst>
              </p:cNvPr>
              <p:cNvSpPr/>
              <p:nvPr/>
            </p:nvSpPr>
            <p:spPr bwMode="auto">
              <a:xfrm>
                <a:off x="7793038" y="4333875"/>
                <a:ext cx="179388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3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2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0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2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6" name="î$ḷïḑè">
                <a:extLst>
                  <a:ext uri="{FF2B5EF4-FFF2-40B4-BE49-F238E27FC236}">
                    <a16:creationId xmlns:a16="http://schemas.microsoft.com/office/drawing/2014/main" id="{A4EB4B45-C30F-44F9-8DEA-ABC01619881F}"/>
                  </a:ext>
                </a:extLst>
              </p:cNvPr>
              <p:cNvSpPr/>
              <p:nvPr/>
            </p:nvSpPr>
            <p:spPr bwMode="auto">
              <a:xfrm>
                <a:off x="801687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7" name="iSľíḍè">
                <a:extLst>
                  <a:ext uri="{FF2B5EF4-FFF2-40B4-BE49-F238E27FC236}">
                    <a16:creationId xmlns:a16="http://schemas.microsoft.com/office/drawing/2014/main" id="{87FF7103-C5A0-4733-A249-5FF6147DD42A}"/>
                  </a:ext>
                </a:extLst>
              </p:cNvPr>
              <p:cNvSpPr/>
              <p:nvPr/>
            </p:nvSpPr>
            <p:spPr bwMode="auto">
              <a:xfrm>
                <a:off x="8172450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7 w 59"/>
                  <a:gd name="T3" fmla="*/ 68 h 70"/>
                  <a:gd name="T4" fmla="*/ 35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2 w 59"/>
                  <a:gd name="T23" fmla="*/ 55 h 70"/>
                  <a:gd name="T24" fmla="*/ 44 w 59"/>
                  <a:gd name="T25" fmla="*/ 61 h 70"/>
                  <a:gd name="T26" fmla="*/ 59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2 w 59"/>
                  <a:gd name="T35" fmla="*/ 10 h 70"/>
                  <a:gd name="T36" fmla="*/ 32 w 59"/>
                  <a:gd name="T37" fmla="*/ 6 h 70"/>
                  <a:gd name="T38" fmla="*/ 20 w 59"/>
                  <a:gd name="T39" fmla="*/ 12 h 70"/>
                  <a:gd name="T40" fmla="*/ 15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5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7" y="50"/>
                      <a:pt x="22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9" y="61"/>
                      <a:pt x="53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6" y="6"/>
                      <a:pt x="32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8" name="ïŝļíḑè">
                <a:extLst>
                  <a:ext uri="{FF2B5EF4-FFF2-40B4-BE49-F238E27FC236}">
                    <a16:creationId xmlns:a16="http://schemas.microsoft.com/office/drawing/2014/main" id="{66D6FBC3-B003-4CEB-AFD6-0D74309C9038}"/>
                  </a:ext>
                </a:extLst>
              </p:cNvPr>
              <p:cNvSpPr/>
              <p:nvPr/>
            </p:nvSpPr>
            <p:spPr bwMode="auto">
              <a:xfrm>
                <a:off x="840740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" name="işľídè">
                <a:extLst>
                  <a:ext uri="{FF2B5EF4-FFF2-40B4-BE49-F238E27FC236}">
                    <a16:creationId xmlns:a16="http://schemas.microsoft.com/office/drawing/2014/main" id="{F1F90C65-D9DC-4DDB-89ED-ED8F227A0D3F}"/>
                  </a:ext>
                </a:extLst>
              </p:cNvPr>
              <p:cNvSpPr/>
              <p:nvPr/>
            </p:nvSpPr>
            <p:spPr bwMode="auto">
              <a:xfrm>
                <a:off x="8697913" y="4333875"/>
                <a:ext cx="180975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4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3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" name="işľíḑe">
                <a:extLst>
                  <a:ext uri="{FF2B5EF4-FFF2-40B4-BE49-F238E27FC236}">
                    <a16:creationId xmlns:a16="http://schemas.microsoft.com/office/drawing/2014/main" id="{62465883-14E7-416D-AE25-45EDF9962FE6}"/>
                  </a:ext>
                </a:extLst>
              </p:cNvPr>
              <p:cNvSpPr/>
              <p:nvPr/>
            </p:nvSpPr>
            <p:spPr bwMode="auto">
              <a:xfrm>
                <a:off x="8920163" y="4333875"/>
                <a:ext cx="190500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59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59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" name="ïśľïḑé">
                <a:extLst>
                  <a:ext uri="{FF2B5EF4-FFF2-40B4-BE49-F238E27FC236}">
                    <a16:creationId xmlns:a16="http://schemas.microsoft.com/office/drawing/2014/main" id="{60A7810F-8F74-42E8-8A7D-D4A2DCB01A9B}"/>
                  </a:ext>
                </a:extLst>
              </p:cNvPr>
              <p:cNvSpPr/>
              <p:nvPr/>
            </p:nvSpPr>
            <p:spPr bwMode="auto">
              <a:xfrm>
                <a:off x="9283700" y="4235450"/>
                <a:ext cx="301625" cy="320675"/>
              </a:xfrm>
              <a:custGeom>
                <a:avLst/>
                <a:gdLst>
                  <a:gd name="T0" fmla="*/ 60 w 95"/>
                  <a:gd name="T1" fmla="*/ 44 h 101"/>
                  <a:gd name="T2" fmla="*/ 68 w 95"/>
                  <a:gd name="T3" fmla="*/ 44 h 101"/>
                  <a:gd name="T4" fmla="*/ 76 w 95"/>
                  <a:gd name="T5" fmla="*/ 44 h 101"/>
                  <a:gd name="T6" fmla="*/ 83 w 95"/>
                  <a:gd name="T7" fmla="*/ 44 h 101"/>
                  <a:gd name="T8" fmla="*/ 89 w 95"/>
                  <a:gd name="T9" fmla="*/ 44 h 101"/>
                  <a:gd name="T10" fmla="*/ 89 w 95"/>
                  <a:gd name="T11" fmla="*/ 47 h 101"/>
                  <a:gd name="T12" fmla="*/ 80 w 95"/>
                  <a:gd name="T13" fmla="*/ 49 h 101"/>
                  <a:gd name="T14" fmla="*/ 79 w 95"/>
                  <a:gd name="T15" fmla="*/ 51 h 101"/>
                  <a:gd name="T16" fmla="*/ 80 w 95"/>
                  <a:gd name="T17" fmla="*/ 57 h 101"/>
                  <a:gd name="T18" fmla="*/ 72 w 95"/>
                  <a:gd name="T19" fmla="*/ 83 h 101"/>
                  <a:gd name="T20" fmla="*/ 81 w 95"/>
                  <a:gd name="T21" fmla="*/ 92 h 101"/>
                  <a:gd name="T22" fmla="*/ 90 w 95"/>
                  <a:gd name="T23" fmla="*/ 95 h 101"/>
                  <a:gd name="T24" fmla="*/ 94 w 95"/>
                  <a:gd name="T25" fmla="*/ 95 h 101"/>
                  <a:gd name="T26" fmla="*/ 95 w 95"/>
                  <a:gd name="T27" fmla="*/ 98 h 101"/>
                  <a:gd name="T28" fmla="*/ 82 w 95"/>
                  <a:gd name="T29" fmla="*/ 101 h 101"/>
                  <a:gd name="T30" fmla="*/ 63 w 95"/>
                  <a:gd name="T31" fmla="*/ 92 h 101"/>
                  <a:gd name="T32" fmla="*/ 34 w 95"/>
                  <a:gd name="T33" fmla="*/ 101 h 101"/>
                  <a:gd name="T34" fmla="*/ 10 w 95"/>
                  <a:gd name="T35" fmla="*/ 94 h 101"/>
                  <a:gd name="T36" fmla="*/ 0 w 95"/>
                  <a:gd name="T37" fmla="*/ 75 h 101"/>
                  <a:gd name="T38" fmla="*/ 20 w 95"/>
                  <a:gd name="T39" fmla="*/ 47 h 101"/>
                  <a:gd name="T40" fmla="*/ 10 w 95"/>
                  <a:gd name="T41" fmla="*/ 33 h 101"/>
                  <a:gd name="T42" fmla="*/ 8 w 95"/>
                  <a:gd name="T43" fmla="*/ 22 h 101"/>
                  <a:gd name="T44" fmla="*/ 16 w 95"/>
                  <a:gd name="T45" fmla="*/ 6 h 101"/>
                  <a:gd name="T46" fmla="*/ 35 w 95"/>
                  <a:gd name="T47" fmla="*/ 0 h 101"/>
                  <a:gd name="T48" fmla="*/ 52 w 95"/>
                  <a:gd name="T49" fmla="*/ 5 h 101"/>
                  <a:gd name="T50" fmla="*/ 59 w 95"/>
                  <a:gd name="T51" fmla="*/ 19 h 101"/>
                  <a:gd name="T52" fmla="*/ 37 w 95"/>
                  <a:gd name="T53" fmla="*/ 44 h 101"/>
                  <a:gd name="T54" fmla="*/ 68 w 95"/>
                  <a:gd name="T55" fmla="*/ 77 h 101"/>
                  <a:gd name="T56" fmla="*/ 72 w 95"/>
                  <a:gd name="T57" fmla="*/ 58 h 101"/>
                  <a:gd name="T58" fmla="*/ 72 w 95"/>
                  <a:gd name="T59" fmla="*/ 51 h 101"/>
                  <a:gd name="T60" fmla="*/ 71 w 95"/>
                  <a:gd name="T61" fmla="*/ 49 h 101"/>
                  <a:gd name="T62" fmla="*/ 69 w 95"/>
                  <a:gd name="T63" fmla="*/ 49 h 101"/>
                  <a:gd name="T64" fmla="*/ 60 w 95"/>
                  <a:gd name="T65" fmla="*/ 47 h 101"/>
                  <a:gd name="T66" fmla="*/ 60 w 95"/>
                  <a:gd name="T67" fmla="*/ 44 h 101"/>
                  <a:gd name="T68" fmla="*/ 25 w 95"/>
                  <a:gd name="T69" fmla="*/ 51 h 101"/>
                  <a:gd name="T70" fmla="*/ 15 w 95"/>
                  <a:gd name="T71" fmla="*/ 72 h 101"/>
                  <a:gd name="T72" fmla="*/ 21 w 95"/>
                  <a:gd name="T73" fmla="*/ 88 h 101"/>
                  <a:gd name="T74" fmla="*/ 38 w 95"/>
                  <a:gd name="T75" fmla="*/ 94 h 101"/>
                  <a:gd name="T76" fmla="*/ 56 w 95"/>
                  <a:gd name="T77" fmla="*/ 87 h 101"/>
                  <a:gd name="T78" fmla="*/ 25 w 95"/>
                  <a:gd name="T79" fmla="*/ 51 h 101"/>
                  <a:gd name="T80" fmla="*/ 33 w 95"/>
                  <a:gd name="T81" fmla="*/ 40 h 101"/>
                  <a:gd name="T82" fmla="*/ 43 w 95"/>
                  <a:gd name="T83" fmla="*/ 20 h 101"/>
                  <a:gd name="T84" fmla="*/ 41 w 95"/>
                  <a:gd name="T85" fmla="*/ 9 h 101"/>
                  <a:gd name="T86" fmla="*/ 34 w 95"/>
                  <a:gd name="T87" fmla="*/ 6 h 101"/>
                  <a:gd name="T88" fmla="*/ 26 w 95"/>
                  <a:gd name="T89" fmla="*/ 9 h 101"/>
                  <a:gd name="T90" fmla="*/ 24 w 95"/>
                  <a:gd name="T91" fmla="*/ 18 h 101"/>
                  <a:gd name="T92" fmla="*/ 31 w 95"/>
                  <a:gd name="T93" fmla="*/ 37 h 101"/>
                  <a:gd name="T94" fmla="*/ 33 w 95"/>
                  <a:gd name="T95" fmla="*/ 4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5" h="101">
                    <a:moveTo>
                      <a:pt x="60" y="44"/>
                    </a:moveTo>
                    <a:cubicBezTo>
                      <a:pt x="63" y="44"/>
                      <a:pt x="65" y="44"/>
                      <a:pt x="68" y="44"/>
                    </a:cubicBezTo>
                    <a:cubicBezTo>
                      <a:pt x="71" y="44"/>
                      <a:pt x="73" y="44"/>
                      <a:pt x="76" y="44"/>
                    </a:cubicBezTo>
                    <a:cubicBezTo>
                      <a:pt x="79" y="44"/>
                      <a:pt x="81" y="44"/>
                      <a:pt x="83" y="44"/>
                    </a:cubicBezTo>
                    <a:cubicBezTo>
                      <a:pt x="85" y="44"/>
                      <a:pt x="87" y="44"/>
                      <a:pt x="89" y="44"/>
                    </a:cubicBezTo>
                    <a:cubicBezTo>
                      <a:pt x="89" y="47"/>
                      <a:pt x="89" y="47"/>
                      <a:pt x="89" y="47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79" y="49"/>
                      <a:pt x="79" y="50"/>
                      <a:pt x="79" y="51"/>
                    </a:cubicBezTo>
                    <a:cubicBezTo>
                      <a:pt x="79" y="53"/>
                      <a:pt x="80" y="55"/>
                      <a:pt x="80" y="57"/>
                    </a:cubicBezTo>
                    <a:cubicBezTo>
                      <a:pt x="80" y="67"/>
                      <a:pt x="77" y="76"/>
                      <a:pt x="72" y="83"/>
                    </a:cubicBezTo>
                    <a:cubicBezTo>
                      <a:pt x="75" y="87"/>
                      <a:pt x="78" y="90"/>
                      <a:pt x="81" y="92"/>
                    </a:cubicBezTo>
                    <a:cubicBezTo>
                      <a:pt x="83" y="94"/>
                      <a:pt x="86" y="95"/>
                      <a:pt x="90" y="95"/>
                    </a:cubicBezTo>
                    <a:cubicBezTo>
                      <a:pt x="91" y="95"/>
                      <a:pt x="93" y="95"/>
                      <a:pt x="94" y="95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91" y="100"/>
                      <a:pt x="86" y="101"/>
                      <a:pt x="82" y="101"/>
                    </a:cubicBezTo>
                    <a:cubicBezTo>
                      <a:pt x="74" y="101"/>
                      <a:pt x="68" y="98"/>
                      <a:pt x="63" y="92"/>
                    </a:cubicBezTo>
                    <a:cubicBezTo>
                      <a:pt x="54" y="98"/>
                      <a:pt x="45" y="101"/>
                      <a:pt x="34" y="101"/>
                    </a:cubicBezTo>
                    <a:cubicBezTo>
                      <a:pt x="24" y="101"/>
                      <a:pt x="16" y="99"/>
                      <a:pt x="10" y="94"/>
                    </a:cubicBezTo>
                    <a:cubicBezTo>
                      <a:pt x="3" y="89"/>
                      <a:pt x="0" y="83"/>
                      <a:pt x="0" y="75"/>
                    </a:cubicBezTo>
                    <a:cubicBezTo>
                      <a:pt x="0" y="64"/>
                      <a:pt x="6" y="55"/>
                      <a:pt x="20" y="47"/>
                    </a:cubicBezTo>
                    <a:cubicBezTo>
                      <a:pt x="15" y="41"/>
                      <a:pt x="12" y="36"/>
                      <a:pt x="10" y="33"/>
                    </a:cubicBezTo>
                    <a:cubicBezTo>
                      <a:pt x="9" y="29"/>
                      <a:pt x="8" y="26"/>
                      <a:pt x="8" y="22"/>
                    </a:cubicBezTo>
                    <a:cubicBezTo>
                      <a:pt x="8" y="15"/>
                      <a:pt x="11" y="10"/>
                      <a:pt x="16" y="6"/>
                    </a:cubicBezTo>
                    <a:cubicBezTo>
                      <a:pt x="21" y="2"/>
                      <a:pt x="27" y="0"/>
                      <a:pt x="35" y="0"/>
                    </a:cubicBezTo>
                    <a:cubicBezTo>
                      <a:pt x="42" y="0"/>
                      <a:pt x="48" y="2"/>
                      <a:pt x="52" y="5"/>
                    </a:cubicBezTo>
                    <a:cubicBezTo>
                      <a:pt x="57" y="8"/>
                      <a:pt x="59" y="13"/>
                      <a:pt x="59" y="19"/>
                    </a:cubicBezTo>
                    <a:cubicBezTo>
                      <a:pt x="59" y="29"/>
                      <a:pt x="52" y="37"/>
                      <a:pt x="37" y="44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71" y="72"/>
                      <a:pt x="72" y="65"/>
                      <a:pt x="72" y="58"/>
                    </a:cubicBezTo>
                    <a:cubicBezTo>
                      <a:pt x="72" y="56"/>
                      <a:pt x="72" y="53"/>
                      <a:pt x="72" y="51"/>
                    </a:cubicBezTo>
                    <a:cubicBezTo>
                      <a:pt x="72" y="50"/>
                      <a:pt x="71" y="50"/>
                      <a:pt x="71" y="49"/>
                    </a:cubicBezTo>
                    <a:cubicBezTo>
                      <a:pt x="70" y="49"/>
                      <a:pt x="70" y="49"/>
                      <a:pt x="69" y="49"/>
                    </a:cubicBezTo>
                    <a:cubicBezTo>
                      <a:pt x="60" y="47"/>
                      <a:pt x="60" y="47"/>
                      <a:pt x="60" y="47"/>
                    </a:cubicBezTo>
                    <a:lnTo>
                      <a:pt x="60" y="44"/>
                    </a:lnTo>
                    <a:close/>
                    <a:moveTo>
                      <a:pt x="25" y="51"/>
                    </a:moveTo>
                    <a:cubicBezTo>
                      <a:pt x="18" y="57"/>
                      <a:pt x="15" y="64"/>
                      <a:pt x="15" y="72"/>
                    </a:cubicBezTo>
                    <a:cubicBezTo>
                      <a:pt x="15" y="79"/>
                      <a:pt x="17" y="84"/>
                      <a:pt x="21" y="88"/>
                    </a:cubicBezTo>
                    <a:cubicBezTo>
                      <a:pt x="25" y="92"/>
                      <a:pt x="30" y="94"/>
                      <a:pt x="38" y="94"/>
                    </a:cubicBezTo>
                    <a:cubicBezTo>
                      <a:pt x="44" y="94"/>
                      <a:pt x="51" y="91"/>
                      <a:pt x="56" y="87"/>
                    </a:cubicBezTo>
                    <a:lnTo>
                      <a:pt x="25" y="51"/>
                    </a:lnTo>
                    <a:close/>
                    <a:moveTo>
                      <a:pt x="33" y="40"/>
                    </a:moveTo>
                    <a:cubicBezTo>
                      <a:pt x="40" y="34"/>
                      <a:pt x="43" y="28"/>
                      <a:pt x="43" y="20"/>
                    </a:cubicBezTo>
                    <a:cubicBezTo>
                      <a:pt x="43" y="15"/>
                      <a:pt x="43" y="12"/>
                      <a:pt x="41" y="9"/>
                    </a:cubicBezTo>
                    <a:cubicBezTo>
                      <a:pt x="39" y="7"/>
                      <a:pt x="36" y="6"/>
                      <a:pt x="34" y="6"/>
                    </a:cubicBezTo>
                    <a:cubicBezTo>
                      <a:pt x="31" y="6"/>
                      <a:pt x="28" y="7"/>
                      <a:pt x="26" y="9"/>
                    </a:cubicBezTo>
                    <a:cubicBezTo>
                      <a:pt x="25" y="11"/>
                      <a:pt x="24" y="14"/>
                      <a:pt x="24" y="18"/>
                    </a:cubicBezTo>
                    <a:cubicBezTo>
                      <a:pt x="24" y="24"/>
                      <a:pt x="26" y="30"/>
                      <a:pt x="31" y="37"/>
                    </a:cubicBezTo>
                    <a:lnTo>
                      <a:pt x="33" y="4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" name="ïṡľîḑê">
                <a:extLst>
                  <a:ext uri="{FF2B5EF4-FFF2-40B4-BE49-F238E27FC236}">
                    <a16:creationId xmlns:a16="http://schemas.microsoft.com/office/drawing/2014/main" id="{C5729975-CA9A-403C-AAB7-EB1EEB08406D}"/>
                  </a:ext>
                </a:extLst>
              </p:cNvPr>
              <p:cNvSpPr/>
              <p:nvPr/>
            </p:nvSpPr>
            <p:spPr bwMode="auto">
              <a:xfrm>
                <a:off x="972502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4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5 w 87"/>
                  <a:gd name="T17" fmla="*/ 25 h 99"/>
                  <a:gd name="T18" fmla="*/ 2 w 87"/>
                  <a:gd name="T19" fmla="*/ 25 h 99"/>
                  <a:gd name="T20" fmla="*/ 0 w 87"/>
                  <a:gd name="T21" fmla="*/ 0 h 99"/>
                  <a:gd name="T22" fmla="*/ 1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7 w 87"/>
                  <a:gd name="T29" fmla="*/ 0 h 99"/>
                  <a:gd name="T30" fmla="*/ 87 w 87"/>
                  <a:gd name="T31" fmla="*/ 0 h 99"/>
                  <a:gd name="T32" fmla="*/ 83 w 87"/>
                  <a:gd name="T33" fmla="*/ 25 h 99"/>
                  <a:gd name="T34" fmla="*/ 80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3 w 87"/>
                  <a:gd name="T47" fmla="*/ 96 h 99"/>
                  <a:gd name="T48" fmla="*/ 63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8" y="99"/>
                      <a:pt x="31" y="99"/>
                      <a:pt x="24" y="99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6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0"/>
                      <a:pt x="24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4" y="0"/>
                      <a:pt x="75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1" y="93"/>
                      <a:pt x="52" y="93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56" y="99"/>
                      <a:pt x="49" y="99"/>
                      <a:pt x="43" y="9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" name="ïŝļîdé">
                <a:extLst>
                  <a:ext uri="{FF2B5EF4-FFF2-40B4-BE49-F238E27FC236}">
                    <a16:creationId xmlns:a16="http://schemas.microsoft.com/office/drawing/2014/main" id="{8E383153-5B66-4A8C-AC90-2C0F6042FD84}"/>
                  </a:ext>
                </a:extLst>
              </p:cNvPr>
              <p:cNvSpPr/>
              <p:nvPr/>
            </p:nvSpPr>
            <p:spPr bwMode="auto">
              <a:xfrm>
                <a:off x="9999663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6 w 59"/>
                  <a:gd name="T3" fmla="*/ 68 h 70"/>
                  <a:gd name="T4" fmla="*/ 34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1 w 59"/>
                  <a:gd name="T23" fmla="*/ 55 h 70"/>
                  <a:gd name="T24" fmla="*/ 44 w 59"/>
                  <a:gd name="T25" fmla="*/ 61 h 70"/>
                  <a:gd name="T26" fmla="*/ 58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1 w 59"/>
                  <a:gd name="T35" fmla="*/ 10 h 70"/>
                  <a:gd name="T36" fmla="*/ 32 w 59"/>
                  <a:gd name="T37" fmla="*/ 6 h 70"/>
                  <a:gd name="T38" fmla="*/ 19 w 59"/>
                  <a:gd name="T39" fmla="*/ 12 h 70"/>
                  <a:gd name="T40" fmla="*/ 14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7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6" y="50"/>
                      <a:pt x="21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8" y="61"/>
                      <a:pt x="53" y="61"/>
                      <a:pt x="58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1" y="10"/>
                    </a:cubicBezTo>
                    <a:cubicBezTo>
                      <a:pt x="39" y="7"/>
                      <a:pt x="36" y="6"/>
                      <a:pt x="32" y="6"/>
                    </a:cubicBezTo>
                    <a:cubicBezTo>
                      <a:pt x="26" y="6"/>
                      <a:pt x="22" y="8"/>
                      <a:pt x="19" y="12"/>
                    </a:cubicBezTo>
                    <a:cubicBezTo>
                      <a:pt x="16" y="16"/>
                      <a:pt x="15" y="21"/>
                      <a:pt x="14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" name="išḻiḋê">
                <a:extLst>
                  <a:ext uri="{FF2B5EF4-FFF2-40B4-BE49-F238E27FC236}">
                    <a16:creationId xmlns:a16="http://schemas.microsoft.com/office/drawing/2014/main" id="{7743FB76-ECB6-4AF1-A0D5-1B0ACEBFD4CC}"/>
                  </a:ext>
                </a:extLst>
              </p:cNvPr>
              <p:cNvSpPr/>
              <p:nvPr/>
            </p:nvSpPr>
            <p:spPr bwMode="auto">
              <a:xfrm>
                <a:off x="10237788" y="4333875"/>
                <a:ext cx="184150" cy="222250"/>
              </a:xfrm>
              <a:custGeom>
                <a:avLst/>
                <a:gdLst>
                  <a:gd name="T0" fmla="*/ 58 w 58"/>
                  <a:gd name="T1" fmla="*/ 63 h 70"/>
                  <a:gd name="T2" fmla="*/ 47 w 58"/>
                  <a:gd name="T3" fmla="*/ 68 h 70"/>
                  <a:gd name="T4" fmla="*/ 34 w 58"/>
                  <a:gd name="T5" fmla="*/ 70 h 70"/>
                  <a:gd name="T6" fmla="*/ 9 w 58"/>
                  <a:gd name="T7" fmla="*/ 61 h 70"/>
                  <a:gd name="T8" fmla="*/ 0 w 58"/>
                  <a:gd name="T9" fmla="*/ 37 h 70"/>
                  <a:gd name="T10" fmla="*/ 10 w 58"/>
                  <a:gd name="T11" fmla="*/ 11 h 70"/>
                  <a:gd name="T12" fmla="*/ 37 w 58"/>
                  <a:gd name="T13" fmla="*/ 0 h 70"/>
                  <a:gd name="T14" fmla="*/ 57 w 58"/>
                  <a:gd name="T15" fmla="*/ 5 h 70"/>
                  <a:gd name="T16" fmla="*/ 53 w 58"/>
                  <a:gd name="T17" fmla="*/ 24 h 70"/>
                  <a:gd name="T18" fmla="*/ 50 w 58"/>
                  <a:gd name="T19" fmla="*/ 25 h 70"/>
                  <a:gd name="T20" fmla="*/ 45 w 58"/>
                  <a:gd name="T21" fmla="*/ 8 h 70"/>
                  <a:gd name="T22" fmla="*/ 37 w 58"/>
                  <a:gd name="T23" fmla="*/ 6 h 70"/>
                  <a:gd name="T24" fmla="*/ 21 w 58"/>
                  <a:gd name="T25" fmla="*/ 14 h 70"/>
                  <a:gd name="T26" fmla="*/ 15 w 58"/>
                  <a:gd name="T27" fmla="*/ 33 h 70"/>
                  <a:gd name="T28" fmla="*/ 21 w 58"/>
                  <a:gd name="T29" fmla="*/ 54 h 70"/>
                  <a:gd name="T30" fmla="*/ 43 w 58"/>
                  <a:gd name="T31" fmla="*/ 61 h 70"/>
                  <a:gd name="T32" fmla="*/ 57 w 58"/>
                  <a:gd name="T33" fmla="*/ 60 h 70"/>
                  <a:gd name="T34" fmla="*/ 58 w 58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8" h="70">
                    <a:moveTo>
                      <a:pt x="58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6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5" y="9"/>
                      <a:pt x="21" y="14"/>
                    </a:cubicBezTo>
                    <a:cubicBezTo>
                      <a:pt x="17" y="19"/>
                      <a:pt x="15" y="25"/>
                      <a:pt x="15" y="33"/>
                    </a:cubicBezTo>
                    <a:cubicBezTo>
                      <a:pt x="15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8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" name="i$1íďé">
                <a:extLst>
                  <a:ext uri="{FF2B5EF4-FFF2-40B4-BE49-F238E27FC236}">
                    <a16:creationId xmlns:a16="http://schemas.microsoft.com/office/drawing/2014/main" id="{9C81A98A-7AA1-4111-8390-665E519C857C}"/>
                  </a:ext>
                </a:extLst>
              </p:cNvPr>
              <p:cNvSpPr/>
              <p:nvPr/>
            </p:nvSpPr>
            <p:spPr bwMode="auto">
              <a:xfrm>
                <a:off x="10463213" y="4210050"/>
                <a:ext cx="246063" cy="339725"/>
              </a:xfrm>
              <a:custGeom>
                <a:avLst/>
                <a:gdLst>
                  <a:gd name="T0" fmla="*/ 0 w 78"/>
                  <a:gd name="T1" fmla="*/ 5 h 107"/>
                  <a:gd name="T2" fmla="*/ 23 w 78"/>
                  <a:gd name="T3" fmla="*/ 0 h 107"/>
                  <a:gd name="T4" fmla="*/ 24 w 78"/>
                  <a:gd name="T5" fmla="*/ 0 h 107"/>
                  <a:gd name="T6" fmla="*/ 24 w 78"/>
                  <a:gd name="T7" fmla="*/ 20 h 107"/>
                  <a:gd name="T8" fmla="*/ 24 w 78"/>
                  <a:gd name="T9" fmla="*/ 47 h 107"/>
                  <a:gd name="T10" fmla="*/ 47 w 78"/>
                  <a:gd name="T11" fmla="*/ 39 h 107"/>
                  <a:gd name="T12" fmla="*/ 62 w 78"/>
                  <a:gd name="T13" fmla="*/ 45 h 107"/>
                  <a:gd name="T14" fmla="*/ 68 w 78"/>
                  <a:gd name="T15" fmla="*/ 61 h 107"/>
                  <a:gd name="T16" fmla="*/ 68 w 78"/>
                  <a:gd name="T17" fmla="*/ 86 h 107"/>
                  <a:gd name="T18" fmla="*/ 68 w 78"/>
                  <a:gd name="T19" fmla="*/ 99 h 107"/>
                  <a:gd name="T20" fmla="*/ 70 w 78"/>
                  <a:gd name="T21" fmla="*/ 102 h 107"/>
                  <a:gd name="T22" fmla="*/ 78 w 78"/>
                  <a:gd name="T23" fmla="*/ 104 h 107"/>
                  <a:gd name="T24" fmla="*/ 78 w 78"/>
                  <a:gd name="T25" fmla="*/ 107 h 107"/>
                  <a:gd name="T26" fmla="*/ 62 w 78"/>
                  <a:gd name="T27" fmla="*/ 107 h 107"/>
                  <a:gd name="T28" fmla="*/ 46 w 78"/>
                  <a:gd name="T29" fmla="*/ 107 h 107"/>
                  <a:gd name="T30" fmla="*/ 46 w 78"/>
                  <a:gd name="T31" fmla="*/ 104 h 107"/>
                  <a:gd name="T32" fmla="*/ 53 w 78"/>
                  <a:gd name="T33" fmla="*/ 102 h 107"/>
                  <a:gd name="T34" fmla="*/ 55 w 78"/>
                  <a:gd name="T35" fmla="*/ 100 h 107"/>
                  <a:gd name="T36" fmla="*/ 55 w 78"/>
                  <a:gd name="T37" fmla="*/ 96 h 107"/>
                  <a:gd name="T38" fmla="*/ 55 w 78"/>
                  <a:gd name="T39" fmla="*/ 65 h 107"/>
                  <a:gd name="T40" fmla="*/ 51 w 78"/>
                  <a:gd name="T41" fmla="*/ 52 h 107"/>
                  <a:gd name="T42" fmla="*/ 38 w 78"/>
                  <a:gd name="T43" fmla="*/ 48 h 107"/>
                  <a:gd name="T44" fmla="*/ 24 w 78"/>
                  <a:gd name="T45" fmla="*/ 52 h 107"/>
                  <a:gd name="T46" fmla="*/ 24 w 78"/>
                  <a:gd name="T47" fmla="*/ 84 h 107"/>
                  <a:gd name="T48" fmla="*/ 24 w 78"/>
                  <a:gd name="T49" fmla="*/ 100 h 107"/>
                  <a:gd name="T50" fmla="*/ 26 w 78"/>
                  <a:gd name="T51" fmla="*/ 102 h 107"/>
                  <a:gd name="T52" fmla="*/ 33 w 78"/>
                  <a:gd name="T53" fmla="*/ 104 h 107"/>
                  <a:gd name="T54" fmla="*/ 33 w 78"/>
                  <a:gd name="T55" fmla="*/ 107 h 107"/>
                  <a:gd name="T56" fmla="*/ 17 w 78"/>
                  <a:gd name="T57" fmla="*/ 107 h 107"/>
                  <a:gd name="T58" fmla="*/ 1 w 78"/>
                  <a:gd name="T59" fmla="*/ 107 h 107"/>
                  <a:gd name="T60" fmla="*/ 0 w 78"/>
                  <a:gd name="T61" fmla="*/ 104 h 107"/>
                  <a:gd name="T62" fmla="*/ 8 w 78"/>
                  <a:gd name="T63" fmla="*/ 102 h 107"/>
                  <a:gd name="T64" fmla="*/ 10 w 78"/>
                  <a:gd name="T65" fmla="*/ 100 h 107"/>
                  <a:gd name="T66" fmla="*/ 10 w 78"/>
                  <a:gd name="T67" fmla="*/ 82 h 107"/>
                  <a:gd name="T68" fmla="*/ 10 w 78"/>
                  <a:gd name="T69" fmla="*/ 53 h 107"/>
                  <a:gd name="T70" fmla="*/ 10 w 78"/>
                  <a:gd name="T71" fmla="*/ 27 h 107"/>
                  <a:gd name="T72" fmla="*/ 10 w 78"/>
                  <a:gd name="T73" fmla="*/ 10 h 107"/>
                  <a:gd name="T74" fmla="*/ 0 w 78"/>
                  <a:gd name="T75" fmla="*/ 7 h 107"/>
                  <a:gd name="T76" fmla="*/ 0 w 78"/>
                  <a:gd name="T77" fmla="*/ 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8" h="107">
                    <a:moveTo>
                      <a:pt x="0" y="5"/>
                    </a:moveTo>
                    <a:cubicBezTo>
                      <a:pt x="8" y="3"/>
                      <a:pt x="16" y="2"/>
                      <a:pt x="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5"/>
                      <a:pt x="24" y="11"/>
                      <a:pt x="24" y="20"/>
                    </a:cubicBezTo>
                    <a:cubicBezTo>
                      <a:pt x="24" y="28"/>
                      <a:pt x="24" y="37"/>
                      <a:pt x="24" y="47"/>
                    </a:cubicBezTo>
                    <a:cubicBezTo>
                      <a:pt x="32" y="42"/>
                      <a:pt x="40" y="39"/>
                      <a:pt x="47" y="39"/>
                    </a:cubicBezTo>
                    <a:cubicBezTo>
                      <a:pt x="53" y="39"/>
                      <a:pt x="58" y="41"/>
                      <a:pt x="62" y="45"/>
                    </a:cubicBezTo>
                    <a:cubicBezTo>
                      <a:pt x="66" y="49"/>
                      <a:pt x="68" y="54"/>
                      <a:pt x="68" y="61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8" y="92"/>
                      <a:pt x="68" y="96"/>
                      <a:pt x="68" y="99"/>
                    </a:cubicBezTo>
                    <a:cubicBezTo>
                      <a:pt x="68" y="101"/>
                      <a:pt x="69" y="101"/>
                      <a:pt x="70" y="102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7"/>
                      <a:pt x="78" y="107"/>
                      <a:pt x="78" y="107"/>
                    </a:cubicBezTo>
                    <a:cubicBezTo>
                      <a:pt x="72" y="107"/>
                      <a:pt x="66" y="107"/>
                      <a:pt x="62" y="107"/>
                    </a:cubicBezTo>
                    <a:cubicBezTo>
                      <a:pt x="57" y="107"/>
                      <a:pt x="52" y="107"/>
                      <a:pt x="46" y="107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4" y="102"/>
                      <a:pt x="55" y="101"/>
                      <a:pt x="55" y="100"/>
                    </a:cubicBezTo>
                    <a:cubicBezTo>
                      <a:pt x="55" y="99"/>
                      <a:pt x="55" y="98"/>
                      <a:pt x="55" y="96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5" y="59"/>
                      <a:pt x="54" y="55"/>
                      <a:pt x="51" y="52"/>
                    </a:cubicBezTo>
                    <a:cubicBezTo>
                      <a:pt x="48" y="49"/>
                      <a:pt x="44" y="48"/>
                      <a:pt x="38" y="48"/>
                    </a:cubicBezTo>
                    <a:cubicBezTo>
                      <a:pt x="34" y="48"/>
                      <a:pt x="29" y="49"/>
                      <a:pt x="24" y="52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89"/>
                      <a:pt x="24" y="95"/>
                      <a:pt x="24" y="100"/>
                    </a:cubicBezTo>
                    <a:cubicBezTo>
                      <a:pt x="24" y="101"/>
                      <a:pt x="24" y="102"/>
                      <a:pt x="26" y="102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27" y="107"/>
                      <a:pt x="22" y="107"/>
                      <a:pt x="17" y="107"/>
                    </a:cubicBezTo>
                    <a:cubicBezTo>
                      <a:pt x="12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0" y="95"/>
                      <a:pt x="10" y="89"/>
                      <a:pt x="10" y="82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43"/>
                      <a:pt x="10" y="34"/>
                      <a:pt x="10" y="27"/>
                    </a:cubicBezTo>
                    <a:cubicBezTo>
                      <a:pt x="10" y="19"/>
                      <a:pt x="10" y="14"/>
                      <a:pt x="10" y="1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" name="iṣľíḓe">
                <a:extLst>
                  <a:ext uri="{FF2B5EF4-FFF2-40B4-BE49-F238E27FC236}">
                    <a16:creationId xmlns:a16="http://schemas.microsoft.com/office/drawing/2014/main" id="{024D2DCC-571F-4DF5-BAD6-D5E2E535D345}"/>
                  </a:ext>
                </a:extLst>
              </p:cNvPr>
              <p:cNvSpPr/>
              <p:nvPr/>
            </p:nvSpPr>
            <p:spPr bwMode="auto">
              <a:xfrm>
                <a:off x="10750550" y="4333875"/>
                <a:ext cx="247650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4 w 78"/>
                  <a:gd name="T33" fmla="*/ 61 h 68"/>
                  <a:gd name="T34" fmla="*/ 54 w 78"/>
                  <a:gd name="T35" fmla="*/ 57 h 68"/>
                  <a:gd name="T36" fmla="*/ 54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2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1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4" y="61"/>
                    </a:cubicBezTo>
                    <a:cubicBezTo>
                      <a:pt x="54" y="60"/>
                      <a:pt x="54" y="59"/>
                      <a:pt x="54" y="57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0"/>
                      <a:pt x="53" y="16"/>
                      <a:pt x="50" y="13"/>
                    </a:cubicBezTo>
                    <a:cubicBezTo>
                      <a:pt x="48" y="10"/>
                      <a:pt x="43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6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" name="iş1iḑè">
                <a:extLst>
                  <a:ext uri="{FF2B5EF4-FFF2-40B4-BE49-F238E27FC236}">
                    <a16:creationId xmlns:a16="http://schemas.microsoft.com/office/drawing/2014/main" id="{65BDE8FD-C3E0-4D6D-85F9-57F05C8F5BCF}"/>
                  </a:ext>
                </a:extLst>
              </p:cNvPr>
              <p:cNvSpPr/>
              <p:nvPr/>
            </p:nvSpPr>
            <p:spPr bwMode="auto">
              <a:xfrm>
                <a:off x="11042650" y="4333875"/>
                <a:ext cx="211138" cy="222250"/>
              </a:xfrm>
              <a:custGeom>
                <a:avLst/>
                <a:gdLst>
                  <a:gd name="T0" fmla="*/ 67 w 67"/>
                  <a:gd name="T1" fmla="*/ 34 h 70"/>
                  <a:gd name="T2" fmla="*/ 58 w 67"/>
                  <a:gd name="T3" fmla="*/ 60 h 70"/>
                  <a:gd name="T4" fmla="*/ 33 w 67"/>
                  <a:gd name="T5" fmla="*/ 70 h 70"/>
                  <a:gd name="T6" fmla="*/ 9 w 67"/>
                  <a:gd name="T7" fmla="*/ 61 h 70"/>
                  <a:gd name="T8" fmla="*/ 0 w 67"/>
                  <a:gd name="T9" fmla="*/ 36 h 70"/>
                  <a:gd name="T10" fmla="*/ 9 w 67"/>
                  <a:gd name="T11" fmla="*/ 10 h 70"/>
                  <a:gd name="T12" fmla="*/ 34 w 67"/>
                  <a:gd name="T13" fmla="*/ 0 h 70"/>
                  <a:gd name="T14" fmla="*/ 58 w 67"/>
                  <a:gd name="T15" fmla="*/ 10 h 70"/>
                  <a:gd name="T16" fmla="*/ 67 w 67"/>
                  <a:gd name="T17" fmla="*/ 34 h 70"/>
                  <a:gd name="T18" fmla="*/ 14 w 67"/>
                  <a:gd name="T19" fmla="*/ 34 h 70"/>
                  <a:gd name="T20" fmla="*/ 19 w 67"/>
                  <a:gd name="T21" fmla="*/ 56 h 70"/>
                  <a:gd name="T22" fmla="*/ 34 w 67"/>
                  <a:gd name="T23" fmla="*/ 64 h 70"/>
                  <a:gd name="T24" fmla="*/ 48 w 67"/>
                  <a:gd name="T25" fmla="*/ 57 h 70"/>
                  <a:gd name="T26" fmla="*/ 53 w 67"/>
                  <a:gd name="T27" fmla="*/ 35 h 70"/>
                  <a:gd name="T28" fmla="*/ 48 w 67"/>
                  <a:gd name="T29" fmla="*/ 14 h 70"/>
                  <a:gd name="T30" fmla="*/ 33 w 67"/>
                  <a:gd name="T31" fmla="*/ 6 h 70"/>
                  <a:gd name="T32" fmla="*/ 19 w 67"/>
                  <a:gd name="T33" fmla="*/ 13 h 70"/>
                  <a:gd name="T34" fmla="*/ 14 w 67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70">
                    <a:moveTo>
                      <a:pt x="67" y="34"/>
                    </a:moveTo>
                    <a:cubicBezTo>
                      <a:pt x="67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6" y="4"/>
                      <a:pt x="24" y="0"/>
                      <a:pt x="34" y="0"/>
                    </a:cubicBezTo>
                    <a:cubicBezTo>
                      <a:pt x="44" y="0"/>
                      <a:pt x="52" y="4"/>
                      <a:pt x="58" y="10"/>
                    </a:cubicBezTo>
                    <a:cubicBezTo>
                      <a:pt x="64" y="16"/>
                      <a:pt x="67" y="24"/>
                      <a:pt x="67" y="34"/>
                    </a:cubicBezTo>
                    <a:close/>
                    <a:moveTo>
                      <a:pt x="14" y="34"/>
                    </a:moveTo>
                    <a:cubicBezTo>
                      <a:pt x="14" y="43"/>
                      <a:pt x="16" y="51"/>
                      <a:pt x="19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4" y="9"/>
                      <a:pt x="40" y="6"/>
                      <a:pt x="33" y="6"/>
                    </a:cubicBezTo>
                    <a:cubicBezTo>
                      <a:pt x="27" y="6"/>
                      <a:pt x="22" y="8"/>
                      <a:pt x="19" y="13"/>
                    </a:cubicBezTo>
                    <a:cubicBezTo>
                      <a:pt x="16" y="18"/>
                      <a:pt x="14" y="25"/>
                      <a:pt x="14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8" name="ïṩľîḑè">
                <a:extLst>
                  <a:ext uri="{FF2B5EF4-FFF2-40B4-BE49-F238E27FC236}">
                    <a16:creationId xmlns:a16="http://schemas.microsoft.com/office/drawing/2014/main" id="{D26A6291-348D-4217-93A7-672011D6086D}"/>
                  </a:ext>
                </a:extLst>
              </p:cNvPr>
              <p:cNvSpPr/>
              <p:nvPr/>
            </p:nvSpPr>
            <p:spPr bwMode="auto">
              <a:xfrm>
                <a:off x="11301413" y="4210050"/>
                <a:ext cx="107950" cy="339725"/>
              </a:xfrm>
              <a:custGeom>
                <a:avLst/>
                <a:gdLst>
                  <a:gd name="T0" fmla="*/ 1 w 34"/>
                  <a:gd name="T1" fmla="*/ 7 h 107"/>
                  <a:gd name="T2" fmla="*/ 0 w 34"/>
                  <a:gd name="T3" fmla="*/ 5 h 107"/>
                  <a:gd name="T4" fmla="*/ 24 w 34"/>
                  <a:gd name="T5" fmla="*/ 0 h 107"/>
                  <a:gd name="T6" fmla="*/ 24 w 34"/>
                  <a:gd name="T7" fmla="*/ 0 h 107"/>
                  <a:gd name="T8" fmla="*/ 24 w 34"/>
                  <a:gd name="T9" fmla="*/ 33 h 107"/>
                  <a:gd name="T10" fmla="*/ 24 w 34"/>
                  <a:gd name="T11" fmla="*/ 79 h 107"/>
                  <a:gd name="T12" fmla="*/ 24 w 34"/>
                  <a:gd name="T13" fmla="*/ 99 h 107"/>
                  <a:gd name="T14" fmla="*/ 26 w 34"/>
                  <a:gd name="T15" fmla="*/ 102 h 107"/>
                  <a:gd name="T16" fmla="*/ 34 w 34"/>
                  <a:gd name="T17" fmla="*/ 104 h 107"/>
                  <a:gd name="T18" fmla="*/ 34 w 34"/>
                  <a:gd name="T19" fmla="*/ 107 h 107"/>
                  <a:gd name="T20" fmla="*/ 17 w 34"/>
                  <a:gd name="T21" fmla="*/ 107 h 107"/>
                  <a:gd name="T22" fmla="*/ 1 w 34"/>
                  <a:gd name="T23" fmla="*/ 107 h 107"/>
                  <a:gd name="T24" fmla="*/ 1 w 34"/>
                  <a:gd name="T25" fmla="*/ 104 h 107"/>
                  <a:gd name="T26" fmla="*/ 9 w 34"/>
                  <a:gd name="T27" fmla="*/ 102 h 107"/>
                  <a:gd name="T28" fmla="*/ 10 w 34"/>
                  <a:gd name="T29" fmla="*/ 100 h 107"/>
                  <a:gd name="T30" fmla="*/ 11 w 34"/>
                  <a:gd name="T31" fmla="*/ 82 h 107"/>
                  <a:gd name="T32" fmla="*/ 11 w 34"/>
                  <a:gd name="T33" fmla="*/ 53 h 107"/>
                  <a:gd name="T34" fmla="*/ 10 w 34"/>
                  <a:gd name="T35" fmla="*/ 10 h 107"/>
                  <a:gd name="T36" fmla="*/ 1 w 34"/>
                  <a:gd name="T37" fmla="*/ 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107">
                    <a:moveTo>
                      <a:pt x="1" y="7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7" y="2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8"/>
                      <a:pt x="24" y="19"/>
                      <a:pt x="24" y="33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4" y="87"/>
                      <a:pt x="24" y="94"/>
                      <a:pt x="24" y="99"/>
                    </a:cubicBezTo>
                    <a:cubicBezTo>
                      <a:pt x="24" y="101"/>
                      <a:pt x="25" y="102"/>
                      <a:pt x="26" y="102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1" y="94"/>
                      <a:pt x="11" y="88"/>
                      <a:pt x="11" y="8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35"/>
                      <a:pt x="11" y="21"/>
                      <a:pt x="10" y="10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9" name="ïṩḷïdé">
                <a:extLst>
                  <a:ext uri="{FF2B5EF4-FFF2-40B4-BE49-F238E27FC236}">
                    <a16:creationId xmlns:a16="http://schemas.microsoft.com/office/drawing/2014/main" id="{7CBF1067-61C8-4D3D-A434-76882D89B6A2}"/>
                  </a:ext>
                </a:extLst>
              </p:cNvPr>
              <p:cNvSpPr/>
              <p:nvPr/>
            </p:nvSpPr>
            <p:spPr bwMode="auto">
              <a:xfrm>
                <a:off x="11456988" y="4333875"/>
                <a:ext cx="215900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9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8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4 w 68"/>
                  <a:gd name="T23" fmla="*/ 64 h 70"/>
                  <a:gd name="T24" fmla="*/ 48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3 w 68"/>
                  <a:gd name="T31" fmla="*/ 6 h 70"/>
                  <a:gd name="T32" fmla="*/ 19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10" y="10"/>
                    </a:cubicBezTo>
                    <a:cubicBezTo>
                      <a:pt x="16" y="4"/>
                      <a:pt x="24" y="0"/>
                      <a:pt x="35" y="0"/>
                    </a:cubicBezTo>
                    <a:cubicBezTo>
                      <a:pt x="45" y="0"/>
                      <a:pt x="52" y="4"/>
                      <a:pt x="58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6" y="51"/>
                      <a:pt x="20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5" y="9"/>
                      <a:pt x="40" y="6"/>
                      <a:pt x="33" y="6"/>
                    </a:cubicBezTo>
                    <a:cubicBezTo>
                      <a:pt x="27" y="6"/>
                      <a:pt x="23" y="8"/>
                      <a:pt x="19" y="13"/>
                    </a:cubicBezTo>
                    <a:cubicBezTo>
                      <a:pt x="16" y="18"/>
                      <a:pt x="15" y="25"/>
                      <a:pt x="15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0" name="iŝḻîḓè">
                <a:extLst>
                  <a:ext uri="{FF2B5EF4-FFF2-40B4-BE49-F238E27FC236}">
                    <a16:creationId xmlns:a16="http://schemas.microsoft.com/office/drawing/2014/main" id="{0DF87F04-AE86-4F04-90F4-A18F5479F3B0}"/>
                  </a:ext>
                </a:extLst>
              </p:cNvPr>
              <p:cNvSpPr/>
              <p:nvPr/>
            </p:nvSpPr>
            <p:spPr bwMode="auto">
              <a:xfrm>
                <a:off x="11720513" y="4333875"/>
                <a:ext cx="220663" cy="330200"/>
              </a:xfrm>
              <a:custGeom>
                <a:avLst/>
                <a:gdLst>
                  <a:gd name="T0" fmla="*/ 54 w 70"/>
                  <a:gd name="T1" fmla="*/ 9 h 104"/>
                  <a:gd name="T2" fmla="*/ 59 w 70"/>
                  <a:gd name="T3" fmla="*/ 23 h 104"/>
                  <a:gd name="T4" fmla="*/ 51 w 70"/>
                  <a:gd name="T5" fmla="*/ 42 h 104"/>
                  <a:gd name="T6" fmla="*/ 31 w 70"/>
                  <a:gd name="T7" fmla="*/ 49 h 104"/>
                  <a:gd name="T8" fmla="*/ 19 w 70"/>
                  <a:gd name="T9" fmla="*/ 46 h 104"/>
                  <a:gd name="T10" fmla="*/ 15 w 70"/>
                  <a:gd name="T11" fmla="*/ 56 h 104"/>
                  <a:gd name="T12" fmla="*/ 17 w 70"/>
                  <a:gd name="T13" fmla="*/ 59 h 104"/>
                  <a:gd name="T14" fmla="*/ 24 w 70"/>
                  <a:gd name="T15" fmla="*/ 59 h 104"/>
                  <a:gd name="T16" fmla="*/ 34 w 70"/>
                  <a:gd name="T17" fmla="*/ 59 h 104"/>
                  <a:gd name="T18" fmla="*/ 44 w 70"/>
                  <a:gd name="T19" fmla="*/ 59 h 104"/>
                  <a:gd name="T20" fmla="*/ 62 w 70"/>
                  <a:gd name="T21" fmla="*/ 63 h 104"/>
                  <a:gd name="T22" fmla="*/ 70 w 70"/>
                  <a:gd name="T23" fmla="*/ 76 h 104"/>
                  <a:gd name="T24" fmla="*/ 57 w 70"/>
                  <a:gd name="T25" fmla="*/ 96 h 104"/>
                  <a:gd name="T26" fmla="*/ 29 w 70"/>
                  <a:gd name="T27" fmla="*/ 104 h 104"/>
                  <a:gd name="T28" fmla="*/ 8 w 70"/>
                  <a:gd name="T29" fmla="*/ 99 h 104"/>
                  <a:gd name="T30" fmla="*/ 0 w 70"/>
                  <a:gd name="T31" fmla="*/ 88 h 104"/>
                  <a:gd name="T32" fmla="*/ 11 w 70"/>
                  <a:gd name="T33" fmla="*/ 70 h 104"/>
                  <a:gd name="T34" fmla="*/ 4 w 70"/>
                  <a:gd name="T35" fmla="*/ 63 h 104"/>
                  <a:gd name="T36" fmla="*/ 14 w 70"/>
                  <a:gd name="T37" fmla="*/ 45 h 104"/>
                  <a:gd name="T38" fmla="*/ 3 w 70"/>
                  <a:gd name="T39" fmla="*/ 25 h 104"/>
                  <a:gd name="T40" fmla="*/ 11 w 70"/>
                  <a:gd name="T41" fmla="*/ 7 h 104"/>
                  <a:gd name="T42" fmla="*/ 32 w 70"/>
                  <a:gd name="T43" fmla="*/ 0 h 104"/>
                  <a:gd name="T44" fmla="*/ 41 w 70"/>
                  <a:gd name="T45" fmla="*/ 1 h 104"/>
                  <a:gd name="T46" fmla="*/ 50 w 70"/>
                  <a:gd name="T47" fmla="*/ 2 h 104"/>
                  <a:gd name="T48" fmla="*/ 70 w 70"/>
                  <a:gd name="T49" fmla="*/ 2 h 104"/>
                  <a:gd name="T50" fmla="*/ 70 w 70"/>
                  <a:gd name="T51" fmla="*/ 5 h 104"/>
                  <a:gd name="T52" fmla="*/ 54 w 70"/>
                  <a:gd name="T53" fmla="*/ 9 h 104"/>
                  <a:gd name="T54" fmla="*/ 15 w 70"/>
                  <a:gd name="T55" fmla="*/ 71 h 104"/>
                  <a:gd name="T56" fmla="*/ 11 w 70"/>
                  <a:gd name="T57" fmla="*/ 84 h 104"/>
                  <a:gd name="T58" fmla="*/ 16 w 70"/>
                  <a:gd name="T59" fmla="*/ 94 h 104"/>
                  <a:gd name="T60" fmla="*/ 29 w 70"/>
                  <a:gd name="T61" fmla="*/ 97 h 104"/>
                  <a:gd name="T62" fmla="*/ 47 w 70"/>
                  <a:gd name="T63" fmla="*/ 93 h 104"/>
                  <a:gd name="T64" fmla="*/ 55 w 70"/>
                  <a:gd name="T65" fmla="*/ 80 h 104"/>
                  <a:gd name="T66" fmla="*/ 51 w 70"/>
                  <a:gd name="T67" fmla="*/ 73 h 104"/>
                  <a:gd name="T68" fmla="*/ 37 w 70"/>
                  <a:gd name="T69" fmla="*/ 71 h 104"/>
                  <a:gd name="T70" fmla="*/ 29 w 70"/>
                  <a:gd name="T71" fmla="*/ 71 h 104"/>
                  <a:gd name="T72" fmla="*/ 20 w 70"/>
                  <a:gd name="T73" fmla="*/ 71 h 104"/>
                  <a:gd name="T74" fmla="*/ 15 w 70"/>
                  <a:gd name="T75" fmla="*/ 71 h 104"/>
                  <a:gd name="T76" fmla="*/ 18 w 70"/>
                  <a:gd name="T77" fmla="*/ 24 h 104"/>
                  <a:gd name="T78" fmla="*/ 21 w 70"/>
                  <a:gd name="T79" fmla="*/ 38 h 104"/>
                  <a:gd name="T80" fmla="*/ 32 w 70"/>
                  <a:gd name="T81" fmla="*/ 43 h 104"/>
                  <a:gd name="T82" fmla="*/ 41 w 70"/>
                  <a:gd name="T83" fmla="*/ 38 h 104"/>
                  <a:gd name="T84" fmla="*/ 45 w 70"/>
                  <a:gd name="T85" fmla="*/ 25 h 104"/>
                  <a:gd name="T86" fmla="*/ 41 w 70"/>
                  <a:gd name="T87" fmla="*/ 11 h 104"/>
                  <a:gd name="T88" fmla="*/ 31 w 70"/>
                  <a:gd name="T89" fmla="*/ 6 h 104"/>
                  <a:gd name="T90" fmla="*/ 21 w 70"/>
                  <a:gd name="T91" fmla="*/ 10 h 104"/>
                  <a:gd name="T92" fmla="*/ 18 w 70"/>
                  <a:gd name="T93" fmla="*/ 2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0" h="104">
                    <a:moveTo>
                      <a:pt x="54" y="9"/>
                    </a:moveTo>
                    <a:cubicBezTo>
                      <a:pt x="57" y="13"/>
                      <a:pt x="59" y="18"/>
                      <a:pt x="59" y="23"/>
                    </a:cubicBezTo>
                    <a:cubicBezTo>
                      <a:pt x="59" y="31"/>
                      <a:pt x="57" y="37"/>
                      <a:pt x="51" y="42"/>
                    </a:cubicBezTo>
                    <a:cubicBezTo>
                      <a:pt x="46" y="46"/>
                      <a:pt x="39" y="49"/>
                      <a:pt x="31" y="49"/>
                    </a:cubicBezTo>
                    <a:cubicBezTo>
                      <a:pt x="27" y="49"/>
                      <a:pt x="23" y="48"/>
                      <a:pt x="19" y="46"/>
                    </a:cubicBezTo>
                    <a:cubicBezTo>
                      <a:pt x="16" y="51"/>
                      <a:pt x="15" y="54"/>
                      <a:pt x="15" y="56"/>
                    </a:cubicBezTo>
                    <a:cubicBezTo>
                      <a:pt x="15" y="57"/>
                      <a:pt x="16" y="58"/>
                      <a:pt x="17" y="59"/>
                    </a:cubicBezTo>
                    <a:cubicBezTo>
                      <a:pt x="18" y="59"/>
                      <a:pt x="21" y="59"/>
                      <a:pt x="24" y="59"/>
                    </a:cubicBezTo>
                    <a:cubicBezTo>
                      <a:pt x="27" y="59"/>
                      <a:pt x="30" y="59"/>
                      <a:pt x="34" y="59"/>
                    </a:cubicBezTo>
                    <a:cubicBezTo>
                      <a:pt x="37" y="59"/>
                      <a:pt x="41" y="59"/>
                      <a:pt x="44" y="59"/>
                    </a:cubicBezTo>
                    <a:cubicBezTo>
                      <a:pt x="51" y="59"/>
                      <a:pt x="57" y="60"/>
                      <a:pt x="62" y="63"/>
                    </a:cubicBezTo>
                    <a:cubicBezTo>
                      <a:pt x="67" y="66"/>
                      <a:pt x="70" y="70"/>
                      <a:pt x="70" y="76"/>
                    </a:cubicBezTo>
                    <a:cubicBezTo>
                      <a:pt x="70" y="85"/>
                      <a:pt x="66" y="91"/>
                      <a:pt x="57" y="96"/>
                    </a:cubicBezTo>
                    <a:cubicBezTo>
                      <a:pt x="49" y="101"/>
                      <a:pt x="39" y="104"/>
                      <a:pt x="29" y="104"/>
                    </a:cubicBezTo>
                    <a:cubicBezTo>
                      <a:pt x="20" y="104"/>
                      <a:pt x="13" y="102"/>
                      <a:pt x="8" y="99"/>
                    </a:cubicBezTo>
                    <a:cubicBezTo>
                      <a:pt x="2" y="97"/>
                      <a:pt x="0" y="93"/>
                      <a:pt x="0" y="88"/>
                    </a:cubicBezTo>
                    <a:cubicBezTo>
                      <a:pt x="0" y="83"/>
                      <a:pt x="4" y="77"/>
                      <a:pt x="11" y="70"/>
                    </a:cubicBezTo>
                    <a:cubicBezTo>
                      <a:pt x="6" y="68"/>
                      <a:pt x="4" y="66"/>
                      <a:pt x="4" y="63"/>
                    </a:cubicBezTo>
                    <a:cubicBezTo>
                      <a:pt x="4" y="58"/>
                      <a:pt x="7" y="52"/>
                      <a:pt x="14" y="45"/>
                    </a:cubicBezTo>
                    <a:cubicBezTo>
                      <a:pt x="7" y="40"/>
                      <a:pt x="3" y="34"/>
                      <a:pt x="3" y="25"/>
                    </a:cubicBezTo>
                    <a:cubicBezTo>
                      <a:pt x="3" y="18"/>
                      <a:pt x="6" y="12"/>
                      <a:pt x="11" y="7"/>
                    </a:cubicBezTo>
                    <a:cubicBezTo>
                      <a:pt x="16" y="3"/>
                      <a:pt x="23" y="0"/>
                      <a:pt x="32" y="0"/>
                    </a:cubicBezTo>
                    <a:cubicBezTo>
                      <a:pt x="34" y="0"/>
                      <a:pt x="37" y="1"/>
                      <a:pt x="41" y="1"/>
                    </a:cubicBezTo>
                    <a:cubicBezTo>
                      <a:pt x="45" y="2"/>
                      <a:pt x="48" y="2"/>
                      <a:pt x="50" y="2"/>
                    </a:cubicBezTo>
                    <a:cubicBezTo>
                      <a:pt x="57" y="2"/>
                      <a:pt x="64" y="2"/>
                      <a:pt x="70" y="2"/>
                    </a:cubicBezTo>
                    <a:cubicBezTo>
                      <a:pt x="70" y="5"/>
                      <a:pt x="70" y="5"/>
                      <a:pt x="70" y="5"/>
                    </a:cubicBezTo>
                    <a:lnTo>
                      <a:pt x="54" y="9"/>
                    </a:lnTo>
                    <a:close/>
                    <a:moveTo>
                      <a:pt x="15" y="71"/>
                    </a:moveTo>
                    <a:cubicBezTo>
                      <a:pt x="12" y="76"/>
                      <a:pt x="11" y="80"/>
                      <a:pt x="11" y="84"/>
                    </a:cubicBezTo>
                    <a:cubicBezTo>
                      <a:pt x="11" y="88"/>
                      <a:pt x="12" y="92"/>
                      <a:pt x="16" y="94"/>
                    </a:cubicBezTo>
                    <a:cubicBezTo>
                      <a:pt x="19" y="96"/>
                      <a:pt x="24" y="97"/>
                      <a:pt x="29" y="97"/>
                    </a:cubicBezTo>
                    <a:cubicBezTo>
                      <a:pt x="36" y="97"/>
                      <a:pt x="42" y="96"/>
                      <a:pt x="47" y="93"/>
                    </a:cubicBezTo>
                    <a:cubicBezTo>
                      <a:pt x="53" y="90"/>
                      <a:pt x="55" y="86"/>
                      <a:pt x="55" y="80"/>
                    </a:cubicBezTo>
                    <a:cubicBezTo>
                      <a:pt x="55" y="77"/>
                      <a:pt x="54" y="75"/>
                      <a:pt x="51" y="73"/>
                    </a:cubicBezTo>
                    <a:cubicBezTo>
                      <a:pt x="49" y="71"/>
                      <a:pt x="44" y="71"/>
                      <a:pt x="37" y="71"/>
                    </a:cubicBezTo>
                    <a:cubicBezTo>
                      <a:pt x="35" y="71"/>
                      <a:pt x="32" y="71"/>
                      <a:pt x="29" y="71"/>
                    </a:cubicBezTo>
                    <a:cubicBezTo>
                      <a:pt x="26" y="71"/>
                      <a:pt x="23" y="71"/>
                      <a:pt x="20" y="71"/>
                    </a:cubicBezTo>
                    <a:cubicBezTo>
                      <a:pt x="19" y="71"/>
                      <a:pt x="17" y="71"/>
                      <a:pt x="15" y="71"/>
                    </a:cubicBezTo>
                    <a:close/>
                    <a:moveTo>
                      <a:pt x="18" y="24"/>
                    </a:moveTo>
                    <a:cubicBezTo>
                      <a:pt x="18" y="30"/>
                      <a:pt x="19" y="35"/>
                      <a:pt x="21" y="38"/>
                    </a:cubicBezTo>
                    <a:cubicBezTo>
                      <a:pt x="24" y="41"/>
                      <a:pt x="27" y="43"/>
                      <a:pt x="32" y="43"/>
                    </a:cubicBezTo>
                    <a:cubicBezTo>
                      <a:pt x="36" y="43"/>
                      <a:pt x="39" y="42"/>
                      <a:pt x="41" y="38"/>
                    </a:cubicBezTo>
                    <a:cubicBezTo>
                      <a:pt x="44" y="35"/>
                      <a:pt x="45" y="31"/>
                      <a:pt x="45" y="25"/>
                    </a:cubicBezTo>
                    <a:cubicBezTo>
                      <a:pt x="45" y="19"/>
                      <a:pt x="43" y="14"/>
                      <a:pt x="41" y="11"/>
                    </a:cubicBezTo>
                    <a:cubicBezTo>
                      <a:pt x="39" y="7"/>
                      <a:pt x="35" y="6"/>
                      <a:pt x="31" y="6"/>
                    </a:cubicBezTo>
                    <a:cubicBezTo>
                      <a:pt x="26" y="6"/>
                      <a:pt x="23" y="7"/>
                      <a:pt x="21" y="10"/>
                    </a:cubicBezTo>
                    <a:cubicBezTo>
                      <a:pt x="19" y="13"/>
                      <a:pt x="18" y="18"/>
                      <a:pt x="18" y="2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1" name="îṩľïḑê">
                <a:extLst>
                  <a:ext uri="{FF2B5EF4-FFF2-40B4-BE49-F238E27FC236}">
                    <a16:creationId xmlns:a16="http://schemas.microsoft.com/office/drawing/2014/main" id="{1B0EA9FB-026E-4C66-887E-EABBA0CF0041}"/>
                  </a:ext>
                </a:extLst>
              </p:cNvPr>
              <p:cNvSpPr/>
              <p:nvPr/>
            </p:nvSpPr>
            <p:spPr bwMode="auto">
              <a:xfrm>
                <a:off x="11960225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1 w 74"/>
                  <a:gd name="T7" fmla="*/ 3 h 101"/>
                  <a:gd name="T8" fmla="*/ 23 w 74"/>
                  <a:gd name="T9" fmla="*/ 5 h 101"/>
                  <a:gd name="T10" fmla="*/ 29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4 w 74"/>
                  <a:gd name="T17" fmla="*/ 39 h 101"/>
                  <a:gd name="T18" fmla="*/ 51 w 74"/>
                  <a:gd name="T19" fmla="*/ 23 h 101"/>
                  <a:gd name="T20" fmla="*/ 57 w 74"/>
                  <a:gd name="T21" fmla="*/ 5 h 101"/>
                  <a:gd name="T22" fmla="*/ 49 w 74"/>
                  <a:gd name="T23" fmla="*/ 3 h 101"/>
                  <a:gd name="T24" fmla="*/ 49 w 74"/>
                  <a:gd name="T25" fmla="*/ 0 h 101"/>
                  <a:gd name="T26" fmla="*/ 61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7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4 w 74"/>
                  <a:gd name="T39" fmla="*/ 57 h 101"/>
                  <a:gd name="T40" fmla="*/ 38 w 74"/>
                  <a:gd name="T41" fmla="*/ 77 h 101"/>
                  <a:gd name="T42" fmla="*/ 34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8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6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29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4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2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4" y="57"/>
                    </a:cubicBezTo>
                    <a:cubicBezTo>
                      <a:pt x="42" y="63"/>
                      <a:pt x="40" y="70"/>
                      <a:pt x="38" y="77"/>
                    </a:cubicBezTo>
                    <a:cubicBezTo>
                      <a:pt x="37" y="83"/>
                      <a:pt x="35" y="89"/>
                      <a:pt x="34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0" y="100"/>
                      <a:pt x="27" y="101"/>
                      <a:pt x="23" y="101"/>
                    </a:cubicBezTo>
                    <a:cubicBezTo>
                      <a:pt x="18" y="101"/>
                      <a:pt x="13" y="101"/>
                      <a:pt x="8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7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6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</p:grpSp>
      <p:cxnSp>
        <p:nvCxnSpPr>
          <p:cNvPr id="144" name="直接连接符 143">
            <a:extLst>
              <a:ext uri="{FF2B5EF4-FFF2-40B4-BE49-F238E27FC236}">
                <a16:creationId xmlns:a16="http://schemas.microsoft.com/office/drawing/2014/main" id="{C3DA05A3-BC15-46C3-A828-2A403DAA5F55}"/>
              </a:ext>
            </a:extLst>
          </p:cNvPr>
          <p:cNvCxnSpPr/>
          <p:nvPr/>
        </p:nvCxnSpPr>
        <p:spPr>
          <a:xfrm>
            <a:off x="789973" y="1577518"/>
            <a:ext cx="621924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955E2166-81FD-465F-B9A6-BA5A688C4050}"/>
              </a:ext>
            </a:extLst>
          </p:cNvPr>
          <p:cNvSpPr/>
          <p:nvPr/>
        </p:nvSpPr>
        <p:spPr>
          <a:xfrm>
            <a:off x="3505200" y="1710983"/>
            <a:ext cx="2004980" cy="3584917"/>
          </a:xfrm>
          <a:prstGeom prst="roundRect">
            <a:avLst>
              <a:gd name="adj" fmla="val 4315"/>
            </a:avLst>
          </a:prstGeom>
          <a:noFill/>
          <a:ln>
            <a:solidFill>
              <a:srgbClr val="47CFFF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矩形: 圆角 145">
            <a:extLst>
              <a:ext uri="{FF2B5EF4-FFF2-40B4-BE49-F238E27FC236}">
                <a16:creationId xmlns:a16="http://schemas.microsoft.com/office/drawing/2014/main" id="{53B5FCCA-3CB0-4567-812D-384BB9378E0A}"/>
              </a:ext>
            </a:extLst>
          </p:cNvPr>
          <p:cNvSpPr/>
          <p:nvPr/>
        </p:nvSpPr>
        <p:spPr>
          <a:xfrm>
            <a:off x="5657065" y="1710983"/>
            <a:ext cx="2004980" cy="3584917"/>
          </a:xfrm>
          <a:prstGeom prst="roundRect">
            <a:avLst>
              <a:gd name="adj" fmla="val 4315"/>
            </a:avLst>
          </a:prstGeom>
          <a:noFill/>
          <a:ln>
            <a:solidFill>
              <a:srgbClr val="47CFFF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矩形: 圆角 146">
            <a:extLst>
              <a:ext uri="{FF2B5EF4-FFF2-40B4-BE49-F238E27FC236}">
                <a16:creationId xmlns:a16="http://schemas.microsoft.com/office/drawing/2014/main" id="{F28DDE09-F1D9-4C6E-929D-1C5D9F567B28}"/>
              </a:ext>
            </a:extLst>
          </p:cNvPr>
          <p:cNvSpPr/>
          <p:nvPr/>
        </p:nvSpPr>
        <p:spPr>
          <a:xfrm>
            <a:off x="7808930" y="1707461"/>
            <a:ext cx="2004980" cy="3584917"/>
          </a:xfrm>
          <a:prstGeom prst="roundRect">
            <a:avLst>
              <a:gd name="adj" fmla="val 4315"/>
            </a:avLst>
          </a:prstGeom>
          <a:noFill/>
          <a:ln>
            <a:solidFill>
              <a:srgbClr val="47CFFF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矩形: 圆角 147">
            <a:extLst>
              <a:ext uri="{FF2B5EF4-FFF2-40B4-BE49-F238E27FC236}">
                <a16:creationId xmlns:a16="http://schemas.microsoft.com/office/drawing/2014/main" id="{2B01E4D7-A295-4474-886E-294F61181606}"/>
              </a:ext>
            </a:extLst>
          </p:cNvPr>
          <p:cNvSpPr/>
          <p:nvPr/>
        </p:nvSpPr>
        <p:spPr>
          <a:xfrm>
            <a:off x="9960794" y="1707461"/>
            <a:ext cx="2004980" cy="3584917"/>
          </a:xfrm>
          <a:prstGeom prst="roundRect">
            <a:avLst>
              <a:gd name="adj" fmla="val 4315"/>
            </a:avLst>
          </a:prstGeom>
          <a:noFill/>
          <a:ln>
            <a:solidFill>
              <a:srgbClr val="47CFFF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2b586da8-b3bb-41e3-9609-2aa83134bc7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099992B1-C7AB-451D-8EC3-4C6B45200637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258192" y="182880"/>
            <a:ext cx="2782142" cy="561340"/>
            <a:chOff x="1386105" y="2481869"/>
            <a:chExt cx="9419805" cy="1900592"/>
          </a:xfrm>
        </p:grpSpPr>
        <p:grpSp>
          <p:nvGrpSpPr>
            <p:cNvPr id="7" name="íṡ1íḍe">
              <a:extLst>
                <a:ext uri="{FF2B5EF4-FFF2-40B4-BE49-F238E27FC236}">
                  <a16:creationId xmlns:a16="http://schemas.microsoft.com/office/drawing/2014/main" id="{89847AEF-C760-4450-88F8-E408F65A1B7B}"/>
                </a:ext>
              </a:extLst>
            </p:cNvPr>
            <p:cNvGrpSpPr/>
            <p:nvPr/>
          </p:nvGrpSpPr>
          <p:grpSpPr>
            <a:xfrm>
              <a:off x="1386105" y="2521057"/>
              <a:ext cx="1808767" cy="1817338"/>
              <a:chOff x="-15875" y="2251075"/>
              <a:chExt cx="2344738" cy="2355850"/>
            </a:xfrm>
          </p:grpSpPr>
          <p:sp>
            <p:nvSpPr>
              <p:cNvPr id="55" name="ïṣḷïdê">
                <a:extLst>
                  <a:ext uri="{FF2B5EF4-FFF2-40B4-BE49-F238E27FC236}">
                    <a16:creationId xmlns:a16="http://schemas.microsoft.com/office/drawing/2014/main" id="{CFE19823-9FE6-4BD9-9B9F-A15D10043DA2}"/>
                  </a:ext>
                </a:extLst>
              </p:cNvPr>
              <p:cNvSpPr/>
              <p:nvPr/>
            </p:nvSpPr>
            <p:spPr bwMode="auto">
              <a:xfrm>
                <a:off x="-15875" y="2251075"/>
                <a:ext cx="2344738" cy="2355850"/>
              </a:xfrm>
              <a:custGeom>
                <a:avLst/>
                <a:gdLst>
                  <a:gd name="T0" fmla="*/ 357 w 740"/>
                  <a:gd name="T1" fmla="*/ 6 h 743"/>
                  <a:gd name="T2" fmla="*/ 623 w 740"/>
                  <a:gd name="T3" fmla="*/ 106 h 743"/>
                  <a:gd name="T4" fmla="*/ 737 w 740"/>
                  <a:gd name="T5" fmla="*/ 359 h 743"/>
                  <a:gd name="T6" fmla="*/ 710 w 740"/>
                  <a:gd name="T7" fmla="*/ 513 h 743"/>
                  <a:gd name="T8" fmla="*/ 532 w 740"/>
                  <a:gd name="T9" fmla="*/ 702 h 743"/>
                  <a:gd name="T10" fmla="*/ 386 w 740"/>
                  <a:gd name="T11" fmla="*/ 739 h 743"/>
                  <a:gd name="T12" fmla="*/ 119 w 740"/>
                  <a:gd name="T13" fmla="*/ 639 h 743"/>
                  <a:gd name="T14" fmla="*/ 41 w 740"/>
                  <a:gd name="T15" fmla="*/ 533 h 743"/>
                  <a:gd name="T16" fmla="*/ 4 w 740"/>
                  <a:gd name="T17" fmla="*/ 387 h 743"/>
                  <a:gd name="T18" fmla="*/ 104 w 740"/>
                  <a:gd name="T19" fmla="*/ 120 h 743"/>
                  <a:gd name="T20" fmla="*/ 314 w 740"/>
                  <a:gd name="T21" fmla="*/ 9 h 743"/>
                  <a:gd name="T22" fmla="*/ 357 w 740"/>
                  <a:gd name="T23" fmla="*/ 6 h 743"/>
                  <a:gd name="T24" fmla="*/ 118 w 740"/>
                  <a:gd name="T25" fmla="*/ 123 h 743"/>
                  <a:gd name="T26" fmla="*/ 16 w 740"/>
                  <a:gd name="T27" fmla="*/ 376 h 743"/>
                  <a:gd name="T28" fmla="*/ 48 w 740"/>
                  <a:gd name="T29" fmla="*/ 520 h 743"/>
                  <a:gd name="T30" fmla="*/ 122 w 740"/>
                  <a:gd name="T31" fmla="*/ 625 h 743"/>
                  <a:gd name="T32" fmla="*/ 374 w 740"/>
                  <a:gd name="T33" fmla="*/ 727 h 743"/>
                  <a:gd name="T34" fmla="*/ 520 w 740"/>
                  <a:gd name="T35" fmla="*/ 695 h 743"/>
                  <a:gd name="T36" fmla="*/ 623 w 740"/>
                  <a:gd name="T37" fmla="*/ 622 h 743"/>
                  <a:gd name="T38" fmla="*/ 696 w 740"/>
                  <a:gd name="T39" fmla="*/ 516 h 743"/>
                  <a:gd name="T40" fmla="*/ 726 w 740"/>
                  <a:gd name="T41" fmla="*/ 370 h 743"/>
                  <a:gd name="T42" fmla="*/ 694 w 740"/>
                  <a:gd name="T43" fmla="*/ 225 h 743"/>
                  <a:gd name="T44" fmla="*/ 516 w 740"/>
                  <a:gd name="T45" fmla="*/ 48 h 743"/>
                  <a:gd name="T46" fmla="*/ 369 w 740"/>
                  <a:gd name="T47" fmla="*/ 17 h 743"/>
                  <a:gd name="T48" fmla="*/ 118 w 740"/>
                  <a:gd name="T49" fmla="*/ 123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0" h="743">
                    <a:moveTo>
                      <a:pt x="357" y="6"/>
                    </a:moveTo>
                    <a:cubicBezTo>
                      <a:pt x="475" y="0"/>
                      <a:pt x="563" y="50"/>
                      <a:pt x="623" y="106"/>
                    </a:cubicBezTo>
                    <a:cubicBezTo>
                      <a:pt x="685" y="163"/>
                      <a:pt x="732" y="246"/>
                      <a:pt x="737" y="359"/>
                    </a:cubicBezTo>
                    <a:cubicBezTo>
                      <a:pt x="740" y="417"/>
                      <a:pt x="728" y="470"/>
                      <a:pt x="710" y="513"/>
                    </a:cubicBezTo>
                    <a:cubicBezTo>
                      <a:pt x="675" y="598"/>
                      <a:pt x="613" y="662"/>
                      <a:pt x="532" y="702"/>
                    </a:cubicBezTo>
                    <a:cubicBezTo>
                      <a:pt x="491" y="722"/>
                      <a:pt x="442" y="737"/>
                      <a:pt x="386" y="739"/>
                    </a:cubicBezTo>
                    <a:cubicBezTo>
                      <a:pt x="267" y="743"/>
                      <a:pt x="182" y="697"/>
                      <a:pt x="119" y="639"/>
                    </a:cubicBezTo>
                    <a:cubicBezTo>
                      <a:pt x="87" y="610"/>
                      <a:pt x="61" y="574"/>
                      <a:pt x="41" y="533"/>
                    </a:cubicBezTo>
                    <a:cubicBezTo>
                      <a:pt x="21" y="492"/>
                      <a:pt x="6" y="444"/>
                      <a:pt x="4" y="387"/>
                    </a:cubicBezTo>
                    <a:cubicBezTo>
                      <a:pt x="0" y="267"/>
                      <a:pt x="47" y="181"/>
                      <a:pt x="104" y="120"/>
                    </a:cubicBezTo>
                    <a:cubicBezTo>
                      <a:pt x="154" y="67"/>
                      <a:pt x="223" y="24"/>
                      <a:pt x="314" y="9"/>
                    </a:cubicBezTo>
                    <a:cubicBezTo>
                      <a:pt x="328" y="7"/>
                      <a:pt x="343" y="6"/>
                      <a:pt x="357" y="6"/>
                    </a:cubicBezTo>
                    <a:close/>
                    <a:moveTo>
                      <a:pt x="118" y="123"/>
                    </a:moveTo>
                    <a:cubicBezTo>
                      <a:pt x="60" y="181"/>
                      <a:pt x="16" y="262"/>
                      <a:pt x="16" y="376"/>
                    </a:cubicBezTo>
                    <a:cubicBezTo>
                      <a:pt x="16" y="432"/>
                      <a:pt x="29" y="479"/>
                      <a:pt x="48" y="520"/>
                    </a:cubicBezTo>
                    <a:cubicBezTo>
                      <a:pt x="67" y="561"/>
                      <a:pt x="91" y="596"/>
                      <a:pt x="122" y="625"/>
                    </a:cubicBezTo>
                    <a:cubicBezTo>
                      <a:pt x="183" y="683"/>
                      <a:pt x="261" y="727"/>
                      <a:pt x="374" y="727"/>
                    </a:cubicBezTo>
                    <a:cubicBezTo>
                      <a:pt x="430" y="727"/>
                      <a:pt x="479" y="714"/>
                      <a:pt x="520" y="695"/>
                    </a:cubicBezTo>
                    <a:cubicBezTo>
                      <a:pt x="560" y="677"/>
                      <a:pt x="594" y="651"/>
                      <a:pt x="623" y="622"/>
                    </a:cubicBezTo>
                    <a:cubicBezTo>
                      <a:pt x="653" y="592"/>
                      <a:pt x="677" y="558"/>
                      <a:pt x="696" y="516"/>
                    </a:cubicBezTo>
                    <a:cubicBezTo>
                      <a:pt x="714" y="476"/>
                      <a:pt x="728" y="424"/>
                      <a:pt x="726" y="370"/>
                    </a:cubicBezTo>
                    <a:cubicBezTo>
                      <a:pt x="725" y="313"/>
                      <a:pt x="712" y="265"/>
                      <a:pt x="694" y="225"/>
                    </a:cubicBezTo>
                    <a:cubicBezTo>
                      <a:pt x="657" y="145"/>
                      <a:pt x="597" y="84"/>
                      <a:pt x="516" y="48"/>
                    </a:cubicBezTo>
                    <a:cubicBezTo>
                      <a:pt x="474" y="30"/>
                      <a:pt x="424" y="17"/>
                      <a:pt x="369" y="17"/>
                    </a:cubicBezTo>
                    <a:cubicBezTo>
                      <a:pt x="255" y="18"/>
                      <a:pt x="175" y="66"/>
                      <a:pt x="118" y="1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6" name="îş1ide">
                <a:extLst>
                  <a:ext uri="{FF2B5EF4-FFF2-40B4-BE49-F238E27FC236}">
                    <a16:creationId xmlns:a16="http://schemas.microsoft.com/office/drawing/2014/main" id="{3BD95004-FE37-4ECC-BC9D-A53BA6C62C55}"/>
                  </a:ext>
                </a:extLst>
              </p:cNvPr>
              <p:cNvSpPr/>
              <p:nvPr/>
            </p:nvSpPr>
            <p:spPr bwMode="auto">
              <a:xfrm>
                <a:off x="1082675" y="2346325"/>
                <a:ext cx="130175" cy="158750"/>
              </a:xfrm>
              <a:custGeom>
                <a:avLst/>
                <a:gdLst>
                  <a:gd name="T0" fmla="*/ 37 w 41"/>
                  <a:gd name="T1" fmla="*/ 14 h 50"/>
                  <a:gd name="T2" fmla="*/ 26 w 41"/>
                  <a:gd name="T3" fmla="*/ 16 h 50"/>
                  <a:gd name="T4" fmla="*/ 15 w 41"/>
                  <a:gd name="T5" fmla="*/ 14 h 50"/>
                  <a:gd name="T6" fmla="*/ 38 w 41"/>
                  <a:gd name="T7" fmla="*/ 28 h 50"/>
                  <a:gd name="T8" fmla="*/ 3 w 41"/>
                  <a:gd name="T9" fmla="*/ 30 h 50"/>
                  <a:gd name="T10" fmla="*/ 13 w 41"/>
                  <a:gd name="T11" fmla="*/ 30 h 50"/>
                  <a:gd name="T12" fmla="*/ 26 w 41"/>
                  <a:gd name="T13" fmla="*/ 33 h 50"/>
                  <a:gd name="T14" fmla="*/ 4 w 41"/>
                  <a:gd name="T15" fmla="*/ 12 h 50"/>
                  <a:gd name="T16" fmla="*/ 37 w 41"/>
                  <a:gd name="T17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50">
                    <a:moveTo>
                      <a:pt x="37" y="14"/>
                    </a:moveTo>
                    <a:cubicBezTo>
                      <a:pt x="35" y="16"/>
                      <a:pt x="30" y="16"/>
                      <a:pt x="26" y="16"/>
                    </a:cubicBezTo>
                    <a:cubicBezTo>
                      <a:pt x="25" y="13"/>
                      <a:pt x="18" y="9"/>
                      <a:pt x="15" y="14"/>
                    </a:cubicBezTo>
                    <a:cubicBezTo>
                      <a:pt x="23" y="20"/>
                      <a:pt x="37" y="18"/>
                      <a:pt x="38" y="28"/>
                    </a:cubicBezTo>
                    <a:cubicBezTo>
                      <a:pt x="41" y="48"/>
                      <a:pt x="3" y="50"/>
                      <a:pt x="3" y="30"/>
                    </a:cubicBezTo>
                    <a:cubicBezTo>
                      <a:pt x="7" y="31"/>
                      <a:pt x="9" y="29"/>
                      <a:pt x="13" y="30"/>
                    </a:cubicBezTo>
                    <a:cubicBezTo>
                      <a:pt x="14" y="34"/>
                      <a:pt x="23" y="39"/>
                      <a:pt x="26" y="33"/>
                    </a:cubicBezTo>
                    <a:cubicBezTo>
                      <a:pt x="22" y="23"/>
                      <a:pt x="0" y="29"/>
                      <a:pt x="4" y="12"/>
                    </a:cubicBezTo>
                    <a:cubicBezTo>
                      <a:pt x="7" y="1"/>
                      <a:pt x="34" y="0"/>
                      <a:pt x="37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7" name="ïṩļïdè">
                <a:extLst>
                  <a:ext uri="{FF2B5EF4-FFF2-40B4-BE49-F238E27FC236}">
                    <a16:creationId xmlns:a16="http://schemas.microsoft.com/office/drawing/2014/main" id="{ACB06C85-B94E-4B5E-812A-D6D8DE9D71AE}"/>
                  </a:ext>
                </a:extLst>
              </p:cNvPr>
              <p:cNvSpPr/>
              <p:nvPr/>
            </p:nvSpPr>
            <p:spPr bwMode="auto">
              <a:xfrm>
                <a:off x="944563" y="2368550"/>
                <a:ext cx="65088" cy="133350"/>
              </a:xfrm>
              <a:custGeom>
                <a:avLst/>
                <a:gdLst>
                  <a:gd name="T0" fmla="*/ 19 w 21"/>
                  <a:gd name="T1" fmla="*/ 1 h 42"/>
                  <a:gd name="T2" fmla="*/ 20 w 21"/>
                  <a:gd name="T3" fmla="*/ 7 h 42"/>
                  <a:gd name="T4" fmla="*/ 14 w 21"/>
                  <a:gd name="T5" fmla="*/ 11 h 42"/>
                  <a:gd name="T6" fmla="*/ 19 w 21"/>
                  <a:gd name="T7" fmla="*/ 12 h 42"/>
                  <a:gd name="T8" fmla="*/ 21 w 21"/>
                  <a:gd name="T9" fmla="*/ 19 h 42"/>
                  <a:gd name="T10" fmla="*/ 16 w 21"/>
                  <a:gd name="T11" fmla="*/ 20 h 42"/>
                  <a:gd name="T12" fmla="*/ 19 w 21"/>
                  <a:gd name="T13" fmla="*/ 39 h 42"/>
                  <a:gd name="T14" fmla="*/ 8 w 21"/>
                  <a:gd name="T15" fmla="*/ 42 h 42"/>
                  <a:gd name="T16" fmla="*/ 5 w 21"/>
                  <a:gd name="T17" fmla="*/ 22 h 42"/>
                  <a:gd name="T18" fmla="*/ 1 w 21"/>
                  <a:gd name="T19" fmla="*/ 22 h 42"/>
                  <a:gd name="T20" fmla="*/ 0 w 21"/>
                  <a:gd name="T21" fmla="*/ 15 h 42"/>
                  <a:gd name="T22" fmla="*/ 3 w 21"/>
                  <a:gd name="T23" fmla="*/ 14 h 42"/>
                  <a:gd name="T24" fmla="*/ 19 w 21"/>
                  <a:gd name="T2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2">
                    <a:moveTo>
                      <a:pt x="19" y="1"/>
                    </a:moveTo>
                    <a:cubicBezTo>
                      <a:pt x="21" y="2"/>
                      <a:pt x="20" y="5"/>
                      <a:pt x="20" y="7"/>
                    </a:cubicBezTo>
                    <a:cubicBezTo>
                      <a:pt x="18" y="8"/>
                      <a:pt x="14" y="7"/>
                      <a:pt x="14" y="11"/>
                    </a:cubicBezTo>
                    <a:cubicBezTo>
                      <a:pt x="15" y="14"/>
                      <a:pt x="18" y="10"/>
                      <a:pt x="19" y="12"/>
                    </a:cubicBezTo>
                    <a:cubicBezTo>
                      <a:pt x="20" y="14"/>
                      <a:pt x="20" y="17"/>
                      <a:pt x="21" y="19"/>
                    </a:cubicBezTo>
                    <a:cubicBezTo>
                      <a:pt x="19" y="19"/>
                      <a:pt x="18" y="20"/>
                      <a:pt x="16" y="20"/>
                    </a:cubicBezTo>
                    <a:cubicBezTo>
                      <a:pt x="17" y="27"/>
                      <a:pt x="18" y="33"/>
                      <a:pt x="19" y="39"/>
                    </a:cubicBezTo>
                    <a:cubicBezTo>
                      <a:pt x="17" y="41"/>
                      <a:pt x="12" y="41"/>
                      <a:pt x="8" y="42"/>
                    </a:cubicBezTo>
                    <a:cubicBezTo>
                      <a:pt x="7" y="35"/>
                      <a:pt x="6" y="29"/>
                      <a:pt x="5" y="22"/>
                    </a:cubicBezTo>
                    <a:cubicBezTo>
                      <a:pt x="3" y="22"/>
                      <a:pt x="2" y="24"/>
                      <a:pt x="1" y="22"/>
                    </a:cubicBezTo>
                    <a:cubicBezTo>
                      <a:pt x="1" y="19"/>
                      <a:pt x="0" y="18"/>
                      <a:pt x="0" y="15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1" y="2"/>
                      <a:pt x="9" y="0"/>
                      <a:pt x="19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8" name="î$1iḑé">
                <a:extLst>
                  <a:ext uri="{FF2B5EF4-FFF2-40B4-BE49-F238E27FC236}">
                    <a16:creationId xmlns:a16="http://schemas.microsoft.com/office/drawing/2014/main" id="{099B9CDB-E6E1-4CB6-A1D0-2674B5F53365}"/>
                  </a:ext>
                </a:extLst>
              </p:cNvPr>
              <p:cNvSpPr/>
              <p:nvPr/>
            </p:nvSpPr>
            <p:spPr bwMode="auto">
              <a:xfrm>
                <a:off x="1352550" y="2371725"/>
                <a:ext cx="41275" cy="38100"/>
              </a:xfrm>
              <a:custGeom>
                <a:avLst/>
                <a:gdLst>
                  <a:gd name="T0" fmla="*/ 13 w 13"/>
                  <a:gd name="T1" fmla="*/ 5 h 12"/>
                  <a:gd name="T2" fmla="*/ 12 w 13"/>
                  <a:gd name="T3" fmla="*/ 12 h 12"/>
                  <a:gd name="T4" fmla="*/ 1 w 13"/>
                  <a:gd name="T5" fmla="*/ 10 h 12"/>
                  <a:gd name="T6" fmla="*/ 13 w 13"/>
                  <a:gd name="T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2">
                    <a:moveTo>
                      <a:pt x="13" y="5"/>
                    </a:moveTo>
                    <a:cubicBezTo>
                      <a:pt x="13" y="8"/>
                      <a:pt x="12" y="9"/>
                      <a:pt x="12" y="12"/>
                    </a:cubicBezTo>
                    <a:cubicBezTo>
                      <a:pt x="8" y="12"/>
                      <a:pt x="5" y="10"/>
                      <a:pt x="1" y="10"/>
                    </a:cubicBezTo>
                    <a:cubicBezTo>
                      <a:pt x="0" y="0"/>
                      <a:pt x="8" y="3"/>
                      <a:pt x="13" y="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9" name="iśľiḑè">
                <a:extLst>
                  <a:ext uri="{FF2B5EF4-FFF2-40B4-BE49-F238E27FC236}">
                    <a16:creationId xmlns:a16="http://schemas.microsoft.com/office/drawing/2014/main" id="{F59D826F-5BB1-4764-84D6-224382E98ADE}"/>
                  </a:ext>
                </a:extLst>
              </p:cNvPr>
              <p:cNvSpPr/>
              <p:nvPr/>
            </p:nvSpPr>
            <p:spPr bwMode="auto">
              <a:xfrm>
                <a:off x="1196975" y="2390775"/>
                <a:ext cx="123825" cy="111125"/>
              </a:xfrm>
              <a:custGeom>
                <a:avLst/>
                <a:gdLst>
                  <a:gd name="T0" fmla="*/ 39 w 39"/>
                  <a:gd name="T1" fmla="*/ 14 h 35"/>
                  <a:gd name="T2" fmla="*/ 30 w 39"/>
                  <a:gd name="T3" fmla="*/ 14 h 35"/>
                  <a:gd name="T4" fmla="*/ 21 w 39"/>
                  <a:gd name="T5" fmla="*/ 24 h 35"/>
                  <a:gd name="T6" fmla="*/ 30 w 39"/>
                  <a:gd name="T7" fmla="*/ 20 h 35"/>
                  <a:gd name="T8" fmla="*/ 39 w 39"/>
                  <a:gd name="T9" fmla="*/ 23 h 35"/>
                  <a:gd name="T10" fmla="*/ 11 w 39"/>
                  <a:gd name="T11" fmla="*/ 27 h 35"/>
                  <a:gd name="T12" fmla="*/ 26 w 39"/>
                  <a:gd name="T13" fmla="*/ 2 h 35"/>
                  <a:gd name="T14" fmla="*/ 39 w 39"/>
                  <a:gd name="T15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35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25" y="3"/>
                      <a:pt x="12" y="17"/>
                      <a:pt x="21" y="24"/>
                    </a:cubicBezTo>
                    <a:cubicBezTo>
                      <a:pt x="26" y="25"/>
                      <a:pt x="28" y="22"/>
                      <a:pt x="30" y="20"/>
                    </a:cubicBezTo>
                    <a:cubicBezTo>
                      <a:pt x="33" y="22"/>
                      <a:pt x="37" y="21"/>
                      <a:pt x="39" y="23"/>
                    </a:cubicBezTo>
                    <a:cubicBezTo>
                      <a:pt x="35" y="33"/>
                      <a:pt x="19" y="35"/>
                      <a:pt x="11" y="27"/>
                    </a:cubicBezTo>
                    <a:cubicBezTo>
                      <a:pt x="0" y="18"/>
                      <a:pt x="9" y="0"/>
                      <a:pt x="26" y="2"/>
                    </a:cubicBezTo>
                    <a:cubicBezTo>
                      <a:pt x="33" y="3"/>
                      <a:pt x="39" y="6"/>
                      <a:pt x="39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0" name="ïṥḷíḑè">
                <a:extLst>
                  <a:ext uri="{FF2B5EF4-FFF2-40B4-BE49-F238E27FC236}">
                    <a16:creationId xmlns:a16="http://schemas.microsoft.com/office/drawing/2014/main" id="{34B192C3-7A79-406E-814A-F7BC93054229}"/>
                  </a:ext>
                </a:extLst>
              </p:cNvPr>
              <p:cNvSpPr/>
              <p:nvPr/>
            </p:nvSpPr>
            <p:spPr bwMode="auto">
              <a:xfrm>
                <a:off x="1333500" y="2413000"/>
                <a:ext cx="53975" cy="95250"/>
              </a:xfrm>
              <a:custGeom>
                <a:avLst/>
                <a:gdLst>
                  <a:gd name="T0" fmla="*/ 7 w 17"/>
                  <a:gd name="T1" fmla="*/ 0 h 30"/>
                  <a:gd name="T2" fmla="*/ 17 w 17"/>
                  <a:gd name="T3" fmla="*/ 2 h 30"/>
                  <a:gd name="T4" fmla="*/ 11 w 17"/>
                  <a:gd name="T5" fmla="*/ 30 h 30"/>
                  <a:gd name="T6" fmla="*/ 0 w 17"/>
                  <a:gd name="T7" fmla="*/ 27 h 30"/>
                  <a:gd name="T8" fmla="*/ 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7" y="0"/>
                    </a:moveTo>
                    <a:cubicBezTo>
                      <a:pt x="10" y="1"/>
                      <a:pt x="14" y="1"/>
                      <a:pt x="17" y="2"/>
                    </a:cubicBezTo>
                    <a:cubicBezTo>
                      <a:pt x="15" y="11"/>
                      <a:pt x="13" y="21"/>
                      <a:pt x="11" y="30"/>
                    </a:cubicBezTo>
                    <a:cubicBezTo>
                      <a:pt x="7" y="29"/>
                      <a:pt x="4" y="28"/>
                      <a:pt x="0" y="27"/>
                    </a:cubicBezTo>
                    <a:cubicBezTo>
                      <a:pt x="2" y="18"/>
                      <a:pt x="4" y="8"/>
                      <a:pt x="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1" name="íṥliḑê">
                <a:extLst>
                  <a:ext uri="{FF2B5EF4-FFF2-40B4-BE49-F238E27FC236}">
                    <a16:creationId xmlns:a16="http://schemas.microsoft.com/office/drawing/2014/main" id="{0B35A237-EE57-44DE-A0C2-0FD6B438BED5}"/>
                  </a:ext>
                </a:extLst>
              </p:cNvPr>
              <p:cNvSpPr/>
              <p:nvPr/>
            </p:nvSpPr>
            <p:spPr bwMode="auto">
              <a:xfrm>
                <a:off x="817563" y="2422525"/>
                <a:ext cx="136525" cy="117475"/>
              </a:xfrm>
              <a:custGeom>
                <a:avLst/>
                <a:gdLst>
                  <a:gd name="T0" fmla="*/ 22 w 43"/>
                  <a:gd name="T1" fmla="*/ 2 h 37"/>
                  <a:gd name="T2" fmla="*/ 39 w 43"/>
                  <a:gd name="T3" fmla="*/ 22 h 37"/>
                  <a:gd name="T4" fmla="*/ 8 w 43"/>
                  <a:gd name="T5" fmla="*/ 11 h 37"/>
                  <a:gd name="T6" fmla="*/ 22 w 43"/>
                  <a:gd name="T7" fmla="*/ 2 h 37"/>
                  <a:gd name="T8" fmla="*/ 24 w 43"/>
                  <a:gd name="T9" fmla="*/ 23 h 37"/>
                  <a:gd name="T10" fmla="*/ 26 w 43"/>
                  <a:gd name="T11" fmla="*/ 10 h 37"/>
                  <a:gd name="T12" fmla="*/ 24 w 43"/>
                  <a:gd name="T13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7">
                    <a:moveTo>
                      <a:pt x="22" y="2"/>
                    </a:moveTo>
                    <a:cubicBezTo>
                      <a:pt x="33" y="0"/>
                      <a:pt x="43" y="9"/>
                      <a:pt x="39" y="22"/>
                    </a:cubicBezTo>
                    <a:cubicBezTo>
                      <a:pt x="33" y="37"/>
                      <a:pt x="0" y="34"/>
                      <a:pt x="8" y="11"/>
                    </a:cubicBezTo>
                    <a:cubicBezTo>
                      <a:pt x="9" y="7"/>
                      <a:pt x="15" y="3"/>
                      <a:pt x="22" y="2"/>
                    </a:cubicBezTo>
                    <a:close/>
                    <a:moveTo>
                      <a:pt x="24" y="23"/>
                    </a:moveTo>
                    <a:cubicBezTo>
                      <a:pt x="31" y="23"/>
                      <a:pt x="29" y="15"/>
                      <a:pt x="26" y="10"/>
                    </a:cubicBezTo>
                    <a:cubicBezTo>
                      <a:pt x="16" y="5"/>
                      <a:pt x="16" y="24"/>
                      <a:pt x="24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2" name="ïśḷiḍé">
                <a:extLst>
                  <a:ext uri="{FF2B5EF4-FFF2-40B4-BE49-F238E27FC236}">
                    <a16:creationId xmlns:a16="http://schemas.microsoft.com/office/drawing/2014/main" id="{844F327D-B047-4838-B77D-9708959812C9}"/>
                  </a:ext>
                </a:extLst>
              </p:cNvPr>
              <p:cNvSpPr/>
              <p:nvPr/>
            </p:nvSpPr>
            <p:spPr bwMode="auto">
              <a:xfrm>
                <a:off x="1358900" y="2409825"/>
                <a:ext cx="158750" cy="149225"/>
              </a:xfrm>
              <a:custGeom>
                <a:avLst/>
                <a:gdLst>
                  <a:gd name="T0" fmla="*/ 42 w 50"/>
                  <a:gd name="T1" fmla="*/ 29 h 47"/>
                  <a:gd name="T2" fmla="*/ 22 w 50"/>
                  <a:gd name="T3" fmla="*/ 23 h 47"/>
                  <a:gd name="T4" fmla="*/ 24 w 50"/>
                  <a:gd name="T5" fmla="*/ 30 h 47"/>
                  <a:gd name="T6" fmla="*/ 40 w 50"/>
                  <a:gd name="T7" fmla="*/ 33 h 47"/>
                  <a:gd name="T8" fmla="*/ 14 w 50"/>
                  <a:gd name="T9" fmla="*/ 11 h 47"/>
                  <a:gd name="T10" fmla="*/ 42 w 50"/>
                  <a:gd name="T11" fmla="*/ 29 h 47"/>
                  <a:gd name="T12" fmla="*/ 23 w 50"/>
                  <a:gd name="T13" fmla="*/ 18 h 47"/>
                  <a:gd name="T14" fmla="*/ 33 w 50"/>
                  <a:gd name="T15" fmla="*/ 20 h 47"/>
                  <a:gd name="T16" fmla="*/ 23 w 50"/>
                  <a:gd name="T17" fmla="*/ 1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7">
                    <a:moveTo>
                      <a:pt x="42" y="29"/>
                    </a:moveTo>
                    <a:cubicBezTo>
                      <a:pt x="35" y="27"/>
                      <a:pt x="28" y="25"/>
                      <a:pt x="22" y="23"/>
                    </a:cubicBezTo>
                    <a:cubicBezTo>
                      <a:pt x="20" y="26"/>
                      <a:pt x="23" y="29"/>
                      <a:pt x="24" y="30"/>
                    </a:cubicBezTo>
                    <a:cubicBezTo>
                      <a:pt x="31" y="28"/>
                      <a:pt x="35" y="30"/>
                      <a:pt x="40" y="33"/>
                    </a:cubicBezTo>
                    <a:cubicBezTo>
                      <a:pt x="25" y="47"/>
                      <a:pt x="0" y="26"/>
                      <a:pt x="14" y="11"/>
                    </a:cubicBezTo>
                    <a:cubicBezTo>
                      <a:pt x="24" y="0"/>
                      <a:pt x="50" y="11"/>
                      <a:pt x="42" y="29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30" y="21"/>
                      <a:pt x="33" y="20"/>
                    </a:cubicBezTo>
                    <a:cubicBezTo>
                      <a:pt x="34" y="14"/>
                      <a:pt x="24" y="12"/>
                      <a:pt x="23" y="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3" name="îSḷiďè">
                <a:extLst>
                  <a:ext uri="{FF2B5EF4-FFF2-40B4-BE49-F238E27FC236}">
                    <a16:creationId xmlns:a16="http://schemas.microsoft.com/office/drawing/2014/main" id="{AF74DA80-0247-46F8-B71B-CCB5FFE724BB}"/>
                  </a:ext>
                </a:extLst>
              </p:cNvPr>
              <p:cNvSpPr/>
              <p:nvPr/>
            </p:nvSpPr>
            <p:spPr bwMode="auto">
              <a:xfrm>
                <a:off x="1498600" y="2460625"/>
                <a:ext cx="136525" cy="117475"/>
              </a:xfrm>
              <a:custGeom>
                <a:avLst/>
                <a:gdLst>
                  <a:gd name="T0" fmla="*/ 11 w 43"/>
                  <a:gd name="T1" fmla="*/ 0 h 37"/>
                  <a:gd name="T2" fmla="*/ 20 w 43"/>
                  <a:gd name="T3" fmla="*/ 4 h 37"/>
                  <a:gd name="T4" fmla="*/ 19 w 43"/>
                  <a:gd name="T5" fmla="*/ 8 h 37"/>
                  <a:gd name="T6" fmla="*/ 27 w 43"/>
                  <a:gd name="T7" fmla="*/ 7 h 37"/>
                  <a:gd name="T8" fmla="*/ 27 w 43"/>
                  <a:gd name="T9" fmla="*/ 37 h 37"/>
                  <a:gd name="T10" fmla="*/ 17 w 43"/>
                  <a:gd name="T11" fmla="*/ 34 h 37"/>
                  <a:gd name="T12" fmla="*/ 20 w 43"/>
                  <a:gd name="T13" fmla="*/ 13 h 37"/>
                  <a:gd name="T14" fmla="*/ 10 w 43"/>
                  <a:gd name="T15" fmla="*/ 30 h 37"/>
                  <a:gd name="T16" fmla="*/ 0 w 43"/>
                  <a:gd name="T17" fmla="*/ 26 h 37"/>
                  <a:gd name="T18" fmla="*/ 11 w 43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37">
                    <a:moveTo>
                      <a:pt x="11" y="0"/>
                    </a:moveTo>
                    <a:cubicBezTo>
                      <a:pt x="14" y="1"/>
                      <a:pt x="17" y="3"/>
                      <a:pt x="20" y="4"/>
                    </a:cubicBezTo>
                    <a:cubicBezTo>
                      <a:pt x="20" y="6"/>
                      <a:pt x="19" y="6"/>
                      <a:pt x="19" y="8"/>
                    </a:cubicBezTo>
                    <a:cubicBezTo>
                      <a:pt x="22" y="7"/>
                      <a:pt x="23" y="6"/>
                      <a:pt x="27" y="7"/>
                    </a:cubicBezTo>
                    <a:cubicBezTo>
                      <a:pt x="43" y="9"/>
                      <a:pt x="30" y="29"/>
                      <a:pt x="27" y="37"/>
                    </a:cubicBezTo>
                    <a:cubicBezTo>
                      <a:pt x="23" y="37"/>
                      <a:pt x="20" y="35"/>
                      <a:pt x="17" y="34"/>
                    </a:cubicBezTo>
                    <a:cubicBezTo>
                      <a:pt x="17" y="28"/>
                      <a:pt x="28" y="14"/>
                      <a:pt x="20" y="13"/>
                    </a:cubicBezTo>
                    <a:cubicBezTo>
                      <a:pt x="14" y="12"/>
                      <a:pt x="13" y="25"/>
                      <a:pt x="10" y="30"/>
                    </a:cubicBezTo>
                    <a:cubicBezTo>
                      <a:pt x="5" y="30"/>
                      <a:pt x="4" y="27"/>
                      <a:pt x="0" y="26"/>
                    </a:cubicBezTo>
                    <a:cubicBezTo>
                      <a:pt x="3" y="17"/>
                      <a:pt x="7" y="9"/>
                      <a:pt x="11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4" name="íṧ1iďê">
                <a:extLst>
                  <a:ext uri="{FF2B5EF4-FFF2-40B4-BE49-F238E27FC236}">
                    <a16:creationId xmlns:a16="http://schemas.microsoft.com/office/drawing/2014/main" id="{E8CE92C1-C65F-4719-8D4D-294939DB487A}"/>
                  </a:ext>
                </a:extLst>
              </p:cNvPr>
              <p:cNvSpPr/>
              <p:nvPr/>
            </p:nvSpPr>
            <p:spPr bwMode="auto">
              <a:xfrm>
                <a:off x="665163" y="2473325"/>
                <a:ext cx="127000" cy="149225"/>
              </a:xfrm>
              <a:custGeom>
                <a:avLst/>
                <a:gdLst>
                  <a:gd name="T0" fmla="*/ 30 w 40"/>
                  <a:gd name="T1" fmla="*/ 0 h 47"/>
                  <a:gd name="T2" fmla="*/ 19 w 40"/>
                  <a:gd name="T3" fmla="*/ 47 h 47"/>
                  <a:gd name="T4" fmla="*/ 14 w 40"/>
                  <a:gd name="T5" fmla="*/ 41 h 47"/>
                  <a:gd name="T6" fmla="*/ 0 w 40"/>
                  <a:gd name="T7" fmla="*/ 13 h 47"/>
                  <a:gd name="T8" fmla="*/ 10 w 40"/>
                  <a:gd name="T9" fmla="*/ 9 h 47"/>
                  <a:gd name="T10" fmla="*/ 23 w 40"/>
                  <a:gd name="T11" fmla="*/ 22 h 47"/>
                  <a:gd name="T12" fmla="*/ 21 w 40"/>
                  <a:gd name="T13" fmla="*/ 4 h 47"/>
                  <a:gd name="T14" fmla="*/ 30 w 40"/>
                  <a:gd name="T1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47">
                    <a:moveTo>
                      <a:pt x="30" y="0"/>
                    </a:moveTo>
                    <a:cubicBezTo>
                      <a:pt x="30" y="18"/>
                      <a:pt x="40" y="46"/>
                      <a:pt x="19" y="47"/>
                    </a:cubicBezTo>
                    <a:cubicBezTo>
                      <a:pt x="16" y="46"/>
                      <a:pt x="16" y="43"/>
                      <a:pt x="14" y="41"/>
                    </a:cubicBezTo>
                    <a:cubicBezTo>
                      <a:pt x="36" y="36"/>
                      <a:pt x="3" y="21"/>
                      <a:pt x="0" y="13"/>
                    </a:cubicBezTo>
                    <a:cubicBezTo>
                      <a:pt x="4" y="12"/>
                      <a:pt x="7" y="10"/>
                      <a:pt x="10" y="9"/>
                    </a:cubicBezTo>
                    <a:cubicBezTo>
                      <a:pt x="15" y="12"/>
                      <a:pt x="18" y="18"/>
                      <a:pt x="23" y="22"/>
                    </a:cubicBezTo>
                    <a:cubicBezTo>
                      <a:pt x="23" y="15"/>
                      <a:pt x="21" y="10"/>
                      <a:pt x="21" y="4"/>
                    </a:cubicBezTo>
                    <a:cubicBezTo>
                      <a:pt x="24" y="3"/>
                      <a:pt x="27" y="1"/>
                      <a:pt x="30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5" name="îṣľîḍé">
                <a:extLst>
                  <a:ext uri="{FF2B5EF4-FFF2-40B4-BE49-F238E27FC236}">
                    <a16:creationId xmlns:a16="http://schemas.microsoft.com/office/drawing/2014/main" id="{C7565D4B-94B0-4479-A25F-34027473E8D8}"/>
                  </a:ext>
                </a:extLst>
              </p:cNvPr>
              <p:cNvSpPr/>
              <p:nvPr/>
            </p:nvSpPr>
            <p:spPr bwMode="auto">
              <a:xfrm>
                <a:off x="595313" y="2508250"/>
                <a:ext cx="104775" cy="114300"/>
              </a:xfrm>
              <a:custGeom>
                <a:avLst/>
                <a:gdLst>
                  <a:gd name="T0" fmla="*/ 7 w 33"/>
                  <a:gd name="T1" fmla="*/ 0 h 36"/>
                  <a:gd name="T2" fmla="*/ 13 w 33"/>
                  <a:gd name="T3" fmla="*/ 8 h 36"/>
                  <a:gd name="T4" fmla="*/ 19 w 33"/>
                  <a:gd name="T5" fmla="*/ 5 h 36"/>
                  <a:gd name="T6" fmla="*/ 22 w 33"/>
                  <a:gd name="T7" fmla="*/ 13 h 36"/>
                  <a:gd name="T8" fmla="*/ 18 w 33"/>
                  <a:gd name="T9" fmla="*/ 15 h 36"/>
                  <a:gd name="T10" fmla="*/ 24 w 33"/>
                  <a:gd name="T11" fmla="*/ 25 h 36"/>
                  <a:gd name="T12" fmla="*/ 29 w 33"/>
                  <a:gd name="T13" fmla="*/ 23 h 36"/>
                  <a:gd name="T14" fmla="*/ 33 w 33"/>
                  <a:gd name="T15" fmla="*/ 29 h 36"/>
                  <a:gd name="T16" fmla="*/ 18 w 33"/>
                  <a:gd name="T17" fmla="*/ 35 h 36"/>
                  <a:gd name="T18" fmla="*/ 9 w 33"/>
                  <a:gd name="T19" fmla="*/ 21 h 36"/>
                  <a:gd name="T20" fmla="*/ 4 w 33"/>
                  <a:gd name="T21" fmla="*/ 22 h 36"/>
                  <a:gd name="T22" fmla="*/ 1 w 33"/>
                  <a:gd name="T23" fmla="*/ 17 h 36"/>
                  <a:gd name="T24" fmla="*/ 4 w 33"/>
                  <a:gd name="T25" fmla="*/ 13 h 36"/>
                  <a:gd name="T26" fmla="*/ 2 w 33"/>
                  <a:gd name="T27" fmla="*/ 9 h 36"/>
                  <a:gd name="T28" fmla="*/ 7 w 33"/>
                  <a:gd name="T2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36">
                    <a:moveTo>
                      <a:pt x="7" y="0"/>
                    </a:moveTo>
                    <a:cubicBezTo>
                      <a:pt x="11" y="1"/>
                      <a:pt x="11" y="5"/>
                      <a:pt x="13" y="8"/>
                    </a:cubicBezTo>
                    <a:cubicBezTo>
                      <a:pt x="16" y="8"/>
                      <a:pt x="17" y="6"/>
                      <a:pt x="19" y="5"/>
                    </a:cubicBezTo>
                    <a:cubicBezTo>
                      <a:pt x="20" y="9"/>
                      <a:pt x="22" y="9"/>
                      <a:pt x="22" y="13"/>
                    </a:cubicBezTo>
                    <a:cubicBezTo>
                      <a:pt x="20" y="13"/>
                      <a:pt x="20" y="15"/>
                      <a:pt x="18" y="15"/>
                    </a:cubicBezTo>
                    <a:cubicBezTo>
                      <a:pt x="19" y="19"/>
                      <a:pt x="21" y="22"/>
                      <a:pt x="24" y="25"/>
                    </a:cubicBezTo>
                    <a:cubicBezTo>
                      <a:pt x="27" y="26"/>
                      <a:pt x="27" y="23"/>
                      <a:pt x="29" y="23"/>
                    </a:cubicBezTo>
                    <a:cubicBezTo>
                      <a:pt x="30" y="26"/>
                      <a:pt x="32" y="27"/>
                      <a:pt x="33" y="29"/>
                    </a:cubicBezTo>
                    <a:cubicBezTo>
                      <a:pt x="29" y="32"/>
                      <a:pt x="26" y="36"/>
                      <a:pt x="18" y="35"/>
                    </a:cubicBezTo>
                    <a:cubicBezTo>
                      <a:pt x="14" y="31"/>
                      <a:pt x="11" y="26"/>
                      <a:pt x="9" y="21"/>
                    </a:cubicBezTo>
                    <a:cubicBezTo>
                      <a:pt x="6" y="20"/>
                      <a:pt x="7" y="23"/>
                      <a:pt x="4" y="22"/>
                    </a:cubicBezTo>
                    <a:cubicBezTo>
                      <a:pt x="4" y="20"/>
                      <a:pt x="2" y="18"/>
                      <a:pt x="1" y="17"/>
                    </a:cubicBezTo>
                    <a:cubicBezTo>
                      <a:pt x="0" y="14"/>
                      <a:pt x="3" y="15"/>
                      <a:pt x="4" y="13"/>
                    </a:cubicBezTo>
                    <a:cubicBezTo>
                      <a:pt x="4" y="11"/>
                      <a:pt x="1" y="11"/>
                      <a:pt x="2" y="9"/>
                    </a:cubicBezTo>
                    <a:cubicBezTo>
                      <a:pt x="4" y="6"/>
                      <a:pt x="6" y="3"/>
                      <a:pt x="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6" name="íśḻiḋé">
                <a:extLst>
                  <a:ext uri="{FF2B5EF4-FFF2-40B4-BE49-F238E27FC236}">
                    <a16:creationId xmlns:a16="http://schemas.microsoft.com/office/drawing/2014/main" id="{76797BFF-9CDE-414D-95AF-0E0429ADF3C4}"/>
                  </a:ext>
                </a:extLst>
              </p:cNvPr>
              <p:cNvSpPr/>
              <p:nvPr/>
            </p:nvSpPr>
            <p:spPr bwMode="auto">
              <a:xfrm>
                <a:off x="1600200" y="2505075"/>
                <a:ext cx="122238" cy="139700"/>
              </a:xfrm>
              <a:custGeom>
                <a:avLst/>
                <a:gdLst>
                  <a:gd name="T0" fmla="*/ 36 w 39"/>
                  <a:gd name="T1" fmla="*/ 25 h 44"/>
                  <a:gd name="T2" fmla="*/ 27 w 39"/>
                  <a:gd name="T3" fmla="*/ 22 h 44"/>
                  <a:gd name="T4" fmla="*/ 17 w 39"/>
                  <a:gd name="T5" fmla="*/ 29 h 44"/>
                  <a:gd name="T6" fmla="*/ 31 w 39"/>
                  <a:gd name="T7" fmla="*/ 33 h 44"/>
                  <a:gd name="T8" fmla="*/ 3 w 39"/>
                  <a:gd name="T9" fmla="*/ 23 h 44"/>
                  <a:gd name="T10" fmla="*/ 36 w 39"/>
                  <a:gd name="T11" fmla="*/ 2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4">
                    <a:moveTo>
                      <a:pt x="36" y="25"/>
                    </a:moveTo>
                    <a:cubicBezTo>
                      <a:pt x="32" y="25"/>
                      <a:pt x="30" y="23"/>
                      <a:pt x="27" y="22"/>
                    </a:cubicBezTo>
                    <a:cubicBezTo>
                      <a:pt x="26" y="7"/>
                      <a:pt x="6" y="22"/>
                      <a:pt x="17" y="29"/>
                    </a:cubicBezTo>
                    <a:cubicBezTo>
                      <a:pt x="25" y="27"/>
                      <a:pt x="26" y="29"/>
                      <a:pt x="31" y="33"/>
                    </a:cubicBezTo>
                    <a:cubicBezTo>
                      <a:pt x="22" y="44"/>
                      <a:pt x="4" y="33"/>
                      <a:pt x="3" y="23"/>
                    </a:cubicBezTo>
                    <a:cubicBezTo>
                      <a:pt x="0" y="0"/>
                      <a:pt x="39" y="3"/>
                      <a:pt x="36" y="2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7" name="iṩļiḋe">
                <a:extLst>
                  <a:ext uri="{FF2B5EF4-FFF2-40B4-BE49-F238E27FC236}">
                    <a16:creationId xmlns:a16="http://schemas.microsoft.com/office/drawing/2014/main" id="{579C5ABE-1582-4091-9C71-403453275478}"/>
                  </a:ext>
                </a:extLst>
              </p:cNvPr>
              <p:cNvSpPr/>
              <p:nvPr/>
            </p:nvSpPr>
            <p:spPr bwMode="auto">
              <a:xfrm>
                <a:off x="257175" y="2524125"/>
                <a:ext cx="1808163" cy="1809750"/>
              </a:xfrm>
              <a:custGeom>
                <a:avLst/>
                <a:gdLst>
                  <a:gd name="T0" fmla="*/ 276 w 571"/>
                  <a:gd name="T1" fmla="*/ 4 h 571"/>
                  <a:gd name="T2" fmla="*/ 480 w 571"/>
                  <a:gd name="T3" fmla="*/ 82 h 571"/>
                  <a:gd name="T4" fmla="*/ 567 w 571"/>
                  <a:gd name="T5" fmla="*/ 277 h 571"/>
                  <a:gd name="T6" fmla="*/ 489 w 571"/>
                  <a:gd name="T7" fmla="*/ 480 h 571"/>
                  <a:gd name="T8" fmla="*/ 295 w 571"/>
                  <a:gd name="T9" fmla="*/ 568 h 571"/>
                  <a:gd name="T10" fmla="*/ 90 w 571"/>
                  <a:gd name="T11" fmla="*/ 491 h 571"/>
                  <a:gd name="T12" fmla="*/ 3 w 571"/>
                  <a:gd name="T13" fmla="*/ 296 h 571"/>
                  <a:gd name="T14" fmla="*/ 81 w 571"/>
                  <a:gd name="T15" fmla="*/ 92 h 571"/>
                  <a:gd name="T16" fmla="*/ 214 w 571"/>
                  <a:gd name="T17" fmla="*/ 14 h 571"/>
                  <a:gd name="T18" fmla="*/ 276 w 571"/>
                  <a:gd name="T19" fmla="*/ 4 h 571"/>
                  <a:gd name="T20" fmla="*/ 90 w 571"/>
                  <a:gd name="T21" fmla="*/ 96 h 571"/>
                  <a:gd name="T22" fmla="*/ 12 w 571"/>
                  <a:gd name="T23" fmla="*/ 291 h 571"/>
                  <a:gd name="T24" fmla="*/ 94 w 571"/>
                  <a:gd name="T25" fmla="*/ 481 h 571"/>
                  <a:gd name="T26" fmla="*/ 289 w 571"/>
                  <a:gd name="T27" fmla="*/ 559 h 571"/>
                  <a:gd name="T28" fmla="*/ 480 w 571"/>
                  <a:gd name="T29" fmla="*/ 477 h 571"/>
                  <a:gd name="T30" fmla="*/ 558 w 571"/>
                  <a:gd name="T31" fmla="*/ 283 h 571"/>
                  <a:gd name="T32" fmla="*/ 477 w 571"/>
                  <a:gd name="T33" fmla="*/ 92 h 571"/>
                  <a:gd name="T34" fmla="*/ 282 w 571"/>
                  <a:gd name="T35" fmla="*/ 14 h 571"/>
                  <a:gd name="T36" fmla="*/ 90 w 571"/>
                  <a:gd name="T37" fmla="*/ 96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1" h="571">
                    <a:moveTo>
                      <a:pt x="276" y="4"/>
                    </a:moveTo>
                    <a:cubicBezTo>
                      <a:pt x="363" y="0"/>
                      <a:pt x="435" y="39"/>
                      <a:pt x="480" y="82"/>
                    </a:cubicBezTo>
                    <a:cubicBezTo>
                      <a:pt x="527" y="126"/>
                      <a:pt x="563" y="190"/>
                      <a:pt x="567" y="277"/>
                    </a:cubicBezTo>
                    <a:cubicBezTo>
                      <a:pt x="571" y="366"/>
                      <a:pt x="533" y="436"/>
                      <a:pt x="489" y="480"/>
                    </a:cubicBezTo>
                    <a:cubicBezTo>
                      <a:pt x="443" y="527"/>
                      <a:pt x="381" y="566"/>
                      <a:pt x="295" y="568"/>
                    </a:cubicBezTo>
                    <a:cubicBezTo>
                      <a:pt x="204" y="571"/>
                      <a:pt x="139" y="536"/>
                      <a:pt x="90" y="491"/>
                    </a:cubicBezTo>
                    <a:cubicBezTo>
                      <a:pt x="44" y="448"/>
                      <a:pt x="5" y="381"/>
                      <a:pt x="3" y="296"/>
                    </a:cubicBezTo>
                    <a:cubicBezTo>
                      <a:pt x="0" y="202"/>
                      <a:pt x="36" y="139"/>
                      <a:pt x="81" y="92"/>
                    </a:cubicBezTo>
                    <a:cubicBezTo>
                      <a:pt x="114" y="56"/>
                      <a:pt x="158" y="28"/>
                      <a:pt x="214" y="14"/>
                    </a:cubicBezTo>
                    <a:cubicBezTo>
                      <a:pt x="233" y="8"/>
                      <a:pt x="254" y="5"/>
                      <a:pt x="276" y="4"/>
                    </a:cubicBezTo>
                    <a:close/>
                    <a:moveTo>
                      <a:pt x="90" y="96"/>
                    </a:moveTo>
                    <a:cubicBezTo>
                      <a:pt x="45" y="141"/>
                      <a:pt x="12" y="204"/>
                      <a:pt x="12" y="291"/>
                    </a:cubicBezTo>
                    <a:cubicBezTo>
                      <a:pt x="12" y="376"/>
                      <a:pt x="52" y="439"/>
                      <a:pt x="94" y="481"/>
                    </a:cubicBezTo>
                    <a:cubicBezTo>
                      <a:pt x="140" y="527"/>
                      <a:pt x="204" y="559"/>
                      <a:pt x="289" y="559"/>
                    </a:cubicBezTo>
                    <a:cubicBezTo>
                      <a:pt x="371" y="559"/>
                      <a:pt x="436" y="522"/>
                      <a:pt x="480" y="477"/>
                    </a:cubicBezTo>
                    <a:cubicBezTo>
                      <a:pt x="522" y="434"/>
                      <a:pt x="560" y="368"/>
                      <a:pt x="558" y="283"/>
                    </a:cubicBezTo>
                    <a:cubicBezTo>
                      <a:pt x="556" y="198"/>
                      <a:pt x="521" y="136"/>
                      <a:pt x="477" y="92"/>
                    </a:cubicBezTo>
                    <a:cubicBezTo>
                      <a:pt x="434" y="49"/>
                      <a:pt x="366" y="11"/>
                      <a:pt x="282" y="14"/>
                    </a:cubicBezTo>
                    <a:cubicBezTo>
                      <a:pt x="194" y="16"/>
                      <a:pt x="134" y="52"/>
                      <a:pt x="90" y="9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8" name="ïşḷîḍé">
                <a:extLst>
                  <a:ext uri="{FF2B5EF4-FFF2-40B4-BE49-F238E27FC236}">
                    <a16:creationId xmlns:a16="http://schemas.microsoft.com/office/drawing/2014/main" id="{2E2AC9BD-E2B1-4F2F-9E74-ED54A9FDB336}"/>
                  </a:ext>
                </a:extLst>
              </p:cNvPr>
              <p:cNvSpPr/>
              <p:nvPr/>
            </p:nvSpPr>
            <p:spPr bwMode="auto">
              <a:xfrm>
                <a:off x="531813" y="2536825"/>
                <a:ext cx="38100" cy="47625"/>
              </a:xfrm>
              <a:custGeom>
                <a:avLst/>
                <a:gdLst>
                  <a:gd name="T0" fmla="*/ 12 w 12"/>
                  <a:gd name="T1" fmla="*/ 8 h 15"/>
                  <a:gd name="T2" fmla="*/ 5 w 12"/>
                  <a:gd name="T3" fmla="*/ 15 h 15"/>
                  <a:gd name="T4" fmla="*/ 0 w 12"/>
                  <a:gd name="T5" fmla="*/ 8 h 15"/>
                  <a:gd name="T6" fmla="*/ 12 w 12"/>
                  <a:gd name="T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5">
                    <a:moveTo>
                      <a:pt x="12" y="8"/>
                    </a:moveTo>
                    <a:cubicBezTo>
                      <a:pt x="11" y="11"/>
                      <a:pt x="7" y="12"/>
                      <a:pt x="5" y="15"/>
                    </a:cubicBezTo>
                    <a:cubicBezTo>
                      <a:pt x="2" y="13"/>
                      <a:pt x="1" y="11"/>
                      <a:pt x="0" y="8"/>
                    </a:cubicBezTo>
                    <a:cubicBezTo>
                      <a:pt x="4" y="5"/>
                      <a:pt x="10" y="0"/>
                      <a:pt x="12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" name="îšļídê">
                <a:extLst>
                  <a:ext uri="{FF2B5EF4-FFF2-40B4-BE49-F238E27FC236}">
                    <a16:creationId xmlns:a16="http://schemas.microsoft.com/office/drawing/2014/main" id="{C039DC4A-F4AC-4CAC-8A96-C321FE7DA279}"/>
                  </a:ext>
                </a:extLst>
              </p:cNvPr>
              <p:cNvSpPr/>
              <p:nvPr/>
            </p:nvSpPr>
            <p:spPr bwMode="auto">
              <a:xfrm>
                <a:off x="550863" y="2571750"/>
                <a:ext cx="79375" cy="92075"/>
              </a:xfrm>
              <a:custGeom>
                <a:avLst/>
                <a:gdLst>
                  <a:gd name="T0" fmla="*/ 25 w 25"/>
                  <a:gd name="T1" fmla="*/ 23 h 29"/>
                  <a:gd name="T2" fmla="*/ 16 w 25"/>
                  <a:gd name="T3" fmla="*/ 29 h 29"/>
                  <a:gd name="T4" fmla="*/ 0 w 25"/>
                  <a:gd name="T5" fmla="*/ 7 h 29"/>
                  <a:gd name="T6" fmla="*/ 8 w 25"/>
                  <a:gd name="T7" fmla="*/ 0 h 29"/>
                  <a:gd name="T8" fmla="*/ 25 w 25"/>
                  <a:gd name="T9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5" y="23"/>
                    </a:moveTo>
                    <a:cubicBezTo>
                      <a:pt x="22" y="25"/>
                      <a:pt x="19" y="27"/>
                      <a:pt x="16" y="29"/>
                    </a:cubicBezTo>
                    <a:cubicBezTo>
                      <a:pt x="10" y="22"/>
                      <a:pt x="6" y="14"/>
                      <a:pt x="0" y="7"/>
                    </a:cubicBezTo>
                    <a:cubicBezTo>
                      <a:pt x="2" y="4"/>
                      <a:pt x="6" y="3"/>
                      <a:pt x="8" y="0"/>
                    </a:cubicBezTo>
                    <a:cubicBezTo>
                      <a:pt x="15" y="7"/>
                      <a:pt x="19" y="15"/>
                      <a:pt x="25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" name="iśļîḑe">
                <a:extLst>
                  <a:ext uri="{FF2B5EF4-FFF2-40B4-BE49-F238E27FC236}">
                    <a16:creationId xmlns:a16="http://schemas.microsoft.com/office/drawing/2014/main" id="{AC964896-2B4A-4502-845A-16EDF64033F5}"/>
                  </a:ext>
                </a:extLst>
              </p:cNvPr>
              <p:cNvSpPr/>
              <p:nvPr/>
            </p:nvSpPr>
            <p:spPr bwMode="auto">
              <a:xfrm>
                <a:off x="1693863" y="2578100"/>
                <a:ext cx="117475" cy="123825"/>
              </a:xfrm>
              <a:custGeom>
                <a:avLst/>
                <a:gdLst>
                  <a:gd name="T0" fmla="*/ 32 w 37"/>
                  <a:gd name="T1" fmla="*/ 32 h 39"/>
                  <a:gd name="T2" fmla="*/ 15 w 37"/>
                  <a:gd name="T3" fmla="*/ 19 h 39"/>
                  <a:gd name="T4" fmla="*/ 28 w 37"/>
                  <a:gd name="T5" fmla="*/ 36 h 39"/>
                  <a:gd name="T6" fmla="*/ 4 w 37"/>
                  <a:gd name="T7" fmla="*/ 23 h 39"/>
                  <a:gd name="T8" fmla="*/ 37 w 37"/>
                  <a:gd name="T9" fmla="*/ 20 h 39"/>
                  <a:gd name="T10" fmla="*/ 32 w 37"/>
                  <a:gd name="T11" fmla="*/ 32 h 39"/>
                  <a:gd name="T12" fmla="*/ 19 w 37"/>
                  <a:gd name="T13" fmla="*/ 15 h 39"/>
                  <a:gd name="T14" fmla="*/ 27 w 37"/>
                  <a:gd name="T15" fmla="*/ 21 h 39"/>
                  <a:gd name="T16" fmla="*/ 19 w 37"/>
                  <a:gd name="T17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9">
                    <a:moveTo>
                      <a:pt x="32" y="32"/>
                    </a:moveTo>
                    <a:cubicBezTo>
                      <a:pt x="25" y="29"/>
                      <a:pt x="21" y="23"/>
                      <a:pt x="15" y="19"/>
                    </a:cubicBezTo>
                    <a:cubicBezTo>
                      <a:pt x="10" y="29"/>
                      <a:pt x="29" y="28"/>
                      <a:pt x="28" y="36"/>
                    </a:cubicBezTo>
                    <a:cubicBezTo>
                      <a:pt x="17" y="39"/>
                      <a:pt x="6" y="29"/>
                      <a:pt x="4" y="23"/>
                    </a:cubicBezTo>
                    <a:cubicBezTo>
                      <a:pt x="0" y="0"/>
                      <a:pt x="36" y="0"/>
                      <a:pt x="37" y="20"/>
                    </a:cubicBezTo>
                    <a:cubicBezTo>
                      <a:pt x="37" y="25"/>
                      <a:pt x="35" y="28"/>
                      <a:pt x="32" y="32"/>
                    </a:cubicBezTo>
                    <a:close/>
                    <a:moveTo>
                      <a:pt x="19" y="15"/>
                    </a:moveTo>
                    <a:cubicBezTo>
                      <a:pt x="21" y="17"/>
                      <a:pt x="23" y="20"/>
                      <a:pt x="27" y="21"/>
                    </a:cubicBezTo>
                    <a:cubicBezTo>
                      <a:pt x="31" y="15"/>
                      <a:pt x="21" y="9"/>
                      <a:pt x="19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" name="î$ḻiḑe">
                <a:extLst>
                  <a:ext uri="{FF2B5EF4-FFF2-40B4-BE49-F238E27FC236}">
                    <a16:creationId xmlns:a16="http://schemas.microsoft.com/office/drawing/2014/main" id="{692E9FB7-2480-4538-8115-1DFF9ABBA4CF}"/>
                  </a:ext>
                </a:extLst>
              </p:cNvPr>
              <p:cNvSpPr/>
              <p:nvPr/>
            </p:nvSpPr>
            <p:spPr bwMode="auto">
              <a:xfrm>
                <a:off x="471488" y="2609850"/>
                <a:ext cx="133350" cy="133350"/>
              </a:xfrm>
              <a:custGeom>
                <a:avLst/>
                <a:gdLst>
                  <a:gd name="T0" fmla="*/ 22 w 42"/>
                  <a:gd name="T1" fmla="*/ 3 h 42"/>
                  <a:gd name="T2" fmla="*/ 16 w 42"/>
                  <a:gd name="T3" fmla="*/ 11 h 42"/>
                  <a:gd name="T4" fmla="*/ 9 w 42"/>
                  <a:gd name="T5" fmla="*/ 16 h 42"/>
                  <a:gd name="T6" fmla="*/ 28 w 42"/>
                  <a:gd name="T7" fmla="*/ 10 h 42"/>
                  <a:gd name="T8" fmla="*/ 9 w 42"/>
                  <a:gd name="T9" fmla="*/ 33 h 42"/>
                  <a:gd name="T10" fmla="*/ 16 w 42"/>
                  <a:gd name="T11" fmla="*/ 26 h 42"/>
                  <a:gd name="T12" fmla="*/ 24 w 42"/>
                  <a:gd name="T13" fmla="*/ 21 h 42"/>
                  <a:gd name="T14" fmla="*/ 9 w 42"/>
                  <a:gd name="T15" fmla="*/ 26 h 42"/>
                  <a:gd name="T16" fmla="*/ 0 w 42"/>
                  <a:gd name="T17" fmla="*/ 17 h 42"/>
                  <a:gd name="T18" fmla="*/ 22 w 42"/>
                  <a:gd name="T1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2" y="3"/>
                    </a:moveTo>
                    <a:cubicBezTo>
                      <a:pt x="23" y="6"/>
                      <a:pt x="17" y="8"/>
                      <a:pt x="16" y="11"/>
                    </a:cubicBezTo>
                    <a:cubicBezTo>
                      <a:pt x="12" y="10"/>
                      <a:pt x="9" y="12"/>
                      <a:pt x="9" y="16"/>
                    </a:cubicBezTo>
                    <a:cubicBezTo>
                      <a:pt x="16" y="17"/>
                      <a:pt x="18" y="7"/>
                      <a:pt x="28" y="10"/>
                    </a:cubicBezTo>
                    <a:cubicBezTo>
                      <a:pt x="42" y="14"/>
                      <a:pt x="24" y="42"/>
                      <a:pt x="9" y="33"/>
                    </a:cubicBezTo>
                    <a:cubicBezTo>
                      <a:pt x="10" y="29"/>
                      <a:pt x="13" y="28"/>
                      <a:pt x="16" y="26"/>
                    </a:cubicBezTo>
                    <a:cubicBezTo>
                      <a:pt x="18" y="26"/>
                      <a:pt x="24" y="26"/>
                      <a:pt x="24" y="21"/>
                    </a:cubicBezTo>
                    <a:cubicBezTo>
                      <a:pt x="20" y="17"/>
                      <a:pt x="15" y="25"/>
                      <a:pt x="9" y="26"/>
                    </a:cubicBezTo>
                    <a:cubicBezTo>
                      <a:pt x="4" y="26"/>
                      <a:pt x="0" y="23"/>
                      <a:pt x="0" y="17"/>
                    </a:cubicBezTo>
                    <a:cubicBezTo>
                      <a:pt x="1" y="9"/>
                      <a:pt x="12" y="0"/>
                      <a:pt x="22" y="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" name="îṩḷiďé">
                <a:extLst>
                  <a:ext uri="{FF2B5EF4-FFF2-40B4-BE49-F238E27FC236}">
                    <a16:creationId xmlns:a16="http://schemas.microsoft.com/office/drawing/2014/main" id="{4311F079-CB1B-4838-ACCE-FFD4B4154580}"/>
                  </a:ext>
                </a:extLst>
              </p:cNvPr>
              <p:cNvSpPr/>
              <p:nvPr/>
            </p:nvSpPr>
            <p:spPr bwMode="auto">
              <a:xfrm>
                <a:off x="401638" y="2663825"/>
                <a:ext cx="85725" cy="120650"/>
              </a:xfrm>
              <a:custGeom>
                <a:avLst/>
                <a:gdLst>
                  <a:gd name="T0" fmla="*/ 18 w 27"/>
                  <a:gd name="T1" fmla="*/ 11 h 38"/>
                  <a:gd name="T2" fmla="*/ 15 w 27"/>
                  <a:gd name="T3" fmla="*/ 15 h 38"/>
                  <a:gd name="T4" fmla="*/ 27 w 27"/>
                  <a:gd name="T5" fmla="*/ 30 h 38"/>
                  <a:gd name="T6" fmla="*/ 19 w 27"/>
                  <a:gd name="T7" fmla="*/ 38 h 38"/>
                  <a:gd name="T8" fmla="*/ 0 w 27"/>
                  <a:gd name="T9" fmla="*/ 19 h 38"/>
                  <a:gd name="T10" fmla="*/ 9 w 27"/>
                  <a:gd name="T11" fmla="*/ 13 h 38"/>
                  <a:gd name="T12" fmla="*/ 18 w 27"/>
                  <a:gd name="T13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8">
                    <a:moveTo>
                      <a:pt x="18" y="11"/>
                    </a:moveTo>
                    <a:cubicBezTo>
                      <a:pt x="18" y="13"/>
                      <a:pt x="15" y="13"/>
                      <a:pt x="15" y="15"/>
                    </a:cubicBezTo>
                    <a:cubicBezTo>
                      <a:pt x="16" y="23"/>
                      <a:pt x="23" y="25"/>
                      <a:pt x="27" y="30"/>
                    </a:cubicBezTo>
                    <a:cubicBezTo>
                      <a:pt x="25" y="34"/>
                      <a:pt x="22" y="36"/>
                      <a:pt x="19" y="38"/>
                    </a:cubicBezTo>
                    <a:cubicBezTo>
                      <a:pt x="13" y="31"/>
                      <a:pt x="6" y="26"/>
                      <a:pt x="0" y="19"/>
                    </a:cubicBezTo>
                    <a:cubicBezTo>
                      <a:pt x="2" y="16"/>
                      <a:pt x="5" y="10"/>
                      <a:pt x="9" y="13"/>
                    </a:cubicBezTo>
                    <a:cubicBezTo>
                      <a:pt x="6" y="6"/>
                      <a:pt x="18" y="0"/>
                      <a:pt x="18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" name="ïśľïḋê">
                <a:extLst>
                  <a:ext uri="{FF2B5EF4-FFF2-40B4-BE49-F238E27FC236}">
                    <a16:creationId xmlns:a16="http://schemas.microsoft.com/office/drawing/2014/main" id="{EA042946-FC35-4D95-B31A-99C9F164FF09}"/>
                  </a:ext>
                </a:extLst>
              </p:cNvPr>
              <p:cNvSpPr/>
              <p:nvPr/>
            </p:nvSpPr>
            <p:spPr bwMode="auto">
              <a:xfrm>
                <a:off x="1833563" y="2670175"/>
                <a:ext cx="174625" cy="173038"/>
              </a:xfrm>
              <a:custGeom>
                <a:avLst/>
                <a:gdLst>
                  <a:gd name="T0" fmla="*/ 30 w 55"/>
                  <a:gd name="T1" fmla="*/ 31 h 55"/>
                  <a:gd name="T2" fmla="*/ 29 w 55"/>
                  <a:gd name="T3" fmla="*/ 38 h 55"/>
                  <a:gd name="T4" fmla="*/ 33 w 55"/>
                  <a:gd name="T5" fmla="*/ 38 h 55"/>
                  <a:gd name="T6" fmla="*/ 36 w 55"/>
                  <a:gd name="T7" fmla="*/ 46 h 55"/>
                  <a:gd name="T8" fmla="*/ 29 w 55"/>
                  <a:gd name="T9" fmla="*/ 48 h 55"/>
                  <a:gd name="T10" fmla="*/ 30 w 55"/>
                  <a:gd name="T11" fmla="*/ 54 h 55"/>
                  <a:gd name="T12" fmla="*/ 21 w 55"/>
                  <a:gd name="T13" fmla="*/ 54 h 55"/>
                  <a:gd name="T14" fmla="*/ 20 w 55"/>
                  <a:gd name="T15" fmla="*/ 48 h 55"/>
                  <a:gd name="T16" fmla="*/ 3 w 55"/>
                  <a:gd name="T17" fmla="*/ 32 h 55"/>
                  <a:gd name="T18" fmla="*/ 20 w 55"/>
                  <a:gd name="T19" fmla="*/ 20 h 55"/>
                  <a:gd name="T20" fmla="*/ 24 w 55"/>
                  <a:gd name="T21" fmla="*/ 11 h 55"/>
                  <a:gd name="T22" fmla="*/ 30 w 55"/>
                  <a:gd name="T23" fmla="*/ 31 h 55"/>
                  <a:gd name="T24" fmla="*/ 30 w 55"/>
                  <a:gd name="T25" fmla="*/ 24 h 55"/>
                  <a:gd name="T26" fmla="*/ 36 w 55"/>
                  <a:gd name="T27" fmla="*/ 24 h 55"/>
                  <a:gd name="T28" fmla="*/ 35 w 55"/>
                  <a:gd name="T29" fmla="*/ 19 h 55"/>
                  <a:gd name="T30" fmla="*/ 30 w 55"/>
                  <a:gd name="T31" fmla="*/ 24 h 55"/>
                  <a:gd name="T32" fmla="*/ 19 w 55"/>
                  <a:gd name="T33" fmla="*/ 38 h 55"/>
                  <a:gd name="T34" fmla="*/ 18 w 55"/>
                  <a:gd name="T35" fmla="*/ 27 h 55"/>
                  <a:gd name="T36" fmla="*/ 19 w 55"/>
                  <a:gd name="T37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55">
                    <a:moveTo>
                      <a:pt x="30" y="31"/>
                    </a:moveTo>
                    <a:cubicBezTo>
                      <a:pt x="28" y="32"/>
                      <a:pt x="29" y="36"/>
                      <a:pt x="29" y="38"/>
                    </a:cubicBezTo>
                    <a:cubicBezTo>
                      <a:pt x="30" y="40"/>
                      <a:pt x="32" y="36"/>
                      <a:pt x="33" y="38"/>
                    </a:cubicBezTo>
                    <a:cubicBezTo>
                      <a:pt x="33" y="41"/>
                      <a:pt x="36" y="42"/>
                      <a:pt x="36" y="46"/>
                    </a:cubicBezTo>
                    <a:cubicBezTo>
                      <a:pt x="33" y="46"/>
                      <a:pt x="31" y="47"/>
                      <a:pt x="29" y="48"/>
                    </a:cubicBezTo>
                    <a:cubicBezTo>
                      <a:pt x="30" y="50"/>
                      <a:pt x="29" y="53"/>
                      <a:pt x="30" y="54"/>
                    </a:cubicBezTo>
                    <a:cubicBezTo>
                      <a:pt x="28" y="55"/>
                      <a:pt x="23" y="55"/>
                      <a:pt x="21" y="54"/>
                    </a:cubicBezTo>
                    <a:cubicBezTo>
                      <a:pt x="20" y="53"/>
                      <a:pt x="21" y="49"/>
                      <a:pt x="20" y="48"/>
                    </a:cubicBezTo>
                    <a:cubicBezTo>
                      <a:pt x="16" y="46"/>
                      <a:pt x="4" y="40"/>
                      <a:pt x="3" y="32"/>
                    </a:cubicBezTo>
                    <a:cubicBezTo>
                      <a:pt x="0" y="21"/>
                      <a:pt x="10" y="14"/>
                      <a:pt x="20" y="20"/>
                    </a:cubicBezTo>
                    <a:cubicBezTo>
                      <a:pt x="22" y="16"/>
                      <a:pt x="22" y="13"/>
                      <a:pt x="24" y="11"/>
                    </a:cubicBezTo>
                    <a:cubicBezTo>
                      <a:pt x="41" y="0"/>
                      <a:pt x="55" y="41"/>
                      <a:pt x="30" y="31"/>
                    </a:cubicBezTo>
                    <a:close/>
                    <a:moveTo>
                      <a:pt x="30" y="24"/>
                    </a:moveTo>
                    <a:cubicBezTo>
                      <a:pt x="32" y="24"/>
                      <a:pt x="35" y="25"/>
                      <a:pt x="36" y="24"/>
                    </a:cubicBezTo>
                    <a:cubicBezTo>
                      <a:pt x="36" y="22"/>
                      <a:pt x="36" y="21"/>
                      <a:pt x="35" y="19"/>
                    </a:cubicBezTo>
                    <a:cubicBezTo>
                      <a:pt x="31" y="17"/>
                      <a:pt x="29" y="20"/>
                      <a:pt x="30" y="24"/>
                    </a:cubicBezTo>
                    <a:close/>
                    <a:moveTo>
                      <a:pt x="19" y="38"/>
                    </a:moveTo>
                    <a:cubicBezTo>
                      <a:pt x="19" y="34"/>
                      <a:pt x="20" y="29"/>
                      <a:pt x="18" y="27"/>
                    </a:cubicBezTo>
                    <a:cubicBezTo>
                      <a:pt x="9" y="26"/>
                      <a:pt x="12" y="39"/>
                      <a:pt x="19" y="3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" name="ïṧ1îďè">
                <a:extLst>
                  <a:ext uri="{FF2B5EF4-FFF2-40B4-BE49-F238E27FC236}">
                    <a16:creationId xmlns:a16="http://schemas.microsoft.com/office/drawing/2014/main" id="{68C6E375-ECF1-42CD-AFAA-F053CEC4E3F7}"/>
                  </a:ext>
                </a:extLst>
              </p:cNvPr>
              <p:cNvSpPr/>
              <p:nvPr/>
            </p:nvSpPr>
            <p:spPr bwMode="auto">
              <a:xfrm>
                <a:off x="331788" y="2736850"/>
                <a:ext cx="117475" cy="122238"/>
              </a:xfrm>
              <a:custGeom>
                <a:avLst/>
                <a:gdLst>
                  <a:gd name="T0" fmla="*/ 29 w 37"/>
                  <a:gd name="T1" fmla="*/ 11 h 39"/>
                  <a:gd name="T2" fmla="*/ 16 w 37"/>
                  <a:gd name="T3" fmla="*/ 27 h 39"/>
                  <a:gd name="T4" fmla="*/ 21 w 37"/>
                  <a:gd name="T5" fmla="*/ 29 h 39"/>
                  <a:gd name="T6" fmla="*/ 25 w 37"/>
                  <a:gd name="T7" fmla="*/ 22 h 39"/>
                  <a:gd name="T8" fmla="*/ 31 w 37"/>
                  <a:gd name="T9" fmla="*/ 14 h 39"/>
                  <a:gd name="T10" fmla="*/ 16 w 37"/>
                  <a:gd name="T11" fmla="*/ 39 h 39"/>
                  <a:gd name="T12" fmla="*/ 1 w 37"/>
                  <a:gd name="T13" fmla="*/ 22 h 39"/>
                  <a:gd name="T14" fmla="*/ 29 w 37"/>
                  <a:gd name="T15" fmla="*/ 11 h 39"/>
                  <a:gd name="T16" fmla="*/ 11 w 37"/>
                  <a:gd name="T17" fmla="*/ 24 h 39"/>
                  <a:gd name="T18" fmla="*/ 18 w 37"/>
                  <a:gd name="T19" fmla="*/ 16 h 39"/>
                  <a:gd name="T20" fmla="*/ 11 w 37"/>
                  <a:gd name="T21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9">
                    <a:moveTo>
                      <a:pt x="29" y="11"/>
                    </a:moveTo>
                    <a:cubicBezTo>
                      <a:pt x="25" y="17"/>
                      <a:pt x="21" y="22"/>
                      <a:pt x="16" y="27"/>
                    </a:cubicBezTo>
                    <a:cubicBezTo>
                      <a:pt x="17" y="30"/>
                      <a:pt x="20" y="29"/>
                      <a:pt x="21" y="29"/>
                    </a:cubicBezTo>
                    <a:cubicBezTo>
                      <a:pt x="25" y="28"/>
                      <a:pt x="23" y="25"/>
                      <a:pt x="25" y="22"/>
                    </a:cubicBezTo>
                    <a:cubicBezTo>
                      <a:pt x="27" y="18"/>
                      <a:pt x="31" y="17"/>
                      <a:pt x="31" y="14"/>
                    </a:cubicBezTo>
                    <a:cubicBezTo>
                      <a:pt x="37" y="26"/>
                      <a:pt x="27" y="39"/>
                      <a:pt x="16" y="39"/>
                    </a:cubicBezTo>
                    <a:cubicBezTo>
                      <a:pt x="6" y="38"/>
                      <a:pt x="0" y="30"/>
                      <a:pt x="1" y="22"/>
                    </a:cubicBezTo>
                    <a:cubicBezTo>
                      <a:pt x="3" y="9"/>
                      <a:pt x="19" y="0"/>
                      <a:pt x="29" y="11"/>
                    </a:cubicBezTo>
                    <a:close/>
                    <a:moveTo>
                      <a:pt x="11" y="24"/>
                    </a:moveTo>
                    <a:cubicBezTo>
                      <a:pt x="15" y="23"/>
                      <a:pt x="15" y="19"/>
                      <a:pt x="18" y="16"/>
                    </a:cubicBezTo>
                    <a:cubicBezTo>
                      <a:pt x="13" y="13"/>
                      <a:pt x="7" y="19"/>
                      <a:pt x="11" y="2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" name="iş1iďê">
                <a:extLst>
                  <a:ext uri="{FF2B5EF4-FFF2-40B4-BE49-F238E27FC236}">
                    <a16:creationId xmlns:a16="http://schemas.microsoft.com/office/drawing/2014/main" id="{63386772-2B19-47C2-852E-0DEB83A4E836}"/>
                  </a:ext>
                </a:extLst>
              </p:cNvPr>
              <p:cNvSpPr/>
              <p:nvPr/>
            </p:nvSpPr>
            <p:spPr bwMode="auto">
              <a:xfrm>
                <a:off x="257175" y="2827338"/>
                <a:ext cx="109538" cy="104775"/>
              </a:xfrm>
              <a:custGeom>
                <a:avLst/>
                <a:gdLst>
                  <a:gd name="T0" fmla="*/ 17 w 35"/>
                  <a:gd name="T1" fmla="*/ 0 h 33"/>
                  <a:gd name="T2" fmla="*/ 35 w 35"/>
                  <a:gd name="T3" fmla="*/ 25 h 33"/>
                  <a:gd name="T4" fmla="*/ 30 w 35"/>
                  <a:gd name="T5" fmla="*/ 33 h 33"/>
                  <a:gd name="T6" fmla="*/ 0 w 35"/>
                  <a:gd name="T7" fmla="*/ 28 h 33"/>
                  <a:gd name="T8" fmla="*/ 6 w 35"/>
                  <a:gd name="T9" fmla="*/ 18 h 33"/>
                  <a:gd name="T10" fmla="*/ 22 w 35"/>
                  <a:gd name="T11" fmla="*/ 23 h 33"/>
                  <a:gd name="T12" fmla="*/ 13 w 35"/>
                  <a:gd name="T13" fmla="*/ 10 h 33"/>
                  <a:gd name="T14" fmla="*/ 17 w 35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3">
                    <a:moveTo>
                      <a:pt x="17" y="0"/>
                    </a:moveTo>
                    <a:cubicBezTo>
                      <a:pt x="25" y="7"/>
                      <a:pt x="29" y="17"/>
                      <a:pt x="35" y="25"/>
                    </a:cubicBezTo>
                    <a:cubicBezTo>
                      <a:pt x="34" y="28"/>
                      <a:pt x="31" y="30"/>
                      <a:pt x="30" y="33"/>
                    </a:cubicBezTo>
                    <a:cubicBezTo>
                      <a:pt x="20" y="32"/>
                      <a:pt x="11" y="29"/>
                      <a:pt x="0" y="28"/>
                    </a:cubicBezTo>
                    <a:cubicBezTo>
                      <a:pt x="2" y="24"/>
                      <a:pt x="5" y="22"/>
                      <a:pt x="6" y="18"/>
                    </a:cubicBezTo>
                    <a:cubicBezTo>
                      <a:pt x="12" y="19"/>
                      <a:pt x="17" y="21"/>
                      <a:pt x="22" y="23"/>
                    </a:cubicBezTo>
                    <a:cubicBezTo>
                      <a:pt x="21" y="19"/>
                      <a:pt x="16" y="14"/>
                      <a:pt x="13" y="10"/>
                    </a:cubicBezTo>
                    <a:cubicBezTo>
                      <a:pt x="13" y="5"/>
                      <a:pt x="17" y="4"/>
                      <a:pt x="1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" name="ïṥḻíḍe">
                <a:extLst>
                  <a:ext uri="{FF2B5EF4-FFF2-40B4-BE49-F238E27FC236}">
                    <a16:creationId xmlns:a16="http://schemas.microsoft.com/office/drawing/2014/main" id="{0052BB91-1897-4CAE-8B9E-5998DE347175}"/>
                  </a:ext>
                </a:extLst>
              </p:cNvPr>
              <p:cNvSpPr/>
              <p:nvPr/>
            </p:nvSpPr>
            <p:spPr bwMode="auto">
              <a:xfrm>
                <a:off x="1973263" y="2846388"/>
                <a:ext cx="142875" cy="130175"/>
              </a:xfrm>
              <a:custGeom>
                <a:avLst/>
                <a:gdLst>
                  <a:gd name="T0" fmla="*/ 45 w 45"/>
                  <a:gd name="T1" fmla="*/ 32 h 41"/>
                  <a:gd name="T2" fmla="*/ 38 w 45"/>
                  <a:gd name="T3" fmla="*/ 35 h 41"/>
                  <a:gd name="T4" fmla="*/ 31 w 45"/>
                  <a:gd name="T5" fmla="*/ 26 h 41"/>
                  <a:gd name="T6" fmla="*/ 6 w 45"/>
                  <a:gd name="T7" fmla="*/ 41 h 41"/>
                  <a:gd name="T8" fmla="*/ 0 w 45"/>
                  <a:gd name="T9" fmla="*/ 30 h 41"/>
                  <a:gd name="T10" fmla="*/ 24 w 45"/>
                  <a:gd name="T11" fmla="*/ 16 h 41"/>
                  <a:gd name="T12" fmla="*/ 18 w 45"/>
                  <a:gd name="T13" fmla="*/ 5 h 41"/>
                  <a:gd name="T14" fmla="*/ 25 w 45"/>
                  <a:gd name="T15" fmla="*/ 0 h 41"/>
                  <a:gd name="T16" fmla="*/ 45 w 45"/>
                  <a:gd name="T17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1">
                    <a:moveTo>
                      <a:pt x="45" y="32"/>
                    </a:moveTo>
                    <a:cubicBezTo>
                      <a:pt x="42" y="32"/>
                      <a:pt x="40" y="34"/>
                      <a:pt x="38" y="35"/>
                    </a:cubicBezTo>
                    <a:cubicBezTo>
                      <a:pt x="34" y="34"/>
                      <a:pt x="33" y="30"/>
                      <a:pt x="31" y="26"/>
                    </a:cubicBezTo>
                    <a:cubicBezTo>
                      <a:pt x="22" y="30"/>
                      <a:pt x="14" y="35"/>
                      <a:pt x="6" y="41"/>
                    </a:cubicBezTo>
                    <a:cubicBezTo>
                      <a:pt x="3" y="38"/>
                      <a:pt x="1" y="34"/>
                      <a:pt x="0" y="30"/>
                    </a:cubicBezTo>
                    <a:cubicBezTo>
                      <a:pt x="9" y="26"/>
                      <a:pt x="15" y="20"/>
                      <a:pt x="24" y="16"/>
                    </a:cubicBezTo>
                    <a:cubicBezTo>
                      <a:pt x="23" y="12"/>
                      <a:pt x="20" y="9"/>
                      <a:pt x="18" y="5"/>
                    </a:cubicBezTo>
                    <a:cubicBezTo>
                      <a:pt x="21" y="3"/>
                      <a:pt x="23" y="2"/>
                      <a:pt x="25" y="0"/>
                    </a:cubicBezTo>
                    <a:cubicBezTo>
                      <a:pt x="33" y="9"/>
                      <a:pt x="39" y="21"/>
                      <a:pt x="45" y="32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" name="iŝľîde">
                <a:extLst>
                  <a:ext uri="{FF2B5EF4-FFF2-40B4-BE49-F238E27FC236}">
                    <a16:creationId xmlns:a16="http://schemas.microsoft.com/office/drawing/2014/main" id="{1926E783-4748-4674-89F3-9CB79358C74A}"/>
                  </a:ext>
                </a:extLst>
              </p:cNvPr>
              <p:cNvSpPr/>
              <p:nvPr/>
            </p:nvSpPr>
            <p:spPr bwMode="auto">
              <a:xfrm>
                <a:off x="203200" y="2903538"/>
                <a:ext cx="34925" cy="50800"/>
              </a:xfrm>
              <a:custGeom>
                <a:avLst/>
                <a:gdLst>
                  <a:gd name="T0" fmla="*/ 11 w 11"/>
                  <a:gd name="T1" fmla="*/ 7 h 16"/>
                  <a:gd name="T2" fmla="*/ 7 w 11"/>
                  <a:gd name="T3" fmla="*/ 16 h 16"/>
                  <a:gd name="T4" fmla="*/ 0 w 11"/>
                  <a:gd name="T5" fmla="*/ 14 h 16"/>
                  <a:gd name="T6" fmla="*/ 11 w 11"/>
                  <a:gd name="T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6">
                    <a:moveTo>
                      <a:pt x="11" y="7"/>
                    </a:moveTo>
                    <a:cubicBezTo>
                      <a:pt x="11" y="11"/>
                      <a:pt x="8" y="13"/>
                      <a:pt x="7" y="16"/>
                    </a:cubicBezTo>
                    <a:cubicBezTo>
                      <a:pt x="4" y="16"/>
                      <a:pt x="3" y="14"/>
                      <a:pt x="0" y="14"/>
                    </a:cubicBezTo>
                    <a:cubicBezTo>
                      <a:pt x="2" y="7"/>
                      <a:pt x="6" y="0"/>
                      <a:pt x="11" y="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8" name="ïṣḻiḑê">
                <a:extLst>
                  <a:ext uri="{FF2B5EF4-FFF2-40B4-BE49-F238E27FC236}">
                    <a16:creationId xmlns:a16="http://schemas.microsoft.com/office/drawing/2014/main" id="{3FE9734A-A944-4069-9E2F-7C9651AB2071}"/>
                  </a:ext>
                </a:extLst>
              </p:cNvPr>
              <p:cNvSpPr/>
              <p:nvPr/>
            </p:nvSpPr>
            <p:spPr bwMode="auto">
              <a:xfrm>
                <a:off x="231775" y="2928938"/>
                <a:ext cx="93663" cy="73025"/>
              </a:xfrm>
              <a:custGeom>
                <a:avLst/>
                <a:gdLst>
                  <a:gd name="T0" fmla="*/ 30 w 30"/>
                  <a:gd name="T1" fmla="*/ 13 h 23"/>
                  <a:gd name="T2" fmla="*/ 25 w 30"/>
                  <a:gd name="T3" fmla="*/ 23 h 23"/>
                  <a:gd name="T4" fmla="*/ 0 w 30"/>
                  <a:gd name="T5" fmla="*/ 10 h 23"/>
                  <a:gd name="T6" fmla="*/ 6 w 30"/>
                  <a:gd name="T7" fmla="*/ 0 h 23"/>
                  <a:gd name="T8" fmla="*/ 30 w 30"/>
                  <a:gd name="T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3">
                    <a:moveTo>
                      <a:pt x="30" y="13"/>
                    </a:moveTo>
                    <a:cubicBezTo>
                      <a:pt x="29" y="17"/>
                      <a:pt x="27" y="20"/>
                      <a:pt x="25" y="23"/>
                    </a:cubicBezTo>
                    <a:cubicBezTo>
                      <a:pt x="16" y="19"/>
                      <a:pt x="9" y="14"/>
                      <a:pt x="0" y="10"/>
                    </a:cubicBezTo>
                    <a:cubicBezTo>
                      <a:pt x="2" y="7"/>
                      <a:pt x="4" y="3"/>
                      <a:pt x="6" y="0"/>
                    </a:cubicBezTo>
                    <a:cubicBezTo>
                      <a:pt x="14" y="5"/>
                      <a:pt x="22" y="9"/>
                      <a:pt x="30" y="1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9" name="íś1îḑê">
                <a:extLst>
                  <a:ext uri="{FF2B5EF4-FFF2-40B4-BE49-F238E27FC236}">
                    <a16:creationId xmlns:a16="http://schemas.microsoft.com/office/drawing/2014/main" id="{31FCE460-DA45-4D92-A03D-F348C430A782}"/>
                  </a:ext>
                </a:extLst>
              </p:cNvPr>
              <p:cNvSpPr/>
              <p:nvPr/>
            </p:nvSpPr>
            <p:spPr bwMode="auto">
              <a:xfrm>
                <a:off x="2011363" y="2973388"/>
                <a:ext cx="117475" cy="117475"/>
              </a:xfrm>
              <a:custGeom>
                <a:avLst/>
                <a:gdLst>
                  <a:gd name="T0" fmla="*/ 22 w 37"/>
                  <a:gd name="T1" fmla="*/ 35 h 37"/>
                  <a:gd name="T2" fmla="*/ 14 w 37"/>
                  <a:gd name="T3" fmla="*/ 17 h 37"/>
                  <a:gd name="T4" fmla="*/ 19 w 37"/>
                  <a:gd name="T5" fmla="*/ 37 h 37"/>
                  <a:gd name="T6" fmla="*/ 4 w 37"/>
                  <a:gd name="T7" fmla="*/ 13 h 37"/>
                  <a:gd name="T8" fmla="*/ 29 w 37"/>
                  <a:gd name="T9" fmla="*/ 8 h 37"/>
                  <a:gd name="T10" fmla="*/ 22 w 37"/>
                  <a:gd name="T11" fmla="*/ 35 h 37"/>
                  <a:gd name="T12" fmla="*/ 23 w 37"/>
                  <a:gd name="T13" fmla="*/ 23 h 37"/>
                  <a:gd name="T14" fmla="*/ 20 w 37"/>
                  <a:gd name="T15" fmla="*/ 14 h 37"/>
                  <a:gd name="T16" fmla="*/ 23 w 37"/>
                  <a:gd name="T17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7">
                    <a:moveTo>
                      <a:pt x="22" y="35"/>
                    </a:moveTo>
                    <a:cubicBezTo>
                      <a:pt x="20" y="29"/>
                      <a:pt x="17" y="23"/>
                      <a:pt x="14" y="17"/>
                    </a:cubicBezTo>
                    <a:cubicBezTo>
                      <a:pt x="6" y="24"/>
                      <a:pt x="20" y="28"/>
                      <a:pt x="19" y="37"/>
                    </a:cubicBezTo>
                    <a:cubicBezTo>
                      <a:pt x="9" y="36"/>
                      <a:pt x="0" y="24"/>
                      <a:pt x="4" y="13"/>
                    </a:cubicBezTo>
                    <a:cubicBezTo>
                      <a:pt x="7" y="3"/>
                      <a:pt x="22" y="0"/>
                      <a:pt x="29" y="8"/>
                    </a:cubicBezTo>
                    <a:cubicBezTo>
                      <a:pt x="37" y="17"/>
                      <a:pt x="36" y="33"/>
                      <a:pt x="22" y="35"/>
                    </a:cubicBezTo>
                    <a:close/>
                    <a:moveTo>
                      <a:pt x="23" y="23"/>
                    </a:moveTo>
                    <a:cubicBezTo>
                      <a:pt x="29" y="22"/>
                      <a:pt x="27" y="12"/>
                      <a:pt x="20" y="14"/>
                    </a:cubicBezTo>
                    <a:cubicBezTo>
                      <a:pt x="19" y="16"/>
                      <a:pt x="22" y="20"/>
                      <a:pt x="23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0" name="ïšlídé">
                <a:extLst>
                  <a:ext uri="{FF2B5EF4-FFF2-40B4-BE49-F238E27FC236}">
                    <a16:creationId xmlns:a16="http://schemas.microsoft.com/office/drawing/2014/main" id="{91E29AF9-03F1-49F3-933E-980C86DB75E3}"/>
                  </a:ext>
                </a:extLst>
              </p:cNvPr>
              <p:cNvSpPr/>
              <p:nvPr/>
            </p:nvSpPr>
            <p:spPr bwMode="auto">
              <a:xfrm>
                <a:off x="184150" y="2973388"/>
                <a:ext cx="115888" cy="133350"/>
              </a:xfrm>
              <a:custGeom>
                <a:avLst/>
                <a:gdLst>
                  <a:gd name="T0" fmla="*/ 37 w 37"/>
                  <a:gd name="T1" fmla="*/ 15 h 42"/>
                  <a:gd name="T2" fmla="*/ 33 w 37"/>
                  <a:gd name="T3" fmla="*/ 25 h 42"/>
                  <a:gd name="T4" fmla="*/ 15 w 37"/>
                  <a:gd name="T5" fmla="*/ 19 h 42"/>
                  <a:gd name="T6" fmla="*/ 30 w 37"/>
                  <a:gd name="T7" fmla="*/ 32 h 42"/>
                  <a:gd name="T8" fmla="*/ 26 w 37"/>
                  <a:gd name="T9" fmla="*/ 42 h 42"/>
                  <a:gd name="T10" fmla="*/ 0 w 37"/>
                  <a:gd name="T11" fmla="*/ 32 h 42"/>
                  <a:gd name="T12" fmla="*/ 4 w 37"/>
                  <a:gd name="T13" fmla="*/ 23 h 42"/>
                  <a:gd name="T14" fmla="*/ 7 w 37"/>
                  <a:gd name="T15" fmla="*/ 24 h 42"/>
                  <a:gd name="T16" fmla="*/ 6 w 37"/>
                  <a:gd name="T17" fmla="*/ 18 h 42"/>
                  <a:gd name="T18" fmla="*/ 37 w 37"/>
                  <a:gd name="T19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2">
                    <a:moveTo>
                      <a:pt x="37" y="15"/>
                    </a:moveTo>
                    <a:cubicBezTo>
                      <a:pt x="36" y="18"/>
                      <a:pt x="34" y="21"/>
                      <a:pt x="33" y="25"/>
                    </a:cubicBezTo>
                    <a:cubicBezTo>
                      <a:pt x="26" y="24"/>
                      <a:pt x="23" y="19"/>
                      <a:pt x="15" y="19"/>
                    </a:cubicBezTo>
                    <a:cubicBezTo>
                      <a:pt x="9" y="27"/>
                      <a:pt x="24" y="29"/>
                      <a:pt x="30" y="32"/>
                    </a:cubicBezTo>
                    <a:cubicBezTo>
                      <a:pt x="29" y="36"/>
                      <a:pt x="27" y="39"/>
                      <a:pt x="26" y="42"/>
                    </a:cubicBezTo>
                    <a:cubicBezTo>
                      <a:pt x="17" y="39"/>
                      <a:pt x="9" y="36"/>
                      <a:pt x="0" y="32"/>
                    </a:cubicBezTo>
                    <a:cubicBezTo>
                      <a:pt x="1" y="28"/>
                      <a:pt x="2" y="26"/>
                      <a:pt x="4" y="23"/>
                    </a:cubicBezTo>
                    <a:cubicBezTo>
                      <a:pt x="6" y="22"/>
                      <a:pt x="5" y="24"/>
                      <a:pt x="7" y="24"/>
                    </a:cubicBezTo>
                    <a:cubicBezTo>
                      <a:pt x="7" y="22"/>
                      <a:pt x="6" y="20"/>
                      <a:pt x="6" y="18"/>
                    </a:cubicBezTo>
                    <a:cubicBezTo>
                      <a:pt x="7" y="0"/>
                      <a:pt x="28" y="11"/>
                      <a:pt x="37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1" name="iṣļïḋè">
                <a:extLst>
                  <a:ext uri="{FF2B5EF4-FFF2-40B4-BE49-F238E27FC236}">
                    <a16:creationId xmlns:a16="http://schemas.microsoft.com/office/drawing/2014/main" id="{DECF2D80-EAF9-4BE5-9929-84DAB53C221A}"/>
                  </a:ext>
                </a:extLst>
              </p:cNvPr>
              <p:cNvSpPr/>
              <p:nvPr/>
            </p:nvSpPr>
            <p:spPr bwMode="auto">
              <a:xfrm>
                <a:off x="107950" y="3097213"/>
                <a:ext cx="146050" cy="136525"/>
              </a:xfrm>
              <a:custGeom>
                <a:avLst/>
                <a:gdLst>
                  <a:gd name="T0" fmla="*/ 0 w 46"/>
                  <a:gd name="T1" fmla="*/ 35 h 43"/>
                  <a:gd name="T2" fmla="*/ 4 w 46"/>
                  <a:gd name="T3" fmla="*/ 23 h 43"/>
                  <a:gd name="T4" fmla="*/ 35 w 46"/>
                  <a:gd name="T5" fmla="*/ 22 h 43"/>
                  <a:gd name="T6" fmla="*/ 7 w 46"/>
                  <a:gd name="T7" fmla="*/ 11 h 43"/>
                  <a:gd name="T8" fmla="*/ 10 w 46"/>
                  <a:gd name="T9" fmla="*/ 0 h 43"/>
                  <a:gd name="T10" fmla="*/ 45 w 46"/>
                  <a:gd name="T11" fmla="*/ 18 h 43"/>
                  <a:gd name="T12" fmla="*/ 30 w 46"/>
                  <a:gd name="T13" fmla="*/ 42 h 43"/>
                  <a:gd name="T14" fmla="*/ 0 w 46"/>
                  <a:gd name="T15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3">
                    <a:moveTo>
                      <a:pt x="0" y="35"/>
                    </a:moveTo>
                    <a:cubicBezTo>
                      <a:pt x="1" y="31"/>
                      <a:pt x="3" y="27"/>
                      <a:pt x="4" y="23"/>
                    </a:cubicBezTo>
                    <a:cubicBezTo>
                      <a:pt x="12" y="25"/>
                      <a:pt x="37" y="37"/>
                      <a:pt x="35" y="22"/>
                    </a:cubicBezTo>
                    <a:cubicBezTo>
                      <a:pt x="34" y="13"/>
                      <a:pt x="14" y="16"/>
                      <a:pt x="7" y="11"/>
                    </a:cubicBezTo>
                    <a:cubicBezTo>
                      <a:pt x="8" y="7"/>
                      <a:pt x="9" y="3"/>
                      <a:pt x="10" y="0"/>
                    </a:cubicBezTo>
                    <a:cubicBezTo>
                      <a:pt x="22" y="4"/>
                      <a:pt x="43" y="3"/>
                      <a:pt x="45" y="18"/>
                    </a:cubicBezTo>
                    <a:cubicBezTo>
                      <a:pt x="46" y="28"/>
                      <a:pt x="40" y="41"/>
                      <a:pt x="30" y="42"/>
                    </a:cubicBezTo>
                    <a:cubicBezTo>
                      <a:pt x="19" y="43"/>
                      <a:pt x="11" y="36"/>
                      <a:pt x="0" y="3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2" name="îśḷíḓé">
                <a:extLst>
                  <a:ext uri="{FF2B5EF4-FFF2-40B4-BE49-F238E27FC236}">
                    <a16:creationId xmlns:a16="http://schemas.microsoft.com/office/drawing/2014/main" id="{EA171EB1-BC76-4CBF-9151-691B0F1686E2}"/>
                  </a:ext>
                </a:extLst>
              </p:cNvPr>
              <p:cNvSpPr/>
              <p:nvPr/>
            </p:nvSpPr>
            <p:spPr bwMode="auto">
              <a:xfrm>
                <a:off x="2046288" y="3081338"/>
                <a:ext cx="114300" cy="120650"/>
              </a:xfrm>
              <a:custGeom>
                <a:avLst/>
                <a:gdLst>
                  <a:gd name="T0" fmla="*/ 29 w 36"/>
                  <a:gd name="T1" fmla="*/ 35 h 38"/>
                  <a:gd name="T2" fmla="*/ 26 w 36"/>
                  <a:gd name="T3" fmla="*/ 27 h 38"/>
                  <a:gd name="T4" fmla="*/ 28 w 36"/>
                  <a:gd name="T5" fmla="*/ 21 h 38"/>
                  <a:gd name="T6" fmla="*/ 20 w 36"/>
                  <a:gd name="T7" fmla="*/ 28 h 38"/>
                  <a:gd name="T8" fmla="*/ 21 w 36"/>
                  <a:gd name="T9" fmla="*/ 38 h 38"/>
                  <a:gd name="T10" fmla="*/ 25 w 36"/>
                  <a:gd name="T11" fmla="*/ 5 h 38"/>
                  <a:gd name="T12" fmla="*/ 36 w 36"/>
                  <a:gd name="T13" fmla="*/ 29 h 38"/>
                  <a:gd name="T14" fmla="*/ 29 w 36"/>
                  <a:gd name="T15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8">
                    <a:moveTo>
                      <a:pt x="29" y="35"/>
                    </a:moveTo>
                    <a:cubicBezTo>
                      <a:pt x="29" y="30"/>
                      <a:pt x="26" y="30"/>
                      <a:pt x="26" y="27"/>
                    </a:cubicBezTo>
                    <a:cubicBezTo>
                      <a:pt x="26" y="25"/>
                      <a:pt x="28" y="23"/>
                      <a:pt x="28" y="21"/>
                    </a:cubicBezTo>
                    <a:cubicBezTo>
                      <a:pt x="25" y="7"/>
                      <a:pt x="3" y="25"/>
                      <a:pt x="20" y="28"/>
                    </a:cubicBezTo>
                    <a:cubicBezTo>
                      <a:pt x="20" y="32"/>
                      <a:pt x="22" y="36"/>
                      <a:pt x="21" y="38"/>
                    </a:cubicBezTo>
                    <a:cubicBezTo>
                      <a:pt x="0" y="37"/>
                      <a:pt x="1" y="0"/>
                      <a:pt x="25" y="5"/>
                    </a:cubicBezTo>
                    <a:cubicBezTo>
                      <a:pt x="33" y="7"/>
                      <a:pt x="36" y="17"/>
                      <a:pt x="36" y="29"/>
                    </a:cubicBezTo>
                    <a:cubicBezTo>
                      <a:pt x="34" y="31"/>
                      <a:pt x="33" y="34"/>
                      <a:pt x="29" y="3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3" name="îṡḷiďè">
                <a:extLst>
                  <a:ext uri="{FF2B5EF4-FFF2-40B4-BE49-F238E27FC236}">
                    <a16:creationId xmlns:a16="http://schemas.microsoft.com/office/drawing/2014/main" id="{834921A3-1158-4ABB-AF1F-1E4E28CFF6CC}"/>
                  </a:ext>
                </a:extLst>
              </p:cNvPr>
              <p:cNvSpPr/>
              <p:nvPr/>
            </p:nvSpPr>
            <p:spPr bwMode="auto">
              <a:xfrm>
                <a:off x="2084388" y="3201988"/>
                <a:ext cx="133350" cy="114300"/>
              </a:xfrm>
              <a:custGeom>
                <a:avLst/>
                <a:gdLst>
                  <a:gd name="T0" fmla="*/ 41 w 42"/>
                  <a:gd name="T1" fmla="*/ 10 h 36"/>
                  <a:gd name="T2" fmla="*/ 28 w 42"/>
                  <a:gd name="T3" fmla="*/ 12 h 36"/>
                  <a:gd name="T4" fmla="*/ 6 w 42"/>
                  <a:gd name="T5" fmla="*/ 36 h 36"/>
                  <a:gd name="T6" fmla="*/ 4 w 42"/>
                  <a:gd name="T7" fmla="*/ 25 h 36"/>
                  <a:gd name="T8" fmla="*/ 22 w 42"/>
                  <a:gd name="T9" fmla="*/ 16 h 36"/>
                  <a:gd name="T10" fmla="*/ 3 w 42"/>
                  <a:gd name="T11" fmla="*/ 17 h 36"/>
                  <a:gd name="T12" fmla="*/ 1 w 42"/>
                  <a:gd name="T13" fmla="*/ 6 h 36"/>
                  <a:gd name="T14" fmla="*/ 39 w 42"/>
                  <a:gd name="T15" fmla="*/ 0 h 36"/>
                  <a:gd name="T16" fmla="*/ 41 w 42"/>
                  <a:gd name="T17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36">
                    <a:moveTo>
                      <a:pt x="41" y="10"/>
                    </a:moveTo>
                    <a:cubicBezTo>
                      <a:pt x="37" y="11"/>
                      <a:pt x="33" y="12"/>
                      <a:pt x="28" y="12"/>
                    </a:cubicBezTo>
                    <a:cubicBezTo>
                      <a:pt x="42" y="28"/>
                      <a:pt x="22" y="35"/>
                      <a:pt x="6" y="36"/>
                    </a:cubicBezTo>
                    <a:cubicBezTo>
                      <a:pt x="6" y="32"/>
                      <a:pt x="4" y="29"/>
                      <a:pt x="4" y="25"/>
                    </a:cubicBezTo>
                    <a:cubicBezTo>
                      <a:pt x="11" y="23"/>
                      <a:pt x="25" y="25"/>
                      <a:pt x="22" y="16"/>
                    </a:cubicBezTo>
                    <a:cubicBezTo>
                      <a:pt x="18" y="12"/>
                      <a:pt x="9" y="17"/>
                      <a:pt x="3" y="17"/>
                    </a:cubicBezTo>
                    <a:cubicBezTo>
                      <a:pt x="2" y="14"/>
                      <a:pt x="0" y="9"/>
                      <a:pt x="1" y="6"/>
                    </a:cubicBezTo>
                    <a:cubicBezTo>
                      <a:pt x="14" y="5"/>
                      <a:pt x="27" y="0"/>
                      <a:pt x="39" y="0"/>
                    </a:cubicBezTo>
                    <a:cubicBezTo>
                      <a:pt x="39" y="4"/>
                      <a:pt x="40" y="6"/>
                      <a:pt x="41" y="1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4" name="îSľíḓé">
                <a:extLst>
                  <a:ext uri="{FF2B5EF4-FFF2-40B4-BE49-F238E27FC236}">
                    <a16:creationId xmlns:a16="http://schemas.microsoft.com/office/drawing/2014/main" id="{DEEF4CEB-9641-4060-AFE1-E8D85602B802}"/>
                  </a:ext>
                </a:extLst>
              </p:cNvPr>
              <p:cNvSpPr/>
              <p:nvPr/>
            </p:nvSpPr>
            <p:spPr bwMode="auto">
              <a:xfrm>
                <a:off x="114300" y="3300413"/>
                <a:ext cx="101600" cy="111125"/>
              </a:xfrm>
              <a:custGeom>
                <a:avLst/>
                <a:gdLst>
                  <a:gd name="T0" fmla="*/ 32 w 32"/>
                  <a:gd name="T1" fmla="*/ 6 h 35"/>
                  <a:gd name="T2" fmla="*/ 31 w 32"/>
                  <a:gd name="T3" fmla="*/ 17 h 35"/>
                  <a:gd name="T4" fmla="*/ 11 w 32"/>
                  <a:gd name="T5" fmla="*/ 19 h 35"/>
                  <a:gd name="T6" fmla="*/ 31 w 32"/>
                  <a:gd name="T7" fmla="*/ 25 h 35"/>
                  <a:gd name="T8" fmla="*/ 30 w 32"/>
                  <a:gd name="T9" fmla="*/ 35 h 35"/>
                  <a:gd name="T10" fmla="*/ 2 w 32"/>
                  <a:gd name="T11" fmla="*/ 33 h 35"/>
                  <a:gd name="T12" fmla="*/ 6 w 32"/>
                  <a:gd name="T13" fmla="*/ 23 h 35"/>
                  <a:gd name="T14" fmla="*/ 3 w 32"/>
                  <a:gd name="T15" fmla="*/ 11 h 35"/>
                  <a:gd name="T16" fmla="*/ 32 w 32"/>
                  <a:gd name="T17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5">
                    <a:moveTo>
                      <a:pt x="32" y="6"/>
                    </a:moveTo>
                    <a:cubicBezTo>
                      <a:pt x="32" y="10"/>
                      <a:pt x="32" y="14"/>
                      <a:pt x="31" y="17"/>
                    </a:cubicBezTo>
                    <a:cubicBezTo>
                      <a:pt x="24" y="17"/>
                      <a:pt x="11" y="12"/>
                      <a:pt x="11" y="19"/>
                    </a:cubicBezTo>
                    <a:cubicBezTo>
                      <a:pt x="11" y="26"/>
                      <a:pt x="24" y="22"/>
                      <a:pt x="31" y="25"/>
                    </a:cubicBezTo>
                    <a:cubicBezTo>
                      <a:pt x="30" y="28"/>
                      <a:pt x="31" y="33"/>
                      <a:pt x="30" y="35"/>
                    </a:cubicBezTo>
                    <a:cubicBezTo>
                      <a:pt x="20" y="35"/>
                      <a:pt x="11" y="34"/>
                      <a:pt x="2" y="33"/>
                    </a:cubicBezTo>
                    <a:cubicBezTo>
                      <a:pt x="3" y="29"/>
                      <a:pt x="0" y="22"/>
                      <a:pt x="6" y="23"/>
                    </a:cubicBezTo>
                    <a:cubicBezTo>
                      <a:pt x="4" y="19"/>
                      <a:pt x="2" y="15"/>
                      <a:pt x="3" y="11"/>
                    </a:cubicBezTo>
                    <a:cubicBezTo>
                      <a:pt x="5" y="0"/>
                      <a:pt x="22" y="5"/>
                      <a:pt x="32" y="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5" name="ï$ḻiḑé">
                <a:extLst>
                  <a:ext uri="{FF2B5EF4-FFF2-40B4-BE49-F238E27FC236}">
                    <a16:creationId xmlns:a16="http://schemas.microsoft.com/office/drawing/2014/main" id="{CF4E6A0D-70BA-4B1F-9D27-777D1A69E0BD}"/>
                  </a:ext>
                </a:extLst>
              </p:cNvPr>
              <p:cNvSpPr/>
              <p:nvPr/>
            </p:nvSpPr>
            <p:spPr bwMode="auto">
              <a:xfrm>
                <a:off x="2103438" y="3328988"/>
                <a:ext cx="101600" cy="101600"/>
              </a:xfrm>
              <a:custGeom>
                <a:avLst/>
                <a:gdLst>
                  <a:gd name="T0" fmla="*/ 28 w 32"/>
                  <a:gd name="T1" fmla="*/ 0 h 32"/>
                  <a:gd name="T2" fmla="*/ 25 w 32"/>
                  <a:gd name="T3" fmla="*/ 10 h 32"/>
                  <a:gd name="T4" fmla="*/ 30 w 32"/>
                  <a:gd name="T5" fmla="*/ 24 h 32"/>
                  <a:gd name="T6" fmla="*/ 3 w 32"/>
                  <a:gd name="T7" fmla="*/ 32 h 32"/>
                  <a:gd name="T8" fmla="*/ 1 w 32"/>
                  <a:gd name="T9" fmla="*/ 21 h 32"/>
                  <a:gd name="T10" fmla="*/ 21 w 32"/>
                  <a:gd name="T11" fmla="*/ 15 h 32"/>
                  <a:gd name="T12" fmla="*/ 1 w 32"/>
                  <a:gd name="T13" fmla="*/ 13 h 32"/>
                  <a:gd name="T14" fmla="*/ 0 w 32"/>
                  <a:gd name="T15" fmla="*/ 2 h 32"/>
                  <a:gd name="T16" fmla="*/ 28 w 3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28" y="0"/>
                    </a:moveTo>
                    <a:cubicBezTo>
                      <a:pt x="27" y="4"/>
                      <a:pt x="32" y="11"/>
                      <a:pt x="25" y="10"/>
                    </a:cubicBezTo>
                    <a:cubicBezTo>
                      <a:pt x="28" y="14"/>
                      <a:pt x="31" y="17"/>
                      <a:pt x="30" y="24"/>
                    </a:cubicBezTo>
                    <a:cubicBezTo>
                      <a:pt x="26" y="32"/>
                      <a:pt x="12" y="30"/>
                      <a:pt x="3" y="32"/>
                    </a:cubicBezTo>
                    <a:cubicBezTo>
                      <a:pt x="2" y="29"/>
                      <a:pt x="2" y="24"/>
                      <a:pt x="1" y="21"/>
                    </a:cubicBezTo>
                    <a:cubicBezTo>
                      <a:pt x="7" y="18"/>
                      <a:pt x="22" y="23"/>
                      <a:pt x="21" y="15"/>
                    </a:cubicBezTo>
                    <a:cubicBezTo>
                      <a:pt x="20" y="8"/>
                      <a:pt x="8" y="14"/>
                      <a:pt x="1" y="13"/>
                    </a:cubicBezTo>
                    <a:cubicBezTo>
                      <a:pt x="1" y="9"/>
                      <a:pt x="0" y="6"/>
                      <a:pt x="0" y="2"/>
                    </a:cubicBezTo>
                    <a:cubicBezTo>
                      <a:pt x="9" y="1"/>
                      <a:pt x="18" y="0"/>
                      <a:pt x="28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6" name="ïŝḷîḑè">
                <a:extLst>
                  <a:ext uri="{FF2B5EF4-FFF2-40B4-BE49-F238E27FC236}">
                    <a16:creationId xmlns:a16="http://schemas.microsoft.com/office/drawing/2014/main" id="{505B7764-37C5-4780-B54A-6D30876CBF48}"/>
                  </a:ext>
                </a:extLst>
              </p:cNvPr>
              <p:cNvSpPr/>
              <p:nvPr/>
            </p:nvSpPr>
            <p:spPr bwMode="auto">
              <a:xfrm>
                <a:off x="88900" y="3430588"/>
                <a:ext cx="25400" cy="41275"/>
              </a:xfrm>
              <a:custGeom>
                <a:avLst/>
                <a:gdLst>
                  <a:gd name="T0" fmla="*/ 7 w 8"/>
                  <a:gd name="T1" fmla="*/ 1 h 13"/>
                  <a:gd name="T2" fmla="*/ 8 w 8"/>
                  <a:gd name="T3" fmla="*/ 11 h 13"/>
                  <a:gd name="T4" fmla="*/ 0 w 8"/>
                  <a:gd name="T5" fmla="*/ 12 h 13"/>
                  <a:gd name="T6" fmla="*/ 0 w 8"/>
                  <a:gd name="T7" fmla="*/ 2 h 13"/>
                  <a:gd name="T8" fmla="*/ 7 w 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7" y="1"/>
                    </a:moveTo>
                    <a:cubicBezTo>
                      <a:pt x="7" y="6"/>
                      <a:pt x="7" y="6"/>
                      <a:pt x="8" y="11"/>
                    </a:cubicBezTo>
                    <a:cubicBezTo>
                      <a:pt x="6" y="13"/>
                      <a:pt x="2" y="12"/>
                      <a:pt x="0" y="12"/>
                    </a:cubicBezTo>
                    <a:cubicBezTo>
                      <a:pt x="0" y="9"/>
                      <a:pt x="0" y="5"/>
                      <a:pt x="0" y="2"/>
                    </a:cubicBezTo>
                    <a:cubicBezTo>
                      <a:pt x="1" y="0"/>
                      <a:pt x="5" y="1"/>
                      <a:pt x="7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7" name="îSľíḍè">
                <a:extLst>
                  <a:ext uri="{FF2B5EF4-FFF2-40B4-BE49-F238E27FC236}">
                    <a16:creationId xmlns:a16="http://schemas.microsoft.com/office/drawing/2014/main" id="{3520CDA0-CC56-42BB-AA6E-CDBF4FB46607}"/>
                  </a:ext>
                </a:extLst>
              </p:cNvPr>
              <p:cNvSpPr/>
              <p:nvPr/>
            </p:nvSpPr>
            <p:spPr bwMode="auto">
              <a:xfrm>
                <a:off x="117475" y="3433763"/>
                <a:ext cx="92075" cy="34925"/>
              </a:xfrm>
              <a:custGeom>
                <a:avLst/>
                <a:gdLst>
                  <a:gd name="T0" fmla="*/ 29 w 29"/>
                  <a:gd name="T1" fmla="*/ 0 h 11"/>
                  <a:gd name="T2" fmla="*/ 29 w 29"/>
                  <a:gd name="T3" fmla="*/ 10 h 11"/>
                  <a:gd name="T4" fmla="*/ 1 w 29"/>
                  <a:gd name="T5" fmla="*/ 11 h 11"/>
                  <a:gd name="T6" fmla="*/ 2 w 29"/>
                  <a:gd name="T7" fmla="*/ 0 h 11"/>
                  <a:gd name="T8" fmla="*/ 29 w 2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1">
                    <a:moveTo>
                      <a:pt x="29" y="0"/>
                    </a:moveTo>
                    <a:cubicBezTo>
                      <a:pt x="29" y="3"/>
                      <a:pt x="29" y="7"/>
                      <a:pt x="29" y="10"/>
                    </a:cubicBezTo>
                    <a:cubicBezTo>
                      <a:pt x="21" y="11"/>
                      <a:pt x="11" y="11"/>
                      <a:pt x="1" y="11"/>
                    </a:cubicBezTo>
                    <a:cubicBezTo>
                      <a:pt x="2" y="7"/>
                      <a:pt x="0" y="2"/>
                      <a:pt x="2" y="0"/>
                    </a:cubicBezTo>
                    <a:cubicBezTo>
                      <a:pt x="11" y="0"/>
                      <a:pt x="20" y="0"/>
                      <a:pt x="29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8" name="işļíḋe">
                <a:extLst>
                  <a:ext uri="{FF2B5EF4-FFF2-40B4-BE49-F238E27FC236}">
                    <a16:creationId xmlns:a16="http://schemas.microsoft.com/office/drawing/2014/main" id="{B1CBDEDB-0087-44C2-8CA0-E56526DBD258}"/>
                  </a:ext>
                </a:extLst>
              </p:cNvPr>
              <p:cNvSpPr/>
              <p:nvPr/>
            </p:nvSpPr>
            <p:spPr bwMode="auto">
              <a:xfrm>
                <a:off x="2087563" y="3436938"/>
                <a:ext cx="133350" cy="127000"/>
              </a:xfrm>
              <a:custGeom>
                <a:avLst/>
                <a:gdLst>
                  <a:gd name="T0" fmla="*/ 25 w 42"/>
                  <a:gd name="T1" fmla="*/ 35 h 40"/>
                  <a:gd name="T2" fmla="*/ 17 w 42"/>
                  <a:gd name="T3" fmla="*/ 3 h 40"/>
                  <a:gd name="T4" fmla="*/ 25 w 42"/>
                  <a:gd name="T5" fmla="*/ 35 h 40"/>
                  <a:gd name="T6" fmla="*/ 13 w 42"/>
                  <a:gd name="T7" fmla="*/ 20 h 40"/>
                  <a:gd name="T8" fmla="*/ 27 w 42"/>
                  <a:gd name="T9" fmla="*/ 22 h 40"/>
                  <a:gd name="T10" fmla="*/ 27 w 42"/>
                  <a:gd name="T11" fmla="*/ 17 h 40"/>
                  <a:gd name="T12" fmla="*/ 13 w 42"/>
                  <a:gd name="T13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0">
                    <a:moveTo>
                      <a:pt x="25" y="35"/>
                    </a:moveTo>
                    <a:cubicBezTo>
                      <a:pt x="0" y="40"/>
                      <a:pt x="0" y="6"/>
                      <a:pt x="17" y="3"/>
                    </a:cubicBezTo>
                    <a:cubicBezTo>
                      <a:pt x="34" y="0"/>
                      <a:pt x="42" y="26"/>
                      <a:pt x="25" y="35"/>
                    </a:cubicBezTo>
                    <a:close/>
                    <a:moveTo>
                      <a:pt x="13" y="20"/>
                    </a:moveTo>
                    <a:cubicBezTo>
                      <a:pt x="14" y="25"/>
                      <a:pt x="23" y="25"/>
                      <a:pt x="27" y="22"/>
                    </a:cubicBezTo>
                    <a:cubicBezTo>
                      <a:pt x="27" y="20"/>
                      <a:pt x="27" y="18"/>
                      <a:pt x="27" y="17"/>
                    </a:cubicBezTo>
                    <a:cubicBezTo>
                      <a:pt x="22" y="12"/>
                      <a:pt x="12" y="13"/>
                      <a:pt x="13" y="2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9" name="ïš1iďe">
                <a:extLst>
                  <a:ext uri="{FF2B5EF4-FFF2-40B4-BE49-F238E27FC236}">
                    <a16:creationId xmlns:a16="http://schemas.microsoft.com/office/drawing/2014/main" id="{CC0CD191-531A-4B1E-B77E-50CBB0F39B5B}"/>
                  </a:ext>
                </a:extLst>
              </p:cNvPr>
              <p:cNvSpPr/>
              <p:nvPr/>
            </p:nvSpPr>
            <p:spPr bwMode="auto">
              <a:xfrm>
                <a:off x="120650" y="3462338"/>
                <a:ext cx="149225" cy="79375"/>
              </a:xfrm>
              <a:custGeom>
                <a:avLst/>
                <a:gdLst>
                  <a:gd name="T0" fmla="*/ 40 w 47"/>
                  <a:gd name="T1" fmla="*/ 25 h 25"/>
                  <a:gd name="T2" fmla="*/ 32 w 47"/>
                  <a:gd name="T3" fmla="*/ 20 h 25"/>
                  <a:gd name="T4" fmla="*/ 1 w 47"/>
                  <a:gd name="T5" fmla="*/ 21 h 25"/>
                  <a:gd name="T6" fmla="*/ 1 w 47"/>
                  <a:gd name="T7" fmla="*/ 10 h 25"/>
                  <a:gd name="T8" fmla="*/ 40 w 47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5">
                    <a:moveTo>
                      <a:pt x="40" y="25"/>
                    </a:moveTo>
                    <a:cubicBezTo>
                      <a:pt x="36" y="25"/>
                      <a:pt x="31" y="24"/>
                      <a:pt x="32" y="20"/>
                    </a:cubicBezTo>
                    <a:cubicBezTo>
                      <a:pt x="23" y="19"/>
                      <a:pt x="12" y="21"/>
                      <a:pt x="1" y="21"/>
                    </a:cubicBezTo>
                    <a:cubicBezTo>
                      <a:pt x="2" y="17"/>
                      <a:pt x="0" y="15"/>
                      <a:pt x="1" y="10"/>
                    </a:cubicBezTo>
                    <a:cubicBezTo>
                      <a:pt x="16" y="10"/>
                      <a:pt x="47" y="0"/>
                      <a:pt x="40" y="2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0" name="íṧḷïďe">
                <a:extLst>
                  <a:ext uri="{FF2B5EF4-FFF2-40B4-BE49-F238E27FC236}">
                    <a16:creationId xmlns:a16="http://schemas.microsoft.com/office/drawing/2014/main" id="{DBB46C3E-F25C-41C2-9CEB-7FCA9DA58044}"/>
                  </a:ext>
                </a:extLst>
              </p:cNvPr>
              <p:cNvSpPr/>
              <p:nvPr/>
            </p:nvSpPr>
            <p:spPr bwMode="auto">
              <a:xfrm>
                <a:off x="88900" y="3494088"/>
                <a:ext cx="28575" cy="38100"/>
              </a:xfrm>
              <a:custGeom>
                <a:avLst/>
                <a:gdLst>
                  <a:gd name="T0" fmla="*/ 8 w 9"/>
                  <a:gd name="T1" fmla="*/ 0 h 12"/>
                  <a:gd name="T2" fmla="*/ 9 w 9"/>
                  <a:gd name="T3" fmla="*/ 11 h 12"/>
                  <a:gd name="T4" fmla="*/ 1 w 9"/>
                  <a:gd name="T5" fmla="*/ 12 h 12"/>
                  <a:gd name="T6" fmla="*/ 0 w 9"/>
                  <a:gd name="T7" fmla="*/ 1 h 12"/>
                  <a:gd name="T8" fmla="*/ 8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0"/>
                    </a:moveTo>
                    <a:cubicBezTo>
                      <a:pt x="8" y="4"/>
                      <a:pt x="8" y="8"/>
                      <a:pt x="9" y="11"/>
                    </a:cubicBezTo>
                    <a:cubicBezTo>
                      <a:pt x="7" y="12"/>
                      <a:pt x="2" y="12"/>
                      <a:pt x="1" y="12"/>
                    </a:cubicBezTo>
                    <a:cubicBezTo>
                      <a:pt x="2" y="7"/>
                      <a:pt x="0" y="5"/>
                      <a:pt x="0" y="1"/>
                    </a:cubicBezTo>
                    <a:cubicBezTo>
                      <a:pt x="2" y="0"/>
                      <a:pt x="6" y="1"/>
                      <a:pt x="8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1" name="íṥḷíḑê">
                <a:extLst>
                  <a:ext uri="{FF2B5EF4-FFF2-40B4-BE49-F238E27FC236}">
                    <a16:creationId xmlns:a16="http://schemas.microsoft.com/office/drawing/2014/main" id="{D4B4C47D-104B-4E0D-8CFE-7CD9ACC032F6}"/>
                  </a:ext>
                </a:extLst>
              </p:cNvPr>
              <p:cNvSpPr/>
              <p:nvPr/>
            </p:nvSpPr>
            <p:spPr bwMode="auto">
              <a:xfrm>
                <a:off x="127000" y="3541713"/>
                <a:ext cx="104775" cy="107950"/>
              </a:xfrm>
              <a:custGeom>
                <a:avLst/>
                <a:gdLst>
                  <a:gd name="T0" fmla="*/ 27 w 33"/>
                  <a:gd name="T1" fmla="*/ 0 h 34"/>
                  <a:gd name="T2" fmla="*/ 30 w 33"/>
                  <a:gd name="T3" fmla="*/ 12 h 34"/>
                  <a:gd name="T4" fmla="*/ 11 w 33"/>
                  <a:gd name="T5" fmla="*/ 17 h 34"/>
                  <a:gd name="T6" fmla="*/ 31 w 33"/>
                  <a:gd name="T7" fmla="*/ 19 h 34"/>
                  <a:gd name="T8" fmla="*/ 33 w 33"/>
                  <a:gd name="T9" fmla="*/ 30 h 34"/>
                  <a:gd name="T10" fmla="*/ 5 w 33"/>
                  <a:gd name="T11" fmla="*/ 34 h 34"/>
                  <a:gd name="T12" fmla="*/ 3 w 33"/>
                  <a:gd name="T13" fmla="*/ 25 h 34"/>
                  <a:gd name="T14" fmla="*/ 7 w 33"/>
                  <a:gd name="T15" fmla="*/ 24 h 34"/>
                  <a:gd name="T16" fmla="*/ 1 w 33"/>
                  <a:gd name="T17" fmla="*/ 12 h 34"/>
                  <a:gd name="T18" fmla="*/ 27 w 33"/>
                  <a:gd name="T1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4">
                    <a:moveTo>
                      <a:pt x="27" y="0"/>
                    </a:moveTo>
                    <a:cubicBezTo>
                      <a:pt x="29" y="3"/>
                      <a:pt x="29" y="8"/>
                      <a:pt x="30" y="12"/>
                    </a:cubicBezTo>
                    <a:cubicBezTo>
                      <a:pt x="24" y="14"/>
                      <a:pt x="14" y="12"/>
                      <a:pt x="11" y="17"/>
                    </a:cubicBezTo>
                    <a:cubicBezTo>
                      <a:pt x="11" y="27"/>
                      <a:pt x="24" y="19"/>
                      <a:pt x="31" y="19"/>
                    </a:cubicBezTo>
                    <a:cubicBezTo>
                      <a:pt x="32" y="23"/>
                      <a:pt x="32" y="26"/>
                      <a:pt x="33" y="30"/>
                    </a:cubicBezTo>
                    <a:cubicBezTo>
                      <a:pt x="24" y="31"/>
                      <a:pt x="15" y="34"/>
                      <a:pt x="5" y="34"/>
                    </a:cubicBezTo>
                    <a:cubicBezTo>
                      <a:pt x="4" y="32"/>
                      <a:pt x="4" y="28"/>
                      <a:pt x="3" y="25"/>
                    </a:cubicBezTo>
                    <a:cubicBezTo>
                      <a:pt x="5" y="25"/>
                      <a:pt x="5" y="24"/>
                      <a:pt x="7" y="24"/>
                    </a:cubicBezTo>
                    <a:cubicBezTo>
                      <a:pt x="3" y="20"/>
                      <a:pt x="0" y="17"/>
                      <a:pt x="1" y="12"/>
                    </a:cubicBezTo>
                    <a:cubicBezTo>
                      <a:pt x="2" y="2"/>
                      <a:pt x="18" y="4"/>
                      <a:pt x="2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2" name="ïṧḻíḑê">
                <a:extLst>
                  <a:ext uri="{FF2B5EF4-FFF2-40B4-BE49-F238E27FC236}">
                    <a16:creationId xmlns:a16="http://schemas.microsoft.com/office/drawing/2014/main" id="{5CE4C9C0-891D-4938-89B2-1EB278C11223}"/>
                  </a:ext>
                </a:extLst>
              </p:cNvPr>
              <p:cNvSpPr/>
              <p:nvPr/>
            </p:nvSpPr>
            <p:spPr bwMode="auto">
              <a:xfrm>
                <a:off x="2093913" y="3560763"/>
                <a:ext cx="127000" cy="57150"/>
              </a:xfrm>
              <a:custGeom>
                <a:avLst/>
                <a:gdLst>
                  <a:gd name="T0" fmla="*/ 2 w 40"/>
                  <a:gd name="T1" fmla="*/ 0 h 18"/>
                  <a:gd name="T2" fmla="*/ 40 w 40"/>
                  <a:gd name="T3" fmla="*/ 7 h 18"/>
                  <a:gd name="T4" fmla="*/ 38 w 40"/>
                  <a:gd name="T5" fmla="*/ 18 h 18"/>
                  <a:gd name="T6" fmla="*/ 0 w 40"/>
                  <a:gd name="T7" fmla="*/ 11 h 18"/>
                  <a:gd name="T8" fmla="*/ 2 w 4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15" y="2"/>
                      <a:pt x="27" y="5"/>
                      <a:pt x="40" y="7"/>
                    </a:cubicBezTo>
                    <a:cubicBezTo>
                      <a:pt x="40" y="11"/>
                      <a:pt x="39" y="14"/>
                      <a:pt x="38" y="18"/>
                    </a:cubicBezTo>
                    <a:cubicBezTo>
                      <a:pt x="26" y="16"/>
                      <a:pt x="13" y="13"/>
                      <a:pt x="0" y="11"/>
                    </a:cubicBezTo>
                    <a:cubicBezTo>
                      <a:pt x="1" y="8"/>
                      <a:pt x="1" y="4"/>
                      <a:pt x="2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3" name="ïsḷiḋê">
                <a:extLst>
                  <a:ext uri="{FF2B5EF4-FFF2-40B4-BE49-F238E27FC236}">
                    <a16:creationId xmlns:a16="http://schemas.microsoft.com/office/drawing/2014/main" id="{486FCABA-B62E-4B61-AA62-FC6BFA359A6E}"/>
                  </a:ext>
                </a:extLst>
              </p:cNvPr>
              <p:cNvSpPr/>
              <p:nvPr/>
            </p:nvSpPr>
            <p:spPr bwMode="auto">
              <a:xfrm>
                <a:off x="2055813" y="3617913"/>
                <a:ext cx="130175" cy="117475"/>
              </a:xfrm>
              <a:custGeom>
                <a:avLst/>
                <a:gdLst>
                  <a:gd name="T0" fmla="*/ 21 w 41"/>
                  <a:gd name="T1" fmla="*/ 1 h 37"/>
                  <a:gd name="T2" fmla="*/ 25 w 41"/>
                  <a:gd name="T3" fmla="*/ 33 h 37"/>
                  <a:gd name="T4" fmla="*/ 21 w 41"/>
                  <a:gd name="T5" fmla="*/ 1 h 37"/>
                  <a:gd name="T6" fmla="*/ 14 w 41"/>
                  <a:gd name="T7" fmla="*/ 18 h 37"/>
                  <a:gd name="T8" fmla="*/ 28 w 41"/>
                  <a:gd name="T9" fmla="*/ 20 h 37"/>
                  <a:gd name="T10" fmla="*/ 28 w 41"/>
                  <a:gd name="T11" fmla="*/ 15 h 37"/>
                  <a:gd name="T12" fmla="*/ 14 w 41"/>
                  <a:gd name="T1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7">
                    <a:moveTo>
                      <a:pt x="21" y="1"/>
                    </a:moveTo>
                    <a:cubicBezTo>
                      <a:pt x="39" y="0"/>
                      <a:pt x="41" y="30"/>
                      <a:pt x="25" y="33"/>
                    </a:cubicBezTo>
                    <a:cubicBezTo>
                      <a:pt x="3" y="37"/>
                      <a:pt x="0" y="3"/>
                      <a:pt x="21" y="1"/>
                    </a:cubicBezTo>
                    <a:close/>
                    <a:moveTo>
                      <a:pt x="14" y="18"/>
                    </a:moveTo>
                    <a:cubicBezTo>
                      <a:pt x="15" y="22"/>
                      <a:pt x="24" y="24"/>
                      <a:pt x="28" y="20"/>
                    </a:cubicBezTo>
                    <a:cubicBezTo>
                      <a:pt x="28" y="18"/>
                      <a:pt x="28" y="17"/>
                      <a:pt x="28" y="15"/>
                    </a:cubicBezTo>
                    <a:cubicBezTo>
                      <a:pt x="24" y="10"/>
                      <a:pt x="13" y="11"/>
                      <a:pt x="14" y="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4" name="ïṥḻîdé">
                <a:extLst>
                  <a:ext uri="{FF2B5EF4-FFF2-40B4-BE49-F238E27FC236}">
                    <a16:creationId xmlns:a16="http://schemas.microsoft.com/office/drawing/2014/main" id="{022942B9-87E2-4973-AFB2-A5242136E00F}"/>
                  </a:ext>
                </a:extLst>
              </p:cNvPr>
              <p:cNvSpPr/>
              <p:nvPr/>
            </p:nvSpPr>
            <p:spPr bwMode="auto">
              <a:xfrm>
                <a:off x="155575" y="3649663"/>
                <a:ext cx="111125" cy="117475"/>
              </a:xfrm>
              <a:custGeom>
                <a:avLst/>
                <a:gdLst>
                  <a:gd name="T0" fmla="*/ 24 w 35"/>
                  <a:gd name="T1" fmla="*/ 0 h 37"/>
                  <a:gd name="T2" fmla="*/ 25 w 35"/>
                  <a:gd name="T3" fmla="*/ 12 h 37"/>
                  <a:gd name="T4" fmla="*/ 21 w 35"/>
                  <a:gd name="T5" fmla="*/ 34 h 37"/>
                  <a:gd name="T6" fmla="*/ 9 w 35"/>
                  <a:gd name="T7" fmla="*/ 17 h 37"/>
                  <a:gd name="T8" fmla="*/ 13 w 35"/>
                  <a:gd name="T9" fmla="*/ 26 h 37"/>
                  <a:gd name="T10" fmla="*/ 14 w 35"/>
                  <a:gd name="T11" fmla="*/ 36 h 37"/>
                  <a:gd name="T12" fmla="*/ 0 w 35"/>
                  <a:gd name="T13" fmla="*/ 12 h 37"/>
                  <a:gd name="T14" fmla="*/ 24 w 35"/>
                  <a:gd name="T15" fmla="*/ 0 h 37"/>
                  <a:gd name="T16" fmla="*/ 16 w 35"/>
                  <a:gd name="T17" fmla="*/ 15 h 37"/>
                  <a:gd name="T18" fmla="*/ 24 w 35"/>
                  <a:gd name="T19" fmla="*/ 23 h 37"/>
                  <a:gd name="T20" fmla="*/ 16 w 35"/>
                  <a:gd name="T21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37">
                    <a:moveTo>
                      <a:pt x="24" y="0"/>
                    </a:moveTo>
                    <a:cubicBezTo>
                      <a:pt x="26" y="4"/>
                      <a:pt x="29" y="11"/>
                      <a:pt x="25" y="12"/>
                    </a:cubicBezTo>
                    <a:cubicBezTo>
                      <a:pt x="34" y="16"/>
                      <a:pt x="35" y="37"/>
                      <a:pt x="21" y="34"/>
                    </a:cubicBezTo>
                    <a:cubicBezTo>
                      <a:pt x="15" y="32"/>
                      <a:pt x="15" y="21"/>
                      <a:pt x="9" y="17"/>
                    </a:cubicBezTo>
                    <a:cubicBezTo>
                      <a:pt x="5" y="20"/>
                      <a:pt x="10" y="26"/>
                      <a:pt x="13" y="26"/>
                    </a:cubicBezTo>
                    <a:cubicBezTo>
                      <a:pt x="13" y="30"/>
                      <a:pt x="13" y="33"/>
                      <a:pt x="14" y="36"/>
                    </a:cubicBezTo>
                    <a:cubicBezTo>
                      <a:pt x="2" y="36"/>
                      <a:pt x="1" y="24"/>
                      <a:pt x="0" y="12"/>
                    </a:cubicBezTo>
                    <a:cubicBezTo>
                      <a:pt x="5" y="4"/>
                      <a:pt x="18" y="6"/>
                      <a:pt x="24" y="0"/>
                    </a:cubicBezTo>
                    <a:close/>
                    <a:moveTo>
                      <a:pt x="16" y="15"/>
                    </a:moveTo>
                    <a:cubicBezTo>
                      <a:pt x="18" y="18"/>
                      <a:pt x="18" y="24"/>
                      <a:pt x="24" y="23"/>
                    </a:cubicBezTo>
                    <a:cubicBezTo>
                      <a:pt x="26" y="18"/>
                      <a:pt x="21" y="13"/>
                      <a:pt x="16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5" name="îṧḷîḍé">
                <a:extLst>
                  <a:ext uri="{FF2B5EF4-FFF2-40B4-BE49-F238E27FC236}">
                    <a16:creationId xmlns:a16="http://schemas.microsoft.com/office/drawing/2014/main" id="{883CBF34-E2FD-4979-AC86-8DB5653B0B12}"/>
                  </a:ext>
                </a:extLst>
              </p:cNvPr>
              <p:cNvSpPr/>
              <p:nvPr/>
            </p:nvSpPr>
            <p:spPr bwMode="auto">
              <a:xfrm>
                <a:off x="2001838" y="3697288"/>
                <a:ext cx="184150" cy="149225"/>
              </a:xfrm>
              <a:custGeom>
                <a:avLst/>
                <a:gdLst>
                  <a:gd name="T0" fmla="*/ 19 w 58"/>
                  <a:gd name="T1" fmla="*/ 8 h 47"/>
                  <a:gd name="T2" fmla="*/ 16 w 58"/>
                  <a:gd name="T3" fmla="*/ 28 h 47"/>
                  <a:gd name="T4" fmla="*/ 18 w 58"/>
                  <a:gd name="T5" fmla="*/ 17 h 47"/>
                  <a:gd name="T6" fmla="*/ 36 w 58"/>
                  <a:gd name="T7" fmla="*/ 36 h 47"/>
                  <a:gd name="T8" fmla="*/ 39 w 58"/>
                  <a:gd name="T9" fmla="*/ 38 h 47"/>
                  <a:gd name="T10" fmla="*/ 35 w 58"/>
                  <a:gd name="T11" fmla="*/ 47 h 47"/>
                  <a:gd name="T12" fmla="*/ 2 w 58"/>
                  <a:gd name="T13" fmla="*/ 30 h 47"/>
                  <a:gd name="T14" fmla="*/ 19 w 58"/>
                  <a:gd name="T15" fmla="*/ 8 h 47"/>
                  <a:gd name="T16" fmla="*/ 34 w 58"/>
                  <a:gd name="T17" fmla="*/ 27 h 47"/>
                  <a:gd name="T18" fmla="*/ 25 w 58"/>
                  <a:gd name="T19" fmla="*/ 23 h 47"/>
                  <a:gd name="T20" fmla="*/ 34 w 58"/>
                  <a:gd name="T21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7">
                    <a:moveTo>
                      <a:pt x="19" y="8"/>
                    </a:moveTo>
                    <a:cubicBezTo>
                      <a:pt x="20" y="16"/>
                      <a:pt x="1" y="23"/>
                      <a:pt x="16" y="28"/>
                    </a:cubicBezTo>
                    <a:cubicBezTo>
                      <a:pt x="16" y="25"/>
                      <a:pt x="16" y="19"/>
                      <a:pt x="18" y="17"/>
                    </a:cubicBezTo>
                    <a:cubicBezTo>
                      <a:pt x="28" y="0"/>
                      <a:pt x="58" y="27"/>
                      <a:pt x="36" y="36"/>
                    </a:cubicBezTo>
                    <a:cubicBezTo>
                      <a:pt x="36" y="37"/>
                      <a:pt x="38" y="36"/>
                      <a:pt x="39" y="38"/>
                    </a:cubicBezTo>
                    <a:cubicBezTo>
                      <a:pt x="37" y="41"/>
                      <a:pt x="36" y="44"/>
                      <a:pt x="35" y="47"/>
                    </a:cubicBezTo>
                    <a:cubicBezTo>
                      <a:pt x="27" y="41"/>
                      <a:pt x="5" y="41"/>
                      <a:pt x="2" y="30"/>
                    </a:cubicBezTo>
                    <a:cubicBezTo>
                      <a:pt x="0" y="22"/>
                      <a:pt x="7" y="3"/>
                      <a:pt x="19" y="8"/>
                    </a:cubicBezTo>
                    <a:close/>
                    <a:moveTo>
                      <a:pt x="34" y="27"/>
                    </a:moveTo>
                    <a:cubicBezTo>
                      <a:pt x="33" y="24"/>
                      <a:pt x="27" y="22"/>
                      <a:pt x="25" y="23"/>
                    </a:cubicBezTo>
                    <a:cubicBezTo>
                      <a:pt x="14" y="29"/>
                      <a:pt x="37" y="39"/>
                      <a:pt x="34" y="2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6" name="îṥlíďê">
                <a:extLst>
                  <a:ext uri="{FF2B5EF4-FFF2-40B4-BE49-F238E27FC236}">
                    <a16:creationId xmlns:a16="http://schemas.microsoft.com/office/drawing/2014/main" id="{2DF07E98-2E5F-4B96-B867-B0C845C31168}"/>
                  </a:ext>
                </a:extLst>
              </p:cNvPr>
              <p:cNvSpPr/>
              <p:nvPr/>
            </p:nvSpPr>
            <p:spPr bwMode="auto">
              <a:xfrm>
                <a:off x="187325" y="3763963"/>
                <a:ext cx="92075" cy="66675"/>
              </a:xfrm>
              <a:custGeom>
                <a:avLst/>
                <a:gdLst>
                  <a:gd name="T0" fmla="*/ 29 w 29"/>
                  <a:gd name="T1" fmla="*/ 11 h 21"/>
                  <a:gd name="T2" fmla="*/ 5 w 29"/>
                  <a:gd name="T3" fmla="*/ 21 h 21"/>
                  <a:gd name="T4" fmla="*/ 0 w 29"/>
                  <a:gd name="T5" fmla="*/ 10 h 21"/>
                  <a:gd name="T6" fmla="*/ 25 w 29"/>
                  <a:gd name="T7" fmla="*/ 0 h 21"/>
                  <a:gd name="T8" fmla="*/ 29 w 29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1">
                    <a:moveTo>
                      <a:pt x="29" y="11"/>
                    </a:moveTo>
                    <a:cubicBezTo>
                      <a:pt x="21" y="14"/>
                      <a:pt x="12" y="17"/>
                      <a:pt x="5" y="21"/>
                    </a:cubicBezTo>
                    <a:cubicBezTo>
                      <a:pt x="2" y="18"/>
                      <a:pt x="1" y="14"/>
                      <a:pt x="0" y="10"/>
                    </a:cubicBezTo>
                    <a:cubicBezTo>
                      <a:pt x="8" y="7"/>
                      <a:pt x="17" y="4"/>
                      <a:pt x="25" y="0"/>
                    </a:cubicBezTo>
                    <a:cubicBezTo>
                      <a:pt x="27" y="3"/>
                      <a:pt x="29" y="7"/>
                      <a:pt x="29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7" name="îṧľîḑè">
                <a:extLst>
                  <a:ext uri="{FF2B5EF4-FFF2-40B4-BE49-F238E27FC236}">
                    <a16:creationId xmlns:a16="http://schemas.microsoft.com/office/drawing/2014/main" id="{8A054616-345D-4C8F-968E-6019829F3503}"/>
                  </a:ext>
                </a:extLst>
              </p:cNvPr>
              <p:cNvSpPr/>
              <p:nvPr/>
            </p:nvSpPr>
            <p:spPr bwMode="auto">
              <a:xfrm>
                <a:off x="155575" y="3792538"/>
                <a:ext cx="34925" cy="47625"/>
              </a:xfrm>
              <a:custGeom>
                <a:avLst/>
                <a:gdLst>
                  <a:gd name="T0" fmla="*/ 11 w 11"/>
                  <a:gd name="T1" fmla="*/ 13 h 15"/>
                  <a:gd name="T2" fmla="*/ 4 w 11"/>
                  <a:gd name="T3" fmla="*/ 15 h 15"/>
                  <a:gd name="T4" fmla="*/ 0 w 11"/>
                  <a:gd name="T5" fmla="*/ 4 h 15"/>
                  <a:gd name="T6" fmla="*/ 11 w 11"/>
                  <a:gd name="T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11" y="13"/>
                    </a:moveTo>
                    <a:cubicBezTo>
                      <a:pt x="8" y="13"/>
                      <a:pt x="7" y="15"/>
                      <a:pt x="4" y="15"/>
                    </a:cubicBezTo>
                    <a:cubicBezTo>
                      <a:pt x="3" y="11"/>
                      <a:pt x="0" y="9"/>
                      <a:pt x="0" y="4"/>
                    </a:cubicBezTo>
                    <a:cubicBezTo>
                      <a:pt x="8" y="0"/>
                      <a:pt x="9" y="7"/>
                      <a:pt x="11" y="1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8" name="íṣlidê">
                <a:extLst>
                  <a:ext uri="{FF2B5EF4-FFF2-40B4-BE49-F238E27FC236}">
                    <a16:creationId xmlns:a16="http://schemas.microsoft.com/office/drawing/2014/main" id="{724A2B6A-3D77-478B-9C93-10263799A7ED}"/>
                  </a:ext>
                </a:extLst>
              </p:cNvPr>
              <p:cNvSpPr/>
              <p:nvPr/>
            </p:nvSpPr>
            <p:spPr bwMode="auto">
              <a:xfrm>
                <a:off x="1966913" y="3805238"/>
                <a:ext cx="133350" cy="149225"/>
              </a:xfrm>
              <a:custGeom>
                <a:avLst/>
                <a:gdLst>
                  <a:gd name="T0" fmla="*/ 14 w 42"/>
                  <a:gd name="T1" fmla="*/ 6 h 47"/>
                  <a:gd name="T2" fmla="*/ 13 w 42"/>
                  <a:gd name="T3" fmla="*/ 17 h 47"/>
                  <a:gd name="T4" fmla="*/ 42 w 42"/>
                  <a:gd name="T5" fmla="*/ 19 h 47"/>
                  <a:gd name="T6" fmla="*/ 38 w 42"/>
                  <a:gd name="T7" fmla="*/ 28 h 47"/>
                  <a:gd name="T8" fmla="*/ 20 w 42"/>
                  <a:gd name="T9" fmla="*/ 26 h 47"/>
                  <a:gd name="T10" fmla="*/ 33 w 42"/>
                  <a:gd name="T11" fmla="*/ 40 h 47"/>
                  <a:gd name="T12" fmla="*/ 28 w 42"/>
                  <a:gd name="T13" fmla="*/ 47 h 47"/>
                  <a:gd name="T14" fmla="*/ 14 w 42"/>
                  <a:gd name="T15" fmla="*/ 34 h 47"/>
                  <a:gd name="T16" fmla="*/ 2 w 42"/>
                  <a:gd name="T17" fmla="*/ 19 h 47"/>
                  <a:gd name="T18" fmla="*/ 14 w 42"/>
                  <a:gd name="T1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7">
                    <a:moveTo>
                      <a:pt x="14" y="6"/>
                    </a:moveTo>
                    <a:cubicBezTo>
                      <a:pt x="13" y="9"/>
                      <a:pt x="9" y="13"/>
                      <a:pt x="13" y="17"/>
                    </a:cubicBezTo>
                    <a:cubicBezTo>
                      <a:pt x="23" y="17"/>
                      <a:pt x="33" y="18"/>
                      <a:pt x="42" y="19"/>
                    </a:cubicBezTo>
                    <a:cubicBezTo>
                      <a:pt x="42" y="23"/>
                      <a:pt x="40" y="25"/>
                      <a:pt x="38" y="28"/>
                    </a:cubicBezTo>
                    <a:cubicBezTo>
                      <a:pt x="33" y="29"/>
                      <a:pt x="26" y="27"/>
                      <a:pt x="20" y="26"/>
                    </a:cubicBezTo>
                    <a:cubicBezTo>
                      <a:pt x="23" y="31"/>
                      <a:pt x="30" y="34"/>
                      <a:pt x="33" y="40"/>
                    </a:cubicBezTo>
                    <a:cubicBezTo>
                      <a:pt x="30" y="42"/>
                      <a:pt x="30" y="45"/>
                      <a:pt x="28" y="47"/>
                    </a:cubicBezTo>
                    <a:cubicBezTo>
                      <a:pt x="24" y="44"/>
                      <a:pt x="19" y="39"/>
                      <a:pt x="14" y="34"/>
                    </a:cubicBezTo>
                    <a:cubicBezTo>
                      <a:pt x="10" y="29"/>
                      <a:pt x="3" y="23"/>
                      <a:pt x="2" y="19"/>
                    </a:cubicBezTo>
                    <a:cubicBezTo>
                      <a:pt x="0" y="11"/>
                      <a:pt x="5" y="0"/>
                      <a:pt x="14" y="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9" name="í$ļïdè">
                <a:extLst>
                  <a:ext uri="{FF2B5EF4-FFF2-40B4-BE49-F238E27FC236}">
                    <a16:creationId xmlns:a16="http://schemas.microsoft.com/office/drawing/2014/main" id="{D5FA0E6C-6A7B-4B2C-9A7D-74E8B6A81E52}"/>
                  </a:ext>
                </a:extLst>
              </p:cNvPr>
              <p:cNvSpPr/>
              <p:nvPr/>
            </p:nvSpPr>
            <p:spPr bwMode="auto">
              <a:xfrm>
                <a:off x="177800" y="3846513"/>
                <a:ext cx="141288" cy="123825"/>
              </a:xfrm>
              <a:custGeom>
                <a:avLst/>
                <a:gdLst>
                  <a:gd name="T0" fmla="*/ 45 w 45"/>
                  <a:gd name="T1" fmla="*/ 11 h 39"/>
                  <a:gd name="T2" fmla="*/ 20 w 45"/>
                  <a:gd name="T3" fmla="*/ 24 h 39"/>
                  <a:gd name="T4" fmla="*/ 25 w 45"/>
                  <a:gd name="T5" fmla="*/ 34 h 39"/>
                  <a:gd name="T6" fmla="*/ 17 w 45"/>
                  <a:gd name="T7" fmla="*/ 39 h 39"/>
                  <a:gd name="T8" fmla="*/ 0 w 45"/>
                  <a:gd name="T9" fmla="*/ 6 h 39"/>
                  <a:gd name="T10" fmla="*/ 9 w 45"/>
                  <a:gd name="T11" fmla="*/ 2 h 39"/>
                  <a:gd name="T12" fmla="*/ 14 w 45"/>
                  <a:gd name="T13" fmla="*/ 13 h 39"/>
                  <a:gd name="T14" fmla="*/ 40 w 45"/>
                  <a:gd name="T15" fmla="*/ 0 h 39"/>
                  <a:gd name="T16" fmla="*/ 45 w 45"/>
                  <a:gd name="T1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39">
                    <a:moveTo>
                      <a:pt x="45" y="11"/>
                    </a:moveTo>
                    <a:cubicBezTo>
                      <a:pt x="37" y="15"/>
                      <a:pt x="28" y="19"/>
                      <a:pt x="20" y="24"/>
                    </a:cubicBezTo>
                    <a:cubicBezTo>
                      <a:pt x="22" y="27"/>
                      <a:pt x="23" y="31"/>
                      <a:pt x="25" y="34"/>
                    </a:cubicBezTo>
                    <a:cubicBezTo>
                      <a:pt x="24" y="37"/>
                      <a:pt x="19" y="37"/>
                      <a:pt x="17" y="39"/>
                    </a:cubicBezTo>
                    <a:cubicBezTo>
                      <a:pt x="11" y="29"/>
                      <a:pt x="6" y="18"/>
                      <a:pt x="0" y="6"/>
                    </a:cubicBezTo>
                    <a:cubicBezTo>
                      <a:pt x="4" y="5"/>
                      <a:pt x="6" y="3"/>
                      <a:pt x="9" y="2"/>
                    </a:cubicBezTo>
                    <a:cubicBezTo>
                      <a:pt x="11" y="6"/>
                      <a:pt x="12" y="9"/>
                      <a:pt x="14" y="13"/>
                    </a:cubicBezTo>
                    <a:cubicBezTo>
                      <a:pt x="23" y="9"/>
                      <a:pt x="31" y="4"/>
                      <a:pt x="40" y="0"/>
                    </a:cubicBezTo>
                    <a:cubicBezTo>
                      <a:pt x="42" y="4"/>
                      <a:pt x="44" y="7"/>
                      <a:pt x="45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0" name="iŝľiḓê">
                <a:extLst>
                  <a:ext uri="{FF2B5EF4-FFF2-40B4-BE49-F238E27FC236}">
                    <a16:creationId xmlns:a16="http://schemas.microsoft.com/office/drawing/2014/main" id="{D38B189C-DE8D-4A8D-A3C3-ACC671904AE6}"/>
                  </a:ext>
                </a:extLst>
              </p:cNvPr>
              <p:cNvSpPr/>
              <p:nvPr/>
            </p:nvSpPr>
            <p:spPr bwMode="auto">
              <a:xfrm>
                <a:off x="347663" y="4086225"/>
                <a:ext cx="203200" cy="158750"/>
              </a:xfrm>
              <a:custGeom>
                <a:avLst/>
                <a:gdLst>
                  <a:gd name="T0" fmla="*/ 64 w 64"/>
                  <a:gd name="T1" fmla="*/ 14 h 50"/>
                  <a:gd name="T2" fmla="*/ 43 w 64"/>
                  <a:gd name="T3" fmla="*/ 15 h 50"/>
                  <a:gd name="T4" fmla="*/ 51 w 64"/>
                  <a:gd name="T5" fmla="*/ 22 h 50"/>
                  <a:gd name="T6" fmla="*/ 38 w 64"/>
                  <a:gd name="T7" fmla="*/ 20 h 50"/>
                  <a:gd name="T8" fmla="*/ 35 w 64"/>
                  <a:gd name="T9" fmla="*/ 50 h 50"/>
                  <a:gd name="T10" fmla="*/ 22 w 64"/>
                  <a:gd name="T11" fmla="*/ 45 h 50"/>
                  <a:gd name="T12" fmla="*/ 29 w 64"/>
                  <a:gd name="T13" fmla="*/ 23 h 50"/>
                  <a:gd name="T14" fmla="*/ 0 w 64"/>
                  <a:gd name="T15" fmla="*/ 18 h 50"/>
                  <a:gd name="T16" fmla="*/ 8 w 64"/>
                  <a:gd name="T17" fmla="*/ 24 h 50"/>
                  <a:gd name="T18" fmla="*/ 25 w 64"/>
                  <a:gd name="T19" fmla="*/ 18 h 50"/>
                  <a:gd name="T20" fmla="*/ 14 w 64"/>
                  <a:gd name="T21" fmla="*/ 16 h 50"/>
                  <a:gd name="T22" fmla="*/ 14 w 64"/>
                  <a:gd name="T23" fmla="*/ 6 h 50"/>
                  <a:gd name="T24" fmla="*/ 31 w 64"/>
                  <a:gd name="T25" fmla="*/ 13 h 50"/>
                  <a:gd name="T26" fmla="*/ 42 w 64"/>
                  <a:gd name="T27" fmla="*/ 6 h 50"/>
                  <a:gd name="T28" fmla="*/ 45 w 64"/>
                  <a:gd name="T29" fmla="*/ 0 h 50"/>
                  <a:gd name="T30" fmla="*/ 47 w 64"/>
                  <a:gd name="T31" fmla="*/ 0 h 50"/>
                  <a:gd name="T32" fmla="*/ 64 w 64"/>
                  <a:gd name="T33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50">
                    <a:moveTo>
                      <a:pt x="64" y="14"/>
                    </a:moveTo>
                    <a:cubicBezTo>
                      <a:pt x="59" y="18"/>
                      <a:pt x="48" y="8"/>
                      <a:pt x="43" y="15"/>
                    </a:cubicBezTo>
                    <a:cubicBezTo>
                      <a:pt x="46" y="16"/>
                      <a:pt x="50" y="17"/>
                      <a:pt x="51" y="22"/>
                    </a:cubicBezTo>
                    <a:cubicBezTo>
                      <a:pt x="47" y="25"/>
                      <a:pt x="42" y="20"/>
                      <a:pt x="38" y="20"/>
                    </a:cubicBezTo>
                    <a:cubicBezTo>
                      <a:pt x="30" y="26"/>
                      <a:pt x="28" y="43"/>
                      <a:pt x="35" y="50"/>
                    </a:cubicBezTo>
                    <a:cubicBezTo>
                      <a:pt x="30" y="49"/>
                      <a:pt x="27" y="46"/>
                      <a:pt x="22" y="45"/>
                    </a:cubicBezTo>
                    <a:cubicBezTo>
                      <a:pt x="20" y="34"/>
                      <a:pt x="26" y="29"/>
                      <a:pt x="29" y="23"/>
                    </a:cubicBezTo>
                    <a:cubicBezTo>
                      <a:pt x="22" y="27"/>
                      <a:pt x="1" y="35"/>
                      <a:pt x="0" y="18"/>
                    </a:cubicBezTo>
                    <a:cubicBezTo>
                      <a:pt x="4" y="18"/>
                      <a:pt x="5" y="22"/>
                      <a:pt x="8" y="24"/>
                    </a:cubicBezTo>
                    <a:cubicBezTo>
                      <a:pt x="16" y="24"/>
                      <a:pt x="22" y="21"/>
                      <a:pt x="25" y="18"/>
                    </a:cubicBezTo>
                    <a:cubicBezTo>
                      <a:pt x="24" y="16"/>
                      <a:pt x="18" y="18"/>
                      <a:pt x="14" y="16"/>
                    </a:cubicBezTo>
                    <a:cubicBezTo>
                      <a:pt x="13" y="14"/>
                      <a:pt x="14" y="9"/>
                      <a:pt x="14" y="6"/>
                    </a:cubicBezTo>
                    <a:cubicBezTo>
                      <a:pt x="19" y="9"/>
                      <a:pt x="25" y="13"/>
                      <a:pt x="31" y="13"/>
                    </a:cubicBezTo>
                    <a:cubicBezTo>
                      <a:pt x="37" y="12"/>
                      <a:pt x="38" y="5"/>
                      <a:pt x="42" y="6"/>
                    </a:cubicBezTo>
                    <a:cubicBezTo>
                      <a:pt x="43" y="4"/>
                      <a:pt x="44" y="1"/>
                      <a:pt x="45" y="0"/>
                    </a:cubicBezTo>
                    <a:cubicBezTo>
                      <a:pt x="46" y="0"/>
                      <a:pt x="46" y="0"/>
                      <a:pt x="47" y="0"/>
                    </a:cubicBezTo>
                    <a:cubicBezTo>
                      <a:pt x="50" y="7"/>
                      <a:pt x="63" y="5"/>
                      <a:pt x="64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1" name="i$ľiḓê">
                <a:extLst>
                  <a:ext uri="{FF2B5EF4-FFF2-40B4-BE49-F238E27FC236}">
                    <a16:creationId xmlns:a16="http://schemas.microsoft.com/office/drawing/2014/main" id="{43803B2E-B5DD-45BD-A7B6-5B9FF6FB4B42}"/>
                  </a:ext>
                </a:extLst>
              </p:cNvPr>
              <p:cNvSpPr/>
              <p:nvPr/>
            </p:nvSpPr>
            <p:spPr bwMode="auto">
              <a:xfrm>
                <a:off x="646113" y="4264025"/>
                <a:ext cx="142875" cy="165100"/>
              </a:xfrm>
              <a:custGeom>
                <a:avLst/>
                <a:gdLst>
                  <a:gd name="T0" fmla="*/ 25 w 45"/>
                  <a:gd name="T1" fmla="*/ 34 h 52"/>
                  <a:gd name="T2" fmla="*/ 30 w 45"/>
                  <a:gd name="T3" fmla="*/ 35 h 52"/>
                  <a:gd name="T4" fmla="*/ 32 w 45"/>
                  <a:gd name="T5" fmla="*/ 30 h 52"/>
                  <a:gd name="T6" fmla="*/ 37 w 45"/>
                  <a:gd name="T7" fmla="*/ 37 h 52"/>
                  <a:gd name="T8" fmla="*/ 23 w 45"/>
                  <a:gd name="T9" fmla="*/ 39 h 52"/>
                  <a:gd name="T10" fmla="*/ 14 w 45"/>
                  <a:gd name="T11" fmla="*/ 52 h 52"/>
                  <a:gd name="T12" fmla="*/ 16 w 45"/>
                  <a:gd name="T13" fmla="*/ 39 h 52"/>
                  <a:gd name="T14" fmla="*/ 10 w 45"/>
                  <a:gd name="T15" fmla="*/ 34 h 52"/>
                  <a:gd name="T16" fmla="*/ 19 w 45"/>
                  <a:gd name="T17" fmla="*/ 34 h 52"/>
                  <a:gd name="T18" fmla="*/ 17 w 45"/>
                  <a:gd name="T19" fmla="*/ 28 h 52"/>
                  <a:gd name="T20" fmla="*/ 21 w 45"/>
                  <a:gd name="T21" fmla="*/ 28 h 52"/>
                  <a:gd name="T22" fmla="*/ 20 w 45"/>
                  <a:gd name="T23" fmla="*/ 25 h 52"/>
                  <a:gd name="T24" fmla="*/ 23 w 45"/>
                  <a:gd name="T25" fmla="*/ 24 h 52"/>
                  <a:gd name="T26" fmla="*/ 20 w 45"/>
                  <a:gd name="T27" fmla="*/ 20 h 52"/>
                  <a:gd name="T28" fmla="*/ 3 w 45"/>
                  <a:gd name="T29" fmla="*/ 37 h 52"/>
                  <a:gd name="T30" fmla="*/ 3 w 45"/>
                  <a:gd name="T31" fmla="*/ 30 h 52"/>
                  <a:gd name="T32" fmla="*/ 16 w 45"/>
                  <a:gd name="T33" fmla="*/ 11 h 52"/>
                  <a:gd name="T34" fmla="*/ 24 w 45"/>
                  <a:gd name="T35" fmla="*/ 0 h 52"/>
                  <a:gd name="T36" fmla="*/ 27 w 45"/>
                  <a:gd name="T37" fmla="*/ 10 h 52"/>
                  <a:gd name="T38" fmla="*/ 37 w 45"/>
                  <a:gd name="T39" fmla="*/ 0 h 52"/>
                  <a:gd name="T40" fmla="*/ 39 w 45"/>
                  <a:gd name="T41" fmla="*/ 8 h 52"/>
                  <a:gd name="T42" fmla="*/ 44 w 45"/>
                  <a:gd name="T43" fmla="*/ 15 h 52"/>
                  <a:gd name="T44" fmla="*/ 35 w 45"/>
                  <a:gd name="T45" fmla="*/ 18 h 52"/>
                  <a:gd name="T46" fmla="*/ 42 w 45"/>
                  <a:gd name="T47" fmla="*/ 18 h 52"/>
                  <a:gd name="T48" fmla="*/ 43 w 45"/>
                  <a:gd name="T49" fmla="*/ 22 h 52"/>
                  <a:gd name="T50" fmla="*/ 31 w 45"/>
                  <a:gd name="T51" fmla="*/ 22 h 52"/>
                  <a:gd name="T52" fmla="*/ 34 w 45"/>
                  <a:gd name="T53" fmla="*/ 26 h 52"/>
                  <a:gd name="T54" fmla="*/ 29 w 45"/>
                  <a:gd name="T55" fmla="*/ 28 h 52"/>
                  <a:gd name="T56" fmla="*/ 31 w 45"/>
                  <a:gd name="T57" fmla="*/ 30 h 52"/>
                  <a:gd name="T58" fmla="*/ 25 w 45"/>
                  <a:gd name="T59" fmla="*/ 34 h 52"/>
                  <a:gd name="T60" fmla="*/ 23 w 45"/>
                  <a:gd name="T61" fmla="*/ 18 h 52"/>
                  <a:gd name="T62" fmla="*/ 28 w 45"/>
                  <a:gd name="T63" fmla="*/ 16 h 52"/>
                  <a:gd name="T64" fmla="*/ 26 w 45"/>
                  <a:gd name="T65" fmla="*/ 9 h 52"/>
                  <a:gd name="T66" fmla="*/ 23 w 45"/>
                  <a:gd name="T67" fmla="*/ 18 h 52"/>
                  <a:gd name="T68" fmla="*/ 36 w 45"/>
                  <a:gd name="T69" fmla="*/ 14 h 52"/>
                  <a:gd name="T70" fmla="*/ 39 w 45"/>
                  <a:gd name="T71" fmla="*/ 13 h 52"/>
                  <a:gd name="T72" fmla="*/ 39 w 45"/>
                  <a:gd name="T73" fmla="*/ 12 h 52"/>
                  <a:gd name="T74" fmla="*/ 38 w 45"/>
                  <a:gd name="T75" fmla="*/ 11 h 52"/>
                  <a:gd name="T76" fmla="*/ 36 w 45"/>
                  <a:gd name="T77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5" h="52">
                    <a:moveTo>
                      <a:pt x="25" y="34"/>
                    </a:moveTo>
                    <a:cubicBezTo>
                      <a:pt x="25" y="35"/>
                      <a:pt x="28" y="35"/>
                      <a:pt x="30" y="35"/>
                    </a:cubicBezTo>
                    <a:cubicBezTo>
                      <a:pt x="32" y="35"/>
                      <a:pt x="31" y="31"/>
                      <a:pt x="32" y="30"/>
                    </a:cubicBezTo>
                    <a:cubicBezTo>
                      <a:pt x="34" y="32"/>
                      <a:pt x="35" y="35"/>
                      <a:pt x="37" y="37"/>
                    </a:cubicBezTo>
                    <a:cubicBezTo>
                      <a:pt x="36" y="40"/>
                      <a:pt x="28" y="38"/>
                      <a:pt x="23" y="39"/>
                    </a:cubicBezTo>
                    <a:cubicBezTo>
                      <a:pt x="19" y="42"/>
                      <a:pt x="19" y="49"/>
                      <a:pt x="14" y="52"/>
                    </a:cubicBezTo>
                    <a:cubicBezTo>
                      <a:pt x="8" y="49"/>
                      <a:pt x="14" y="44"/>
                      <a:pt x="16" y="39"/>
                    </a:cubicBezTo>
                    <a:cubicBezTo>
                      <a:pt x="13" y="39"/>
                      <a:pt x="11" y="37"/>
                      <a:pt x="10" y="34"/>
                    </a:cubicBezTo>
                    <a:cubicBezTo>
                      <a:pt x="12" y="33"/>
                      <a:pt x="17" y="35"/>
                      <a:pt x="19" y="34"/>
                    </a:cubicBezTo>
                    <a:cubicBezTo>
                      <a:pt x="19" y="31"/>
                      <a:pt x="17" y="31"/>
                      <a:pt x="17" y="28"/>
                    </a:cubicBezTo>
                    <a:cubicBezTo>
                      <a:pt x="18" y="28"/>
                      <a:pt x="20" y="28"/>
                      <a:pt x="21" y="28"/>
                    </a:cubicBezTo>
                    <a:cubicBezTo>
                      <a:pt x="21" y="27"/>
                      <a:pt x="20" y="26"/>
                      <a:pt x="20" y="25"/>
                    </a:cubicBezTo>
                    <a:cubicBezTo>
                      <a:pt x="20" y="23"/>
                      <a:pt x="22" y="24"/>
                      <a:pt x="23" y="24"/>
                    </a:cubicBezTo>
                    <a:cubicBezTo>
                      <a:pt x="24" y="21"/>
                      <a:pt x="21" y="21"/>
                      <a:pt x="20" y="20"/>
                    </a:cubicBezTo>
                    <a:cubicBezTo>
                      <a:pt x="13" y="24"/>
                      <a:pt x="11" y="34"/>
                      <a:pt x="3" y="37"/>
                    </a:cubicBezTo>
                    <a:cubicBezTo>
                      <a:pt x="0" y="36"/>
                      <a:pt x="2" y="33"/>
                      <a:pt x="3" y="30"/>
                    </a:cubicBezTo>
                    <a:cubicBezTo>
                      <a:pt x="10" y="27"/>
                      <a:pt x="16" y="22"/>
                      <a:pt x="16" y="11"/>
                    </a:cubicBezTo>
                    <a:cubicBezTo>
                      <a:pt x="22" y="11"/>
                      <a:pt x="22" y="4"/>
                      <a:pt x="24" y="0"/>
                    </a:cubicBezTo>
                    <a:cubicBezTo>
                      <a:pt x="28" y="1"/>
                      <a:pt x="30" y="7"/>
                      <a:pt x="27" y="10"/>
                    </a:cubicBezTo>
                    <a:cubicBezTo>
                      <a:pt x="34" y="11"/>
                      <a:pt x="32" y="2"/>
                      <a:pt x="37" y="0"/>
                    </a:cubicBezTo>
                    <a:cubicBezTo>
                      <a:pt x="38" y="3"/>
                      <a:pt x="41" y="5"/>
                      <a:pt x="39" y="8"/>
                    </a:cubicBezTo>
                    <a:cubicBezTo>
                      <a:pt x="42" y="9"/>
                      <a:pt x="45" y="10"/>
                      <a:pt x="44" y="15"/>
                    </a:cubicBezTo>
                    <a:cubicBezTo>
                      <a:pt x="41" y="16"/>
                      <a:pt x="37" y="16"/>
                      <a:pt x="35" y="18"/>
                    </a:cubicBezTo>
                    <a:cubicBezTo>
                      <a:pt x="36" y="19"/>
                      <a:pt x="40" y="18"/>
                      <a:pt x="42" y="18"/>
                    </a:cubicBezTo>
                    <a:cubicBezTo>
                      <a:pt x="42" y="19"/>
                      <a:pt x="43" y="20"/>
                      <a:pt x="43" y="22"/>
                    </a:cubicBezTo>
                    <a:cubicBezTo>
                      <a:pt x="40" y="23"/>
                      <a:pt x="35" y="20"/>
                      <a:pt x="31" y="22"/>
                    </a:cubicBezTo>
                    <a:cubicBezTo>
                      <a:pt x="31" y="24"/>
                      <a:pt x="33" y="24"/>
                      <a:pt x="34" y="26"/>
                    </a:cubicBezTo>
                    <a:cubicBezTo>
                      <a:pt x="33" y="27"/>
                      <a:pt x="32" y="28"/>
                      <a:pt x="29" y="28"/>
                    </a:cubicBezTo>
                    <a:cubicBezTo>
                      <a:pt x="29" y="29"/>
                      <a:pt x="30" y="30"/>
                      <a:pt x="31" y="30"/>
                    </a:cubicBezTo>
                    <a:cubicBezTo>
                      <a:pt x="31" y="33"/>
                      <a:pt x="25" y="31"/>
                      <a:pt x="25" y="34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27" y="17"/>
                      <a:pt x="28" y="16"/>
                    </a:cubicBezTo>
                    <a:cubicBezTo>
                      <a:pt x="27" y="13"/>
                      <a:pt x="23" y="13"/>
                      <a:pt x="26" y="9"/>
                    </a:cubicBezTo>
                    <a:cubicBezTo>
                      <a:pt x="20" y="9"/>
                      <a:pt x="21" y="14"/>
                      <a:pt x="23" y="18"/>
                    </a:cubicBezTo>
                    <a:close/>
                    <a:moveTo>
                      <a:pt x="36" y="14"/>
                    </a:moveTo>
                    <a:cubicBezTo>
                      <a:pt x="38" y="14"/>
                      <a:pt x="38" y="13"/>
                      <a:pt x="39" y="13"/>
                    </a:cubicBezTo>
                    <a:cubicBezTo>
                      <a:pt x="39" y="13"/>
                      <a:pt x="39" y="12"/>
                      <a:pt x="39" y="12"/>
                    </a:cubicBezTo>
                    <a:cubicBezTo>
                      <a:pt x="38" y="12"/>
                      <a:pt x="38" y="11"/>
                      <a:pt x="38" y="11"/>
                    </a:cubicBezTo>
                    <a:cubicBezTo>
                      <a:pt x="38" y="13"/>
                      <a:pt x="35" y="12"/>
                      <a:pt x="36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2" name="îṩ1ïḑè">
                <a:extLst>
                  <a:ext uri="{FF2B5EF4-FFF2-40B4-BE49-F238E27FC236}">
                    <a16:creationId xmlns:a16="http://schemas.microsoft.com/office/drawing/2014/main" id="{4A00462F-FB56-4F0A-AF1C-B00843D79A7A}"/>
                  </a:ext>
                </a:extLst>
              </p:cNvPr>
              <p:cNvSpPr/>
              <p:nvPr/>
            </p:nvSpPr>
            <p:spPr bwMode="auto">
              <a:xfrm>
                <a:off x="1565275" y="4292600"/>
                <a:ext cx="66675" cy="123825"/>
              </a:xfrm>
              <a:custGeom>
                <a:avLst/>
                <a:gdLst>
                  <a:gd name="T0" fmla="*/ 11 w 21"/>
                  <a:gd name="T1" fmla="*/ 1 h 39"/>
                  <a:gd name="T2" fmla="*/ 13 w 21"/>
                  <a:gd name="T3" fmla="*/ 11 h 39"/>
                  <a:gd name="T4" fmla="*/ 13 w 21"/>
                  <a:gd name="T5" fmla="*/ 8 h 39"/>
                  <a:gd name="T6" fmla="*/ 21 w 21"/>
                  <a:gd name="T7" fmla="*/ 8 h 39"/>
                  <a:gd name="T8" fmla="*/ 14 w 21"/>
                  <a:gd name="T9" fmla="*/ 19 h 39"/>
                  <a:gd name="T10" fmla="*/ 15 w 21"/>
                  <a:gd name="T11" fmla="*/ 28 h 39"/>
                  <a:gd name="T12" fmla="*/ 3 w 21"/>
                  <a:gd name="T13" fmla="*/ 39 h 39"/>
                  <a:gd name="T14" fmla="*/ 10 w 21"/>
                  <a:gd name="T15" fmla="*/ 26 h 39"/>
                  <a:gd name="T16" fmla="*/ 6 w 21"/>
                  <a:gd name="T17" fmla="*/ 32 h 39"/>
                  <a:gd name="T18" fmla="*/ 0 w 21"/>
                  <a:gd name="T19" fmla="*/ 28 h 39"/>
                  <a:gd name="T20" fmla="*/ 9 w 21"/>
                  <a:gd name="T21" fmla="*/ 18 h 39"/>
                  <a:gd name="T22" fmla="*/ 3 w 21"/>
                  <a:gd name="T23" fmla="*/ 1 h 39"/>
                  <a:gd name="T24" fmla="*/ 11 w 21"/>
                  <a:gd name="T2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39">
                    <a:moveTo>
                      <a:pt x="11" y="1"/>
                    </a:moveTo>
                    <a:cubicBezTo>
                      <a:pt x="13" y="3"/>
                      <a:pt x="11" y="9"/>
                      <a:pt x="13" y="11"/>
                    </a:cubicBezTo>
                    <a:cubicBezTo>
                      <a:pt x="15" y="10"/>
                      <a:pt x="13" y="9"/>
                      <a:pt x="13" y="8"/>
                    </a:cubicBezTo>
                    <a:cubicBezTo>
                      <a:pt x="16" y="8"/>
                      <a:pt x="19" y="6"/>
                      <a:pt x="21" y="8"/>
                    </a:cubicBezTo>
                    <a:cubicBezTo>
                      <a:pt x="20" y="12"/>
                      <a:pt x="15" y="14"/>
                      <a:pt x="14" y="19"/>
                    </a:cubicBezTo>
                    <a:cubicBezTo>
                      <a:pt x="13" y="22"/>
                      <a:pt x="15" y="25"/>
                      <a:pt x="15" y="28"/>
                    </a:cubicBezTo>
                    <a:cubicBezTo>
                      <a:pt x="14" y="35"/>
                      <a:pt x="10" y="38"/>
                      <a:pt x="3" y="39"/>
                    </a:cubicBezTo>
                    <a:cubicBezTo>
                      <a:pt x="4" y="34"/>
                      <a:pt x="13" y="33"/>
                      <a:pt x="10" y="26"/>
                    </a:cubicBezTo>
                    <a:cubicBezTo>
                      <a:pt x="7" y="27"/>
                      <a:pt x="8" y="31"/>
                      <a:pt x="6" y="32"/>
                    </a:cubicBezTo>
                    <a:cubicBezTo>
                      <a:pt x="3" y="32"/>
                      <a:pt x="1" y="30"/>
                      <a:pt x="0" y="28"/>
                    </a:cubicBezTo>
                    <a:cubicBezTo>
                      <a:pt x="3" y="25"/>
                      <a:pt x="7" y="22"/>
                      <a:pt x="9" y="18"/>
                    </a:cubicBezTo>
                    <a:cubicBezTo>
                      <a:pt x="7" y="12"/>
                      <a:pt x="4" y="7"/>
                      <a:pt x="3" y="1"/>
                    </a:cubicBezTo>
                    <a:cubicBezTo>
                      <a:pt x="5" y="0"/>
                      <a:pt x="9" y="1"/>
                      <a:pt x="11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3" name="íśḻîḍé">
                <a:extLst>
                  <a:ext uri="{FF2B5EF4-FFF2-40B4-BE49-F238E27FC236}">
                    <a16:creationId xmlns:a16="http://schemas.microsoft.com/office/drawing/2014/main" id="{652CC1CD-64F8-4ABF-A4C2-319B5344965C}"/>
                  </a:ext>
                </a:extLst>
              </p:cNvPr>
              <p:cNvSpPr/>
              <p:nvPr/>
            </p:nvSpPr>
            <p:spPr bwMode="auto">
              <a:xfrm>
                <a:off x="969963" y="4359275"/>
                <a:ext cx="61913" cy="31750"/>
              </a:xfrm>
              <a:custGeom>
                <a:avLst/>
                <a:gdLst>
                  <a:gd name="T0" fmla="*/ 0 w 20"/>
                  <a:gd name="T1" fmla="*/ 9 h 10"/>
                  <a:gd name="T2" fmla="*/ 15 w 20"/>
                  <a:gd name="T3" fmla="*/ 0 h 10"/>
                  <a:gd name="T4" fmla="*/ 0 w 20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0">
                    <a:moveTo>
                      <a:pt x="0" y="9"/>
                    </a:moveTo>
                    <a:cubicBezTo>
                      <a:pt x="3" y="4"/>
                      <a:pt x="10" y="0"/>
                      <a:pt x="15" y="0"/>
                    </a:cubicBezTo>
                    <a:cubicBezTo>
                      <a:pt x="20" y="10"/>
                      <a:pt x="5" y="6"/>
                      <a:pt x="0" y="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4" name="íśļiḍè">
                <a:extLst>
                  <a:ext uri="{FF2B5EF4-FFF2-40B4-BE49-F238E27FC236}">
                    <a16:creationId xmlns:a16="http://schemas.microsoft.com/office/drawing/2014/main" id="{95934056-C7B3-4A78-AA7E-9D81AD2CC2E3}"/>
                  </a:ext>
                </a:extLst>
              </p:cNvPr>
              <p:cNvSpPr/>
              <p:nvPr/>
            </p:nvSpPr>
            <p:spPr bwMode="auto">
              <a:xfrm>
                <a:off x="1260475" y="4356100"/>
                <a:ext cx="155575" cy="155575"/>
              </a:xfrm>
              <a:custGeom>
                <a:avLst/>
                <a:gdLst>
                  <a:gd name="T0" fmla="*/ 26 w 49"/>
                  <a:gd name="T1" fmla="*/ 0 h 49"/>
                  <a:gd name="T2" fmla="*/ 36 w 49"/>
                  <a:gd name="T3" fmla="*/ 6 h 49"/>
                  <a:gd name="T4" fmla="*/ 30 w 49"/>
                  <a:gd name="T5" fmla="*/ 18 h 49"/>
                  <a:gd name="T6" fmla="*/ 33 w 49"/>
                  <a:gd name="T7" fmla="*/ 28 h 49"/>
                  <a:gd name="T8" fmla="*/ 49 w 49"/>
                  <a:gd name="T9" fmla="*/ 32 h 49"/>
                  <a:gd name="T10" fmla="*/ 39 w 49"/>
                  <a:gd name="T11" fmla="*/ 40 h 49"/>
                  <a:gd name="T12" fmla="*/ 32 w 49"/>
                  <a:gd name="T13" fmla="*/ 36 h 49"/>
                  <a:gd name="T14" fmla="*/ 24 w 49"/>
                  <a:gd name="T15" fmla="*/ 46 h 49"/>
                  <a:gd name="T16" fmla="*/ 21 w 49"/>
                  <a:gd name="T17" fmla="*/ 45 h 49"/>
                  <a:gd name="T18" fmla="*/ 18 w 49"/>
                  <a:gd name="T19" fmla="*/ 49 h 49"/>
                  <a:gd name="T20" fmla="*/ 9 w 49"/>
                  <a:gd name="T21" fmla="*/ 46 h 49"/>
                  <a:gd name="T22" fmla="*/ 14 w 49"/>
                  <a:gd name="T23" fmla="*/ 42 h 49"/>
                  <a:gd name="T24" fmla="*/ 13 w 49"/>
                  <a:gd name="T25" fmla="*/ 31 h 49"/>
                  <a:gd name="T26" fmla="*/ 7 w 49"/>
                  <a:gd name="T27" fmla="*/ 42 h 49"/>
                  <a:gd name="T28" fmla="*/ 0 w 49"/>
                  <a:gd name="T29" fmla="*/ 41 h 49"/>
                  <a:gd name="T30" fmla="*/ 11 w 49"/>
                  <a:gd name="T31" fmla="*/ 21 h 49"/>
                  <a:gd name="T32" fmla="*/ 6 w 49"/>
                  <a:gd name="T33" fmla="*/ 18 h 49"/>
                  <a:gd name="T34" fmla="*/ 11 w 49"/>
                  <a:gd name="T35" fmla="*/ 13 h 49"/>
                  <a:gd name="T36" fmla="*/ 10 w 49"/>
                  <a:gd name="T37" fmla="*/ 5 h 49"/>
                  <a:gd name="T38" fmla="*/ 20 w 49"/>
                  <a:gd name="T39" fmla="*/ 10 h 49"/>
                  <a:gd name="T40" fmla="*/ 17 w 49"/>
                  <a:gd name="T41" fmla="*/ 16 h 49"/>
                  <a:gd name="T42" fmla="*/ 27 w 49"/>
                  <a:gd name="T43" fmla="*/ 8 h 49"/>
                  <a:gd name="T44" fmla="*/ 26 w 49"/>
                  <a:gd name="T45" fmla="*/ 0 h 49"/>
                  <a:gd name="T46" fmla="*/ 17 w 49"/>
                  <a:gd name="T47" fmla="*/ 20 h 49"/>
                  <a:gd name="T48" fmla="*/ 19 w 49"/>
                  <a:gd name="T49" fmla="*/ 42 h 49"/>
                  <a:gd name="T50" fmla="*/ 27 w 49"/>
                  <a:gd name="T51" fmla="*/ 32 h 49"/>
                  <a:gd name="T52" fmla="*/ 23 w 49"/>
                  <a:gd name="T53" fmla="*/ 27 h 49"/>
                  <a:gd name="T54" fmla="*/ 30 w 49"/>
                  <a:gd name="T55" fmla="*/ 24 h 49"/>
                  <a:gd name="T56" fmla="*/ 25 w 49"/>
                  <a:gd name="T57" fmla="*/ 21 h 49"/>
                  <a:gd name="T58" fmla="*/ 25 w 49"/>
                  <a:gd name="T59" fmla="*/ 16 h 49"/>
                  <a:gd name="T60" fmla="*/ 17 w 49"/>
                  <a:gd name="T61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" h="49">
                    <a:moveTo>
                      <a:pt x="26" y="0"/>
                    </a:moveTo>
                    <a:cubicBezTo>
                      <a:pt x="31" y="0"/>
                      <a:pt x="34" y="2"/>
                      <a:pt x="36" y="6"/>
                    </a:cubicBezTo>
                    <a:cubicBezTo>
                      <a:pt x="32" y="8"/>
                      <a:pt x="31" y="13"/>
                      <a:pt x="30" y="18"/>
                    </a:cubicBezTo>
                    <a:cubicBezTo>
                      <a:pt x="35" y="18"/>
                      <a:pt x="37" y="24"/>
                      <a:pt x="33" y="28"/>
                    </a:cubicBezTo>
                    <a:cubicBezTo>
                      <a:pt x="35" y="33"/>
                      <a:pt x="43" y="33"/>
                      <a:pt x="49" y="32"/>
                    </a:cubicBezTo>
                    <a:cubicBezTo>
                      <a:pt x="46" y="36"/>
                      <a:pt x="42" y="37"/>
                      <a:pt x="39" y="40"/>
                    </a:cubicBezTo>
                    <a:cubicBezTo>
                      <a:pt x="36" y="39"/>
                      <a:pt x="34" y="37"/>
                      <a:pt x="32" y="36"/>
                    </a:cubicBezTo>
                    <a:cubicBezTo>
                      <a:pt x="29" y="39"/>
                      <a:pt x="27" y="43"/>
                      <a:pt x="24" y="46"/>
                    </a:cubicBezTo>
                    <a:cubicBezTo>
                      <a:pt x="22" y="46"/>
                      <a:pt x="21" y="46"/>
                      <a:pt x="21" y="45"/>
                    </a:cubicBezTo>
                    <a:cubicBezTo>
                      <a:pt x="19" y="46"/>
                      <a:pt x="19" y="48"/>
                      <a:pt x="18" y="49"/>
                    </a:cubicBezTo>
                    <a:cubicBezTo>
                      <a:pt x="15" y="48"/>
                      <a:pt x="13" y="46"/>
                      <a:pt x="9" y="46"/>
                    </a:cubicBezTo>
                    <a:cubicBezTo>
                      <a:pt x="9" y="43"/>
                      <a:pt x="13" y="44"/>
                      <a:pt x="14" y="42"/>
                    </a:cubicBezTo>
                    <a:cubicBezTo>
                      <a:pt x="14" y="39"/>
                      <a:pt x="13" y="35"/>
                      <a:pt x="13" y="31"/>
                    </a:cubicBezTo>
                    <a:cubicBezTo>
                      <a:pt x="9" y="34"/>
                      <a:pt x="10" y="40"/>
                      <a:pt x="7" y="42"/>
                    </a:cubicBezTo>
                    <a:cubicBezTo>
                      <a:pt x="4" y="43"/>
                      <a:pt x="3" y="41"/>
                      <a:pt x="0" y="41"/>
                    </a:cubicBezTo>
                    <a:cubicBezTo>
                      <a:pt x="4" y="35"/>
                      <a:pt x="10" y="30"/>
                      <a:pt x="11" y="21"/>
                    </a:cubicBezTo>
                    <a:cubicBezTo>
                      <a:pt x="10" y="20"/>
                      <a:pt x="6" y="21"/>
                      <a:pt x="6" y="18"/>
                    </a:cubicBezTo>
                    <a:cubicBezTo>
                      <a:pt x="6" y="15"/>
                      <a:pt x="10" y="16"/>
                      <a:pt x="11" y="13"/>
                    </a:cubicBezTo>
                    <a:cubicBezTo>
                      <a:pt x="11" y="10"/>
                      <a:pt x="9" y="8"/>
                      <a:pt x="10" y="5"/>
                    </a:cubicBezTo>
                    <a:cubicBezTo>
                      <a:pt x="16" y="5"/>
                      <a:pt x="17" y="8"/>
                      <a:pt x="20" y="10"/>
                    </a:cubicBezTo>
                    <a:cubicBezTo>
                      <a:pt x="20" y="14"/>
                      <a:pt x="17" y="13"/>
                      <a:pt x="17" y="16"/>
                    </a:cubicBezTo>
                    <a:cubicBezTo>
                      <a:pt x="20" y="16"/>
                      <a:pt x="24" y="11"/>
                      <a:pt x="27" y="8"/>
                    </a:cubicBezTo>
                    <a:cubicBezTo>
                      <a:pt x="27" y="5"/>
                      <a:pt x="25" y="3"/>
                      <a:pt x="26" y="0"/>
                    </a:cubicBezTo>
                    <a:close/>
                    <a:moveTo>
                      <a:pt x="17" y="20"/>
                    </a:moveTo>
                    <a:cubicBezTo>
                      <a:pt x="17" y="28"/>
                      <a:pt x="18" y="35"/>
                      <a:pt x="19" y="42"/>
                    </a:cubicBezTo>
                    <a:cubicBezTo>
                      <a:pt x="24" y="41"/>
                      <a:pt x="26" y="37"/>
                      <a:pt x="27" y="32"/>
                    </a:cubicBezTo>
                    <a:cubicBezTo>
                      <a:pt x="26" y="30"/>
                      <a:pt x="24" y="29"/>
                      <a:pt x="23" y="27"/>
                    </a:cubicBezTo>
                    <a:cubicBezTo>
                      <a:pt x="26" y="25"/>
                      <a:pt x="30" y="30"/>
                      <a:pt x="30" y="24"/>
                    </a:cubicBezTo>
                    <a:cubicBezTo>
                      <a:pt x="27" y="25"/>
                      <a:pt x="25" y="24"/>
                      <a:pt x="25" y="21"/>
                    </a:cubicBezTo>
                    <a:cubicBezTo>
                      <a:pt x="24" y="20"/>
                      <a:pt x="28" y="16"/>
                      <a:pt x="25" y="16"/>
                    </a:cubicBezTo>
                    <a:cubicBezTo>
                      <a:pt x="24" y="19"/>
                      <a:pt x="20" y="19"/>
                      <a:pt x="17" y="2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5" name="iŝļïḍè">
                <a:extLst>
                  <a:ext uri="{FF2B5EF4-FFF2-40B4-BE49-F238E27FC236}">
                    <a16:creationId xmlns:a16="http://schemas.microsoft.com/office/drawing/2014/main" id="{5D2AE6DD-1AF9-48F6-8F6A-1674E77AE6E8}"/>
                  </a:ext>
                </a:extLst>
              </p:cNvPr>
              <p:cNvSpPr/>
              <p:nvPr/>
            </p:nvSpPr>
            <p:spPr bwMode="auto">
              <a:xfrm>
                <a:off x="1616075" y="4356100"/>
                <a:ext cx="55563" cy="25400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8 h 8"/>
                  <a:gd name="T4" fmla="*/ 0 w 18"/>
                  <a:gd name="T5" fmla="*/ 1 h 8"/>
                  <a:gd name="T6" fmla="*/ 16 w 1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8" y="2"/>
                      <a:pt x="12" y="6"/>
                      <a:pt x="11" y="8"/>
                    </a:cubicBezTo>
                    <a:cubicBezTo>
                      <a:pt x="5" y="8"/>
                      <a:pt x="1" y="5"/>
                      <a:pt x="0" y="1"/>
                    </a:cubicBezTo>
                    <a:cubicBezTo>
                      <a:pt x="5" y="3"/>
                      <a:pt x="12" y="3"/>
                      <a:pt x="16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6" name="íṩ1îḑè">
                <a:extLst>
                  <a:ext uri="{FF2B5EF4-FFF2-40B4-BE49-F238E27FC236}">
                    <a16:creationId xmlns:a16="http://schemas.microsoft.com/office/drawing/2014/main" id="{CC0922E5-8A02-468C-8F77-130768A63D0C}"/>
                  </a:ext>
                </a:extLst>
              </p:cNvPr>
              <p:cNvSpPr/>
              <p:nvPr/>
            </p:nvSpPr>
            <p:spPr bwMode="auto">
              <a:xfrm>
                <a:off x="938213" y="4359275"/>
                <a:ext cx="144463" cy="168275"/>
              </a:xfrm>
              <a:custGeom>
                <a:avLst/>
                <a:gdLst>
                  <a:gd name="T0" fmla="*/ 35 w 46"/>
                  <a:gd name="T1" fmla="*/ 0 h 53"/>
                  <a:gd name="T2" fmla="*/ 40 w 46"/>
                  <a:gd name="T3" fmla="*/ 4 h 53"/>
                  <a:gd name="T4" fmla="*/ 37 w 46"/>
                  <a:gd name="T5" fmla="*/ 22 h 53"/>
                  <a:gd name="T6" fmla="*/ 41 w 46"/>
                  <a:gd name="T7" fmla="*/ 18 h 53"/>
                  <a:gd name="T8" fmla="*/ 36 w 46"/>
                  <a:gd name="T9" fmla="*/ 28 h 53"/>
                  <a:gd name="T10" fmla="*/ 27 w 46"/>
                  <a:gd name="T11" fmla="*/ 53 h 53"/>
                  <a:gd name="T12" fmla="*/ 31 w 46"/>
                  <a:gd name="T13" fmla="*/ 32 h 53"/>
                  <a:gd name="T14" fmla="*/ 23 w 46"/>
                  <a:gd name="T15" fmla="*/ 34 h 53"/>
                  <a:gd name="T16" fmla="*/ 25 w 46"/>
                  <a:gd name="T17" fmla="*/ 22 h 53"/>
                  <a:gd name="T18" fmla="*/ 14 w 46"/>
                  <a:gd name="T19" fmla="*/ 38 h 53"/>
                  <a:gd name="T20" fmla="*/ 11 w 46"/>
                  <a:gd name="T21" fmla="*/ 34 h 53"/>
                  <a:gd name="T22" fmla="*/ 6 w 46"/>
                  <a:gd name="T23" fmla="*/ 36 h 53"/>
                  <a:gd name="T24" fmla="*/ 9 w 46"/>
                  <a:gd name="T25" fmla="*/ 26 h 53"/>
                  <a:gd name="T26" fmla="*/ 12 w 46"/>
                  <a:gd name="T27" fmla="*/ 28 h 53"/>
                  <a:gd name="T28" fmla="*/ 14 w 46"/>
                  <a:gd name="T29" fmla="*/ 20 h 53"/>
                  <a:gd name="T30" fmla="*/ 6 w 46"/>
                  <a:gd name="T31" fmla="*/ 24 h 53"/>
                  <a:gd name="T32" fmla="*/ 0 w 46"/>
                  <a:gd name="T33" fmla="*/ 22 h 53"/>
                  <a:gd name="T34" fmla="*/ 18 w 46"/>
                  <a:gd name="T35" fmla="*/ 9 h 53"/>
                  <a:gd name="T36" fmla="*/ 22 w 46"/>
                  <a:gd name="T37" fmla="*/ 15 h 53"/>
                  <a:gd name="T38" fmla="*/ 18 w 46"/>
                  <a:gd name="T39" fmla="*/ 23 h 53"/>
                  <a:gd name="T40" fmla="*/ 26 w 46"/>
                  <a:gd name="T41" fmla="*/ 17 h 53"/>
                  <a:gd name="T42" fmla="*/ 24 w 46"/>
                  <a:gd name="T43" fmla="*/ 7 h 53"/>
                  <a:gd name="T44" fmla="*/ 29 w 46"/>
                  <a:gd name="T45" fmla="*/ 26 h 53"/>
                  <a:gd name="T46" fmla="*/ 35 w 46"/>
                  <a:gd name="T4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53">
                    <a:moveTo>
                      <a:pt x="35" y="0"/>
                    </a:moveTo>
                    <a:cubicBezTo>
                      <a:pt x="38" y="0"/>
                      <a:pt x="39" y="3"/>
                      <a:pt x="40" y="4"/>
                    </a:cubicBezTo>
                    <a:cubicBezTo>
                      <a:pt x="40" y="11"/>
                      <a:pt x="37" y="15"/>
                      <a:pt x="37" y="22"/>
                    </a:cubicBezTo>
                    <a:cubicBezTo>
                      <a:pt x="40" y="22"/>
                      <a:pt x="40" y="19"/>
                      <a:pt x="41" y="18"/>
                    </a:cubicBezTo>
                    <a:cubicBezTo>
                      <a:pt x="46" y="23"/>
                      <a:pt x="39" y="26"/>
                      <a:pt x="36" y="28"/>
                    </a:cubicBezTo>
                    <a:cubicBezTo>
                      <a:pt x="33" y="37"/>
                      <a:pt x="35" y="50"/>
                      <a:pt x="27" y="53"/>
                    </a:cubicBezTo>
                    <a:cubicBezTo>
                      <a:pt x="27" y="45"/>
                      <a:pt x="29" y="38"/>
                      <a:pt x="31" y="32"/>
                    </a:cubicBezTo>
                    <a:cubicBezTo>
                      <a:pt x="27" y="31"/>
                      <a:pt x="27" y="34"/>
                      <a:pt x="23" y="34"/>
                    </a:cubicBezTo>
                    <a:cubicBezTo>
                      <a:pt x="19" y="30"/>
                      <a:pt x="28" y="27"/>
                      <a:pt x="25" y="22"/>
                    </a:cubicBezTo>
                    <a:cubicBezTo>
                      <a:pt x="19" y="25"/>
                      <a:pt x="16" y="31"/>
                      <a:pt x="14" y="38"/>
                    </a:cubicBezTo>
                    <a:cubicBezTo>
                      <a:pt x="12" y="38"/>
                      <a:pt x="10" y="36"/>
                      <a:pt x="11" y="34"/>
                    </a:cubicBezTo>
                    <a:cubicBezTo>
                      <a:pt x="8" y="33"/>
                      <a:pt x="8" y="38"/>
                      <a:pt x="6" y="36"/>
                    </a:cubicBezTo>
                    <a:cubicBezTo>
                      <a:pt x="2" y="33"/>
                      <a:pt x="7" y="28"/>
                      <a:pt x="9" y="26"/>
                    </a:cubicBezTo>
                    <a:cubicBezTo>
                      <a:pt x="11" y="26"/>
                      <a:pt x="10" y="29"/>
                      <a:pt x="12" y="28"/>
                    </a:cubicBezTo>
                    <a:cubicBezTo>
                      <a:pt x="13" y="26"/>
                      <a:pt x="13" y="22"/>
                      <a:pt x="14" y="20"/>
                    </a:cubicBezTo>
                    <a:cubicBezTo>
                      <a:pt x="12" y="19"/>
                      <a:pt x="8" y="22"/>
                      <a:pt x="6" y="24"/>
                    </a:cubicBezTo>
                    <a:cubicBezTo>
                      <a:pt x="3" y="25"/>
                      <a:pt x="2" y="23"/>
                      <a:pt x="0" y="22"/>
                    </a:cubicBezTo>
                    <a:cubicBezTo>
                      <a:pt x="5" y="17"/>
                      <a:pt x="15" y="17"/>
                      <a:pt x="18" y="9"/>
                    </a:cubicBezTo>
                    <a:cubicBezTo>
                      <a:pt x="21" y="10"/>
                      <a:pt x="21" y="12"/>
                      <a:pt x="22" y="15"/>
                    </a:cubicBezTo>
                    <a:cubicBezTo>
                      <a:pt x="21" y="18"/>
                      <a:pt x="18" y="19"/>
                      <a:pt x="18" y="23"/>
                    </a:cubicBezTo>
                    <a:cubicBezTo>
                      <a:pt x="22" y="22"/>
                      <a:pt x="25" y="20"/>
                      <a:pt x="26" y="17"/>
                    </a:cubicBezTo>
                    <a:cubicBezTo>
                      <a:pt x="26" y="13"/>
                      <a:pt x="23" y="10"/>
                      <a:pt x="24" y="7"/>
                    </a:cubicBezTo>
                    <a:cubicBezTo>
                      <a:pt x="33" y="8"/>
                      <a:pt x="27" y="20"/>
                      <a:pt x="29" y="26"/>
                    </a:cubicBezTo>
                    <a:cubicBezTo>
                      <a:pt x="36" y="22"/>
                      <a:pt x="33" y="9"/>
                      <a:pt x="35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7" name="i$ḻíḑé">
                <a:extLst>
                  <a:ext uri="{FF2B5EF4-FFF2-40B4-BE49-F238E27FC236}">
                    <a16:creationId xmlns:a16="http://schemas.microsoft.com/office/drawing/2014/main" id="{E270C285-AE89-437A-A385-B3FE754D5010}"/>
                  </a:ext>
                </a:extLst>
              </p:cNvPr>
              <p:cNvSpPr/>
              <p:nvPr/>
            </p:nvSpPr>
            <p:spPr bwMode="auto">
              <a:xfrm>
                <a:off x="322263" y="2597150"/>
                <a:ext cx="1673225" cy="1670050"/>
              </a:xfrm>
              <a:custGeom>
                <a:avLst/>
                <a:gdLst>
                  <a:gd name="T0" fmla="*/ 443 w 528"/>
                  <a:gd name="T1" fmla="*/ 75 h 527"/>
                  <a:gd name="T2" fmla="*/ 453 w 528"/>
                  <a:gd name="T3" fmla="*/ 442 h 527"/>
                  <a:gd name="T4" fmla="*/ 86 w 528"/>
                  <a:gd name="T5" fmla="*/ 453 h 527"/>
                  <a:gd name="T6" fmla="*/ 74 w 528"/>
                  <a:gd name="T7" fmla="*/ 85 h 527"/>
                  <a:gd name="T8" fmla="*/ 170 w 528"/>
                  <a:gd name="T9" fmla="*/ 111 h 527"/>
                  <a:gd name="T10" fmla="*/ 276 w 528"/>
                  <a:gd name="T11" fmla="*/ 111 h 527"/>
                  <a:gd name="T12" fmla="*/ 328 w 528"/>
                  <a:gd name="T13" fmla="*/ 109 h 527"/>
                  <a:gd name="T14" fmla="*/ 159 w 528"/>
                  <a:gd name="T15" fmla="*/ 50 h 527"/>
                  <a:gd name="T16" fmla="*/ 182 w 528"/>
                  <a:gd name="T17" fmla="*/ 144 h 527"/>
                  <a:gd name="T18" fmla="*/ 244 w 528"/>
                  <a:gd name="T19" fmla="*/ 133 h 527"/>
                  <a:gd name="T20" fmla="*/ 176 w 528"/>
                  <a:gd name="T21" fmla="*/ 188 h 527"/>
                  <a:gd name="T22" fmla="*/ 131 w 528"/>
                  <a:gd name="T23" fmla="*/ 232 h 527"/>
                  <a:gd name="T24" fmla="*/ 185 w 528"/>
                  <a:gd name="T25" fmla="*/ 218 h 527"/>
                  <a:gd name="T26" fmla="*/ 240 w 528"/>
                  <a:gd name="T27" fmla="*/ 130 h 527"/>
                  <a:gd name="T28" fmla="*/ 262 w 528"/>
                  <a:gd name="T29" fmla="*/ 176 h 527"/>
                  <a:gd name="T30" fmla="*/ 154 w 528"/>
                  <a:gd name="T31" fmla="*/ 246 h 527"/>
                  <a:gd name="T32" fmla="*/ 127 w 528"/>
                  <a:gd name="T33" fmla="*/ 241 h 527"/>
                  <a:gd name="T34" fmla="*/ 198 w 528"/>
                  <a:gd name="T35" fmla="*/ 258 h 527"/>
                  <a:gd name="T36" fmla="*/ 294 w 528"/>
                  <a:gd name="T37" fmla="*/ 150 h 527"/>
                  <a:gd name="T38" fmla="*/ 262 w 528"/>
                  <a:gd name="T39" fmla="*/ 176 h 527"/>
                  <a:gd name="T40" fmla="*/ 290 w 528"/>
                  <a:gd name="T41" fmla="*/ 203 h 527"/>
                  <a:gd name="T42" fmla="*/ 153 w 528"/>
                  <a:gd name="T43" fmla="*/ 284 h 527"/>
                  <a:gd name="T44" fmla="*/ 164 w 528"/>
                  <a:gd name="T45" fmla="*/ 311 h 527"/>
                  <a:gd name="T46" fmla="*/ 299 w 528"/>
                  <a:gd name="T47" fmla="*/ 216 h 527"/>
                  <a:gd name="T48" fmla="*/ 313 w 528"/>
                  <a:gd name="T49" fmla="*/ 140 h 527"/>
                  <a:gd name="T50" fmla="*/ 317 w 528"/>
                  <a:gd name="T51" fmla="*/ 158 h 527"/>
                  <a:gd name="T52" fmla="*/ 227 w 528"/>
                  <a:gd name="T53" fmla="*/ 294 h 527"/>
                  <a:gd name="T54" fmla="*/ 133 w 528"/>
                  <a:gd name="T55" fmla="*/ 306 h 527"/>
                  <a:gd name="T56" fmla="*/ 178 w 528"/>
                  <a:gd name="T57" fmla="*/ 366 h 527"/>
                  <a:gd name="T58" fmla="*/ 336 w 528"/>
                  <a:gd name="T59" fmla="*/ 342 h 527"/>
                  <a:gd name="T60" fmla="*/ 385 w 528"/>
                  <a:gd name="T61" fmla="*/ 232 h 527"/>
                  <a:gd name="T62" fmla="*/ 314 w 528"/>
                  <a:gd name="T63" fmla="*/ 338 h 527"/>
                  <a:gd name="T64" fmla="*/ 273 w 528"/>
                  <a:gd name="T65" fmla="*/ 355 h 527"/>
                  <a:gd name="T66" fmla="*/ 373 w 528"/>
                  <a:gd name="T67" fmla="*/ 197 h 527"/>
                  <a:gd name="T68" fmla="*/ 351 w 528"/>
                  <a:gd name="T69" fmla="*/ 269 h 527"/>
                  <a:gd name="T70" fmla="*/ 209 w 528"/>
                  <a:gd name="T71" fmla="*/ 358 h 527"/>
                  <a:gd name="T72" fmla="*/ 258 w 528"/>
                  <a:gd name="T73" fmla="*/ 334 h 527"/>
                  <a:gd name="T74" fmla="*/ 360 w 528"/>
                  <a:gd name="T75" fmla="*/ 177 h 527"/>
                  <a:gd name="T76" fmla="*/ 245 w 528"/>
                  <a:gd name="T77" fmla="*/ 318 h 527"/>
                  <a:gd name="T78" fmla="*/ 148 w 528"/>
                  <a:gd name="T79" fmla="*/ 331 h 527"/>
                  <a:gd name="T80" fmla="*/ 322 w 528"/>
                  <a:gd name="T81" fmla="*/ 239 h 527"/>
                  <a:gd name="T82" fmla="*/ 337 w 528"/>
                  <a:gd name="T83" fmla="*/ 154 h 527"/>
                  <a:gd name="T84" fmla="*/ 328 w 528"/>
                  <a:gd name="T85" fmla="*/ 355 h 527"/>
                  <a:gd name="T86" fmla="*/ 337 w 528"/>
                  <a:gd name="T87" fmla="*/ 366 h 527"/>
                  <a:gd name="T88" fmla="*/ 328 w 528"/>
                  <a:gd name="T89" fmla="*/ 355 h 527"/>
                  <a:gd name="T90" fmla="*/ 318 w 528"/>
                  <a:gd name="T91" fmla="*/ 430 h 527"/>
                  <a:gd name="T92" fmla="*/ 67 w 528"/>
                  <a:gd name="T93" fmla="*/ 325 h 527"/>
                  <a:gd name="T94" fmla="*/ 99 w 528"/>
                  <a:gd name="T95" fmla="*/ 352 h 527"/>
                  <a:gd name="T96" fmla="*/ 322 w 528"/>
                  <a:gd name="T97" fmla="*/ 469 h 527"/>
                  <a:gd name="T98" fmla="*/ 375 w 528"/>
                  <a:gd name="T99" fmla="*/ 417 h 527"/>
                  <a:gd name="T100" fmla="*/ 357 w 528"/>
                  <a:gd name="T101" fmla="*/ 418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28" h="527">
                    <a:moveTo>
                      <a:pt x="253" y="4"/>
                    </a:moveTo>
                    <a:cubicBezTo>
                      <a:pt x="336" y="0"/>
                      <a:pt x="401" y="34"/>
                      <a:pt x="443" y="75"/>
                    </a:cubicBezTo>
                    <a:cubicBezTo>
                      <a:pt x="486" y="116"/>
                      <a:pt x="521" y="172"/>
                      <a:pt x="524" y="253"/>
                    </a:cubicBezTo>
                    <a:cubicBezTo>
                      <a:pt x="528" y="336"/>
                      <a:pt x="493" y="399"/>
                      <a:pt x="453" y="442"/>
                    </a:cubicBezTo>
                    <a:cubicBezTo>
                      <a:pt x="411" y="487"/>
                      <a:pt x="351" y="519"/>
                      <a:pt x="274" y="523"/>
                    </a:cubicBezTo>
                    <a:cubicBezTo>
                      <a:pt x="192" y="527"/>
                      <a:pt x="128" y="493"/>
                      <a:pt x="86" y="453"/>
                    </a:cubicBezTo>
                    <a:cubicBezTo>
                      <a:pt x="41" y="410"/>
                      <a:pt x="8" y="353"/>
                      <a:pt x="4" y="274"/>
                    </a:cubicBezTo>
                    <a:cubicBezTo>
                      <a:pt x="0" y="191"/>
                      <a:pt x="34" y="128"/>
                      <a:pt x="74" y="85"/>
                    </a:cubicBezTo>
                    <a:cubicBezTo>
                      <a:pt x="114" y="42"/>
                      <a:pt x="173" y="7"/>
                      <a:pt x="253" y="4"/>
                    </a:cubicBezTo>
                    <a:close/>
                    <a:moveTo>
                      <a:pt x="170" y="111"/>
                    </a:moveTo>
                    <a:cubicBezTo>
                      <a:pt x="172" y="99"/>
                      <a:pt x="187" y="95"/>
                      <a:pt x="202" y="96"/>
                    </a:cubicBezTo>
                    <a:cubicBezTo>
                      <a:pt x="226" y="96"/>
                      <a:pt x="253" y="103"/>
                      <a:pt x="276" y="111"/>
                    </a:cubicBezTo>
                    <a:cubicBezTo>
                      <a:pt x="344" y="132"/>
                      <a:pt x="414" y="166"/>
                      <a:pt x="462" y="201"/>
                    </a:cubicBezTo>
                    <a:cubicBezTo>
                      <a:pt x="424" y="169"/>
                      <a:pt x="377" y="136"/>
                      <a:pt x="328" y="109"/>
                    </a:cubicBezTo>
                    <a:cubicBezTo>
                      <a:pt x="292" y="88"/>
                      <a:pt x="254" y="69"/>
                      <a:pt x="209" y="58"/>
                    </a:cubicBezTo>
                    <a:cubicBezTo>
                      <a:pt x="193" y="54"/>
                      <a:pt x="176" y="49"/>
                      <a:pt x="159" y="50"/>
                    </a:cubicBezTo>
                    <a:cubicBezTo>
                      <a:pt x="143" y="51"/>
                      <a:pt x="130" y="58"/>
                      <a:pt x="134" y="75"/>
                    </a:cubicBezTo>
                    <a:cubicBezTo>
                      <a:pt x="140" y="102"/>
                      <a:pt x="168" y="128"/>
                      <a:pt x="182" y="144"/>
                    </a:cubicBezTo>
                    <a:cubicBezTo>
                      <a:pt x="177" y="134"/>
                      <a:pt x="168" y="126"/>
                      <a:pt x="170" y="111"/>
                    </a:cubicBezTo>
                    <a:close/>
                    <a:moveTo>
                      <a:pt x="244" y="133"/>
                    </a:moveTo>
                    <a:cubicBezTo>
                      <a:pt x="243" y="140"/>
                      <a:pt x="238" y="147"/>
                      <a:pt x="233" y="152"/>
                    </a:cubicBezTo>
                    <a:cubicBezTo>
                      <a:pt x="219" y="166"/>
                      <a:pt x="197" y="179"/>
                      <a:pt x="176" y="188"/>
                    </a:cubicBezTo>
                    <a:cubicBezTo>
                      <a:pt x="167" y="192"/>
                      <a:pt x="149" y="201"/>
                      <a:pt x="146" y="189"/>
                    </a:cubicBezTo>
                    <a:cubicBezTo>
                      <a:pt x="140" y="201"/>
                      <a:pt x="129" y="213"/>
                      <a:pt x="131" y="232"/>
                    </a:cubicBezTo>
                    <a:cubicBezTo>
                      <a:pt x="136" y="237"/>
                      <a:pt x="143" y="238"/>
                      <a:pt x="152" y="235"/>
                    </a:cubicBezTo>
                    <a:cubicBezTo>
                      <a:pt x="163" y="232"/>
                      <a:pt x="174" y="224"/>
                      <a:pt x="185" y="218"/>
                    </a:cubicBezTo>
                    <a:cubicBezTo>
                      <a:pt x="206" y="204"/>
                      <a:pt x="222" y="189"/>
                      <a:pt x="238" y="169"/>
                    </a:cubicBezTo>
                    <a:cubicBezTo>
                      <a:pt x="245" y="159"/>
                      <a:pt x="266" y="129"/>
                      <a:pt x="240" y="130"/>
                    </a:cubicBezTo>
                    <a:cubicBezTo>
                      <a:pt x="242" y="131"/>
                      <a:pt x="243" y="131"/>
                      <a:pt x="244" y="133"/>
                    </a:cubicBezTo>
                    <a:close/>
                    <a:moveTo>
                      <a:pt x="262" y="176"/>
                    </a:moveTo>
                    <a:cubicBezTo>
                      <a:pt x="252" y="188"/>
                      <a:pt x="243" y="197"/>
                      <a:pt x="232" y="205"/>
                    </a:cubicBezTo>
                    <a:cubicBezTo>
                      <a:pt x="206" y="225"/>
                      <a:pt x="183" y="240"/>
                      <a:pt x="154" y="246"/>
                    </a:cubicBezTo>
                    <a:cubicBezTo>
                      <a:pt x="144" y="249"/>
                      <a:pt x="135" y="248"/>
                      <a:pt x="130" y="244"/>
                    </a:cubicBezTo>
                    <a:cubicBezTo>
                      <a:pt x="128" y="244"/>
                      <a:pt x="128" y="238"/>
                      <a:pt x="127" y="241"/>
                    </a:cubicBezTo>
                    <a:cubicBezTo>
                      <a:pt x="123" y="262"/>
                      <a:pt x="125" y="281"/>
                      <a:pt x="150" y="278"/>
                    </a:cubicBezTo>
                    <a:cubicBezTo>
                      <a:pt x="167" y="276"/>
                      <a:pt x="185" y="266"/>
                      <a:pt x="198" y="258"/>
                    </a:cubicBezTo>
                    <a:cubicBezTo>
                      <a:pt x="224" y="242"/>
                      <a:pt x="251" y="219"/>
                      <a:pt x="270" y="195"/>
                    </a:cubicBezTo>
                    <a:cubicBezTo>
                      <a:pt x="279" y="183"/>
                      <a:pt x="292" y="166"/>
                      <a:pt x="294" y="150"/>
                    </a:cubicBezTo>
                    <a:cubicBezTo>
                      <a:pt x="295" y="135"/>
                      <a:pt x="289" y="131"/>
                      <a:pt x="279" y="130"/>
                    </a:cubicBezTo>
                    <a:cubicBezTo>
                      <a:pt x="293" y="144"/>
                      <a:pt x="273" y="165"/>
                      <a:pt x="262" y="176"/>
                    </a:cubicBezTo>
                    <a:close/>
                    <a:moveTo>
                      <a:pt x="317" y="158"/>
                    </a:moveTo>
                    <a:cubicBezTo>
                      <a:pt x="315" y="173"/>
                      <a:pt x="301" y="191"/>
                      <a:pt x="290" y="203"/>
                    </a:cubicBezTo>
                    <a:cubicBezTo>
                      <a:pt x="268" y="227"/>
                      <a:pt x="237" y="250"/>
                      <a:pt x="208" y="266"/>
                    </a:cubicBezTo>
                    <a:cubicBezTo>
                      <a:pt x="192" y="274"/>
                      <a:pt x="172" y="283"/>
                      <a:pt x="153" y="284"/>
                    </a:cubicBezTo>
                    <a:cubicBezTo>
                      <a:pt x="138" y="285"/>
                      <a:pt x="131" y="281"/>
                      <a:pt x="126" y="273"/>
                    </a:cubicBezTo>
                    <a:cubicBezTo>
                      <a:pt x="126" y="298"/>
                      <a:pt x="136" y="314"/>
                      <a:pt x="164" y="311"/>
                    </a:cubicBezTo>
                    <a:cubicBezTo>
                      <a:pt x="183" y="309"/>
                      <a:pt x="202" y="297"/>
                      <a:pt x="217" y="288"/>
                    </a:cubicBezTo>
                    <a:cubicBezTo>
                      <a:pt x="249" y="269"/>
                      <a:pt x="278" y="244"/>
                      <a:pt x="299" y="216"/>
                    </a:cubicBezTo>
                    <a:cubicBezTo>
                      <a:pt x="309" y="203"/>
                      <a:pt x="323" y="184"/>
                      <a:pt x="324" y="165"/>
                    </a:cubicBezTo>
                    <a:cubicBezTo>
                      <a:pt x="326" y="151"/>
                      <a:pt x="321" y="144"/>
                      <a:pt x="313" y="140"/>
                    </a:cubicBezTo>
                    <a:cubicBezTo>
                      <a:pt x="313" y="139"/>
                      <a:pt x="312" y="139"/>
                      <a:pt x="311" y="140"/>
                    </a:cubicBezTo>
                    <a:cubicBezTo>
                      <a:pt x="317" y="144"/>
                      <a:pt x="318" y="148"/>
                      <a:pt x="317" y="158"/>
                    </a:cubicBezTo>
                    <a:close/>
                    <a:moveTo>
                      <a:pt x="317" y="223"/>
                    </a:moveTo>
                    <a:cubicBezTo>
                      <a:pt x="293" y="252"/>
                      <a:pt x="260" y="277"/>
                      <a:pt x="227" y="294"/>
                    </a:cubicBezTo>
                    <a:cubicBezTo>
                      <a:pt x="206" y="304"/>
                      <a:pt x="180" y="319"/>
                      <a:pt x="151" y="315"/>
                    </a:cubicBezTo>
                    <a:cubicBezTo>
                      <a:pt x="142" y="313"/>
                      <a:pt x="138" y="309"/>
                      <a:pt x="133" y="306"/>
                    </a:cubicBezTo>
                    <a:cubicBezTo>
                      <a:pt x="141" y="327"/>
                      <a:pt x="152" y="342"/>
                      <a:pt x="166" y="355"/>
                    </a:cubicBezTo>
                    <a:cubicBezTo>
                      <a:pt x="170" y="359"/>
                      <a:pt x="174" y="362"/>
                      <a:pt x="178" y="366"/>
                    </a:cubicBezTo>
                    <a:cubicBezTo>
                      <a:pt x="193" y="378"/>
                      <a:pt x="211" y="388"/>
                      <a:pt x="238" y="387"/>
                    </a:cubicBezTo>
                    <a:cubicBezTo>
                      <a:pt x="277" y="384"/>
                      <a:pt x="309" y="364"/>
                      <a:pt x="336" y="342"/>
                    </a:cubicBezTo>
                    <a:cubicBezTo>
                      <a:pt x="348" y="331"/>
                      <a:pt x="359" y="318"/>
                      <a:pt x="368" y="303"/>
                    </a:cubicBezTo>
                    <a:cubicBezTo>
                      <a:pt x="380" y="284"/>
                      <a:pt x="391" y="258"/>
                      <a:pt x="385" y="232"/>
                    </a:cubicBezTo>
                    <a:cubicBezTo>
                      <a:pt x="385" y="236"/>
                      <a:pt x="385" y="240"/>
                      <a:pt x="384" y="244"/>
                    </a:cubicBezTo>
                    <a:cubicBezTo>
                      <a:pt x="377" y="285"/>
                      <a:pt x="341" y="317"/>
                      <a:pt x="314" y="338"/>
                    </a:cubicBezTo>
                    <a:cubicBezTo>
                      <a:pt x="283" y="361"/>
                      <a:pt x="241" y="382"/>
                      <a:pt x="193" y="374"/>
                    </a:cubicBezTo>
                    <a:cubicBezTo>
                      <a:pt x="226" y="377"/>
                      <a:pt x="250" y="367"/>
                      <a:pt x="273" y="355"/>
                    </a:cubicBezTo>
                    <a:cubicBezTo>
                      <a:pt x="308" y="337"/>
                      <a:pt x="336" y="312"/>
                      <a:pt x="357" y="280"/>
                    </a:cubicBezTo>
                    <a:cubicBezTo>
                      <a:pt x="371" y="259"/>
                      <a:pt x="389" y="223"/>
                      <a:pt x="373" y="197"/>
                    </a:cubicBezTo>
                    <a:cubicBezTo>
                      <a:pt x="376" y="204"/>
                      <a:pt x="377" y="208"/>
                      <a:pt x="376" y="218"/>
                    </a:cubicBezTo>
                    <a:cubicBezTo>
                      <a:pt x="374" y="237"/>
                      <a:pt x="361" y="255"/>
                      <a:pt x="351" y="269"/>
                    </a:cubicBezTo>
                    <a:cubicBezTo>
                      <a:pt x="339" y="284"/>
                      <a:pt x="327" y="296"/>
                      <a:pt x="312" y="308"/>
                    </a:cubicBezTo>
                    <a:cubicBezTo>
                      <a:pt x="284" y="330"/>
                      <a:pt x="250" y="352"/>
                      <a:pt x="209" y="358"/>
                    </a:cubicBezTo>
                    <a:cubicBezTo>
                      <a:pt x="191" y="361"/>
                      <a:pt x="172" y="360"/>
                      <a:pt x="163" y="351"/>
                    </a:cubicBezTo>
                    <a:cubicBezTo>
                      <a:pt x="195" y="368"/>
                      <a:pt x="235" y="348"/>
                      <a:pt x="258" y="334"/>
                    </a:cubicBezTo>
                    <a:cubicBezTo>
                      <a:pt x="293" y="314"/>
                      <a:pt x="322" y="288"/>
                      <a:pt x="344" y="255"/>
                    </a:cubicBezTo>
                    <a:cubicBezTo>
                      <a:pt x="357" y="235"/>
                      <a:pt x="376" y="198"/>
                      <a:pt x="360" y="177"/>
                    </a:cubicBezTo>
                    <a:cubicBezTo>
                      <a:pt x="369" y="202"/>
                      <a:pt x="350" y="229"/>
                      <a:pt x="337" y="246"/>
                    </a:cubicBezTo>
                    <a:cubicBezTo>
                      <a:pt x="312" y="277"/>
                      <a:pt x="280" y="299"/>
                      <a:pt x="245" y="318"/>
                    </a:cubicBezTo>
                    <a:cubicBezTo>
                      <a:pt x="227" y="328"/>
                      <a:pt x="206" y="337"/>
                      <a:pt x="184" y="339"/>
                    </a:cubicBezTo>
                    <a:cubicBezTo>
                      <a:pt x="170" y="340"/>
                      <a:pt x="155" y="339"/>
                      <a:pt x="148" y="331"/>
                    </a:cubicBezTo>
                    <a:cubicBezTo>
                      <a:pt x="176" y="347"/>
                      <a:pt x="215" y="327"/>
                      <a:pt x="236" y="315"/>
                    </a:cubicBezTo>
                    <a:cubicBezTo>
                      <a:pt x="268" y="296"/>
                      <a:pt x="301" y="268"/>
                      <a:pt x="322" y="239"/>
                    </a:cubicBezTo>
                    <a:cubicBezTo>
                      <a:pt x="332" y="224"/>
                      <a:pt x="346" y="203"/>
                      <a:pt x="348" y="184"/>
                    </a:cubicBezTo>
                    <a:cubicBezTo>
                      <a:pt x="350" y="168"/>
                      <a:pt x="344" y="159"/>
                      <a:pt x="337" y="154"/>
                    </a:cubicBezTo>
                    <a:cubicBezTo>
                      <a:pt x="353" y="175"/>
                      <a:pt x="331" y="206"/>
                      <a:pt x="317" y="223"/>
                    </a:cubicBezTo>
                    <a:close/>
                    <a:moveTo>
                      <a:pt x="328" y="355"/>
                    </a:moveTo>
                    <a:cubicBezTo>
                      <a:pt x="302" y="375"/>
                      <a:pt x="267" y="390"/>
                      <a:pt x="224" y="388"/>
                    </a:cubicBezTo>
                    <a:cubicBezTo>
                      <a:pt x="268" y="400"/>
                      <a:pt x="311" y="386"/>
                      <a:pt x="337" y="366"/>
                    </a:cubicBezTo>
                    <a:cubicBezTo>
                      <a:pt x="364" y="346"/>
                      <a:pt x="384" y="315"/>
                      <a:pt x="388" y="276"/>
                    </a:cubicBezTo>
                    <a:cubicBezTo>
                      <a:pt x="378" y="310"/>
                      <a:pt x="355" y="336"/>
                      <a:pt x="328" y="355"/>
                    </a:cubicBezTo>
                    <a:close/>
                    <a:moveTo>
                      <a:pt x="357" y="418"/>
                    </a:moveTo>
                    <a:cubicBezTo>
                      <a:pt x="353" y="429"/>
                      <a:pt x="334" y="431"/>
                      <a:pt x="318" y="430"/>
                    </a:cubicBezTo>
                    <a:cubicBezTo>
                      <a:pt x="293" y="429"/>
                      <a:pt x="269" y="421"/>
                      <a:pt x="245" y="414"/>
                    </a:cubicBezTo>
                    <a:cubicBezTo>
                      <a:pt x="180" y="393"/>
                      <a:pt x="114" y="359"/>
                      <a:pt x="67" y="325"/>
                    </a:cubicBezTo>
                    <a:cubicBezTo>
                      <a:pt x="65" y="326"/>
                      <a:pt x="67" y="326"/>
                      <a:pt x="67" y="327"/>
                    </a:cubicBezTo>
                    <a:cubicBezTo>
                      <a:pt x="76" y="335"/>
                      <a:pt x="88" y="344"/>
                      <a:pt x="99" y="352"/>
                    </a:cubicBezTo>
                    <a:cubicBezTo>
                      <a:pt x="132" y="377"/>
                      <a:pt x="163" y="398"/>
                      <a:pt x="202" y="419"/>
                    </a:cubicBezTo>
                    <a:cubicBezTo>
                      <a:pt x="238" y="439"/>
                      <a:pt x="276" y="458"/>
                      <a:pt x="322" y="469"/>
                    </a:cubicBezTo>
                    <a:cubicBezTo>
                      <a:pt x="338" y="473"/>
                      <a:pt x="355" y="478"/>
                      <a:pt x="373" y="476"/>
                    </a:cubicBezTo>
                    <a:cubicBezTo>
                      <a:pt x="411" y="472"/>
                      <a:pt x="387" y="433"/>
                      <a:pt x="375" y="417"/>
                    </a:cubicBezTo>
                    <a:cubicBezTo>
                      <a:pt x="365" y="402"/>
                      <a:pt x="355" y="390"/>
                      <a:pt x="345" y="381"/>
                    </a:cubicBezTo>
                    <a:cubicBezTo>
                      <a:pt x="350" y="391"/>
                      <a:pt x="362" y="402"/>
                      <a:pt x="357" y="4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8" name="îṩļiḍê">
                <a:extLst>
                  <a:ext uri="{FF2B5EF4-FFF2-40B4-BE49-F238E27FC236}">
                    <a16:creationId xmlns:a16="http://schemas.microsoft.com/office/drawing/2014/main" id="{E6383C7C-B33B-405B-BBE0-FF7F97272EDA}"/>
                  </a:ext>
                </a:extLst>
              </p:cNvPr>
              <p:cNvSpPr/>
              <p:nvPr/>
            </p:nvSpPr>
            <p:spPr bwMode="auto">
              <a:xfrm>
                <a:off x="1747838" y="4089400"/>
                <a:ext cx="161925" cy="190500"/>
              </a:xfrm>
              <a:custGeom>
                <a:avLst/>
                <a:gdLst>
                  <a:gd name="T0" fmla="*/ 24 w 51"/>
                  <a:gd name="T1" fmla="*/ 40 h 60"/>
                  <a:gd name="T2" fmla="*/ 34 w 51"/>
                  <a:gd name="T3" fmla="*/ 20 h 60"/>
                  <a:gd name="T4" fmla="*/ 36 w 51"/>
                  <a:gd name="T5" fmla="*/ 37 h 60"/>
                  <a:gd name="T6" fmla="*/ 42 w 51"/>
                  <a:gd name="T7" fmla="*/ 30 h 60"/>
                  <a:gd name="T8" fmla="*/ 45 w 51"/>
                  <a:gd name="T9" fmla="*/ 32 h 60"/>
                  <a:gd name="T10" fmla="*/ 42 w 51"/>
                  <a:gd name="T11" fmla="*/ 40 h 60"/>
                  <a:gd name="T12" fmla="*/ 51 w 51"/>
                  <a:gd name="T13" fmla="*/ 53 h 60"/>
                  <a:gd name="T14" fmla="*/ 39 w 51"/>
                  <a:gd name="T15" fmla="*/ 57 h 60"/>
                  <a:gd name="T16" fmla="*/ 40 w 51"/>
                  <a:gd name="T17" fmla="*/ 44 h 60"/>
                  <a:gd name="T18" fmla="*/ 29 w 51"/>
                  <a:gd name="T19" fmla="*/ 57 h 60"/>
                  <a:gd name="T20" fmla="*/ 33 w 51"/>
                  <a:gd name="T21" fmla="*/ 28 h 60"/>
                  <a:gd name="T22" fmla="*/ 26 w 51"/>
                  <a:gd name="T23" fmla="*/ 54 h 60"/>
                  <a:gd name="T24" fmla="*/ 19 w 51"/>
                  <a:gd name="T25" fmla="*/ 53 h 60"/>
                  <a:gd name="T26" fmla="*/ 25 w 51"/>
                  <a:gd name="T27" fmla="*/ 27 h 60"/>
                  <a:gd name="T28" fmla="*/ 19 w 51"/>
                  <a:gd name="T29" fmla="*/ 24 h 60"/>
                  <a:gd name="T30" fmla="*/ 20 w 51"/>
                  <a:gd name="T31" fmla="*/ 30 h 60"/>
                  <a:gd name="T32" fmla="*/ 17 w 51"/>
                  <a:gd name="T33" fmla="*/ 34 h 60"/>
                  <a:gd name="T34" fmla="*/ 19 w 51"/>
                  <a:gd name="T35" fmla="*/ 40 h 60"/>
                  <a:gd name="T36" fmla="*/ 6 w 51"/>
                  <a:gd name="T37" fmla="*/ 34 h 60"/>
                  <a:gd name="T38" fmla="*/ 12 w 51"/>
                  <a:gd name="T39" fmla="*/ 31 h 60"/>
                  <a:gd name="T40" fmla="*/ 0 w 51"/>
                  <a:gd name="T41" fmla="*/ 23 h 60"/>
                  <a:gd name="T42" fmla="*/ 12 w 51"/>
                  <a:gd name="T43" fmla="*/ 18 h 60"/>
                  <a:gd name="T44" fmla="*/ 6 w 51"/>
                  <a:gd name="T45" fmla="*/ 6 h 60"/>
                  <a:gd name="T46" fmla="*/ 14 w 51"/>
                  <a:gd name="T47" fmla="*/ 4 h 60"/>
                  <a:gd name="T48" fmla="*/ 15 w 51"/>
                  <a:gd name="T49" fmla="*/ 12 h 60"/>
                  <a:gd name="T50" fmla="*/ 17 w 51"/>
                  <a:gd name="T51" fmla="*/ 2 h 60"/>
                  <a:gd name="T52" fmla="*/ 23 w 51"/>
                  <a:gd name="T53" fmla="*/ 1 h 60"/>
                  <a:gd name="T54" fmla="*/ 30 w 51"/>
                  <a:gd name="T55" fmla="*/ 20 h 60"/>
                  <a:gd name="T56" fmla="*/ 24 w 51"/>
                  <a:gd name="T57" fmla="*/ 40 h 60"/>
                  <a:gd name="T58" fmla="*/ 18 w 51"/>
                  <a:gd name="T59" fmla="*/ 17 h 60"/>
                  <a:gd name="T60" fmla="*/ 26 w 51"/>
                  <a:gd name="T61" fmla="*/ 18 h 60"/>
                  <a:gd name="T62" fmla="*/ 22 w 51"/>
                  <a:gd name="T63" fmla="*/ 5 h 60"/>
                  <a:gd name="T64" fmla="*/ 20 w 51"/>
                  <a:gd name="T65" fmla="*/ 5 h 60"/>
                  <a:gd name="T66" fmla="*/ 18 w 51"/>
                  <a:gd name="T67" fmla="*/ 1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" h="60">
                    <a:moveTo>
                      <a:pt x="24" y="40"/>
                    </a:moveTo>
                    <a:cubicBezTo>
                      <a:pt x="29" y="36"/>
                      <a:pt x="27" y="23"/>
                      <a:pt x="34" y="20"/>
                    </a:cubicBezTo>
                    <a:cubicBezTo>
                      <a:pt x="40" y="22"/>
                      <a:pt x="36" y="32"/>
                      <a:pt x="36" y="37"/>
                    </a:cubicBezTo>
                    <a:cubicBezTo>
                      <a:pt x="39" y="37"/>
                      <a:pt x="39" y="32"/>
                      <a:pt x="42" y="30"/>
                    </a:cubicBezTo>
                    <a:cubicBezTo>
                      <a:pt x="43" y="31"/>
                      <a:pt x="44" y="32"/>
                      <a:pt x="45" y="32"/>
                    </a:cubicBezTo>
                    <a:cubicBezTo>
                      <a:pt x="45" y="37"/>
                      <a:pt x="41" y="36"/>
                      <a:pt x="42" y="40"/>
                    </a:cubicBezTo>
                    <a:cubicBezTo>
                      <a:pt x="45" y="44"/>
                      <a:pt x="51" y="46"/>
                      <a:pt x="51" y="53"/>
                    </a:cubicBezTo>
                    <a:cubicBezTo>
                      <a:pt x="46" y="54"/>
                      <a:pt x="44" y="57"/>
                      <a:pt x="39" y="57"/>
                    </a:cubicBezTo>
                    <a:cubicBezTo>
                      <a:pt x="42" y="54"/>
                      <a:pt x="48" y="47"/>
                      <a:pt x="40" y="44"/>
                    </a:cubicBezTo>
                    <a:cubicBezTo>
                      <a:pt x="36" y="48"/>
                      <a:pt x="40" y="60"/>
                      <a:pt x="29" y="57"/>
                    </a:cubicBezTo>
                    <a:cubicBezTo>
                      <a:pt x="34" y="47"/>
                      <a:pt x="34" y="40"/>
                      <a:pt x="33" y="28"/>
                    </a:cubicBezTo>
                    <a:cubicBezTo>
                      <a:pt x="27" y="33"/>
                      <a:pt x="28" y="45"/>
                      <a:pt x="26" y="54"/>
                    </a:cubicBezTo>
                    <a:cubicBezTo>
                      <a:pt x="25" y="55"/>
                      <a:pt x="20" y="55"/>
                      <a:pt x="19" y="53"/>
                    </a:cubicBezTo>
                    <a:cubicBezTo>
                      <a:pt x="20" y="44"/>
                      <a:pt x="23" y="36"/>
                      <a:pt x="25" y="27"/>
                    </a:cubicBezTo>
                    <a:cubicBezTo>
                      <a:pt x="23" y="26"/>
                      <a:pt x="21" y="25"/>
                      <a:pt x="19" y="24"/>
                    </a:cubicBezTo>
                    <a:cubicBezTo>
                      <a:pt x="17" y="26"/>
                      <a:pt x="19" y="29"/>
                      <a:pt x="20" y="30"/>
                    </a:cubicBezTo>
                    <a:cubicBezTo>
                      <a:pt x="20" y="33"/>
                      <a:pt x="18" y="33"/>
                      <a:pt x="17" y="34"/>
                    </a:cubicBezTo>
                    <a:cubicBezTo>
                      <a:pt x="17" y="36"/>
                      <a:pt x="19" y="37"/>
                      <a:pt x="19" y="40"/>
                    </a:cubicBezTo>
                    <a:cubicBezTo>
                      <a:pt x="13" y="39"/>
                      <a:pt x="11" y="35"/>
                      <a:pt x="6" y="34"/>
                    </a:cubicBezTo>
                    <a:cubicBezTo>
                      <a:pt x="6" y="32"/>
                      <a:pt x="10" y="32"/>
                      <a:pt x="12" y="31"/>
                    </a:cubicBezTo>
                    <a:cubicBezTo>
                      <a:pt x="11" y="25"/>
                      <a:pt x="3" y="27"/>
                      <a:pt x="0" y="23"/>
                    </a:cubicBezTo>
                    <a:cubicBezTo>
                      <a:pt x="2" y="20"/>
                      <a:pt x="10" y="22"/>
                      <a:pt x="12" y="18"/>
                    </a:cubicBezTo>
                    <a:cubicBezTo>
                      <a:pt x="12" y="12"/>
                      <a:pt x="8" y="10"/>
                      <a:pt x="6" y="6"/>
                    </a:cubicBezTo>
                    <a:cubicBezTo>
                      <a:pt x="9" y="5"/>
                      <a:pt x="11" y="4"/>
                      <a:pt x="14" y="4"/>
                    </a:cubicBezTo>
                    <a:cubicBezTo>
                      <a:pt x="15" y="6"/>
                      <a:pt x="16" y="9"/>
                      <a:pt x="15" y="12"/>
                    </a:cubicBezTo>
                    <a:cubicBezTo>
                      <a:pt x="18" y="10"/>
                      <a:pt x="17" y="6"/>
                      <a:pt x="17" y="2"/>
                    </a:cubicBezTo>
                    <a:cubicBezTo>
                      <a:pt x="19" y="1"/>
                      <a:pt x="21" y="0"/>
                      <a:pt x="23" y="1"/>
                    </a:cubicBezTo>
                    <a:cubicBezTo>
                      <a:pt x="26" y="7"/>
                      <a:pt x="28" y="13"/>
                      <a:pt x="30" y="20"/>
                    </a:cubicBezTo>
                    <a:cubicBezTo>
                      <a:pt x="26" y="25"/>
                      <a:pt x="26" y="34"/>
                      <a:pt x="24" y="40"/>
                    </a:cubicBezTo>
                    <a:close/>
                    <a:moveTo>
                      <a:pt x="18" y="17"/>
                    </a:moveTo>
                    <a:cubicBezTo>
                      <a:pt x="21" y="18"/>
                      <a:pt x="22" y="17"/>
                      <a:pt x="26" y="18"/>
                    </a:cubicBezTo>
                    <a:cubicBezTo>
                      <a:pt x="26" y="12"/>
                      <a:pt x="23" y="10"/>
                      <a:pt x="22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8"/>
                      <a:pt x="17" y="13"/>
                      <a:pt x="18" y="1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8" name="î$ľîḋê">
              <a:extLst>
                <a:ext uri="{FF2B5EF4-FFF2-40B4-BE49-F238E27FC236}">
                  <a16:creationId xmlns:a16="http://schemas.microsoft.com/office/drawing/2014/main" id="{DD08EF4C-F3EF-478E-B28F-BF3DF17E7F02}"/>
                </a:ext>
              </a:extLst>
            </p:cNvPr>
            <p:cNvGrpSpPr/>
            <p:nvPr/>
          </p:nvGrpSpPr>
          <p:grpSpPr>
            <a:xfrm>
              <a:off x="3943116" y="2481869"/>
              <a:ext cx="6583568" cy="1449951"/>
              <a:chOff x="3338513" y="2200275"/>
              <a:chExt cx="8534400" cy="1879600"/>
            </a:xfrm>
          </p:grpSpPr>
          <p:sp>
            <p:nvSpPr>
              <p:cNvPr id="47" name="íṩľïḓè">
                <a:extLst>
                  <a:ext uri="{FF2B5EF4-FFF2-40B4-BE49-F238E27FC236}">
                    <a16:creationId xmlns:a16="http://schemas.microsoft.com/office/drawing/2014/main" id="{1329C9C0-A62E-4818-866B-2400B00414BF}"/>
                  </a:ext>
                </a:extLst>
              </p:cNvPr>
              <p:cNvSpPr/>
              <p:nvPr/>
            </p:nvSpPr>
            <p:spPr bwMode="auto">
              <a:xfrm>
                <a:off x="3338513" y="2305050"/>
                <a:ext cx="1260475" cy="1774825"/>
              </a:xfrm>
              <a:custGeom>
                <a:avLst/>
                <a:gdLst>
                  <a:gd name="T0" fmla="*/ 312 w 398"/>
                  <a:gd name="T1" fmla="*/ 42 h 560"/>
                  <a:gd name="T2" fmla="*/ 208 w 398"/>
                  <a:gd name="T3" fmla="*/ 182 h 560"/>
                  <a:gd name="T4" fmla="*/ 292 w 398"/>
                  <a:gd name="T5" fmla="*/ 164 h 560"/>
                  <a:gd name="T6" fmla="*/ 211 w 398"/>
                  <a:gd name="T7" fmla="*/ 239 h 560"/>
                  <a:gd name="T8" fmla="*/ 398 w 398"/>
                  <a:gd name="T9" fmla="*/ 416 h 560"/>
                  <a:gd name="T10" fmla="*/ 293 w 398"/>
                  <a:gd name="T11" fmla="*/ 478 h 560"/>
                  <a:gd name="T12" fmla="*/ 188 w 398"/>
                  <a:gd name="T13" fmla="*/ 312 h 560"/>
                  <a:gd name="T14" fmla="*/ 2 w 398"/>
                  <a:gd name="T15" fmla="*/ 477 h 560"/>
                  <a:gd name="T16" fmla="*/ 84 w 398"/>
                  <a:gd name="T17" fmla="*/ 452 h 560"/>
                  <a:gd name="T18" fmla="*/ 134 w 398"/>
                  <a:gd name="T19" fmla="*/ 310 h 560"/>
                  <a:gd name="T20" fmla="*/ 68 w 398"/>
                  <a:gd name="T21" fmla="*/ 376 h 560"/>
                  <a:gd name="T22" fmla="*/ 0 w 398"/>
                  <a:gd name="T23" fmla="*/ 322 h 560"/>
                  <a:gd name="T24" fmla="*/ 130 w 398"/>
                  <a:gd name="T25" fmla="*/ 245 h 560"/>
                  <a:gd name="T26" fmla="*/ 145 w 398"/>
                  <a:gd name="T27" fmla="*/ 138 h 560"/>
                  <a:gd name="T28" fmla="*/ 120 w 398"/>
                  <a:gd name="T29" fmla="*/ 91 h 560"/>
                  <a:gd name="T30" fmla="*/ 130 w 398"/>
                  <a:gd name="T31" fmla="*/ 78 h 560"/>
                  <a:gd name="T32" fmla="*/ 312 w 398"/>
                  <a:gd name="T33" fmla="*/ 42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8" h="560">
                    <a:moveTo>
                      <a:pt x="312" y="42"/>
                    </a:moveTo>
                    <a:cubicBezTo>
                      <a:pt x="308" y="94"/>
                      <a:pt x="188" y="114"/>
                      <a:pt x="208" y="182"/>
                    </a:cubicBezTo>
                    <a:cubicBezTo>
                      <a:pt x="227" y="170"/>
                      <a:pt x="251" y="146"/>
                      <a:pt x="292" y="164"/>
                    </a:cubicBezTo>
                    <a:cubicBezTo>
                      <a:pt x="293" y="210"/>
                      <a:pt x="236" y="211"/>
                      <a:pt x="211" y="239"/>
                    </a:cubicBezTo>
                    <a:cubicBezTo>
                      <a:pt x="212" y="323"/>
                      <a:pt x="307" y="426"/>
                      <a:pt x="398" y="416"/>
                    </a:cubicBezTo>
                    <a:cubicBezTo>
                      <a:pt x="363" y="439"/>
                      <a:pt x="326" y="442"/>
                      <a:pt x="293" y="478"/>
                    </a:cubicBezTo>
                    <a:cubicBezTo>
                      <a:pt x="214" y="428"/>
                      <a:pt x="209" y="369"/>
                      <a:pt x="188" y="312"/>
                    </a:cubicBezTo>
                    <a:cubicBezTo>
                      <a:pt x="178" y="378"/>
                      <a:pt x="116" y="560"/>
                      <a:pt x="2" y="477"/>
                    </a:cubicBezTo>
                    <a:cubicBezTo>
                      <a:pt x="28" y="454"/>
                      <a:pt x="57" y="465"/>
                      <a:pt x="84" y="452"/>
                    </a:cubicBezTo>
                    <a:cubicBezTo>
                      <a:pt x="128" y="402"/>
                      <a:pt x="138" y="355"/>
                      <a:pt x="134" y="310"/>
                    </a:cubicBezTo>
                    <a:cubicBezTo>
                      <a:pt x="116" y="315"/>
                      <a:pt x="95" y="364"/>
                      <a:pt x="68" y="376"/>
                    </a:cubicBezTo>
                    <a:cubicBezTo>
                      <a:pt x="42" y="372"/>
                      <a:pt x="18" y="339"/>
                      <a:pt x="0" y="322"/>
                    </a:cubicBezTo>
                    <a:cubicBezTo>
                      <a:pt x="43" y="303"/>
                      <a:pt x="103" y="289"/>
                      <a:pt x="130" y="245"/>
                    </a:cubicBezTo>
                    <a:cubicBezTo>
                      <a:pt x="154" y="205"/>
                      <a:pt x="115" y="167"/>
                      <a:pt x="145" y="138"/>
                    </a:cubicBezTo>
                    <a:cubicBezTo>
                      <a:pt x="136" y="123"/>
                      <a:pt x="121" y="108"/>
                      <a:pt x="120" y="91"/>
                    </a:cubicBezTo>
                    <a:cubicBezTo>
                      <a:pt x="124" y="87"/>
                      <a:pt x="127" y="82"/>
                      <a:pt x="130" y="78"/>
                    </a:cubicBezTo>
                    <a:cubicBezTo>
                      <a:pt x="194" y="92"/>
                      <a:pt x="245" y="0"/>
                      <a:pt x="312" y="42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8" name="isḻiďe">
                <a:extLst>
                  <a:ext uri="{FF2B5EF4-FFF2-40B4-BE49-F238E27FC236}">
                    <a16:creationId xmlns:a16="http://schemas.microsoft.com/office/drawing/2014/main" id="{12FBF35A-CE26-4957-ADE8-D54813D4B618}"/>
                  </a:ext>
                </a:extLst>
              </p:cNvPr>
              <p:cNvSpPr/>
              <p:nvPr/>
            </p:nvSpPr>
            <p:spPr bwMode="auto">
              <a:xfrm>
                <a:off x="4954588" y="2400300"/>
                <a:ext cx="892175" cy="1500188"/>
              </a:xfrm>
              <a:custGeom>
                <a:avLst/>
                <a:gdLst>
                  <a:gd name="T0" fmla="*/ 174 w 282"/>
                  <a:gd name="T1" fmla="*/ 293 h 473"/>
                  <a:gd name="T2" fmla="*/ 218 w 282"/>
                  <a:gd name="T3" fmla="*/ 281 h 473"/>
                  <a:gd name="T4" fmla="*/ 213 w 282"/>
                  <a:gd name="T5" fmla="*/ 239 h 473"/>
                  <a:gd name="T6" fmla="*/ 278 w 282"/>
                  <a:gd name="T7" fmla="*/ 265 h 473"/>
                  <a:gd name="T8" fmla="*/ 187 w 282"/>
                  <a:gd name="T9" fmla="*/ 336 h 473"/>
                  <a:gd name="T10" fmla="*/ 174 w 282"/>
                  <a:gd name="T11" fmla="*/ 469 h 473"/>
                  <a:gd name="T12" fmla="*/ 132 w 282"/>
                  <a:gd name="T13" fmla="*/ 373 h 473"/>
                  <a:gd name="T14" fmla="*/ 73 w 282"/>
                  <a:gd name="T15" fmla="*/ 357 h 473"/>
                  <a:gd name="T16" fmla="*/ 132 w 282"/>
                  <a:gd name="T17" fmla="*/ 317 h 473"/>
                  <a:gd name="T18" fmla="*/ 96 w 282"/>
                  <a:gd name="T19" fmla="*/ 287 h 473"/>
                  <a:gd name="T20" fmla="*/ 124 w 282"/>
                  <a:gd name="T21" fmla="*/ 271 h 473"/>
                  <a:gd name="T22" fmla="*/ 101 w 282"/>
                  <a:gd name="T23" fmla="*/ 253 h 473"/>
                  <a:gd name="T24" fmla="*/ 124 w 282"/>
                  <a:gd name="T25" fmla="*/ 227 h 473"/>
                  <a:gd name="T26" fmla="*/ 84 w 282"/>
                  <a:gd name="T27" fmla="*/ 212 h 473"/>
                  <a:gd name="T28" fmla="*/ 30 w 282"/>
                  <a:gd name="T29" fmla="*/ 413 h 473"/>
                  <a:gd name="T30" fmla="*/ 0 w 282"/>
                  <a:gd name="T31" fmla="*/ 361 h 473"/>
                  <a:gd name="T32" fmla="*/ 21 w 282"/>
                  <a:gd name="T33" fmla="*/ 167 h 473"/>
                  <a:gd name="T34" fmla="*/ 29 w 282"/>
                  <a:gd name="T35" fmla="*/ 50 h 473"/>
                  <a:gd name="T36" fmla="*/ 96 w 282"/>
                  <a:gd name="T37" fmla="*/ 112 h 473"/>
                  <a:gd name="T38" fmla="*/ 126 w 282"/>
                  <a:gd name="T39" fmla="*/ 0 h 473"/>
                  <a:gd name="T40" fmla="*/ 173 w 282"/>
                  <a:gd name="T41" fmla="*/ 49 h 473"/>
                  <a:gd name="T42" fmla="*/ 238 w 282"/>
                  <a:gd name="T43" fmla="*/ 74 h 473"/>
                  <a:gd name="T44" fmla="*/ 180 w 282"/>
                  <a:gd name="T45" fmla="*/ 139 h 473"/>
                  <a:gd name="T46" fmla="*/ 232 w 282"/>
                  <a:gd name="T47" fmla="*/ 109 h 473"/>
                  <a:gd name="T48" fmla="*/ 258 w 282"/>
                  <a:gd name="T49" fmla="*/ 132 h 473"/>
                  <a:gd name="T50" fmla="*/ 173 w 282"/>
                  <a:gd name="T51" fmla="*/ 181 h 473"/>
                  <a:gd name="T52" fmla="*/ 208 w 282"/>
                  <a:gd name="T53" fmla="*/ 198 h 473"/>
                  <a:gd name="T54" fmla="*/ 183 w 282"/>
                  <a:gd name="T55" fmla="*/ 231 h 473"/>
                  <a:gd name="T56" fmla="*/ 208 w 282"/>
                  <a:gd name="T57" fmla="*/ 242 h 473"/>
                  <a:gd name="T58" fmla="*/ 174 w 282"/>
                  <a:gd name="T59" fmla="*/ 293 h 473"/>
                  <a:gd name="T60" fmla="*/ 95 w 282"/>
                  <a:gd name="T61" fmla="*/ 187 h 473"/>
                  <a:gd name="T62" fmla="*/ 125 w 282"/>
                  <a:gd name="T63" fmla="*/ 152 h 473"/>
                  <a:gd name="T64" fmla="*/ 84 w 282"/>
                  <a:gd name="T65" fmla="*/ 112 h 473"/>
                  <a:gd name="T66" fmla="*/ 95 w 282"/>
                  <a:gd name="T67" fmla="*/ 187 h 473"/>
                  <a:gd name="T68" fmla="*/ 174 w 282"/>
                  <a:gd name="T69" fmla="*/ 105 h 473"/>
                  <a:gd name="T70" fmla="*/ 195 w 282"/>
                  <a:gd name="T71" fmla="*/ 87 h 473"/>
                  <a:gd name="T72" fmla="*/ 189 w 282"/>
                  <a:gd name="T73" fmla="*/ 77 h 473"/>
                  <a:gd name="T74" fmla="*/ 177 w 282"/>
                  <a:gd name="T75" fmla="*/ 78 h 473"/>
                  <a:gd name="T76" fmla="*/ 174 w 282"/>
                  <a:gd name="T77" fmla="*/ 105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2" h="473">
                    <a:moveTo>
                      <a:pt x="174" y="293"/>
                    </a:moveTo>
                    <a:cubicBezTo>
                      <a:pt x="185" y="301"/>
                      <a:pt x="202" y="290"/>
                      <a:pt x="218" y="281"/>
                    </a:cubicBezTo>
                    <a:cubicBezTo>
                      <a:pt x="233" y="272"/>
                      <a:pt x="207" y="251"/>
                      <a:pt x="213" y="239"/>
                    </a:cubicBezTo>
                    <a:cubicBezTo>
                      <a:pt x="235" y="247"/>
                      <a:pt x="255" y="260"/>
                      <a:pt x="278" y="265"/>
                    </a:cubicBezTo>
                    <a:cubicBezTo>
                      <a:pt x="282" y="298"/>
                      <a:pt x="216" y="312"/>
                      <a:pt x="187" y="336"/>
                    </a:cubicBezTo>
                    <a:cubicBezTo>
                      <a:pt x="167" y="376"/>
                      <a:pt x="196" y="429"/>
                      <a:pt x="174" y="469"/>
                    </a:cubicBezTo>
                    <a:cubicBezTo>
                      <a:pt x="114" y="473"/>
                      <a:pt x="143" y="410"/>
                      <a:pt x="132" y="373"/>
                    </a:cubicBezTo>
                    <a:cubicBezTo>
                      <a:pt x="109" y="381"/>
                      <a:pt x="89" y="375"/>
                      <a:pt x="73" y="357"/>
                    </a:cubicBezTo>
                    <a:cubicBezTo>
                      <a:pt x="78" y="342"/>
                      <a:pt x="124" y="340"/>
                      <a:pt x="132" y="317"/>
                    </a:cubicBezTo>
                    <a:cubicBezTo>
                      <a:pt x="123" y="295"/>
                      <a:pt x="106" y="304"/>
                      <a:pt x="96" y="287"/>
                    </a:cubicBezTo>
                    <a:cubicBezTo>
                      <a:pt x="105" y="282"/>
                      <a:pt x="115" y="277"/>
                      <a:pt x="124" y="271"/>
                    </a:cubicBezTo>
                    <a:cubicBezTo>
                      <a:pt x="118" y="259"/>
                      <a:pt x="111" y="253"/>
                      <a:pt x="101" y="253"/>
                    </a:cubicBezTo>
                    <a:cubicBezTo>
                      <a:pt x="95" y="241"/>
                      <a:pt x="112" y="234"/>
                      <a:pt x="124" y="227"/>
                    </a:cubicBezTo>
                    <a:cubicBezTo>
                      <a:pt x="115" y="207"/>
                      <a:pt x="98" y="218"/>
                      <a:pt x="84" y="212"/>
                    </a:cubicBezTo>
                    <a:cubicBezTo>
                      <a:pt x="50" y="275"/>
                      <a:pt x="79" y="355"/>
                      <a:pt x="30" y="413"/>
                    </a:cubicBezTo>
                    <a:cubicBezTo>
                      <a:pt x="6" y="411"/>
                      <a:pt x="8" y="381"/>
                      <a:pt x="0" y="361"/>
                    </a:cubicBezTo>
                    <a:cubicBezTo>
                      <a:pt x="36" y="304"/>
                      <a:pt x="58" y="244"/>
                      <a:pt x="21" y="167"/>
                    </a:cubicBezTo>
                    <a:cubicBezTo>
                      <a:pt x="63" y="139"/>
                      <a:pt x="38" y="92"/>
                      <a:pt x="29" y="50"/>
                    </a:cubicBezTo>
                    <a:cubicBezTo>
                      <a:pt x="60" y="45"/>
                      <a:pt x="100" y="77"/>
                      <a:pt x="96" y="112"/>
                    </a:cubicBezTo>
                    <a:cubicBezTo>
                      <a:pt x="149" y="86"/>
                      <a:pt x="99" y="33"/>
                      <a:pt x="126" y="0"/>
                    </a:cubicBezTo>
                    <a:cubicBezTo>
                      <a:pt x="141" y="14"/>
                      <a:pt x="175" y="20"/>
                      <a:pt x="173" y="49"/>
                    </a:cubicBezTo>
                    <a:cubicBezTo>
                      <a:pt x="199" y="42"/>
                      <a:pt x="224" y="38"/>
                      <a:pt x="238" y="74"/>
                    </a:cubicBezTo>
                    <a:cubicBezTo>
                      <a:pt x="224" y="97"/>
                      <a:pt x="193" y="116"/>
                      <a:pt x="180" y="139"/>
                    </a:cubicBezTo>
                    <a:cubicBezTo>
                      <a:pt x="196" y="144"/>
                      <a:pt x="223" y="119"/>
                      <a:pt x="232" y="109"/>
                    </a:cubicBezTo>
                    <a:cubicBezTo>
                      <a:pt x="241" y="117"/>
                      <a:pt x="252" y="116"/>
                      <a:pt x="258" y="132"/>
                    </a:cubicBezTo>
                    <a:cubicBezTo>
                      <a:pt x="242" y="151"/>
                      <a:pt x="192" y="150"/>
                      <a:pt x="173" y="181"/>
                    </a:cubicBezTo>
                    <a:cubicBezTo>
                      <a:pt x="182" y="195"/>
                      <a:pt x="197" y="191"/>
                      <a:pt x="208" y="198"/>
                    </a:cubicBezTo>
                    <a:cubicBezTo>
                      <a:pt x="211" y="212"/>
                      <a:pt x="202" y="223"/>
                      <a:pt x="183" y="231"/>
                    </a:cubicBezTo>
                    <a:cubicBezTo>
                      <a:pt x="189" y="244"/>
                      <a:pt x="199" y="242"/>
                      <a:pt x="208" y="242"/>
                    </a:cubicBezTo>
                    <a:cubicBezTo>
                      <a:pt x="218" y="265"/>
                      <a:pt x="169" y="271"/>
                      <a:pt x="174" y="293"/>
                    </a:cubicBezTo>
                    <a:close/>
                    <a:moveTo>
                      <a:pt x="95" y="187"/>
                    </a:moveTo>
                    <a:cubicBezTo>
                      <a:pt x="121" y="180"/>
                      <a:pt x="120" y="165"/>
                      <a:pt x="125" y="152"/>
                    </a:cubicBezTo>
                    <a:cubicBezTo>
                      <a:pt x="107" y="130"/>
                      <a:pt x="78" y="147"/>
                      <a:pt x="84" y="112"/>
                    </a:cubicBezTo>
                    <a:cubicBezTo>
                      <a:pt x="37" y="136"/>
                      <a:pt x="65" y="170"/>
                      <a:pt x="95" y="187"/>
                    </a:cubicBezTo>
                    <a:close/>
                    <a:moveTo>
                      <a:pt x="174" y="105"/>
                    </a:moveTo>
                    <a:cubicBezTo>
                      <a:pt x="189" y="101"/>
                      <a:pt x="182" y="91"/>
                      <a:pt x="195" y="87"/>
                    </a:cubicBezTo>
                    <a:cubicBezTo>
                      <a:pt x="193" y="84"/>
                      <a:pt x="191" y="80"/>
                      <a:pt x="189" y="77"/>
                    </a:cubicBezTo>
                    <a:cubicBezTo>
                      <a:pt x="184" y="80"/>
                      <a:pt x="181" y="77"/>
                      <a:pt x="177" y="78"/>
                    </a:cubicBezTo>
                    <a:cubicBezTo>
                      <a:pt x="180" y="88"/>
                      <a:pt x="161" y="92"/>
                      <a:pt x="174" y="10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9" name="íŝ1ïḑe">
                <a:extLst>
                  <a:ext uri="{FF2B5EF4-FFF2-40B4-BE49-F238E27FC236}">
                    <a16:creationId xmlns:a16="http://schemas.microsoft.com/office/drawing/2014/main" id="{3B6327FF-80B4-48A7-B58D-6A2D6A2CCF3D}"/>
                  </a:ext>
                </a:extLst>
              </p:cNvPr>
              <p:cNvSpPr/>
              <p:nvPr/>
            </p:nvSpPr>
            <p:spPr bwMode="auto">
              <a:xfrm>
                <a:off x="7710488" y="2520950"/>
                <a:ext cx="1298575" cy="1246188"/>
              </a:xfrm>
              <a:custGeom>
                <a:avLst/>
                <a:gdLst>
                  <a:gd name="T0" fmla="*/ 266 w 410"/>
                  <a:gd name="T1" fmla="*/ 0 h 393"/>
                  <a:gd name="T2" fmla="*/ 338 w 410"/>
                  <a:gd name="T3" fmla="*/ 68 h 393"/>
                  <a:gd name="T4" fmla="*/ 274 w 410"/>
                  <a:gd name="T5" fmla="*/ 151 h 393"/>
                  <a:gd name="T6" fmla="*/ 287 w 410"/>
                  <a:gd name="T7" fmla="*/ 241 h 393"/>
                  <a:gd name="T8" fmla="*/ 410 w 410"/>
                  <a:gd name="T9" fmla="*/ 295 h 393"/>
                  <a:gd name="T10" fmla="*/ 318 w 410"/>
                  <a:gd name="T11" fmla="*/ 351 h 393"/>
                  <a:gd name="T12" fmla="*/ 265 w 410"/>
                  <a:gd name="T13" fmla="*/ 304 h 393"/>
                  <a:gd name="T14" fmla="*/ 187 w 410"/>
                  <a:gd name="T15" fmla="*/ 374 h 393"/>
                  <a:gd name="T16" fmla="*/ 161 w 410"/>
                  <a:gd name="T17" fmla="*/ 364 h 393"/>
                  <a:gd name="T18" fmla="*/ 135 w 410"/>
                  <a:gd name="T19" fmla="*/ 393 h 393"/>
                  <a:gd name="T20" fmla="*/ 64 w 410"/>
                  <a:gd name="T21" fmla="*/ 353 h 393"/>
                  <a:gd name="T22" fmla="*/ 111 w 410"/>
                  <a:gd name="T23" fmla="*/ 333 h 393"/>
                  <a:gd name="T24" fmla="*/ 116 w 410"/>
                  <a:gd name="T25" fmla="*/ 240 h 393"/>
                  <a:gd name="T26" fmla="*/ 52 w 410"/>
                  <a:gd name="T27" fmla="*/ 324 h 393"/>
                  <a:gd name="T28" fmla="*/ 0 w 410"/>
                  <a:gd name="T29" fmla="*/ 304 h 393"/>
                  <a:gd name="T30" fmla="*/ 119 w 410"/>
                  <a:gd name="T31" fmla="*/ 153 h 393"/>
                  <a:gd name="T32" fmla="*/ 75 w 410"/>
                  <a:gd name="T33" fmla="*/ 123 h 393"/>
                  <a:gd name="T34" fmla="*/ 125 w 410"/>
                  <a:gd name="T35" fmla="*/ 87 h 393"/>
                  <a:gd name="T36" fmla="*/ 130 w 410"/>
                  <a:gd name="T37" fmla="*/ 22 h 393"/>
                  <a:gd name="T38" fmla="*/ 204 w 410"/>
                  <a:gd name="T39" fmla="*/ 78 h 393"/>
                  <a:gd name="T40" fmla="*/ 169 w 410"/>
                  <a:gd name="T41" fmla="*/ 122 h 393"/>
                  <a:gd name="T42" fmla="*/ 260 w 410"/>
                  <a:gd name="T43" fmla="*/ 71 h 393"/>
                  <a:gd name="T44" fmla="*/ 266 w 410"/>
                  <a:gd name="T45" fmla="*/ 0 h 393"/>
                  <a:gd name="T46" fmla="*/ 163 w 410"/>
                  <a:gd name="T47" fmla="*/ 154 h 393"/>
                  <a:gd name="T48" fmla="*/ 155 w 410"/>
                  <a:gd name="T49" fmla="*/ 335 h 393"/>
                  <a:gd name="T50" fmla="*/ 233 w 410"/>
                  <a:gd name="T51" fmla="*/ 265 h 393"/>
                  <a:gd name="T52" fmla="*/ 208 w 410"/>
                  <a:gd name="T53" fmla="*/ 217 h 393"/>
                  <a:gd name="T54" fmla="*/ 265 w 410"/>
                  <a:gd name="T55" fmla="*/ 205 h 393"/>
                  <a:gd name="T56" fmla="*/ 226 w 410"/>
                  <a:gd name="T57" fmla="*/ 176 h 393"/>
                  <a:gd name="T58" fmla="*/ 234 w 410"/>
                  <a:gd name="T59" fmla="*/ 127 h 393"/>
                  <a:gd name="T60" fmla="*/ 163 w 410"/>
                  <a:gd name="T61" fmla="*/ 154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10" h="393">
                    <a:moveTo>
                      <a:pt x="266" y="0"/>
                    </a:moveTo>
                    <a:cubicBezTo>
                      <a:pt x="307" y="11"/>
                      <a:pt x="332" y="33"/>
                      <a:pt x="338" y="68"/>
                    </a:cubicBezTo>
                    <a:cubicBezTo>
                      <a:pt x="304" y="78"/>
                      <a:pt x="290" y="115"/>
                      <a:pt x="274" y="151"/>
                    </a:cubicBezTo>
                    <a:cubicBezTo>
                      <a:pt x="317" y="165"/>
                      <a:pt x="328" y="216"/>
                      <a:pt x="287" y="241"/>
                    </a:cubicBezTo>
                    <a:cubicBezTo>
                      <a:pt x="294" y="283"/>
                      <a:pt x="361" y="298"/>
                      <a:pt x="410" y="295"/>
                    </a:cubicBezTo>
                    <a:cubicBezTo>
                      <a:pt x="387" y="324"/>
                      <a:pt x="347" y="329"/>
                      <a:pt x="318" y="351"/>
                    </a:cubicBezTo>
                    <a:cubicBezTo>
                      <a:pt x="295" y="340"/>
                      <a:pt x="283" y="320"/>
                      <a:pt x="265" y="304"/>
                    </a:cubicBezTo>
                    <a:cubicBezTo>
                      <a:pt x="238" y="325"/>
                      <a:pt x="216" y="354"/>
                      <a:pt x="187" y="374"/>
                    </a:cubicBezTo>
                    <a:cubicBezTo>
                      <a:pt x="175" y="373"/>
                      <a:pt x="167" y="369"/>
                      <a:pt x="161" y="364"/>
                    </a:cubicBezTo>
                    <a:cubicBezTo>
                      <a:pt x="148" y="368"/>
                      <a:pt x="148" y="389"/>
                      <a:pt x="135" y="393"/>
                    </a:cubicBezTo>
                    <a:cubicBezTo>
                      <a:pt x="109" y="381"/>
                      <a:pt x="95" y="361"/>
                      <a:pt x="64" y="353"/>
                    </a:cubicBezTo>
                    <a:cubicBezTo>
                      <a:pt x="70" y="333"/>
                      <a:pt x="101" y="347"/>
                      <a:pt x="111" y="333"/>
                    </a:cubicBezTo>
                    <a:cubicBezTo>
                      <a:pt x="111" y="303"/>
                      <a:pt x="113" y="272"/>
                      <a:pt x="116" y="240"/>
                    </a:cubicBezTo>
                    <a:cubicBezTo>
                      <a:pt x="85" y="254"/>
                      <a:pt x="81" y="306"/>
                      <a:pt x="52" y="324"/>
                    </a:cubicBezTo>
                    <a:cubicBezTo>
                      <a:pt x="25" y="324"/>
                      <a:pt x="18" y="310"/>
                      <a:pt x="0" y="304"/>
                    </a:cubicBezTo>
                    <a:cubicBezTo>
                      <a:pt x="42" y="256"/>
                      <a:pt x="97" y="228"/>
                      <a:pt x="119" y="153"/>
                    </a:cubicBezTo>
                    <a:cubicBezTo>
                      <a:pt x="108" y="146"/>
                      <a:pt x="75" y="149"/>
                      <a:pt x="75" y="123"/>
                    </a:cubicBezTo>
                    <a:cubicBezTo>
                      <a:pt x="83" y="99"/>
                      <a:pt x="115" y="108"/>
                      <a:pt x="125" y="87"/>
                    </a:cubicBezTo>
                    <a:cubicBezTo>
                      <a:pt x="128" y="62"/>
                      <a:pt x="117" y="40"/>
                      <a:pt x="130" y="22"/>
                    </a:cubicBezTo>
                    <a:cubicBezTo>
                      <a:pt x="177" y="25"/>
                      <a:pt x="185" y="56"/>
                      <a:pt x="204" y="78"/>
                    </a:cubicBezTo>
                    <a:cubicBezTo>
                      <a:pt x="200" y="104"/>
                      <a:pt x="175" y="100"/>
                      <a:pt x="169" y="122"/>
                    </a:cubicBezTo>
                    <a:cubicBezTo>
                      <a:pt x="196" y="127"/>
                      <a:pt x="235" y="91"/>
                      <a:pt x="260" y="71"/>
                    </a:cubicBezTo>
                    <a:cubicBezTo>
                      <a:pt x="269" y="43"/>
                      <a:pt x="259" y="28"/>
                      <a:pt x="266" y="0"/>
                    </a:cubicBezTo>
                    <a:close/>
                    <a:moveTo>
                      <a:pt x="163" y="154"/>
                    </a:moveTo>
                    <a:cubicBezTo>
                      <a:pt x="157" y="217"/>
                      <a:pt x="153" y="278"/>
                      <a:pt x="155" y="335"/>
                    </a:cubicBezTo>
                    <a:cubicBezTo>
                      <a:pt x="195" y="332"/>
                      <a:pt x="218" y="303"/>
                      <a:pt x="233" y="265"/>
                    </a:cubicBezTo>
                    <a:cubicBezTo>
                      <a:pt x="229" y="246"/>
                      <a:pt x="207" y="240"/>
                      <a:pt x="208" y="217"/>
                    </a:cubicBezTo>
                    <a:cubicBezTo>
                      <a:pt x="232" y="208"/>
                      <a:pt x="257" y="249"/>
                      <a:pt x="265" y="205"/>
                    </a:cubicBezTo>
                    <a:cubicBezTo>
                      <a:pt x="240" y="208"/>
                      <a:pt x="227" y="200"/>
                      <a:pt x="226" y="176"/>
                    </a:cubicBezTo>
                    <a:cubicBezTo>
                      <a:pt x="228" y="163"/>
                      <a:pt x="260" y="137"/>
                      <a:pt x="234" y="127"/>
                    </a:cubicBezTo>
                    <a:cubicBezTo>
                      <a:pt x="226" y="158"/>
                      <a:pt x="190" y="150"/>
                      <a:pt x="163" y="15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0" name="íšḷîḑe">
                <a:extLst>
                  <a:ext uri="{FF2B5EF4-FFF2-40B4-BE49-F238E27FC236}">
                    <a16:creationId xmlns:a16="http://schemas.microsoft.com/office/drawing/2014/main" id="{32F99C4B-7647-4788-BB3E-B00B70D3ECC0}"/>
                  </a:ext>
                </a:extLst>
              </p:cNvPr>
              <p:cNvSpPr/>
              <p:nvPr/>
            </p:nvSpPr>
            <p:spPr bwMode="auto">
              <a:xfrm>
                <a:off x="9391650" y="2711450"/>
                <a:ext cx="750888" cy="992188"/>
              </a:xfrm>
              <a:custGeom>
                <a:avLst/>
                <a:gdLst>
                  <a:gd name="T0" fmla="*/ 185 w 237"/>
                  <a:gd name="T1" fmla="*/ 31 h 313"/>
                  <a:gd name="T2" fmla="*/ 173 w 237"/>
                  <a:gd name="T3" fmla="*/ 114 h 313"/>
                  <a:gd name="T4" fmla="*/ 184 w 237"/>
                  <a:gd name="T5" fmla="*/ 89 h 313"/>
                  <a:gd name="T6" fmla="*/ 237 w 237"/>
                  <a:gd name="T7" fmla="*/ 117 h 313"/>
                  <a:gd name="T8" fmla="*/ 153 w 237"/>
                  <a:gd name="T9" fmla="*/ 177 h 313"/>
                  <a:gd name="T10" fmla="*/ 126 w 237"/>
                  <a:gd name="T11" fmla="*/ 254 h 313"/>
                  <a:gd name="T12" fmla="*/ 0 w 237"/>
                  <a:gd name="T13" fmla="*/ 302 h 313"/>
                  <a:gd name="T14" fmla="*/ 100 w 237"/>
                  <a:gd name="T15" fmla="*/ 219 h 313"/>
                  <a:gd name="T16" fmla="*/ 46 w 237"/>
                  <a:gd name="T17" fmla="*/ 250 h 313"/>
                  <a:gd name="T18" fmla="*/ 16 w 237"/>
                  <a:gd name="T19" fmla="*/ 208 h 313"/>
                  <a:gd name="T20" fmla="*/ 115 w 237"/>
                  <a:gd name="T21" fmla="*/ 155 h 313"/>
                  <a:gd name="T22" fmla="*/ 124 w 237"/>
                  <a:gd name="T23" fmla="*/ 5 h 313"/>
                  <a:gd name="T24" fmla="*/ 185 w 237"/>
                  <a:gd name="T25" fmla="*/ 3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7" h="313">
                    <a:moveTo>
                      <a:pt x="185" y="31"/>
                    </a:moveTo>
                    <a:cubicBezTo>
                      <a:pt x="192" y="54"/>
                      <a:pt x="160" y="94"/>
                      <a:pt x="173" y="114"/>
                    </a:cubicBezTo>
                    <a:cubicBezTo>
                      <a:pt x="190" y="116"/>
                      <a:pt x="172" y="99"/>
                      <a:pt x="184" y="89"/>
                    </a:cubicBezTo>
                    <a:cubicBezTo>
                      <a:pt x="207" y="101"/>
                      <a:pt x="231" y="94"/>
                      <a:pt x="237" y="117"/>
                    </a:cubicBezTo>
                    <a:cubicBezTo>
                      <a:pt x="221" y="148"/>
                      <a:pt x="177" y="141"/>
                      <a:pt x="153" y="177"/>
                    </a:cubicBezTo>
                    <a:cubicBezTo>
                      <a:pt x="138" y="199"/>
                      <a:pt x="140" y="232"/>
                      <a:pt x="126" y="254"/>
                    </a:cubicBezTo>
                    <a:cubicBezTo>
                      <a:pt x="97" y="304"/>
                      <a:pt x="64" y="313"/>
                      <a:pt x="0" y="302"/>
                    </a:cubicBezTo>
                    <a:cubicBezTo>
                      <a:pt x="27" y="266"/>
                      <a:pt x="99" y="288"/>
                      <a:pt x="100" y="219"/>
                    </a:cubicBezTo>
                    <a:cubicBezTo>
                      <a:pt x="76" y="217"/>
                      <a:pt x="69" y="254"/>
                      <a:pt x="46" y="250"/>
                    </a:cubicBezTo>
                    <a:cubicBezTo>
                      <a:pt x="23" y="241"/>
                      <a:pt x="19" y="225"/>
                      <a:pt x="16" y="208"/>
                    </a:cubicBezTo>
                    <a:cubicBezTo>
                      <a:pt x="48" y="188"/>
                      <a:pt x="85" y="180"/>
                      <a:pt x="115" y="155"/>
                    </a:cubicBezTo>
                    <a:cubicBezTo>
                      <a:pt x="125" y="102"/>
                      <a:pt x="117" y="57"/>
                      <a:pt x="124" y="5"/>
                    </a:cubicBezTo>
                    <a:cubicBezTo>
                      <a:pt x="144" y="0"/>
                      <a:pt x="168" y="21"/>
                      <a:pt x="185" y="3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1" name="îSḷiḋê">
                <a:extLst>
                  <a:ext uri="{FF2B5EF4-FFF2-40B4-BE49-F238E27FC236}">
                    <a16:creationId xmlns:a16="http://schemas.microsoft.com/office/drawing/2014/main" id="{1042D572-EEB3-4F45-92DE-AAC71C28DF04}"/>
                  </a:ext>
                </a:extLst>
              </p:cNvPr>
              <p:cNvSpPr/>
              <p:nvPr/>
            </p:nvSpPr>
            <p:spPr bwMode="auto">
              <a:xfrm>
                <a:off x="9888538" y="3338513"/>
                <a:ext cx="444500" cy="304800"/>
              </a:xfrm>
              <a:custGeom>
                <a:avLst/>
                <a:gdLst>
                  <a:gd name="T0" fmla="*/ 127 w 140"/>
                  <a:gd name="T1" fmla="*/ 46 h 96"/>
                  <a:gd name="T2" fmla="*/ 65 w 140"/>
                  <a:gd name="T3" fmla="*/ 96 h 96"/>
                  <a:gd name="T4" fmla="*/ 5 w 140"/>
                  <a:gd name="T5" fmla="*/ 0 h 96"/>
                  <a:gd name="T6" fmla="*/ 127 w 140"/>
                  <a:gd name="T7" fmla="*/ 4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6">
                    <a:moveTo>
                      <a:pt x="127" y="46"/>
                    </a:moveTo>
                    <a:cubicBezTo>
                      <a:pt x="140" y="67"/>
                      <a:pt x="82" y="81"/>
                      <a:pt x="65" y="96"/>
                    </a:cubicBezTo>
                    <a:cubicBezTo>
                      <a:pt x="24" y="73"/>
                      <a:pt x="0" y="43"/>
                      <a:pt x="5" y="0"/>
                    </a:cubicBezTo>
                    <a:cubicBezTo>
                      <a:pt x="36" y="31"/>
                      <a:pt x="86" y="60"/>
                      <a:pt x="127" y="4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2" name="îSlïḍê">
                <a:extLst>
                  <a:ext uri="{FF2B5EF4-FFF2-40B4-BE49-F238E27FC236}">
                    <a16:creationId xmlns:a16="http://schemas.microsoft.com/office/drawing/2014/main" id="{C2872111-1AA1-4808-B267-89B011B0BE37}"/>
                  </a:ext>
                </a:extLst>
              </p:cNvPr>
              <p:cNvSpPr/>
              <p:nvPr/>
            </p:nvSpPr>
            <p:spPr bwMode="auto">
              <a:xfrm>
                <a:off x="6467475" y="2533650"/>
                <a:ext cx="520700" cy="309563"/>
              </a:xfrm>
              <a:custGeom>
                <a:avLst/>
                <a:gdLst>
                  <a:gd name="T0" fmla="*/ 0 w 164"/>
                  <a:gd name="T1" fmla="*/ 98 h 98"/>
                  <a:gd name="T2" fmla="*/ 115 w 164"/>
                  <a:gd name="T3" fmla="*/ 0 h 98"/>
                  <a:gd name="T4" fmla="*/ 0 w 164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4" h="98">
                    <a:moveTo>
                      <a:pt x="0" y="98"/>
                    </a:moveTo>
                    <a:cubicBezTo>
                      <a:pt x="17" y="54"/>
                      <a:pt x="74" y="13"/>
                      <a:pt x="115" y="0"/>
                    </a:cubicBezTo>
                    <a:cubicBezTo>
                      <a:pt x="164" y="76"/>
                      <a:pt x="37" y="68"/>
                      <a:pt x="0" y="9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3" name="ïṩḷîḍè">
                <a:extLst>
                  <a:ext uri="{FF2B5EF4-FFF2-40B4-BE49-F238E27FC236}">
                    <a16:creationId xmlns:a16="http://schemas.microsoft.com/office/drawing/2014/main" id="{90CF3D3A-0ED7-4E45-A3D6-9D1D7D07953B}"/>
                  </a:ext>
                </a:extLst>
              </p:cNvPr>
              <p:cNvSpPr/>
              <p:nvPr/>
            </p:nvSpPr>
            <p:spPr bwMode="auto">
              <a:xfrm>
                <a:off x="6272213" y="2498725"/>
                <a:ext cx="1200150" cy="1423988"/>
              </a:xfrm>
              <a:custGeom>
                <a:avLst/>
                <a:gdLst>
                  <a:gd name="T0" fmla="*/ 259 w 379"/>
                  <a:gd name="T1" fmla="*/ 3 h 449"/>
                  <a:gd name="T2" fmla="*/ 307 w 379"/>
                  <a:gd name="T3" fmla="*/ 27 h 449"/>
                  <a:gd name="T4" fmla="*/ 307 w 379"/>
                  <a:gd name="T5" fmla="*/ 182 h 449"/>
                  <a:gd name="T6" fmla="*/ 332 w 379"/>
                  <a:gd name="T7" fmla="*/ 139 h 449"/>
                  <a:gd name="T8" fmla="*/ 304 w 379"/>
                  <a:gd name="T9" fmla="*/ 232 h 449"/>
                  <a:gd name="T10" fmla="*/ 270 w 379"/>
                  <a:gd name="T11" fmla="*/ 449 h 449"/>
                  <a:gd name="T12" fmla="*/ 266 w 379"/>
                  <a:gd name="T13" fmla="*/ 267 h 449"/>
                  <a:gd name="T14" fmla="*/ 211 w 379"/>
                  <a:gd name="T15" fmla="*/ 299 h 449"/>
                  <a:gd name="T16" fmla="*/ 204 w 379"/>
                  <a:gd name="T17" fmla="*/ 195 h 449"/>
                  <a:gd name="T18" fmla="*/ 136 w 379"/>
                  <a:gd name="T19" fmla="*/ 345 h 449"/>
                  <a:gd name="T20" fmla="*/ 108 w 379"/>
                  <a:gd name="T21" fmla="*/ 311 h 449"/>
                  <a:gd name="T22" fmla="*/ 69 w 379"/>
                  <a:gd name="T23" fmla="*/ 340 h 449"/>
                  <a:gd name="T24" fmla="*/ 82 w 379"/>
                  <a:gd name="T25" fmla="*/ 255 h 449"/>
                  <a:gd name="T26" fmla="*/ 106 w 379"/>
                  <a:gd name="T27" fmla="*/ 267 h 449"/>
                  <a:gd name="T28" fmla="*/ 110 w 379"/>
                  <a:gd name="T29" fmla="*/ 195 h 449"/>
                  <a:gd name="T30" fmla="*/ 57 w 379"/>
                  <a:gd name="T31" fmla="*/ 243 h 449"/>
                  <a:gd name="T32" fmla="*/ 0 w 379"/>
                  <a:gd name="T33" fmla="*/ 230 h 449"/>
                  <a:gd name="T34" fmla="*/ 132 w 379"/>
                  <a:gd name="T35" fmla="*/ 102 h 449"/>
                  <a:gd name="T36" fmla="*/ 172 w 379"/>
                  <a:gd name="T37" fmla="*/ 139 h 449"/>
                  <a:gd name="T38" fmla="*/ 152 w 379"/>
                  <a:gd name="T39" fmla="*/ 215 h 449"/>
                  <a:gd name="T40" fmla="*/ 207 w 379"/>
                  <a:gd name="T41" fmla="*/ 150 h 449"/>
                  <a:gd name="T42" fmla="*/ 178 w 379"/>
                  <a:gd name="T43" fmla="*/ 78 h 449"/>
                  <a:gd name="T44" fmla="*/ 243 w 379"/>
                  <a:gd name="T45" fmla="*/ 227 h 449"/>
                  <a:gd name="T46" fmla="*/ 259 w 379"/>
                  <a:gd name="T47" fmla="*/ 3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9" h="449">
                    <a:moveTo>
                      <a:pt x="259" y="3"/>
                    </a:moveTo>
                    <a:cubicBezTo>
                      <a:pt x="282" y="0"/>
                      <a:pt x="293" y="17"/>
                      <a:pt x="307" y="27"/>
                    </a:cubicBezTo>
                    <a:cubicBezTo>
                      <a:pt x="316" y="85"/>
                      <a:pt x="298" y="125"/>
                      <a:pt x="307" y="182"/>
                    </a:cubicBezTo>
                    <a:cubicBezTo>
                      <a:pt x="329" y="178"/>
                      <a:pt x="325" y="154"/>
                      <a:pt x="332" y="139"/>
                    </a:cubicBezTo>
                    <a:cubicBezTo>
                      <a:pt x="379" y="171"/>
                      <a:pt x="331" y="211"/>
                      <a:pt x="304" y="232"/>
                    </a:cubicBezTo>
                    <a:cubicBezTo>
                      <a:pt x="295" y="306"/>
                      <a:pt x="330" y="410"/>
                      <a:pt x="270" y="449"/>
                    </a:cubicBezTo>
                    <a:cubicBezTo>
                      <a:pt x="259" y="381"/>
                      <a:pt x="265" y="325"/>
                      <a:pt x="266" y="267"/>
                    </a:cubicBezTo>
                    <a:cubicBezTo>
                      <a:pt x="236" y="269"/>
                      <a:pt x="241" y="296"/>
                      <a:pt x="211" y="299"/>
                    </a:cubicBezTo>
                    <a:cubicBezTo>
                      <a:pt x="172" y="273"/>
                      <a:pt x="239" y="232"/>
                      <a:pt x="204" y="195"/>
                    </a:cubicBezTo>
                    <a:cubicBezTo>
                      <a:pt x="161" y="231"/>
                      <a:pt x="144" y="284"/>
                      <a:pt x="136" y="345"/>
                    </a:cubicBezTo>
                    <a:cubicBezTo>
                      <a:pt x="120" y="343"/>
                      <a:pt x="108" y="336"/>
                      <a:pt x="108" y="311"/>
                    </a:cubicBezTo>
                    <a:cubicBezTo>
                      <a:pt x="86" y="312"/>
                      <a:pt x="88" y="353"/>
                      <a:pt x="69" y="340"/>
                    </a:cubicBezTo>
                    <a:cubicBezTo>
                      <a:pt x="31" y="318"/>
                      <a:pt x="65" y="269"/>
                      <a:pt x="82" y="255"/>
                    </a:cubicBezTo>
                    <a:cubicBezTo>
                      <a:pt x="98" y="247"/>
                      <a:pt x="92" y="271"/>
                      <a:pt x="106" y="267"/>
                    </a:cubicBezTo>
                    <a:cubicBezTo>
                      <a:pt x="113" y="247"/>
                      <a:pt x="107" y="217"/>
                      <a:pt x="110" y="195"/>
                    </a:cubicBezTo>
                    <a:cubicBezTo>
                      <a:pt x="94" y="193"/>
                      <a:pt x="67" y="224"/>
                      <a:pt x="57" y="243"/>
                    </a:cubicBezTo>
                    <a:cubicBezTo>
                      <a:pt x="29" y="251"/>
                      <a:pt x="15" y="240"/>
                      <a:pt x="0" y="230"/>
                    </a:cubicBezTo>
                    <a:cubicBezTo>
                      <a:pt x="35" y="181"/>
                      <a:pt x="120" y="167"/>
                      <a:pt x="132" y="102"/>
                    </a:cubicBezTo>
                    <a:cubicBezTo>
                      <a:pt x="154" y="102"/>
                      <a:pt x="162" y="123"/>
                      <a:pt x="172" y="139"/>
                    </a:cubicBezTo>
                    <a:cubicBezTo>
                      <a:pt x="169" y="167"/>
                      <a:pt x="144" y="179"/>
                      <a:pt x="152" y="215"/>
                    </a:cubicBezTo>
                    <a:cubicBezTo>
                      <a:pt x="182" y="201"/>
                      <a:pt x="200" y="179"/>
                      <a:pt x="207" y="150"/>
                    </a:cubicBezTo>
                    <a:cubicBezTo>
                      <a:pt x="200" y="125"/>
                      <a:pt x="170" y="102"/>
                      <a:pt x="178" y="78"/>
                    </a:cubicBezTo>
                    <a:cubicBezTo>
                      <a:pt x="252" y="66"/>
                      <a:pt x="223" y="175"/>
                      <a:pt x="243" y="227"/>
                    </a:cubicBezTo>
                    <a:cubicBezTo>
                      <a:pt x="293" y="184"/>
                      <a:pt x="254" y="78"/>
                      <a:pt x="259" y="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4" name="íşlïďê">
                <a:extLst>
                  <a:ext uri="{FF2B5EF4-FFF2-40B4-BE49-F238E27FC236}">
                    <a16:creationId xmlns:a16="http://schemas.microsoft.com/office/drawing/2014/main" id="{31A75F7A-00DF-4A81-8873-4A388DD624B5}"/>
                  </a:ext>
                </a:extLst>
              </p:cNvPr>
              <p:cNvSpPr/>
              <p:nvPr/>
            </p:nvSpPr>
            <p:spPr bwMode="auto">
              <a:xfrm>
                <a:off x="10763250" y="2200275"/>
                <a:ext cx="1109663" cy="1801813"/>
              </a:xfrm>
              <a:custGeom>
                <a:avLst/>
                <a:gdLst>
                  <a:gd name="T0" fmla="*/ 114 w 350"/>
                  <a:gd name="T1" fmla="*/ 321 h 568"/>
                  <a:gd name="T2" fmla="*/ 300 w 350"/>
                  <a:gd name="T3" fmla="*/ 258 h 568"/>
                  <a:gd name="T4" fmla="*/ 206 w 350"/>
                  <a:gd name="T5" fmla="*/ 374 h 568"/>
                  <a:gd name="T6" fmla="*/ 282 w 350"/>
                  <a:gd name="T7" fmla="*/ 371 h 568"/>
                  <a:gd name="T8" fmla="*/ 290 w 350"/>
                  <a:gd name="T9" fmla="*/ 403 h 568"/>
                  <a:gd name="T10" fmla="*/ 221 w 350"/>
                  <a:gd name="T11" fmla="*/ 431 h 568"/>
                  <a:gd name="T12" fmla="*/ 196 w 350"/>
                  <a:gd name="T13" fmla="*/ 568 h 568"/>
                  <a:gd name="T14" fmla="*/ 100 w 350"/>
                  <a:gd name="T15" fmla="*/ 519 h 568"/>
                  <a:gd name="T16" fmla="*/ 189 w 350"/>
                  <a:gd name="T17" fmla="*/ 447 h 568"/>
                  <a:gd name="T18" fmla="*/ 40 w 350"/>
                  <a:gd name="T19" fmla="*/ 458 h 568"/>
                  <a:gd name="T20" fmla="*/ 247 w 350"/>
                  <a:gd name="T21" fmla="*/ 302 h 568"/>
                  <a:gd name="T22" fmla="*/ 44 w 350"/>
                  <a:gd name="T23" fmla="*/ 421 h 568"/>
                  <a:gd name="T24" fmla="*/ 4 w 350"/>
                  <a:gd name="T25" fmla="*/ 373 h 568"/>
                  <a:gd name="T26" fmla="*/ 199 w 350"/>
                  <a:gd name="T27" fmla="*/ 245 h 568"/>
                  <a:gd name="T28" fmla="*/ 183 w 350"/>
                  <a:gd name="T29" fmla="*/ 189 h 568"/>
                  <a:gd name="T30" fmla="*/ 151 w 350"/>
                  <a:gd name="T31" fmla="*/ 237 h 568"/>
                  <a:gd name="T32" fmla="*/ 110 w 350"/>
                  <a:gd name="T33" fmla="*/ 236 h 568"/>
                  <a:gd name="T34" fmla="*/ 86 w 350"/>
                  <a:gd name="T35" fmla="*/ 285 h 568"/>
                  <a:gd name="T36" fmla="*/ 38 w 350"/>
                  <a:gd name="T37" fmla="*/ 171 h 568"/>
                  <a:gd name="T38" fmla="*/ 99 w 350"/>
                  <a:gd name="T39" fmla="*/ 192 h 568"/>
                  <a:gd name="T40" fmla="*/ 71 w 350"/>
                  <a:gd name="T41" fmla="*/ 67 h 568"/>
                  <a:gd name="T42" fmla="*/ 180 w 350"/>
                  <a:gd name="T43" fmla="*/ 112 h 568"/>
                  <a:gd name="T44" fmla="*/ 221 w 350"/>
                  <a:gd name="T45" fmla="*/ 0 h 568"/>
                  <a:gd name="T46" fmla="*/ 277 w 350"/>
                  <a:gd name="T47" fmla="*/ 40 h 568"/>
                  <a:gd name="T48" fmla="*/ 236 w 350"/>
                  <a:gd name="T49" fmla="*/ 96 h 568"/>
                  <a:gd name="T50" fmla="*/ 309 w 350"/>
                  <a:gd name="T51" fmla="*/ 49 h 568"/>
                  <a:gd name="T52" fmla="*/ 350 w 350"/>
                  <a:gd name="T53" fmla="*/ 73 h 568"/>
                  <a:gd name="T54" fmla="*/ 276 w 350"/>
                  <a:gd name="T55" fmla="*/ 234 h 568"/>
                  <a:gd name="T56" fmla="*/ 114 w 350"/>
                  <a:gd name="T57" fmla="*/ 321 h 568"/>
                  <a:gd name="T58" fmla="*/ 224 w 350"/>
                  <a:gd name="T59" fmla="*/ 141 h 568"/>
                  <a:gd name="T60" fmla="*/ 264 w 350"/>
                  <a:gd name="T61" fmla="*/ 197 h 568"/>
                  <a:gd name="T62" fmla="*/ 321 w 350"/>
                  <a:gd name="T63" fmla="*/ 93 h 568"/>
                  <a:gd name="T64" fmla="*/ 309 w 350"/>
                  <a:gd name="T65" fmla="*/ 81 h 568"/>
                  <a:gd name="T66" fmla="*/ 224 w 350"/>
                  <a:gd name="T67" fmla="*/ 141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0" h="568">
                    <a:moveTo>
                      <a:pt x="114" y="321"/>
                    </a:moveTo>
                    <a:cubicBezTo>
                      <a:pt x="175" y="328"/>
                      <a:pt x="238" y="234"/>
                      <a:pt x="300" y="258"/>
                    </a:cubicBezTo>
                    <a:cubicBezTo>
                      <a:pt x="326" y="307"/>
                      <a:pt x="239" y="343"/>
                      <a:pt x="206" y="374"/>
                    </a:cubicBezTo>
                    <a:cubicBezTo>
                      <a:pt x="231" y="396"/>
                      <a:pt x="257" y="366"/>
                      <a:pt x="282" y="371"/>
                    </a:cubicBezTo>
                    <a:cubicBezTo>
                      <a:pt x="288" y="382"/>
                      <a:pt x="287" y="392"/>
                      <a:pt x="290" y="403"/>
                    </a:cubicBezTo>
                    <a:cubicBezTo>
                      <a:pt x="267" y="434"/>
                      <a:pt x="245" y="402"/>
                      <a:pt x="221" y="431"/>
                    </a:cubicBezTo>
                    <a:cubicBezTo>
                      <a:pt x="221" y="477"/>
                      <a:pt x="245" y="522"/>
                      <a:pt x="196" y="568"/>
                    </a:cubicBezTo>
                    <a:cubicBezTo>
                      <a:pt x="164" y="546"/>
                      <a:pt x="132" y="546"/>
                      <a:pt x="100" y="519"/>
                    </a:cubicBezTo>
                    <a:cubicBezTo>
                      <a:pt x="136" y="516"/>
                      <a:pt x="220" y="510"/>
                      <a:pt x="189" y="447"/>
                    </a:cubicBezTo>
                    <a:cubicBezTo>
                      <a:pt x="139" y="445"/>
                      <a:pt x="89" y="549"/>
                      <a:pt x="40" y="458"/>
                    </a:cubicBezTo>
                    <a:cubicBezTo>
                      <a:pt x="133" y="420"/>
                      <a:pt x="180" y="385"/>
                      <a:pt x="247" y="302"/>
                    </a:cubicBezTo>
                    <a:cubicBezTo>
                      <a:pt x="180" y="295"/>
                      <a:pt x="112" y="376"/>
                      <a:pt x="44" y="421"/>
                    </a:cubicBezTo>
                    <a:cubicBezTo>
                      <a:pt x="26" y="418"/>
                      <a:pt x="0" y="388"/>
                      <a:pt x="4" y="373"/>
                    </a:cubicBezTo>
                    <a:cubicBezTo>
                      <a:pt x="69" y="323"/>
                      <a:pt x="134" y="295"/>
                      <a:pt x="199" y="245"/>
                    </a:cubicBezTo>
                    <a:cubicBezTo>
                      <a:pt x="198" y="226"/>
                      <a:pt x="191" y="208"/>
                      <a:pt x="183" y="189"/>
                    </a:cubicBezTo>
                    <a:cubicBezTo>
                      <a:pt x="159" y="189"/>
                      <a:pt x="149" y="223"/>
                      <a:pt x="151" y="237"/>
                    </a:cubicBezTo>
                    <a:cubicBezTo>
                      <a:pt x="137" y="251"/>
                      <a:pt x="124" y="240"/>
                      <a:pt x="110" y="236"/>
                    </a:cubicBezTo>
                    <a:cubicBezTo>
                      <a:pt x="102" y="253"/>
                      <a:pt x="106" y="269"/>
                      <a:pt x="86" y="285"/>
                    </a:cubicBezTo>
                    <a:cubicBezTo>
                      <a:pt x="52" y="247"/>
                      <a:pt x="65" y="209"/>
                      <a:pt x="38" y="171"/>
                    </a:cubicBezTo>
                    <a:cubicBezTo>
                      <a:pt x="59" y="159"/>
                      <a:pt x="79" y="184"/>
                      <a:pt x="99" y="192"/>
                    </a:cubicBezTo>
                    <a:cubicBezTo>
                      <a:pt x="127" y="151"/>
                      <a:pt x="73" y="109"/>
                      <a:pt x="71" y="67"/>
                    </a:cubicBezTo>
                    <a:cubicBezTo>
                      <a:pt x="108" y="62"/>
                      <a:pt x="144" y="127"/>
                      <a:pt x="180" y="112"/>
                    </a:cubicBezTo>
                    <a:cubicBezTo>
                      <a:pt x="215" y="75"/>
                      <a:pt x="208" y="37"/>
                      <a:pt x="221" y="0"/>
                    </a:cubicBezTo>
                    <a:cubicBezTo>
                      <a:pt x="240" y="12"/>
                      <a:pt x="259" y="16"/>
                      <a:pt x="277" y="40"/>
                    </a:cubicBezTo>
                    <a:cubicBezTo>
                      <a:pt x="272" y="59"/>
                      <a:pt x="258" y="78"/>
                      <a:pt x="236" y="96"/>
                    </a:cubicBezTo>
                    <a:cubicBezTo>
                      <a:pt x="261" y="99"/>
                      <a:pt x="285" y="68"/>
                      <a:pt x="309" y="49"/>
                    </a:cubicBezTo>
                    <a:cubicBezTo>
                      <a:pt x="326" y="52"/>
                      <a:pt x="343" y="55"/>
                      <a:pt x="350" y="73"/>
                    </a:cubicBezTo>
                    <a:cubicBezTo>
                      <a:pt x="332" y="127"/>
                      <a:pt x="310" y="180"/>
                      <a:pt x="276" y="234"/>
                    </a:cubicBezTo>
                    <a:cubicBezTo>
                      <a:pt x="222" y="241"/>
                      <a:pt x="168" y="298"/>
                      <a:pt x="114" y="321"/>
                    </a:cubicBezTo>
                    <a:close/>
                    <a:moveTo>
                      <a:pt x="224" y="141"/>
                    </a:moveTo>
                    <a:cubicBezTo>
                      <a:pt x="237" y="168"/>
                      <a:pt x="248" y="171"/>
                      <a:pt x="264" y="197"/>
                    </a:cubicBezTo>
                    <a:cubicBezTo>
                      <a:pt x="298" y="163"/>
                      <a:pt x="299" y="128"/>
                      <a:pt x="321" y="93"/>
                    </a:cubicBezTo>
                    <a:cubicBezTo>
                      <a:pt x="317" y="89"/>
                      <a:pt x="313" y="85"/>
                      <a:pt x="309" y="81"/>
                    </a:cubicBezTo>
                    <a:cubicBezTo>
                      <a:pt x="281" y="95"/>
                      <a:pt x="239" y="111"/>
                      <a:pt x="224" y="14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9" name="íŝļîḍè">
              <a:extLst>
                <a:ext uri="{FF2B5EF4-FFF2-40B4-BE49-F238E27FC236}">
                  <a16:creationId xmlns:a16="http://schemas.microsoft.com/office/drawing/2014/main" id="{59C125FA-02E0-489C-AF48-D869F0A1F8C0}"/>
                </a:ext>
              </a:extLst>
            </p:cNvPr>
            <p:cNvGrpSpPr/>
            <p:nvPr/>
          </p:nvGrpSpPr>
          <p:grpSpPr>
            <a:xfrm>
              <a:off x="3663903" y="4032221"/>
              <a:ext cx="7142007" cy="350240"/>
              <a:chOff x="2936875" y="4210050"/>
              <a:chExt cx="9258300" cy="454025"/>
            </a:xfrm>
          </p:grpSpPr>
          <p:sp>
            <p:nvSpPr>
              <p:cNvPr id="10" name="îšḻîḓé">
                <a:extLst>
                  <a:ext uri="{FF2B5EF4-FFF2-40B4-BE49-F238E27FC236}">
                    <a16:creationId xmlns:a16="http://schemas.microsoft.com/office/drawing/2014/main" id="{F02DB636-52C8-4CCE-851E-31326BC065F4}"/>
                  </a:ext>
                </a:extLst>
              </p:cNvPr>
              <p:cNvSpPr/>
              <p:nvPr/>
            </p:nvSpPr>
            <p:spPr bwMode="auto">
              <a:xfrm>
                <a:off x="293687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3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4 w 87"/>
                  <a:gd name="T17" fmla="*/ 25 h 99"/>
                  <a:gd name="T18" fmla="*/ 1 w 87"/>
                  <a:gd name="T19" fmla="*/ 25 h 99"/>
                  <a:gd name="T20" fmla="*/ 0 w 87"/>
                  <a:gd name="T21" fmla="*/ 0 h 99"/>
                  <a:gd name="T22" fmla="*/ 0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6 w 87"/>
                  <a:gd name="T29" fmla="*/ 0 h 99"/>
                  <a:gd name="T30" fmla="*/ 87 w 87"/>
                  <a:gd name="T31" fmla="*/ 0 h 99"/>
                  <a:gd name="T32" fmla="*/ 82 w 87"/>
                  <a:gd name="T33" fmla="*/ 25 h 99"/>
                  <a:gd name="T34" fmla="*/ 79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2 w 87"/>
                  <a:gd name="T47" fmla="*/ 96 h 99"/>
                  <a:gd name="T48" fmla="*/ 62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7" y="99"/>
                      <a:pt x="31" y="99"/>
                      <a:pt x="24" y="99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5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3" y="0"/>
                      <a:pt x="74" y="0"/>
                      <a:pt x="86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0" y="93"/>
                      <a:pt x="52" y="93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62" y="99"/>
                      <a:pt x="62" y="99"/>
                      <a:pt x="62" y="99"/>
                    </a:cubicBezTo>
                    <a:cubicBezTo>
                      <a:pt x="55" y="99"/>
                      <a:pt x="48" y="99"/>
                      <a:pt x="43" y="9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" name="iṧḻiḋé">
                <a:extLst>
                  <a:ext uri="{FF2B5EF4-FFF2-40B4-BE49-F238E27FC236}">
                    <a16:creationId xmlns:a16="http://schemas.microsoft.com/office/drawing/2014/main" id="{7A0323F0-5DB7-4212-8775-279BDF308A81}"/>
                  </a:ext>
                </a:extLst>
              </p:cNvPr>
              <p:cNvSpPr/>
              <p:nvPr/>
            </p:nvSpPr>
            <p:spPr bwMode="auto">
              <a:xfrm>
                <a:off x="3243263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" name="îsḷïḍê">
                <a:extLst>
                  <a:ext uri="{FF2B5EF4-FFF2-40B4-BE49-F238E27FC236}">
                    <a16:creationId xmlns:a16="http://schemas.microsoft.com/office/drawing/2014/main" id="{18700EF4-A81C-4D28-B484-F475EB37EC77}"/>
                  </a:ext>
                </a:extLst>
              </p:cNvPr>
              <p:cNvSpPr/>
              <p:nvPr/>
            </p:nvSpPr>
            <p:spPr bwMode="auto">
              <a:xfrm>
                <a:off x="3392488" y="4333875"/>
                <a:ext cx="203200" cy="222250"/>
              </a:xfrm>
              <a:custGeom>
                <a:avLst/>
                <a:gdLst>
                  <a:gd name="T0" fmla="*/ 6 w 64"/>
                  <a:gd name="T1" fmla="*/ 7 h 70"/>
                  <a:gd name="T2" fmla="*/ 30 w 64"/>
                  <a:gd name="T3" fmla="*/ 0 h 70"/>
                  <a:gd name="T4" fmla="*/ 47 w 64"/>
                  <a:gd name="T5" fmla="*/ 6 h 70"/>
                  <a:gd name="T6" fmla="*/ 54 w 64"/>
                  <a:gd name="T7" fmla="*/ 23 h 70"/>
                  <a:gd name="T8" fmla="*/ 53 w 64"/>
                  <a:gd name="T9" fmla="*/ 52 h 70"/>
                  <a:gd name="T10" fmla="*/ 53 w 64"/>
                  <a:gd name="T11" fmla="*/ 58 h 70"/>
                  <a:gd name="T12" fmla="*/ 55 w 64"/>
                  <a:gd name="T13" fmla="*/ 61 h 70"/>
                  <a:gd name="T14" fmla="*/ 58 w 64"/>
                  <a:gd name="T15" fmla="*/ 63 h 70"/>
                  <a:gd name="T16" fmla="*/ 63 w 64"/>
                  <a:gd name="T17" fmla="*/ 64 h 70"/>
                  <a:gd name="T18" fmla="*/ 64 w 64"/>
                  <a:gd name="T19" fmla="*/ 66 h 70"/>
                  <a:gd name="T20" fmla="*/ 56 w 64"/>
                  <a:gd name="T21" fmla="*/ 69 h 70"/>
                  <a:gd name="T22" fmla="*/ 50 w 64"/>
                  <a:gd name="T23" fmla="*/ 70 h 70"/>
                  <a:gd name="T24" fmla="*/ 41 w 64"/>
                  <a:gd name="T25" fmla="*/ 63 h 70"/>
                  <a:gd name="T26" fmla="*/ 22 w 64"/>
                  <a:gd name="T27" fmla="*/ 70 h 70"/>
                  <a:gd name="T28" fmla="*/ 6 w 64"/>
                  <a:gd name="T29" fmla="*/ 65 h 70"/>
                  <a:gd name="T30" fmla="*/ 0 w 64"/>
                  <a:gd name="T31" fmla="*/ 51 h 70"/>
                  <a:gd name="T32" fmla="*/ 9 w 64"/>
                  <a:gd name="T33" fmla="*/ 35 h 70"/>
                  <a:gd name="T34" fmla="*/ 40 w 64"/>
                  <a:gd name="T35" fmla="*/ 30 h 70"/>
                  <a:gd name="T36" fmla="*/ 40 w 64"/>
                  <a:gd name="T37" fmla="*/ 25 h 70"/>
                  <a:gd name="T38" fmla="*/ 36 w 64"/>
                  <a:gd name="T39" fmla="*/ 13 h 70"/>
                  <a:gd name="T40" fmla="*/ 23 w 64"/>
                  <a:gd name="T41" fmla="*/ 9 h 70"/>
                  <a:gd name="T42" fmla="*/ 7 w 64"/>
                  <a:gd name="T43" fmla="*/ 11 h 70"/>
                  <a:gd name="T44" fmla="*/ 6 w 64"/>
                  <a:gd name="T45" fmla="*/ 7 h 70"/>
                  <a:gd name="T46" fmla="*/ 40 w 64"/>
                  <a:gd name="T47" fmla="*/ 36 h 70"/>
                  <a:gd name="T48" fmla="*/ 20 w 64"/>
                  <a:gd name="T49" fmla="*/ 39 h 70"/>
                  <a:gd name="T50" fmla="*/ 14 w 64"/>
                  <a:gd name="T51" fmla="*/ 49 h 70"/>
                  <a:gd name="T52" fmla="*/ 18 w 64"/>
                  <a:gd name="T53" fmla="*/ 59 h 70"/>
                  <a:gd name="T54" fmla="*/ 28 w 64"/>
                  <a:gd name="T55" fmla="*/ 62 h 70"/>
                  <a:gd name="T56" fmla="*/ 40 w 64"/>
                  <a:gd name="T57" fmla="*/ 59 h 70"/>
                  <a:gd name="T58" fmla="*/ 40 w 64"/>
                  <a:gd name="T59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4" h="70">
                    <a:moveTo>
                      <a:pt x="6" y="7"/>
                    </a:moveTo>
                    <a:cubicBezTo>
                      <a:pt x="15" y="2"/>
                      <a:pt x="23" y="0"/>
                      <a:pt x="30" y="0"/>
                    </a:cubicBezTo>
                    <a:cubicBezTo>
                      <a:pt x="37" y="0"/>
                      <a:pt x="43" y="2"/>
                      <a:pt x="47" y="6"/>
                    </a:cubicBezTo>
                    <a:cubicBezTo>
                      <a:pt x="52" y="10"/>
                      <a:pt x="54" y="15"/>
                      <a:pt x="54" y="23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5"/>
                      <a:pt x="53" y="57"/>
                      <a:pt x="53" y="58"/>
                    </a:cubicBezTo>
                    <a:cubicBezTo>
                      <a:pt x="54" y="59"/>
                      <a:pt x="54" y="61"/>
                      <a:pt x="55" y="61"/>
                    </a:cubicBezTo>
                    <a:cubicBezTo>
                      <a:pt x="55" y="62"/>
                      <a:pt x="56" y="63"/>
                      <a:pt x="58" y="63"/>
                    </a:cubicBezTo>
                    <a:cubicBezTo>
                      <a:pt x="59" y="63"/>
                      <a:pt x="61" y="63"/>
                      <a:pt x="63" y="64"/>
                    </a:cubicBezTo>
                    <a:cubicBezTo>
                      <a:pt x="64" y="66"/>
                      <a:pt x="64" y="66"/>
                      <a:pt x="64" y="66"/>
                    </a:cubicBezTo>
                    <a:cubicBezTo>
                      <a:pt x="62" y="67"/>
                      <a:pt x="59" y="68"/>
                      <a:pt x="56" y="69"/>
                    </a:cubicBezTo>
                    <a:cubicBezTo>
                      <a:pt x="53" y="70"/>
                      <a:pt x="51" y="70"/>
                      <a:pt x="50" y="70"/>
                    </a:cubicBezTo>
                    <a:cubicBezTo>
                      <a:pt x="46" y="70"/>
                      <a:pt x="42" y="68"/>
                      <a:pt x="41" y="63"/>
                    </a:cubicBezTo>
                    <a:cubicBezTo>
                      <a:pt x="34" y="68"/>
                      <a:pt x="28" y="70"/>
                      <a:pt x="22" y="70"/>
                    </a:cubicBezTo>
                    <a:cubicBezTo>
                      <a:pt x="15" y="70"/>
                      <a:pt x="10" y="68"/>
                      <a:pt x="6" y="65"/>
                    </a:cubicBezTo>
                    <a:cubicBezTo>
                      <a:pt x="2" y="62"/>
                      <a:pt x="0" y="57"/>
                      <a:pt x="0" y="51"/>
                    </a:cubicBezTo>
                    <a:cubicBezTo>
                      <a:pt x="0" y="44"/>
                      <a:pt x="3" y="39"/>
                      <a:pt x="9" y="35"/>
                    </a:cubicBezTo>
                    <a:cubicBezTo>
                      <a:pt x="16" y="32"/>
                      <a:pt x="26" y="30"/>
                      <a:pt x="40" y="30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19"/>
                      <a:pt x="39" y="15"/>
                      <a:pt x="36" y="13"/>
                    </a:cubicBezTo>
                    <a:cubicBezTo>
                      <a:pt x="33" y="10"/>
                      <a:pt x="29" y="9"/>
                      <a:pt x="23" y="9"/>
                    </a:cubicBezTo>
                    <a:cubicBezTo>
                      <a:pt x="19" y="9"/>
                      <a:pt x="14" y="10"/>
                      <a:pt x="7" y="11"/>
                    </a:cubicBezTo>
                    <a:lnTo>
                      <a:pt x="6" y="7"/>
                    </a:lnTo>
                    <a:close/>
                    <a:moveTo>
                      <a:pt x="40" y="36"/>
                    </a:moveTo>
                    <a:cubicBezTo>
                      <a:pt x="30" y="36"/>
                      <a:pt x="23" y="37"/>
                      <a:pt x="20" y="39"/>
                    </a:cubicBezTo>
                    <a:cubicBezTo>
                      <a:pt x="16" y="41"/>
                      <a:pt x="14" y="44"/>
                      <a:pt x="14" y="49"/>
                    </a:cubicBezTo>
                    <a:cubicBezTo>
                      <a:pt x="14" y="54"/>
                      <a:pt x="15" y="57"/>
                      <a:pt x="18" y="59"/>
                    </a:cubicBezTo>
                    <a:cubicBezTo>
                      <a:pt x="20" y="61"/>
                      <a:pt x="24" y="62"/>
                      <a:pt x="28" y="62"/>
                    </a:cubicBezTo>
                    <a:cubicBezTo>
                      <a:pt x="32" y="62"/>
                      <a:pt x="36" y="61"/>
                      <a:pt x="40" y="59"/>
                    </a:cubicBezTo>
                    <a:lnTo>
                      <a:pt x="40" y="36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" name="ïŝliďe">
                <a:extLst>
                  <a:ext uri="{FF2B5EF4-FFF2-40B4-BE49-F238E27FC236}">
                    <a16:creationId xmlns:a16="http://schemas.microsoft.com/office/drawing/2014/main" id="{83D37545-8B5C-412A-BF17-96839CFFBCAC}"/>
                  </a:ext>
                </a:extLst>
              </p:cNvPr>
              <p:cNvSpPr/>
              <p:nvPr/>
            </p:nvSpPr>
            <p:spPr bwMode="auto">
              <a:xfrm>
                <a:off x="3633788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4" name="iŝľídé">
                <a:extLst>
                  <a:ext uri="{FF2B5EF4-FFF2-40B4-BE49-F238E27FC236}">
                    <a16:creationId xmlns:a16="http://schemas.microsoft.com/office/drawing/2014/main" id="{68445529-ADB4-4F33-943E-2B1A3F5B9187}"/>
                  </a:ext>
                </a:extLst>
              </p:cNvPr>
              <p:cNvSpPr/>
              <p:nvPr/>
            </p:nvSpPr>
            <p:spPr bwMode="auto">
              <a:xfrm>
                <a:off x="3902075" y="4229100"/>
                <a:ext cx="88900" cy="434975"/>
              </a:xfrm>
              <a:custGeom>
                <a:avLst/>
                <a:gdLst>
                  <a:gd name="T0" fmla="*/ 5 w 28"/>
                  <a:gd name="T1" fmla="*/ 38 h 137"/>
                  <a:gd name="T2" fmla="*/ 28 w 28"/>
                  <a:gd name="T3" fmla="*/ 33 h 137"/>
                  <a:gd name="T4" fmla="*/ 28 w 28"/>
                  <a:gd name="T5" fmla="*/ 34 h 137"/>
                  <a:gd name="T6" fmla="*/ 28 w 28"/>
                  <a:gd name="T7" fmla="*/ 54 h 137"/>
                  <a:gd name="T8" fmla="*/ 28 w 28"/>
                  <a:gd name="T9" fmla="*/ 95 h 137"/>
                  <a:gd name="T10" fmla="*/ 22 w 28"/>
                  <a:gd name="T11" fmla="*/ 117 h 137"/>
                  <a:gd name="T12" fmla="*/ 3 w 28"/>
                  <a:gd name="T13" fmla="*/ 137 h 137"/>
                  <a:gd name="T14" fmla="*/ 0 w 28"/>
                  <a:gd name="T15" fmla="*/ 134 h 137"/>
                  <a:gd name="T16" fmla="*/ 13 w 28"/>
                  <a:gd name="T17" fmla="*/ 113 h 137"/>
                  <a:gd name="T18" fmla="*/ 15 w 28"/>
                  <a:gd name="T19" fmla="*/ 97 h 137"/>
                  <a:gd name="T20" fmla="*/ 15 w 28"/>
                  <a:gd name="T21" fmla="*/ 61 h 137"/>
                  <a:gd name="T22" fmla="*/ 14 w 28"/>
                  <a:gd name="T23" fmla="*/ 43 h 137"/>
                  <a:gd name="T24" fmla="*/ 5 w 28"/>
                  <a:gd name="T25" fmla="*/ 41 h 137"/>
                  <a:gd name="T26" fmla="*/ 5 w 28"/>
                  <a:gd name="T27" fmla="*/ 38 h 137"/>
                  <a:gd name="T28" fmla="*/ 28 w 28"/>
                  <a:gd name="T29" fmla="*/ 8 h 137"/>
                  <a:gd name="T30" fmla="*/ 26 w 28"/>
                  <a:gd name="T31" fmla="*/ 14 h 137"/>
                  <a:gd name="T32" fmla="*/ 20 w 28"/>
                  <a:gd name="T33" fmla="*/ 17 h 137"/>
                  <a:gd name="T34" fmla="*/ 14 w 28"/>
                  <a:gd name="T35" fmla="*/ 15 h 137"/>
                  <a:gd name="T36" fmla="*/ 12 w 28"/>
                  <a:gd name="T37" fmla="*/ 9 h 137"/>
                  <a:gd name="T38" fmla="*/ 14 w 28"/>
                  <a:gd name="T39" fmla="*/ 3 h 137"/>
                  <a:gd name="T40" fmla="*/ 20 w 28"/>
                  <a:gd name="T41" fmla="*/ 0 h 137"/>
                  <a:gd name="T42" fmla="*/ 26 w 28"/>
                  <a:gd name="T43" fmla="*/ 3 h 137"/>
                  <a:gd name="T44" fmla="*/ 28 w 28"/>
                  <a:gd name="T45" fmla="*/ 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137">
                    <a:moveTo>
                      <a:pt x="5" y="38"/>
                    </a:moveTo>
                    <a:cubicBezTo>
                      <a:pt x="13" y="37"/>
                      <a:pt x="20" y="35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40"/>
                      <a:pt x="28" y="47"/>
                      <a:pt x="28" y="54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28" y="104"/>
                      <a:pt x="26" y="111"/>
                      <a:pt x="22" y="117"/>
                    </a:cubicBezTo>
                    <a:cubicBezTo>
                      <a:pt x="19" y="122"/>
                      <a:pt x="12" y="129"/>
                      <a:pt x="3" y="137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7" y="125"/>
                      <a:pt x="11" y="118"/>
                      <a:pt x="13" y="113"/>
                    </a:cubicBezTo>
                    <a:cubicBezTo>
                      <a:pt x="14" y="109"/>
                      <a:pt x="15" y="103"/>
                      <a:pt x="15" y="97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5" y="55"/>
                      <a:pt x="14" y="49"/>
                      <a:pt x="14" y="43"/>
                    </a:cubicBezTo>
                    <a:cubicBezTo>
                      <a:pt x="5" y="41"/>
                      <a:pt x="5" y="41"/>
                      <a:pt x="5" y="41"/>
                    </a:cubicBezTo>
                    <a:lnTo>
                      <a:pt x="5" y="38"/>
                    </a:lnTo>
                    <a:close/>
                    <a:moveTo>
                      <a:pt x="28" y="8"/>
                    </a:moveTo>
                    <a:cubicBezTo>
                      <a:pt x="28" y="11"/>
                      <a:pt x="27" y="13"/>
                      <a:pt x="26" y="14"/>
                    </a:cubicBezTo>
                    <a:cubicBezTo>
                      <a:pt x="24" y="16"/>
                      <a:pt x="22" y="17"/>
                      <a:pt x="20" y="17"/>
                    </a:cubicBezTo>
                    <a:cubicBezTo>
                      <a:pt x="17" y="17"/>
                      <a:pt x="15" y="16"/>
                      <a:pt x="14" y="15"/>
                    </a:cubicBezTo>
                    <a:cubicBezTo>
                      <a:pt x="12" y="13"/>
                      <a:pt x="12" y="11"/>
                      <a:pt x="12" y="9"/>
                    </a:cubicBezTo>
                    <a:cubicBezTo>
                      <a:pt x="12" y="6"/>
                      <a:pt x="12" y="4"/>
                      <a:pt x="14" y="3"/>
                    </a:cubicBezTo>
                    <a:cubicBezTo>
                      <a:pt x="16" y="1"/>
                      <a:pt x="18" y="0"/>
                      <a:pt x="20" y="0"/>
                    </a:cubicBezTo>
                    <a:cubicBezTo>
                      <a:pt x="23" y="0"/>
                      <a:pt x="24" y="1"/>
                      <a:pt x="26" y="3"/>
                    </a:cubicBezTo>
                    <a:cubicBezTo>
                      <a:pt x="27" y="4"/>
                      <a:pt x="28" y="6"/>
                      <a:pt x="28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5" name="ïş1ïḑè">
                <a:extLst>
                  <a:ext uri="{FF2B5EF4-FFF2-40B4-BE49-F238E27FC236}">
                    <a16:creationId xmlns:a16="http://schemas.microsoft.com/office/drawing/2014/main" id="{C6E3456E-F254-4B05-8A13-41C1945965BC}"/>
                  </a:ext>
                </a:extLst>
              </p:cNvPr>
              <p:cNvSpPr/>
              <p:nvPr/>
            </p:nvSpPr>
            <p:spPr bwMode="auto">
              <a:xfrm>
                <a:off x="406082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3 w 34"/>
                  <a:gd name="T7" fmla="*/ 54 h 101"/>
                  <a:gd name="T8" fmla="*/ 23 w 34"/>
                  <a:gd name="T9" fmla="*/ 82 h 101"/>
                  <a:gd name="T10" fmla="*/ 23 w 34"/>
                  <a:gd name="T11" fmla="*/ 93 h 101"/>
                  <a:gd name="T12" fmla="*/ 25 w 34"/>
                  <a:gd name="T13" fmla="*/ 96 h 101"/>
                  <a:gd name="T14" fmla="*/ 33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0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0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4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1" y="101"/>
                      <a:pt x="17" y="101"/>
                    </a:cubicBezTo>
                    <a:cubicBezTo>
                      <a:pt x="12" y="101"/>
                      <a:pt x="7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3" y="17"/>
                      <a:pt x="11" y="16"/>
                      <a:pt x="10" y="15"/>
                    </a:cubicBezTo>
                    <a:cubicBezTo>
                      <a:pt x="8" y="13"/>
                      <a:pt x="8" y="11"/>
                      <a:pt x="8" y="9"/>
                    </a:cubicBezTo>
                    <a:cubicBezTo>
                      <a:pt x="8" y="6"/>
                      <a:pt x="8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8" y="0"/>
                      <a:pt x="20" y="1"/>
                      <a:pt x="22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6" name="iSľîḓé">
                <a:extLst>
                  <a:ext uri="{FF2B5EF4-FFF2-40B4-BE49-F238E27FC236}">
                    <a16:creationId xmlns:a16="http://schemas.microsoft.com/office/drawing/2014/main" id="{1AE17718-6E1C-4A42-A443-E1EDAF3CB071}"/>
                  </a:ext>
                </a:extLst>
              </p:cNvPr>
              <p:cNvSpPr/>
              <p:nvPr/>
            </p:nvSpPr>
            <p:spPr bwMode="auto">
              <a:xfrm>
                <a:off x="421005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7" name="iŝlidè">
                <a:extLst>
                  <a:ext uri="{FF2B5EF4-FFF2-40B4-BE49-F238E27FC236}">
                    <a16:creationId xmlns:a16="http://schemas.microsoft.com/office/drawing/2014/main" id="{E08D83FE-48E3-4D4D-B2F1-38EDB4405847}"/>
                  </a:ext>
                </a:extLst>
              </p:cNvPr>
              <p:cNvSpPr/>
              <p:nvPr/>
            </p:nvSpPr>
            <p:spPr bwMode="auto">
              <a:xfrm>
                <a:off x="4624388" y="4235450"/>
                <a:ext cx="317500" cy="323850"/>
              </a:xfrm>
              <a:custGeom>
                <a:avLst/>
                <a:gdLst>
                  <a:gd name="T0" fmla="*/ 0 w 100"/>
                  <a:gd name="T1" fmla="*/ 0 h 102"/>
                  <a:gd name="T2" fmla="*/ 18 w 100"/>
                  <a:gd name="T3" fmla="*/ 0 h 102"/>
                  <a:gd name="T4" fmla="*/ 35 w 100"/>
                  <a:gd name="T5" fmla="*/ 0 h 102"/>
                  <a:gd name="T6" fmla="*/ 36 w 100"/>
                  <a:gd name="T7" fmla="*/ 3 h 102"/>
                  <a:gd name="T8" fmla="*/ 27 w 100"/>
                  <a:gd name="T9" fmla="*/ 5 h 102"/>
                  <a:gd name="T10" fmla="*/ 25 w 100"/>
                  <a:gd name="T11" fmla="*/ 7 h 102"/>
                  <a:gd name="T12" fmla="*/ 25 w 100"/>
                  <a:gd name="T13" fmla="*/ 13 h 102"/>
                  <a:gd name="T14" fmla="*/ 25 w 100"/>
                  <a:gd name="T15" fmla="*/ 19 h 102"/>
                  <a:gd name="T16" fmla="*/ 25 w 100"/>
                  <a:gd name="T17" fmla="*/ 58 h 102"/>
                  <a:gd name="T18" fmla="*/ 31 w 100"/>
                  <a:gd name="T19" fmla="*/ 86 h 102"/>
                  <a:gd name="T20" fmla="*/ 52 w 100"/>
                  <a:gd name="T21" fmla="*/ 94 h 102"/>
                  <a:gd name="T22" fmla="*/ 73 w 100"/>
                  <a:gd name="T23" fmla="*/ 86 h 102"/>
                  <a:gd name="T24" fmla="*/ 80 w 100"/>
                  <a:gd name="T25" fmla="*/ 59 h 102"/>
                  <a:gd name="T26" fmla="*/ 80 w 100"/>
                  <a:gd name="T27" fmla="*/ 19 h 102"/>
                  <a:gd name="T28" fmla="*/ 80 w 100"/>
                  <a:gd name="T29" fmla="*/ 13 h 102"/>
                  <a:gd name="T30" fmla="*/ 80 w 100"/>
                  <a:gd name="T31" fmla="*/ 7 h 102"/>
                  <a:gd name="T32" fmla="*/ 78 w 100"/>
                  <a:gd name="T33" fmla="*/ 5 h 102"/>
                  <a:gd name="T34" fmla="*/ 69 w 100"/>
                  <a:gd name="T35" fmla="*/ 3 h 102"/>
                  <a:gd name="T36" fmla="*/ 69 w 100"/>
                  <a:gd name="T37" fmla="*/ 0 h 102"/>
                  <a:gd name="T38" fmla="*/ 85 w 100"/>
                  <a:gd name="T39" fmla="*/ 0 h 102"/>
                  <a:gd name="T40" fmla="*/ 100 w 100"/>
                  <a:gd name="T41" fmla="*/ 0 h 102"/>
                  <a:gd name="T42" fmla="*/ 100 w 100"/>
                  <a:gd name="T43" fmla="*/ 3 h 102"/>
                  <a:gd name="T44" fmla="*/ 91 w 100"/>
                  <a:gd name="T45" fmla="*/ 5 h 102"/>
                  <a:gd name="T46" fmla="*/ 89 w 100"/>
                  <a:gd name="T47" fmla="*/ 8 h 102"/>
                  <a:gd name="T48" fmla="*/ 89 w 100"/>
                  <a:gd name="T49" fmla="*/ 13 h 102"/>
                  <a:gd name="T50" fmla="*/ 89 w 100"/>
                  <a:gd name="T51" fmla="*/ 20 h 102"/>
                  <a:gd name="T52" fmla="*/ 89 w 100"/>
                  <a:gd name="T53" fmla="*/ 56 h 102"/>
                  <a:gd name="T54" fmla="*/ 80 w 100"/>
                  <a:gd name="T55" fmla="*/ 90 h 102"/>
                  <a:gd name="T56" fmla="*/ 50 w 100"/>
                  <a:gd name="T57" fmla="*/ 102 h 102"/>
                  <a:gd name="T58" fmla="*/ 20 w 100"/>
                  <a:gd name="T59" fmla="*/ 92 h 102"/>
                  <a:gd name="T60" fmla="*/ 11 w 100"/>
                  <a:gd name="T61" fmla="*/ 60 h 102"/>
                  <a:gd name="T62" fmla="*/ 11 w 100"/>
                  <a:gd name="T63" fmla="*/ 20 h 102"/>
                  <a:gd name="T64" fmla="*/ 11 w 100"/>
                  <a:gd name="T65" fmla="*/ 13 h 102"/>
                  <a:gd name="T66" fmla="*/ 11 w 100"/>
                  <a:gd name="T67" fmla="*/ 8 h 102"/>
                  <a:gd name="T68" fmla="*/ 9 w 100"/>
                  <a:gd name="T69" fmla="*/ 5 h 102"/>
                  <a:gd name="T70" fmla="*/ 0 w 100"/>
                  <a:gd name="T71" fmla="*/ 3 h 102"/>
                  <a:gd name="T72" fmla="*/ 0 w 100"/>
                  <a:gd name="T7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0" h="102">
                    <a:moveTo>
                      <a:pt x="0" y="0"/>
                    </a:moveTo>
                    <a:cubicBezTo>
                      <a:pt x="6" y="0"/>
                      <a:pt x="12" y="0"/>
                      <a:pt x="18" y="0"/>
                    </a:cubicBezTo>
                    <a:cubicBezTo>
                      <a:pt x="23" y="0"/>
                      <a:pt x="29" y="0"/>
                      <a:pt x="35" y="0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5"/>
                      <a:pt x="25" y="6"/>
                      <a:pt x="25" y="7"/>
                    </a:cubicBezTo>
                    <a:cubicBezTo>
                      <a:pt x="25" y="9"/>
                      <a:pt x="25" y="11"/>
                      <a:pt x="25" y="13"/>
                    </a:cubicBezTo>
                    <a:cubicBezTo>
                      <a:pt x="25" y="15"/>
                      <a:pt x="25" y="17"/>
                      <a:pt x="25" y="19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72"/>
                      <a:pt x="27" y="81"/>
                      <a:pt x="31" y="86"/>
                    </a:cubicBezTo>
                    <a:cubicBezTo>
                      <a:pt x="36" y="92"/>
                      <a:pt x="43" y="94"/>
                      <a:pt x="52" y="94"/>
                    </a:cubicBezTo>
                    <a:cubicBezTo>
                      <a:pt x="62" y="94"/>
                      <a:pt x="69" y="91"/>
                      <a:pt x="73" y="86"/>
                    </a:cubicBezTo>
                    <a:cubicBezTo>
                      <a:pt x="78" y="81"/>
                      <a:pt x="80" y="72"/>
                      <a:pt x="80" y="5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7"/>
                      <a:pt x="80" y="15"/>
                      <a:pt x="80" y="13"/>
                    </a:cubicBezTo>
                    <a:cubicBezTo>
                      <a:pt x="80" y="11"/>
                      <a:pt x="80" y="9"/>
                      <a:pt x="80" y="7"/>
                    </a:cubicBezTo>
                    <a:cubicBezTo>
                      <a:pt x="80" y="6"/>
                      <a:pt x="79" y="6"/>
                      <a:pt x="78" y="5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5" y="0"/>
                      <a:pt x="80" y="0"/>
                      <a:pt x="85" y="0"/>
                    </a:cubicBezTo>
                    <a:cubicBezTo>
                      <a:pt x="89" y="0"/>
                      <a:pt x="94" y="0"/>
                      <a:pt x="100" y="0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0" y="6"/>
                      <a:pt x="90" y="6"/>
                      <a:pt x="89" y="8"/>
                    </a:cubicBezTo>
                    <a:cubicBezTo>
                      <a:pt x="89" y="9"/>
                      <a:pt x="89" y="11"/>
                      <a:pt x="89" y="13"/>
                    </a:cubicBezTo>
                    <a:cubicBezTo>
                      <a:pt x="89" y="15"/>
                      <a:pt x="89" y="17"/>
                      <a:pt x="89" y="20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89" y="72"/>
                      <a:pt x="86" y="83"/>
                      <a:pt x="80" y="90"/>
                    </a:cubicBezTo>
                    <a:cubicBezTo>
                      <a:pt x="74" y="98"/>
                      <a:pt x="64" y="102"/>
                      <a:pt x="50" y="102"/>
                    </a:cubicBezTo>
                    <a:cubicBezTo>
                      <a:pt x="37" y="102"/>
                      <a:pt x="27" y="98"/>
                      <a:pt x="20" y="92"/>
                    </a:cubicBezTo>
                    <a:cubicBezTo>
                      <a:pt x="14" y="85"/>
                      <a:pt x="11" y="74"/>
                      <a:pt x="11" y="6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7"/>
                      <a:pt x="11" y="15"/>
                      <a:pt x="11" y="13"/>
                    </a:cubicBezTo>
                    <a:cubicBezTo>
                      <a:pt x="11" y="11"/>
                      <a:pt x="11" y="9"/>
                      <a:pt x="11" y="8"/>
                    </a:cubicBezTo>
                    <a:cubicBezTo>
                      <a:pt x="11" y="6"/>
                      <a:pt x="10" y="6"/>
                      <a:pt x="9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8" name="îṥļíďe">
                <a:extLst>
                  <a:ext uri="{FF2B5EF4-FFF2-40B4-BE49-F238E27FC236}">
                    <a16:creationId xmlns:a16="http://schemas.microsoft.com/office/drawing/2014/main" id="{CDA87B29-F80E-44CC-A783-C30C752B1115}"/>
                  </a:ext>
                </a:extLst>
              </p:cNvPr>
              <p:cNvSpPr/>
              <p:nvPr/>
            </p:nvSpPr>
            <p:spPr bwMode="auto">
              <a:xfrm>
                <a:off x="4976813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9" name="îśḻïḍê">
                <a:extLst>
                  <a:ext uri="{FF2B5EF4-FFF2-40B4-BE49-F238E27FC236}">
                    <a16:creationId xmlns:a16="http://schemas.microsoft.com/office/drawing/2014/main" id="{581AFB53-8608-464F-9630-DB13BA3B5A65}"/>
                  </a:ext>
                </a:extLst>
              </p:cNvPr>
              <p:cNvSpPr/>
              <p:nvPr/>
            </p:nvSpPr>
            <p:spPr bwMode="auto">
              <a:xfrm>
                <a:off x="5260975" y="4229100"/>
                <a:ext cx="107950" cy="320675"/>
              </a:xfrm>
              <a:custGeom>
                <a:avLst/>
                <a:gdLst>
                  <a:gd name="T0" fmla="*/ 1 w 34"/>
                  <a:gd name="T1" fmla="*/ 38 h 101"/>
                  <a:gd name="T2" fmla="*/ 24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1 w 34"/>
                  <a:gd name="T27" fmla="*/ 94 h 101"/>
                  <a:gd name="T28" fmla="*/ 11 w 34"/>
                  <a:gd name="T29" fmla="*/ 84 h 101"/>
                  <a:gd name="T30" fmla="*/ 11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1 w 34"/>
                  <a:gd name="T37" fmla="*/ 38 h 101"/>
                  <a:gd name="T38" fmla="*/ 25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1 w 34"/>
                  <a:gd name="T49" fmla="*/ 3 h 101"/>
                  <a:gd name="T50" fmla="*/ 17 w 34"/>
                  <a:gd name="T51" fmla="*/ 0 h 101"/>
                  <a:gd name="T52" fmla="*/ 22 w 34"/>
                  <a:gd name="T53" fmla="*/ 3 h 101"/>
                  <a:gd name="T54" fmla="*/ 25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1" y="38"/>
                    </a:moveTo>
                    <a:cubicBezTo>
                      <a:pt x="9" y="37"/>
                      <a:pt x="17" y="35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5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8" y="101"/>
                      <a:pt x="22" y="101"/>
                      <a:pt x="17" y="101"/>
                    </a:cubicBezTo>
                    <a:cubicBezTo>
                      <a:pt x="13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1" y="94"/>
                    </a:cubicBezTo>
                    <a:cubicBezTo>
                      <a:pt x="11" y="92"/>
                      <a:pt x="11" y="89"/>
                      <a:pt x="11" y="84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1" y="54"/>
                      <a:pt x="11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1" y="38"/>
                    </a:lnTo>
                    <a:close/>
                    <a:moveTo>
                      <a:pt x="25" y="8"/>
                    </a:moveTo>
                    <a:cubicBezTo>
                      <a:pt x="25" y="11"/>
                      <a:pt x="24" y="13"/>
                      <a:pt x="22" y="14"/>
                    </a:cubicBezTo>
                    <a:cubicBezTo>
                      <a:pt x="21" y="16"/>
                      <a:pt x="19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1" y="3"/>
                    </a:cubicBezTo>
                    <a:cubicBezTo>
                      <a:pt x="12" y="1"/>
                      <a:pt x="14" y="0"/>
                      <a:pt x="17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5" y="6"/>
                      <a:pt x="25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0" name="iŝḷíḍè">
                <a:extLst>
                  <a:ext uri="{FF2B5EF4-FFF2-40B4-BE49-F238E27FC236}">
                    <a16:creationId xmlns:a16="http://schemas.microsoft.com/office/drawing/2014/main" id="{DC35C7CB-F59A-4C3B-B75E-08DC7074D459}"/>
                  </a:ext>
                </a:extLst>
              </p:cNvPr>
              <p:cNvSpPr/>
              <p:nvPr/>
            </p:nvSpPr>
            <p:spPr bwMode="auto">
              <a:xfrm>
                <a:off x="5387975" y="4340225"/>
                <a:ext cx="234950" cy="212725"/>
              </a:xfrm>
              <a:custGeom>
                <a:avLst/>
                <a:gdLst>
                  <a:gd name="T0" fmla="*/ 0 w 74"/>
                  <a:gd name="T1" fmla="*/ 0 h 67"/>
                  <a:gd name="T2" fmla="*/ 16 w 74"/>
                  <a:gd name="T3" fmla="*/ 0 h 67"/>
                  <a:gd name="T4" fmla="*/ 31 w 74"/>
                  <a:gd name="T5" fmla="*/ 0 h 67"/>
                  <a:gd name="T6" fmla="*/ 31 w 74"/>
                  <a:gd name="T7" fmla="*/ 3 h 67"/>
                  <a:gd name="T8" fmla="*/ 23 w 74"/>
                  <a:gd name="T9" fmla="*/ 5 h 67"/>
                  <a:gd name="T10" fmla="*/ 37 w 74"/>
                  <a:gd name="T11" fmla="*/ 40 h 67"/>
                  <a:gd name="T12" fmla="*/ 40 w 74"/>
                  <a:gd name="T13" fmla="*/ 50 h 67"/>
                  <a:gd name="T14" fmla="*/ 44 w 74"/>
                  <a:gd name="T15" fmla="*/ 41 h 67"/>
                  <a:gd name="T16" fmla="*/ 57 w 74"/>
                  <a:gd name="T17" fmla="*/ 5 h 67"/>
                  <a:gd name="T18" fmla="*/ 49 w 74"/>
                  <a:gd name="T19" fmla="*/ 3 h 67"/>
                  <a:gd name="T20" fmla="*/ 49 w 74"/>
                  <a:gd name="T21" fmla="*/ 0 h 67"/>
                  <a:gd name="T22" fmla="*/ 61 w 74"/>
                  <a:gd name="T23" fmla="*/ 0 h 67"/>
                  <a:gd name="T24" fmla="*/ 73 w 74"/>
                  <a:gd name="T25" fmla="*/ 0 h 67"/>
                  <a:gd name="T26" fmla="*/ 74 w 74"/>
                  <a:gd name="T27" fmla="*/ 3 h 67"/>
                  <a:gd name="T28" fmla="*/ 67 w 74"/>
                  <a:gd name="T29" fmla="*/ 5 h 67"/>
                  <a:gd name="T30" fmla="*/ 64 w 74"/>
                  <a:gd name="T31" fmla="*/ 8 h 67"/>
                  <a:gd name="T32" fmla="*/ 51 w 74"/>
                  <a:gd name="T33" fmla="*/ 39 h 67"/>
                  <a:gd name="T34" fmla="*/ 40 w 74"/>
                  <a:gd name="T35" fmla="*/ 66 h 67"/>
                  <a:gd name="T36" fmla="*/ 34 w 74"/>
                  <a:gd name="T37" fmla="*/ 67 h 67"/>
                  <a:gd name="T38" fmla="*/ 22 w 74"/>
                  <a:gd name="T39" fmla="*/ 39 h 67"/>
                  <a:gd name="T40" fmla="*/ 10 w 74"/>
                  <a:gd name="T41" fmla="*/ 8 h 67"/>
                  <a:gd name="T42" fmla="*/ 7 w 74"/>
                  <a:gd name="T43" fmla="*/ 5 h 67"/>
                  <a:gd name="T44" fmla="*/ 0 w 74"/>
                  <a:gd name="T45" fmla="*/ 3 h 67"/>
                  <a:gd name="T46" fmla="*/ 0 w 74"/>
                  <a:gd name="T4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4" h="67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20" y="0"/>
                      <a:pt x="25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7" y="16"/>
                      <a:pt x="32" y="28"/>
                      <a:pt x="37" y="40"/>
                    </a:cubicBezTo>
                    <a:cubicBezTo>
                      <a:pt x="38" y="44"/>
                      <a:pt x="39" y="47"/>
                      <a:pt x="40" y="50"/>
                    </a:cubicBezTo>
                    <a:cubicBezTo>
                      <a:pt x="41" y="47"/>
                      <a:pt x="42" y="44"/>
                      <a:pt x="44" y="41"/>
                    </a:cubicBezTo>
                    <a:cubicBezTo>
                      <a:pt x="48" y="30"/>
                      <a:pt x="53" y="18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5" y="0"/>
                      <a:pt x="69" y="0"/>
                      <a:pt x="73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0" y="17"/>
                      <a:pt x="56" y="27"/>
                      <a:pt x="51" y="39"/>
                    </a:cubicBezTo>
                    <a:cubicBezTo>
                      <a:pt x="46" y="51"/>
                      <a:pt x="42" y="60"/>
                      <a:pt x="40" y="66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1" y="60"/>
                      <a:pt x="27" y="51"/>
                      <a:pt x="22" y="39"/>
                    </a:cubicBezTo>
                    <a:cubicBezTo>
                      <a:pt x="17" y="27"/>
                      <a:pt x="13" y="17"/>
                      <a:pt x="10" y="8"/>
                    </a:cubicBezTo>
                    <a:cubicBezTo>
                      <a:pt x="9" y="7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1" name="îṧļíďè">
                <a:extLst>
                  <a:ext uri="{FF2B5EF4-FFF2-40B4-BE49-F238E27FC236}">
                    <a16:creationId xmlns:a16="http://schemas.microsoft.com/office/drawing/2014/main" id="{9D39C1E6-C06E-45D5-8C52-2AC958BB2215}"/>
                  </a:ext>
                </a:extLst>
              </p:cNvPr>
              <p:cNvSpPr/>
              <p:nvPr/>
            </p:nvSpPr>
            <p:spPr bwMode="auto">
              <a:xfrm>
                <a:off x="5641975" y="4333875"/>
                <a:ext cx="188913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60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2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60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2" name="îśḻîḋè">
                <a:extLst>
                  <a:ext uri="{FF2B5EF4-FFF2-40B4-BE49-F238E27FC236}">
                    <a16:creationId xmlns:a16="http://schemas.microsoft.com/office/drawing/2014/main" id="{1C872079-1BDB-4816-9666-7B84804689BD}"/>
                  </a:ext>
                </a:extLst>
              </p:cNvPr>
              <p:cNvSpPr/>
              <p:nvPr/>
            </p:nvSpPr>
            <p:spPr bwMode="auto">
              <a:xfrm>
                <a:off x="5875338" y="4333875"/>
                <a:ext cx="158750" cy="215900"/>
              </a:xfrm>
              <a:custGeom>
                <a:avLst/>
                <a:gdLst>
                  <a:gd name="T0" fmla="*/ 0 w 50"/>
                  <a:gd name="T1" fmla="*/ 5 h 68"/>
                  <a:gd name="T2" fmla="*/ 23 w 50"/>
                  <a:gd name="T3" fmla="*/ 0 h 68"/>
                  <a:gd name="T4" fmla="*/ 24 w 50"/>
                  <a:gd name="T5" fmla="*/ 1 h 68"/>
                  <a:gd name="T6" fmla="*/ 24 w 50"/>
                  <a:gd name="T7" fmla="*/ 9 h 68"/>
                  <a:gd name="T8" fmla="*/ 49 w 50"/>
                  <a:gd name="T9" fmla="*/ 0 h 68"/>
                  <a:gd name="T10" fmla="*/ 50 w 50"/>
                  <a:gd name="T11" fmla="*/ 1 h 68"/>
                  <a:gd name="T12" fmla="*/ 46 w 50"/>
                  <a:gd name="T13" fmla="*/ 23 h 68"/>
                  <a:gd name="T14" fmla="*/ 43 w 50"/>
                  <a:gd name="T15" fmla="*/ 23 h 68"/>
                  <a:gd name="T16" fmla="*/ 39 w 50"/>
                  <a:gd name="T17" fmla="*/ 14 h 68"/>
                  <a:gd name="T18" fmla="*/ 33 w 50"/>
                  <a:gd name="T19" fmla="*/ 10 h 68"/>
                  <a:gd name="T20" fmla="*/ 24 w 50"/>
                  <a:gd name="T21" fmla="*/ 14 h 68"/>
                  <a:gd name="T22" fmla="*/ 24 w 50"/>
                  <a:gd name="T23" fmla="*/ 44 h 68"/>
                  <a:gd name="T24" fmla="*/ 24 w 50"/>
                  <a:gd name="T25" fmla="*/ 60 h 68"/>
                  <a:gd name="T26" fmla="*/ 26 w 50"/>
                  <a:gd name="T27" fmla="*/ 63 h 68"/>
                  <a:gd name="T28" fmla="*/ 35 w 50"/>
                  <a:gd name="T29" fmla="*/ 65 h 68"/>
                  <a:gd name="T30" fmla="*/ 35 w 50"/>
                  <a:gd name="T31" fmla="*/ 68 h 68"/>
                  <a:gd name="T32" fmla="*/ 17 w 50"/>
                  <a:gd name="T33" fmla="*/ 68 h 68"/>
                  <a:gd name="T34" fmla="*/ 1 w 50"/>
                  <a:gd name="T35" fmla="*/ 68 h 68"/>
                  <a:gd name="T36" fmla="*/ 0 w 50"/>
                  <a:gd name="T37" fmla="*/ 65 h 68"/>
                  <a:gd name="T38" fmla="*/ 9 w 50"/>
                  <a:gd name="T39" fmla="*/ 63 h 68"/>
                  <a:gd name="T40" fmla="*/ 10 w 50"/>
                  <a:gd name="T41" fmla="*/ 61 h 68"/>
                  <a:gd name="T42" fmla="*/ 10 w 50"/>
                  <a:gd name="T43" fmla="*/ 52 h 68"/>
                  <a:gd name="T44" fmla="*/ 10 w 50"/>
                  <a:gd name="T45" fmla="*/ 28 h 68"/>
                  <a:gd name="T46" fmla="*/ 10 w 50"/>
                  <a:gd name="T47" fmla="*/ 10 h 68"/>
                  <a:gd name="T48" fmla="*/ 1 w 50"/>
                  <a:gd name="T49" fmla="*/ 8 h 68"/>
                  <a:gd name="T50" fmla="*/ 0 w 50"/>
                  <a:gd name="T51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32" y="3"/>
                      <a:pt x="41" y="0"/>
                      <a:pt x="49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8" y="8"/>
                      <a:pt x="47" y="15"/>
                      <a:pt x="46" y="23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42" y="19"/>
                      <a:pt x="40" y="16"/>
                      <a:pt x="39" y="14"/>
                    </a:cubicBezTo>
                    <a:cubicBezTo>
                      <a:pt x="38" y="11"/>
                      <a:pt x="36" y="10"/>
                      <a:pt x="33" y="10"/>
                    </a:cubicBezTo>
                    <a:cubicBezTo>
                      <a:pt x="31" y="10"/>
                      <a:pt x="27" y="11"/>
                      <a:pt x="24" y="1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52"/>
                      <a:pt x="24" y="57"/>
                      <a:pt x="24" y="60"/>
                    </a:cubicBezTo>
                    <a:cubicBezTo>
                      <a:pt x="24" y="61"/>
                      <a:pt x="24" y="62"/>
                      <a:pt x="26" y="63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28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1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2"/>
                      <a:pt x="10" y="62"/>
                      <a:pt x="10" y="61"/>
                    </a:cubicBezTo>
                    <a:cubicBezTo>
                      <a:pt x="10" y="59"/>
                      <a:pt x="10" y="56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0"/>
                      <a:pt x="10" y="14"/>
                      <a:pt x="10" y="10"/>
                    </a:cubicBezTo>
                    <a:cubicBezTo>
                      <a:pt x="1" y="8"/>
                      <a:pt x="1" y="8"/>
                      <a:pt x="1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3" name="ïsḷiḓé">
                <a:extLst>
                  <a:ext uri="{FF2B5EF4-FFF2-40B4-BE49-F238E27FC236}">
                    <a16:creationId xmlns:a16="http://schemas.microsoft.com/office/drawing/2014/main" id="{59E35C89-D7F4-4951-AE16-4440CDB3071E}"/>
                  </a:ext>
                </a:extLst>
              </p:cNvPr>
              <p:cNvSpPr/>
              <p:nvPr/>
            </p:nvSpPr>
            <p:spPr bwMode="auto">
              <a:xfrm>
                <a:off x="6075363" y="4333875"/>
                <a:ext cx="155575" cy="222250"/>
              </a:xfrm>
              <a:custGeom>
                <a:avLst/>
                <a:gdLst>
                  <a:gd name="T0" fmla="*/ 35 w 49"/>
                  <a:gd name="T1" fmla="*/ 8 h 70"/>
                  <a:gd name="T2" fmla="*/ 26 w 49"/>
                  <a:gd name="T3" fmla="*/ 7 h 70"/>
                  <a:gd name="T4" fmla="*/ 16 w 49"/>
                  <a:gd name="T5" fmla="*/ 9 h 70"/>
                  <a:gd name="T6" fmla="*/ 12 w 49"/>
                  <a:gd name="T7" fmla="*/ 16 h 70"/>
                  <a:gd name="T8" fmla="*/ 14 w 49"/>
                  <a:gd name="T9" fmla="*/ 23 h 70"/>
                  <a:gd name="T10" fmla="*/ 24 w 49"/>
                  <a:gd name="T11" fmla="*/ 28 h 70"/>
                  <a:gd name="T12" fmla="*/ 30 w 49"/>
                  <a:gd name="T13" fmla="*/ 30 h 70"/>
                  <a:gd name="T14" fmla="*/ 44 w 49"/>
                  <a:gd name="T15" fmla="*/ 38 h 70"/>
                  <a:gd name="T16" fmla="*/ 49 w 49"/>
                  <a:gd name="T17" fmla="*/ 49 h 70"/>
                  <a:gd name="T18" fmla="*/ 41 w 49"/>
                  <a:gd name="T19" fmla="*/ 64 h 70"/>
                  <a:gd name="T20" fmla="*/ 22 w 49"/>
                  <a:gd name="T21" fmla="*/ 70 h 70"/>
                  <a:gd name="T22" fmla="*/ 0 w 49"/>
                  <a:gd name="T23" fmla="*/ 66 h 70"/>
                  <a:gd name="T24" fmla="*/ 4 w 49"/>
                  <a:gd name="T25" fmla="*/ 48 h 70"/>
                  <a:gd name="T26" fmla="*/ 6 w 49"/>
                  <a:gd name="T27" fmla="*/ 47 h 70"/>
                  <a:gd name="T28" fmla="*/ 12 w 49"/>
                  <a:gd name="T29" fmla="*/ 62 h 70"/>
                  <a:gd name="T30" fmla="*/ 22 w 49"/>
                  <a:gd name="T31" fmla="*/ 64 h 70"/>
                  <a:gd name="T32" fmla="*/ 32 w 49"/>
                  <a:gd name="T33" fmla="*/ 61 h 70"/>
                  <a:gd name="T34" fmla="*/ 36 w 49"/>
                  <a:gd name="T35" fmla="*/ 54 h 70"/>
                  <a:gd name="T36" fmla="*/ 34 w 49"/>
                  <a:gd name="T37" fmla="*/ 46 h 70"/>
                  <a:gd name="T38" fmla="*/ 25 w 49"/>
                  <a:gd name="T39" fmla="*/ 42 h 70"/>
                  <a:gd name="T40" fmla="*/ 18 w 49"/>
                  <a:gd name="T41" fmla="*/ 39 h 70"/>
                  <a:gd name="T42" fmla="*/ 5 w 49"/>
                  <a:gd name="T43" fmla="*/ 32 h 70"/>
                  <a:gd name="T44" fmla="*/ 1 w 49"/>
                  <a:gd name="T45" fmla="*/ 21 h 70"/>
                  <a:gd name="T46" fmla="*/ 8 w 49"/>
                  <a:gd name="T47" fmla="*/ 6 h 70"/>
                  <a:gd name="T48" fmla="*/ 27 w 49"/>
                  <a:gd name="T49" fmla="*/ 0 h 70"/>
                  <a:gd name="T50" fmla="*/ 46 w 49"/>
                  <a:gd name="T51" fmla="*/ 4 h 70"/>
                  <a:gd name="T52" fmla="*/ 43 w 49"/>
                  <a:gd name="T53" fmla="*/ 21 h 70"/>
                  <a:gd name="T54" fmla="*/ 40 w 49"/>
                  <a:gd name="T55" fmla="*/ 21 h 70"/>
                  <a:gd name="T56" fmla="*/ 35 w 49"/>
                  <a:gd name="T57" fmla="*/ 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9" h="70">
                    <a:moveTo>
                      <a:pt x="35" y="8"/>
                    </a:moveTo>
                    <a:cubicBezTo>
                      <a:pt x="33" y="7"/>
                      <a:pt x="30" y="7"/>
                      <a:pt x="26" y="7"/>
                    </a:cubicBezTo>
                    <a:cubicBezTo>
                      <a:pt x="22" y="7"/>
                      <a:pt x="18" y="7"/>
                      <a:pt x="16" y="9"/>
                    </a:cubicBezTo>
                    <a:cubicBezTo>
                      <a:pt x="13" y="11"/>
                      <a:pt x="12" y="13"/>
                      <a:pt x="12" y="16"/>
                    </a:cubicBezTo>
                    <a:cubicBezTo>
                      <a:pt x="12" y="19"/>
                      <a:pt x="12" y="21"/>
                      <a:pt x="14" y="23"/>
                    </a:cubicBezTo>
                    <a:cubicBezTo>
                      <a:pt x="16" y="25"/>
                      <a:pt x="19" y="26"/>
                      <a:pt x="24" y="28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7" y="32"/>
                      <a:pt x="41" y="35"/>
                      <a:pt x="44" y="38"/>
                    </a:cubicBezTo>
                    <a:cubicBezTo>
                      <a:pt x="47" y="40"/>
                      <a:pt x="49" y="44"/>
                      <a:pt x="49" y="49"/>
                    </a:cubicBezTo>
                    <a:cubicBezTo>
                      <a:pt x="49" y="55"/>
                      <a:pt x="46" y="61"/>
                      <a:pt x="41" y="64"/>
                    </a:cubicBezTo>
                    <a:cubicBezTo>
                      <a:pt x="36" y="68"/>
                      <a:pt x="30" y="70"/>
                      <a:pt x="22" y="70"/>
                    </a:cubicBezTo>
                    <a:cubicBezTo>
                      <a:pt x="15" y="70"/>
                      <a:pt x="7" y="69"/>
                      <a:pt x="0" y="66"/>
                    </a:cubicBezTo>
                    <a:cubicBezTo>
                      <a:pt x="1" y="59"/>
                      <a:pt x="3" y="53"/>
                      <a:pt x="4" y="48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4" y="63"/>
                      <a:pt x="18" y="64"/>
                      <a:pt x="22" y="64"/>
                    </a:cubicBezTo>
                    <a:cubicBezTo>
                      <a:pt x="26" y="64"/>
                      <a:pt x="30" y="63"/>
                      <a:pt x="32" y="61"/>
                    </a:cubicBezTo>
                    <a:cubicBezTo>
                      <a:pt x="35" y="59"/>
                      <a:pt x="36" y="57"/>
                      <a:pt x="36" y="54"/>
                    </a:cubicBezTo>
                    <a:cubicBezTo>
                      <a:pt x="36" y="51"/>
                      <a:pt x="35" y="48"/>
                      <a:pt x="34" y="46"/>
                    </a:cubicBezTo>
                    <a:cubicBezTo>
                      <a:pt x="32" y="45"/>
                      <a:pt x="29" y="43"/>
                      <a:pt x="25" y="42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1" y="37"/>
                      <a:pt x="7" y="35"/>
                      <a:pt x="5" y="32"/>
                    </a:cubicBezTo>
                    <a:cubicBezTo>
                      <a:pt x="2" y="29"/>
                      <a:pt x="1" y="25"/>
                      <a:pt x="1" y="21"/>
                    </a:cubicBezTo>
                    <a:cubicBezTo>
                      <a:pt x="1" y="14"/>
                      <a:pt x="3" y="9"/>
                      <a:pt x="8" y="6"/>
                    </a:cubicBezTo>
                    <a:cubicBezTo>
                      <a:pt x="13" y="2"/>
                      <a:pt x="19" y="0"/>
                      <a:pt x="27" y="0"/>
                    </a:cubicBezTo>
                    <a:cubicBezTo>
                      <a:pt x="34" y="0"/>
                      <a:pt x="40" y="2"/>
                      <a:pt x="46" y="4"/>
                    </a:cubicBezTo>
                    <a:cubicBezTo>
                      <a:pt x="45" y="9"/>
                      <a:pt x="44" y="15"/>
                      <a:pt x="43" y="21"/>
                    </a:cubicBezTo>
                    <a:cubicBezTo>
                      <a:pt x="40" y="21"/>
                      <a:pt x="40" y="21"/>
                      <a:pt x="40" y="21"/>
                    </a:cubicBezTo>
                    <a:lnTo>
                      <a:pt x="35" y="8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4" name="ïṩ1ïḋe">
                <a:extLst>
                  <a:ext uri="{FF2B5EF4-FFF2-40B4-BE49-F238E27FC236}">
                    <a16:creationId xmlns:a16="http://schemas.microsoft.com/office/drawing/2014/main" id="{1539C332-28DE-4B47-B1E1-FD33C6D14EAE}"/>
                  </a:ext>
                </a:extLst>
              </p:cNvPr>
              <p:cNvSpPr/>
              <p:nvPr/>
            </p:nvSpPr>
            <p:spPr bwMode="auto">
              <a:xfrm>
                <a:off x="6278563" y="4229100"/>
                <a:ext cx="104775" cy="320675"/>
              </a:xfrm>
              <a:custGeom>
                <a:avLst/>
                <a:gdLst>
                  <a:gd name="T0" fmla="*/ 0 w 33"/>
                  <a:gd name="T1" fmla="*/ 38 h 101"/>
                  <a:gd name="T2" fmla="*/ 23 w 33"/>
                  <a:gd name="T3" fmla="*/ 33 h 101"/>
                  <a:gd name="T4" fmla="*/ 23 w 33"/>
                  <a:gd name="T5" fmla="*/ 34 h 101"/>
                  <a:gd name="T6" fmla="*/ 23 w 33"/>
                  <a:gd name="T7" fmla="*/ 54 h 101"/>
                  <a:gd name="T8" fmla="*/ 23 w 33"/>
                  <a:gd name="T9" fmla="*/ 82 h 101"/>
                  <a:gd name="T10" fmla="*/ 23 w 33"/>
                  <a:gd name="T11" fmla="*/ 93 h 101"/>
                  <a:gd name="T12" fmla="*/ 25 w 33"/>
                  <a:gd name="T13" fmla="*/ 96 h 101"/>
                  <a:gd name="T14" fmla="*/ 33 w 33"/>
                  <a:gd name="T15" fmla="*/ 98 h 101"/>
                  <a:gd name="T16" fmla="*/ 33 w 33"/>
                  <a:gd name="T17" fmla="*/ 101 h 101"/>
                  <a:gd name="T18" fmla="*/ 16 w 33"/>
                  <a:gd name="T19" fmla="*/ 101 h 101"/>
                  <a:gd name="T20" fmla="*/ 0 w 33"/>
                  <a:gd name="T21" fmla="*/ 101 h 101"/>
                  <a:gd name="T22" fmla="*/ 0 w 33"/>
                  <a:gd name="T23" fmla="*/ 98 h 101"/>
                  <a:gd name="T24" fmla="*/ 8 w 33"/>
                  <a:gd name="T25" fmla="*/ 96 h 101"/>
                  <a:gd name="T26" fmla="*/ 10 w 33"/>
                  <a:gd name="T27" fmla="*/ 94 h 101"/>
                  <a:gd name="T28" fmla="*/ 10 w 33"/>
                  <a:gd name="T29" fmla="*/ 84 h 101"/>
                  <a:gd name="T30" fmla="*/ 10 w 33"/>
                  <a:gd name="T31" fmla="*/ 61 h 101"/>
                  <a:gd name="T32" fmla="*/ 9 w 33"/>
                  <a:gd name="T33" fmla="*/ 43 h 101"/>
                  <a:gd name="T34" fmla="*/ 0 w 33"/>
                  <a:gd name="T35" fmla="*/ 41 h 101"/>
                  <a:gd name="T36" fmla="*/ 0 w 33"/>
                  <a:gd name="T37" fmla="*/ 38 h 101"/>
                  <a:gd name="T38" fmla="*/ 24 w 33"/>
                  <a:gd name="T39" fmla="*/ 8 h 101"/>
                  <a:gd name="T40" fmla="*/ 21 w 33"/>
                  <a:gd name="T41" fmla="*/ 14 h 101"/>
                  <a:gd name="T42" fmla="*/ 15 w 33"/>
                  <a:gd name="T43" fmla="*/ 17 h 101"/>
                  <a:gd name="T44" fmla="*/ 9 w 33"/>
                  <a:gd name="T45" fmla="*/ 15 h 101"/>
                  <a:gd name="T46" fmla="*/ 7 w 33"/>
                  <a:gd name="T47" fmla="*/ 9 h 101"/>
                  <a:gd name="T48" fmla="*/ 10 w 33"/>
                  <a:gd name="T49" fmla="*/ 3 h 101"/>
                  <a:gd name="T50" fmla="*/ 16 w 33"/>
                  <a:gd name="T51" fmla="*/ 0 h 101"/>
                  <a:gd name="T52" fmla="*/ 21 w 33"/>
                  <a:gd name="T53" fmla="*/ 3 h 101"/>
                  <a:gd name="T54" fmla="*/ 24 w 33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3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101"/>
                      <a:pt x="33" y="101"/>
                      <a:pt x="33" y="101"/>
                    </a:cubicBezTo>
                    <a:cubicBezTo>
                      <a:pt x="27" y="101"/>
                      <a:pt x="21" y="101"/>
                      <a:pt x="16" y="101"/>
                    </a:cubicBezTo>
                    <a:cubicBezTo>
                      <a:pt x="12" y="101"/>
                      <a:pt x="6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9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1" y="14"/>
                    </a:cubicBezTo>
                    <a:cubicBezTo>
                      <a:pt x="20" y="16"/>
                      <a:pt x="18" y="17"/>
                      <a:pt x="15" y="17"/>
                    </a:cubicBezTo>
                    <a:cubicBezTo>
                      <a:pt x="13" y="17"/>
                      <a:pt x="11" y="16"/>
                      <a:pt x="9" y="15"/>
                    </a:cubicBezTo>
                    <a:cubicBezTo>
                      <a:pt x="8" y="13"/>
                      <a:pt x="7" y="11"/>
                      <a:pt x="7" y="9"/>
                    </a:cubicBezTo>
                    <a:cubicBezTo>
                      <a:pt x="7" y="6"/>
                      <a:pt x="8" y="4"/>
                      <a:pt x="10" y="3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8" y="0"/>
                      <a:pt x="20" y="1"/>
                      <a:pt x="21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5" name="îśḷíḍe">
                <a:extLst>
                  <a:ext uri="{FF2B5EF4-FFF2-40B4-BE49-F238E27FC236}">
                    <a16:creationId xmlns:a16="http://schemas.microsoft.com/office/drawing/2014/main" id="{9ED8ED18-5A15-493C-B448-C1E497AD4B28}"/>
                  </a:ext>
                </a:extLst>
              </p:cNvPr>
              <p:cNvSpPr/>
              <p:nvPr/>
            </p:nvSpPr>
            <p:spPr bwMode="auto">
              <a:xfrm>
                <a:off x="6418263" y="4283075"/>
                <a:ext cx="150813" cy="273050"/>
              </a:xfrm>
              <a:custGeom>
                <a:avLst/>
                <a:gdLst>
                  <a:gd name="T0" fmla="*/ 24 w 48"/>
                  <a:gd name="T1" fmla="*/ 26 h 86"/>
                  <a:gd name="T2" fmla="*/ 24 w 48"/>
                  <a:gd name="T3" fmla="*/ 65 h 86"/>
                  <a:gd name="T4" fmla="*/ 26 w 48"/>
                  <a:gd name="T5" fmla="*/ 75 h 86"/>
                  <a:gd name="T6" fmla="*/ 34 w 48"/>
                  <a:gd name="T7" fmla="*/ 78 h 86"/>
                  <a:gd name="T8" fmla="*/ 47 w 48"/>
                  <a:gd name="T9" fmla="*/ 76 h 86"/>
                  <a:gd name="T10" fmla="*/ 48 w 48"/>
                  <a:gd name="T11" fmla="*/ 80 h 86"/>
                  <a:gd name="T12" fmla="*/ 26 w 48"/>
                  <a:gd name="T13" fmla="*/ 86 h 86"/>
                  <a:gd name="T14" fmla="*/ 14 w 48"/>
                  <a:gd name="T15" fmla="*/ 82 h 86"/>
                  <a:gd name="T16" fmla="*/ 10 w 48"/>
                  <a:gd name="T17" fmla="*/ 69 h 86"/>
                  <a:gd name="T18" fmla="*/ 11 w 48"/>
                  <a:gd name="T19" fmla="*/ 25 h 86"/>
                  <a:gd name="T20" fmla="*/ 1 w 48"/>
                  <a:gd name="T21" fmla="*/ 23 h 86"/>
                  <a:gd name="T22" fmla="*/ 0 w 48"/>
                  <a:gd name="T23" fmla="*/ 20 h 86"/>
                  <a:gd name="T24" fmla="*/ 11 w 48"/>
                  <a:gd name="T25" fmla="*/ 19 h 86"/>
                  <a:gd name="T26" fmla="*/ 16 w 48"/>
                  <a:gd name="T27" fmla="*/ 2 h 86"/>
                  <a:gd name="T28" fmla="*/ 24 w 48"/>
                  <a:gd name="T29" fmla="*/ 0 h 86"/>
                  <a:gd name="T30" fmla="*/ 25 w 48"/>
                  <a:gd name="T31" fmla="*/ 0 h 86"/>
                  <a:gd name="T32" fmla="*/ 24 w 48"/>
                  <a:gd name="T33" fmla="*/ 16 h 86"/>
                  <a:gd name="T34" fmla="*/ 24 w 48"/>
                  <a:gd name="T35" fmla="*/ 19 h 86"/>
                  <a:gd name="T36" fmla="*/ 46 w 48"/>
                  <a:gd name="T37" fmla="*/ 19 h 86"/>
                  <a:gd name="T38" fmla="*/ 46 w 48"/>
                  <a:gd name="T39" fmla="*/ 26 h 86"/>
                  <a:gd name="T40" fmla="*/ 24 w 48"/>
                  <a:gd name="T41" fmla="*/ 2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86">
                    <a:moveTo>
                      <a:pt x="24" y="26"/>
                    </a:moveTo>
                    <a:cubicBezTo>
                      <a:pt x="24" y="42"/>
                      <a:pt x="24" y="55"/>
                      <a:pt x="24" y="65"/>
                    </a:cubicBezTo>
                    <a:cubicBezTo>
                      <a:pt x="24" y="70"/>
                      <a:pt x="25" y="73"/>
                      <a:pt x="26" y="75"/>
                    </a:cubicBezTo>
                    <a:cubicBezTo>
                      <a:pt x="28" y="77"/>
                      <a:pt x="30" y="78"/>
                      <a:pt x="34" y="78"/>
                    </a:cubicBezTo>
                    <a:cubicBezTo>
                      <a:pt x="38" y="78"/>
                      <a:pt x="42" y="77"/>
                      <a:pt x="47" y="76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39" y="84"/>
                      <a:pt x="32" y="86"/>
                      <a:pt x="26" y="86"/>
                    </a:cubicBezTo>
                    <a:cubicBezTo>
                      <a:pt x="20" y="86"/>
                      <a:pt x="17" y="84"/>
                      <a:pt x="14" y="82"/>
                    </a:cubicBezTo>
                    <a:cubicBezTo>
                      <a:pt x="11" y="79"/>
                      <a:pt x="10" y="75"/>
                      <a:pt x="10" y="69"/>
                    </a:cubicBezTo>
                    <a:cubicBezTo>
                      <a:pt x="10" y="60"/>
                      <a:pt x="10" y="45"/>
                      <a:pt x="11" y="25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9" y="1"/>
                      <a:pt x="22" y="1"/>
                      <a:pt x="2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6"/>
                      <a:pt x="24" y="12"/>
                      <a:pt x="24" y="16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26"/>
                      <a:pt x="46" y="26"/>
                      <a:pt x="46" y="26"/>
                    </a:cubicBezTo>
                    <a:lnTo>
                      <a:pt x="24" y="26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6" name="iŝlïḑe">
                <a:extLst>
                  <a:ext uri="{FF2B5EF4-FFF2-40B4-BE49-F238E27FC236}">
                    <a16:creationId xmlns:a16="http://schemas.microsoft.com/office/drawing/2014/main" id="{F44AC4AD-2286-4840-ADCD-DC7016C5165F}"/>
                  </a:ext>
                </a:extLst>
              </p:cNvPr>
              <p:cNvSpPr/>
              <p:nvPr/>
            </p:nvSpPr>
            <p:spPr bwMode="auto">
              <a:xfrm>
                <a:off x="6584950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2 w 74"/>
                  <a:gd name="T7" fmla="*/ 3 h 101"/>
                  <a:gd name="T8" fmla="*/ 23 w 74"/>
                  <a:gd name="T9" fmla="*/ 5 h 101"/>
                  <a:gd name="T10" fmla="*/ 30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5 w 74"/>
                  <a:gd name="T17" fmla="*/ 39 h 101"/>
                  <a:gd name="T18" fmla="*/ 51 w 74"/>
                  <a:gd name="T19" fmla="*/ 23 h 101"/>
                  <a:gd name="T20" fmla="*/ 58 w 74"/>
                  <a:gd name="T21" fmla="*/ 5 h 101"/>
                  <a:gd name="T22" fmla="*/ 50 w 74"/>
                  <a:gd name="T23" fmla="*/ 3 h 101"/>
                  <a:gd name="T24" fmla="*/ 49 w 74"/>
                  <a:gd name="T25" fmla="*/ 0 h 101"/>
                  <a:gd name="T26" fmla="*/ 62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8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5 w 74"/>
                  <a:gd name="T39" fmla="*/ 57 h 101"/>
                  <a:gd name="T40" fmla="*/ 39 w 74"/>
                  <a:gd name="T41" fmla="*/ 77 h 101"/>
                  <a:gd name="T42" fmla="*/ 35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9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7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2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30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5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8" y="5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2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3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5" y="57"/>
                    </a:cubicBezTo>
                    <a:cubicBezTo>
                      <a:pt x="42" y="63"/>
                      <a:pt x="40" y="70"/>
                      <a:pt x="39" y="77"/>
                    </a:cubicBezTo>
                    <a:cubicBezTo>
                      <a:pt x="37" y="83"/>
                      <a:pt x="36" y="89"/>
                      <a:pt x="35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1" y="100"/>
                      <a:pt x="28" y="101"/>
                      <a:pt x="23" y="101"/>
                    </a:cubicBezTo>
                    <a:cubicBezTo>
                      <a:pt x="18" y="101"/>
                      <a:pt x="13" y="101"/>
                      <a:pt x="9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8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7" name="î$ļíḓé">
                <a:extLst>
                  <a:ext uri="{FF2B5EF4-FFF2-40B4-BE49-F238E27FC236}">
                    <a16:creationId xmlns:a16="http://schemas.microsoft.com/office/drawing/2014/main" id="{8F0874A6-1B66-4A52-982E-BD220FFFD7A7}"/>
                  </a:ext>
                </a:extLst>
              </p:cNvPr>
              <p:cNvSpPr/>
              <p:nvPr/>
            </p:nvSpPr>
            <p:spPr bwMode="auto">
              <a:xfrm>
                <a:off x="6962775" y="4333875"/>
                <a:ext cx="214313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10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9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5 w 68"/>
                  <a:gd name="T23" fmla="*/ 64 h 70"/>
                  <a:gd name="T24" fmla="*/ 49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4 w 68"/>
                  <a:gd name="T31" fmla="*/ 6 h 70"/>
                  <a:gd name="T32" fmla="*/ 20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5" y="53"/>
                      <a:pt x="58" y="60"/>
                    </a:cubicBezTo>
                    <a:cubicBezTo>
                      <a:pt x="52" y="67"/>
                      <a:pt x="43" y="70"/>
                      <a:pt x="33" y="70"/>
                    </a:cubicBezTo>
                    <a:cubicBezTo>
                      <a:pt x="24" y="70"/>
                      <a:pt x="16" y="67"/>
                      <a:pt x="10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4" y="17"/>
                      <a:pt x="10" y="10"/>
                    </a:cubicBezTo>
                    <a:cubicBezTo>
                      <a:pt x="16" y="4"/>
                      <a:pt x="25" y="0"/>
                      <a:pt x="35" y="0"/>
                    </a:cubicBezTo>
                    <a:cubicBezTo>
                      <a:pt x="45" y="0"/>
                      <a:pt x="53" y="4"/>
                      <a:pt x="59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7" y="51"/>
                      <a:pt x="20" y="56"/>
                    </a:cubicBezTo>
                    <a:cubicBezTo>
                      <a:pt x="23" y="62"/>
                      <a:pt x="28" y="64"/>
                      <a:pt x="35" y="64"/>
                    </a:cubicBezTo>
                    <a:cubicBezTo>
                      <a:pt x="41" y="64"/>
                      <a:pt x="45" y="62"/>
                      <a:pt x="49" y="57"/>
                    </a:cubicBezTo>
                    <a:cubicBezTo>
                      <a:pt x="52" y="52"/>
                      <a:pt x="53" y="45"/>
                      <a:pt x="53" y="35"/>
                    </a:cubicBezTo>
                    <a:cubicBezTo>
                      <a:pt x="53" y="26"/>
                      <a:pt x="52" y="19"/>
                      <a:pt x="48" y="14"/>
                    </a:cubicBezTo>
                    <a:cubicBezTo>
                      <a:pt x="45" y="9"/>
                      <a:pt x="40" y="6"/>
                      <a:pt x="34" y="6"/>
                    </a:cubicBezTo>
                    <a:cubicBezTo>
                      <a:pt x="28" y="6"/>
                      <a:pt x="23" y="8"/>
                      <a:pt x="20" y="13"/>
                    </a:cubicBezTo>
                    <a:cubicBezTo>
                      <a:pt x="17" y="18"/>
                      <a:pt x="15" y="25"/>
                      <a:pt x="15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8" name="íş1îďè">
                <a:extLst>
                  <a:ext uri="{FF2B5EF4-FFF2-40B4-BE49-F238E27FC236}">
                    <a16:creationId xmlns:a16="http://schemas.microsoft.com/office/drawing/2014/main" id="{AAAF9637-5BA1-442B-B467-8C8A333590A1}"/>
                  </a:ext>
                </a:extLst>
              </p:cNvPr>
              <p:cNvSpPr/>
              <p:nvPr/>
            </p:nvSpPr>
            <p:spPr bwMode="auto">
              <a:xfrm>
                <a:off x="7224713" y="4210050"/>
                <a:ext cx="180975" cy="339725"/>
              </a:xfrm>
              <a:custGeom>
                <a:avLst/>
                <a:gdLst>
                  <a:gd name="T0" fmla="*/ 24 w 57"/>
                  <a:gd name="T1" fmla="*/ 49 h 107"/>
                  <a:gd name="T2" fmla="*/ 24 w 57"/>
                  <a:gd name="T3" fmla="*/ 87 h 107"/>
                  <a:gd name="T4" fmla="*/ 24 w 57"/>
                  <a:gd name="T5" fmla="*/ 99 h 107"/>
                  <a:gd name="T6" fmla="*/ 26 w 57"/>
                  <a:gd name="T7" fmla="*/ 102 h 107"/>
                  <a:gd name="T8" fmla="*/ 35 w 57"/>
                  <a:gd name="T9" fmla="*/ 104 h 107"/>
                  <a:gd name="T10" fmla="*/ 35 w 57"/>
                  <a:gd name="T11" fmla="*/ 107 h 107"/>
                  <a:gd name="T12" fmla="*/ 17 w 57"/>
                  <a:gd name="T13" fmla="*/ 107 h 107"/>
                  <a:gd name="T14" fmla="*/ 1 w 57"/>
                  <a:gd name="T15" fmla="*/ 107 h 107"/>
                  <a:gd name="T16" fmla="*/ 0 w 57"/>
                  <a:gd name="T17" fmla="*/ 104 h 107"/>
                  <a:gd name="T18" fmla="*/ 8 w 57"/>
                  <a:gd name="T19" fmla="*/ 102 h 107"/>
                  <a:gd name="T20" fmla="*/ 11 w 57"/>
                  <a:gd name="T21" fmla="*/ 100 h 107"/>
                  <a:gd name="T22" fmla="*/ 11 w 57"/>
                  <a:gd name="T23" fmla="*/ 90 h 107"/>
                  <a:gd name="T24" fmla="*/ 11 w 57"/>
                  <a:gd name="T25" fmla="*/ 49 h 107"/>
                  <a:gd name="T26" fmla="*/ 1 w 57"/>
                  <a:gd name="T27" fmla="*/ 46 h 107"/>
                  <a:gd name="T28" fmla="*/ 0 w 57"/>
                  <a:gd name="T29" fmla="*/ 43 h 107"/>
                  <a:gd name="T30" fmla="*/ 11 w 57"/>
                  <a:gd name="T31" fmla="*/ 42 h 107"/>
                  <a:gd name="T32" fmla="*/ 11 w 57"/>
                  <a:gd name="T33" fmla="*/ 42 h 107"/>
                  <a:gd name="T34" fmla="*/ 19 w 57"/>
                  <a:gd name="T35" fmla="*/ 11 h 107"/>
                  <a:gd name="T36" fmla="*/ 43 w 57"/>
                  <a:gd name="T37" fmla="*/ 0 h 107"/>
                  <a:gd name="T38" fmla="*/ 57 w 57"/>
                  <a:gd name="T39" fmla="*/ 2 h 107"/>
                  <a:gd name="T40" fmla="*/ 53 w 57"/>
                  <a:gd name="T41" fmla="*/ 20 h 107"/>
                  <a:gd name="T42" fmla="*/ 50 w 57"/>
                  <a:gd name="T43" fmla="*/ 20 h 107"/>
                  <a:gd name="T44" fmla="*/ 45 w 57"/>
                  <a:gd name="T45" fmla="*/ 6 h 107"/>
                  <a:gd name="T46" fmla="*/ 41 w 57"/>
                  <a:gd name="T47" fmla="*/ 6 h 107"/>
                  <a:gd name="T48" fmla="*/ 28 w 57"/>
                  <a:gd name="T49" fmla="*/ 13 h 107"/>
                  <a:gd name="T50" fmla="*/ 24 w 57"/>
                  <a:gd name="T51" fmla="*/ 40 h 107"/>
                  <a:gd name="T52" fmla="*/ 24 w 57"/>
                  <a:gd name="T53" fmla="*/ 42 h 107"/>
                  <a:gd name="T54" fmla="*/ 42 w 57"/>
                  <a:gd name="T55" fmla="*/ 42 h 107"/>
                  <a:gd name="T56" fmla="*/ 42 w 57"/>
                  <a:gd name="T57" fmla="*/ 49 h 107"/>
                  <a:gd name="T58" fmla="*/ 24 w 57"/>
                  <a:gd name="T59" fmla="*/ 4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7" h="107">
                    <a:moveTo>
                      <a:pt x="24" y="49"/>
                    </a:move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92"/>
                      <a:pt x="24" y="96"/>
                      <a:pt x="24" y="99"/>
                    </a:cubicBezTo>
                    <a:cubicBezTo>
                      <a:pt x="24" y="100"/>
                      <a:pt x="25" y="101"/>
                      <a:pt x="26" y="102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1" y="100"/>
                    </a:cubicBezTo>
                    <a:cubicBezTo>
                      <a:pt x="11" y="97"/>
                      <a:pt x="11" y="94"/>
                      <a:pt x="11" y="90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29"/>
                      <a:pt x="14" y="18"/>
                      <a:pt x="19" y="11"/>
                    </a:cubicBezTo>
                    <a:cubicBezTo>
                      <a:pt x="25" y="4"/>
                      <a:pt x="33" y="0"/>
                      <a:pt x="43" y="0"/>
                    </a:cubicBezTo>
                    <a:cubicBezTo>
                      <a:pt x="48" y="0"/>
                      <a:pt x="52" y="0"/>
                      <a:pt x="57" y="2"/>
                    </a:cubicBezTo>
                    <a:cubicBezTo>
                      <a:pt x="55" y="7"/>
                      <a:pt x="54" y="13"/>
                      <a:pt x="53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6"/>
                      <a:pt x="43" y="6"/>
                      <a:pt x="41" y="6"/>
                    </a:cubicBezTo>
                    <a:cubicBezTo>
                      <a:pt x="35" y="6"/>
                      <a:pt x="31" y="8"/>
                      <a:pt x="28" y="13"/>
                    </a:cubicBezTo>
                    <a:cubicBezTo>
                      <a:pt x="25" y="18"/>
                      <a:pt x="24" y="27"/>
                      <a:pt x="24" y="40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9"/>
                      <a:pt x="42" y="49"/>
                      <a:pt x="42" y="49"/>
                    </a:cubicBezTo>
                    <a:lnTo>
                      <a:pt x="24" y="49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9" name="iS1iḍê">
                <a:extLst>
                  <a:ext uri="{FF2B5EF4-FFF2-40B4-BE49-F238E27FC236}">
                    <a16:creationId xmlns:a16="http://schemas.microsoft.com/office/drawing/2014/main" id="{A68EBC60-DF9F-40AF-8C4E-6331E4A47310}"/>
                  </a:ext>
                </a:extLst>
              </p:cNvPr>
              <p:cNvSpPr/>
              <p:nvPr/>
            </p:nvSpPr>
            <p:spPr bwMode="auto">
              <a:xfrm>
                <a:off x="7542213" y="4229100"/>
                <a:ext cx="206375" cy="327025"/>
              </a:xfrm>
              <a:custGeom>
                <a:avLst/>
                <a:gdLst>
                  <a:gd name="T0" fmla="*/ 50 w 65"/>
                  <a:gd name="T1" fmla="*/ 8 h 103"/>
                  <a:gd name="T2" fmla="*/ 36 w 65"/>
                  <a:gd name="T3" fmla="*/ 5 h 103"/>
                  <a:gd name="T4" fmla="*/ 21 w 65"/>
                  <a:gd name="T5" fmla="*/ 10 h 103"/>
                  <a:gd name="T6" fmla="*/ 15 w 65"/>
                  <a:gd name="T7" fmla="*/ 23 h 103"/>
                  <a:gd name="T8" fmla="*/ 17 w 65"/>
                  <a:gd name="T9" fmla="*/ 31 h 103"/>
                  <a:gd name="T10" fmla="*/ 22 w 65"/>
                  <a:gd name="T11" fmla="*/ 37 h 103"/>
                  <a:gd name="T12" fmla="*/ 30 w 65"/>
                  <a:gd name="T13" fmla="*/ 42 h 103"/>
                  <a:gd name="T14" fmla="*/ 39 w 65"/>
                  <a:gd name="T15" fmla="*/ 46 h 103"/>
                  <a:gd name="T16" fmla="*/ 48 w 65"/>
                  <a:gd name="T17" fmla="*/ 50 h 103"/>
                  <a:gd name="T18" fmla="*/ 57 w 65"/>
                  <a:gd name="T19" fmla="*/ 56 h 103"/>
                  <a:gd name="T20" fmla="*/ 62 w 65"/>
                  <a:gd name="T21" fmla="*/ 63 h 103"/>
                  <a:gd name="T22" fmla="*/ 65 w 65"/>
                  <a:gd name="T23" fmla="*/ 74 h 103"/>
                  <a:gd name="T24" fmla="*/ 54 w 65"/>
                  <a:gd name="T25" fmla="*/ 95 h 103"/>
                  <a:gd name="T26" fmla="*/ 25 w 65"/>
                  <a:gd name="T27" fmla="*/ 103 h 103"/>
                  <a:gd name="T28" fmla="*/ 0 w 65"/>
                  <a:gd name="T29" fmla="*/ 99 h 103"/>
                  <a:gd name="T30" fmla="*/ 0 w 65"/>
                  <a:gd name="T31" fmla="*/ 99 h 103"/>
                  <a:gd name="T32" fmla="*/ 3 w 65"/>
                  <a:gd name="T33" fmla="*/ 74 h 103"/>
                  <a:gd name="T34" fmla="*/ 6 w 65"/>
                  <a:gd name="T35" fmla="*/ 74 h 103"/>
                  <a:gd name="T36" fmla="*/ 11 w 65"/>
                  <a:gd name="T37" fmla="*/ 94 h 103"/>
                  <a:gd name="T38" fmla="*/ 27 w 65"/>
                  <a:gd name="T39" fmla="*/ 97 h 103"/>
                  <a:gd name="T40" fmla="*/ 43 w 65"/>
                  <a:gd name="T41" fmla="*/ 92 h 103"/>
                  <a:gd name="T42" fmla="*/ 49 w 65"/>
                  <a:gd name="T43" fmla="*/ 79 h 103"/>
                  <a:gd name="T44" fmla="*/ 47 w 65"/>
                  <a:gd name="T45" fmla="*/ 71 h 103"/>
                  <a:gd name="T46" fmla="*/ 42 w 65"/>
                  <a:gd name="T47" fmla="*/ 65 h 103"/>
                  <a:gd name="T48" fmla="*/ 35 w 65"/>
                  <a:gd name="T49" fmla="*/ 61 h 103"/>
                  <a:gd name="T50" fmla="*/ 26 w 65"/>
                  <a:gd name="T51" fmla="*/ 56 h 103"/>
                  <a:gd name="T52" fmla="*/ 17 w 65"/>
                  <a:gd name="T53" fmla="*/ 52 h 103"/>
                  <a:gd name="T54" fmla="*/ 8 w 65"/>
                  <a:gd name="T55" fmla="*/ 46 h 103"/>
                  <a:gd name="T56" fmla="*/ 2 w 65"/>
                  <a:gd name="T57" fmla="*/ 38 h 103"/>
                  <a:gd name="T58" fmla="*/ 0 w 65"/>
                  <a:gd name="T59" fmla="*/ 27 h 103"/>
                  <a:gd name="T60" fmla="*/ 10 w 65"/>
                  <a:gd name="T61" fmla="*/ 7 h 103"/>
                  <a:gd name="T62" fmla="*/ 37 w 65"/>
                  <a:gd name="T63" fmla="*/ 0 h 103"/>
                  <a:gd name="T64" fmla="*/ 61 w 65"/>
                  <a:gd name="T65" fmla="*/ 2 h 103"/>
                  <a:gd name="T66" fmla="*/ 61 w 65"/>
                  <a:gd name="T67" fmla="*/ 3 h 103"/>
                  <a:gd name="T68" fmla="*/ 57 w 65"/>
                  <a:gd name="T69" fmla="*/ 25 h 103"/>
                  <a:gd name="T70" fmla="*/ 54 w 65"/>
                  <a:gd name="T71" fmla="*/ 26 h 103"/>
                  <a:gd name="T72" fmla="*/ 50 w 65"/>
                  <a:gd name="T73" fmla="*/ 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103">
                    <a:moveTo>
                      <a:pt x="50" y="8"/>
                    </a:moveTo>
                    <a:cubicBezTo>
                      <a:pt x="45" y="6"/>
                      <a:pt x="40" y="5"/>
                      <a:pt x="36" y="5"/>
                    </a:cubicBezTo>
                    <a:cubicBezTo>
                      <a:pt x="30" y="5"/>
                      <a:pt x="25" y="7"/>
                      <a:pt x="21" y="10"/>
                    </a:cubicBezTo>
                    <a:cubicBezTo>
                      <a:pt x="17" y="13"/>
                      <a:pt x="15" y="17"/>
                      <a:pt x="15" y="23"/>
                    </a:cubicBezTo>
                    <a:cubicBezTo>
                      <a:pt x="15" y="26"/>
                      <a:pt x="16" y="28"/>
                      <a:pt x="17" y="31"/>
                    </a:cubicBezTo>
                    <a:cubicBezTo>
                      <a:pt x="19" y="33"/>
                      <a:pt x="20" y="35"/>
                      <a:pt x="22" y="37"/>
                    </a:cubicBezTo>
                    <a:cubicBezTo>
                      <a:pt x="25" y="39"/>
                      <a:pt x="27" y="40"/>
                      <a:pt x="30" y="42"/>
                    </a:cubicBezTo>
                    <a:cubicBezTo>
                      <a:pt x="33" y="43"/>
                      <a:pt x="36" y="44"/>
                      <a:pt x="39" y="46"/>
                    </a:cubicBezTo>
                    <a:cubicBezTo>
                      <a:pt x="42" y="47"/>
                      <a:pt x="45" y="49"/>
                      <a:pt x="48" y="50"/>
                    </a:cubicBezTo>
                    <a:cubicBezTo>
                      <a:pt x="51" y="52"/>
                      <a:pt x="54" y="54"/>
                      <a:pt x="57" y="56"/>
                    </a:cubicBezTo>
                    <a:cubicBezTo>
                      <a:pt x="59" y="58"/>
                      <a:pt x="61" y="60"/>
                      <a:pt x="62" y="63"/>
                    </a:cubicBezTo>
                    <a:cubicBezTo>
                      <a:pt x="64" y="66"/>
                      <a:pt x="65" y="70"/>
                      <a:pt x="65" y="74"/>
                    </a:cubicBezTo>
                    <a:cubicBezTo>
                      <a:pt x="65" y="83"/>
                      <a:pt x="61" y="90"/>
                      <a:pt x="54" y="95"/>
                    </a:cubicBezTo>
                    <a:cubicBezTo>
                      <a:pt x="46" y="100"/>
                      <a:pt x="37" y="103"/>
                      <a:pt x="25" y="103"/>
                    </a:cubicBezTo>
                    <a:cubicBezTo>
                      <a:pt x="18" y="103"/>
                      <a:pt x="9" y="102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6" y="96"/>
                      <a:pt x="21" y="97"/>
                      <a:pt x="27" y="97"/>
                    </a:cubicBezTo>
                    <a:cubicBezTo>
                      <a:pt x="34" y="97"/>
                      <a:pt x="39" y="95"/>
                      <a:pt x="43" y="92"/>
                    </a:cubicBezTo>
                    <a:cubicBezTo>
                      <a:pt x="47" y="89"/>
                      <a:pt x="49" y="85"/>
                      <a:pt x="49" y="79"/>
                    </a:cubicBezTo>
                    <a:cubicBezTo>
                      <a:pt x="49" y="76"/>
                      <a:pt x="49" y="73"/>
                      <a:pt x="47" y="71"/>
                    </a:cubicBezTo>
                    <a:cubicBezTo>
                      <a:pt x="46" y="69"/>
                      <a:pt x="44" y="67"/>
                      <a:pt x="42" y="65"/>
                    </a:cubicBezTo>
                    <a:cubicBezTo>
                      <a:pt x="40" y="63"/>
                      <a:pt x="37" y="62"/>
                      <a:pt x="35" y="61"/>
                    </a:cubicBezTo>
                    <a:cubicBezTo>
                      <a:pt x="32" y="59"/>
                      <a:pt x="29" y="58"/>
                      <a:pt x="26" y="56"/>
                    </a:cubicBezTo>
                    <a:cubicBezTo>
                      <a:pt x="23" y="55"/>
                      <a:pt x="20" y="54"/>
                      <a:pt x="17" y="52"/>
                    </a:cubicBezTo>
                    <a:cubicBezTo>
                      <a:pt x="13" y="50"/>
                      <a:pt x="11" y="48"/>
                      <a:pt x="8" y="46"/>
                    </a:cubicBezTo>
                    <a:cubicBezTo>
                      <a:pt x="6" y="44"/>
                      <a:pt x="3" y="41"/>
                      <a:pt x="2" y="38"/>
                    </a:cubicBezTo>
                    <a:cubicBezTo>
                      <a:pt x="0" y="35"/>
                      <a:pt x="0" y="31"/>
                      <a:pt x="0" y="27"/>
                    </a:cubicBezTo>
                    <a:cubicBezTo>
                      <a:pt x="0" y="18"/>
                      <a:pt x="3" y="12"/>
                      <a:pt x="10" y="7"/>
                    </a:cubicBezTo>
                    <a:cubicBezTo>
                      <a:pt x="18" y="2"/>
                      <a:pt x="27" y="0"/>
                      <a:pt x="37" y="0"/>
                    </a:cubicBezTo>
                    <a:cubicBezTo>
                      <a:pt x="45" y="0"/>
                      <a:pt x="52" y="1"/>
                      <a:pt x="61" y="2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0" y="8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0" name="íṣľíḓé">
                <a:extLst>
                  <a:ext uri="{FF2B5EF4-FFF2-40B4-BE49-F238E27FC236}">
                    <a16:creationId xmlns:a16="http://schemas.microsoft.com/office/drawing/2014/main" id="{496D9AB2-6C36-402E-BE94-21E4CC66BD8B}"/>
                  </a:ext>
                </a:extLst>
              </p:cNvPr>
              <p:cNvSpPr/>
              <p:nvPr/>
            </p:nvSpPr>
            <p:spPr bwMode="auto">
              <a:xfrm>
                <a:off x="7793038" y="4333875"/>
                <a:ext cx="179388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3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2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0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2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1" name="î$ḷïḑè">
                <a:extLst>
                  <a:ext uri="{FF2B5EF4-FFF2-40B4-BE49-F238E27FC236}">
                    <a16:creationId xmlns:a16="http://schemas.microsoft.com/office/drawing/2014/main" id="{44E661DB-3234-4822-B8A1-A4A8C68F8632}"/>
                  </a:ext>
                </a:extLst>
              </p:cNvPr>
              <p:cNvSpPr/>
              <p:nvPr/>
            </p:nvSpPr>
            <p:spPr bwMode="auto">
              <a:xfrm>
                <a:off x="801687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2" name="iSľíḍè">
                <a:extLst>
                  <a:ext uri="{FF2B5EF4-FFF2-40B4-BE49-F238E27FC236}">
                    <a16:creationId xmlns:a16="http://schemas.microsoft.com/office/drawing/2014/main" id="{34B81879-8C99-4D98-A793-BF0D93FC8BB5}"/>
                  </a:ext>
                </a:extLst>
              </p:cNvPr>
              <p:cNvSpPr/>
              <p:nvPr/>
            </p:nvSpPr>
            <p:spPr bwMode="auto">
              <a:xfrm>
                <a:off x="8172450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7 w 59"/>
                  <a:gd name="T3" fmla="*/ 68 h 70"/>
                  <a:gd name="T4" fmla="*/ 35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2 w 59"/>
                  <a:gd name="T23" fmla="*/ 55 h 70"/>
                  <a:gd name="T24" fmla="*/ 44 w 59"/>
                  <a:gd name="T25" fmla="*/ 61 h 70"/>
                  <a:gd name="T26" fmla="*/ 59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2 w 59"/>
                  <a:gd name="T35" fmla="*/ 10 h 70"/>
                  <a:gd name="T36" fmla="*/ 32 w 59"/>
                  <a:gd name="T37" fmla="*/ 6 h 70"/>
                  <a:gd name="T38" fmla="*/ 20 w 59"/>
                  <a:gd name="T39" fmla="*/ 12 h 70"/>
                  <a:gd name="T40" fmla="*/ 15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5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7" y="50"/>
                      <a:pt x="22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9" y="61"/>
                      <a:pt x="53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6" y="6"/>
                      <a:pt x="32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3" name="ïŝļíḑè">
                <a:extLst>
                  <a:ext uri="{FF2B5EF4-FFF2-40B4-BE49-F238E27FC236}">
                    <a16:creationId xmlns:a16="http://schemas.microsoft.com/office/drawing/2014/main" id="{790D87A0-26AC-4DDA-BB9C-C011D4D5EE89}"/>
                  </a:ext>
                </a:extLst>
              </p:cNvPr>
              <p:cNvSpPr/>
              <p:nvPr/>
            </p:nvSpPr>
            <p:spPr bwMode="auto">
              <a:xfrm>
                <a:off x="840740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4" name="işľídè">
                <a:extLst>
                  <a:ext uri="{FF2B5EF4-FFF2-40B4-BE49-F238E27FC236}">
                    <a16:creationId xmlns:a16="http://schemas.microsoft.com/office/drawing/2014/main" id="{65187E3A-905C-465B-9E8E-698BFFBF9E63}"/>
                  </a:ext>
                </a:extLst>
              </p:cNvPr>
              <p:cNvSpPr/>
              <p:nvPr/>
            </p:nvSpPr>
            <p:spPr bwMode="auto">
              <a:xfrm>
                <a:off x="8697913" y="4333875"/>
                <a:ext cx="180975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4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3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5" name="işľíḑe">
                <a:extLst>
                  <a:ext uri="{FF2B5EF4-FFF2-40B4-BE49-F238E27FC236}">
                    <a16:creationId xmlns:a16="http://schemas.microsoft.com/office/drawing/2014/main" id="{E8577A61-749D-49AB-8C27-0B4713C4C892}"/>
                  </a:ext>
                </a:extLst>
              </p:cNvPr>
              <p:cNvSpPr/>
              <p:nvPr/>
            </p:nvSpPr>
            <p:spPr bwMode="auto">
              <a:xfrm>
                <a:off x="8920163" y="4333875"/>
                <a:ext cx="190500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59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59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6" name="ïśľïḑé">
                <a:extLst>
                  <a:ext uri="{FF2B5EF4-FFF2-40B4-BE49-F238E27FC236}">
                    <a16:creationId xmlns:a16="http://schemas.microsoft.com/office/drawing/2014/main" id="{73E10D6D-3760-4DBD-B8D4-3EC530CCD4C0}"/>
                  </a:ext>
                </a:extLst>
              </p:cNvPr>
              <p:cNvSpPr/>
              <p:nvPr/>
            </p:nvSpPr>
            <p:spPr bwMode="auto">
              <a:xfrm>
                <a:off x="9283700" y="4235450"/>
                <a:ext cx="301625" cy="320675"/>
              </a:xfrm>
              <a:custGeom>
                <a:avLst/>
                <a:gdLst>
                  <a:gd name="T0" fmla="*/ 60 w 95"/>
                  <a:gd name="T1" fmla="*/ 44 h 101"/>
                  <a:gd name="T2" fmla="*/ 68 w 95"/>
                  <a:gd name="T3" fmla="*/ 44 h 101"/>
                  <a:gd name="T4" fmla="*/ 76 w 95"/>
                  <a:gd name="T5" fmla="*/ 44 h 101"/>
                  <a:gd name="T6" fmla="*/ 83 w 95"/>
                  <a:gd name="T7" fmla="*/ 44 h 101"/>
                  <a:gd name="T8" fmla="*/ 89 w 95"/>
                  <a:gd name="T9" fmla="*/ 44 h 101"/>
                  <a:gd name="T10" fmla="*/ 89 w 95"/>
                  <a:gd name="T11" fmla="*/ 47 h 101"/>
                  <a:gd name="T12" fmla="*/ 80 w 95"/>
                  <a:gd name="T13" fmla="*/ 49 h 101"/>
                  <a:gd name="T14" fmla="*/ 79 w 95"/>
                  <a:gd name="T15" fmla="*/ 51 h 101"/>
                  <a:gd name="T16" fmla="*/ 80 w 95"/>
                  <a:gd name="T17" fmla="*/ 57 h 101"/>
                  <a:gd name="T18" fmla="*/ 72 w 95"/>
                  <a:gd name="T19" fmla="*/ 83 h 101"/>
                  <a:gd name="T20" fmla="*/ 81 w 95"/>
                  <a:gd name="T21" fmla="*/ 92 h 101"/>
                  <a:gd name="T22" fmla="*/ 90 w 95"/>
                  <a:gd name="T23" fmla="*/ 95 h 101"/>
                  <a:gd name="T24" fmla="*/ 94 w 95"/>
                  <a:gd name="T25" fmla="*/ 95 h 101"/>
                  <a:gd name="T26" fmla="*/ 95 w 95"/>
                  <a:gd name="T27" fmla="*/ 98 h 101"/>
                  <a:gd name="T28" fmla="*/ 82 w 95"/>
                  <a:gd name="T29" fmla="*/ 101 h 101"/>
                  <a:gd name="T30" fmla="*/ 63 w 95"/>
                  <a:gd name="T31" fmla="*/ 92 h 101"/>
                  <a:gd name="T32" fmla="*/ 34 w 95"/>
                  <a:gd name="T33" fmla="*/ 101 h 101"/>
                  <a:gd name="T34" fmla="*/ 10 w 95"/>
                  <a:gd name="T35" fmla="*/ 94 h 101"/>
                  <a:gd name="T36" fmla="*/ 0 w 95"/>
                  <a:gd name="T37" fmla="*/ 75 h 101"/>
                  <a:gd name="T38" fmla="*/ 20 w 95"/>
                  <a:gd name="T39" fmla="*/ 47 h 101"/>
                  <a:gd name="T40" fmla="*/ 10 w 95"/>
                  <a:gd name="T41" fmla="*/ 33 h 101"/>
                  <a:gd name="T42" fmla="*/ 8 w 95"/>
                  <a:gd name="T43" fmla="*/ 22 h 101"/>
                  <a:gd name="T44" fmla="*/ 16 w 95"/>
                  <a:gd name="T45" fmla="*/ 6 h 101"/>
                  <a:gd name="T46" fmla="*/ 35 w 95"/>
                  <a:gd name="T47" fmla="*/ 0 h 101"/>
                  <a:gd name="T48" fmla="*/ 52 w 95"/>
                  <a:gd name="T49" fmla="*/ 5 h 101"/>
                  <a:gd name="T50" fmla="*/ 59 w 95"/>
                  <a:gd name="T51" fmla="*/ 19 h 101"/>
                  <a:gd name="T52" fmla="*/ 37 w 95"/>
                  <a:gd name="T53" fmla="*/ 44 h 101"/>
                  <a:gd name="T54" fmla="*/ 68 w 95"/>
                  <a:gd name="T55" fmla="*/ 77 h 101"/>
                  <a:gd name="T56" fmla="*/ 72 w 95"/>
                  <a:gd name="T57" fmla="*/ 58 h 101"/>
                  <a:gd name="T58" fmla="*/ 72 w 95"/>
                  <a:gd name="T59" fmla="*/ 51 h 101"/>
                  <a:gd name="T60" fmla="*/ 71 w 95"/>
                  <a:gd name="T61" fmla="*/ 49 h 101"/>
                  <a:gd name="T62" fmla="*/ 69 w 95"/>
                  <a:gd name="T63" fmla="*/ 49 h 101"/>
                  <a:gd name="T64" fmla="*/ 60 w 95"/>
                  <a:gd name="T65" fmla="*/ 47 h 101"/>
                  <a:gd name="T66" fmla="*/ 60 w 95"/>
                  <a:gd name="T67" fmla="*/ 44 h 101"/>
                  <a:gd name="T68" fmla="*/ 25 w 95"/>
                  <a:gd name="T69" fmla="*/ 51 h 101"/>
                  <a:gd name="T70" fmla="*/ 15 w 95"/>
                  <a:gd name="T71" fmla="*/ 72 h 101"/>
                  <a:gd name="T72" fmla="*/ 21 w 95"/>
                  <a:gd name="T73" fmla="*/ 88 h 101"/>
                  <a:gd name="T74" fmla="*/ 38 w 95"/>
                  <a:gd name="T75" fmla="*/ 94 h 101"/>
                  <a:gd name="T76" fmla="*/ 56 w 95"/>
                  <a:gd name="T77" fmla="*/ 87 h 101"/>
                  <a:gd name="T78" fmla="*/ 25 w 95"/>
                  <a:gd name="T79" fmla="*/ 51 h 101"/>
                  <a:gd name="T80" fmla="*/ 33 w 95"/>
                  <a:gd name="T81" fmla="*/ 40 h 101"/>
                  <a:gd name="T82" fmla="*/ 43 w 95"/>
                  <a:gd name="T83" fmla="*/ 20 h 101"/>
                  <a:gd name="T84" fmla="*/ 41 w 95"/>
                  <a:gd name="T85" fmla="*/ 9 h 101"/>
                  <a:gd name="T86" fmla="*/ 34 w 95"/>
                  <a:gd name="T87" fmla="*/ 6 h 101"/>
                  <a:gd name="T88" fmla="*/ 26 w 95"/>
                  <a:gd name="T89" fmla="*/ 9 h 101"/>
                  <a:gd name="T90" fmla="*/ 24 w 95"/>
                  <a:gd name="T91" fmla="*/ 18 h 101"/>
                  <a:gd name="T92" fmla="*/ 31 w 95"/>
                  <a:gd name="T93" fmla="*/ 37 h 101"/>
                  <a:gd name="T94" fmla="*/ 33 w 95"/>
                  <a:gd name="T95" fmla="*/ 4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5" h="101">
                    <a:moveTo>
                      <a:pt x="60" y="44"/>
                    </a:moveTo>
                    <a:cubicBezTo>
                      <a:pt x="63" y="44"/>
                      <a:pt x="65" y="44"/>
                      <a:pt x="68" y="44"/>
                    </a:cubicBezTo>
                    <a:cubicBezTo>
                      <a:pt x="71" y="44"/>
                      <a:pt x="73" y="44"/>
                      <a:pt x="76" y="44"/>
                    </a:cubicBezTo>
                    <a:cubicBezTo>
                      <a:pt x="79" y="44"/>
                      <a:pt x="81" y="44"/>
                      <a:pt x="83" y="44"/>
                    </a:cubicBezTo>
                    <a:cubicBezTo>
                      <a:pt x="85" y="44"/>
                      <a:pt x="87" y="44"/>
                      <a:pt x="89" y="44"/>
                    </a:cubicBezTo>
                    <a:cubicBezTo>
                      <a:pt x="89" y="47"/>
                      <a:pt x="89" y="47"/>
                      <a:pt x="89" y="47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79" y="49"/>
                      <a:pt x="79" y="50"/>
                      <a:pt x="79" y="51"/>
                    </a:cubicBezTo>
                    <a:cubicBezTo>
                      <a:pt x="79" y="53"/>
                      <a:pt x="80" y="55"/>
                      <a:pt x="80" y="57"/>
                    </a:cubicBezTo>
                    <a:cubicBezTo>
                      <a:pt x="80" y="67"/>
                      <a:pt x="77" y="76"/>
                      <a:pt x="72" y="83"/>
                    </a:cubicBezTo>
                    <a:cubicBezTo>
                      <a:pt x="75" y="87"/>
                      <a:pt x="78" y="90"/>
                      <a:pt x="81" y="92"/>
                    </a:cubicBezTo>
                    <a:cubicBezTo>
                      <a:pt x="83" y="94"/>
                      <a:pt x="86" y="95"/>
                      <a:pt x="90" y="95"/>
                    </a:cubicBezTo>
                    <a:cubicBezTo>
                      <a:pt x="91" y="95"/>
                      <a:pt x="93" y="95"/>
                      <a:pt x="94" y="95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91" y="100"/>
                      <a:pt x="86" y="101"/>
                      <a:pt x="82" y="101"/>
                    </a:cubicBezTo>
                    <a:cubicBezTo>
                      <a:pt x="74" y="101"/>
                      <a:pt x="68" y="98"/>
                      <a:pt x="63" y="92"/>
                    </a:cubicBezTo>
                    <a:cubicBezTo>
                      <a:pt x="54" y="98"/>
                      <a:pt x="45" y="101"/>
                      <a:pt x="34" y="101"/>
                    </a:cubicBezTo>
                    <a:cubicBezTo>
                      <a:pt x="24" y="101"/>
                      <a:pt x="16" y="99"/>
                      <a:pt x="10" y="94"/>
                    </a:cubicBezTo>
                    <a:cubicBezTo>
                      <a:pt x="3" y="89"/>
                      <a:pt x="0" y="83"/>
                      <a:pt x="0" y="75"/>
                    </a:cubicBezTo>
                    <a:cubicBezTo>
                      <a:pt x="0" y="64"/>
                      <a:pt x="6" y="55"/>
                      <a:pt x="20" y="47"/>
                    </a:cubicBezTo>
                    <a:cubicBezTo>
                      <a:pt x="15" y="41"/>
                      <a:pt x="12" y="36"/>
                      <a:pt x="10" y="33"/>
                    </a:cubicBezTo>
                    <a:cubicBezTo>
                      <a:pt x="9" y="29"/>
                      <a:pt x="8" y="26"/>
                      <a:pt x="8" y="22"/>
                    </a:cubicBezTo>
                    <a:cubicBezTo>
                      <a:pt x="8" y="15"/>
                      <a:pt x="11" y="10"/>
                      <a:pt x="16" y="6"/>
                    </a:cubicBezTo>
                    <a:cubicBezTo>
                      <a:pt x="21" y="2"/>
                      <a:pt x="27" y="0"/>
                      <a:pt x="35" y="0"/>
                    </a:cubicBezTo>
                    <a:cubicBezTo>
                      <a:pt x="42" y="0"/>
                      <a:pt x="48" y="2"/>
                      <a:pt x="52" y="5"/>
                    </a:cubicBezTo>
                    <a:cubicBezTo>
                      <a:pt x="57" y="8"/>
                      <a:pt x="59" y="13"/>
                      <a:pt x="59" y="19"/>
                    </a:cubicBezTo>
                    <a:cubicBezTo>
                      <a:pt x="59" y="29"/>
                      <a:pt x="52" y="37"/>
                      <a:pt x="37" y="44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71" y="72"/>
                      <a:pt x="72" y="65"/>
                      <a:pt x="72" y="58"/>
                    </a:cubicBezTo>
                    <a:cubicBezTo>
                      <a:pt x="72" y="56"/>
                      <a:pt x="72" y="53"/>
                      <a:pt x="72" y="51"/>
                    </a:cubicBezTo>
                    <a:cubicBezTo>
                      <a:pt x="72" y="50"/>
                      <a:pt x="71" y="50"/>
                      <a:pt x="71" y="49"/>
                    </a:cubicBezTo>
                    <a:cubicBezTo>
                      <a:pt x="70" y="49"/>
                      <a:pt x="70" y="49"/>
                      <a:pt x="69" y="49"/>
                    </a:cubicBezTo>
                    <a:cubicBezTo>
                      <a:pt x="60" y="47"/>
                      <a:pt x="60" y="47"/>
                      <a:pt x="60" y="47"/>
                    </a:cubicBezTo>
                    <a:lnTo>
                      <a:pt x="60" y="44"/>
                    </a:lnTo>
                    <a:close/>
                    <a:moveTo>
                      <a:pt x="25" y="51"/>
                    </a:moveTo>
                    <a:cubicBezTo>
                      <a:pt x="18" y="57"/>
                      <a:pt x="15" y="64"/>
                      <a:pt x="15" y="72"/>
                    </a:cubicBezTo>
                    <a:cubicBezTo>
                      <a:pt x="15" y="79"/>
                      <a:pt x="17" y="84"/>
                      <a:pt x="21" y="88"/>
                    </a:cubicBezTo>
                    <a:cubicBezTo>
                      <a:pt x="25" y="92"/>
                      <a:pt x="30" y="94"/>
                      <a:pt x="38" y="94"/>
                    </a:cubicBezTo>
                    <a:cubicBezTo>
                      <a:pt x="44" y="94"/>
                      <a:pt x="51" y="91"/>
                      <a:pt x="56" y="87"/>
                    </a:cubicBezTo>
                    <a:lnTo>
                      <a:pt x="25" y="51"/>
                    </a:lnTo>
                    <a:close/>
                    <a:moveTo>
                      <a:pt x="33" y="40"/>
                    </a:moveTo>
                    <a:cubicBezTo>
                      <a:pt x="40" y="34"/>
                      <a:pt x="43" y="28"/>
                      <a:pt x="43" y="20"/>
                    </a:cubicBezTo>
                    <a:cubicBezTo>
                      <a:pt x="43" y="15"/>
                      <a:pt x="43" y="12"/>
                      <a:pt x="41" y="9"/>
                    </a:cubicBezTo>
                    <a:cubicBezTo>
                      <a:pt x="39" y="7"/>
                      <a:pt x="36" y="6"/>
                      <a:pt x="34" y="6"/>
                    </a:cubicBezTo>
                    <a:cubicBezTo>
                      <a:pt x="31" y="6"/>
                      <a:pt x="28" y="7"/>
                      <a:pt x="26" y="9"/>
                    </a:cubicBezTo>
                    <a:cubicBezTo>
                      <a:pt x="25" y="11"/>
                      <a:pt x="24" y="14"/>
                      <a:pt x="24" y="18"/>
                    </a:cubicBezTo>
                    <a:cubicBezTo>
                      <a:pt x="24" y="24"/>
                      <a:pt x="26" y="30"/>
                      <a:pt x="31" y="37"/>
                    </a:cubicBezTo>
                    <a:lnTo>
                      <a:pt x="33" y="4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7" name="ïṡľîḑê">
                <a:extLst>
                  <a:ext uri="{FF2B5EF4-FFF2-40B4-BE49-F238E27FC236}">
                    <a16:creationId xmlns:a16="http://schemas.microsoft.com/office/drawing/2014/main" id="{3145A54F-D349-4F6C-A715-E994413FD72D}"/>
                  </a:ext>
                </a:extLst>
              </p:cNvPr>
              <p:cNvSpPr/>
              <p:nvPr/>
            </p:nvSpPr>
            <p:spPr bwMode="auto">
              <a:xfrm>
                <a:off x="972502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4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5 w 87"/>
                  <a:gd name="T17" fmla="*/ 25 h 99"/>
                  <a:gd name="T18" fmla="*/ 2 w 87"/>
                  <a:gd name="T19" fmla="*/ 25 h 99"/>
                  <a:gd name="T20" fmla="*/ 0 w 87"/>
                  <a:gd name="T21" fmla="*/ 0 h 99"/>
                  <a:gd name="T22" fmla="*/ 1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7 w 87"/>
                  <a:gd name="T29" fmla="*/ 0 h 99"/>
                  <a:gd name="T30" fmla="*/ 87 w 87"/>
                  <a:gd name="T31" fmla="*/ 0 h 99"/>
                  <a:gd name="T32" fmla="*/ 83 w 87"/>
                  <a:gd name="T33" fmla="*/ 25 h 99"/>
                  <a:gd name="T34" fmla="*/ 80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3 w 87"/>
                  <a:gd name="T47" fmla="*/ 96 h 99"/>
                  <a:gd name="T48" fmla="*/ 63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8" y="99"/>
                      <a:pt x="31" y="99"/>
                      <a:pt x="24" y="99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6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0"/>
                      <a:pt x="24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4" y="0"/>
                      <a:pt x="75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1" y="93"/>
                      <a:pt x="52" y="93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56" y="99"/>
                      <a:pt x="49" y="99"/>
                      <a:pt x="43" y="9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8" name="ïŝļîdé">
                <a:extLst>
                  <a:ext uri="{FF2B5EF4-FFF2-40B4-BE49-F238E27FC236}">
                    <a16:creationId xmlns:a16="http://schemas.microsoft.com/office/drawing/2014/main" id="{9AEFE9E4-7710-4B66-8192-8908E8628710}"/>
                  </a:ext>
                </a:extLst>
              </p:cNvPr>
              <p:cNvSpPr/>
              <p:nvPr/>
            </p:nvSpPr>
            <p:spPr bwMode="auto">
              <a:xfrm>
                <a:off x="9999663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6 w 59"/>
                  <a:gd name="T3" fmla="*/ 68 h 70"/>
                  <a:gd name="T4" fmla="*/ 34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1 w 59"/>
                  <a:gd name="T23" fmla="*/ 55 h 70"/>
                  <a:gd name="T24" fmla="*/ 44 w 59"/>
                  <a:gd name="T25" fmla="*/ 61 h 70"/>
                  <a:gd name="T26" fmla="*/ 58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1 w 59"/>
                  <a:gd name="T35" fmla="*/ 10 h 70"/>
                  <a:gd name="T36" fmla="*/ 32 w 59"/>
                  <a:gd name="T37" fmla="*/ 6 h 70"/>
                  <a:gd name="T38" fmla="*/ 19 w 59"/>
                  <a:gd name="T39" fmla="*/ 12 h 70"/>
                  <a:gd name="T40" fmla="*/ 14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7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6" y="50"/>
                      <a:pt x="21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8" y="61"/>
                      <a:pt x="53" y="61"/>
                      <a:pt x="58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1" y="10"/>
                    </a:cubicBezTo>
                    <a:cubicBezTo>
                      <a:pt x="39" y="7"/>
                      <a:pt x="36" y="6"/>
                      <a:pt x="32" y="6"/>
                    </a:cubicBezTo>
                    <a:cubicBezTo>
                      <a:pt x="26" y="6"/>
                      <a:pt x="22" y="8"/>
                      <a:pt x="19" y="12"/>
                    </a:cubicBezTo>
                    <a:cubicBezTo>
                      <a:pt x="16" y="16"/>
                      <a:pt x="15" y="21"/>
                      <a:pt x="14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9" name="išḻiḋê">
                <a:extLst>
                  <a:ext uri="{FF2B5EF4-FFF2-40B4-BE49-F238E27FC236}">
                    <a16:creationId xmlns:a16="http://schemas.microsoft.com/office/drawing/2014/main" id="{4B8D6B35-8BC1-48D5-BE38-8AE49C0CAF56}"/>
                  </a:ext>
                </a:extLst>
              </p:cNvPr>
              <p:cNvSpPr/>
              <p:nvPr/>
            </p:nvSpPr>
            <p:spPr bwMode="auto">
              <a:xfrm>
                <a:off x="10237788" y="4333875"/>
                <a:ext cx="184150" cy="222250"/>
              </a:xfrm>
              <a:custGeom>
                <a:avLst/>
                <a:gdLst>
                  <a:gd name="T0" fmla="*/ 58 w 58"/>
                  <a:gd name="T1" fmla="*/ 63 h 70"/>
                  <a:gd name="T2" fmla="*/ 47 w 58"/>
                  <a:gd name="T3" fmla="*/ 68 h 70"/>
                  <a:gd name="T4" fmla="*/ 34 w 58"/>
                  <a:gd name="T5" fmla="*/ 70 h 70"/>
                  <a:gd name="T6" fmla="*/ 9 w 58"/>
                  <a:gd name="T7" fmla="*/ 61 h 70"/>
                  <a:gd name="T8" fmla="*/ 0 w 58"/>
                  <a:gd name="T9" fmla="*/ 37 h 70"/>
                  <a:gd name="T10" fmla="*/ 10 w 58"/>
                  <a:gd name="T11" fmla="*/ 11 h 70"/>
                  <a:gd name="T12" fmla="*/ 37 w 58"/>
                  <a:gd name="T13" fmla="*/ 0 h 70"/>
                  <a:gd name="T14" fmla="*/ 57 w 58"/>
                  <a:gd name="T15" fmla="*/ 5 h 70"/>
                  <a:gd name="T16" fmla="*/ 53 w 58"/>
                  <a:gd name="T17" fmla="*/ 24 h 70"/>
                  <a:gd name="T18" fmla="*/ 50 w 58"/>
                  <a:gd name="T19" fmla="*/ 25 h 70"/>
                  <a:gd name="T20" fmla="*/ 45 w 58"/>
                  <a:gd name="T21" fmla="*/ 8 h 70"/>
                  <a:gd name="T22" fmla="*/ 37 w 58"/>
                  <a:gd name="T23" fmla="*/ 6 h 70"/>
                  <a:gd name="T24" fmla="*/ 21 w 58"/>
                  <a:gd name="T25" fmla="*/ 14 h 70"/>
                  <a:gd name="T26" fmla="*/ 15 w 58"/>
                  <a:gd name="T27" fmla="*/ 33 h 70"/>
                  <a:gd name="T28" fmla="*/ 21 w 58"/>
                  <a:gd name="T29" fmla="*/ 54 h 70"/>
                  <a:gd name="T30" fmla="*/ 43 w 58"/>
                  <a:gd name="T31" fmla="*/ 61 h 70"/>
                  <a:gd name="T32" fmla="*/ 57 w 58"/>
                  <a:gd name="T33" fmla="*/ 60 h 70"/>
                  <a:gd name="T34" fmla="*/ 58 w 58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8" h="70">
                    <a:moveTo>
                      <a:pt x="58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6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5" y="9"/>
                      <a:pt x="21" y="14"/>
                    </a:cubicBezTo>
                    <a:cubicBezTo>
                      <a:pt x="17" y="19"/>
                      <a:pt x="15" y="25"/>
                      <a:pt x="15" y="33"/>
                    </a:cubicBezTo>
                    <a:cubicBezTo>
                      <a:pt x="15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8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0" name="i$1íďé">
                <a:extLst>
                  <a:ext uri="{FF2B5EF4-FFF2-40B4-BE49-F238E27FC236}">
                    <a16:creationId xmlns:a16="http://schemas.microsoft.com/office/drawing/2014/main" id="{5BB0AA19-D1B0-4703-BAA2-1B25C1BD3C20}"/>
                  </a:ext>
                </a:extLst>
              </p:cNvPr>
              <p:cNvSpPr/>
              <p:nvPr/>
            </p:nvSpPr>
            <p:spPr bwMode="auto">
              <a:xfrm>
                <a:off x="10463213" y="4210050"/>
                <a:ext cx="246063" cy="339725"/>
              </a:xfrm>
              <a:custGeom>
                <a:avLst/>
                <a:gdLst>
                  <a:gd name="T0" fmla="*/ 0 w 78"/>
                  <a:gd name="T1" fmla="*/ 5 h 107"/>
                  <a:gd name="T2" fmla="*/ 23 w 78"/>
                  <a:gd name="T3" fmla="*/ 0 h 107"/>
                  <a:gd name="T4" fmla="*/ 24 w 78"/>
                  <a:gd name="T5" fmla="*/ 0 h 107"/>
                  <a:gd name="T6" fmla="*/ 24 w 78"/>
                  <a:gd name="T7" fmla="*/ 20 h 107"/>
                  <a:gd name="T8" fmla="*/ 24 w 78"/>
                  <a:gd name="T9" fmla="*/ 47 h 107"/>
                  <a:gd name="T10" fmla="*/ 47 w 78"/>
                  <a:gd name="T11" fmla="*/ 39 h 107"/>
                  <a:gd name="T12" fmla="*/ 62 w 78"/>
                  <a:gd name="T13" fmla="*/ 45 h 107"/>
                  <a:gd name="T14" fmla="*/ 68 w 78"/>
                  <a:gd name="T15" fmla="*/ 61 h 107"/>
                  <a:gd name="T16" fmla="*/ 68 w 78"/>
                  <a:gd name="T17" fmla="*/ 86 h 107"/>
                  <a:gd name="T18" fmla="*/ 68 w 78"/>
                  <a:gd name="T19" fmla="*/ 99 h 107"/>
                  <a:gd name="T20" fmla="*/ 70 w 78"/>
                  <a:gd name="T21" fmla="*/ 102 h 107"/>
                  <a:gd name="T22" fmla="*/ 78 w 78"/>
                  <a:gd name="T23" fmla="*/ 104 h 107"/>
                  <a:gd name="T24" fmla="*/ 78 w 78"/>
                  <a:gd name="T25" fmla="*/ 107 h 107"/>
                  <a:gd name="T26" fmla="*/ 62 w 78"/>
                  <a:gd name="T27" fmla="*/ 107 h 107"/>
                  <a:gd name="T28" fmla="*/ 46 w 78"/>
                  <a:gd name="T29" fmla="*/ 107 h 107"/>
                  <a:gd name="T30" fmla="*/ 46 w 78"/>
                  <a:gd name="T31" fmla="*/ 104 h 107"/>
                  <a:gd name="T32" fmla="*/ 53 w 78"/>
                  <a:gd name="T33" fmla="*/ 102 h 107"/>
                  <a:gd name="T34" fmla="*/ 55 w 78"/>
                  <a:gd name="T35" fmla="*/ 100 h 107"/>
                  <a:gd name="T36" fmla="*/ 55 w 78"/>
                  <a:gd name="T37" fmla="*/ 96 h 107"/>
                  <a:gd name="T38" fmla="*/ 55 w 78"/>
                  <a:gd name="T39" fmla="*/ 65 h 107"/>
                  <a:gd name="T40" fmla="*/ 51 w 78"/>
                  <a:gd name="T41" fmla="*/ 52 h 107"/>
                  <a:gd name="T42" fmla="*/ 38 w 78"/>
                  <a:gd name="T43" fmla="*/ 48 h 107"/>
                  <a:gd name="T44" fmla="*/ 24 w 78"/>
                  <a:gd name="T45" fmla="*/ 52 h 107"/>
                  <a:gd name="T46" fmla="*/ 24 w 78"/>
                  <a:gd name="T47" fmla="*/ 84 h 107"/>
                  <a:gd name="T48" fmla="*/ 24 w 78"/>
                  <a:gd name="T49" fmla="*/ 100 h 107"/>
                  <a:gd name="T50" fmla="*/ 26 w 78"/>
                  <a:gd name="T51" fmla="*/ 102 h 107"/>
                  <a:gd name="T52" fmla="*/ 33 w 78"/>
                  <a:gd name="T53" fmla="*/ 104 h 107"/>
                  <a:gd name="T54" fmla="*/ 33 w 78"/>
                  <a:gd name="T55" fmla="*/ 107 h 107"/>
                  <a:gd name="T56" fmla="*/ 17 w 78"/>
                  <a:gd name="T57" fmla="*/ 107 h 107"/>
                  <a:gd name="T58" fmla="*/ 1 w 78"/>
                  <a:gd name="T59" fmla="*/ 107 h 107"/>
                  <a:gd name="T60" fmla="*/ 0 w 78"/>
                  <a:gd name="T61" fmla="*/ 104 h 107"/>
                  <a:gd name="T62" fmla="*/ 8 w 78"/>
                  <a:gd name="T63" fmla="*/ 102 h 107"/>
                  <a:gd name="T64" fmla="*/ 10 w 78"/>
                  <a:gd name="T65" fmla="*/ 100 h 107"/>
                  <a:gd name="T66" fmla="*/ 10 w 78"/>
                  <a:gd name="T67" fmla="*/ 82 h 107"/>
                  <a:gd name="T68" fmla="*/ 10 w 78"/>
                  <a:gd name="T69" fmla="*/ 53 h 107"/>
                  <a:gd name="T70" fmla="*/ 10 w 78"/>
                  <a:gd name="T71" fmla="*/ 27 h 107"/>
                  <a:gd name="T72" fmla="*/ 10 w 78"/>
                  <a:gd name="T73" fmla="*/ 10 h 107"/>
                  <a:gd name="T74" fmla="*/ 0 w 78"/>
                  <a:gd name="T75" fmla="*/ 7 h 107"/>
                  <a:gd name="T76" fmla="*/ 0 w 78"/>
                  <a:gd name="T77" fmla="*/ 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8" h="107">
                    <a:moveTo>
                      <a:pt x="0" y="5"/>
                    </a:moveTo>
                    <a:cubicBezTo>
                      <a:pt x="8" y="3"/>
                      <a:pt x="16" y="2"/>
                      <a:pt x="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5"/>
                      <a:pt x="24" y="11"/>
                      <a:pt x="24" y="20"/>
                    </a:cubicBezTo>
                    <a:cubicBezTo>
                      <a:pt x="24" y="28"/>
                      <a:pt x="24" y="37"/>
                      <a:pt x="24" y="47"/>
                    </a:cubicBezTo>
                    <a:cubicBezTo>
                      <a:pt x="32" y="42"/>
                      <a:pt x="40" y="39"/>
                      <a:pt x="47" y="39"/>
                    </a:cubicBezTo>
                    <a:cubicBezTo>
                      <a:pt x="53" y="39"/>
                      <a:pt x="58" y="41"/>
                      <a:pt x="62" y="45"/>
                    </a:cubicBezTo>
                    <a:cubicBezTo>
                      <a:pt x="66" y="49"/>
                      <a:pt x="68" y="54"/>
                      <a:pt x="68" y="61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8" y="92"/>
                      <a:pt x="68" y="96"/>
                      <a:pt x="68" y="99"/>
                    </a:cubicBezTo>
                    <a:cubicBezTo>
                      <a:pt x="68" y="101"/>
                      <a:pt x="69" y="101"/>
                      <a:pt x="70" y="102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7"/>
                      <a:pt x="78" y="107"/>
                      <a:pt x="78" y="107"/>
                    </a:cubicBezTo>
                    <a:cubicBezTo>
                      <a:pt x="72" y="107"/>
                      <a:pt x="66" y="107"/>
                      <a:pt x="62" y="107"/>
                    </a:cubicBezTo>
                    <a:cubicBezTo>
                      <a:pt x="57" y="107"/>
                      <a:pt x="52" y="107"/>
                      <a:pt x="46" y="107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4" y="102"/>
                      <a:pt x="55" y="101"/>
                      <a:pt x="55" y="100"/>
                    </a:cubicBezTo>
                    <a:cubicBezTo>
                      <a:pt x="55" y="99"/>
                      <a:pt x="55" y="98"/>
                      <a:pt x="55" y="96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5" y="59"/>
                      <a:pt x="54" y="55"/>
                      <a:pt x="51" y="52"/>
                    </a:cubicBezTo>
                    <a:cubicBezTo>
                      <a:pt x="48" y="49"/>
                      <a:pt x="44" y="48"/>
                      <a:pt x="38" y="48"/>
                    </a:cubicBezTo>
                    <a:cubicBezTo>
                      <a:pt x="34" y="48"/>
                      <a:pt x="29" y="49"/>
                      <a:pt x="24" y="52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89"/>
                      <a:pt x="24" y="95"/>
                      <a:pt x="24" y="100"/>
                    </a:cubicBezTo>
                    <a:cubicBezTo>
                      <a:pt x="24" y="101"/>
                      <a:pt x="24" y="102"/>
                      <a:pt x="26" y="102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27" y="107"/>
                      <a:pt x="22" y="107"/>
                      <a:pt x="17" y="107"/>
                    </a:cubicBezTo>
                    <a:cubicBezTo>
                      <a:pt x="12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0" y="95"/>
                      <a:pt x="10" y="89"/>
                      <a:pt x="10" y="82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43"/>
                      <a:pt x="10" y="34"/>
                      <a:pt x="10" y="27"/>
                    </a:cubicBezTo>
                    <a:cubicBezTo>
                      <a:pt x="10" y="19"/>
                      <a:pt x="10" y="14"/>
                      <a:pt x="10" y="1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1" name="iṣľíḓe">
                <a:extLst>
                  <a:ext uri="{FF2B5EF4-FFF2-40B4-BE49-F238E27FC236}">
                    <a16:creationId xmlns:a16="http://schemas.microsoft.com/office/drawing/2014/main" id="{53BEF1E0-1C20-49AF-9981-8743DA9AA7EF}"/>
                  </a:ext>
                </a:extLst>
              </p:cNvPr>
              <p:cNvSpPr/>
              <p:nvPr/>
            </p:nvSpPr>
            <p:spPr bwMode="auto">
              <a:xfrm>
                <a:off x="10750550" y="4333875"/>
                <a:ext cx="247650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4 w 78"/>
                  <a:gd name="T33" fmla="*/ 61 h 68"/>
                  <a:gd name="T34" fmla="*/ 54 w 78"/>
                  <a:gd name="T35" fmla="*/ 57 h 68"/>
                  <a:gd name="T36" fmla="*/ 54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2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1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4" y="61"/>
                    </a:cubicBezTo>
                    <a:cubicBezTo>
                      <a:pt x="54" y="60"/>
                      <a:pt x="54" y="59"/>
                      <a:pt x="54" y="57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0"/>
                      <a:pt x="53" y="16"/>
                      <a:pt x="50" y="13"/>
                    </a:cubicBezTo>
                    <a:cubicBezTo>
                      <a:pt x="48" y="10"/>
                      <a:pt x="43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6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2" name="iş1iḑè">
                <a:extLst>
                  <a:ext uri="{FF2B5EF4-FFF2-40B4-BE49-F238E27FC236}">
                    <a16:creationId xmlns:a16="http://schemas.microsoft.com/office/drawing/2014/main" id="{E70A51FB-285A-4423-A0A8-F899E2A95CEE}"/>
                  </a:ext>
                </a:extLst>
              </p:cNvPr>
              <p:cNvSpPr/>
              <p:nvPr/>
            </p:nvSpPr>
            <p:spPr bwMode="auto">
              <a:xfrm>
                <a:off x="11042650" y="4333875"/>
                <a:ext cx="211138" cy="222250"/>
              </a:xfrm>
              <a:custGeom>
                <a:avLst/>
                <a:gdLst>
                  <a:gd name="T0" fmla="*/ 67 w 67"/>
                  <a:gd name="T1" fmla="*/ 34 h 70"/>
                  <a:gd name="T2" fmla="*/ 58 w 67"/>
                  <a:gd name="T3" fmla="*/ 60 h 70"/>
                  <a:gd name="T4" fmla="*/ 33 w 67"/>
                  <a:gd name="T5" fmla="*/ 70 h 70"/>
                  <a:gd name="T6" fmla="*/ 9 w 67"/>
                  <a:gd name="T7" fmla="*/ 61 h 70"/>
                  <a:gd name="T8" fmla="*/ 0 w 67"/>
                  <a:gd name="T9" fmla="*/ 36 h 70"/>
                  <a:gd name="T10" fmla="*/ 9 w 67"/>
                  <a:gd name="T11" fmla="*/ 10 h 70"/>
                  <a:gd name="T12" fmla="*/ 34 w 67"/>
                  <a:gd name="T13" fmla="*/ 0 h 70"/>
                  <a:gd name="T14" fmla="*/ 58 w 67"/>
                  <a:gd name="T15" fmla="*/ 10 h 70"/>
                  <a:gd name="T16" fmla="*/ 67 w 67"/>
                  <a:gd name="T17" fmla="*/ 34 h 70"/>
                  <a:gd name="T18" fmla="*/ 14 w 67"/>
                  <a:gd name="T19" fmla="*/ 34 h 70"/>
                  <a:gd name="T20" fmla="*/ 19 w 67"/>
                  <a:gd name="T21" fmla="*/ 56 h 70"/>
                  <a:gd name="T22" fmla="*/ 34 w 67"/>
                  <a:gd name="T23" fmla="*/ 64 h 70"/>
                  <a:gd name="T24" fmla="*/ 48 w 67"/>
                  <a:gd name="T25" fmla="*/ 57 h 70"/>
                  <a:gd name="T26" fmla="*/ 53 w 67"/>
                  <a:gd name="T27" fmla="*/ 35 h 70"/>
                  <a:gd name="T28" fmla="*/ 48 w 67"/>
                  <a:gd name="T29" fmla="*/ 14 h 70"/>
                  <a:gd name="T30" fmla="*/ 33 w 67"/>
                  <a:gd name="T31" fmla="*/ 6 h 70"/>
                  <a:gd name="T32" fmla="*/ 19 w 67"/>
                  <a:gd name="T33" fmla="*/ 13 h 70"/>
                  <a:gd name="T34" fmla="*/ 14 w 67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70">
                    <a:moveTo>
                      <a:pt x="67" y="34"/>
                    </a:moveTo>
                    <a:cubicBezTo>
                      <a:pt x="67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6" y="4"/>
                      <a:pt x="24" y="0"/>
                      <a:pt x="34" y="0"/>
                    </a:cubicBezTo>
                    <a:cubicBezTo>
                      <a:pt x="44" y="0"/>
                      <a:pt x="52" y="4"/>
                      <a:pt x="58" y="10"/>
                    </a:cubicBezTo>
                    <a:cubicBezTo>
                      <a:pt x="64" y="16"/>
                      <a:pt x="67" y="24"/>
                      <a:pt x="67" y="34"/>
                    </a:cubicBezTo>
                    <a:close/>
                    <a:moveTo>
                      <a:pt x="14" y="34"/>
                    </a:moveTo>
                    <a:cubicBezTo>
                      <a:pt x="14" y="43"/>
                      <a:pt x="16" y="51"/>
                      <a:pt x="19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4" y="9"/>
                      <a:pt x="40" y="6"/>
                      <a:pt x="33" y="6"/>
                    </a:cubicBezTo>
                    <a:cubicBezTo>
                      <a:pt x="27" y="6"/>
                      <a:pt x="22" y="8"/>
                      <a:pt x="19" y="13"/>
                    </a:cubicBezTo>
                    <a:cubicBezTo>
                      <a:pt x="16" y="18"/>
                      <a:pt x="14" y="25"/>
                      <a:pt x="14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3" name="ïṩľîḑè">
                <a:extLst>
                  <a:ext uri="{FF2B5EF4-FFF2-40B4-BE49-F238E27FC236}">
                    <a16:creationId xmlns:a16="http://schemas.microsoft.com/office/drawing/2014/main" id="{F4308E86-95DA-421C-8040-86EB939FC2D9}"/>
                  </a:ext>
                </a:extLst>
              </p:cNvPr>
              <p:cNvSpPr/>
              <p:nvPr/>
            </p:nvSpPr>
            <p:spPr bwMode="auto">
              <a:xfrm>
                <a:off x="11301413" y="4210050"/>
                <a:ext cx="107950" cy="339725"/>
              </a:xfrm>
              <a:custGeom>
                <a:avLst/>
                <a:gdLst>
                  <a:gd name="T0" fmla="*/ 1 w 34"/>
                  <a:gd name="T1" fmla="*/ 7 h 107"/>
                  <a:gd name="T2" fmla="*/ 0 w 34"/>
                  <a:gd name="T3" fmla="*/ 5 h 107"/>
                  <a:gd name="T4" fmla="*/ 24 w 34"/>
                  <a:gd name="T5" fmla="*/ 0 h 107"/>
                  <a:gd name="T6" fmla="*/ 24 w 34"/>
                  <a:gd name="T7" fmla="*/ 0 h 107"/>
                  <a:gd name="T8" fmla="*/ 24 w 34"/>
                  <a:gd name="T9" fmla="*/ 33 h 107"/>
                  <a:gd name="T10" fmla="*/ 24 w 34"/>
                  <a:gd name="T11" fmla="*/ 79 h 107"/>
                  <a:gd name="T12" fmla="*/ 24 w 34"/>
                  <a:gd name="T13" fmla="*/ 99 h 107"/>
                  <a:gd name="T14" fmla="*/ 26 w 34"/>
                  <a:gd name="T15" fmla="*/ 102 h 107"/>
                  <a:gd name="T16" fmla="*/ 34 w 34"/>
                  <a:gd name="T17" fmla="*/ 104 h 107"/>
                  <a:gd name="T18" fmla="*/ 34 w 34"/>
                  <a:gd name="T19" fmla="*/ 107 h 107"/>
                  <a:gd name="T20" fmla="*/ 17 w 34"/>
                  <a:gd name="T21" fmla="*/ 107 h 107"/>
                  <a:gd name="T22" fmla="*/ 1 w 34"/>
                  <a:gd name="T23" fmla="*/ 107 h 107"/>
                  <a:gd name="T24" fmla="*/ 1 w 34"/>
                  <a:gd name="T25" fmla="*/ 104 h 107"/>
                  <a:gd name="T26" fmla="*/ 9 w 34"/>
                  <a:gd name="T27" fmla="*/ 102 h 107"/>
                  <a:gd name="T28" fmla="*/ 10 w 34"/>
                  <a:gd name="T29" fmla="*/ 100 h 107"/>
                  <a:gd name="T30" fmla="*/ 11 w 34"/>
                  <a:gd name="T31" fmla="*/ 82 h 107"/>
                  <a:gd name="T32" fmla="*/ 11 w 34"/>
                  <a:gd name="T33" fmla="*/ 53 h 107"/>
                  <a:gd name="T34" fmla="*/ 10 w 34"/>
                  <a:gd name="T35" fmla="*/ 10 h 107"/>
                  <a:gd name="T36" fmla="*/ 1 w 34"/>
                  <a:gd name="T37" fmla="*/ 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107">
                    <a:moveTo>
                      <a:pt x="1" y="7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7" y="2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8"/>
                      <a:pt x="24" y="19"/>
                      <a:pt x="24" y="33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4" y="87"/>
                      <a:pt x="24" y="94"/>
                      <a:pt x="24" y="99"/>
                    </a:cubicBezTo>
                    <a:cubicBezTo>
                      <a:pt x="24" y="101"/>
                      <a:pt x="25" y="102"/>
                      <a:pt x="26" y="102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1" y="94"/>
                      <a:pt x="11" y="88"/>
                      <a:pt x="11" y="8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35"/>
                      <a:pt x="11" y="21"/>
                      <a:pt x="10" y="10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4" name="ïṩḷïdé">
                <a:extLst>
                  <a:ext uri="{FF2B5EF4-FFF2-40B4-BE49-F238E27FC236}">
                    <a16:creationId xmlns:a16="http://schemas.microsoft.com/office/drawing/2014/main" id="{28496E00-B8D7-46DD-8017-22248C3715B7}"/>
                  </a:ext>
                </a:extLst>
              </p:cNvPr>
              <p:cNvSpPr/>
              <p:nvPr/>
            </p:nvSpPr>
            <p:spPr bwMode="auto">
              <a:xfrm>
                <a:off x="11456988" y="4333875"/>
                <a:ext cx="215900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9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8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4 w 68"/>
                  <a:gd name="T23" fmla="*/ 64 h 70"/>
                  <a:gd name="T24" fmla="*/ 48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3 w 68"/>
                  <a:gd name="T31" fmla="*/ 6 h 70"/>
                  <a:gd name="T32" fmla="*/ 19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10" y="10"/>
                    </a:cubicBezTo>
                    <a:cubicBezTo>
                      <a:pt x="16" y="4"/>
                      <a:pt x="24" y="0"/>
                      <a:pt x="35" y="0"/>
                    </a:cubicBezTo>
                    <a:cubicBezTo>
                      <a:pt x="45" y="0"/>
                      <a:pt x="52" y="4"/>
                      <a:pt x="58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6" y="51"/>
                      <a:pt x="20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5" y="9"/>
                      <a:pt x="40" y="6"/>
                      <a:pt x="33" y="6"/>
                    </a:cubicBezTo>
                    <a:cubicBezTo>
                      <a:pt x="27" y="6"/>
                      <a:pt x="23" y="8"/>
                      <a:pt x="19" y="13"/>
                    </a:cubicBezTo>
                    <a:cubicBezTo>
                      <a:pt x="16" y="18"/>
                      <a:pt x="15" y="25"/>
                      <a:pt x="15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5" name="iŝḻîḓè">
                <a:extLst>
                  <a:ext uri="{FF2B5EF4-FFF2-40B4-BE49-F238E27FC236}">
                    <a16:creationId xmlns:a16="http://schemas.microsoft.com/office/drawing/2014/main" id="{C3CEAD0F-49FC-4A6C-B390-B6C94A555862}"/>
                  </a:ext>
                </a:extLst>
              </p:cNvPr>
              <p:cNvSpPr/>
              <p:nvPr/>
            </p:nvSpPr>
            <p:spPr bwMode="auto">
              <a:xfrm>
                <a:off x="11720513" y="4333875"/>
                <a:ext cx="220663" cy="330200"/>
              </a:xfrm>
              <a:custGeom>
                <a:avLst/>
                <a:gdLst>
                  <a:gd name="T0" fmla="*/ 54 w 70"/>
                  <a:gd name="T1" fmla="*/ 9 h 104"/>
                  <a:gd name="T2" fmla="*/ 59 w 70"/>
                  <a:gd name="T3" fmla="*/ 23 h 104"/>
                  <a:gd name="T4" fmla="*/ 51 w 70"/>
                  <a:gd name="T5" fmla="*/ 42 h 104"/>
                  <a:gd name="T6" fmla="*/ 31 w 70"/>
                  <a:gd name="T7" fmla="*/ 49 h 104"/>
                  <a:gd name="T8" fmla="*/ 19 w 70"/>
                  <a:gd name="T9" fmla="*/ 46 h 104"/>
                  <a:gd name="T10" fmla="*/ 15 w 70"/>
                  <a:gd name="T11" fmla="*/ 56 h 104"/>
                  <a:gd name="T12" fmla="*/ 17 w 70"/>
                  <a:gd name="T13" fmla="*/ 59 h 104"/>
                  <a:gd name="T14" fmla="*/ 24 w 70"/>
                  <a:gd name="T15" fmla="*/ 59 h 104"/>
                  <a:gd name="T16" fmla="*/ 34 w 70"/>
                  <a:gd name="T17" fmla="*/ 59 h 104"/>
                  <a:gd name="T18" fmla="*/ 44 w 70"/>
                  <a:gd name="T19" fmla="*/ 59 h 104"/>
                  <a:gd name="T20" fmla="*/ 62 w 70"/>
                  <a:gd name="T21" fmla="*/ 63 h 104"/>
                  <a:gd name="T22" fmla="*/ 70 w 70"/>
                  <a:gd name="T23" fmla="*/ 76 h 104"/>
                  <a:gd name="T24" fmla="*/ 57 w 70"/>
                  <a:gd name="T25" fmla="*/ 96 h 104"/>
                  <a:gd name="T26" fmla="*/ 29 w 70"/>
                  <a:gd name="T27" fmla="*/ 104 h 104"/>
                  <a:gd name="T28" fmla="*/ 8 w 70"/>
                  <a:gd name="T29" fmla="*/ 99 h 104"/>
                  <a:gd name="T30" fmla="*/ 0 w 70"/>
                  <a:gd name="T31" fmla="*/ 88 h 104"/>
                  <a:gd name="T32" fmla="*/ 11 w 70"/>
                  <a:gd name="T33" fmla="*/ 70 h 104"/>
                  <a:gd name="T34" fmla="*/ 4 w 70"/>
                  <a:gd name="T35" fmla="*/ 63 h 104"/>
                  <a:gd name="T36" fmla="*/ 14 w 70"/>
                  <a:gd name="T37" fmla="*/ 45 h 104"/>
                  <a:gd name="T38" fmla="*/ 3 w 70"/>
                  <a:gd name="T39" fmla="*/ 25 h 104"/>
                  <a:gd name="T40" fmla="*/ 11 w 70"/>
                  <a:gd name="T41" fmla="*/ 7 h 104"/>
                  <a:gd name="T42" fmla="*/ 32 w 70"/>
                  <a:gd name="T43" fmla="*/ 0 h 104"/>
                  <a:gd name="T44" fmla="*/ 41 w 70"/>
                  <a:gd name="T45" fmla="*/ 1 h 104"/>
                  <a:gd name="T46" fmla="*/ 50 w 70"/>
                  <a:gd name="T47" fmla="*/ 2 h 104"/>
                  <a:gd name="T48" fmla="*/ 70 w 70"/>
                  <a:gd name="T49" fmla="*/ 2 h 104"/>
                  <a:gd name="T50" fmla="*/ 70 w 70"/>
                  <a:gd name="T51" fmla="*/ 5 h 104"/>
                  <a:gd name="T52" fmla="*/ 54 w 70"/>
                  <a:gd name="T53" fmla="*/ 9 h 104"/>
                  <a:gd name="T54" fmla="*/ 15 w 70"/>
                  <a:gd name="T55" fmla="*/ 71 h 104"/>
                  <a:gd name="T56" fmla="*/ 11 w 70"/>
                  <a:gd name="T57" fmla="*/ 84 h 104"/>
                  <a:gd name="T58" fmla="*/ 16 w 70"/>
                  <a:gd name="T59" fmla="*/ 94 h 104"/>
                  <a:gd name="T60" fmla="*/ 29 w 70"/>
                  <a:gd name="T61" fmla="*/ 97 h 104"/>
                  <a:gd name="T62" fmla="*/ 47 w 70"/>
                  <a:gd name="T63" fmla="*/ 93 h 104"/>
                  <a:gd name="T64" fmla="*/ 55 w 70"/>
                  <a:gd name="T65" fmla="*/ 80 h 104"/>
                  <a:gd name="T66" fmla="*/ 51 w 70"/>
                  <a:gd name="T67" fmla="*/ 73 h 104"/>
                  <a:gd name="T68" fmla="*/ 37 w 70"/>
                  <a:gd name="T69" fmla="*/ 71 h 104"/>
                  <a:gd name="T70" fmla="*/ 29 w 70"/>
                  <a:gd name="T71" fmla="*/ 71 h 104"/>
                  <a:gd name="T72" fmla="*/ 20 w 70"/>
                  <a:gd name="T73" fmla="*/ 71 h 104"/>
                  <a:gd name="T74" fmla="*/ 15 w 70"/>
                  <a:gd name="T75" fmla="*/ 71 h 104"/>
                  <a:gd name="T76" fmla="*/ 18 w 70"/>
                  <a:gd name="T77" fmla="*/ 24 h 104"/>
                  <a:gd name="T78" fmla="*/ 21 w 70"/>
                  <a:gd name="T79" fmla="*/ 38 h 104"/>
                  <a:gd name="T80" fmla="*/ 32 w 70"/>
                  <a:gd name="T81" fmla="*/ 43 h 104"/>
                  <a:gd name="T82" fmla="*/ 41 w 70"/>
                  <a:gd name="T83" fmla="*/ 38 h 104"/>
                  <a:gd name="T84" fmla="*/ 45 w 70"/>
                  <a:gd name="T85" fmla="*/ 25 h 104"/>
                  <a:gd name="T86" fmla="*/ 41 w 70"/>
                  <a:gd name="T87" fmla="*/ 11 h 104"/>
                  <a:gd name="T88" fmla="*/ 31 w 70"/>
                  <a:gd name="T89" fmla="*/ 6 h 104"/>
                  <a:gd name="T90" fmla="*/ 21 w 70"/>
                  <a:gd name="T91" fmla="*/ 10 h 104"/>
                  <a:gd name="T92" fmla="*/ 18 w 70"/>
                  <a:gd name="T93" fmla="*/ 2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0" h="104">
                    <a:moveTo>
                      <a:pt x="54" y="9"/>
                    </a:moveTo>
                    <a:cubicBezTo>
                      <a:pt x="57" y="13"/>
                      <a:pt x="59" y="18"/>
                      <a:pt x="59" y="23"/>
                    </a:cubicBezTo>
                    <a:cubicBezTo>
                      <a:pt x="59" y="31"/>
                      <a:pt x="57" y="37"/>
                      <a:pt x="51" y="42"/>
                    </a:cubicBezTo>
                    <a:cubicBezTo>
                      <a:pt x="46" y="46"/>
                      <a:pt x="39" y="49"/>
                      <a:pt x="31" y="49"/>
                    </a:cubicBezTo>
                    <a:cubicBezTo>
                      <a:pt x="27" y="49"/>
                      <a:pt x="23" y="48"/>
                      <a:pt x="19" y="46"/>
                    </a:cubicBezTo>
                    <a:cubicBezTo>
                      <a:pt x="16" y="51"/>
                      <a:pt x="15" y="54"/>
                      <a:pt x="15" y="56"/>
                    </a:cubicBezTo>
                    <a:cubicBezTo>
                      <a:pt x="15" y="57"/>
                      <a:pt x="16" y="58"/>
                      <a:pt x="17" y="59"/>
                    </a:cubicBezTo>
                    <a:cubicBezTo>
                      <a:pt x="18" y="59"/>
                      <a:pt x="21" y="59"/>
                      <a:pt x="24" y="59"/>
                    </a:cubicBezTo>
                    <a:cubicBezTo>
                      <a:pt x="27" y="59"/>
                      <a:pt x="30" y="59"/>
                      <a:pt x="34" y="59"/>
                    </a:cubicBezTo>
                    <a:cubicBezTo>
                      <a:pt x="37" y="59"/>
                      <a:pt x="41" y="59"/>
                      <a:pt x="44" y="59"/>
                    </a:cubicBezTo>
                    <a:cubicBezTo>
                      <a:pt x="51" y="59"/>
                      <a:pt x="57" y="60"/>
                      <a:pt x="62" y="63"/>
                    </a:cubicBezTo>
                    <a:cubicBezTo>
                      <a:pt x="67" y="66"/>
                      <a:pt x="70" y="70"/>
                      <a:pt x="70" y="76"/>
                    </a:cubicBezTo>
                    <a:cubicBezTo>
                      <a:pt x="70" y="85"/>
                      <a:pt x="66" y="91"/>
                      <a:pt x="57" y="96"/>
                    </a:cubicBezTo>
                    <a:cubicBezTo>
                      <a:pt x="49" y="101"/>
                      <a:pt x="39" y="104"/>
                      <a:pt x="29" y="104"/>
                    </a:cubicBezTo>
                    <a:cubicBezTo>
                      <a:pt x="20" y="104"/>
                      <a:pt x="13" y="102"/>
                      <a:pt x="8" y="99"/>
                    </a:cubicBezTo>
                    <a:cubicBezTo>
                      <a:pt x="2" y="97"/>
                      <a:pt x="0" y="93"/>
                      <a:pt x="0" y="88"/>
                    </a:cubicBezTo>
                    <a:cubicBezTo>
                      <a:pt x="0" y="83"/>
                      <a:pt x="4" y="77"/>
                      <a:pt x="11" y="70"/>
                    </a:cubicBezTo>
                    <a:cubicBezTo>
                      <a:pt x="6" y="68"/>
                      <a:pt x="4" y="66"/>
                      <a:pt x="4" y="63"/>
                    </a:cubicBezTo>
                    <a:cubicBezTo>
                      <a:pt x="4" y="58"/>
                      <a:pt x="7" y="52"/>
                      <a:pt x="14" y="45"/>
                    </a:cubicBezTo>
                    <a:cubicBezTo>
                      <a:pt x="7" y="40"/>
                      <a:pt x="3" y="34"/>
                      <a:pt x="3" y="25"/>
                    </a:cubicBezTo>
                    <a:cubicBezTo>
                      <a:pt x="3" y="18"/>
                      <a:pt x="6" y="12"/>
                      <a:pt x="11" y="7"/>
                    </a:cubicBezTo>
                    <a:cubicBezTo>
                      <a:pt x="16" y="3"/>
                      <a:pt x="23" y="0"/>
                      <a:pt x="32" y="0"/>
                    </a:cubicBezTo>
                    <a:cubicBezTo>
                      <a:pt x="34" y="0"/>
                      <a:pt x="37" y="1"/>
                      <a:pt x="41" y="1"/>
                    </a:cubicBezTo>
                    <a:cubicBezTo>
                      <a:pt x="45" y="2"/>
                      <a:pt x="48" y="2"/>
                      <a:pt x="50" y="2"/>
                    </a:cubicBezTo>
                    <a:cubicBezTo>
                      <a:pt x="57" y="2"/>
                      <a:pt x="64" y="2"/>
                      <a:pt x="70" y="2"/>
                    </a:cubicBezTo>
                    <a:cubicBezTo>
                      <a:pt x="70" y="5"/>
                      <a:pt x="70" y="5"/>
                      <a:pt x="70" y="5"/>
                    </a:cubicBezTo>
                    <a:lnTo>
                      <a:pt x="54" y="9"/>
                    </a:lnTo>
                    <a:close/>
                    <a:moveTo>
                      <a:pt x="15" y="71"/>
                    </a:moveTo>
                    <a:cubicBezTo>
                      <a:pt x="12" y="76"/>
                      <a:pt x="11" y="80"/>
                      <a:pt x="11" y="84"/>
                    </a:cubicBezTo>
                    <a:cubicBezTo>
                      <a:pt x="11" y="88"/>
                      <a:pt x="12" y="92"/>
                      <a:pt x="16" y="94"/>
                    </a:cubicBezTo>
                    <a:cubicBezTo>
                      <a:pt x="19" y="96"/>
                      <a:pt x="24" y="97"/>
                      <a:pt x="29" y="97"/>
                    </a:cubicBezTo>
                    <a:cubicBezTo>
                      <a:pt x="36" y="97"/>
                      <a:pt x="42" y="96"/>
                      <a:pt x="47" y="93"/>
                    </a:cubicBezTo>
                    <a:cubicBezTo>
                      <a:pt x="53" y="90"/>
                      <a:pt x="55" y="86"/>
                      <a:pt x="55" y="80"/>
                    </a:cubicBezTo>
                    <a:cubicBezTo>
                      <a:pt x="55" y="77"/>
                      <a:pt x="54" y="75"/>
                      <a:pt x="51" y="73"/>
                    </a:cubicBezTo>
                    <a:cubicBezTo>
                      <a:pt x="49" y="71"/>
                      <a:pt x="44" y="71"/>
                      <a:pt x="37" y="71"/>
                    </a:cubicBezTo>
                    <a:cubicBezTo>
                      <a:pt x="35" y="71"/>
                      <a:pt x="32" y="71"/>
                      <a:pt x="29" y="71"/>
                    </a:cubicBezTo>
                    <a:cubicBezTo>
                      <a:pt x="26" y="71"/>
                      <a:pt x="23" y="71"/>
                      <a:pt x="20" y="71"/>
                    </a:cubicBezTo>
                    <a:cubicBezTo>
                      <a:pt x="19" y="71"/>
                      <a:pt x="17" y="71"/>
                      <a:pt x="15" y="71"/>
                    </a:cubicBezTo>
                    <a:close/>
                    <a:moveTo>
                      <a:pt x="18" y="24"/>
                    </a:moveTo>
                    <a:cubicBezTo>
                      <a:pt x="18" y="30"/>
                      <a:pt x="19" y="35"/>
                      <a:pt x="21" y="38"/>
                    </a:cubicBezTo>
                    <a:cubicBezTo>
                      <a:pt x="24" y="41"/>
                      <a:pt x="27" y="43"/>
                      <a:pt x="32" y="43"/>
                    </a:cubicBezTo>
                    <a:cubicBezTo>
                      <a:pt x="36" y="43"/>
                      <a:pt x="39" y="42"/>
                      <a:pt x="41" y="38"/>
                    </a:cubicBezTo>
                    <a:cubicBezTo>
                      <a:pt x="44" y="35"/>
                      <a:pt x="45" y="31"/>
                      <a:pt x="45" y="25"/>
                    </a:cubicBezTo>
                    <a:cubicBezTo>
                      <a:pt x="45" y="19"/>
                      <a:pt x="43" y="14"/>
                      <a:pt x="41" y="11"/>
                    </a:cubicBezTo>
                    <a:cubicBezTo>
                      <a:pt x="39" y="7"/>
                      <a:pt x="35" y="6"/>
                      <a:pt x="31" y="6"/>
                    </a:cubicBezTo>
                    <a:cubicBezTo>
                      <a:pt x="26" y="6"/>
                      <a:pt x="23" y="7"/>
                      <a:pt x="21" y="10"/>
                    </a:cubicBezTo>
                    <a:cubicBezTo>
                      <a:pt x="19" y="13"/>
                      <a:pt x="18" y="18"/>
                      <a:pt x="18" y="2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6" name="îṩľïḑê">
                <a:extLst>
                  <a:ext uri="{FF2B5EF4-FFF2-40B4-BE49-F238E27FC236}">
                    <a16:creationId xmlns:a16="http://schemas.microsoft.com/office/drawing/2014/main" id="{D176920E-2107-4724-B5BA-D7C1F5F5E6C6}"/>
                  </a:ext>
                </a:extLst>
              </p:cNvPr>
              <p:cNvSpPr/>
              <p:nvPr/>
            </p:nvSpPr>
            <p:spPr bwMode="auto">
              <a:xfrm>
                <a:off x="11960225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1 w 74"/>
                  <a:gd name="T7" fmla="*/ 3 h 101"/>
                  <a:gd name="T8" fmla="*/ 23 w 74"/>
                  <a:gd name="T9" fmla="*/ 5 h 101"/>
                  <a:gd name="T10" fmla="*/ 29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4 w 74"/>
                  <a:gd name="T17" fmla="*/ 39 h 101"/>
                  <a:gd name="T18" fmla="*/ 51 w 74"/>
                  <a:gd name="T19" fmla="*/ 23 h 101"/>
                  <a:gd name="T20" fmla="*/ 57 w 74"/>
                  <a:gd name="T21" fmla="*/ 5 h 101"/>
                  <a:gd name="T22" fmla="*/ 49 w 74"/>
                  <a:gd name="T23" fmla="*/ 3 h 101"/>
                  <a:gd name="T24" fmla="*/ 49 w 74"/>
                  <a:gd name="T25" fmla="*/ 0 h 101"/>
                  <a:gd name="T26" fmla="*/ 61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7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4 w 74"/>
                  <a:gd name="T39" fmla="*/ 57 h 101"/>
                  <a:gd name="T40" fmla="*/ 38 w 74"/>
                  <a:gd name="T41" fmla="*/ 77 h 101"/>
                  <a:gd name="T42" fmla="*/ 34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8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6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29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4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2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4" y="57"/>
                    </a:cubicBezTo>
                    <a:cubicBezTo>
                      <a:pt x="42" y="63"/>
                      <a:pt x="40" y="70"/>
                      <a:pt x="38" y="77"/>
                    </a:cubicBezTo>
                    <a:cubicBezTo>
                      <a:pt x="37" y="83"/>
                      <a:pt x="35" y="89"/>
                      <a:pt x="34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0" y="100"/>
                      <a:pt x="27" y="101"/>
                      <a:pt x="23" y="101"/>
                    </a:cubicBezTo>
                    <a:cubicBezTo>
                      <a:pt x="18" y="101"/>
                      <a:pt x="13" y="101"/>
                      <a:pt x="8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7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6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</p:grpSp>
      <p:cxnSp>
        <p:nvCxnSpPr>
          <p:cNvPr id="111" name="直接连接符 110">
            <a:extLst>
              <a:ext uri="{FF2B5EF4-FFF2-40B4-BE49-F238E27FC236}">
                <a16:creationId xmlns:a16="http://schemas.microsoft.com/office/drawing/2014/main" id="{487D2C6B-7064-4250-A5B2-111D00839DDB}"/>
              </a:ext>
            </a:extLst>
          </p:cNvPr>
          <p:cNvCxnSpPr/>
          <p:nvPr/>
        </p:nvCxnSpPr>
        <p:spPr>
          <a:xfrm>
            <a:off x="0" y="85344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文本框 111">
            <a:extLst>
              <a:ext uri="{FF2B5EF4-FFF2-40B4-BE49-F238E27FC236}">
                <a16:creationId xmlns:a16="http://schemas.microsoft.com/office/drawing/2014/main" id="{98107071-B6EE-429A-A8B9-BE04F6E4D200}"/>
              </a:ext>
            </a:extLst>
          </p:cNvPr>
          <p:cNvSpPr txBox="1"/>
          <p:nvPr/>
        </p:nvSpPr>
        <p:spPr>
          <a:xfrm>
            <a:off x="345944" y="167549"/>
            <a:ext cx="192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317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市场调研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994DBA35-A66C-4A76-9AF9-DCA2282D2ADB}"/>
              </a:ext>
            </a:extLst>
          </p:cNvPr>
          <p:cNvSpPr/>
          <p:nvPr/>
        </p:nvSpPr>
        <p:spPr>
          <a:xfrm>
            <a:off x="0" y="6470764"/>
            <a:ext cx="12192000" cy="387236"/>
          </a:xfrm>
          <a:prstGeom prst="rect">
            <a:avLst/>
          </a:prstGeom>
          <a:solidFill>
            <a:srgbClr val="143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grpSp>
        <p:nvGrpSpPr>
          <p:cNvPr id="197" name="组合 196">
            <a:extLst>
              <a:ext uri="{FF2B5EF4-FFF2-40B4-BE49-F238E27FC236}">
                <a16:creationId xmlns:a16="http://schemas.microsoft.com/office/drawing/2014/main" id="{B8833C99-4824-4A7D-AC74-932D190B3848}"/>
              </a:ext>
            </a:extLst>
          </p:cNvPr>
          <p:cNvGrpSpPr/>
          <p:nvPr/>
        </p:nvGrpSpPr>
        <p:grpSpPr>
          <a:xfrm>
            <a:off x="1005278" y="1963711"/>
            <a:ext cx="2952125" cy="3582584"/>
            <a:chOff x="1005278" y="1963711"/>
            <a:chExt cx="2952125" cy="3582584"/>
          </a:xfrm>
        </p:grpSpPr>
        <p:sp>
          <p:nvSpPr>
            <p:cNvPr id="198" name="矩形: 圆角 197">
              <a:extLst>
                <a:ext uri="{FF2B5EF4-FFF2-40B4-BE49-F238E27FC236}">
                  <a16:creationId xmlns:a16="http://schemas.microsoft.com/office/drawing/2014/main" id="{A1115BA8-F268-494B-A064-F5391F511EC0}"/>
                </a:ext>
              </a:extLst>
            </p:cNvPr>
            <p:cNvSpPr/>
            <p:nvPr/>
          </p:nvSpPr>
          <p:spPr>
            <a:xfrm>
              <a:off x="1005278" y="1963711"/>
              <a:ext cx="2952125" cy="3582584"/>
            </a:xfrm>
            <a:prstGeom prst="roundRect">
              <a:avLst>
                <a:gd name="adj" fmla="val 3465"/>
              </a:avLst>
            </a:prstGeom>
            <a:solidFill>
              <a:srgbClr val="143C6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 Light" panose="020B0502040204020203" pitchFamily="34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64299F60-A54D-4C96-A895-FC6826B9093A}"/>
                </a:ext>
              </a:extLst>
            </p:cNvPr>
            <p:cNvSpPr/>
            <p:nvPr/>
          </p:nvSpPr>
          <p:spPr>
            <a:xfrm>
              <a:off x="2278973" y="2100243"/>
              <a:ext cx="449238" cy="449238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 Light" panose="020B0502040204020203" pitchFamily="34" charset="-122"/>
              </a:endParaRPr>
            </a:p>
          </p:txBody>
        </p:sp>
        <p:sp>
          <p:nvSpPr>
            <p:cNvPr id="200" name="矩形 199">
              <a:extLst>
                <a:ext uri="{FF2B5EF4-FFF2-40B4-BE49-F238E27FC236}">
                  <a16:creationId xmlns:a16="http://schemas.microsoft.com/office/drawing/2014/main" id="{F9ACDE96-E0F2-476A-82A0-32434E4EAFEE}"/>
                </a:ext>
              </a:extLst>
            </p:cNvPr>
            <p:cNvSpPr/>
            <p:nvPr/>
          </p:nvSpPr>
          <p:spPr>
            <a:xfrm>
              <a:off x="1246681" y="3437648"/>
              <a:ext cx="2485870" cy="1255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30000"/>
                </a:lnSpc>
                <a:defRPr/>
              </a:pPr>
              <a:r>
                <a:rPr lang="zh-CN" altLang="en-US" sz="2000" kern="0" dirty="0">
                  <a:solidFill>
                    <a:prstClr val="white"/>
                  </a:solidFill>
                  <a:latin typeface="微软雅黑 Light" panose="020B0502040204020203" pitchFamily="34" charset="-122"/>
                </a:rPr>
                <a:t>实地法</a:t>
              </a:r>
            </a:p>
            <a:p>
              <a:pPr algn="ctr" defTabSz="914400">
                <a:lnSpc>
                  <a:spcPct val="130000"/>
                </a:lnSpc>
                <a:defRPr/>
              </a:pPr>
              <a:r>
                <a:rPr lang="zh-CN" altLang="en-US" sz="2000" kern="0" dirty="0">
                  <a:solidFill>
                    <a:prstClr val="white"/>
                  </a:solidFill>
                  <a:latin typeface="微软雅黑 Light" panose="020B0502040204020203" pitchFamily="34" charset="-122"/>
                </a:rPr>
                <a:t>观察法</a:t>
              </a:r>
            </a:p>
            <a:p>
              <a:pPr algn="ctr" defTabSz="914400">
                <a:lnSpc>
                  <a:spcPct val="130000"/>
                </a:lnSpc>
                <a:defRPr/>
              </a:pPr>
              <a:r>
                <a:rPr lang="zh-CN" altLang="en-US" sz="2000" kern="0" dirty="0">
                  <a:solidFill>
                    <a:prstClr val="white"/>
                  </a:solidFill>
                  <a:latin typeface="微软雅黑 Light" panose="020B0502040204020203" pitchFamily="34" charset="-122"/>
                </a:rPr>
                <a:t>实验法</a:t>
              </a:r>
            </a:p>
          </p:txBody>
        </p:sp>
        <p:sp>
          <p:nvSpPr>
            <p:cNvPr id="201" name="文本框 200">
              <a:extLst>
                <a:ext uri="{FF2B5EF4-FFF2-40B4-BE49-F238E27FC236}">
                  <a16:creationId xmlns:a16="http://schemas.microsoft.com/office/drawing/2014/main" id="{311A3DAA-5B19-48D4-B2B2-FDCC3BFF6963}"/>
                </a:ext>
              </a:extLst>
            </p:cNvPr>
            <p:cNvSpPr txBox="1"/>
            <p:nvPr/>
          </p:nvSpPr>
          <p:spPr>
            <a:xfrm>
              <a:off x="2248993" y="2100243"/>
              <a:ext cx="449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altLang="zh-CN" sz="2400" b="1" i="1" kern="0" dirty="0">
                  <a:solidFill>
                    <a:srgbClr val="143C6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b="1" i="1" kern="0" dirty="0">
                <a:solidFill>
                  <a:srgbClr val="143C6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2" name="矩形 201">
              <a:extLst>
                <a:ext uri="{FF2B5EF4-FFF2-40B4-BE49-F238E27FC236}">
                  <a16:creationId xmlns:a16="http://schemas.microsoft.com/office/drawing/2014/main" id="{43616765-EFDC-4FA7-9CA7-D6726F61424E}"/>
                </a:ext>
              </a:extLst>
            </p:cNvPr>
            <p:cNvSpPr/>
            <p:nvPr/>
          </p:nvSpPr>
          <p:spPr>
            <a:xfrm>
              <a:off x="1489530" y="2643800"/>
              <a:ext cx="20751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zh-CN" altLang="en-US" sz="24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调研方法</a:t>
              </a:r>
            </a:p>
          </p:txBody>
        </p:sp>
        <p:cxnSp>
          <p:nvCxnSpPr>
            <p:cNvPr id="203" name="直接连接符 202">
              <a:extLst>
                <a:ext uri="{FF2B5EF4-FFF2-40B4-BE49-F238E27FC236}">
                  <a16:creationId xmlns:a16="http://schemas.microsoft.com/office/drawing/2014/main" id="{AA96B0FA-51F6-4B11-ACF6-667707C53277}"/>
                </a:ext>
              </a:extLst>
            </p:cNvPr>
            <p:cNvCxnSpPr>
              <a:cxnSpLocks/>
            </p:cNvCxnSpPr>
            <p:nvPr/>
          </p:nvCxnSpPr>
          <p:spPr>
            <a:xfrm>
              <a:off x="1994159" y="3224810"/>
              <a:ext cx="974361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grpSp>
        <p:nvGrpSpPr>
          <p:cNvPr id="204" name="组合 203">
            <a:extLst>
              <a:ext uri="{FF2B5EF4-FFF2-40B4-BE49-F238E27FC236}">
                <a16:creationId xmlns:a16="http://schemas.microsoft.com/office/drawing/2014/main" id="{7BF19AB4-E0F0-4EDA-BE31-2A307FF03C1C}"/>
              </a:ext>
            </a:extLst>
          </p:cNvPr>
          <p:cNvGrpSpPr/>
          <p:nvPr/>
        </p:nvGrpSpPr>
        <p:grpSpPr>
          <a:xfrm>
            <a:off x="8247557" y="1953101"/>
            <a:ext cx="2952125" cy="3582584"/>
            <a:chOff x="1005278" y="1963711"/>
            <a:chExt cx="2952125" cy="3582584"/>
          </a:xfrm>
        </p:grpSpPr>
        <p:sp>
          <p:nvSpPr>
            <p:cNvPr id="205" name="矩形: 圆角 204">
              <a:extLst>
                <a:ext uri="{FF2B5EF4-FFF2-40B4-BE49-F238E27FC236}">
                  <a16:creationId xmlns:a16="http://schemas.microsoft.com/office/drawing/2014/main" id="{C9B026BD-54D6-44DA-989D-8A780A3B47AF}"/>
                </a:ext>
              </a:extLst>
            </p:cNvPr>
            <p:cNvSpPr/>
            <p:nvPr/>
          </p:nvSpPr>
          <p:spPr>
            <a:xfrm>
              <a:off x="1005278" y="1963711"/>
              <a:ext cx="2952125" cy="3582584"/>
            </a:xfrm>
            <a:prstGeom prst="roundRect">
              <a:avLst>
                <a:gd name="adj" fmla="val 3465"/>
              </a:avLst>
            </a:prstGeom>
            <a:solidFill>
              <a:srgbClr val="143C6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 Light" panose="020B0502040204020203" pitchFamily="34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570FFE49-6A80-41AB-BE3C-1C7AE34B837C}"/>
                </a:ext>
              </a:extLst>
            </p:cNvPr>
            <p:cNvSpPr/>
            <p:nvPr/>
          </p:nvSpPr>
          <p:spPr>
            <a:xfrm>
              <a:off x="2278973" y="2100243"/>
              <a:ext cx="449238" cy="449238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 Light" panose="020B0502040204020203" pitchFamily="34" charset="-122"/>
              </a:endParaRPr>
            </a:p>
          </p:txBody>
        </p:sp>
        <p:sp>
          <p:nvSpPr>
            <p:cNvPr id="207" name="矩形 206">
              <a:extLst>
                <a:ext uri="{FF2B5EF4-FFF2-40B4-BE49-F238E27FC236}">
                  <a16:creationId xmlns:a16="http://schemas.microsoft.com/office/drawing/2014/main" id="{75D67F59-F1F1-4B75-BFB3-9D478B9B6868}"/>
                </a:ext>
              </a:extLst>
            </p:cNvPr>
            <p:cNvSpPr/>
            <p:nvPr/>
          </p:nvSpPr>
          <p:spPr>
            <a:xfrm>
              <a:off x="1246681" y="3437648"/>
              <a:ext cx="2485870" cy="1655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30000"/>
                </a:lnSpc>
                <a:defRPr/>
              </a:pPr>
              <a:r>
                <a:rPr lang="zh-CN" altLang="en-US" sz="2000" kern="0" dirty="0">
                  <a:solidFill>
                    <a:prstClr val="white"/>
                  </a:solidFill>
                  <a:latin typeface="微软雅黑 Light" panose="020B0502040204020203" pitchFamily="34" charset="-122"/>
                </a:rPr>
                <a:t>设备规模</a:t>
              </a:r>
            </a:p>
            <a:p>
              <a:pPr algn="ctr" defTabSz="914400">
                <a:lnSpc>
                  <a:spcPct val="130000"/>
                </a:lnSpc>
                <a:defRPr/>
              </a:pPr>
              <a:r>
                <a:rPr lang="zh-CN" altLang="en-US" sz="2000" kern="0" dirty="0">
                  <a:solidFill>
                    <a:prstClr val="white"/>
                  </a:solidFill>
                  <a:latin typeface="微软雅黑 Light" panose="020B0502040204020203" pitchFamily="34" charset="-122"/>
                </a:rPr>
                <a:t>服务能力</a:t>
              </a:r>
            </a:p>
            <a:p>
              <a:pPr algn="ctr" defTabSz="914400">
                <a:lnSpc>
                  <a:spcPct val="130000"/>
                </a:lnSpc>
                <a:defRPr/>
              </a:pPr>
              <a:r>
                <a:rPr lang="zh-CN" altLang="en-US" sz="2000" kern="0" dirty="0">
                  <a:solidFill>
                    <a:prstClr val="white"/>
                  </a:solidFill>
                  <a:latin typeface="微软雅黑 Light" panose="020B0502040204020203" pitchFamily="34" charset="-122"/>
                </a:rPr>
                <a:t>运营数据</a:t>
              </a:r>
            </a:p>
            <a:p>
              <a:pPr algn="ctr" defTabSz="914400">
                <a:lnSpc>
                  <a:spcPct val="130000"/>
                </a:lnSpc>
                <a:defRPr/>
              </a:pPr>
              <a:r>
                <a:rPr lang="zh-CN" altLang="en-US" sz="2000" kern="0" dirty="0">
                  <a:solidFill>
                    <a:prstClr val="white"/>
                  </a:solidFill>
                  <a:latin typeface="微软雅黑 Light" panose="020B0502040204020203" pitchFamily="34" charset="-122"/>
                </a:rPr>
                <a:t>运营流程</a:t>
              </a:r>
              <a:endParaRPr lang="en-US" altLang="zh-CN" sz="1600" kern="0" dirty="0" err="1">
                <a:solidFill>
                  <a:prstClr val="white"/>
                </a:solidFill>
                <a:latin typeface="微软雅黑 Light" panose="020B0502040204020203" pitchFamily="34" charset="-122"/>
              </a:endParaRPr>
            </a:p>
          </p:txBody>
        </p:sp>
        <p:sp>
          <p:nvSpPr>
            <p:cNvPr id="208" name="文本框 207">
              <a:extLst>
                <a:ext uri="{FF2B5EF4-FFF2-40B4-BE49-F238E27FC236}">
                  <a16:creationId xmlns:a16="http://schemas.microsoft.com/office/drawing/2014/main" id="{8C56B794-180F-4037-B9A3-D03B9325BEF6}"/>
                </a:ext>
              </a:extLst>
            </p:cNvPr>
            <p:cNvSpPr txBox="1"/>
            <p:nvPr/>
          </p:nvSpPr>
          <p:spPr>
            <a:xfrm>
              <a:off x="2248993" y="2100243"/>
              <a:ext cx="449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altLang="zh-CN" sz="2400" b="1" i="1" kern="0" dirty="0">
                  <a:solidFill>
                    <a:srgbClr val="143C6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400" b="1" i="1" kern="0" dirty="0">
                <a:solidFill>
                  <a:srgbClr val="143C6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9" name="矩形 208">
              <a:extLst>
                <a:ext uri="{FF2B5EF4-FFF2-40B4-BE49-F238E27FC236}">
                  <a16:creationId xmlns:a16="http://schemas.microsoft.com/office/drawing/2014/main" id="{95138D56-B5FA-432B-8335-688188391CB8}"/>
                </a:ext>
              </a:extLst>
            </p:cNvPr>
            <p:cNvSpPr/>
            <p:nvPr/>
          </p:nvSpPr>
          <p:spPr>
            <a:xfrm>
              <a:off x="1489530" y="2643800"/>
              <a:ext cx="20751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/>
              <a:r>
                <a:rPr lang="zh-CN" altLang="en-US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调研结论</a:t>
              </a:r>
            </a:p>
          </p:txBody>
        </p:sp>
        <p:cxnSp>
          <p:nvCxnSpPr>
            <p:cNvPr id="210" name="直接连接符 209">
              <a:extLst>
                <a:ext uri="{FF2B5EF4-FFF2-40B4-BE49-F238E27FC236}">
                  <a16:creationId xmlns:a16="http://schemas.microsoft.com/office/drawing/2014/main" id="{799E3FA2-E81A-4590-A01A-5E75C8CDBFB2}"/>
                </a:ext>
              </a:extLst>
            </p:cNvPr>
            <p:cNvCxnSpPr>
              <a:cxnSpLocks/>
            </p:cNvCxnSpPr>
            <p:nvPr/>
          </p:nvCxnSpPr>
          <p:spPr>
            <a:xfrm>
              <a:off x="1994159" y="3224810"/>
              <a:ext cx="974361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grpSp>
        <p:nvGrpSpPr>
          <p:cNvPr id="211" name="组合 210">
            <a:extLst>
              <a:ext uri="{FF2B5EF4-FFF2-40B4-BE49-F238E27FC236}">
                <a16:creationId xmlns:a16="http://schemas.microsoft.com/office/drawing/2014/main" id="{09CACACC-B0A4-4B27-82D1-A704EE62692E}"/>
              </a:ext>
            </a:extLst>
          </p:cNvPr>
          <p:cNvGrpSpPr/>
          <p:nvPr/>
        </p:nvGrpSpPr>
        <p:grpSpPr>
          <a:xfrm>
            <a:off x="4619937" y="1968091"/>
            <a:ext cx="2952125" cy="3582584"/>
            <a:chOff x="1005278" y="1963711"/>
            <a:chExt cx="2952125" cy="3582584"/>
          </a:xfrm>
        </p:grpSpPr>
        <p:sp>
          <p:nvSpPr>
            <p:cNvPr id="212" name="矩形: 圆角 211">
              <a:extLst>
                <a:ext uri="{FF2B5EF4-FFF2-40B4-BE49-F238E27FC236}">
                  <a16:creationId xmlns:a16="http://schemas.microsoft.com/office/drawing/2014/main" id="{F60A9FDA-E175-4B4B-BD45-6938B252A677}"/>
                </a:ext>
              </a:extLst>
            </p:cNvPr>
            <p:cNvSpPr/>
            <p:nvPr/>
          </p:nvSpPr>
          <p:spPr>
            <a:xfrm>
              <a:off x="1005278" y="1963711"/>
              <a:ext cx="2952125" cy="3582584"/>
            </a:xfrm>
            <a:prstGeom prst="roundRect">
              <a:avLst>
                <a:gd name="adj" fmla="val 3465"/>
              </a:avLst>
            </a:prstGeom>
            <a:solidFill>
              <a:srgbClr val="143C6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 Light" panose="020B0502040204020203" pitchFamily="34" charset="-122"/>
              </a:endParaRPr>
            </a:p>
          </p:txBody>
        </p:sp>
        <p:sp>
          <p:nvSpPr>
            <p:cNvPr id="213" name="椭圆 212">
              <a:extLst>
                <a:ext uri="{FF2B5EF4-FFF2-40B4-BE49-F238E27FC236}">
                  <a16:creationId xmlns:a16="http://schemas.microsoft.com/office/drawing/2014/main" id="{B50F5DE8-E139-4FB5-8159-A2712F8B2438}"/>
                </a:ext>
              </a:extLst>
            </p:cNvPr>
            <p:cNvSpPr/>
            <p:nvPr/>
          </p:nvSpPr>
          <p:spPr>
            <a:xfrm>
              <a:off x="2278973" y="2100243"/>
              <a:ext cx="449238" cy="449238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 Light" panose="020B0502040204020203" pitchFamily="34" charset="-122"/>
              </a:endParaRPr>
            </a:p>
          </p:txBody>
        </p:sp>
        <p:sp>
          <p:nvSpPr>
            <p:cNvPr id="214" name="矩形 213">
              <a:extLst>
                <a:ext uri="{FF2B5EF4-FFF2-40B4-BE49-F238E27FC236}">
                  <a16:creationId xmlns:a16="http://schemas.microsoft.com/office/drawing/2014/main" id="{0C4943A4-66B7-4D8C-B59B-06DFBF4C9B8A}"/>
                </a:ext>
              </a:extLst>
            </p:cNvPr>
            <p:cNvSpPr/>
            <p:nvPr/>
          </p:nvSpPr>
          <p:spPr>
            <a:xfrm>
              <a:off x="1231691" y="3437648"/>
              <a:ext cx="2485870" cy="1255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130000"/>
                </a:lnSpc>
                <a:defRPr/>
              </a:pPr>
              <a:r>
                <a:rPr lang="zh-CN" altLang="en-US" sz="2000" kern="0" dirty="0">
                  <a:solidFill>
                    <a:prstClr val="white"/>
                  </a:solidFill>
                  <a:latin typeface="微软雅黑 Light" panose="020B0502040204020203" pitchFamily="34" charset="-122"/>
                </a:rPr>
                <a:t>定量分析</a:t>
              </a:r>
            </a:p>
            <a:p>
              <a:pPr algn="ctr" defTabSz="914400">
                <a:lnSpc>
                  <a:spcPct val="130000"/>
                </a:lnSpc>
                <a:defRPr/>
              </a:pPr>
              <a:r>
                <a:rPr lang="zh-CN" altLang="en-US" sz="2000" kern="0" dirty="0">
                  <a:solidFill>
                    <a:prstClr val="white"/>
                  </a:solidFill>
                  <a:latin typeface="微软雅黑 Light" panose="020B0502040204020203" pitchFamily="34" charset="-122"/>
                </a:rPr>
                <a:t>定性分析</a:t>
              </a:r>
            </a:p>
            <a:p>
              <a:pPr algn="ctr" defTabSz="914400">
                <a:lnSpc>
                  <a:spcPct val="130000"/>
                </a:lnSpc>
                <a:defRPr/>
              </a:pPr>
              <a:r>
                <a:rPr lang="zh-CN" altLang="en-US" sz="2000" kern="0" dirty="0">
                  <a:solidFill>
                    <a:prstClr val="white"/>
                  </a:solidFill>
                  <a:latin typeface="微软雅黑 Light" panose="020B0502040204020203" pitchFamily="34" charset="-122"/>
                </a:rPr>
                <a:t>综合分析</a:t>
              </a:r>
            </a:p>
          </p:txBody>
        </p:sp>
        <p:sp>
          <p:nvSpPr>
            <p:cNvPr id="215" name="文本框 214">
              <a:extLst>
                <a:ext uri="{FF2B5EF4-FFF2-40B4-BE49-F238E27FC236}">
                  <a16:creationId xmlns:a16="http://schemas.microsoft.com/office/drawing/2014/main" id="{AB28BD0B-B7F9-46CD-89B3-70FF7DE18D14}"/>
                </a:ext>
              </a:extLst>
            </p:cNvPr>
            <p:cNvSpPr txBox="1"/>
            <p:nvPr/>
          </p:nvSpPr>
          <p:spPr>
            <a:xfrm>
              <a:off x="2248993" y="2100243"/>
              <a:ext cx="449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altLang="zh-CN" sz="2400" b="1" i="1" kern="0" dirty="0">
                  <a:solidFill>
                    <a:srgbClr val="143C6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b="1" i="1" kern="0" dirty="0">
                <a:solidFill>
                  <a:srgbClr val="143C6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" name="矩形 215">
              <a:extLst>
                <a:ext uri="{FF2B5EF4-FFF2-40B4-BE49-F238E27FC236}">
                  <a16:creationId xmlns:a16="http://schemas.microsoft.com/office/drawing/2014/main" id="{78A4AE89-604F-4799-BF4A-6594A72047FE}"/>
                </a:ext>
              </a:extLst>
            </p:cNvPr>
            <p:cNvSpPr/>
            <p:nvPr/>
          </p:nvSpPr>
          <p:spPr>
            <a:xfrm>
              <a:off x="1489530" y="2643800"/>
              <a:ext cx="20751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zh-CN" altLang="en-US" sz="2400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分析方法</a:t>
              </a:r>
            </a:p>
          </p:txBody>
        </p:sp>
        <p:cxnSp>
          <p:nvCxnSpPr>
            <p:cNvPr id="217" name="直接连接符 216">
              <a:extLst>
                <a:ext uri="{FF2B5EF4-FFF2-40B4-BE49-F238E27FC236}">
                  <a16:creationId xmlns:a16="http://schemas.microsoft.com/office/drawing/2014/main" id="{813BE8DD-17EC-403D-AEEC-3199ECE9C30F}"/>
                </a:ext>
              </a:extLst>
            </p:cNvPr>
            <p:cNvCxnSpPr>
              <a:cxnSpLocks/>
            </p:cNvCxnSpPr>
            <p:nvPr/>
          </p:nvCxnSpPr>
          <p:spPr>
            <a:xfrm>
              <a:off x="1994159" y="3224810"/>
              <a:ext cx="974361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55923326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 115">
            <a:extLst>
              <a:ext uri="{FF2B5EF4-FFF2-40B4-BE49-F238E27FC236}">
                <a16:creationId xmlns:a16="http://schemas.microsoft.com/office/drawing/2014/main" id="{E2264DBB-49D4-4FD2-AA5F-BF1D00017C35}"/>
              </a:ext>
            </a:extLst>
          </p:cNvPr>
          <p:cNvSpPr/>
          <p:nvPr/>
        </p:nvSpPr>
        <p:spPr>
          <a:xfrm>
            <a:off x="660400" y="1445695"/>
            <a:ext cx="10845349" cy="43869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grpSp>
        <p:nvGrpSpPr>
          <p:cNvPr id="6" name="2b586da8-b3bb-41e3-9609-2aa83134bc7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099992B1-C7AB-451D-8EC3-4C6B45200637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258192" y="182880"/>
            <a:ext cx="2782142" cy="561340"/>
            <a:chOff x="1386105" y="2481869"/>
            <a:chExt cx="9419805" cy="1900592"/>
          </a:xfrm>
        </p:grpSpPr>
        <p:grpSp>
          <p:nvGrpSpPr>
            <p:cNvPr id="7" name="íṡ1íḍe">
              <a:extLst>
                <a:ext uri="{FF2B5EF4-FFF2-40B4-BE49-F238E27FC236}">
                  <a16:creationId xmlns:a16="http://schemas.microsoft.com/office/drawing/2014/main" id="{89847AEF-C760-4450-88F8-E408F65A1B7B}"/>
                </a:ext>
              </a:extLst>
            </p:cNvPr>
            <p:cNvGrpSpPr/>
            <p:nvPr/>
          </p:nvGrpSpPr>
          <p:grpSpPr>
            <a:xfrm>
              <a:off x="1386105" y="2521057"/>
              <a:ext cx="1808767" cy="1817338"/>
              <a:chOff x="-15875" y="2251075"/>
              <a:chExt cx="2344738" cy="2355850"/>
            </a:xfrm>
          </p:grpSpPr>
          <p:sp>
            <p:nvSpPr>
              <p:cNvPr id="55" name="ïṣḷïdê">
                <a:extLst>
                  <a:ext uri="{FF2B5EF4-FFF2-40B4-BE49-F238E27FC236}">
                    <a16:creationId xmlns:a16="http://schemas.microsoft.com/office/drawing/2014/main" id="{CFE19823-9FE6-4BD9-9B9F-A15D10043DA2}"/>
                  </a:ext>
                </a:extLst>
              </p:cNvPr>
              <p:cNvSpPr/>
              <p:nvPr/>
            </p:nvSpPr>
            <p:spPr bwMode="auto">
              <a:xfrm>
                <a:off x="-15875" y="2251075"/>
                <a:ext cx="2344738" cy="2355850"/>
              </a:xfrm>
              <a:custGeom>
                <a:avLst/>
                <a:gdLst>
                  <a:gd name="T0" fmla="*/ 357 w 740"/>
                  <a:gd name="T1" fmla="*/ 6 h 743"/>
                  <a:gd name="T2" fmla="*/ 623 w 740"/>
                  <a:gd name="T3" fmla="*/ 106 h 743"/>
                  <a:gd name="T4" fmla="*/ 737 w 740"/>
                  <a:gd name="T5" fmla="*/ 359 h 743"/>
                  <a:gd name="T6" fmla="*/ 710 w 740"/>
                  <a:gd name="T7" fmla="*/ 513 h 743"/>
                  <a:gd name="T8" fmla="*/ 532 w 740"/>
                  <a:gd name="T9" fmla="*/ 702 h 743"/>
                  <a:gd name="T10" fmla="*/ 386 w 740"/>
                  <a:gd name="T11" fmla="*/ 739 h 743"/>
                  <a:gd name="T12" fmla="*/ 119 w 740"/>
                  <a:gd name="T13" fmla="*/ 639 h 743"/>
                  <a:gd name="T14" fmla="*/ 41 w 740"/>
                  <a:gd name="T15" fmla="*/ 533 h 743"/>
                  <a:gd name="T16" fmla="*/ 4 w 740"/>
                  <a:gd name="T17" fmla="*/ 387 h 743"/>
                  <a:gd name="T18" fmla="*/ 104 w 740"/>
                  <a:gd name="T19" fmla="*/ 120 h 743"/>
                  <a:gd name="T20" fmla="*/ 314 w 740"/>
                  <a:gd name="T21" fmla="*/ 9 h 743"/>
                  <a:gd name="T22" fmla="*/ 357 w 740"/>
                  <a:gd name="T23" fmla="*/ 6 h 743"/>
                  <a:gd name="T24" fmla="*/ 118 w 740"/>
                  <a:gd name="T25" fmla="*/ 123 h 743"/>
                  <a:gd name="T26" fmla="*/ 16 w 740"/>
                  <a:gd name="T27" fmla="*/ 376 h 743"/>
                  <a:gd name="T28" fmla="*/ 48 w 740"/>
                  <a:gd name="T29" fmla="*/ 520 h 743"/>
                  <a:gd name="T30" fmla="*/ 122 w 740"/>
                  <a:gd name="T31" fmla="*/ 625 h 743"/>
                  <a:gd name="T32" fmla="*/ 374 w 740"/>
                  <a:gd name="T33" fmla="*/ 727 h 743"/>
                  <a:gd name="T34" fmla="*/ 520 w 740"/>
                  <a:gd name="T35" fmla="*/ 695 h 743"/>
                  <a:gd name="T36" fmla="*/ 623 w 740"/>
                  <a:gd name="T37" fmla="*/ 622 h 743"/>
                  <a:gd name="T38" fmla="*/ 696 w 740"/>
                  <a:gd name="T39" fmla="*/ 516 h 743"/>
                  <a:gd name="T40" fmla="*/ 726 w 740"/>
                  <a:gd name="T41" fmla="*/ 370 h 743"/>
                  <a:gd name="T42" fmla="*/ 694 w 740"/>
                  <a:gd name="T43" fmla="*/ 225 h 743"/>
                  <a:gd name="T44" fmla="*/ 516 w 740"/>
                  <a:gd name="T45" fmla="*/ 48 h 743"/>
                  <a:gd name="T46" fmla="*/ 369 w 740"/>
                  <a:gd name="T47" fmla="*/ 17 h 743"/>
                  <a:gd name="T48" fmla="*/ 118 w 740"/>
                  <a:gd name="T49" fmla="*/ 123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0" h="743">
                    <a:moveTo>
                      <a:pt x="357" y="6"/>
                    </a:moveTo>
                    <a:cubicBezTo>
                      <a:pt x="475" y="0"/>
                      <a:pt x="563" y="50"/>
                      <a:pt x="623" y="106"/>
                    </a:cubicBezTo>
                    <a:cubicBezTo>
                      <a:pt x="685" y="163"/>
                      <a:pt x="732" y="246"/>
                      <a:pt x="737" y="359"/>
                    </a:cubicBezTo>
                    <a:cubicBezTo>
                      <a:pt x="740" y="417"/>
                      <a:pt x="728" y="470"/>
                      <a:pt x="710" y="513"/>
                    </a:cubicBezTo>
                    <a:cubicBezTo>
                      <a:pt x="675" y="598"/>
                      <a:pt x="613" y="662"/>
                      <a:pt x="532" y="702"/>
                    </a:cubicBezTo>
                    <a:cubicBezTo>
                      <a:pt x="491" y="722"/>
                      <a:pt x="442" y="737"/>
                      <a:pt x="386" y="739"/>
                    </a:cubicBezTo>
                    <a:cubicBezTo>
                      <a:pt x="267" y="743"/>
                      <a:pt x="182" y="697"/>
                      <a:pt x="119" y="639"/>
                    </a:cubicBezTo>
                    <a:cubicBezTo>
                      <a:pt x="87" y="610"/>
                      <a:pt x="61" y="574"/>
                      <a:pt x="41" y="533"/>
                    </a:cubicBezTo>
                    <a:cubicBezTo>
                      <a:pt x="21" y="492"/>
                      <a:pt x="6" y="444"/>
                      <a:pt x="4" y="387"/>
                    </a:cubicBezTo>
                    <a:cubicBezTo>
                      <a:pt x="0" y="267"/>
                      <a:pt x="47" y="181"/>
                      <a:pt x="104" y="120"/>
                    </a:cubicBezTo>
                    <a:cubicBezTo>
                      <a:pt x="154" y="67"/>
                      <a:pt x="223" y="24"/>
                      <a:pt x="314" y="9"/>
                    </a:cubicBezTo>
                    <a:cubicBezTo>
                      <a:pt x="328" y="7"/>
                      <a:pt x="343" y="6"/>
                      <a:pt x="357" y="6"/>
                    </a:cubicBezTo>
                    <a:close/>
                    <a:moveTo>
                      <a:pt x="118" y="123"/>
                    </a:moveTo>
                    <a:cubicBezTo>
                      <a:pt x="60" y="181"/>
                      <a:pt x="16" y="262"/>
                      <a:pt x="16" y="376"/>
                    </a:cubicBezTo>
                    <a:cubicBezTo>
                      <a:pt x="16" y="432"/>
                      <a:pt x="29" y="479"/>
                      <a:pt x="48" y="520"/>
                    </a:cubicBezTo>
                    <a:cubicBezTo>
                      <a:pt x="67" y="561"/>
                      <a:pt x="91" y="596"/>
                      <a:pt x="122" y="625"/>
                    </a:cubicBezTo>
                    <a:cubicBezTo>
                      <a:pt x="183" y="683"/>
                      <a:pt x="261" y="727"/>
                      <a:pt x="374" y="727"/>
                    </a:cubicBezTo>
                    <a:cubicBezTo>
                      <a:pt x="430" y="727"/>
                      <a:pt x="479" y="714"/>
                      <a:pt x="520" y="695"/>
                    </a:cubicBezTo>
                    <a:cubicBezTo>
                      <a:pt x="560" y="677"/>
                      <a:pt x="594" y="651"/>
                      <a:pt x="623" y="622"/>
                    </a:cubicBezTo>
                    <a:cubicBezTo>
                      <a:pt x="653" y="592"/>
                      <a:pt x="677" y="558"/>
                      <a:pt x="696" y="516"/>
                    </a:cubicBezTo>
                    <a:cubicBezTo>
                      <a:pt x="714" y="476"/>
                      <a:pt x="728" y="424"/>
                      <a:pt x="726" y="370"/>
                    </a:cubicBezTo>
                    <a:cubicBezTo>
                      <a:pt x="725" y="313"/>
                      <a:pt x="712" y="265"/>
                      <a:pt x="694" y="225"/>
                    </a:cubicBezTo>
                    <a:cubicBezTo>
                      <a:pt x="657" y="145"/>
                      <a:pt x="597" y="84"/>
                      <a:pt x="516" y="48"/>
                    </a:cubicBezTo>
                    <a:cubicBezTo>
                      <a:pt x="474" y="30"/>
                      <a:pt x="424" y="17"/>
                      <a:pt x="369" y="17"/>
                    </a:cubicBezTo>
                    <a:cubicBezTo>
                      <a:pt x="255" y="18"/>
                      <a:pt x="175" y="66"/>
                      <a:pt x="118" y="1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6" name="îş1ide">
                <a:extLst>
                  <a:ext uri="{FF2B5EF4-FFF2-40B4-BE49-F238E27FC236}">
                    <a16:creationId xmlns:a16="http://schemas.microsoft.com/office/drawing/2014/main" id="{3BD95004-FE37-4ECC-BC9D-A53BA6C62C55}"/>
                  </a:ext>
                </a:extLst>
              </p:cNvPr>
              <p:cNvSpPr/>
              <p:nvPr/>
            </p:nvSpPr>
            <p:spPr bwMode="auto">
              <a:xfrm>
                <a:off x="1082675" y="2346325"/>
                <a:ext cx="130175" cy="158750"/>
              </a:xfrm>
              <a:custGeom>
                <a:avLst/>
                <a:gdLst>
                  <a:gd name="T0" fmla="*/ 37 w 41"/>
                  <a:gd name="T1" fmla="*/ 14 h 50"/>
                  <a:gd name="T2" fmla="*/ 26 w 41"/>
                  <a:gd name="T3" fmla="*/ 16 h 50"/>
                  <a:gd name="T4" fmla="*/ 15 w 41"/>
                  <a:gd name="T5" fmla="*/ 14 h 50"/>
                  <a:gd name="T6" fmla="*/ 38 w 41"/>
                  <a:gd name="T7" fmla="*/ 28 h 50"/>
                  <a:gd name="T8" fmla="*/ 3 w 41"/>
                  <a:gd name="T9" fmla="*/ 30 h 50"/>
                  <a:gd name="T10" fmla="*/ 13 w 41"/>
                  <a:gd name="T11" fmla="*/ 30 h 50"/>
                  <a:gd name="T12" fmla="*/ 26 w 41"/>
                  <a:gd name="T13" fmla="*/ 33 h 50"/>
                  <a:gd name="T14" fmla="*/ 4 w 41"/>
                  <a:gd name="T15" fmla="*/ 12 h 50"/>
                  <a:gd name="T16" fmla="*/ 37 w 41"/>
                  <a:gd name="T17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50">
                    <a:moveTo>
                      <a:pt x="37" y="14"/>
                    </a:moveTo>
                    <a:cubicBezTo>
                      <a:pt x="35" y="16"/>
                      <a:pt x="30" y="16"/>
                      <a:pt x="26" y="16"/>
                    </a:cubicBezTo>
                    <a:cubicBezTo>
                      <a:pt x="25" y="13"/>
                      <a:pt x="18" y="9"/>
                      <a:pt x="15" y="14"/>
                    </a:cubicBezTo>
                    <a:cubicBezTo>
                      <a:pt x="23" y="20"/>
                      <a:pt x="37" y="18"/>
                      <a:pt x="38" y="28"/>
                    </a:cubicBezTo>
                    <a:cubicBezTo>
                      <a:pt x="41" y="48"/>
                      <a:pt x="3" y="50"/>
                      <a:pt x="3" y="30"/>
                    </a:cubicBezTo>
                    <a:cubicBezTo>
                      <a:pt x="7" y="31"/>
                      <a:pt x="9" y="29"/>
                      <a:pt x="13" y="30"/>
                    </a:cubicBezTo>
                    <a:cubicBezTo>
                      <a:pt x="14" y="34"/>
                      <a:pt x="23" y="39"/>
                      <a:pt x="26" y="33"/>
                    </a:cubicBezTo>
                    <a:cubicBezTo>
                      <a:pt x="22" y="23"/>
                      <a:pt x="0" y="29"/>
                      <a:pt x="4" y="12"/>
                    </a:cubicBezTo>
                    <a:cubicBezTo>
                      <a:pt x="7" y="1"/>
                      <a:pt x="34" y="0"/>
                      <a:pt x="37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7" name="ïṩļïdè">
                <a:extLst>
                  <a:ext uri="{FF2B5EF4-FFF2-40B4-BE49-F238E27FC236}">
                    <a16:creationId xmlns:a16="http://schemas.microsoft.com/office/drawing/2014/main" id="{ACB06C85-B94E-4B5E-812A-D6D8DE9D71AE}"/>
                  </a:ext>
                </a:extLst>
              </p:cNvPr>
              <p:cNvSpPr/>
              <p:nvPr/>
            </p:nvSpPr>
            <p:spPr bwMode="auto">
              <a:xfrm>
                <a:off x="944563" y="2368550"/>
                <a:ext cx="65088" cy="133350"/>
              </a:xfrm>
              <a:custGeom>
                <a:avLst/>
                <a:gdLst>
                  <a:gd name="T0" fmla="*/ 19 w 21"/>
                  <a:gd name="T1" fmla="*/ 1 h 42"/>
                  <a:gd name="T2" fmla="*/ 20 w 21"/>
                  <a:gd name="T3" fmla="*/ 7 h 42"/>
                  <a:gd name="T4" fmla="*/ 14 w 21"/>
                  <a:gd name="T5" fmla="*/ 11 h 42"/>
                  <a:gd name="T6" fmla="*/ 19 w 21"/>
                  <a:gd name="T7" fmla="*/ 12 h 42"/>
                  <a:gd name="T8" fmla="*/ 21 w 21"/>
                  <a:gd name="T9" fmla="*/ 19 h 42"/>
                  <a:gd name="T10" fmla="*/ 16 w 21"/>
                  <a:gd name="T11" fmla="*/ 20 h 42"/>
                  <a:gd name="T12" fmla="*/ 19 w 21"/>
                  <a:gd name="T13" fmla="*/ 39 h 42"/>
                  <a:gd name="T14" fmla="*/ 8 w 21"/>
                  <a:gd name="T15" fmla="*/ 42 h 42"/>
                  <a:gd name="T16" fmla="*/ 5 w 21"/>
                  <a:gd name="T17" fmla="*/ 22 h 42"/>
                  <a:gd name="T18" fmla="*/ 1 w 21"/>
                  <a:gd name="T19" fmla="*/ 22 h 42"/>
                  <a:gd name="T20" fmla="*/ 0 w 21"/>
                  <a:gd name="T21" fmla="*/ 15 h 42"/>
                  <a:gd name="T22" fmla="*/ 3 w 21"/>
                  <a:gd name="T23" fmla="*/ 14 h 42"/>
                  <a:gd name="T24" fmla="*/ 19 w 21"/>
                  <a:gd name="T2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2">
                    <a:moveTo>
                      <a:pt x="19" y="1"/>
                    </a:moveTo>
                    <a:cubicBezTo>
                      <a:pt x="21" y="2"/>
                      <a:pt x="20" y="5"/>
                      <a:pt x="20" y="7"/>
                    </a:cubicBezTo>
                    <a:cubicBezTo>
                      <a:pt x="18" y="8"/>
                      <a:pt x="14" y="7"/>
                      <a:pt x="14" y="11"/>
                    </a:cubicBezTo>
                    <a:cubicBezTo>
                      <a:pt x="15" y="14"/>
                      <a:pt x="18" y="10"/>
                      <a:pt x="19" y="12"/>
                    </a:cubicBezTo>
                    <a:cubicBezTo>
                      <a:pt x="20" y="14"/>
                      <a:pt x="20" y="17"/>
                      <a:pt x="21" y="19"/>
                    </a:cubicBezTo>
                    <a:cubicBezTo>
                      <a:pt x="19" y="19"/>
                      <a:pt x="18" y="20"/>
                      <a:pt x="16" y="20"/>
                    </a:cubicBezTo>
                    <a:cubicBezTo>
                      <a:pt x="17" y="27"/>
                      <a:pt x="18" y="33"/>
                      <a:pt x="19" y="39"/>
                    </a:cubicBezTo>
                    <a:cubicBezTo>
                      <a:pt x="17" y="41"/>
                      <a:pt x="12" y="41"/>
                      <a:pt x="8" y="42"/>
                    </a:cubicBezTo>
                    <a:cubicBezTo>
                      <a:pt x="7" y="35"/>
                      <a:pt x="6" y="29"/>
                      <a:pt x="5" y="22"/>
                    </a:cubicBezTo>
                    <a:cubicBezTo>
                      <a:pt x="3" y="22"/>
                      <a:pt x="2" y="24"/>
                      <a:pt x="1" y="22"/>
                    </a:cubicBezTo>
                    <a:cubicBezTo>
                      <a:pt x="1" y="19"/>
                      <a:pt x="0" y="18"/>
                      <a:pt x="0" y="15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1" y="2"/>
                      <a:pt x="9" y="0"/>
                      <a:pt x="19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8" name="î$1iḑé">
                <a:extLst>
                  <a:ext uri="{FF2B5EF4-FFF2-40B4-BE49-F238E27FC236}">
                    <a16:creationId xmlns:a16="http://schemas.microsoft.com/office/drawing/2014/main" id="{099B9CDB-E6E1-4CB6-A1D0-2674B5F53365}"/>
                  </a:ext>
                </a:extLst>
              </p:cNvPr>
              <p:cNvSpPr/>
              <p:nvPr/>
            </p:nvSpPr>
            <p:spPr bwMode="auto">
              <a:xfrm>
                <a:off x="1352550" y="2371725"/>
                <a:ext cx="41275" cy="38100"/>
              </a:xfrm>
              <a:custGeom>
                <a:avLst/>
                <a:gdLst>
                  <a:gd name="T0" fmla="*/ 13 w 13"/>
                  <a:gd name="T1" fmla="*/ 5 h 12"/>
                  <a:gd name="T2" fmla="*/ 12 w 13"/>
                  <a:gd name="T3" fmla="*/ 12 h 12"/>
                  <a:gd name="T4" fmla="*/ 1 w 13"/>
                  <a:gd name="T5" fmla="*/ 10 h 12"/>
                  <a:gd name="T6" fmla="*/ 13 w 13"/>
                  <a:gd name="T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2">
                    <a:moveTo>
                      <a:pt x="13" y="5"/>
                    </a:moveTo>
                    <a:cubicBezTo>
                      <a:pt x="13" y="8"/>
                      <a:pt x="12" y="9"/>
                      <a:pt x="12" y="12"/>
                    </a:cubicBezTo>
                    <a:cubicBezTo>
                      <a:pt x="8" y="12"/>
                      <a:pt x="5" y="10"/>
                      <a:pt x="1" y="10"/>
                    </a:cubicBezTo>
                    <a:cubicBezTo>
                      <a:pt x="0" y="0"/>
                      <a:pt x="8" y="3"/>
                      <a:pt x="13" y="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9" name="iśľiḑè">
                <a:extLst>
                  <a:ext uri="{FF2B5EF4-FFF2-40B4-BE49-F238E27FC236}">
                    <a16:creationId xmlns:a16="http://schemas.microsoft.com/office/drawing/2014/main" id="{F59D826F-5BB1-4764-84D6-224382E98ADE}"/>
                  </a:ext>
                </a:extLst>
              </p:cNvPr>
              <p:cNvSpPr/>
              <p:nvPr/>
            </p:nvSpPr>
            <p:spPr bwMode="auto">
              <a:xfrm>
                <a:off x="1196975" y="2390775"/>
                <a:ext cx="123825" cy="111125"/>
              </a:xfrm>
              <a:custGeom>
                <a:avLst/>
                <a:gdLst>
                  <a:gd name="T0" fmla="*/ 39 w 39"/>
                  <a:gd name="T1" fmla="*/ 14 h 35"/>
                  <a:gd name="T2" fmla="*/ 30 w 39"/>
                  <a:gd name="T3" fmla="*/ 14 h 35"/>
                  <a:gd name="T4" fmla="*/ 21 w 39"/>
                  <a:gd name="T5" fmla="*/ 24 h 35"/>
                  <a:gd name="T6" fmla="*/ 30 w 39"/>
                  <a:gd name="T7" fmla="*/ 20 h 35"/>
                  <a:gd name="T8" fmla="*/ 39 w 39"/>
                  <a:gd name="T9" fmla="*/ 23 h 35"/>
                  <a:gd name="T10" fmla="*/ 11 w 39"/>
                  <a:gd name="T11" fmla="*/ 27 h 35"/>
                  <a:gd name="T12" fmla="*/ 26 w 39"/>
                  <a:gd name="T13" fmla="*/ 2 h 35"/>
                  <a:gd name="T14" fmla="*/ 39 w 39"/>
                  <a:gd name="T15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35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25" y="3"/>
                      <a:pt x="12" y="17"/>
                      <a:pt x="21" y="24"/>
                    </a:cubicBezTo>
                    <a:cubicBezTo>
                      <a:pt x="26" y="25"/>
                      <a:pt x="28" y="22"/>
                      <a:pt x="30" y="20"/>
                    </a:cubicBezTo>
                    <a:cubicBezTo>
                      <a:pt x="33" y="22"/>
                      <a:pt x="37" y="21"/>
                      <a:pt x="39" y="23"/>
                    </a:cubicBezTo>
                    <a:cubicBezTo>
                      <a:pt x="35" y="33"/>
                      <a:pt x="19" y="35"/>
                      <a:pt x="11" y="27"/>
                    </a:cubicBezTo>
                    <a:cubicBezTo>
                      <a:pt x="0" y="18"/>
                      <a:pt x="9" y="0"/>
                      <a:pt x="26" y="2"/>
                    </a:cubicBezTo>
                    <a:cubicBezTo>
                      <a:pt x="33" y="3"/>
                      <a:pt x="39" y="6"/>
                      <a:pt x="39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0" name="ïṥḷíḑè">
                <a:extLst>
                  <a:ext uri="{FF2B5EF4-FFF2-40B4-BE49-F238E27FC236}">
                    <a16:creationId xmlns:a16="http://schemas.microsoft.com/office/drawing/2014/main" id="{34B192C3-7A79-406E-814A-F7BC93054229}"/>
                  </a:ext>
                </a:extLst>
              </p:cNvPr>
              <p:cNvSpPr/>
              <p:nvPr/>
            </p:nvSpPr>
            <p:spPr bwMode="auto">
              <a:xfrm>
                <a:off x="1333500" y="2413000"/>
                <a:ext cx="53975" cy="95250"/>
              </a:xfrm>
              <a:custGeom>
                <a:avLst/>
                <a:gdLst>
                  <a:gd name="T0" fmla="*/ 7 w 17"/>
                  <a:gd name="T1" fmla="*/ 0 h 30"/>
                  <a:gd name="T2" fmla="*/ 17 w 17"/>
                  <a:gd name="T3" fmla="*/ 2 h 30"/>
                  <a:gd name="T4" fmla="*/ 11 w 17"/>
                  <a:gd name="T5" fmla="*/ 30 h 30"/>
                  <a:gd name="T6" fmla="*/ 0 w 17"/>
                  <a:gd name="T7" fmla="*/ 27 h 30"/>
                  <a:gd name="T8" fmla="*/ 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7" y="0"/>
                    </a:moveTo>
                    <a:cubicBezTo>
                      <a:pt x="10" y="1"/>
                      <a:pt x="14" y="1"/>
                      <a:pt x="17" y="2"/>
                    </a:cubicBezTo>
                    <a:cubicBezTo>
                      <a:pt x="15" y="11"/>
                      <a:pt x="13" y="21"/>
                      <a:pt x="11" y="30"/>
                    </a:cubicBezTo>
                    <a:cubicBezTo>
                      <a:pt x="7" y="29"/>
                      <a:pt x="4" y="28"/>
                      <a:pt x="0" y="27"/>
                    </a:cubicBezTo>
                    <a:cubicBezTo>
                      <a:pt x="2" y="18"/>
                      <a:pt x="4" y="8"/>
                      <a:pt x="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1" name="íṥliḑê">
                <a:extLst>
                  <a:ext uri="{FF2B5EF4-FFF2-40B4-BE49-F238E27FC236}">
                    <a16:creationId xmlns:a16="http://schemas.microsoft.com/office/drawing/2014/main" id="{0B35A237-EE57-44DE-A0C2-0FD6B438BED5}"/>
                  </a:ext>
                </a:extLst>
              </p:cNvPr>
              <p:cNvSpPr/>
              <p:nvPr/>
            </p:nvSpPr>
            <p:spPr bwMode="auto">
              <a:xfrm>
                <a:off x="817563" y="2422525"/>
                <a:ext cx="136525" cy="117475"/>
              </a:xfrm>
              <a:custGeom>
                <a:avLst/>
                <a:gdLst>
                  <a:gd name="T0" fmla="*/ 22 w 43"/>
                  <a:gd name="T1" fmla="*/ 2 h 37"/>
                  <a:gd name="T2" fmla="*/ 39 w 43"/>
                  <a:gd name="T3" fmla="*/ 22 h 37"/>
                  <a:gd name="T4" fmla="*/ 8 w 43"/>
                  <a:gd name="T5" fmla="*/ 11 h 37"/>
                  <a:gd name="T6" fmla="*/ 22 w 43"/>
                  <a:gd name="T7" fmla="*/ 2 h 37"/>
                  <a:gd name="T8" fmla="*/ 24 w 43"/>
                  <a:gd name="T9" fmla="*/ 23 h 37"/>
                  <a:gd name="T10" fmla="*/ 26 w 43"/>
                  <a:gd name="T11" fmla="*/ 10 h 37"/>
                  <a:gd name="T12" fmla="*/ 24 w 43"/>
                  <a:gd name="T13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7">
                    <a:moveTo>
                      <a:pt x="22" y="2"/>
                    </a:moveTo>
                    <a:cubicBezTo>
                      <a:pt x="33" y="0"/>
                      <a:pt x="43" y="9"/>
                      <a:pt x="39" y="22"/>
                    </a:cubicBezTo>
                    <a:cubicBezTo>
                      <a:pt x="33" y="37"/>
                      <a:pt x="0" y="34"/>
                      <a:pt x="8" y="11"/>
                    </a:cubicBezTo>
                    <a:cubicBezTo>
                      <a:pt x="9" y="7"/>
                      <a:pt x="15" y="3"/>
                      <a:pt x="22" y="2"/>
                    </a:cubicBezTo>
                    <a:close/>
                    <a:moveTo>
                      <a:pt x="24" y="23"/>
                    </a:moveTo>
                    <a:cubicBezTo>
                      <a:pt x="31" y="23"/>
                      <a:pt x="29" y="15"/>
                      <a:pt x="26" y="10"/>
                    </a:cubicBezTo>
                    <a:cubicBezTo>
                      <a:pt x="16" y="5"/>
                      <a:pt x="16" y="24"/>
                      <a:pt x="24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2" name="ïśḷiḍé">
                <a:extLst>
                  <a:ext uri="{FF2B5EF4-FFF2-40B4-BE49-F238E27FC236}">
                    <a16:creationId xmlns:a16="http://schemas.microsoft.com/office/drawing/2014/main" id="{844F327D-B047-4838-B77D-9708959812C9}"/>
                  </a:ext>
                </a:extLst>
              </p:cNvPr>
              <p:cNvSpPr/>
              <p:nvPr/>
            </p:nvSpPr>
            <p:spPr bwMode="auto">
              <a:xfrm>
                <a:off x="1358900" y="2409825"/>
                <a:ext cx="158750" cy="149225"/>
              </a:xfrm>
              <a:custGeom>
                <a:avLst/>
                <a:gdLst>
                  <a:gd name="T0" fmla="*/ 42 w 50"/>
                  <a:gd name="T1" fmla="*/ 29 h 47"/>
                  <a:gd name="T2" fmla="*/ 22 w 50"/>
                  <a:gd name="T3" fmla="*/ 23 h 47"/>
                  <a:gd name="T4" fmla="*/ 24 w 50"/>
                  <a:gd name="T5" fmla="*/ 30 h 47"/>
                  <a:gd name="T6" fmla="*/ 40 w 50"/>
                  <a:gd name="T7" fmla="*/ 33 h 47"/>
                  <a:gd name="T8" fmla="*/ 14 w 50"/>
                  <a:gd name="T9" fmla="*/ 11 h 47"/>
                  <a:gd name="T10" fmla="*/ 42 w 50"/>
                  <a:gd name="T11" fmla="*/ 29 h 47"/>
                  <a:gd name="T12" fmla="*/ 23 w 50"/>
                  <a:gd name="T13" fmla="*/ 18 h 47"/>
                  <a:gd name="T14" fmla="*/ 33 w 50"/>
                  <a:gd name="T15" fmla="*/ 20 h 47"/>
                  <a:gd name="T16" fmla="*/ 23 w 50"/>
                  <a:gd name="T17" fmla="*/ 1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7">
                    <a:moveTo>
                      <a:pt x="42" y="29"/>
                    </a:moveTo>
                    <a:cubicBezTo>
                      <a:pt x="35" y="27"/>
                      <a:pt x="28" y="25"/>
                      <a:pt x="22" y="23"/>
                    </a:cubicBezTo>
                    <a:cubicBezTo>
                      <a:pt x="20" y="26"/>
                      <a:pt x="23" y="29"/>
                      <a:pt x="24" y="30"/>
                    </a:cubicBezTo>
                    <a:cubicBezTo>
                      <a:pt x="31" y="28"/>
                      <a:pt x="35" y="30"/>
                      <a:pt x="40" y="33"/>
                    </a:cubicBezTo>
                    <a:cubicBezTo>
                      <a:pt x="25" y="47"/>
                      <a:pt x="0" y="26"/>
                      <a:pt x="14" y="11"/>
                    </a:cubicBezTo>
                    <a:cubicBezTo>
                      <a:pt x="24" y="0"/>
                      <a:pt x="50" y="11"/>
                      <a:pt x="42" y="29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30" y="21"/>
                      <a:pt x="33" y="20"/>
                    </a:cubicBezTo>
                    <a:cubicBezTo>
                      <a:pt x="34" y="14"/>
                      <a:pt x="24" y="12"/>
                      <a:pt x="23" y="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3" name="îSḷiďè">
                <a:extLst>
                  <a:ext uri="{FF2B5EF4-FFF2-40B4-BE49-F238E27FC236}">
                    <a16:creationId xmlns:a16="http://schemas.microsoft.com/office/drawing/2014/main" id="{AF74DA80-0247-46F8-B71B-CCB5FFE724BB}"/>
                  </a:ext>
                </a:extLst>
              </p:cNvPr>
              <p:cNvSpPr/>
              <p:nvPr/>
            </p:nvSpPr>
            <p:spPr bwMode="auto">
              <a:xfrm>
                <a:off x="1498600" y="2460625"/>
                <a:ext cx="136525" cy="117475"/>
              </a:xfrm>
              <a:custGeom>
                <a:avLst/>
                <a:gdLst>
                  <a:gd name="T0" fmla="*/ 11 w 43"/>
                  <a:gd name="T1" fmla="*/ 0 h 37"/>
                  <a:gd name="T2" fmla="*/ 20 w 43"/>
                  <a:gd name="T3" fmla="*/ 4 h 37"/>
                  <a:gd name="T4" fmla="*/ 19 w 43"/>
                  <a:gd name="T5" fmla="*/ 8 h 37"/>
                  <a:gd name="T6" fmla="*/ 27 w 43"/>
                  <a:gd name="T7" fmla="*/ 7 h 37"/>
                  <a:gd name="T8" fmla="*/ 27 w 43"/>
                  <a:gd name="T9" fmla="*/ 37 h 37"/>
                  <a:gd name="T10" fmla="*/ 17 w 43"/>
                  <a:gd name="T11" fmla="*/ 34 h 37"/>
                  <a:gd name="T12" fmla="*/ 20 w 43"/>
                  <a:gd name="T13" fmla="*/ 13 h 37"/>
                  <a:gd name="T14" fmla="*/ 10 w 43"/>
                  <a:gd name="T15" fmla="*/ 30 h 37"/>
                  <a:gd name="T16" fmla="*/ 0 w 43"/>
                  <a:gd name="T17" fmla="*/ 26 h 37"/>
                  <a:gd name="T18" fmla="*/ 11 w 43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37">
                    <a:moveTo>
                      <a:pt x="11" y="0"/>
                    </a:moveTo>
                    <a:cubicBezTo>
                      <a:pt x="14" y="1"/>
                      <a:pt x="17" y="3"/>
                      <a:pt x="20" y="4"/>
                    </a:cubicBezTo>
                    <a:cubicBezTo>
                      <a:pt x="20" y="6"/>
                      <a:pt x="19" y="6"/>
                      <a:pt x="19" y="8"/>
                    </a:cubicBezTo>
                    <a:cubicBezTo>
                      <a:pt x="22" y="7"/>
                      <a:pt x="23" y="6"/>
                      <a:pt x="27" y="7"/>
                    </a:cubicBezTo>
                    <a:cubicBezTo>
                      <a:pt x="43" y="9"/>
                      <a:pt x="30" y="29"/>
                      <a:pt x="27" y="37"/>
                    </a:cubicBezTo>
                    <a:cubicBezTo>
                      <a:pt x="23" y="37"/>
                      <a:pt x="20" y="35"/>
                      <a:pt x="17" y="34"/>
                    </a:cubicBezTo>
                    <a:cubicBezTo>
                      <a:pt x="17" y="28"/>
                      <a:pt x="28" y="14"/>
                      <a:pt x="20" y="13"/>
                    </a:cubicBezTo>
                    <a:cubicBezTo>
                      <a:pt x="14" y="12"/>
                      <a:pt x="13" y="25"/>
                      <a:pt x="10" y="30"/>
                    </a:cubicBezTo>
                    <a:cubicBezTo>
                      <a:pt x="5" y="30"/>
                      <a:pt x="4" y="27"/>
                      <a:pt x="0" y="26"/>
                    </a:cubicBezTo>
                    <a:cubicBezTo>
                      <a:pt x="3" y="17"/>
                      <a:pt x="7" y="9"/>
                      <a:pt x="11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4" name="íṧ1iďê">
                <a:extLst>
                  <a:ext uri="{FF2B5EF4-FFF2-40B4-BE49-F238E27FC236}">
                    <a16:creationId xmlns:a16="http://schemas.microsoft.com/office/drawing/2014/main" id="{E8CE92C1-C65F-4719-8D4D-294939DB487A}"/>
                  </a:ext>
                </a:extLst>
              </p:cNvPr>
              <p:cNvSpPr/>
              <p:nvPr/>
            </p:nvSpPr>
            <p:spPr bwMode="auto">
              <a:xfrm>
                <a:off x="665163" y="2473325"/>
                <a:ext cx="127000" cy="149225"/>
              </a:xfrm>
              <a:custGeom>
                <a:avLst/>
                <a:gdLst>
                  <a:gd name="T0" fmla="*/ 30 w 40"/>
                  <a:gd name="T1" fmla="*/ 0 h 47"/>
                  <a:gd name="T2" fmla="*/ 19 w 40"/>
                  <a:gd name="T3" fmla="*/ 47 h 47"/>
                  <a:gd name="T4" fmla="*/ 14 w 40"/>
                  <a:gd name="T5" fmla="*/ 41 h 47"/>
                  <a:gd name="T6" fmla="*/ 0 w 40"/>
                  <a:gd name="T7" fmla="*/ 13 h 47"/>
                  <a:gd name="T8" fmla="*/ 10 w 40"/>
                  <a:gd name="T9" fmla="*/ 9 h 47"/>
                  <a:gd name="T10" fmla="*/ 23 w 40"/>
                  <a:gd name="T11" fmla="*/ 22 h 47"/>
                  <a:gd name="T12" fmla="*/ 21 w 40"/>
                  <a:gd name="T13" fmla="*/ 4 h 47"/>
                  <a:gd name="T14" fmla="*/ 30 w 40"/>
                  <a:gd name="T1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47">
                    <a:moveTo>
                      <a:pt x="30" y="0"/>
                    </a:moveTo>
                    <a:cubicBezTo>
                      <a:pt x="30" y="18"/>
                      <a:pt x="40" y="46"/>
                      <a:pt x="19" y="47"/>
                    </a:cubicBezTo>
                    <a:cubicBezTo>
                      <a:pt x="16" y="46"/>
                      <a:pt x="16" y="43"/>
                      <a:pt x="14" y="41"/>
                    </a:cubicBezTo>
                    <a:cubicBezTo>
                      <a:pt x="36" y="36"/>
                      <a:pt x="3" y="21"/>
                      <a:pt x="0" y="13"/>
                    </a:cubicBezTo>
                    <a:cubicBezTo>
                      <a:pt x="4" y="12"/>
                      <a:pt x="7" y="10"/>
                      <a:pt x="10" y="9"/>
                    </a:cubicBezTo>
                    <a:cubicBezTo>
                      <a:pt x="15" y="12"/>
                      <a:pt x="18" y="18"/>
                      <a:pt x="23" y="22"/>
                    </a:cubicBezTo>
                    <a:cubicBezTo>
                      <a:pt x="23" y="15"/>
                      <a:pt x="21" y="10"/>
                      <a:pt x="21" y="4"/>
                    </a:cubicBezTo>
                    <a:cubicBezTo>
                      <a:pt x="24" y="3"/>
                      <a:pt x="27" y="1"/>
                      <a:pt x="30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5" name="îṣľîḍé">
                <a:extLst>
                  <a:ext uri="{FF2B5EF4-FFF2-40B4-BE49-F238E27FC236}">
                    <a16:creationId xmlns:a16="http://schemas.microsoft.com/office/drawing/2014/main" id="{C7565D4B-94B0-4479-A25F-34027473E8D8}"/>
                  </a:ext>
                </a:extLst>
              </p:cNvPr>
              <p:cNvSpPr/>
              <p:nvPr/>
            </p:nvSpPr>
            <p:spPr bwMode="auto">
              <a:xfrm>
                <a:off x="595313" y="2508250"/>
                <a:ext cx="104775" cy="114300"/>
              </a:xfrm>
              <a:custGeom>
                <a:avLst/>
                <a:gdLst>
                  <a:gd name="T0" fmla="*/ 7 w 33"/>
                  <a:gd name="T1" fmla="*/ 0 h 36"/>
                  <a:gd name="T2" fmla="*/ 13 w 33"/>
                  <a:gd name="T3" fmla="*/ 8 h 36"/>
                  <a:gd name="T4" fmla="*/ 19 w 33"/>
                  <a:gd name="T5" fmla="*/ 5 h 36"/>
                  <a:gd name="T6" fmla="*/ 22 w 33"/>
                  <a:gd name="T7" fmla="*/ 13 h 36"/>
                  <a:gd name="T8" fmla="*/ 18 w 33"/>
                  <a:gd name="T9" fmla="*/ 15 h 36"/>
                  <a:gd name="T10" fmla="*/ 24 w 33"/>
                  <a:gd name="T11" fmla="*/ 25 h 36"/>
                  <a:gd name="T12" fmla="*/ 29 w 33"/>
                  <a:gd name="T13" fmla="*/ 23 h 36"/>
                  <a:gd name="T14" fmla="*/ 33 w 33"/>
                  <a:gd name="T15" fmla="*/ 29 h 36"/>
                  <a:gd name="T16" fmla="*/ 18 w 33"/>
                  <a:gd name="T17" fmla="*/ 35 h 36"/>
                  <a:gd name="T18" fmla="*/ 9 w 33"/>
                  <a:gd name="T19" fmla="*/ 21 h 36"/>
                  <a:gd name="T20" fmla="*/ 4 w 33"/>
                  <a:gd name="T21" fmla="*/ 22 h 36"/>
                  <a:gd name="T22" fmla="*/ 1 w 33"/>
                  <a:gd name="T23" fmla="*/ 17 h 36"/>
                  <a:gd name="T24" fmla="*/ 4 w 33"/>
                  <a:gd name="T25" fmla="*/ 13 h 36"/>
                  <a:gd name="T26" fmla="*/ 2 w 33"/>
                  <a:gd name="T27" fmla="*/ 9 h 36"/>
                  <a:gd name="T28" fmla="*/ 7 w 33"/>
                  <a:gd name="T2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36">
                    <a:moveTo>
                      <a:pt x="7" y="0"/>
                    </a:moveTo>
                    <a:cubicBezTo>
                      <a:pt x="11" y="1"/>
                      <a:pt x="11" y="5"/>
                      <a:pt x="13" y="8"/>
                    </a:cubicBezTo>
                    <a:cubicBezTo>
                      <a:pt x="16" y="8"/>
                      <a:pt x="17" y="6"/>
                      <a:pt x="19" y="5"/>
                    </a:cubicBezTo>
                    <a:cubicBezTo>
                      <a:pt x="20" y="9"/>
                      <a:pt x="22" y="9"/>
                      <a:pt x="22" y="13"/>
                    </a:cubicBezTo>
                    <a:cubicBezTo>
                      <a:pt x="20" y="13"/>
                      <a:pt x="20" y="15"/>
                      <a:pt x="18" y="15"/>
                    </a:cubicBezTo>
                    <a:cubicBezTo>
                      <a:pt x="19" y="19"/>
                      <a:pt x="21" y="22"/>
                      <a:pt x="24" y="25"/>
                    </a:cubicBezTo>
                    <a:cubicBezTo>
                      <a:pt x="27" y="26"/>
                      <a:pt x="27" y="23"/>
                      <a:pt x="29" y="23"/>
                    </a:cubicBezTo>
                    <a:cubicBezTo>
                      <a:pt x="30" y="26"/>
                      <a:pt x="32" y="27"/>
                      <a:pt x="33" y="29"/>
                    </a:cubicBezTo>
                    <a:cubicBezTo>
                      <a:pt x="29" y="32"/>
                      <a:pt x="26" y="36"/>
                      <a:pt x="18" y="35"/>
                    </a:cubicBezTo>
                    <a:cubicBezTo>
                      <a:pt x="14" y="31"/>
                      <a:pt x="11" y="26"/>
                      <a:pt x="9" y="21"/>
                    </a:cubicBezTo>
                    <a:cubicBezTo>
                      <a:pt x="6" y="20"/>
                      <a:pt x="7" y="23"/>
                      <a:pt x="4" y="22"/>
                    </a:cubicBezTo>
                    <a:cubicBezTo>
                      <a:pt x="4" y="20"/>
                      <a:pt x="2" y="18"/>
                      <a:pt x="1" y="17"/>
                    </a:cubicBezTo>
                    <a:cubicBezTo>
                      <a:pt x="0" y="14"/>
                      <a:pt x="3" y="15"/>
                      <a:pt x="4" y="13"/>
                    </a:cubicBezTo>
                    <a:cubicBezTo>
                      <a:pt x="4" y="11"/>
                      <a:pt x="1" y="11"/>
                      <a:pt x="2" y="9"/>
                    </a:cubicBezTo>
                    <a:cubicBezTo>
                      <a:pt x="4" y="6"/>
                      <a:pt x="6" y="3"/>
                      <a:pt x="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6" name="íśḻiḋé">
                <a:extLst>
                  <a:ext uri="{FF2B5EF4-FFF2-40B4-BE49-F238E27FC236}">
                    <a16:creationId xmlns:a16="http://schemas.microsoft.com/office/drawing/2014/main" id="{76797BFF-9CDE-414D-95AF-0E0429ADF3C4}"/>
                  </a:ext>
                </a:extLst>
              </p:cNvPr>
              <p:cNvSpPr/>
              <p:nvPr/>
            </p:nvSpPr>
            <p:spPr bwMode="auto">
              <a:xfrm>
                <a:off x="1600200" y="2505075"/>
                <a:ext cx="122238" cy="139700"/>
              </a:xfrm>
              <a:custGeom>
                <a:avLst/>
                <a:gdLst>
                  <a:gd name="T0" fmla="*/ 36 w 39"/>
                  <a:gd name="T1" fmla="*/ 25 h 44"/>
                  <a:gd name="T2" fmla="*/ 27 w 39"/>
                  <a:gd name="T3" fmla="*/ 22 h 44"/>
                  <a:gd name="T4" fmla="*/ 17 w 39"/>
                  <a:gd name="T5" fmla="*/ 29 h 44"/>
                  <a:gd name="T6" fmla="*/ 31 w 39"/>
                  <a:gd name="T7" fmla="*/ 33 h 44"/>
                  <a:gd name="T8" fmla="*/ 3 w 39"/>
                  <a:gd name="T9" fmla="*/ 23 h 44"/>
                  <a:gd name="T10" fmla="*/ 36 w 39"/>
                  <a:gd name="T11" fmla="*/ 2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4">
                    <a:moveTo>
                      <a:pt x="36" y="25"/>
                    </a:moveTo>
                    <a:cubicBezTo>
                      <a:pt x="32" y="25"/>
                      <a:pt x="30" y="23"/>
                      <a:pt x="27" y="22"/>
                    </a:cubicBezTo>
                    <a:cubicBezTo>
                      <a:pt x="26" y="7"/>
                      <a:pt x="6" y="22"/>
                      <a:pt x="17" y="29"/>
                    </a:cubicBezTo>
                    <a:cubicBezTo>
                      <a:pt x="25" y="27"/>
                      <a:pt x="26" y="29"/>
                      <a:pt x="31" y="33"/>
                    </a:cubicBezTo>
                    <a:cubicBezTo>
                      <a:pt x="22" y="44"/>
                      <a:pt x="4" y="33"/>
                      <a:pt x="3" y="23"/>
                    </a:cubicBezTo>
                    <a:cubicBezTo>
                      <a:pt x="0" y="0"/>
                      <a:pt x="39" y="3"/>
                      <a:pt x="36" y="2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7" name="iṩļiḋe">
                <a:extLst>
                  <a:ext uri="{FF2B5EF4-FFF2-40B4-BE49-F238E27FC236}">
                    <a16:creationId xmlns:a16="http://schemas.microsoft.com/office/drawing/2014/main" id="{579C5ABE-1582-4091-9C71-403453275478}"/>
                  </a:ext>
                </a:extLst>
              </p:cNvPr>
              <p:cNvSpPr/>
              <p:nvPr/>
            </p:nvSpPr>
            <p:spPr bwMode="auto">
              <a:xfrm>
                <a:off x="257175" y="2524125"/>
                <a:ext cx="1808163" cy="1809750"/>
              </a:xfrm>
              <a:custGeom>
                <a:avLst/>
                <a:gdLst>
                  <a:gd name="T0" fmla="*/ 276 w 571"/>
                  <a:gd name="T1" fmla="*/ 4 h 571"/>
                  <a:gd name="T2" fmla="*/ 480 w 571"/>
                  <a:gd name="T3" fmla="*/ 82 h 571"/>
                  <a:gd name="T4" fmla="*/ 567 w 571"/>
                  <a:gd name="T5" fmla="*/ 277 h 571"/>
                  <a:gd name="T6" fmla="*/ 489 w 571"/>
                  <a:gd name="T7" fmla="*/ 480 h 571"/>
                  <a:gd name="T8" fmla="*/ 295 w 571"/>
                  <a:gd name="T9" fmla="*/ 568 h 571"/>
                  <a:gd name="T10" fmla="*/ 90 w 571"/>
                  <a:gd name="T11" fmla="*/ 491 h 571"/>
                  <a:gd name="T12" fmla="*/ 3 w 571"/>
                  <a:gd name="T13" fmla="*/ 296 h 571"/>
                  <a:gd name="T14" fmla="*/ 81 w 571"/>
                  <a:gd name="T15" fmla="*/ 92 h 571"/>
                  <a:gd name="T16" fmla="*/ 214 w 571"/>
                  <a:gd name="T17" fmla="*/ 14 h 571"/>
                  <a:gd name="T18" fmla="*/ 276 w 571"/>
                  <a:gd name="T19" fmla="*/ 4 h 571"/>
                  <a:gd name="T20" fmla="*/ 90 w 571"/>
                  <a:gd name="T21" fmla="*/ 96 h 571"/>
                  <a:gd name="T22" fmla="*/ 12 w 571"/>
                  <a:gd name="T23" fmla="*/ 291 h 571"/>
                  <a:gd name="T24" fmla="*/ 94 w 571"/>
                  <a:gd name="T25" fmla="*/ 481 h 571"/>
                  <a:gd name="T26" fmla="*/ 289 w 571"/>
                  <a:gd name="T27" fmla="*/ 559 h 571"/>
                  <a:gd name="T28" fmla="*/ 480 w 571"/>
                  <a:gd name="T29" fmla="*/ 477 h 571"/>
                  <a:gd name="T30" fmla="*/ 558 w 571"/>
                  <a:gd name="T31" fmla="*/ 283 h 571"/>
                  <a:gd name="T32" fmla="*/ 477 w 571"/>
                  <a:gd name="T33" fmla="*/ 92 h 571"/>
                  <a:gd name="T34" fmla="*/ 282 w 571"/>
                  <a:gd name="T35" fmla="*/ 14 h 571"/>
                  <a:gd name="T36" fmla="*/ 90 w 571"/>
                  <a:gd name="T37" fmla="*/ 96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1" h="571">
                    <a:moveTo>
                      <a:pt x="276" y="4"/>
                    </a:moveTo>
                    <a:cubicBezTo>
                      <a:pt x="363" y="0"/>
                      <a:pt x="435" y="39"/>
                      <a:pt x="480" y="82"/>
                    </a:cubicBezTo>
                    <a:cubicBezTo>
                      <a:pt x="527" y="126"/>
                      <a:pt x="563" y="190"/>
                      <a:pt x="567" y="277"/>
                    </a:cubicBezTo>
                    <a:cubicBezTo>
                      <a:pt x="571" y="366"/>
                      <a:pt x="533" y="436"/>
                      <a:pt x="489" y="480"/>
                    </a:cubicBezTo>
                    <a:cubicBezTo>
                      <a:pt x="443" y="527"/>
                      <a:pt x="381" y="566"/>
                      <a:pt x="295" y="568"/>
                    </a:cubicBezTo>
                    <a:cubicBezTo>
                      <a:pt x="204" y="571"/>
                      <a:pt x="139" y="536"/>
                      <a:pt x="90" y="491"/>
                    </a:cubicBezTo>
                    <a:cubicBezTo>
                      <a:pt x="44" y="448"/>
                      <a:pt x="5" y="381"/>
                      <a:pt x="3" y="296"/>
                    </a:cubicBezTo>
                    <a:cubicBezTo>
                      <a:pt x="0" y="202"/>
                      <a:pt x="36" y="139"/>
                      <a:pt x="81" y="92"/>
                    </a:cubicBezTo>
                    <a:cubicBezTo>
                      <a:pt x="114" y="56"/>
                      <a:pt x="158" y="28"/>
                      <a:pt x="214" y="14"/>
                    </a:cubicBezTo>
                    <a:cubicBezTo>
                      <a:pt x="233" y="8"/>
                      <a:pt x="254" y="5"/>
                      <a:pt x="276" y="4"/>
                    </a:cubicBezTo>
                    <a:close/>
                    <a:moveTo>
                      <a:pt x="90" y="96"/>
                    </a:moveTo>
                    <a:cubicBezTo>
                      <a:pt x="45" y="141"/>
                      <a:pt x="12" y="204"/>
                      <a:pt x="12" y="291"/>
                    </a:cubicBezTo>
                    <a:cubicBezTo>
                      <a:pt x="12" y="376"/>
                      <a:pt x="52" y="439"/>
                      <a:pt x="94" y="481"/>
                    </a:cubicBezTo>
                    <a:cubicBezTo>
                      <a:pt x="140" y="527"/>
                      <a:pt x="204" y="559"/>
                      <a:pt x="289" y="559"/>
                    </a:cubicBezTo>
                    <a:cubicBezTo>
                      <a:pt x="371" y="559"/>
                      <a:pt x="436" y="522"/>
                      <a:pt x="480" y="477"/>
                    </a:cubicBezTo>
                    <a:cubicBezTo>
                      <a:pt x="522" y="434"/>
                      <a:pt x="560" y="368"/>
                      <a:pt x="558" y="283"/>
                    </a:cubicBezTo>
                    <a:cubicBezTo>
                      <a:pt x="556" y="198"/>
                      <a:pt x="521" y="136"/>
                      <a:pt x="477" y="92"/>
                    </a:cubicBezTo>
                    <a:cubicBezTo>
                      <a:pt x="434" y="49"/>
                      <a:pt x="366" y="11"/>
                      <a:pt x="282" y="14"/>
                    </a:cubicBezTo>
                    <a:cubicBezTo>
                      <a:pt x="194" y="16"/>
                      <a:pt x="134" y="52"/>
                      <a:pt x="90" y="9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8" name="ïşḷîḍé">
                <a:extLst>
                  <a:ext uri="{FF2B5EF4-FFF2-40B4-BE49-F238E27FC236}">
                    <a16:creationId xmlns:a16="http://schemas.microsoft.com/office/drawing/2014/main" id="{2E2AC9BD-E2B1-4F2F-9E74-ED54A9FDB336}"/>
                  </a:ext>
                </a:extLst>
              </p:cNvPr>
              <p:cNvSpPr/>
              <p:nvPr/>
            </p:nvSpPr>
            <p:spPr bwMode="auto">
              <a:xfrm>
                <a:off x="531813" y="2536825"/>
                <a:ext cx="38100" cy="47625"/>
              </a:xfrm>
              <a:custGeom>
                <a:avLst/>
                <a:gdLst>
                  <a:gd name="T0" fmla="*/ 12 w 12"/>
                  <a:gd name="T1" fmla="*/ 8 h 15"/>
                  <a:gd name="T2" fmla="*/ 5 w 12"/>
                  <a:gd name="T3" fmla="*/ 15 h 15"/>
                  <a:gd name="T4" fmla="*/ 0 w 12"/>
                  <a:gd name="T5" fmla="*/ 8 h 15"/>
                  <a:gd name="T6" fmla="*/ 12 w 12"/>
                  <a:gd name="T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5">
                    <a:moveTo>
                      <a:pt x="12" y="8"/>
                    </a:moveTo>
                    <a:cubicBezTo>
                      <a:pt x="11" y="11"/>
                      <a:pt x="7" y="12"/>
                      <a:pt x="5" y="15"/>
                    </a:cubicBezTo>
                    <a:cubicBezTo>
                      <a:pt x="2" y="13"/>
                      <a:pt x="1" y="11"/>
                      <a:pt x="0" y="8"/>
                    </a:cubicBezTo>
                    <a:cubicBezTo>
                      <a:pt x="4" y="5"/>
                      <a:pt x="10" y="0"/>
                      <a:pt x="12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" name="îšļídê">
                <a:extLst>
                  <a:ext uri="{FF2B5EF4-FFF2-40B4-BE49-F238E27FC236}">
                    <a16:creationId xmlns:a16="http://schemas.microsoft.com/office/drawing/2014/main" id="{C039DC4A-F4AC-4CAC-8A96-C321FE7DA279}"/>
                  </a:ext>
                </a:extLst>
              </p:cNvPr>
              <p:cNvSpPr/>
              <p:nvPr/>
            </p:nvSpPr>
            <p:spPr bwMode="auto">
              <a:xfrm>
                <a:off x="550863" y="2571750"/>
                <a:ext cx="79375" cy="92075"/>
              </a:xfrm>
              <a:custGeom>
                <a:avLst/>
                <a:gdLst>
                  <a:gd name="T0" fmla="*/ 25 w 25"/>
                  <a:gd name="T1" fmla="*/ 23 h 29"/>
                  <a:gd name="T2" fmla="*/ 16 w 25"/>
                  <a:gd name="T3" fmla="*/ 29 h 29"/>
                  <a:gd name="T4" fmla="*/ 0 w 25"/>
                  <a:gd name="T5" fmla="*/ 7 h 29"/>
                  <a:gd name="T6" fmla="*/ 8 w 25"/>
                  <a:gd name="T7" fmla="*/ 0 h 29"/>
                  <a:gd name="T8" fmla="*/ 25 w 25"/>
                  <a:gd name="T9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5" y="23"/>
                    </a:moveTo>
                    <a:cubicBezTo>
                      <a:pt x="22" y="25"/>
                      <a:pt x="19" y="27"/>
                      <a:pt x="16" y="29"/>
                    </a:cubicBezTo>
                    <a:cubicBezTo>
                      <a:pt x="10" y="22"/>
                      <a:pt x="6" y="14"/>
                      <a:pt x="0" y="7"/>
                    </a:cubicBezTo>
                    <a:cubicBezTo>
                      <a:pt x="2" y="4"/>
                      <a:pt x="6" y="3"/>
                      <a:pt x="8" y="0"/>
                    </a:cubicBezTo>
                    <a:cubicBezTo>
                      <a:pt x="15" y="7"/>
                      <a:pt x="19" y="15"/>
                      <a:pt x="25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" name="iśļîḑe">
                <a:extLst>
                  <a:ext uri="{FF2B5EF4-FFF2-40B4-BE49-F238E27FC236}">
                    <a16:creationId xmlns:a16="http://schemas.microsoft.com/office/drawing/2014/main" id="{AC964896-2B4A-4502-845A-16EDF64033F5}"/>
                  </a:ext>
                </a:extLst>
              </p:cNvPr>
              <p:cNvSpPr/>
              <p:nvPr/>
            </p:nvSpPr>
            <p:spPr bwMode="auto">
              <a:xfrm>
                <a:off x="1693863" y="2578100"/>
                <a:ext cx="117475" cy="123825"/>
              </a:xfrm>
              <a:custGeom>
                <a:avLst/>
                <a:gdLst>
                  <a:gd name="T0" fmla="*/ 32 w 37"/>
                  <a:gd name="T1" fmla="*/ 32 h 39"/>
                  <a:gd name="T2" fmla="*/ 15 w 37"/>
                  <a:gd name="T3" fmla="*/ 19 h 39"/>
                  <a:gd name="T4" fmla="*/ 28 w 37"/>
                  <a:gd name="T5" fmla="*/ 36 h 39"/>
                  <a:gd name="T6" fmla="*/ 4 w 37"/>
                  <a:gd name="T7" fmla="*/ 23 h 39"/>
                  <a:gd name="T8" fmla="*/ 37 w 37"/>
                  <a:gd name="T9" fmla="*/ 20 h 39"/>
                  <a:gd name="T10" fmla="*/ 32 w 37"/>
                  <a:gd name="T11" fmla="*/ 32 h 39"/>
                  <a:gd name="T12" fmla="*/ 19 w 37"/>
                  <a:gd name="T13" fmla="*/ 15 h 39"/>
                  <a:gd name="T14" fmla="*/ 27 w 37"/>
                  <a:gd name="T15" fmla="*/ 21 h 39"/>
                  <a:gd name="T16" fmla="*/ 19 w 37"/>
                  <a:gd name="T17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9">
                    <a:moveTo>
                      <a:pt x="32" y="32"/>
                    </a:moveTo>
                    <a:cubicBezTo>
                      <a:pt x="25" y="29"/>
                      <a:pt x="21" y="23"/>
                      <a:pt x="15" y="19"/>
                    </a:cubicBezTo>
                    <a:cubicBezTo>
                      <a:pt x="10" y="29"/>
                      <a:pt x="29" y="28"/>
                      <a:pt x="28" y="36"/>
                    </a:cubicBezTo>
                    <a:cubicBezTo>
                      <a:pt x="17" y="39"/>
                      <a:pt x="6" y="29"/>
                      <a:pt x="4" y="23"/>
                    </a:cubicBezTo>
                    <a:cubicBezTo>
                      <a:pt x="0" y="0"/>
                      <a:pt x="36" y="0"/>
                      <a:pt x="37" y="20"/>
                    </a:cubicBezTo>
                    <a:cubicBezTo>
                      <a:pt x="37" y="25"/>
                      <a:pt x="35" y="28"/>
                      <a:pt x="32" y="32"/>
                    </a:cubicBezTo>
                    <a:close/>
                    <a:moveTo>
                      <a:pt x="19" y="15"/>
                    </a:moveTo>
                    <a:cubicBezTo>
                      <a:pt x="21" y="17"/>
                      <a:pt x="23" y="20"/>
                      <a:pt x="27" y="21"/>
                    </a:cubicBezTo>
                    <a:cubicBezTo>
                      <a:pt x="31" y="15"/>
                      <a:pt x="21" y="9"/>
                      <a:pt x="19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" name="î$ḻiḑe">
                <a:extLst>
                  <a:ext uri="{FF2B5EF4-FFF2-40B4-BE49-F238E27FC236}">
                    <a16:creationId xmlns:a16="http://schemas.microsoft.com/office/drawing/2014/main" id="{692E9FB7-2480-4538-8115-1DFF9ABBA4CF}"/>
                  </a:ext>
                </a:extLst>
              </p:cNvPr>
              <p:cNvSpPr/>
              <p:nvPr/>
            </p:nvSpPr>
            <p:spPr bwMode="auto">
              <a:xfrm>
                <a:off x="471488" y="2609850"/>
                <a:ext cx="133350" cy="133350"/>
              </a:xfrm>
              <a:custGeom>
                <a:avLst/>
                <a:gdLst>
                  <a:gd name="T0" fmla="*/ 22 w 42"/>
                  <a:gd name="T1" fmla="*/ 3 h 42"/>
                  <a:gd name="T2" fmla="*/ 16 w 42"/>
                  <a:gd name="T3" fmla="*/ 11 h 42"/>
                  <a:gd name="T4" fmla="*/ 9 w 42"/>
                  <a:gd name="T5" fmla="*/ 16 h 42"/>
                  <a:gd name="T6" fmla="*/ 28 w 42"/>
                  <a:gd name="T7" fmla="*/ 10 h 42"/>
                  <a:gd name="T8" fmla="*/ 9 w 42"/>
                  <a:gd name="T9" fmla="*/ 33 h 42"/>
                  <a:gd name="T10" fmla="*/ 16 w 42"/>
                  <a:gd name="T11" fmla="*/ 26 h 42"/>
                  <a:gd name="T12" fmla="*/ 24 w 42"/>
                  <a:gd name="T13" fmla="*/ 21 h 42"/>
                  <a:gd name="T14" fmla="*/ 9 w 42"/>
                  <a:gd name="T15" fmla="*/ 26 h 42"/>
                  <a:gd name="T16" fmla="*/ 0 w 42"/>
                  <a:gd name="T17" fmla="*/ 17 h 42"/>
                  <a:gd name="T18" fmla="*/ 22 w 42"/>
                  <a:gd name="T1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2" y="3"/>
                    </a:moveTo>
                    <a:cubicBezTo>
                      <a:pt x="23" y="6"/>
                      <a:pt x="17" y="8"/>
                      <a:pt x="16" y="11"/>
                    </a:cubicBezTo>
                    <a:cubicBezTo>
                      <a:pt x="12" y="10"/>
                      <a:pt x="9" y="12"/>
                      <a:pt x="9" y="16"/>
                    </a:cubicBezTo>
                    <a:cubicBezTo>
                      <a:pt x="16" y="17"/>
                      <a:pt x="18" y="7"/>
                      <a:pt x="28" y="10"/>
                    </a:cubicBezTo>
                    <a:cubicBezTo>
                      <a:pt x="42" y="14"/>
                      <a:pt x="24" y="42"/>
                      <a:pt x="9" y="33"/>
                    </a:cubicBezTo>
                    <a:cubicBezTo>
                      <a:pt x="10" y="29"/>
                      <a:pt x="13" y="28"/>
                      <a:pt x="16" y="26"/>
                    </a:cubicBezTo>
                    <a:cubicBezTo>
                      <a:pt x="18" y="26"/>
                      <a:pt x="24" y="26"/>
                      <a:pt x="24" y="21"/>
                    </a:cubicBezTo>
                    <a:cubicBezTo>
                      <a:pt x="20" y="17"/>
                      <a:pt x="15" y="25"/>
                      <a:pt x="9" y="26"/>
                    </a:cubicBezTo>
                    <a:cubicBezTo>
                      <a:pt x="4" y="26"/>
                      <a:pt x="0" y="23"/>
                      <a:pt x="0" y="17"/>
                    </a:cubicBezTo>
                    <a:cubicBezTo>
                      <a:pt x="1" y="9"/>
                      <a:pt x="12" y="0"/>
                      <a:pt x="22" y="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" name="îṩḷiďé">
                <a:extLst>
                  <a:ext uri="{FF2B5EF4-FFF2-40B4-BE49-F238E27FC236}">
                    <a16:creationId xmlns:a16="http://schemas.microsoft.com/office/drawing/2014/main" id="{4311F079-CB1B-4838-ACCE-FFD4B4154580}"/>
                  </a:ext>
                </a:extLst>
              </p:cNvPr>
              <p:cNvSpPr/>
              <p:nvPr/>
            </p:nvSpPr>
            <p:spPr bwMode="auto">
              <a:xfrm>
                <a:off x="401638" y="2663825"/>
                <a:ext cx="85725" cy="120650"/>
              </a:xfrm>
              <a:custGeom>
                <a:avLst/>
                <a:gdLst>
                  <a:gd name="T0" fmla="*/ 18 w 27"/>
                  <a:gd name="T1" fmla="*/ 11 h 38"/>
                  <a:gd name="T2" fmla="*/ 15 w 27"/>
                  <a:gd name="T3" fmla="*/ 15 h 38"/>
                  <a:gd name="T4" fmla="*/ 27 w 27"/>
                  <a:gd name="T5" fmla="*/ 30 h 38"/>
                  <a:gd name="T6" fmla="*/ 19 w 27"/>
                  <a:gd name="T7" fmla="*/ 38 h 38"/>
                  <a:gd name="T8" fmla="*/ 0 w 27"/>
                  <a:gd name="T9" fmla="*/ 19 h 38"/>
                  <a:gd name="T10" fmla="*/ 9 w 27"/>
                  <a:gd name="T11" fmla="*/ 13 h 38"/>
                  <a:gd name="T12" fmla="*/ 18 w 27"/>
                  <a:gd name="T13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8">
                    <a:moveTo>
                      <a:pt x="18" y="11"/>
                    </a:moveTo>
                    <a:cubicBezTo>
                      <a:pt x="18" y="13"/>
                      <a:pt x="15" y="13"/>
                      <a:pt x="15" y="15"/>
                    </a:cubicBezTo>
                    <a:cubicBezTo>
                      <a:pt x="16" y="23"/>
                      <a:pt x="23" y="25"/>
                      <a:pt x="27" y="30"/>
                    </a:cubicBezTo>
                    <a:cubicBezTo>
                      <a:pt x="25" y="34"/>
                      <a:pt x="22" y="36"/>
                      <a:pt x="19" y="38"/>
                    </a:cubicBezTo>
                    <a:cubicBezTo>
                      <a:pt x="13" y="31"/>
                      <a:pt x="6" y="26"/>
                      <a:pt x="0" y="19"/>
                    </a:cubicBezTo>
                    <a:cubicBezTo>
                      <a:pt x="2" y="16"/>
                      <a:pt x="5" y="10"/>
                      <a:pt x="9" y="13"/>
                    </a:cubicBezTo>
                    <a:cubicBezTo>
                      <a:pt x="6" y="6"/>
                      <a:pt x="18" y="0"/>
                      <a:pt x="18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" name="ïśľïḋê">
                <a:extLst>
                  <a:ext uri="{FF2B5EF4-FFF2-40B4-BE49-F238E27FC236}">
                    <a16:creationId xmlns:a16="http://schemas.microsoft.com/office/drawing/2014/main" id="{EA042946-FC35-4D95-B31A-99C9F164FF09}"/>
                  </a:ext>
                </a:extLst>
              </p:cNvPr>
              <p:cNvSpPr/>
              <p:nvPr/>
            </p:nvSpPr>
            <p:spPr bwMode="auto">
              <a:xfrm>
                <a:off x="1833563" y="2670175"/>
                <a:ext cx="174625" cy="173038"/>
              </a:xfrm>
              <a:custGeom>
                <a:avLst/>
                <a:gdLst>
                  <a:gd name="T0" fmla="*/ 30 w 55"/>
                  <a:gd name="T1" fmla="*/ 31 h 55"/>
                  <a:gd name="T2" fmla="*/ 29 w 55"/>
                  <a:gd name="T3" fmla="*/ 38 h 55"/>
                  <a:gd name="T4" fmla="*/ 33 w 55"/>
                  <a:gd name="T5" fmla="*/ 38 h 55"/>
                  <a:gd name="T6" fmla="*/ 36 w 55"/>
                  <a:gd name="T7" fmla="*/ 46 h 55"/>
                  <a:gd name="T8" fmla="*/ 29 w 55"/>
                  <a:gd name="T9" fmla="*/ 48 h 55"/>
                  <a:gd name="T10" fmla="*/ 30 w 55"/>
                  <a:gd name="T11" fmla="*/ 54 h 55"/>
                  <a:gd name="T12" fmla="*/ 21 w 55"/>
                  <a:gd name="T13" fmla="*/ 54 h 55"/>
                  <a:gd name="T14" fmla="*/ 20 w 55"/>
                  <a:gd name="T15" fmla="*/ 48 h 55"/>
                  <a:gd name="T16" fmla="*/ 3 w 55"/>
                  <a:gd name="T17" fmla="*/ 32 h 55"/>
                  <a:gd name="T18" fmla="*/ 20 w 55"/>
                  <a:gd name="T19" fmla="*/ 20 h 55"/>
                  <a:gd name="T20" fmla="*/ 24 w 55"/>
                  <a:gd name="T21" fmla="*/ 11 h 55"/>
                  <a:gd name="T22" fmla="*/ 30 w 55"/>
                  <a:gd name="T23" fmla="*/ 31 h 55"/>
                  <a:gd name="T24" fmla="*/ 30 w 55"/>
                  <a:gd name="T25" fmla="*/ 24 h 55"/>
                  <a:gd name="T26" fmla="*/ 36 w 55"/>
                  <a:gd name="T27" fmla="*/ 24 h 55"/>
                  <a:gd name="T28" fmla="*/ 35 w 55"/>
                  <a:gd name="T29" fmla="*/ 19 h 55"/>
                  <a:gd name="T30" fmla="*/ 30 w 55"/>
                  <a:gd name="T31" fmla="*/ 24 h 55"/>
                  <a:gd name="T32" fmla="*/ 19 w 55"/>
                  <a:gd name="T33" fmla="*/ 38 h 55"/>
                  <a:gd name="T34" fmla="*/ 18 w 55"/>
                  <a:gd name="T35" fmla="*/ 27 h 55"/>
                  <a:gd name="T36" fmla="*/ 19 w 55"/>
                  <a:gd name="T37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55">
                    <a:moveTo>
                      <a:pt x="30" y="31"/>
                    </a:moveTo>
                    <a:cubicBezTo>
                      <a:pt x="28" y="32"/>
                      <a:pt x="29" y="36"/>
                      <a:pt x="29" y="38"/>
                    </a:cubicBezTo>
                    <a:cubicBezTo>
                      <a:pt x="30" y="40"/>
                      <a:pt x="32" y="36"/>
                      <a:pt x="33" y="38"/>
                    </a:cubicBezTo>
                    <a:cubicBezTo>
                      <a:pt x="33" y="41"/>
                      <a:pt x="36" y="42"/>
                      <a:pt x="36" y="46"/>
                    </a:cubicBezTo>
                    <a:cubicBezTo>
                      <a:pt x="33" y="46"/>
                      <a:pt x="31" y="47"/>
                      <a:pt x="29" y="48"/>
                    </a:cubicBezTo>
                    <a:cubicBezTo>
                      <a:pt x="30" y="50"/>
                      <a:pt x="29" y="53"/>
                      <a:pt x="30" y="54"/>
                    </a:cubicBezTo>
                    <a:cubicBezTo>
                      <a:pt x="28" y="55"/>
                      <a:pt x="23" y="55"/>
                      <a:pt x="21" y="54"/>
                    </a:cubicBezTo>
                    <a:cubicBezTo>
                      <a:pt x="20" y="53"/>
                      <a:pt x="21" y="49"/>
                      <a:pt x="20" y="48"/>
                    </a:cubicBezTo>
                    <a:cubicBezTo>
                      <a:pt x="16" y="46"/>
                      <a:pt x="4" y="40"/>
                      <a:pt x="3" y="32"/>
                    </a:cubicBezTo>
                    <a:cubicBezTo>
                      <a:pt x="0" y="21"/>
                      <a:pt x="10" y="14"/>
                      <a:pt x="20" y="20"/>
                    </a:cubicBezTo>
                    <a:cubicBezTo>
                      <a:pt x="22" y="16"/>
                      <a:pt x="22" y="13"/>
                      <a:pt x="24" y="11"/>
                    </a:cubicBezTo>
                    <a:cubicBezTo>
                      <a:pt x="41" y="0"/>
                      <a:pt x="55" y="41"/>
                      <a:pt x="30" y="31"/>
                    </a:cubicBezTo>
                    <a:close/>
                    <a:moveTo>
                      <a:pt x="30" y="24"/>
                    </a:moveTo>
                    <a:cubicBezTo>
                      <a:pt x="32" y="24"/>
                      <a:pt x="35" y="25"/>
                      <a:pt x="36" y="24"/>
                    </a:cubicBezTo>
                    <a:cubicBezTo>
                      <a:pt x="36" y="22"/>
                      <a:pt x="36" y="21"/>
                      <a:pt x="35" y="19"/>
                    </a:cubicBezTo>
                    <a:cubicBezTo>
                      <a:pt x="31" y="17"/>
                      <a:pt x="29" y="20"/>
                      <a:pt x="30" y="24"/>
                    </a:cubicBezTo>
                    <a:close/>
                    <a:moveTo>
                      <a:pt x="19" y="38"/>
                    </a:moveTo>
                    <a:cubicBezTo>
                      <a:pt x="19" y="34"/>
                      <a:pt x="20" y="29"/>
                      <a:pt x="18" y="27"/>
                    </a:cubicBezTo>
                    <a:cubicBezTo>
                      <a:pt x="9" y="26"/>
                      <a:pt x="12" y="39"/>
                      <a:pt x="19" y="3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" name="ïṧ1îďè">
                <a:extLst>
                  <a:ext uri="{FF2B5EF4-FFF2-40B4-BE49-F238E27FC236}">
                    <a16:creationId xmlns:a16="http://schemas.microsoft.com/office/drawing/2014/main" id="{68C6E375-ECF1-42CD-AFAA-F053CEC4E3F7}"/>
                  </a:ext>
                </a:extLst>
              </p:cNvPr>
              <p:cNvSpPr/>
              <p:nvPr/>
            </p:nvSpPr>
            <p:spPr bwMode="auto">
              <a:xfrm>
                <a:off x="331788" y="2736850"/>
                <a:ext cx="117475" cy="122238"/>
              </a:xfrm>
              <a:custGeom>
                <a:avLst/>
                <a:gdLst>
                  <a:gd name="T0" fmla="*/ 29 w 37"/>
                  <a:gd name="T1" fmla="*/ 11 h 39"/>
                  <a:gd name="T2" fmla="*/ 16 w 37"/>
                  <a:gd name="T3" fmla="*/ 27 h 39"/>
                  <a:gd name="T4" fmla="*/ 21 w 37"/>
                  <a:gd name="T5" fmla="*/ 29 h 39"/>
                  <a:gd name="T6" fmla="*/ 25 w 37"/>
                  <a:gd name="T7" fmla="*/ 22 h 39"/>
                  <a:gd name="T8" fmla="*/ 31 w 37"/>
                  <a:gd name="T9" fmla="*/ 14 h 39"/>
                  <a:gd name="T10" fmla="*/ 16 w 37"/>
                  <a:gd name="T11" fmla="*/ 39 h 39"/>
                  <a:gd name="T12" fmla="*/ 1 w 37"/>
                  <a:gd name="T13" fmla="*/ 22 h 39"/>
                  <a:gd name="T14" fmla="*/ 29 w 37"/>
                  <a:gd name="T15" fmla="*/ 11 h 39"/>
                  <a:gd name="T16" fmla="*/ 11 w 37"/>
                  <a:gd name="T17" fmla="*/ 24 h 39"/>
                  <a:gd name="T18" fmla="*/ 18 w 37"/>
                  <a:gd name="T19" fmla="*/ 16 h 39"/>
                  <a:gd name="T20" fmla="*/ 11 w 37"/>
                  <a:gd name="T21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9">
                    <a:moveTo>
                      <a:pt x="29" y="11"/>
                    </a:moveTo>
                    <a:cubicBezTo>
                      <a:pt x="25" y="17"/>
                      <a:pt x="21" y="22"/>
                      <a:pt x="16" y="27"/>
                    </a:cubicBezTo>
                    <a:cubicBezTo>
                      <a:pt x="17" y="30"/>
                      <a:pt x="20" y="29"/>
                      <a:pt x="21" y="29"/>
                    </a:cubicBezTo>
                    <a:cubicBezTo>
                      <a:pt x="25" y="28"/>
                      <a:pt x="23" y="25"/>
                      <a:pt x="25" y="22"/>
                    </a:cubicBezTo>
                    <a:cubicBezTo>
                      <a:pt x="27" y="18"/>
                      <a:pt x="31" y="17"/>
                      <a:pt x="31" y="14"/>
                    </a:cubicBezTo>
                    <a:cubicBezTo>
                      <a:pt x="37" y="26"/>
                      <a:pt x="27" y="39"/>
                      <a:pt x="16" y="39"/>
                    </a:cubicBezTo>
                    <a:cubicBezTo>
                      <a:pt x="6" y="38"/>
                      <a:pt x="0" y="30"/>
                      <a:pt x="1" y="22"/>
                    </a:cubicBezTo>
                    <a:cubicBezTo>
                      <a:pt x="3" y="9"/>
                      <a:pt x="19" y="0"/>
                      <a:pt x="29" y="11"/>
                    </a:cubicBezTo>
                    <a:close/>
                    <a:moveTo>
                      <a:pt x="11" y="24"/>
                    </a:moveTo>
                    <a:cubicBezTo>
                      <a:pt x="15" y="23"/>
                      <a:pt x="15" y="19"/>
                      <a:pt x="18" y="16"/>
                    </a:cubicBezTo>
                    <a:cubicBezTo>
                      <a:pt x="13" y="13"/>
                      <a:pt x="7" y="19"/>
                      <a:pt x="11" y="2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" name="iş1iďê">
                <a:extLst>
                  <a:ext uri="{FF2B5EF4-FFF2-40B4-BE49-F238E27FC236}">
                    <a16:creationId xmlns:a16="http://schemas.microsoft.com/office/drawing/2014/main" id="{63386772-2B19-47C2-852E-0DEB83A4E836}"/>
                  </a:ext>
                </a:extLst>
              </p:cNvPr>
              <p:cNvSpPr/>
              <p:nvPr/>
            </p:nvSpPr>
            <p:spPr bwMode="auto">
              <a:xfrm>
                <a:off x="257175" y="2827338"/>
                <a:ext cx="109538" cy="104775"/>
              </a:xfrm>
              <a:custGeom>
                <a:avLst/>
                <a:gdLst>
                  <a:gd name="T0" fmla="*/ 17 w 35"/>
                  <a:gd name="T1" fmla="*/ 0 h 33"/>
                  <a:gd name="T2" fmla="*/ 35 w 35"/>
                  <a:gd name="T3" fmla="*/ 25 h 33"/>
                  <a:gd name="T4" fmla="*/ 30 w 35"/>
                  <a:gd name="T5" fmla="*/ 33 h 33"/>
                  <a:gd name="T6" fmla="*/ 0 w 35"/>
                  <a:gd name="T7" fmla="*/ 28 h 33"/>
                  <a:gd name="T8" fmla="*/ 6 w 35"/>
                  <a:gd name="T9" fmla="*/ 18 h 33"/>
                  <a:gd name="T10" fmla="*/ 22 w 35"/>
                  <a:gd name="T11" fmla="*/ 23 h 33"/>
                  <a:gd name="T12" fmla="*/ 13 w 35"/>
                  <a:gd name="T13" fmla="*/ 10 h 33"/>
                  <a:gd name="T14" fmla="*/ 17 w 35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3">
                    <a:moveTo>
                      <a:pt x="17" y="0"/>
                    </a:moveTo>
                    <a:cubicBezTo>
                      <a:pt x="25" y="7"/>
                      <a:pt x="29" y="17"/>
                      <a:pt x="35" y="25"/>
                    </a:cubicBezTo>
                    <a:cubicBezTo>
                      <a:pt x="34" y="28"/>
                      <a:pt x="31" y="30"/>
                      <a:pt x="30" y="33"/>
                    </a:cubicBezTo>
                    <a:cubicBezTo>
                      <a:pt x="20" y="32"/>
                      <a:pt x="11" y="29"/>
                      <a:pt x="0" y="28"/>
                    </a:cubicBezTo>
                    <a:cubicBezTo>
                      <a:pt x="2" y="24"/>
                      <a:pt x="5" y="22"/>
                      <a:pt x="6" y="18"/>
                    </a:cubicBezTo>
                    <a:cubicBezTo>
                      <a:pt x="12" y="19"/>
                      <a:pt x="17" y="21"/>
                      <a:pt x="22" y="23"/>
                    </a:cubicBezTo>
                    <a:cubicBezTo>
                      <a:pt x="21" y="19"/>
                      <a:pt x="16" y="14"/>
                      <a:pt x="13" y="10"/>
                    </a:cubicBezTo>
                    <a:cubicBezTo>
                      <a:pt x="13" y="5"/>
                      <a:pt x="17" y="4"/>
                      <a:pt x="1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" name="ïṥḻíḍe">
                <a:extLst>
                  <a:ext uri="{FF2B5EF4-FFF2-40B4-BE49-F238E27FC236}">
                    <a16:creationId xmlns:a16="http://schemas.microsoft.com/office/drawing/2014/main" id="{0052BB91-1897-4CAE-8B9E-5998DE347175}"/>
                  </a:ext>
                </a:extLst>
              </p:cNvPr>
              <p:cNvSpPr/>
              <p:nvPr/>
            </p:nvSpPr>
            <p:spPr bwMode="auto">
              <a:xfrm>
                <a:off x="1973263" y="2846388"/>
                <a:ext cx="142875" cy="130175"/>
              </a:xfrm>
              <a:custGeom>
                <a:avLst/>
                <a:gdLst>
                  <a:gd name="T0" fmla="*/ 45 w 45"/>
                  <a:gd name="T1" fmla="*/ 32 h 41"/>
                  <a:gd name="T2" fmla="*/ 38 w 45"/>
                  <a:gd name="T3" fmla="*/ 35 h 41"/>
                  <a:gd name="T4" fmla="*/ 31 w 45"/>
                  <a:gd name="T5" fmla="*/ 26 h 41"/>
                  <a:gd name="T6" fmla="*/ 6 w 45"/>
                  <a:gd name="T7" fmla="*/ 41 h 41"/>
                  <a:gd name="T8" fmla="*/ 0 w 45"/>
                  <a:gd name="T9" fmla="*/ 30 h 41"/>
                  <a:gd name="T10" fmla="*/ 24 w 45"/>
                  <a:gd name="T11" fmla="*/ 16 h 41"/>
                  <a:gd name="T12" fmla="*/ 18 w 45"/>
                  <a:gd name="T13" fmla="*/ 5 h 41"/>
                  <a:gd name="T14" fmla="*/ 25 w 45"/>
                  <a:gd name="T15" fmla="*/ 0 h 41"/>
                  <a:gd name="T16" fmla="*/ 45 w 45"/>
                  <a:gd name="T17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1">
                    <a:moveTo>
                      <a:pt x="45" y="32"/>
                    </a:moveTo>
                    <a:cubicBezTo>
                      <a:pt x="42" y="32"/>
                      <a:pt x="40" y="34"/>
                      <a:pt x="38" y="35"/>
                    </a:cubicBezTo>
                    <a:cubicBezTo>
                      <a:pt x="34" y="34"/>
                      <a:pt x="33" y="30"/>
                      <a:pt x="31" y="26"/>
                    </a:cubicBezTo>
                    <a:cubicBezTo>
                      <a:pt x="22" y="30"/>
                      <a:pt x="14" y="35"/>
                      <a:pt x="6" y="41"/>
                    </a:cubicBezTo>
                    <a:cubicBezTo>
                      <a:pt x="3" y="38"/>
                      <a:pt x="1" y="34"/>
                      <a:pt x="0" y="30"/>
                    </a:cubicBezTo>
                    <a:cubicBezTo>
                      <a:pt x="9" y="26"/>
                      <a:pt x="15" y="20"/>
                      <a:pt x="24" y="16"/>
                    </a:cubicBezTo>
                    <a:cubicBezTo>
                      <a:pt x="23" y="12"/>
                      <a:pt x="20" y="9"/>
                      <a:pt x="18" y="5"/>
                    </a:cubicBezTo>
                    <a:cubicBezTo>
                      <a:pt x="21" y="3"/>
                      <a:pt x="23" y="2"/>
                      <a:pt x="25" y="0"/>
                    </a:cubicBezTo>
                    <a:cubicBezTo>
                      <a:pt x="33" y="9"/>
                      <a:pt x="39" y="21"/>
                      <a:pt x="45" y="32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" name="iŝľîde">
                <a:extLst>
                  <a:ext uri="{FF2B5EF4-FFF2-40B4-BE49-F238E27FC236}">
                    <a16:creationId xmlns:a16="http://schemas.microsoft.com/office/drawing/2014/main" id="{1926E783-4748-4674-89F3-9CB79358C74A}"/>
                  </a:ext>
                </a:extLst>
              </p:cNvPr>
              <p:cNvSpPr/>
              <p:nvPr/>
            </p:nvSpPr>
            <p:spPr bwMode="auto">
              <a:xfrm>
                <a:off x="203200" y="2903538"/>
                <a:ext cx="34925" cy="50800"/>
              </a:xfrm>
              <a:custGeom>
                <a:avLst/>
                <a:gdLst>
                  <a:gd name="T0" fmla="*/ 11 w 11"/>
                  <a:gd name="T1" fmla="*/ 7 h 16"/>
                  <a:gd name="T2" fmla="*/ 7 w 11"/>
                  <a:gd name="T3" fmla="*/ 16 h 16"/>
                  <a:gd name="T4" fmla="*/ 0 w 11"/>
                  <a:gd name="T5" fmla="*/ 14 h 16"/>
                  <a:gd name="T6" fmla="*/ 11 w 11"/>
                  <a:gd name="T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6">
                    <a:moveTo>
                      <a:pt x="11" y="7"/>
                    </a:moveTo>
                    <a:cubicBezTo>
                      <a:pt x="11" y="11"/>
                      <a:pt x="8" y="13"/>
                      <a:pt x="7" y="16"/>
                    </a:cubicBezTo>
                    <a:cubicBezTo>
                      <a:pt x="4" y="16"/>
                      <a:pt x="3" y="14"/>
                      <a:pt x="0" y="14"/>
                    </a:cubicBezTo>
                    <a:cubicBezTo>
                      <a:pt x="2" y="7"/>
                      <a:pt x="6" y="0"/>
                      <a:pt x="11" y="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8" name="ïṣḻiḑê">
                <a:extLst>
                  <a:ext uri="{FF2B5EF4-FFF2-40B4-BE49-F238E27FC236}">
                    <a16:creationId xmlns:a16="http://schemas.microsoft.com/office/drawing/2014/main" id="{3FE9734A-A944-4069-9E2F-7C9651AB2071}"/>
                  </a:ext>
                </a:extLst>
              </p:cNvPr>
              <p:cNvSpPr/>
              <p:nvPr/>
            </p:nvSpPr>
            <p:spPr bwMode="auto">
              <a:xfrm>
                <a:off x="231775" y="2928938"/>
                <a:ext cx="93663" cy="73025"/>
              </a:xfrm>
              <a:custGeom>
                <a:avLst/>
                <a:gdLst>
                  <a:gd name="T0" fmla="*/ 30 w 30"/>
                  <a:gd name="T1" fmla="*/ 13 h 23"/>
                  <a:gd name="T2" fmla="*/ 25 w 30"/>
                  <a:gd name="T3" fmla="*/ 23 h 23"/>
                  <a:gd name="T4" fmla="*/ 0 w 30"/>
                  <a:gd name="T5" fmla="*/ 10 h 23"/>
                  <a:gd name="T6" fmla="*/ 6 w 30"/>
                  <a:gd name="T7" fmla="*/ 0 h 23"/>
                  <a:gd name="T8" fmla="*/ 30 w 30"/>
                  <a:gd name="T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3">
                    <a:moveTo>
                      <a:pt x="30" y="13"/>
                    </a:moveTo>
                    <a:cubicBezTo>
                      <a:pt x="29" y="17"/>
                      <a:pt x="27" y="20"/>
                      <a:pt x="25" y="23"/>
                    </a:cubicBezTo>
                    <a:cubicBezTo>
                      <a:pt x="16" y="19"/>
                      <a:pt x="9" y="14"/>
                      <a:pt x="0" y="10"/>
                    </a:cubicBezTo>
                    <a:cubicBezTo>
                      <a:pt x="2" y="7"/>
                      <a:pt x="4" y="3"/>
                      <a:pt x="6" y="0"/>
                    </a:cubicBezTo>
                    <a:cubicBezTo>
                      <a:pt x="14" y="5"/>
                      <a:pt x="22" y="9"/>
                      <a:pt x="30" y="1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9" name="íś1îḑê">
                <a:extLst>
                  <a:ext uri="{FF2B5EF4-FFF2-40B4-BE49-F238E27FC236}">
                    <a16:creationId xmlns:a16="http://schemas.microsoft.com/office/drawing/2014/main" id="{31FCE460-DA45-4D92-A03D-F348C430A782}"/>
                  </a:ext>
                </a:extLst>
              </p:cNvPr>
              <p:cNvSpPr/>
              <p:nvPr/>
            </p:nvSpPr>
            <p:spPr bwMode="auto">
              <a:xfrm>
                <a:off x="2011363" y="2973388"/>
                <a:ext cx="117475" cy="117475"/>
              </a:xfrm>
              <a:custGeom>
                <a:avLst/>
                <a:gdLst>
                  <a:gd name="T0" fmla="*/ 22 w 37"/>
                  <a:gd name="T1" fmla="*/ 35 h 37"/>
                  <a:gd name="T2" fmla="*/ 14 w 37"/>
                  <a:gd name="T3" fmla="*/ 17 h 37"/>
                  <a:gd name="T4" fmla="*/ 19 w 37"/>
                  <a:gd name="T5" fmla="*/ 37 h 37"/>
                  <a:gd name="T6" fmla="*/ 4 w 37"/>
                  <a:gd name="T7" fmla="*/ 13 h 37"/>
                  <a:gd name="T8" fmla="*/ 29 w 37"/>
                  <a:gd name="T9" fmla="*/ 8 h 37"/>
                  <a:gd name="T10" fmla="*/ 22 w 37"/>
                  <a:gd name="T11" fmla="*/ 35 h 37"/>
                  <a:gd name="T12" fmla="*/ 23 w 37"/>
                  <a:gd name="T13" fmla="*/ 23 h 37"/>
                  <a:gd name="T14" fmla="*/ 20 w 37"/>
                  <a:gd name="T15" fmla="*/ 14 h 37"/>
                  <a:gd name="T16" fmla="*/ 23 w 37"/>
                  <a:gd name="T17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7">
                    <a:moveTo>
                      <a:pt x="22" y="35"/>
                    </a:moveTo>
                    <a:cubicBezTo>
                      <a:pt x="20" y="29"/>
                      <a:pt x="17" y="23"/>
                      <a:pt x="14" y="17"/>
                    </a:cubicBezTo>
                    <a:cubicBezTo>
                      <a:pt x="6" y="24"/>
                      <a:pt x="20" y="28"/>
                      <a:pt x="19" y="37"/>
                    </a:cubicBezTo>
                    <a:cubicBezTo>
                      <a:pt x="9" y="36"/>
                      <a:pt x="0" y="24"/>
                      <a:pt x="4" y="13"/>
                    </a:cubicBezTo>
                    <a:cubicBezTo>
                      <a:pt x="7" y="3"/>
                      <a:pt x="22" y="0"/>
                      <a:pt x="29" y="8"/>
                    </a:cubicBezTo>
                    <a:cubicBezTo>
                      <a:pt x="37" y="17"/>
                      <a:pt x="36" y="33"/>
                      <a:pt x="22" y="35"/>
                    </a:cubicBezTo>
                    <a:close/>
                    <a:moveTo>
                      <a:pt x="23" y="23"/>
                    </a:moveTo>
                    <a:cubicBezTo>
                      <a:pt x="29" y="22"/>
                      <a:pt x="27" y="12"/>
                      <a:pt x="20" y="14"/>
                    </a:cubicBezTo>
                    <a:cubicBezTo>
                      <a:pt x="19" y="16"/>
                      <a:pt x="22" y="20"/>
                      <a:pt x="23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0" name="ïšlídé">
                <a:extLst>
                  <a:ext uri="{FF2B5EF4-FFF2-40B4-BE49-F238E27FC236}">
                    <a16:creationId xmlns:a16="http://schemas.microsoft.com/office/drawing/2014/main" id="{91E29AF9-03F1-49F3-933E-980C86DB75E3}"/>
                  </a:ext>
                </a:extLst>
              </p:cNvPr>
              <p:cNvSpPr/>
              <p:nvPr/>
            </p:nvSpPr>
            <p:spPr bwMode="auto">
              <a:xfrm>
                <a:off x="184150" y="2973388"/>
                <a:ext cx="115888" cy="133350"/>
              </a:xfrm>
              <a:custGeom>
                <a:avLst/>
                <a:gdLst>
                  <a:gd name="T0" fmla="*/ 37 w 37"/>
                  <a:gd name="T1" fmla="*/ 15 h 42"/>
                  <a:gd name="T2" fmla="*/ 33 w 37"/>
                  <a:gd name="T3" fmla="*/ 25 h 42"/>
                  <a:gd name="T4" fmla="*/ 15 w 37"/>
                  <a:gd name="T5" fmla="*/ 19 h 42"/>
                  <a:gd name="T6" fmla="*/ 30 w 37"/>
                  <a:gd name="T7" fmla="*/ 32 h 42"/>
                  <a:gd name="T8" fmla="*/ 26 w 37"/>
                  <a:gd name="T9" fmla="*/ 42 h 42"/>
                  <a:gd name="T10" fmla="*/ 0 w 37"/>
                  <a:gd name="T11" fmla="*/ 32 h 42"/>
                  <a:gd name="T12" fmla="*/ 4 w 37"/>
                  <a:gd name="T13" fmla="*/ 23 h 42"/>
                  <a:gd name="T14" fmla="*/ 7 w 37"/>
                  <a:gd name="T15" fmla="*/ 24 h 42"/>
                  <a:gd name="T16" fmla="*/ 6 w 37"/>
                  <a:gd name="T17" fmla="*/ 18 h 42"/>
                  <a:gd name="T18" fmla="*/ 37 w 37"/>
                  <a:gd name="T19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2">
                    <a:moveTo>
                      <a:pt x="37" y="15"/>
                    </a:moveTo>
                    <a:cubicBezTo>
                      <a:pt x="36" y="18"/>
                      <a:pt x="34" y="21"/>
                      <a:pt x="33" y="25"/>
                    </a:cubicBezTo>
                    <a:cubicBezTo>
                      <a:pt x="26" y="24"/>
                      <a:pt x="23" y="19"/>
                      <a:pt x="15" y="19"/>
                    </a:cubicBezTo>
                    <a:cubicBezTo>
                      <a:pt x="9" y="27"/>
                      <a:pt x="24" y="29"/>
                      <a:pt x="30" y="32"/>
                    </a:cubicBezTo>
                    <a:cubicBezTo>
                      <a:pt x="29" y="36"/>
                      <a:pt x="27" y="39"/>
                      <a:pt x="26" y="42"/>
                    </a:cubicBezTo>
                    <a:cubicBezTo>
                      <a:pt x="17" y="39"/>
                      <a:pt x="9" y="36"/>
                      <a:pt x="0" y="32"/>
                    </a:cubicBezTo>
                    <a:cubicBezTo>
                      <a:pt x="1" y="28"/>
                      <a:pt x="2" y="26"/>
                      <a:pt x="4" y="23"/>
                    </a:cubicBezTo>
                    <a:cubicBezTo>
                      <a:pt x="6" y="22"/>
                      <a:pt x="5" y="24"/>
                      <a:pt x="7" y="24"/>
                    </a:cubicBezTo>
                    <a:cubicBezTo>
                      <a:pt x="7" y="22"/>
                      <a:pt x="6" y="20"/>
                      <a:pt x="6" y="18"/>
                    </a:cubicBezTo>
                    <a:cubicBezTo>
                      <a:pt x="7" y="0"/>
                      <a:pt x="28" y="11"/>
                      <a:pt x="37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1" name="iṣļïḋè">
                <a:extLst>
                  <a:ext uri="{FF2B5EF4-FFF2-40B4-BE49-F238E27FC236}">
                    <a16:creationId xmlns:a16="http://schemas.microsoft.com/office/drawing/2014/main" id="{DECF2D80-EAF9-4BE5-9929-84DAB53C221A}"/>
                  </a:ext>
                </a:extLst>
              </p:cNvPr>
              <p:cNvSpPr/>
              <p:nvPr/>
            </p:nvSpPr>
            <p:spPr bwMode="auto">
              <a:xfrm>
                <a:off x="107950" y="3097213"/>
                <a:ext cx="146050" cy="136525"/>
              </a:xfrm>
              <a:custGeom>
                <a:avLst/>
                <a:gdLst>
                  <a:gd name="T0" fmla="*/ 0 w 46"/>
                  <a:gd name="T1" fmla="*/ 35 h 43"/>
                  <a:gd name="T2" fmla="*/ 4 w 46"/>
                  <a:gd name="T3" fmla="*/ 23 h 43"/>
                  <a:gd name="T4" fmla="*/ 35 w 46"/>
                  <a:gd name="T5" fmla="*/ 22 h 43"/>
                  <a:gd name="T6" fmla="*/ 7 w 46"/>
                  <a:gd name="T7" fmla="*/ 11 h 43"/>
                  <a:gd name="T8" fmla="*/ 10 w 46"/>
                  <a:gd name="T9" fmla="*/ 0 h 43"/>
                  <a:gd name="T10" fmla="*/ 45 w 46"/>
                  <a:gd name="T11" fmla="*/ 18 h 43"/>
                  <a:gd name="T12" fmla="*/ 30 w 46"/>
                  <a:gd name="T13" fmla="*/ 42 h 43"/>
                  <a:gd name="T14" fmla="*/ 0 w 46"/>
                  <a:gd name="T15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3">
                    <a:moveTo>
                      <a:pt x="0" y="35"/>
                    </a:moveTo>
                    <a:cubicBezTo>
                      <a:pt x="1" y="31"/>
                      <a:pt x="3" y="27"/>
                      <a:pt x="4" y="23"/>
                    </a:cubicBezTo>
                    <a:cubicBezTo>
                      <a:pt x="12" y="25"/>
                      <a:pt x="37" y="37"/>
                      <a:pt x="35" y="22"/>
                    </a:cubicBezTo>
                    <a:cubicBezTo>
                      <a:pt x="34" y="13"/>
                      <a:pt x="14" y="16"/>
                      <a:pt x="7" y="11"/>
                    </a:cubicBezTo>
                    <a:cubicBezTo>
                      <a:pt x="8" y="7"/>
                      <a:pt x="9" y="3"/>
                      <a:pt x="10" y="0"/>
                    </a:cubicBezTo>
                    <a:cubicBezTo>
                      <a:pt x="22" y="4"/>
                      <a:pt x="43" y="3"/>
                      <a:pt x="45" y="18"/>
                    </a:cubicBezTo>
                    <a:cubicBezTo>
                      <a:pt x="46" y="28"/>
                      <a:pt x="40" y="41"/>
                      <a:pt x="30" y="42"/>
                    </a:cubicBezTo>
                    <a:cubicBezTo>
                      <a:pt x="19" y="43"/>
                      <a:pt x="11" y="36"/>
                      <a:pt x="0" y="3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2" name="îśḷíḓé">
                <a:extLst>
                  <a:ext uri="{FF2B5EF4-FFF2-40B4-BE49-F238E27FC236}">
                    <a16:creationId xmlns:a16="http://schemas.microsoft.com/office/drawing/2014/main" id="{EA171EB1-BC76-4CBF-9151-691B0F1686E2}"/>
                  </a:ext>
                </a:extLst>
              </p:cNvPr>
              <p:cNvSpPr/>
              <p:nvPr/>
            </p:nvSpPr>
            <p:spPr bwMode="auto">
              <a:xfrm>
                <a:off x="2046288" y="3081338"/>
                <a:ext cx="114300" cy="120650"/>
              </a:xfrm>
              <a:custGeom>
                <a:avLst/>
                <a:gdLst>
                  <a:gd name="T0" fmla="*/ 29 w 36"/>
                  <a:gd name="T1" fmla="*/ 35 h 38"/>
                  <a:gd name="T2" fmla="*/ 26 w 36"/>
                  <a:gd name="T3" fmla="*/ 27 h 38"/>
                  <a:gd name="T4" fmla="*/ 28 w 36"/>
                  <a:gd name="T5" fmla="*/ 21 h 38"/>
                  <a:gd name="T6" fmla="*/ 20 w 36"/>
                  <a:gd name="T7" fmla="*/ 28 h 38"/>
                  <a:gd name="T8" fmla="*/ 21 w 36"/>
                  <a:gd name="T9" fmla="*/ 38 h 38"/>
                  <a:gd name="T10" fmla="*/ 25 w 36"/>
                  <a:gd name="T11" fmla="*/ 5 h 38"/>
                  <a:gd name="T12" fmla="*/ 36 w 36"/>
                  <a:gd name="T13" fmla="*/ 29 h 38"/>
                  <a:gd name="T14" fmla="*/ 29 w 36"/>
                  <a:gd name="T15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8">
                    <a:moveTo>
                      <a:pt x="29" y="35"/>
                    </a:moveTo>
                    <a:cubicBezTo>
                      <a:pt x="29" y="30"/>
                      <a:pt x="26" y="30"/>
                      <a:pt x="26" y="27"/>
                    </a:cubicBezTo>
                    <a:cubicBezTo>
                      <a:pt x="26" y="25"/>
                      <a:pt x="28" y="23"/>
                      <a:pt x="28" y="21"/>
                    </a:cubicBezTo>
                    <a:cubicBezTo>
                      <a:pt x="25" y="7"/>
                      <a:pt x="3" y="25"/>
                      <a:pt x="20" y="28"/>
                    </a:cubicBezTo>
                    <a:cubicBezTo>
                      <a:pt x="20" y="32"/>
                      <a:pt x="22" y="36"/>
                      <a:pt x="21" y="38"/>
                    </a:cubicBezTo>
                    <a:cubicBezTo>
                      <a:pt x="0" y="37"/>
                      <a:pt x="1" y="0"/>
                      <a:pt x="25" y="5"/>
                    </a:cubicBezTo>
                    <a:cubicBezTo>
                      <a:pt x="33" y="7"/>
                      <a:pt x="36" y="17"/>
                      <a:pt x="36" y="29"/>
                    </a:cubicBezTo>
                    <a:cubicBezTo>
                      <a:pt x="34" y="31"/>
                      <a:pt x="33" y="34"/>
                      <a:pt x="29" y="3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3" name="îṡḷiďè">
                <a:extLst>
                  <a:ext uri="{FF2B5EF4-FFF2-40B4-BE49-F238E27FC236}">
                    <a16:creationId xmlns:a16="http://schemas.microsoft.com/office/drawing/2014/main" id="{834921A3-1158-4ABB-AF1F-1E4E28CFF6CC}"/>
                  </a:ext>
                </a:extLst>
              </p:cNvPr>
              <p:cNvSpPr/>
              <p:nvPr/>
            </p:nvSpPr>
            <p:spPr bwMode="auto">
              <a:xfrm>
                <a:off x="2084388" y="3201988"/>
                <a:ext cx="133350" cy="114300"/>
              </a:xfrm>
              <a:custGeom>
                <a:avLst/>
                <a:gdLst>
                  <a:gd name="T0" fmla="*/ 41 w 42"/>
                  <a:gd name="T1" fmla="*/ 10 h 36"/>
                  <a:gd name="T2" fmla="*/ 28 w 42"/>
                  <a:gd name="T3" fmla="*/ 12 h 36"/>
                  <a:gd name="T4" fmla="*/ 6 w 42"/>
                  <a:gd name="T5" fmla="*/ 36 h 36"/>
                  <a:gd name="T6" fmla="*/ 4 w 42"/>
                  <a:gd name="T7" fmla="*/ 25 h 36"/>
                  <a:gd name="T8" fmla="*/ 22 w 42"/>
                  <a:gd name="T9" fmla="*/ 16 h 36"/>
                  <a:gd name="T10" fmla="*/ 3 w 42"/>
                  <a:gd name="T11" fmla="*/ 17 h 36"/>
                  <a:gd name="T12" fmla="*/ 1 w 42"/>
                  <a:gd name="T13" fmla="*/ 6 h 36"/>
                  <a:gd name="T14" fmla="*/ 39 w 42"/>
                  <a:gd name="T15" fmla="*/ 0 h 36"/>
                  <a:gd name="T16" fmla="*/ 41 w 42"/>
                  <a:gd name="T17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36">
                    <a:moveTo>
                      <a:pt x="41" y="10"/>
                    </a:moveTo>
                    <a:cubicBezTo>
                      <a:pt x="37" y="11"/>
                      <a:pt x="33" y="12"/>
                      <a:pt x="28" y="12"/>
                    </a:cubicBezTo>
                    <a:cubicBezTo>
                      <a:pt x="42" y="28"/>
                      <a:pt x="22" y="35"/>
                      <a:pt x="6" y="36"/>
                    </a:cubicBezTo>
                    <a:cubicBezTo>
                      <a:pt x="6" y="32"/>
                      <a:pt x="4" y="29"/>
                      <a:pt x="4" y="25"/>
                    </a:cubicBezTo>
                    <a:cubicBezTo>
                      <a:pt x="11" y="23"/>
                      <a:pt x="25" y="25"/>
                      <a:pt x="22" y="16"/>
                    </a:cubicBezTo>
                    <a:cubicBezTo>
                      <a:pt x="18" y="12"/>
                      <a:pt x="9" y="17"/>
                      <a:pt x="3" y="17"/>
                    </a:cubicBezTo>
                    <a:cubicBezTo>
                      <a:pt x="2" y="14"/>
                      <a:pt x="0" y="9"/>
                      <a:pt x="1" y="6"/>
                    </a:cubicBezTo>
                    <a:cubicBezTo>
                      <a:pt x="14" y="5"/>
                      <a:pt x="27" y="0"/>
                      <a:pt x="39" y="0"/>
                    </a:cubicBezTo>
                    <a:cubicBezTo>
                      <a:pt x="39" y="4"/>
                      <a:pt x="40" y="6"/>
                      <a:pt x="41" y="1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4" name="îSľíḓé">
                <a:extLst>
                  <a:ext uri="{FF2B5EF4-FFF2-40B4-BE49-F238E27FC236}">
                    <a16:creationId xmlns:a16="http://schemas.microsoft.com/office/drawing/2014/main" id="{DEEF4CEB-9641-4060-AFE1-E8D85602B802}"/>
                  </a:ext>
                </a:extLst>
              </p:cNvPr>
              <p:cNvSpPr/>
              <p:nvPr/>
            </p:nvSpPr>
            <p:spPr bwMode="auto">
              <a:xfrm>
                <a:off x="114300" y="3300413"/>
                <a:ext cx="101600" cy="111125"/>
              </a:xfrm>
              <a:custGeom>
                <a:avLst/>
                <a:gdLst>
                  <a:gd name="T0" fmla="*/ 32 w 32"/>
                  <a:gd name="T1" fmla="*/ 6 h 35"/>
                  <a:gd name="T2" fmla="*/ 31 w 32"/>
                  <a:gd name="T3" fmla="*/ 17 h 35"/>
                  <a:gd name="T4" fmla="*/ 11 w 32"/>
                  <a:gd name="T5" fmla="*/ 19 h 35"/>
                  <a:gd name="T6" fmla="*/ 31 w 32"/>
                  <a:gd name="T7" fmla="*/ 25 h 35"/>
                  <a:gd name="T8" fmla="*/ 30 w 32"/>
                  <a:gd name="T9" fmla="*/ 35 h 35"/>
                  <a:gd name="T10" fmla="*/ 2 w 32"/>
                  <a:gd name="T11" fmla="*/ 33 h 35"/>
                  <a:gd name="T12" fmla="*/ 6 w 32"/>
                  <a:gd name="T13" fmla="*/ 23 h 35"/>
                  <a:gd name="T14" fmla="*/ 3 w 32"/>
                  <a:gd name="T15" fmla="*/ 11 h 35"/>
                  <a:gd name="T16" fmla="*/ 32 w 32"/>
                  <a:gd name="T17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5">
                    <a:moveTo>
                      <a:pt x="32" y="6"/>
                    </a:moveTo>
                    <a:cubicBezTo>
                      <a:pt x="32" y="10"/>
                      <a:pt x="32" y="14"/>
                      <a:pt x="31" y="17"/>
                    </a:cubicBezTo>
                    <a:cubicBezTo>
                      <a:pt x="24" y="17"/>
                      <a:pt x="11" y="12"/>
                      <a:pt x="11" y="19"/>
                    </a:cubicBezTo>
                    <a:cubicBezTo>
                      <a:pt x="11" y="26"/>
                      <a:pt x="24" y="22"/>
                      <a:pt x="31" y="25"/>
                    </a:cubicBezTo>
                    <a:cubicBezTo>
                      <a:pt x="30" y="28"/>
                      <a:pt x="31" y="33"/>
                      <a:pt x="30" y="35"/>
                    </a:cubicBezTo>
                    <a:cubicBezTo>
                      <a:pt x="20" y="35"/>
                      <a:pt x="11" y="34"/>
                      <a:pt x="2" y="33"/>
                    </a:cubicBezTo>
                    <a:cubicBezTo>
                      <a:pt x="3" y="29"/>
                      <a:pt x="0" y="22"/>
                      <a:pt x="6" y="23"/>
                    </a:cubicBezTo>
                    <a:cubicBezTo>
                      <a:pt x="4" y="19"/>
                      <a:pt x="2" y="15"/>
                      <a:pt x="3" y="11"/>
                    </a:cubicBezTo>
                    <a:cubicBezTo>
                      <a:pt x="5" y="0"/>
                      <a:pt x="22" y="5"/>
                      <a:pt x="32" y="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5" name="ï$ḻiḑé">
                <a:extLst>
                  <a:ext uri="{FF2B5EF4-FFF2-40B4-BE49-F238E27FC236}">
                    <a16:creationId xmlns:a16="http://schemas.microsoft.com/office/drawing/2014/main" id="{CF4E6A0D-70BA-4B1F-9D27-777D1A69E0BD}"/>
                  </a:ext>
                </a:extLst>
              </p:cNvPr>
              <p:cNvSpPr/>
              <p:nvPr/>
            </p:nvSpPr>
            <p:spPr bwMode="auto">
              <a:xfrm>
                <a:off x="2103438" y="3328988"/>
                <a:ext cx="101600" cy="101600"/>
              </a:xfrm>
              <a:custGeom>
                <a:avLst/>
                <a:gdLst>
                  <a:gd name="T0" fmla="*/ 28 w 32"/>
                  <a:gd name="T1" fmla="*/ 0 h 32"/>
                  <a:gd name="T2" fmla="*/ 25 w 32"/>
                  <a:gd name="T3" fmla="*/ 10 h 32"/>
                  <a:gd name="T4" fmla="*/ 30 w 32"/>
                  <a:gd name="T5" fmla="*/ 24 h 32"/>
                  <a:gd name="T6" fmla="*/ 3 w 32"/>
                  <a:gd name="T7" fmla="*/ 32 h 32"/>
                  <a:gd name="T8" fmla="*/ 1 w 32"/>
                  <a:gd name="T9" fmla="*/ 21 h 32"/>
                  <a:gd name="T10" fmla="*/ 21 w 32"/>
                  <a:gd name="T11" fmla="*/ 15 h 32"/>
                  <a:gd name="T12" fmla="*/ 1 w 32"/>
                  <a:gd name="T13" fmla="*/ 13 h 32"/>
                  <a:gd name="T14" fmla="*/ 0 w 32"/>
                  <a:gd name="T15" fmla="*/ 2 h 32"/>
                  <a:gd name="T16" fmla="*/ 28 w 3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28" y="0"/>
                    </a:moveTo>
                    <a:cubicBezTo>
                      <a:pt x="27" y="4"/>
                      <a:pt x="32" y="11"/>
                      <a:pt x="25" y="10"/>
                    </a:cubicBezTo>
                    <a:cubicBezTo>
                      <a:pt x="28" y="14"/>
                      <a:pt x="31" y="17"/>
                      <a:pt x="30" y="24"/>
                    </a:cubicBezTo>
                    <a:cubicBezTo>
                      <a:pt x="26" y="32"/>
                      <a:pt x="12" y="30"/>
                      <a:pt x="3" y="32"/>
                    </a:cubicBezTo>
                    <a:cubicBezTo>
                      <a:pt x="2" y="29"/>
                      <a:pt x="2" y="24"/>
                      <a:pt x="1" y="21"/>
                    </a:cubicBezTo>
                    <a:cubicBezTo>
                      <a:pt x="7" y="18"/>
                      <a:pt x="22" y="23"/>
                      <a:pt x="21" y="15"/>
                    </a:cubicBezTo>
                    <a:cubicBezTo>
                      <a:pt x="20" y="8"/>
                      <a:pt x="8" y="14"/>
                      <a:pt x="1" y="13"/>
                    </a:cubicBezTo>
                    <a:cubicBezTo>
                      <a:pt x="1" y="9"/>
                      <a:pt x="0" y="6"/>
                      <a:pt x="0" y="2"/>
                    </a:cubicBezTo>
                    <a:cubicBezTo>
                      <a:pt x="9" y="1"/>
                      <a:pt x="18" y="0"/>
                      <a:pt x="28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6" name="ïŝḷîḑè">
                <a:extLst>
                  <a:ext uri="{FF2B5EF4-FFF2-40B4-BE49-F238E27FC236}">
                    <a16:creationId xmlns:a16="http://schemas.microsoft.com/office/drawing/2014/main" id="{505B7764-37C5-4780-B54A-6D30876CBF48}"/>
                  </a:ext>
                </a:extLst>
              </p:cNvPr>
              <p:cNvSpPr/>
              <p:nvPr/>
            </p:nvSpPr>
            <p:spPr bwMode="auto">
              <a:xfrm>
                <a:off x="88900" y="3430588"/>
                <a:ext cx="25400" cy="41275"/>
              </a:xfrm>
              <a:custGeom>
                <a:avLst/>
                <a:gdLst>
                  <a:gd name="T0" fmla="*/ 7 w 8"/>
                  <a:gd name="T1" fmla="*/ 1 h 13"/>
                  <a:gd name="T2" fmla="*/ 8 w 8"/>
                  <a:gd name="T3" fmla="*/ 11 h 13"/>
                  <a:gd name="T4" fmla="*/ 0 w 8"/>
                  <a:gd name="T5" fmla="*/ 12 h 13"/>
                  <a:gd name="T6" fmla="*/ 0 w 8"/>
                  <a:gd name="T7" fmla="*/ 2 h 13"/>
                  <a:gd name="T8" fmla="*/ 7 w 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7" y="1"/>
                    </a:moveTo>
                    <a:cubicBezTo>
                      <a:pt x="7" y="6"/>
                      <a:pt x="7" y="6"/>
                      <a:pt x="8" y="11"/>
                    </a:cubicBezTo>
                    <a:cubicBezTo>
                      <a:pt x="6" y="13"/>
                      <a:pt x="2" y="12"/>
                      <a:pt x="0" y="12"/>
                    </a:cubicBezTo>
                    <a:cubicBezTo>
                      <a:pt x="0" y="9"/>
                      <a:pt x="0" y="5"/>
                      <a:pt x="0" y="2"/>
                    </a:cubicBezTo>
                    <a:cubicBezTo>
                      <a:pt x="1" y="0"/>
                      <a:pt x="5" y="1"/>
                      <a:pt x="7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7" name="îSľíḍè">
                <a:extLst>
                  <a:ext uri="{FF2B5EF4-FFF2-40B4-BE49-F238E27FC236}">
                    <a16:creationId xmlns:a16="http://schemas.microsoft.com/office/drawing/2014/main" id="{3520CDA0-CC56-42BB-AA6E-CDBF4FB46607}"/>
                  </a:ext>
                </a:extLst>
              </p:cNvPr>
              <p:cNvSpPr/>
              <p:nvPr/>
            </p:nvSpPr>
            <p:spPr bwMode="auto">
              <a:xfrm>
                <a:off x="117475" y="3433763"/>
                <a:ext cx="92075" cy="34925"/>
              </a:xfrm>
              <a:custGeom>
                <a:avLst/>
                <a:gdLst>
                  <a:gd name="T0" fmla="*/ 29 w 29"/>
                  <a:gd name="T1" fmla="*/ 0 h 11"/>
                  <a:gd name="T2" fmla="*/ 29 w 29"/>
                  <a:gd name="T3" fmla="*/ 10 h 11"/>
                  <a:gd name="T4" fmla="*/ 1 w 29"/>
                  <a:gd name="T5" fmla="*/ 11 h 11"/>
                  <a:gd name="T6" fmla="*/ 2 w 29"/>
                  <a:gd name="T7" fmla="*/ 0 h 11"/>
                  <a:gd name="T8" fmla="*/ 29 w 2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1">
                    <a:moveTo>
                      <a:pt x="29" y="0"/>
                    </a:moveTo>
                    <a:cubicBezTo>
                      <a:pt x="29" y="3"/>
                      <a:pt x="29" y="7"/>
                      <a:pt x="29" y="10"/>
                    </a:cubicBezTo>
                    <a:cubicBezTo>
                      <a:pt x="21" y="11"/>
                      <a:pt x="11" y="11"/>
                      <a:pt x="1" y="11"/>
                    </a:cubicBezTo>
                    <a:cubicBezTo>
                      <a:pt x="2" y="7"/>
                      <a:pt x="0" y="2"/>
                      <a:pt x="2" y="0"/>
                    </a:cubicBezTo>
                    <a:cubicBezTo>
                      <a:pt x="11" y="0"/>
                      <a:pt x="20" y="0"/>
                      <a:pt x="29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8" name="işļíḋe">
                <a:extLst>
                  <a:ext uri="{FF2B5EF4-FFF2-40B4-BE49-F238E27FC236}">
                    <a16:creationId xmlns:a16="http://schemas.microsoft.com/office/drawing/2014/main" id="{B1CBDEDB-0087-44C2-8CA0-E56526DBD258}"/>
                  </a:ext>
                </a:extLst>
              </p:cNvPr>
              <p:cNvSpPr/>
              <p:nvPr/>
            </p:nvSpPr>
            <p:spPr bwMode="auto">
              <a:xfrm>
                <a:off x="2087563" y="3436938"/>
                <a:ext cx="133350" cy="127000"/>
              </a:xfrm>
              <a:custGeom>
                <a:avLst/>
                <a:gdLst>
                  <a:gd name="T0" fmla="*/ 25 w 42"/>
                  <a:gd name="T1" fmla="*/ 35 h 40"/>
                  <a:gd name="T2" fmla="*/ 17 w 42"/>
                  <a:gd name="T3" fmla="*/ 3 h 40"/>
                  <a:gd name="T4" fmla="*/ 25 w 42"/>
                  <a:gd name="T5" fmla="*/ 35 h 40"/>
                  <a:gd name="T6" fmla="*/ 13 w 42"/>
                  <a:gd name="T7" fmla="*/ 20 h 40"/>
                  <a:gd name="T8" fmla="*/ 27 w 42"/>
                  <a:gd name="T9" fmla="*/ 22 h 40"/>
                  <a:gd name="T10" fmla="*/ 27 w 42"/>
                  <a:gd name="T11" fmla="*/ 17 h 40"/>
                  <a:gd name="T12" fmla="*/ 13 w 42"/>
                  <a:gd name="T13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0">
                    <a:moveTo>
                      <a:pt x="25" y="35"/>
                    </a:moveTo>
                    <a:cubicBezTo>
                      <a:pt x="0" y="40"/>
                      <a:pt x="0" y="6"/>
                      <a:pt x="17" y="3"/>
                    </a:cubicBezTo>
                    <a:cubicBezTo>
                      <a:pt x="34" y="0"/>
                      <a:pt x="42" y="26"/>
                      <a:pt x="25" y="35"/>
                    </a:cubicBezTo>
                    <a:close/>
                    <a:moveTo>
                      <a:pt x="13" y="20"/>
                    </a:moveTo>
                    <a:cubicBezTo>
                      <a:pt x="14" y="25"/>
                      <a:pt x="23" y="25"/>
                      <a:pt x="27" y="22"/>
                    </a:cubicBezTo>
                    <a:cubicBezTo>
                      <a:pt x="27" y="20"/>
                      <a:pt x="27" y="18"/>
                      <a:pt x="27" y="17"/>
                    </a:cubicBezTo>
                    <a:cubicBezTo>
                      <a:pt x="22" y="12"/>
                      <a:pt x="12" y="13"/>
                      <a:pt x="13" y="2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9" name="ïš1iďe">
                <a:extLst>
                  <a:ext uri="{FF2B5EF4-FFF2-40B4-BE49-F238E27FC236}">
                    <a16:creationId xmlns:a16="http://schemas.microsoft.com/office/drawing/2014/main" id="{CC0CD191-531A-4B1E-B77E-50CBB0F39B5B}"/>
                  </a:ext>
                </a:extLst>
              </p:cNvPr>
              <p:cNvSpPr/>
              <p:nvPr/>
            </p:nvSpPr>
            <p:spPr bwMode="auto">
              <a:xfrm>
                <a:off x="120650" y="3462338"/>
                <a:ext cx="149225" cy="79375"/>
              </a:xfrm>
              <a:custGeom>
                <a:avLst/>
                <a:gdLst>
                  <a:gd name="T0" fmla="*/ 40 w 47"/>
                  <a:gd name="T1" fmla="*/ 25 h 25"/>
                  <a:gd name="T2" fmla="*/ 32 w 47"/>
                  <a:gd name="T3" fmla="*/ 20 h 25"/>
                  <a:gd name="T4" fmla="*/ 1 w 47"/>
                  <a:gd name="T5" fmla="*/ 21 h 25"/>
                  <a:gd name="T6" fmla="*/ 1 w 47"/>
                  <a:gd name="T7" fmla="*/ 10 h 25"/>
                  <a:gd name="T8" fmla="*/ 40 w 47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5">
                    <a:moveTo>
                      <a:pt x="40" y="25"/>
                    </a:moveTo>
                    <a:cubicBezTo>
                      <a:pt x="36" y="25"/>
                      <a:pt x="31" y="24"/>
                      <a:pt x="32" y="20"/>
                    </a:cubicBezTo>
                    <a:cubicBezTo>
                      <a:pt x="23" y="19"/>
                      <a:pt x="12" y="21"/>
                      <a:pt x="1" y="21"/>
                    </a:cubicBezTo>
                    <a:cubicBezTo>
                      <a:pt x="2" y="17"/>
                      <a:pt x="0" y="15"/>
                      <a:pt x="1" y="10"/>
                    </a:cubicBezTo>
                    <a:cubicBezTo>
                      <a:pt x="16" y="10"/>
                      <a:pt x="47" y="0"/>
                      <a:pt x="40" y="2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0" name="íṧḷïďe">
                <a:extLst>
                  <a:ext uri="{FF2B5EF4-FFF2-40B4-BE49-F238E27FC236}">
                    <a16:creationId xmlns:a16="http://schemas.microsoft.com/office/drawing/2014/main" id="{DBB46C3E-F25C-41C2-9CEB-7FCA9DA58044}"/>
                  </a:ext>
                </a:extLst>
              </p:cNvPr>
              <p:cNvSpPr/>
              <p:nvPr/>
            </p:nvSpPr>
            <p:spPr bwMode="auto">
              <a:xfrm>
                <a:off x="88900" y="3494088"/>
                <a:ext cx="28575" cy="38100"/>
              </a:xfrm>
              <a:custGeom>
                <a:avLst/>
                <a:gdLst>
                  <a:gd name="T0" fmla="*/ 8 w 9"/>
                  <a:gd name="T1" fmla="*/ 0 h 12"/>
                  <a:gd name="T2" fmla="*/ 9 w 9"/>
                  <a:gd name="T3" fmla="*/ 11 h 12"/>
                  <a:gd name="T4" fmla="*/ 1 w 9"/>
                  <a:gd name="T5" fmla="*/ 12 h 12"/>
                  <a:gd name="T6" fmla="*/ 0 w 9"/>
                  <a:gd name="T7" fmla="*/ 1 h 12"/>
                  <a:gd name="T8" fmla="*/ 8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0"/>
                    </a:moveTo>
                    <a:cubicBezTo>
                      <a:pt x="8" y="4"/>
                      <a:pt x="8" y="8"/>
                      <a:pt x="9" y="11"/>
                    </a:cubicBezTo>
                    <a:cubicBezTo>
                      <a:pt x="7" y="12"/>
                      <a:pt x="2" y="12"/>
                      <a:pt x="1" y="12"/>
                    </a:cubicBezTo>
                    <a:cubicBezTo>
                      <a:pt x="2" y="7"/>
                      <a:pt x="0" y="5"/>
                      <a:pt x="0" y="1"/>
                    </a:cubicBezTo>
                    <a:cubicBezTo>
                      <a:pt x="2" y="0"/>
                      <a:pt x="6" y="1"/>
                      <a:pt x="8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1" name="íṥḷíḑê">
                <a:extLst>
                  <a:ext uri="{FF2B5EF4-FFF2-40B4-BE49-F238E27FC236}">
                    <a16:creationId xmlns:a16="http://schemas.microsoft.com/office/drawing/2014/main" id="{D4B4C47D-104B-4E0D-8CFE-7CD9ACC032F6}"/>
                  </a:ext>
                </a:extLst>
              </p:cNvPr>
              <p:cNvSpPr/>
              <p:nvPr/>
            </p:nvSpPr>
            <p:spPr bwMode="auto">
              <a:xfrm>
                <a:off x="127000" y="3541713"/>
                <a:ext cx="104775" cy="107950"/>
              </a:xfrm>
              <a:custGeom>
                <a:avLst/>
                <a:gdLst>
                  <a:gd name="T0" fmla="*/ 27 w 33"/>
                  <a:gd name="T1" fmla="*/ 0 h 34"/>
                  <a:gd name="T2" fmla="*/ 30 w 33"/>
                  <a:gd name="T3" fmla="*/ 12 h 34"/>
                  <a:gd name="T4" fmla="*/ 11 w 33"/>
                  <a:gd name="T5" fmla="*/ 17 h 34"/>
                  <a:gd name="T6" fmla="*/ 31 w 33"/>
                  <a:gd name="T7" fmla="*/ 19 h 34"/>
                  <a:gd name="T8" fmla="*/ 33 w 33"/>
                  <a:gd name="T9" fmla="*/ 30 h 34"/>
                  <a:gd name="T10" fmla="*/ 5 w 33"/>
                  <a:gd name="T11" fmla="*/ 34 h 34"/>
                  <a:gd name="T12" fmla="*/ 3 w 33"/>
                  <a:gd name="T13" fmla="*/ 25 h 34"/>
                  <a:gd name="T14" fmla="*/ 7 w 33"/>
                  <a:gd name="T15" fmla="*/ 24 h 34"/>
                  <a:gd name="T16" fmla="*/ 1 w 33"/>
                  <a:gd name="T17" fmla="*/ 12 h 34"/>
                  <a:gd name="T18" fmla="*/ 27 w 33"/>
                  <a:gd name="T1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4">
                    <a:moveTo>
                      <a:pt x="27" y="0"/>
                    </a:moveTo>
                    <a:cubicBezTo>
                      <a:pt x="29" y="3"/>
                      <a:pt x="29" y="8"/>
                      <a:pt x="30" y="12"/>
                    </a:cubicBezTo>
                    <a:cubicBezTo>
                      <a:pt x="24" y="14"/>
                      <a:pt x="14" y="12"/>
                      <a:pt x="11" y="17"/>
                    </a:cubicBezTo>
                    <a:cubicBezTo>
                      <a:pt x="11" y="27"/>
                      <a:pt x="24" y="19"/>
                      <a:pt x="31" y="19"/>
                    </a:cubicBezTo>
                    <a:cubicBezTo>
                      <a:pt x="32" y="23"/>
                      <a:pt x="32" y="26"/>
                      <a:pt x="33" y="30"/>
                    </a:cubicBezTo>
                    <a:cubicBezTo>
                      <a:pt x="24" y="31"/>
                      <a:pt x="15" y="34"/>
                      <a:pt x="5" y="34"/>
                    </a:cubicBezTo>
                    <a:cubicBezTo>
                      <a:pt x="4" y="32"/>
                      <a:pt x="4" y="28"/>
                      <a:pt x="3" y="25"/>
                    </a:cubicBezTo>
                    <a:cubicBezTo>
                      <a:pt x="5" y="25"/>
                      <a:pt x="5" y="24"/>
                      <a:pt x="7" y="24"/>
                    </a:cubicBezTo>
                    <a:cubicBezTo>
                      <a:pt x="3" y="20"/>
                      <a:pt x="0" y="17"/>
                      <a:pt x="1" y="12"/>
                    </a:cubicBezTo>
                    <a:cubicBezTo>
                      <a:pt x="2" y="2"/>
                      <a:pt x="18" y="4"/>
                      <a:pt x="2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2" name="ïṧḻíḑê">
                <a:extLst>
                  <a:ext uri="{FF2B5EF4-FFF2-40B4-BE49-F238E27FC236}">
                    <a16:creationId xmlns:a16="http://schemas.microsoft.com/office/drawing/2014/main" id="{5CE4C9C0-891D-4938-89B2-1EB278C11223}"/>
                  </a:ext>
                </a:extLst>
              </p:cNvPr>
              <p:cNvSpPr/>
              <p:nvPr/>
            </p:nvSpPr>
            <p:spPr bwMode="auto">
              <a:xfrm>
                <a:off x="2093913" y="3560763"/>
                <a:ext cx="127000" cy="57150"/>
              </a:xfrm>
              <a:custGeom>
                <a:avLst/>
                <a:gdLst>
                  <a:gd name="T0" fmla="*/ 2 w 40"/>
                  <a:gd name="T1" fmla="*/ 0 h 18"/>
                  <a:gd name="T2" fmla="*/ 40 w 40"/>
                  <a:gd name="T3" fmla="*/ 7 h 18"/>
                  <a:gd name="T4" fmla="*/ 38 w 40"/>
                  <a:gd name="T5" fmla="*/ 18 h 18"/>
                  <a:gd name="T6" fmla="*/ 0 w 40"/>
                  <a:gd name="T7" fmla="*/ 11 h 18"/>
                  <a:gd name="T8" fmla="*/ 2 w 4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15" y="2"/>
                      <a:pt x="27" y="5"/>
                      <a:pt x="40" y="7"/>
                    </a:cubicBezTo>
                    <a:cubicBezTo>
                      <a:pt x="40" y="11"/>
                      <a:pt x="39" y="14"/>
                      <a:pt x="38" y="18"/>
                    </a:cubicBezTo>
                    <a:cubicBezTo>
                      <a:pt x="26" y="16"/>
                      <a:pt x="13" y="13"/>
                      <a:pt x="0" y="11"/>
                    </a:cubicBezTo>
                    <a:cubicBezTo>
                      <a:pt x="1" y="8"/>
                      <a:pt x="1" y="4"/>
                      <a:pt x="2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3" name="ïsḷiḋê">
                <a:extLst>
                  <a:ext uri="{FF2B5EF4-FFF2-40B4-BE49-F238E27FC236}">
                    <a16:creationId xmlns:a16="http://schemas.microsoft.com/office/drawing/2014/main" id="{486FCABA-B62E-4B61-AA62-FC6BFA359A6E}"/>
                  </a:ext>
                </a:extLst>
              </p:cNvPr>
              <p:cNvSpPr/>
              <p:nvPr/>
            </p:nvSpPr>
            <p:spPr bwMode="auto">
              <a:xfrm>
                <a:off x="2055813" y="3617913"/>
                <a:ext cx="130175" cy="117475"/>
              </a:xfrm>
              <a:custGeom>
                <a:avLst/>
                <a:gdLst>
                  <a:gd name="T0" fmla="*/ 21 w 41"/>
                  <a:gd name="T1" fmla="*/ 1 h 37"/>
                  <a:gd name="T2" fmla="*/ 25 w 41"/>
                  <a:gd name="T3" fmla="*/ 33 h 37"/>
                  <a:gd name="T4" fmla="*/ 21 w 41"/>
                  <a:gd name="T5" fmla="*/ 1 h 37"/>
                  <a:gd name="T6" fmla="*/ 14 w 41"/>
                  <a:gd name="T7" fmla="*/ 18 h 37"/>
                  <a:gd name="T8" fmla="*/ 28 w 41"/>
                  <a:gd name="T9" fmla="*/ 20 h 37"/>
                  <a:gd name="T10" fmla="*/ 28 w 41"/>
                  <a:gd name="T11" fmla="*/ 15 h 37"/>
                  <a:gd name="T12" fmla="*/ 14 w 41"/>
                  <a:gd name="T1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7">
                    <a:moveTo>
                      <a:pt x="21" y="1"/>
                    </a:moveTo>
                    <a:cubicBezTo>
                      <a:pt x="39" y="0"/>
                      <a:pt x="41" y="30"/>
                      <a:pt x="25" y="33"/>
                    </a:cubicBezTo>
                    <a:cubicBezTo>
                      <a:pt x="3" y="37"/>
                      <a:pt x="0" y="3"/>
                      <a:pt x="21" y="1"/>
                    </a:cubicBezTo>
                    <a:close/>
                    <a:moveTo>
                      <a:pt x="14" y="18"/>
                    </a:moveTo>
                    <a:cubicBezTo>
                      <a:pt x="15" y="22"/>
                      <a:pt x="24" y="24"/>
                      <a:pt x="28" y="20"/>
                    </a:cubicBezTo>
                    <a:cubicBezTo>
                      <a:pt x="28" y="18"/>
                      <a:pt x="28" y="17"/>
                      <a:pt x="28" y="15"/>
                    </a:cubicBezTo>
                    <a:cubicBezTo>
                      <a:pt x="24" y="10"/>
                      <a:pt x="13" y="11"/>
                      <a:pt x="14" y="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4" name="ïṥḻîdé">
                <a:extLst>
                  <a:ext uri="{FF2B5EF4-FFF2-40B4-BE49-F238E27FC236}">
                    <a16:creationId xmlns:a16="http://schemas.microsoft.com/office/drawing/2014/main" id="{022942B9-87E2-4973-AFB2-A5242136E00F}"/>
                  </a:ext>
                </a:extLst>
              </p:cNvPr>
              <p:cNvSpPr/>
              <p:nvPr/>
            </p:nvSpPr>
            <p:spPr bwMode="auto">
              <a:xfrm>
                <a:off x="155575" y="3649663"/>
                <a:ext cx="111125" cy="117475"/>
              </a:xfrm>
              <a:custGeom>
                <a:avLst/>
                <a:gdLst>
                  <a:gd name="T0" fmla="*/ 24 w 35"/>
                  <a:gd name="T1" fmla="*/ 0 h 37"/>
                  <a:gd name="T2" fmla="*/ 25 w 35"/>
                  <a:gd name="T3" fmla="*/ 12 h 37"/>
                  <a:gd name="T4" fmla="*/ 21 w 35"/>
                  <a:gd name="T5" fmla="*/ 34 h 37"/>
                  <a:gd name="T6" fmla="*/ 9 w 35"/>
                  <a:gd name="T7" fmla="*/ 17 h 37"/>
                  <a:gd name="T8" fmla="*/ 13 w 35"/>
                  <a:gd name="T9" fmla="*/ 26 h 37"/>
                  <a:gd name="T10" fmla="*/ 14 w 35"/>
                  <a:gd name="T11" fmla="*/ 36 h 37"/>
                  <a:gd name="T12" fmla="*/ 0 w 35"/>
                  <a:gd name="T13" fmla="*/ 12 h 37"/>
                  <a:gd name="T14" fmla="*/ 24 w 35"/>
                  <a:gd name="T15" fmla="*/ 0 h 37"/>
                  <a:gd name="T16" fmla="*/ 16 w 35"/>
                  <a:gd name="T17" fmla="*/ 15 h 37"/>
                  <a:gd name="T18" fmla="*/ 24 w 35"/>
                  <a:gd name="T19" fmla="*/ 23 h 37"/>
                  <a:gd name="T20" fmla="*/ 16 w 35"/>
                  <a:gd name="T21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37">
                    <a:moveTo>
                      <a:pt x="24" y="0"/>
                    </a:moveTo>
                    <a:cubicBezTo>
                      <a:pt x="26" y="4"/>
                      <a:pt x="29" y="11"/>
                      <a:pt x="25" y="12"/>
                    </a:cubicBezTo>
                    <a:cubicBezTo>
                      <a:pt x="34" y="16"/>
                      <a:pt x="35" y="37"/>
                      <a:pt x="21" y="34"/>
                    </a:cubicBezTo>
                    <a:cubicBezTo>
                      <a:pt x="15" y="32"/>
                      <a:pt x="15" y="21"/>
                      <a:pt x="9" y="17"/>
                    </a:cubicBezTo>
                    <a:cubicBezTo>
                      <a:pt x="5" y="20"/>
                      <a:pt x="10" y="26"/>
                      <a:pt x="13" y="26"/>
                    </a:cubicBezTo>
                    <a:cubicBezTo>
                      <a:pt x="13" y="30"/>
                      <a:pt x="13" y="33"/>
                      <a:pt x="14" y="36"/>
                    </a:cubicBezTo>
                    <a:cubicBezTo>
                      <a:pt x="2" y="36"/>
                      <a:pt x="1" y="24"/>
                      <a:pt x="0" y="12"/>
                    </a:cubicBezTo>
                    <a:cubicBezTo>
                      <a:pt x="5" y="4"/>
                      <a:pt x="18" y="6"/>
                      <a:pt x="24" y="0"/>
                    </a:cubicBezTo>
                    <a:close/>
                    <a:moveTo>
                      <a:pt x="16" y="15"/>
                    </a:moveTo>
                    <a:cubicBezTo>
                      <a:pt x="18" y="18"/>
                      <a:pt x="18" y="24"/>
                      <a:pt x="24" y="23"/>
                    </a:cubicBezTo>
                    <a:cubicBezTo>
                      <a:pt x="26" y="18"/>
                      <a:pt x="21" y="13"/>
                      <a:pt x="16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5" name="îṧḷîḍé">
                <a:extLst>
                  <a:ext uri="{FF2B5EF4-FFF2-40B4-BE49-F238E27FC236}">
                    <a16:creationId xmlns:a16="http://schemas.microsoft.com/office/drawing/2014/main" id="{883CBF34-E2FD-4979-AC86-8DB5653B0B12}"/>
                  </a:ext>
                </a:extLst>
              </p:cNvPr>
              <p:cNvSpPr/>
              <p:nvPr/>
            </p:nvSpPr>
            <p:spPr bwMode="auto">
              <a:xfrm>
                <a:off x="2001838" y="3697288"/>
                <a:ext cx="184150" cy="149225"/>
              </a:xfrm>
              <a:custGeom>
                <a:avLst/>
                <a:gdLst>
                  <a:gd name="T0" fmla="*/ 19 w 58"/>
                  <a:gd name="T1" fmla="*/ 8 h 47"/>
                  <a:gd name="T2" fmla="*/ 16 w 58"/>
                  <a:gd name="T3" fmla="*/ 28 h 47"/>
                  <a:gd name="T4" fmla="*/ 18 w 58"/>
                  <a:gd name="T5" fmla="*/ 17 h 47"/>
                  <a:gd name="T6" fmla="*/ 36 w 58"/>
                  <a:gd name="T7" fmla="*/ 36 h 47"/>
                  <a:gd name="T8" fmla="*/ 39 w 58"/>
                  <a:gd name="T9" fmla="*/ 38 h 47"/>
                  <a:gd name="T10" fmla="*/ 35 w 58"/>
                  <a:gd name="T11" fmla="*/ 47 h 47"/>
                  <a:gd name="T12" fmla="*/ 2 w 58"/>
                  <a:gd name="T13" fmla="*/ 30 h 47"/>
                  <a:gd name="T14" fmla="*/ 19 w 58"/>
                  <a:gd name="T15" fmla="*/ 8 h 47"/>
                  <a:gd name="T16" fmla="*/ 34 w 58"/>
                  <a:gd name="T17" fmla="*/ 27 h 47"/>
                  <a:gd name="T18" fmla="*/ 25 w 58"/>
                  <a:gd name="T19" fmla="*/ 23 h 47"/>
                  <a:gd name="T20" fmla="*/ 34 w 58"/>
                  <a:gd name="T21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7">
                    <a:moveTo>
                      <a:pt x="19" y="8"/>
                    </a:moveTo>
                    <a:cubicBezTo>
                      <a:pt x="20" y="16"/>
                      <a:pt x="1" y="23"/>
                      <a:pt x="16" y="28"/>
                    </a:cubicBezTo>
                    <a:cubicBezTo>
                      <a:pt x="16" y="25"/>
                      <a:pt x="16" y="19"/>
                      <a:pt x="18" y="17"/>
                    </a:cubicBezTo>
                    <a:cubicBezTo>
                      <a:pt x="28" y="0"/>
                      <a:pt x="58" y="27"/>
                      <a:pt x="36" y="36"/>
                    </a:cubicBezTo>
                    <a:cubicBezTo>
                      <a:pt x="36" y="37"/>
                      <a:pt x="38" y="36"/>
                      <a:pt x="39" y="38"/>
                    </a:cubicBezTo>
                    <a:cubicBezTo>
                      <a:pt x="37" y="41"/>
                      <a:pt x="36" y="44"/>
                      <a:pt x="35" y="47"/>
                    </a:cubicBezTo>
                    <a:cubicBezTo>
                      <a:pt x="27" y="41"/>
                      <a:pt x="5" y="41"/>
                      <a:pt x="2" y="30"/>
                    </a:cubicBezTo>
                    <a:cubicBezTo>
                      <a:pt x="0" y="22"/>
                      <a:pt x="7" y="3"/>
                      <a:pt x="19" y="8"/>
                    </a:cubicBezTo>
                    <a:close/>
                    <a:moveTo>
                      <a:pt x="34" y="27"/>
                    </a:moveTo>
                    <a:cubicBezTo>
                      <a:pt x="33" y="24"/>
                      <a:pt x="27" y="22"/>
                      <a:pt x="25" y="23"/>
                    </a:cubicBezTo>
                    <a:cubicBezTo>
                      <a:pt x="14" y="29"/>
                      <a:pt x="37" y="39"/>
                      <a:pt x="34" y="2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6" name="îṥlíďê">
                <a:extLst>
                  <a:ext uri="{FF2B5EF4-FFF2-40B4-BE49-F238E27FC236}">
                    <a16:creationId xmlns:a16="http://schemas.microsoft.com/office/drawing/2014/main" id="{2DF07E98-2E5F-4B96-B867-B0C845C31168}"/>
                  </a:ext>
                </a:extLst>
              </p:cNvPr>
              <p:cNvSpPr/>
              <p:nvPr/>
            </p:nvSpPr>
            <p:spPr bwMode="auto">
              <a:xfrm>
                <a:off x="187325" y="3763963"/>
                <a:ext cx="92075" cy="66675"/>
              </a:xfrm>
              <a:custGeom>
                <a:avLst/>
                <a:gdLst>
                  <a:gd name="T0" fmla="*/ 29 w 29"/>
                  <a:gd name="T1" fmla="*/ 11 h 21"/>
                  <a:gd name="T2" fmla="*/ 5 w 29"/>
                  <a:gd name="T3" fmla="*/ 21 h 21"/>
                  <a:gd name="T4" fmla="*/ 0 w 29"/>
                  <a:gd name="T5" fmla="*/ 10 h 21"/>
                  <a:gd name="T6" fmla="*/ 25 w 29"/>
                  <a:gd name="T7" fmla="*/ 0 h 21"/>
                  <a:gd name="T8" fmla="*/ 29 w 29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1">
                    <a:moveTo>
                      <a:pt x="29" y="11"/>
                    </a:moveTo>
                    <a:cubicBezTo>
                      <a:pt x="21" y="14"/>
                      <a:pt x="12" y="17"/>
                      <a:pt x="5" y="21"/>
                    </a:cubicBezTo>
                    <a:cubicBezTo>
                      <a:pt x="2" y="18"/>
                      <a:pt x="1" y="14"/>
                      <a:pt x="0" y="10"/>
                    </a:cubicBezTo>
                    <a:cubicBezTo>
                      <a:pt x="8" y="7"/>
                      <a:pt x="17" y="4"/>
                      <a:pt x="25" y="0"/>
                    </a:cubicBezTo>
                    <a:cubicBezTo>
                      <a:pt x="27" y="3"/>
                      <a:pt x="29" y="7"/>
                      <a:pt x="29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7" name="îṧľîḑè">
                <a:extLst>
                  <a:ext uri="{FF2B5EF4-FFF2-40B4-BE49-F238E27FC236}">
                    <a16:creationId xmlns:a16="http://schemas.microsoft.com/office/drawing/2014/main" id="{8A054616-345D-4C8F-968E-6019829F3503}"/>
                  </a:ext>
                </a:extLst>
              </p:cNvPr>
              <p:cNvSpPr/>
              <p:nvPr/>
            </p:nvSpPr>
            <p:spPr bwMode="auto">
              <a:xfrm>
                <a:off x="155575" y="3792538"/>
                <a:ext cx="34925" cy="47625"/>
              </a:xfrm>
              <a:custGeom>
                <a:avLst/>
                <a:gdLst>
                  <a:gd name="T0" fmla="*/ 11 w 11"/>
                  <a:gd name="T1" fmla="*/ 13 h 15"/>
                  <a:gd name="T2" fmla="*/ 4 w 11"/>
                  <a:gd name="T3" fmla="*/ 15 h 15"/>
                  <a:gd name="T4" fmla="*/ 0 w 11"/>
                  <a:gd name="T5" fmla="*/ 4 h 15"/>
                  <a:gd name="T6" fmla="*/ 11 w 11"/>
                  <a:gd name="T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11" y="13"/>
                    </a:moveTo>
                    <a:cubicBezTo>
                      <a:pt x="8" y="13"/>
                      <a:pt x="7" y="15"/>
                      <a:pt x="4" y="15"/>
                    </a:cubicBezTo>
                    <a:cubicBezTo>
                      <a:pt x="3" y="11"/>
                      <a:pt x="0" y="9"/>
                      <a:pt x="0" y="4"/>
                    </a:cubicBezTo>
                    <a:cubicBezTo>
                      <a:pt x="8" y="0"/>
                      <a:pt x="9" y="7"/>
                      <a:pt x="11" y="1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8" name="íṣlidê">
                <a:extLst>
                  <a:ext uri="{FF2B5EF4-FFF2-40B4-BE49-F238E27FC236}">
                    <a16:creationId xmlns:a16="http://schemas.microsoft.com/office/drawing/2014/main" id="{724A2B6A-3D77-478B-9C93-10263799A7ED}"/>
                  </a:ext>
                </a:extLst>
              </p:cNvPr>
              <p:cNvSpPr/>
              <p:nvPr/>
            </p:nvSpPr>
            <p:spPr bwMode="auto">
              <a:xfrm>
                <a:off x="1966913" y="3805238"/>
                <a:ext cx="133350" cy="149225"/>
              </a:xfrm>
              <a:custGeom>
                <a:avLst/>
                <a:gdLst>
                  <a:gd name="T0" fmla="*/ 14 w 42"/>
                  <a:gd name="T1" fmla="*/ 6 h 47"/>
                  <a:gd name="T2" fmla="*/ 13 w 42"/>
                  <a:gd name="T3" fmla="*/ 17 h 47"/>
                  <a:gd name="T4" fmla="*/ 42 w 42"/>
                  <a:gd name="T5" fmla="*/ 19 h 47"/>
                  <a:gd name="T6" fmla="*/ 38 w 42"/>
                  <a:gd name="T7" fmla="*/ 28 h 47"/>
                  <a:gd name="T8" fmla="*/ 20 w 42"/>
                  <a:gd name="T9" fmla="*/ 26 h 47"/>
                  <a:gd name="T10" fmla="*/ 33 w 42"/>
                  <a:gd name="T11" fmla="*/ 40 h 47"/>
                  <a:gd name="T12" fmla="*/ 28 w 42"/>
                  <a:gd name="T13" fmla="*/ 47 h 47"/>
                  <a:gd name="T14" fmla="*/ 14 w 42"/>
                  <a:gd name="T15" fmla="*/ 34 h 47"/>
                  <a:gd name="T16" fmla="*/ 2 w 42"/>
                  <a:gd name="T17" fmla="*/ 19 h 47"/>
                  <a:gd name="T18" fmla="*/ 14 w 42"/>
                  <a:gd name="T1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7">
                    <a:moveTo>
                      <a:pt x="14" y="6"/>
                    </a:moveTo>
                    <a:cubicBezTo>
                      <a:pt x="13" y="9"/>
                      <a:pt x="9" y="13"/>
                      <a:pt x="13" y="17"/>
                    </a:cubicBezTo>
                    <a:cubicBezTo>
                      <a:pt x="23" y="17"/>
                      <a:pt x="33" y="18"/>
                      <a:pt x="42" y="19"/>
                    </a:cubicBezTo>
                    <a:cubicBezTo>
                      <a:pt x="42" y="23"/>
                      <a:pt x="40" y="25"/>
                      <a:pt x="38" y="28"/>
                    </a:cubicBezTo>
                    <a:cubicBezTo>
                      <a:pt x="33" y="29"/>
                      <a:pt x="26" y="27"/>
                      <a:pt x="20" y="26"/>
                    </a:cubicBezTo>
                    <a:cubicBezTo>
                      <a:pt x="23" y="31"/>
                      <a:pt x="30" y="34"/>
                      <a:pt x="33" y="40"/>
                    </a:cubicBezTo>
                    <a:cubicBezTo>
                      <a:pt x="30" y="42"/>
                      <a:pt x="30" y="45"/>
                      <a:pt x="28" y="47"/>
                    </a:cubicBezTo>
                    <a:cubicBezTo>
                      <a:pt x="24" y="44"/>
                      <a:pt x="19" y="39"/>
                      <a:pt x="14" y="34"/>
                    </a:cubicBezTo>
                    <a:cubicBezTo>
                      <a:pt x="10" y="29"/>
                      <a:pt x="3" y="23"/>
                      <a:pt x="2" y="19"/>
                    </a:cubicBezTo>
                    <a:cubicBezTo>
                      <a:pt x="0" y="11"/>
                      <a:pt x="5" y="0"/>
                      <a:pt x="14" y="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9" name="í$ļïdè">
                <a:extLst>
                  <a:ext uri="{FF2B5EF4-FFF2-40B4-BE49-F238E27FC236}">
                    <a16:creationId xmlns:a16="http://schemas.microsoft.com/office/drawing/2014/main" id="{D5FA0E6C-6A7B-4B2C-9A7D-74E8B6A81E52}"/>
                  </a:ext>
                </a:extLst>
              </p:cNvPr>
              <p:cNvSpPr/>
              <p:nvPr/>
            </p:nvSpPr>
            <p:spPr bwMode="auto">
              <a:xfrm>
                <a:off x="177800" y="3846513"/>
                <a:ext cx="141288" cy="123825"/>
              </a:xfrm>
              <a:custGeom>
                <a:avLst/>
                <a:gdLst>
                  <a:gd name="T0" fmla="*/ 45 w 45"/>
                  <a:gd name="T1" fmla="*/ 11 h 39"/>
                  <a:gd name="T2" fmla="*/ 20 w 45"/>
                  <a:gd name="T3" fmla="*/ 24 h 39"/>
                  <a:gd name="T4" fmla="*/ 25 w 45"/>
                  <a:gd name="T5" fmla="*/ 34 h 39"/>
                  <a:gd name="T6" fmla="*/ 17 w 45"/>
                  <a:gd name="T7" fmla="*/ 39 h 39"/>
                  <a:gd name="T8" fmla="*/ 0 w 45"/>
                  <a:gd name="T9" fmla="*/ 6 h 39"/>
                  <a:gd name="T10" fmla="*/ 9 w 45"/>
                  <a:gd name="T11" fmla="*/ 2 h 39"/>
                  <a:gd name="T12" fmla="*/ 14 w 45"/>
                  <a:gd name="T13" fmla="*/ 13 h 39"/>
                  <a:gd name="T14" fmla="*/ 40 w 45"/>
                  <a:gd name="T15" fmla="*/ 0 h 39"/>
                  <a:gd name="T16" fmla="*/ 45 w 45"/>
                  <a:gd name="T1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39">
                    <a:moveTo>
                      <a:pt x="45" y="11"/>
                    </a:moveTo>
                    <a:cubicBezTo>
                      <a:pt x="37" y="15"/>
                      <a:pt x="28" y="19"/>
                      <a:pt x="20" y="24"/>
                    </a:cubicBezTo>
                    <a:cubicBezTo>
                      <a:pt x="22" y="27"/>
                      <a:pt x="23" y="31"/>
                      <a:pt x="25" y="34"/>
                    </a:cubicBezTo>
                    <a:cubicBezTo>
                      <a:pt x="24" y="37"/>
                      <a:pt x="19" y="37"/>
                      <a:pt x="17" y="39"/>
                    </a:cubicBezTo>
                    <a:cubicBezTo>
                      <a:pt x="11" y="29"/>
                      <a:pt x="6" y="18"/>
                      <a:pt x="0" y="6"/>
                    </a:cubicBezTo>
                    <a:cubicBezTo>
                      <a:pt x="4" y="5"/>
                      <a:pt x="6" y="3"/>
                      <a:pt x="9" y="2"/>
                    </a:cubicBezTo>
                    <a:cubicBezTo>
                      <a:pt x="11" y="6"/>
                      <a:pt x="12" y="9"/>
                      <a:pt x="14" y="13"/>
                    </a:cubicBezTo>
                    <a:cubicBezTo>
                      <a:pt x="23" y="9"/>
                      <a:pt x="31" y="4"/>
                      <a:pt x="40" y="0"/>
                    </a:cubicBezTo>
                    <a:cubicBezTo>
                      <a:pt x="42" y="4"/>
                      <a:pt x="44" y="7"/>
                      <a:pt x="45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0" name="iŝľiḓê">
                <a:extLst>
                  <a:ext uri="{FF2B5EF4-FFF2-40B4-BE49-F238E27FC236}">
                    <a16:creationId xmlns:a16="http://schemas.microsoft.com/office/drawing/2014/main" id="{D38B189C-DE8D-4A8D-A3C3-ACC671904AE6}"/>
                  </a:ext>
                </a:extLst>
              </p:cNvPr>
              <p:cNvSpPr/>
              <p:nvPr/>
            </p:nvSpPr>
            <p:spPr bwMode="auto">
              <a:xfrm>
                <a:off x="347663" y="4086225"/>
                <a:ext cx="203200" cy="158750"/>
              </a:xfrm>
              <a:custGeom>
                <a:avLst/>
                <a:gdLst>
                  <a:gd name="T0" fmla="*/ 64 w 64"/>
                  <a:gd name="T1" fmla="*/ 14 h 50"/>
                  <a:gd name="T2" fmla="*/ 43 w 64"/>
                  <a:gd name="T3" fmla="*/ 15 h 50"/>
                  <a:gd name="T4" fmla="*/ 51 w 64"/>
                  <a:gd name="T5" fmla="*/ 22 h 50"/>
                  <a:gd name="T6" fmla="*/ 38 w 64"/>
                  <a:gd name="T7" fmla="*/ 20 h 50"/>
                  <a:gd name="T8" fmla="*/ 35 w 64"/>
                  <a:gd name="T9" fmla="*/ 50 h 50"/>
                  <a:gd name="T10" fmla="*/ 22 w 64"/>
                  <a:gd name="T11" fmla="*/ 45 h 50"/>
                  <a:gd name="T12" fmla="*/ 29 w 64"/>
                  <a:gd name="T13" fmla="*/ 23 h 50"/>
                  <a:gd name="T14" fmla="*/ 0 w 64"/>
                  <a:gd name="T15" fmla="*/ 18 h 50"/>
                  <a:gd name="T16" fmla="*/ 8 w 64"/>
                  <a:gd name="T17" fmla="*/ 24 h 50"/>
                  <a:gd name="T18" fmla="*/ 25 w 64"/>
                  <a:gd name="T19" fmla="*/ 18 h 50"/>
                  <a:gd name="T20" fmla="*/ 14 w 64"/>
                  <a:gd name="T21" fmla="*/ 16 h 50"/>
                  <a:gd name="T22" fmla="*/ 14 w 64"/>
                  <a:gd name="T23" fmla="*/ 6 h 50"/>
                  <a:gd name="T24" fmla="*/ 31 w 64"/>
                  <a:gd name="T25" fmla="*/ 13 h 50"/>
                  <a:gd name="T26" fmla="*/ 42 w 64"/>
                  <a:gd name="T27" fmla="*/ 6 h 50"/>
                  <a:gd name="T28" fmla="*/ 45 w 64"/>
                  <a:gd name="T29" fmla="*/ 0 h 50"/>
                  <a:gd name="T30" fmla="*/ 47 w 64"/>
                  <a:gd name="T31" fmla="*/ 0 h 50"/>
                  <a:gd name="T32" fmla="*/ 64 w 64"/>
                  <a:gd name="T33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50">
                    <a:moveTo>
                      <a:pt x="64" y="14"/>
                    </a:moveTo>
                    <a:cubicBezTo>
                      <a:pt x="59" y="18"/>
                      <a:pt x="48" y="8"/>
                      <a:pt x="43" y="15"/>
                    </a:cubicBezTo>
                    <a:cubicBezTo>
                      <a:pt x="46" y="16"/>
                      <a:pt x="50" y="17"/>
                      <a:pt x="51" y="22"/>
                    </a:cubicBezTo>
                    <a:cubicBezTo>
                      <a:pt x="47" y="25"/>
                      <a:pt x="42" y="20"/>
                      <a:pt x="38" y="20"/>
                    </a:cubicBezTo>
                    <a:cubicBezTo>
                      <a:pt x="30" y="26"/>
                      <a:pt x="28" y="43"/>
                      <a:pt x="35" y="50"/>
                    </a:cubicBezTo>
                    <a:cubicBezTo>
                      <a:pt x="30" y="49"/>
                      <a:pt x="27" y="46"/>
                      <a:pt x="22" y="45"/>
                    </a:cubicBezTo>
                    <a:cubicBezTo>
                      <a:pt x="20" y="34"/>
                      <a:pt x="26" y="29"/>
                      <a:pt x="29" y="23"/>
                    </a:cubicBezTo>
                    <a:cubicBezTo>
                      <a:pt x="22" y="27"/>
                      <a:pt x="1" y="35"/>
                      <a:pt x="0" y="18"/>
                    </a:cubicBezTo>
                    <a:cubicBezTo>
                      <a:pt x="4" y="18"/>
                      <a:pt x="5" y="22"/>
                      <a:pt x="8" y="24"/>
                    </a:cubicBezTo>
                    <a:cubicBezTo>
                      <a:pt x="16" y="24"/>
                      <a:pt x="22" y="21"/>
                      <a:pt x="25" y="18"/>
                    </a:cubicBezTo>
                    <a:cubicBezTo>
                      <a:pt x="24" y="16"/>
                      <a:pt x="18" y="18"/>
                      <a:pt x="14" y="16"/>
                    </a:cubicBezTo>
                    <a:cubicBezTo>
                      <a:pt x="13" y="14"/>
                      <a:pt x="14" y="9"/>
                      <a:pt x="14" y="6"/>
                    </a:cubicBezTo>
                    <a:cubicBezTo>
                      <a:pt x="19" y="9"/>
                      <a:pt x="25" y="13"/>
                      <a:pt x="31" y="13"/>
                    </a:cubicBezTo>
                    <a:cubicBezTo>
                      <a:pt x="37" y="12"/>
                      <a:pt x="38" y="5"/>
                      <a:pt x="42" y="6"/>
                    </a:cubicBezTo>
                    <a:cubicBezTo>
                      <a:pt x="43" y="4"/>
                      <a:pt x="44" y="1"/>
                      <a:pt x="45" y="0"/>
                    </a:cubicBezTo>
                    <a:cubicBezTo>
                      <a:pt x="46" y="0"/>
                      <a:pt x="46" y="0"/>
                      <a:pt x="47" y="0"/>
                    </a:cubicBezTo>
                    <a:cubicBezTo>
                      <a:pt x="50" y="7"/>
                      <a:pt x="63" y="5"/>
                      <a:pt x="64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1" name="i$ľiḓê">
                <a:extLst>
                  <a:ext uri="{FF2B5EF4-FFF2-40B4-BE49-F238E27FC236}">
                    <a16:creationId xmlns:a16="http://schemas.microsoft.com/office/drawing/2014/main" id="{43803B2E-B5DD-45BD-A7B6-5B9FF6FB4B42}"/>
                  </a:ext>
                </a:extLst>
              </p:cNvPr>
              <p:cNvSpPr/>
              <p:nvPr/>
            </p:nvSpPr>
            <p:spPr bwMode="auto">
              <a:xfrm>
                <a:off x="646113" y="4264025"/>
                <a:ext cx="142875" cy="165100"/>
              </a:xfrm>
              <a:custGeom>
                <a:avLst/>
                <a:gdLst>
                  <a:gd name="T0" fmla="*/ 25 w 45"/>
                  <a:gd name="T1" fmla="*/ 34 h 52"/>
                  <a:gd name="T2" fmla="*/ 30 w 45"/>
                  <a:gd name="T3" fmla="*/ 35 h 52"/>
                  <a:gd name="T4" fmla="*/ 32 w 45"/>
                  <a:gd name="T5" fmla="*/ 30 h 52"/>
                  <a:gd name="T6" fmla="*/ 37 w 45"/>
                  <a:gd name="T7" fmla="*/ 37 h 52"/>
                  <a:gd name="T8" fmla="*/ 23 w 45"/>
                  <a:gd name="T9" fmla="*/ 39 h 52"/>
                  <a:gd name="T10" fmla="*/ 14 w 45"/>
                  <a:gd name="T11" fmla="*/ 52 h 52"/>
                  <a:gd name="T12" fmla="*/ 16 w 45"/>
                  <a:gd name="T13" fmla="*/ 39 h 52"/>
                  <a:gd name="T14" fmla="*/ 10 w 45"/>
                  <a:gd name="T15" fmla="*/ 34 h 52"/>
                  <a:gd name="T16" fmla="*/ 19 w 45"/>
                  <a:gd name="T17" fmla="*/ 34 h 52"/>
                  <a:gd name="T18" fmla="*/ 17 w 45"/>
                  <a:gd name="T19" fmla="*/ 28 h 52"/>
                  <a:gd name="T20" fmla="*/ 21 w 45"/>
                  <a:gd name="T21" fmla="*/ 28 h 52"/>
                  <a:gd name="T22" fmla="*/ 20 w 45"/>
                  <a:gd name="T23" fmla="*/ 25 h 52"/>
                  <a:gd name="T24" fmla="*/ 23 w 45"/>
                  <a:gd name="T25" fmla="*/ 24 h 52"/>
                  <a:gd name="T26" fmla="*/ 20 w 45"/>
                  <a:gd name="T27" fmla="*/ 20 h 52"/>
                  <a:gd name="T28" fmla="*/ 3 w 45"/>
                  <a:gd name="T29" fmla="*/ 37 h 52"/>
                  <a:gd name="T30" fmla="*/ 3 w 45"/>
                  <a:gd name="T31" fmla="*/ 30 h 52"/>
                  <a:gd name="T32" fmla="*/ 16 w 45"/>
                  <a:gd name="T33" fmla="*/ 11 h 52"/>
                  <a:gd name="T34" fmla="*/ 24 w 45"/>
                  <a:gd name="T35" fmla="*/ 0 h 52"/>
                  <a:gd name="T36" fmla="*/ 27 w 45"/>
                  <a:gd name="T37" fmla="*/ 10 h 52"/>
                  <a:gd name="T38" fmla="*/ 37 w 45"/>
                  <a:gd name="T39" fmla="*/ 0 h 52"/>
                  <a:gd name="T40" fmla="*/ 39 w 45"/>
                  <a:gd name="T41" fmla="*/ 8 h 52"/>
                  <a:gd name="T42" fmla="*/ 44 w 45"/>
                  <a:gd name="T43" fmla="*/ 15 h 52"/>
                  <a:gd name="T44" fmla="*/ 35 w 45"/>
                  <a:gd name="T45" fmla="*/ 18 h 52"/>
                  <a:gd name="T46" fmla="*/ 42 w 45"/>
                  <a:gd name="T47" fmla="*/ 18 h 52"/>
                  <a:gd name="T48" fmla="*/ 43 w 45"/>
                  <a:gd name="T49" fmla="*/ 22 h 52"/>
                  <a:gd name="T50" fmla="*/ 31 w 45"/>
                  <a:gd name="T51" fmla="*/ 22 h 52"/>
                  <a:gd name="T52" fmla="*/ 34 w 45"/>
                  <a:gd name="T53" fmla="*/ 26 h 52"/>
                  <a:gd name="T54" fmla="*/ 29 w 45"/>
                  <a:gd name="T55" fmla="*/ 28 h 52"/>
                  <a:gd name="T56" fmla="*/ 31 w 45"/>
                  <a:gd name="T57" fmla="*/ 30 h 52"/>
                  <a:gd name="T58" fmla="*/ 25 w 45"/>
                  <a:gd name="T59" fmla="*/ 34 h 52"/>
                  <a:gd name="T60" fmla="*/ 23 w 45"/>
                  <a:gd name="T61" fmla="*/ 18 h 52"/>
                  <a:gd name="T62" fmla="*/ 28 w 45"/>
                  <a:gd name="T63" fmla="*/ 16 h 52"/>
                  <a:gd name="T64" fmla="*/ 26 w 45"/>
                  <a:gd name="T65" fmla="*/ 9 h 52"/>
                  <a:gd name="T66" fmla="*/ 23 w 45"/>
                  <a:gd name="T67" fmla="*/ 18 h 52"/>
                  <a:gd name="T68" fmla="*/ 36 w 45"/>
                  <a:gd name="T69" fmla="*/ 14 h 52"/>
                  <a:gd name="T70" fmla="*/ 39 w 45"/>
                  <a:gd name="T71" fmla="*/ 13 h 52"/>
                  <a:gd name="T72" fmla="*/ 39 w 45"/>
                  <a:gd name="T73" fmla="*/ 12 h 52"/>
                  <a:gd name="T74" fmla="*/ 38 w 45"/>
                  <a:gd name="T75" fmla="*/ 11 h 52"/>
                  <a:gd name="T76" fmla="*/ 36 w 45"/>
                  <a:gd name="T77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5" h="52">
                    <a:moveTo>
                      <a:pt x="25" y="34"/>
                    </a:moveTo>
                    <a:cubicBezTo>
                      <a:pt x="25" y="35"/>
                      <a:pt x="28" y="35"/>
                      <a:pt x="30" y="35"/>
                    </a:cubicBezTo>
                    <a:cubicBezTo>
                      <a:pt x="32" y="35"/>
                      <a:pt x="31" y="31"/>
                      <a:pt x="32" y="30"/>
                    </a:cubicBezTo>
                    <a:cubicBezTo>
                      <a:pt x="34" y="32"/>
                      <a:pt x="35" y="35"/>
                      <a:pt x="37" y="37"/>
                    </a:cubicBezTo>
                    <a:cubicBezTo>
                      <a:pt x="36" y="40"/>
                      <a:pt x="28" y="38"/>
                      <a:pt x="23" y="39"/>
                    </a:cubicBezTo>
                    <a:cubicBezTo>
                      <a:pt x="19" y="42"/>
                      <a:pt x="19" y="49"/>
                      <a:pt x="14" y="52"/>
                    </a:cubicBezTo>
                    <a:cubicBezTo>
                      <a:pt x="8" y="49"/>
                      <a:pt x="14" y="44"/>
                      <a:pt x="16" y="39"/>
                    </a:cubicBezTo>
                    <a:cubicBezTo>
                      <a:pt x="13" y="39"/>
                      <a:pt x="11" y="37"/>
                      <a:pt x="10" y="34"/>
                    </a:cubicBezTo>
                    <a:cubicBezTo>
                      <a:pt x="12" y="33"/>
                      <a:pt x="17" y="35"/>
                      <a:pt x="19" y="34"/>
                    </a:cubicBezTo>
                    <a:cubicBezTo>
                      <a:pt x="19" y="31"/>
                      <a:pt x="17" y="31"/>
                      <a:pt x="17" y="28"/>
                    </a:cubicBezTo>
                    <a:cubicBezTo>
                      <a:pt x="18" y="28"/>
                      <a:pt x="20" y="28"/>
                      <a:pt x="21" y="28"/>
                    </a:cubicBezTo>
                    <a:cubicBezTo>
                      <a:pt x="21" y="27"/>
                      <a:pt x="20" y="26"/>
                      <a:pt x="20" y="25"/>
                    </a:cubicBezTo>
                    <a:cubicBezTo>
                      <a:pt x="20" y="23"/>
                      <a:pt x="22" y="24"/>
                      <a:pt x="23" y="24"/>
                    </a:cubicBezTo>
                    <a:cubicBezTo>
                      <a:pt x="24" y="21"/>
                      <a:pt x="21" y="21"/>
                      <a:pt x="20" y="20"/>
                    </a:cubicBezTo>
                    <a:cubicBezTo>
                      <a:pt x="13" y="24"/>
                      <a:pt x="11" y="34"/>
                      <a:pt x="3" y="37"/>
                    </a:cubicBezTo>
                    <a:cubicBezTo>
                      <a:pt x="0" y="36"/>
                      <a:pt x="2" y="33"/>
                      <a:pt x="3" y="30"/>
                    </a:cubicBezTo>
                    <a:cubicBezTo>
                      <a:pt x="10" y="27"/>
                      <a:pt x="16" y="22"/>
                      <a:pt x="16" y="11"/>
                    </a:cubicBezTo>
                    <a:cubicBezTo>
                      <a:pt x="22" y="11"/>
                      <a:pt x="22" y="4"/>
                      <a:pt x="24" y="0"/>
                    </a:cubicBezTo>
                    <a:cubicBezTo>
                      <a:pt x="28" y="1"/>
                      <a:pt x="30" y="7"/>
                      <a:pt x="27" y="10"/>
                    </a:cubicBezTo>
                    <a:cubicBezTo>
                      <a:pt x="34" y="11"/>
                      <a:pt x="32" y="2"/>
                      <a:pt x="37" y="0"/>
                    </a:cubicBezTo>
                    <a:cubicBezTo>
                      <a:pt x="38" y="3"/>
                      <a:pt x="41" y="5"/>
                      <a:pt x="39" y="8"/>
                    </a:cubicBezTo>
                    <a:cubicBezTo>
                      <a:pt x="42" y="9"/>
                      <a:pt x="45" y="10"/>
                      <a:pt x="44" y="15"/>
                    </a:cubicBezTo>
                    <a:cubicBezTo>
                      <a:pt x="41" y="16"/>
                      <a:pt x="37" y="16"/>
                      <a:pt x="35" y="18"/>
                    </a:cubicBezTo>
                    <a:cubicBezTo>
                      <a:pt x="36" y="19"/>
                      <a:pt x="40" y="18"/>
                      <a:pt x="42" y="18"/>
                    </a:cubicBezTo>
                    <a:cubicBezTo>
                      <a:pt x="42" y="19"/>
                      <a:pt x="43" y="20"/>
                      <a:pt x="43" y="22"/>
                    </a:cubicBezTo>
                    <a:cubicBezTo>
                      <a:pt x="40" y="23"/>
                      <a:pt x="35" y="20"/>
                      <a:pt x="31" y="22"/>
                    </a:cubicBezTo>
                    <a:cubicBezTo>
                      <a:pt x="31" y="24"/>
                      <a:pt x="33" y="24"/>
                      <a:pt x="34" y="26"/>
                    </a:cubicBezTo>
                    <a:cubicBezTo>
                      <a:pt x="33" y="27"/>
                      <a:pt x="32" y="28"/>
                      <a:pt x="29" y="28"/>
                    </a:cubicBezTo>
                    <a:cubicBezTo>
                      <a:pt x="29" y="29"/>
                      <a:pt x="30" y="30"/>
                      <a:pt x="31" y="30"/>
                    </a:cubicBezTo>
                    <a:cubicBezTo>
                      <a:pt x="31" y="33"/>
                      <a:pt x="25" y="31"/>
                      <a:pt x="25" y="34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27" y="17"/>
                      <a:pt x="28" y="16"/>
                    </a:cubicBezTo>
                    <a:cubicBezTo>
                      <a:pt x="27" y="13"/>
                      <a:pt x="23" y="13"/>
                      <a:pt x="26" y="9"/>
                    </a:cubicBezTo>
                    <a:cubicBezTo>
                      <a:pt x="20" y="9"/>
                      <a:pt x="21" y="14"/>
                      <a:pt x="23" y="18"/>
                    </a:cubicBezTo>
                    <a:close/>
                    <a:moveTo>
                      <a:pt x="36" y="14"/>
                    </a:moveTo>
                    <a:cubicBezTo>
                      <a:pt x="38" y="14"/>
                      <a:pt x="38" y="13"/>
                      <a:pt x="39" y="13"/>
                    </a:cubicBezTo>
                    <a:cubicBezTo>
                      <a:pt x="39" y="13"/>
                      <a:pt x="39" y="12"/>
                      <a:pt x="39" y="12"/>
                    </a:cubicBezTo>
                    <a:cubicBezTo>
                      <a:pt x="38" y="12"/>
                      <a:pt x="38" y="11"/>
                      <a:pt x="38" y="11"/>
                    </a:cubicBezTo>
                    <a:cubicBezTo>
                      <a:pt x="38" y="13"/>
                      <a:pt x="35" y="12"/>
                      <a:pt x="36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2" name="îṩ1ïḑè">
                <a:extLst>
                  <a:ext uri="{FF2B5EF4-FFF2-40B4-BE49-F238E27FC236}">
                    <a16:creationId xmlns:a16="http://schemas.microsoft.com/office/drawing/2014/main" id="{4A00462F-FB56-4F0A-AF1C-B00843D79A7A}"/>
                  </a:ext>
                </a:extLst>
              </p:cNvPr>
              <p:cNvSpPr/>
              <p:nvPr/>
            </p:nvSpPr>
            <p:spPr bwMode="auto">
              <a:xfrm>
                <a:off x="1565275" y="4292600"/>
                <a:ext cx="66675" cy="123825"/>
              </a:xfrm>
              <a:custGeom>
                <a:avLst/>
                <a:gdLst>
                  <a:gd name="T0" fmla="*/ 11 w 21"/>
                  <a:gd name="T1" fmla="*/ 1 h 39"/>
                  <a:gd name="T2" fmla="*/ 13 w 21"/>
                  <a:gd name="T3" fmla="*/ 11 h 39"/>
                  <a:gd name="T4" fmla="*/ 13 w 21"/>
                  <a:gd name="T5" fmla="*/ 8 h 39"/>
                  <a:gd name="T6" fmla="*/ 21 w 21"/>
                  <a:gd name="T7" fmla="*/ 8 h 39"/>
                  <a:gd name="T8" fmla="*/ 14 w 21"/>
                  <a:gd name="T9" fmla="*/ 19 h 39"/>
                  <a:gd name="T10" fmla="*/ 15 w 21"/>
                  <a:gd name="T11" fmla="*/ 28 h 39"/>
                  <a:gd name="T12" fmla="*/ 3 w 21"/>
                  <a:gd name="T13" fmla="*/ 39 h 39"/>
                  <a:gd name="T14" fmla="*/ 10 w 21"/>
                  <a:gd name="T15" fmla="*/ 26 h 39"/>
                  <a:gd name="T16" fmla="*/ 6 w 21"/>
                  <a:gd name="T17" fmla="*/ 32 h 39"/>
                  <a:gd name="T18" fmla="*/ 0 w 21"/>
                  <a:gd name="T19" fmla="*/ 28 h 39"/>
                  <a:gd name="T20" fmla="*/ 9 w 21"/>
                  <a:gd name="T21" fmla="*/ 18 h 39"/>
                  <a:gd name="T22" fmla="*/ 3 w 21"/>
                  <a:gd name="T23" fmla="*/ 1 h 39"/>
                  <a:gd name="T24" fmla="*/ 11 w 21"/>
                  <a:gd name="T2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39">
                    <a:moveTo>
                      <a:pt x="11" y="1"/>
                    </a:moveTo>
                    <a:cubicBezTo>
                      <a:pt x="13" y="3"/>
                      <a:pt x="11" y="9"/>
                      <a:pt x="13" y="11"/>
                    </a:cubicBezTo>
                    <a:cubicBezTo>
                      <a:pt x="15" y="10"/>
                      <a:pt x="13" y="9"/>
                      <a:pt x="13" y="8"/>
                    </a:cubicBezTo>
                    <a:cubicBezTo>
                      <a:pt x="16" y="8"/>
                      <a:pt x="19" y="6"/>
                      <a:pt x="21" y="8"/>
                    </a:cubicBezTo>
                    <a:cubicBezTo>
                      <a:pt x="20" y="12"/>
                      <a:pt x="15" y="14"/>
                      <a:pt x="14" y="19"/>
                    </a:cubicBezTo>
                    <a:cubicBezTo>
                      <a:pt x="13" y="22"/>
                      <a:pt x="15" y="25"/>
                      <a:pt x="15" y="28"/>
                    </a:cubicBezTo>
                    <a:cubicBezTo>
                      <a:pt x="14" y="35"/>
                      <a:pt x="10" y="38"/>
                      <a:pt x="3" y="39"/>
                    </a:cubicBezTo>
                    <a:cubicBezTo>
                      <a:pt x="4" y="34"/>
                      <a:pt x="13" y="33"/>
                      <a:pt x="10" y="26"/>
                    </a:cubicBezTo>
                    <a:cubicBezTo>
                      <a:pt x="7" y="27"/>
                      <a:pt x="8" y="31"/>
                      <a:pt x="6" y="32"/>
                    </a:cubicBezTo>
                    <a:cubicBezTo>
                      <a:pt x="3" y="32"/>
                      <a:pt x="1" y="30"/>
                      <a:pt x="0" y="28"/>
                    </a:cubicBezTo>
                    <a:cubicBezTo>
                      <a:pt x="3" y="25"/>
                      <a:pt x="7" y="22"/>
                      <a:pt x="9" y="18"/>
                    </a:cubicBezTo>
                    <a:cubicBezTo>
                      <a:pt x="7" y="12"/>
                      <a:pt x="4" y="7"/>
                      <a:pt x="3" y="1"/>
                    </a:cubicBezTo>
                    <a:cubicBezTo>
                      <a:pt x="5" y="0"/>
                      <a:pt x="9" y="1"/>
                      <a:pt x="11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3" name="íśḻîḍé">
                <a:extLst>
                  <a:ext uri="{FF2B5EF4-FFF2-40B4-BE49-F238E27FC236}">
                    <a16:creationId xmlns:a16="http://schemas.microsoft.com/office/drawing/2014/main" id="{652CC1CD-64F8-4ABF-A4C2-319B5344965C}"/>
                  </a:ext>
                </a:extLst>
              </p:cNvPr>
              <p:cNvSpPr/>
              <p:nvPr/>
            </p:nvSpPr>
            <p:spPr bwMode="auto">
              <a:xfrm>
                <a:off x="969963" y="4359275"/>
                <a:ext cx="61913" cy="31750"/>
              </a:xfrm>
              <a:custGeom>
                <a:avLst/>
                <a:gdLst>
                  <a:gd name="T0" fmla="*/ 0 w 20"/>
                  <a:gd name="T1" fmla="*/ 9 h 10"/>
                  <a:gd name="T2" fmla="*/ 15 w 20"/>
                  <a:gd name="T3" fmla="*/ 0 h 10"/>
                  <a:gd name="T4" fmla="*/ 0 w 20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0">
                    <a:moveTo>
                      <a:pt x="0" y="9"/>
                    </a:moveTo>
                    <a:cubicBezTo>
                      <a:pt x="3" y="4"/>
                      <a:pt x="10" y="0"/>
                      <a:pt x="15" y="0"/>
                    </a:cubicBezTo>
                    <a:cubicBezTo>
                      <a:pt x="20" y="10"/>
                      <a:pt x="5" y="6"/>
                      <a:pt x="0" y="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4" name="íśļiḍè">
                <a:extLst>
                  <a:ext uri="{FF2B5EF4-FFF2-40B4-BE49-F238E27FC236}">
                    <a16:creationId xmlns:a16="http://schemas.microsoft.com/office/drawing/2014/main" id="{95934056-C7B3-4A78-AA7E-9D81AD2CC2E3}"/>
                  </a:ext>
                </a:extLst>
              </p:cNvPr>
              <p:cNvSpPr/>
              <p:nvPr/>
            </p:nvSpPr>
            <p:spPr bwMode="auto">
              <a:xfrm>
                <a:off x="1260475" y="4356100"/>
                <a:ext cx="155575" cy="155575"/>
              </a:xfrm>
              <a:custGeom>
                <a:avLst/>
                <a:gdLst>
                  <a:gd name="T0" fmla="*/ 26 w 49"/>
                  <a:gd name="T1" fmla="*/ 0 h 49"/>
                  <a:gd name="T2" fmla="*/ 36 w 49"/>
                  <a:gd name="T3" fmla="*/ 6 h 49"/>
                  <a:gd name="T4" fmla="*/ 30 w 49"/>
                  <a:gd name="T5" fmla="*/ 18 h 49"/>
                  <a:gd name="T6" fmla="*/ 33 w 49"/>
                  <a:gd name="T7" fmla="*/ 28 h 49"/>
                  <a:gd name="T8" fmla="*/ 49 w 49"/>
                  <a:gd name="T9" fmla="*/ 32 h 49"/>
                  <a:gd name="T10" fmla="*/ 39 w 49"/>
                  <a:gd name="T11" fmla="*/ 40 h 49"/>
                  <a:gd name="T12" fmla="*/ 32 w 49"/>
                  <a:gd name="T13" fmla="*/ 36 h 49"/>
                  <a:gd name="T14" fmla="*/ 24 w 49"/>
                  <a:gd name="T15" fmla="*/ 46 h 49"/>
                  <a:gd name="T16" fmla="*/ 21 w 49"/>
                  <a:gd name="T17" fmla="*/ 45 h 49"/>
                  <a:gd name="T18" fmla="*/ 18 w 49"/>
                  <a:gd name="T19" fmla="*/ 49 h 49"/>
                  <a:gd name="T20" fmla="*/ 9 w 49"/>
                  <a:gd name="T21" fmla="*/ 46 h 49"/>
                  <a:gd name="T22" fmla="*/ 14 w 49"/>
                  <a:gd name="T23" fmla="*/ 42 h 49"/>
                  <a:gd name="T24" fmla="*/ 13 w 49"/>
                  <a:gd name="T25" fmla="*/ 31 h 49"/>
                  <a:gd name="T26" fmla="*/ 7 w 49"/>
                  <a:gd name="T27" fmla="*/ 42 h 49"/>
                  <a:gd name="T28" fmla="*/ 0 w 49"/>
                  <a:gd name="T29" fmla="*/ 41 h 49"/>
                  <a:gd name="T30" fmla="*/ 11 w 49"/>
                  <a:gd name="T31" fmla="*/ 21 h 49"/>
                  <a:gd name="T32" fmla="*/ 6 w 49"/>
                  <a:gd name="T33" fmla="*/ 18 h 49"/>
                  <a:gd name="T34" fmla="*/ 11 w 49"/>
                  <a:gd name="T35" fmla="*/ 13 h 49"/>
                  <a:gd name="T36" fmla="*/ 10 w 49"/>
                  <a:gd name="T37" fmla="*/ 5 h 49"/>
                  <a:gd name="T38" fmla="*/ 20 w 49"/>
                  <a:gd name="T39" fmla="*/ 10 h 49"/>
                  <a:gd name="T40" fmla="*/ 17 w 49"/>
                  <a:gd name="T41" fmla="*/ 16 h 49"/>
                  <a:gd name="T42" fmla="*/ 27 w 49"/>
                  <a:gd name="T43" fmla="*/ 8 h 49"/>
                  <a:gd name="T44" fmla="*/ 26 w 49"/>
                  <a:gd name="T45" fmla="*/ 0 h 49"/>
                  <a:gd name="T46" fmla="*/ 17 w 49"/>
                  <a:gd name="T47" fmla="*/ 20 h 49"/>
                  <a:gd name="T48" fmla="*/ 19 w 49"/>
                  <a:gd name="T49" fmla="*/ 42 h 49"/>
                  <a:gd name="T50" fmla="*/ 27 w 49"/>
                  <a:gd name="T51" fmla="*/ 32 h 49"/>
                  <a:gd name="T52" fmla="*/ 23 w 49"/>
                  <a:gd name="T53" fmla="*/ 27 h 49"/>
                  <a:gd name="T54" fmla="*/ 30 w 49"/>
                  <a:gd name="T55" fmla="*/ 24 h 49"/>
                  <a:gd name="T56" fmla="*/ 25 w 49"/>
                  <a:gd name="T57" fmla="*/ 21 h 49"/>
                  <a:gd name="T58" fmla="*/ 25 w 49"/>
                  <a:gd name="T59" fmla="*/ 16 h 49"/>
                  <a:gd name="T60" fmla="*/ 17 w 49"/>
                  <a:gd name="T61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" h="49">
                    <a:moveTo>
                      <a:pt x="26" y="0"/>
                    </a:moveTo>
                    <a:cubicBezTo>
                      <a:pt x="31" y="0"/>
                      <a:pt x="34" y="2"/>
                      <a:pt x="36" y="6"/>
                    </a:cubicBezTo>
                    <a:cubicBezTo>
                      <a:pt x="32" y="8"/>
                      <a:pt x="31" y="13"/>
                      <a:pt x="30" y="18"/>
                    </a:cubicBezTo>
                    <a:cubicBezTo>
                      <a:pt x="35" y="18"/>
                      <a:pt x="37" y="24"/>
                      <a:pt x="33" y="28"/>
                    </a:cubicBezTo>
                    <a:cubicBezTo>
                      <a:pt x="35" y="33"/>
                      <a:pt x="43" y="33"/>
                      <a:pt x="49" y="32"/>
                    </a:cubicBezTo>
                    <a:cubicBezTo>
                      <a:pt x="46" y="36"/>
                      <a:pt x="42" y="37"/>
                      <a:pt x="39" y="40"/>
                    </a:cubicBezTo>
                    <a:cubicBezTo>
                      <a:pt x="36" y="39"/>
                      <a:pt x="34" y="37"/>
                      <a:pt x="32" y="36"/>
                    </a:cubicBezTo>
                    <a:cubicBezTo>
                      <a:pt x="29" y="39"/>
                      <a:pt x="27" y="43"/>
                      <a:pt x="24" y="46"/>
                    </a:cubicBezTo>
                    <a:cubicBezTo>
                      <a:pt x="22" y="46"/>
                      <a:pt x="21" y="46"/>
                      <a:pt x="21" y="45"/>
                    </a:cubicBezTo>
                    <a:cubicBezTo>
                      <a:pt x="19" y="46"/>
                      <a:pt x="19" y="48"/>
                      <a:pt x="18" y="49"/>
                    </a:cubicBezTo>
                    <a:cubicBezTo>
                      <a:pt x="15" y="48"/>
                      <a:pt x="13" y="46"/>
                      <a:pt x="9" y="46"/>
                    </a:cubicBezTo>
                    <a:cubicBezTo>
                      <a:pt x="9" y="43"/>
                      <a:pt x="13" y="44"/>
                      <a:pt x="14" y="42"/>
                    </a:cubicBezTo>
                    <a:cubicBezTo>
                      <a:pt x="14" y="39"/>
                      <a:pt x="13" y="35"/>
                      <a:pt x="13" y="31"/>
                    </a:cubicBezTo>
                    <a:cubicBezTo>
                      <a:pt x="9" y="34"/>
                      <a:pt x="10" y="40"/>
                      <a:pt x="7" y="42"/>
                    </a:cubicBezTo>
                    <a:cubicBezTo>
                      <a:pt x="4" y="43"/>
                      <a:pt x="3" y="41"/>
                      <a:pt x="0" y="41"/>
                    </a:cubicBezTo>
                    <a:cubicBezTo>
                      <a:pt x="4" y="35"/>
                      <a:pt x="10" y="30"/>
                      <a:pt x="11" y="21"/>
                    </a:cubicBezTo>
                    <a:cubicBezTo>
                      <a:pt x="10" y="20"/>
                      <a:pt x="6" y="21"/>
                      <a:pt x="6" y="18"/>
                    </a:cubicBezTo>
                    <a:cubicBezTo>
                      <a:pt x="6" y="15"/>
                      <a:pt x="10" y="16"/>
                      <a:pt x="11" y="13"/>
                    </a:cubicBezTo>
                    <a:cubicBezTo>
                      <a:pt x="11" y="10"/>
                      <a:pt x="9" y="8"/>
                      <a:pt x="10" y="5"/>
                    </a:cubicBezTo>
                    <a:cubicBezTo>
                      <a:pt x="16" y="5"/>
                      <a:pt x="17" y="8"/>
                      <a:pt x="20" y="10"/>
                    </a:cubicBezTo>
                    <a:cubicBezTo>
                      <a:pt x="20" y="14"/>
                      <a:pt x="17" y="13"/>
                      <a:pt x="17" y="16"/>
                    </a:cubicBezTo>
                    <a:cubicBezTo>
                      <a:pt x="20" y="16"/>
                      <a:pt x="24" y="11"/>
                      <a:pt x="27" y="8"/>
                    </a:cubicBezTo>
                    <a:cubicBezTo>
                      <a:pt x="27" y="5"/>
                      <a:pt x="25" y="3"/>
                      <a:pt x="26" y="0"/>
                    </a:cubicBezTo>
                    <a:close/>
                    <a:moveTo>
                      <a:pt x="17" y="20"/>
                    </a:moveTo>
                    <a:cubicBezTo>
                      <a:pt x="17" y="28"/>
                      <a:pt x="18" y="35"/>
                      <a:pt x="19" y="42"/>
                    </a:cubicBezTo>
                    <a:cubicBezTo>
                      <a:pt x="24" y="41"/>
                      <a:pt x="26" y="37"/>
                      <a:pt x="27" y="32"/>
                    </a:cubicBezTo>
                    <a:cubicBezTo>
                      <a:pt x="26" y="30"/>
                      <a:pt x="24" y="29"/>
                      <a:pt x="23" y="27"/>
                    </a:cubicBezTo>
                    <a:cubicBezTo>
                      <a:pt x="26" y="25"/>
                      <a:pt x="30" y="30"/>
                      <a:pt x="30" y="24"/>
                    </a:cubicBezTo>
                    <a:cubicBezTo>
                      <a:pt x="27" y="25"/>
                      <a:pt x="25" y="24"/>
                      <a:pt x="25" y="21"/>
                    </a:cubicBezTo>
                    <a:cubicBezTo>
                      <a:pt x="24" y="20"/>
                      <a:pt x="28" y="16"/>
                      <a:pt x="25" y="16"/>
                    </a:cubicBezTo>
                    <a:cubicBezTo>
                      <a:pt x="24" y="19"/>
                      <a:pt x="20" y="19"/>
                      <a:pt x="17" y="2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5" name="iŝļïḍè">
                <a:extLst>
                  <a:ext uri="{FF2B5EF4-FFF2-40B4-BE49-F238E27FC236}">
                    <a16:creationId xmlns:a16="http://schemas.microsoft.com/office/drawing/2014/main" id="{5D2AE6DD-1AF9-48F6-8F6A-1674E77AE6E8}"/>
                  </a:ext>
                </a:extLst>
              </p:cNvPr>
              <p:cNvSpPr/>
              <p:nvPr/>
            </p:nvSpPr>
            <p:spPr bwMode="auto">
              <a:xfrm>
                <a:off x="1616075" y="4356100"/>
                <a:ext cx="55563" cy="25400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8 h 8"/>
                  <a:gd name="T4" fmla="*/ 0 w 18"/>
                  <a:gd name="T5" fmla="*/ 1 h 8"/>
                  <a:gd name="T6" fmla="*/ 16 w 1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8" y="2"/>
                      <a:pt x="12" y="6"/>
                      <a:pt x="11" y="8"/>
                    </a:cubicBezTo>
                    <a:cubicBezTo>
                      <a:pt x="5" y="8"/>
                      <a:pt x="1" y="5"/>
                      <a:pt x="0" y="1"/>
                    </a:cubicBezTo>
                    <a:cubicBezTo>
                      <a:pt x="5" y="3"/>
                      <a:pt x="12" y="3"/>
                      <a:pt x="16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6" name="íṩ1îḑè">
                <a:extLst>
                  <a:ext uri="{FF2B5EF4-FFF2-40B4-BE49-F238E27FC236}">
                    <a16:creationId xmlns:a16="http://schemas.microsoft.com/office/drawing/2014/main" id="{CC0922E5-8A02-468C-8F77-130768A63D0C}"/>
                  </a:ext>
                </a:extLst>
              </p:cNvPr>
              <p:cNvSpPr/>
              <p:nvPr/>
            </p:nvSpPr>
            <p:spPr bwMode="auto">
              <a:xfrm>
                <a:off x="938213" y="4359275"/>
                <a:ext cx="144463" cy="168275"/>
              </a:xfrm>
              <a:custGeom>
                <a:avLst/>
                <a:gdLst>
                  <a:gd name="T0" fmla="*/ 35 w 46"/>
                  <a:gd name="T1" fmla="*/ 0 h 53"/>
                  <a:gd name="T2" fmla="*/ 40 w 46"/>
                  <a:gd name="T3" fmla="*/ 4 h 53"/>
                  <a:gd name="T4" fmla="*/ 37 w 46"/>
                  <a:gd name="T5" fmla="*/ 22 h 53"/>
                  <a:gd name="T6" fmla="*/ 41 w 46"/>
                  <a:gd name="T7" fmla="*/ 18 h 53"/>
                  <a:gd name="T8" fmla="*/ 36 w 46"/>
                  <a:gd name="T9" fmla="*/ 28 h 53"/>
                  <a:gd name="T10" fmla="*/ 27 w 46"/>
                  <a:gd name="T11" fmla="*/ 53 h 53"/>
                  <a:gd name="T12" fmla="*/ 31 w 46"/>
                  <a:gd name="T13" fmla="*/ 32 h 53"/>
                  <a:gd name="T14" fmla="*/ 23 w 46"/>
                  <a:gd name="T15" fmla="*/ 34 h 53"/>
                  <a:gd name="T16" fmla="*/ 25 w 46"/>
                  <a:gd name="T17" fmla="*/ 22 h 53"/>
                  <a:gd name="T18" fmla="*/ 14 w 46"/>
                  <a:gd name="T19" fmla="*/ 38 h 53"/>
                  <a:gd name="T20" fmla="*/ 11 w 46"/>
                  <a:gd name="T21" fmla="*/ 34 h 53"/>
                  <a:gd name="T22" fmla="*/ 6 w 46"/>
                  <a:gd name="T23" fmla="*/ 36 h 53"/>
                  <a:gd name="T24" fmla="*/ 9 w 46"/>
                  <a:gd name="T25" fmla="*/ 26 h 53"/>
                  <a:gd name="T26" fmla="*/ 12 w 46"/>
                  <a:gd name="T27" fmla="*/ 28 h 53"/>
                  <a:gd name="T28" fmla="*/ 14 w 46"/>
                  <a:gd name="T29" fmla="*/ 20 h 53"/>
                  <a:gd name="T30" fmla="*/ 6 w 46"/>
                  <a:gd name="T31" fmla="*/ 24 h 53"/>
                  <a:gd name="T32" fmla="*/ 0 w 46"/>
                  <a:gd name="T33" fmla="*/ 22 h 53"/>
                  <a:gd name="T34" fmla="*/ 18 w 46"/>
                  <a:gd name="T35" fmla="*/ 9 h 53"/>
                  <a:gd name="T36" fmla="*/ 22 w 46"/>
                  <a:gd name="T37" fmla="*/ 15 h 53"/>
                  <a:gd name="T38" fmla="*/ 18 w 46"/>
                  <a:gd name="T39" fmla="*/ 23 h 53"/>
                  <a:gd name="T40" fmla="*/ 26 w 46"/>
                  <a:gd name="T41" fmla="*/ 17 h 53"/>
                  <a:gd name="T42" fmla="*/ 24 w 46"/>
                  <a:gd name="T43" fmla="*/ 7 h 53"/>
                  <a:gd name="T44" fmla="*/ 29 w 46"/>
                  <a:gd name="T45" fmla="*/ 26 h 53"/>
                  <a:gd name="T46" fmla="*/ 35 w 46"/>
                  <a:gd name="T4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53">
                    <a:moveTo>
                      <a:pt x="35" y="0"/>
                    </a:moveTo>
                    <a:cubicBezTo>
                      <a:pt x="38" y="0"/>
                      <a:pt x="39" y="3"/>
                      <a:pt x="40" y="4"/>
                    </a:cubicBezTo>
                    <a:cubicBezTo>
                      <a:pt x="40" y="11"/>
                      <a:pt x="37" y="15"/>
                      <a:pt x="37" y="22"/>
                    </a:cubicBezTo>
                    <a:cubicBezTo>
                      <a:pt x="40" y="22"/>
                      <a:pt x="40" y="19"/>
                      <a:pt x="41" y="18"/>
                    </a:cubicBezTo>
                    <a:cubicBezTo>
                      <a:pt x="46" y="23"/>
                      <a:pt x="39" y="26"/>
                      <a:pt x="36" y="28"/>
                    </a:cubicBezTo>
                    <a:cubicBezTo>
                      <a:pt x="33" y="37"/>
                      <a:pt x="35" y="50"/>
                      <a:pt x="27" y="53"/>
                    </a:cubicBezTo>
                    <a:cubicBezTo>
                      <a:pt x="27" y="45"/>
                      <a:pt x="29" y="38"/>
                      <a:pt x="31" y="32"/>
                    </a:cubicBezTo>
                    <a:cubicBezTo>
                      <a:pt x="27" y="31"/>
                      <a:pt x="27" y="34"/>
                      <a:pt x="23" y="34"/>
                    </a:cubicBezTo>
                    <a:cubicBezTo>
                      <a:pt x="19" y="30"/>
                      <a:pt x="28" y="27"/>
                      <a:pt x="25" y="22"/>
                    </a:cubicBezTo>
                    <a:cubicBezTo>
                      <a:pt x="19" y="25"/>
                      <a:pt x="16" y="31"/>
                      <a:pt x="14" y="38"/>
                    </a:cubicBezTo>
                    <a:cubicBezTo>
                      <a:pt x="12" y="38"/>
                      <a:pt x="10" y="36"/>
                      <a:pt x="11" y="34"/>
                    </a:cubicBezTo>
                    <a:cubicBezTo>
                      <a:pt x="8" y="33"/>
                      <a:pt x="8" y="38"/>
                      <a:pt x="6" y="36"/>
                    </a:cubicBezTo>
                    <a:cubicBezTo>
                      <a:pt x="2" y="33"/>
                      <a:pt x="7" y="28"/>
                      <a:pt x="9" y="26"/>
                    </a:cubicBezTo>
                    <a:cubicBezTo>
                      <a:pt x="11" y="26"/>
                      <a:pt x="10" y="29"/>
                      <a:pt x="12" y="28"/>
                    </a:cubicBezTo>
                    <a:cubicBezTo>
                      <a:pt x="13" y="26"/>
                      <a:pt x="13" y="22"/>
                      <a:pt x="14" y="20"/>
                    </a:cubicBezTo>
                    <a:cubicBezTo>
                      <a:pt x="12" y="19"/>
                      <a:pt x="8" y="22"/>
                      <a:pt x="6" y="24"/>
                    </a:cubicBezTo>
                    <a:cubicBezTo>
                      <a:pt x="3" y="25"/>
                      <a:pt x="2" y="23"/>
                      <a:pt x="0" y="22"/>
                    </a:cubicBezTo>
                    <a:cubicBezTo>
                      <a:pt x="5" y="17"/>
                      <a:pt x="15" y="17"/>
                      <a:pt x="18" y="9"/>
                    </a:cubicBezTo>
                    <a:cubicBezTo>
                      <a:pt x="21" y="10"/>
                      <a:pt x="21" y="12"/>
                      <a:pt x="22" y="15"/>
                    </a:cubicBezTo>
                    <a:cubicBezTo>
                      <a:pt x="21" y="18"/>
                      <a:pt x="18" y="19"/>
                      <a:pt x="18" y="23"/>
                    </a:cubicBezTo>
                    <a:cubicBezTo>
                      <a:pt x="22" y="22"/>
                      <a:pt x="25" y="20"/>
                      <a:pt x="26" y="17"/>
                    </a:cubicBezTo>
                    <a:cubicBezTo>
                      <a:pt x="26" y="13"/>
                      <a:pt x="23" y="10"/>
                      <a:pt x="24" y="7"/>
                    </a:cubicBezTo>
                    <a:cubicBezTo>
                      <a:pt x="33" y="8"/>
                      <a:pt x="27" y="20"/>
                      <a:pt x="29" y="26"/>
                    </a:cubicBezTo>
                    <a:cubicBezTo>
                      <a:pt x="36" y="22"/>
                      <a:pt x="33" y="9"/>
                      <a:pt x="35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7" name="i$ḻíḑé">
                <a:extLst>
                  <a:ext uri="{FF2B5EF4-FFF2-40B4-BE49-F238E27FC236}">
                    <a16:creationId xmlns:a16="http://schemas.microsoft.com/office/drawing/2014/main" id="{E270C285-AE89-437A-A385-B3FE754D5010}"/>
                  </a:ext>
                </a:extLst>
              </p:cNvPr>
              <p:cNvSpPr/>
              <p:nvPr/>
            </p:nvSpPr>
            <p:spPr bwMode="auto">
              <a:xfrm>
                <a:off x="322263" y="2597150"/>
                <a:ext cx="1673225" cy="1670050"/>
              </a:xfrm>
              <a:custGeom>
                <a:avLst/>
                <a:gdLst>
                  <a:gd name="T0" fmla="*/ 443 w 528"/>
                  <a:gd name="T1" fmla="*/ 75 h 527"/>
                  <a:gd name="T2" fmla="*/ 453 w 528"/>
                  <a:gd name="T3" fmla="*/ 442 h 527"/>
                  <a:gd name="T4" fmla="*/ 86 w 528"/>
                  <a:gd name="T5" fmla="*/ 453 h 527"/>
                  <a:gd name="T6" fmla="*/ 74 w 528"/>
                  <a:gd name="T7" fmla="*/ 85 h 527"/>
                  <a:gd name="T8" fmla="*/ 170 w 528"/>
                  <a:gd name="T9" fmla="*/ 111 h 527"/>
                  <a:gd name="T10" fmla="*/ 276 w 528"/>
                  <a:gd name="T11" fmla="*/ 111 h 527"/>
                  <a:gd name="T12" fmla="*/ 328 w 528"/>
                  <a:gd name="T13" fmla="*/ 109 h 527"/>
                  <a:gd name="T14" fmla="*/ 159 w 528"/>
                  <a:gd name="T15" fmla="*/ 50 h 527"/>
                  <a:gd name="T16" fmla="*/ 182 w 528"/>
                  <a:gd name="T17" fmla="*/ 144 h 527"/>
                  <a:gd name="T18" fmla="*/ 244 w 528"/>
                  <a:gd name="T19" fmla="*/ 133 h 527"/>
                  <a:gd name="T20" fmla="*/ 176 w 528"/>
                  <a:gd name="T21" fmla="*/ 188 h 527"/>
                  <a:gd name="T22" fmla="*/ 131 w 528"/>
                  <a:gd name="T23" fmla="*/ 232 h 527"/>
                  <a:gd name="T24" fmla="*/ 185 w 528"/>
                  <a:gd name="T25" fmla="*/ 218 h 527"/>
                  <a:gd name="T26" fmla="*/ 240 w 528"/>
                  <a:gd name="T27" fmla="*/ 130 h 527"/>
                  <a:gd name="T28" fmla="*/ 262 w 528"/>
                  <a:gd name="T29" fmla="*/ 176 h 527"/>
                  <a:gd name="T30" fmla="*/ 154 w 528"/>
                  <a:gd name="T31" fmla="*/ 246 h 527"/>
                  <a:gd name="T32" fmla="*/ 127 w 528"/>
                  <a:gd name="T33" fmla="*/ 241 h 527"/>
                  <a:gd name="T34" fmla="*/ 198 w 528"/>
                  <a:gd name="T35" fmla="*/ 258 h 527"/>
                  <a:gd name="T36" fmla="*/ 294 w 528"/>
                  <a:gd name="T37" fmla="*/ 150 h 527"/>
                  <a:gd name="T38" fmla="*/ 262 w 528"/>
                  <a:gd name="T39" fmla="*/ 176 h 527"/>
                  <a:gd name="T40" fmla="*/ 290 w 528"/>
                  <a:gd name="T41" fmla="*/ 203 h 527"/>
                  <a:gd name="T42" fmla="*/ 153 w 528"/>
                  <a:gd name="T43" fmla="*/ 284 h 527"/>
                  <a:gd name="T44" fmla="*/ 164 w 528"/>
                  <a:gd name="T45" fmla="*/ 311 h 527"/>
                  <a:gd name="T46" fmla="*/ 299 w 528"/>
                  <a:gd name="T47" fmla="*/ 216 h 527"/>
                  <a:gd name="T48" fmla="*/ 313 w 528"/>
                  <a:gd name="T49" fmla="*/ 140 h 527"/>
                  <a:gd name="T50" fmla="*/ 317 w 528"/>
                  <a:gd name="T51" fmla="*/ 158 h 527"/>
                  <a:gd name="T52" fmla="*/ 227 w 528"/>
                  <a:gd name="T53" fmla="*/ 294 h 527"/>
                  <a:gd name="T54" fmla="*/ 133 w 528"/>
                  <a:gd name="T55" fmla="*/ 306 h 527"/>
                  <a:gd name="T56" fmla="*/ 178 w 528"/>
                  <a:gd name="T57" fmla="*/ 366 h 527"/>
                  <a:gd name="T58" fmla="*/ 336 w 528"/>
                  <a:gd name="T59" fmla="*/ 342 h 527"/>
                  <a:gd name="T60" fmla="*/ 385 w 528"/>
                  <a:gd name="T61" fmla="*/ 232 h 527"/>
                  <a:gd name="T62" fmla="*/ 314 w 528"/>
                  <a:gd name="T63" fmla="*/ 338 h 527"/>
                  <a:gd name="T64" fmla="*/ 273 w 528"/>
                  <a:gd name="T65" fmla="*/ 355 h 527"/>
                  <a:gd name="T66" fmla="*/ 373 w 528"/>
                  <a:gd name="T67" fmla="*/ 197 h 527"/>
                  <a:gd name="T68" fmla="*/ 351 w 528"/>
                  <a:gd name="T69" fmla="*/ 269 h 527"/>
                  <a:gd name="T70" fmla="*/ 209 w 528"/>
                  <a:gd name="T71" fmla="*/ 358 h 527"/>
                  <a:gd name="T72" fmla="*/ 258 w 528"/>
                  <a:gd name="T73" fmla="*/ 334 h 527"/>
                  <a:gd name="T74" fmla="*/ 360 w 528"/>
                  <a:gd name="T75" fmla="*/ 177 h 527"/>
                  <a:gd name="T76" fmla="*/ 245 w 528"/>
                  <a:gd name="T77" fmla="*/ 318 h 527"/>
                  <a:gd name="T78" fmla="*/ 148 w 528"/>
                  <a:gd name="T79" fmla="*/ 331 h 527"/>
                  <a:gd name="T80" fmla="*/ 322 w 528"/>
                  <a:gd name="T81" fmla="*/ 239 h 527"/>
                  <a:gd name="T82" fmla="*/ 337 w 528"/>
                  <a:gd name="T83" fmla="*/ 154 h 527"/>
                  <a:gd name="T84" fmla="*/ 328 w 528"/>
                  <a:gd name="T85" fmla="*/ 355 h 527"/>
                  <a:gd name="T86" fmla="*/ 337 w 528"/>
                  <a:gd name="T87" fmla="*/ 366 h 527"/>
                  <a:gd name="T88" fmla="*/ 328 w 528"/>
                  <a:gd name="T89" fmla="*/ 355 h 527"/>
                  <a:gd name="T90" fmla="*/ 318 w 528"/>
                  <a:gd name="T91" fmla="*/ 430 h 527"/>
                  <a:gd name="T92" fmla="*/ 67 w 528"/>
                  <a:gd name="T93" fmla="*/ 325 h 527"/>
                  <a:gd name="T94" fmla="*/ 99 w 528"/>
                  <a:gd name="T95" fmla="*/ 352 h 527"/>
                  <a:gd name="T96" fmla="*/ 322 w 528"/>
                  <a:gd name="T97" fmla="*/ 469 h 527"/>
                  <a:gd name="T98" fmla="*/ 375 w 528"/>
                  <a:gd name="T99" fmla="*/ 417 h 527"/>
                  <a:gd name="T100" fmla="*/ 357 w 528"/>
                  <a:gd name="T101" fmla="*/ 418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28" h="527">
                    <a:moveTo>
                      <a:pt x="253" y="4"/>
                    </a:moveTo>
                    <a:cubicBezTo>
                      <a:pt x="336" y="0"/>
                      <a:pt x="401" y="34"/>
                      <a:pt x="443" y="75"/>
                    </a:cubicBezTo>
                    <a:cubicBezTo>
                      <a:pt x="486" y="116"/>
                      <a:pt x="521" y="172"/>
                      <a:pt x="524" y="253"/>
                    </a:cubicBezTo>
                    <a:cubicBezTo>
                      <a:pt x="528" y="336"/>
                      <a:pt x="493" y="399"/>
                      <a:pt x="453" y="442"/>
                    </a:cubicBezTo>
                    <a:cubicBezTo>
                      <a:pt x="411" y="487"/>
                      <a:pt x="351" y="519"/>
                      <a:pt x="274" y="523"/>
                    </a:cubicBezTo>
                    <a:cubicBezTo>
                      <a:pt x="192" y="527"/>
                      <a:pt x="128" y="493"/>
                      <a:pt x="86" y="453"/>
                    </a:cubicBezTo>
                    <a:cubicBezTo>
                      <a:pt x="41" y="410"/>
                      <a:pt x="8" y="353"/>
                      <a:pt x="4" y="274"/>
                    </a:cubicBezTo>
                    <a:cubicBezTo>
                      <a:pt x="0" y="191"/>
                      <a:pt x="34" y="128"/>
                      <a:pt x="74" y="85"/>
                    </a:cubicBezTo>
                    <a:cubicBezTo>
                      <a:pt x="114" y="42"/>
                      <a:pt x="173" y="7"/>
                      <a:pt x="253" y="4"/>
                    </a:cubicBezTo>
                    <a:close/>
                    <a:moveTo>
                      <a:pt x="170" y="111"/>
                    </a:moveTo>
                    <a:cubicBezTo>
                      <a:pt x="172" y="99"/>
                      <a:pt x="187" y="95"/>
                      <a:pt x="202" y="96"/>
                    </a:cubicBezTo>
                    <a:cubicBezTo>
                      <a:pt x="226" y="96"/>
                      <a:pt x="253" y="103"/>
                      <a:pt x="276" y="111"/>
                    </a:cubicBezTo>
                    <a:cubicBezTo>
                      <a:pt x="344" y="132"/>
                      <a:pt x="414" y="166"/>
                      <a:pt x="462" y="201"/>
                    </a:cubicBezTo>
                    <a:cubicBezTo>
                      <a:pt x="424" y="169"/>
                      <a:pt x="377" y="136"/>
                      <a:pt x="328" y="109"/>
                    </a:cubicBezTo>
                    <a:cubicBezTo>
                      <a:pt x="292" y="88"/>
                      <a:pt x="254" y="69"/>
                      <a:pt x="209" y="58"/>
                    </a:cubicBezTo>
                    <a:cubicBezTo>
                      <a:pt x="193" y="54"/>
                      <a:pt x="176" y="49"/>
                      <a:pt x="159" y="50"/>
                    </a:cubicBezTo>
                    <a:cubicBezTo>
                      <a:pt x="143" y="51"/>
                      <a:pt x="130" y="58"/>
                      <a:pt x="134" y="75"/>
                    </a:cubicBezTo>
                    <a:cubicBezTo>
                      <a:pt x="140" y="102"/>
                      <a:pt x="168" y="128"/>
                      <a:pt x="182" y="144"/>
                    </a:cubicBezTo>
                    <a:cubicBezTo>
                      <a:pt x="177" y="134"/>
                      <a:pt x="168" y="126"/>
                      <a:pt x="170" y="111"/>
                    </a:cubicBezTo>
                    <a:close/>
                    <a:moveTo>
                      <a:pt x="244" y="133"/>
                    </a:moveTo>
                    <a:cubicBezTo>
                      <a:pt x="243" y="140"/>
                      <a:pt x="238" y="147"/>
                      <a:pt x="233" y="152"/>
                    </a:cubicBezTo>
                    <a:cubicBezTo>
                      <a:pt x="219" y="166"/>
                      <a:pt x="197" y="179"/>
                      <a:pt x="176" y="188"/>
                    </a:cubicBezTo>
                    <a:cubicBezTo>
                      <a:pt x="167" y="192"/>
                      <a:pt x="149" y="201"/>
                      <a:pt x="146" y="189"/>
                    </a:cubicBezTo>
                    <a:cubicBezTo>
                      <a:pt x="140" y="201"/>
                      <a:pt x="129" y="213"/>
                      <a:pt x="131" y="232"/>
                    </a:cubicBezTo>
                    <a:cubicBezTo>
                      <a:pt x="136" y="237"/>
                      <a:pt x="143" y="238"/>
                      <a:pt x="152" y="235"/>
                    </a:cubicBezTo>
                    <a:cubicBezTo>
                      <a:pt x="163" y="232"/>
                      <a:pt x="174" y="224"/>
                      <a:pt x="185" y="218"/>
                    </a:cubicBezTo>
                    <a:cubicBezTo>
                      <a:pt x="206" y="204"/>
                      <a:pt x="222" y="189"/>
                      <a:pt x="238" y="169"/>
                    </a:cubicBezTo>
                    <a:cubicBezTo>
                      <a:pt x="245" y="159"/>
                      <a:pt x="266" y="129"/>
                      <a:pt x="240" y="130"/>
                    </a:cubicBezTo>
                    <a:cubicBezTo>
                      <a:pt x="242" y="131"/>
                      <a:pt x="243" y="131"/>
                      <a:pt x="244" y="133"/>
                    </a:cubicBezTo>
                    <a:close/>
                    <a:moveTo>
                      <a:pt x="262" y="176"/>
                    </a:moveTo>
                    <a:cubicBezTo>
                      <a:pt x="252" y="188"/>
                      <a:pt x="243" y="197"/>
                      <a:pt x="232" y="205"/>
                    </a:cubicBezTo>
                    <a:cubicBezTo>
                      <a:pt x="206" y="225"/>
                      <a:pt x="183" y="240"/>
                      <a:pt x="154" y="246"/>
                    </a:cubicBezTo>
                    <a:cubicBezTo>
                      <a:pt x="144" y="249"/>
                      <a:pt x="135" y="248"/>
                      <a:pt x="130" y="244"/>
                    </a:cubicBezTo>
                    <a:cubicBezTo>
                      <a:pt x="128" y="244"/>
                      <a:pt x="128" y="238"/>
                      <a:pt x="127" y="241"/>
                    </a:cubicBezTo>
                    <a:cubicBezTo>
                      <a:pt x="123" y="262"/>
                      <a:pt x="125" y="281"/>
                      <a:pt x="150" y="278"/>
                    </a:cubicBezTo>
                    <a:cubicBezTo>
                      <a:pt x="167" y="276"/>
                      <a:pt x="185" y="266"/>
                      <a:pt x="198" y="258"/>
                    </a:cubicBezTo>
                    <a:cubicBezTo>
                      <a:pt x="224" y="242"/>
                      <a:pt x="251" y="219"/>
                      <a:pt x="270" y="195"/>
                    </a:cubicBezTo>
                    <a:cubicBezTo>
                      <a:pt x="279" y="183"/>
                      <a:pt x="292" y="166"/>
                      <a:pt x="294" y="150"/>
                    </a:cubicBezTo>
                    <a:cubicBezTo>
                      <a:pt x="295" y="135"/>
                      <a:pt x="289" y="131"/>
                      <a:pt x="279" y="130"/>
                    </a:cubicBezTo>
                    <a:cubicBezTo>
                      <a:pt x="293" y="144"/>
                      <a:pt x="273" y="165"/>
                      <a:pt x="262" y="176"/>
                    </a:cubicBezTo>
                    <a:close/>
                    <a:moveTo>
                      <a:pt x="317" y="158"/>
                    </a:moveTo>
                    <a:cubicBezTo>
                      <a:pt x="315" y="173"/>
                      <a:pt x="301" y="191"/>
                      <a:pt x="290" y="203"/>
                    </a:cubicBezTo>
                    <a:cubicBezTo>
                      <a:pt x="268" y="227"/>
                      <a:pt x="237" y="250"/>
                      <a:pt x="208" y="266"/>
                    </a:cubicBezTo>
                    <a:cubicBezTo>
                      <a:pt x="192" y="274"/>
                      <a:pt x="172" y="283"/>
                      <a:pt x="153" y="284"/>
                    </a:cubicBezTo>
                    <a:cubicBezTo>
                      <a:pt x="138" y="285"/>
                      <a:pt x="131" y="281"/>
                      <a:pt x="126" y="273"/>
                    </a:cubicBezTo>
                    <a:cubicBezTo>
                      <a:pt x="126" y="298"/>
                      <a:pt x="136" y="314"/>
                      <a:pt x="164" y="311"/>
                    </a:cubicBezTo>
                    <a:cubicBezTo>
                      <a:pt x="183" y="309"/>
                      <a:pt x="202" y="297"/>
                      <a:pt x="217" y="288"/>
                    </a:cubicBezTo>
                    <a:cubicBezTo>
                      <a:pt x="249" y="269"/>
                      <a:pt x="278" y="244"/>
                      <a:pt x="299" y="216"/>
                    </a:cubicBezTo>
                    <a:cubicBezTo>
                      <a:pt x="309" y="203"/>
                      <a:pt x="323" y="184"/>
                      <a:pt x="324" y="165"/>
                    </a:cubicBezTo>
                    <a:cubicBezTo>
                      <a:pt x="326" y="151"/>
                      <a:pt x="321" y="144"/>
                      <a:pt x="313" y="140"/>
                    </a:cubicBezTo>
                    <a:cubicBezTo>
                      <a:pt x="313" y="139"/>
                      <a:pt x="312" y="139"/>
                      <a:pt x="311" y="140"/>
                    </a:cubicBezTo>
                    <a:cubicBezTo>
                      <a:pt x="317" y="144"/>
                      <a:pt x="318" y="148"/>
                      <a:pt x="317" y="158"/>
                    </a:cubicBezTo>
                    <a:close/>
                    <a:moveTo>
                      <a:pt x="317" y="223"/>
                    </a:moveTo>
                    <a:cubicBezTo>
                      <a:pt x="293" y="252"/>
                      <a:pt x="260" y="277"/>
                      <a:pt x="227" y="294"/>
                    </a:cubicBezTo>
                    <a:cubicBezTo>
                      <a:pt x="206" y="304"/>
                      <a:pt x="180" y="319"/>
                      <a:pt x="151" y="315"/>
                    </a:cubicBezTo>
                    <a:cubicBezTo>
                      <a:pt x="142" y="313"/>
                      <a:pt x="138" y="309"/>
                      <a:pt x="133" y="306"/>
                    </a:cubicBezTo>
                    <a:cubicBezTo>
                      <a:pt x="141" y="327"/>
                      <a:pt x="152" y="342"/>
                      <a:pt x="166" y="355"/>
                    </a:cubicBezTo>
                    <a:cubicBezTo>
                      <a:pt x="170" y="359"/>
                      <a:pt x="174" y="362"/>
                      <a:pt x="178" y="366"/>
                    </a:cubicBezTo>
                    <a:cubicBezTo>
                      <a:pt x="193" y="378"/>
                      <a:pt x="211" y="388"/>
                      <a:pt x="238" y="387"/>
                    </a:cubicBezTo>
                    <a:cubicBezTo>
                      <a:pt x="277" y="384"/>
                      <a:pt x="309" y="364"/>
                      <a:pt x="336" y="342"/>
                    </a:cubicBezTo>
                    <a:cubicBezTo>
                      <a:pt x="348" y="331"/>
                      <a:pt x="359" y="318"/>
                      <a:pt x="368" y="303"/>
                    </a:cubicBezTo>
                    <a:cubicBezTo>
                      <a:pt x="380" y="284"/>
                      <a:pt x="391" y="258"/>
                      <a:pt x="385" y="232"/>
                    </a:cubicBezTo>
                    <a:cubicBezTo>
                      <a:pt x="385" y="236"/>
                      <a:pt x="385" y="240"/>
                      <a:pt x="384" y="244"/>
                    </a:cubicBezTo>
                    <a:cubicBezTo>
                      <a:pt x="377" y="285"/>
                      <a:pt x="341" y="317"/>
                      <a:pt x="314" y="338"/>
                    </a:cubicBezTo>
                    <a:cubicBezTo>
                      <a:pt x="283" y="361"/>
                      <a:pt x="241" y="382"/>
                      <a:pt x="193" y="374"/>
                    </a:cubicBezTo>
                    <a:cubicBezTo>
                      <a:pt x="226" y="377"/>
                      <a:pt x="250" y="367"/>
                      <a:pt x="273" y="355"/>
                    </a:cubicBezTo>
                    <a:cubicBezTo>
                      <a:pt x="308" y="337"/>
                      <a:pt x="336" y="312"/>
                      <a:pt x="357" y="280"/>
                    </a:cubicBezTo>
                    <a:cubicBezTo>
                      <a:pt x="371" y="259"/>
                      <a:pt x="389" y="223"/>
                      <a:pt x="373" y="197"/>
                    </a:cubicBezTo>
                    <a:cubicBezTo>
                      <a:pt x="376" y="204"/>
                      <a:pt x="377" y="208"/>
                      <a:pt x="376" y="218"/>
                    </a:cubicBezTo>
                    <a:cubicBezTo>
                      <a:pt x="374" y="237"/>
                      <a:pt x="361" y="255"/>
                      <a:pt x="351" y="269"/>
                    </a:cubicBezTo>
                    <a:cubicBezTo>
                      <a:pt x="339" y="284"/>
                      <a:pt x="327" y="296"/>
                      <a:pt x="312" y="308"/>
                    </a:cubicBezTo>
                    <a:cubicBezTo>
                      <a:pt x="284" y="330"/>
                      <a:pt x="250" y="352"/>
                      <a:pt x="209" y="358"/>
                    </a:cubicBezTo>
                    <a:cubicBezTo>
                      <a:pt x="191" y="361"/>
                      <a:pt x="172" y="360"/>
                      <a:pt x="163" y="351"/>
                    </a:cubicBezTo>
                    <a:cubicBezTo>
                      <a:pt x="195" y="368"/>
                      <a:pt x="235" y="348"/>
                      <a:pt x="258" y="334"/>
                    </a:cubicBezTo>
                    <a:cubicBezTo>
                      <a:pt x="293" y="314"/>
                      <a:pt x="322" y="288"/>
                      <a:pt x="344" y="255"/>
                    </a:cubicBezTo>
                    <a:cubicBezTo>
                      <a:pt x="357" y="235"/>
                      <a:pt x="376" y="198"/>
                      <a:pt x="360" y="177"/>
                    </a:cubicBezTo>
                    <a:cubicBezTo>
                      <a:pt x="369" y="202"/>
                      <a:pt x="350" y="229"/>
                      <a:pt x="337" y="246"/>
                    </a:cubicBezTo>
                    <a:cubicBezTo>
                      <a:pt x="312" y="277"/>
                      <a:pt x="280" y="299"/>
                      <a:pt x="245" y="318"/>
                    </a:cubicBezTo>
                    <a:cubicBezTo>
                      <a:pt x="227" y="328"/>
                      <a:pt x="206" y="337"/>
                      <a:pt x="184" y="339"/>
                    </a:cubicBezTo>
                    <a:cubicBezTo>
                      <a:pt x="170" y="340"/>
                      <a:pt x="155" y="339"/>
                      <a:pt x="148" y="331"/>
                    </a:cubicBezTo>
                    <a:cubicBezTo>
                      <a:pt x="176" y="347"/>
                      <a:pt x="215" y="327"/>
                      <a:pt x="236" y="315"/>
                    </a:cubicBezTo>
                    <a:cubicBezTo>
                      <a:pt x="268" y="296"/>
                      <a:pt x="301" y="268"/>
                      <a:pt x="322" y="239"/>
                    </a:cubicBezTo>
                    <a:cubicBezTo>
                      <a:pt x="332" y="224"/>
                      <a:pt x="346" y="203"/>
                      <a:pt x="348" y="184"/>
                    </a:cubicBezTo>
                    <a:cubicBezTo>
                      <a:pt x="350" y="168"/>
                      <a:pt x="344" y="159"/>
                      <a:pt x="337" y="154"/>
                    </a:cubicBezTo>
                    <a:cubicBezTo>
                      <a:pt x="353" y="175"/>
                      <a:pt x="331" y="206"/>
                      <a:pt x="317" y="223"/>
                    </a:cubicBezTo>
                    <a:close/>
                    <a:moveTo>
                      <a:pt x="328" y="355"/>
                    </a:moveTo>
                    <a:cubicBezTo>
                      <a:pt x="302" y="375"/>
                      <a:pt x="267" y="390"/>
                      <a:pt x="224" y="388"/>
                    </a:cubicBezTo>
                    <a:cubicBezTo>
                      <a:pt x="268" y="400"/>
                      <a:pt x="311" y="386"/>
                      <a:pt x="337" y="366"/>
                    </a:cubicBezTo>
                    <a:cubicBezTo>
                      <a:pt x="364" y="346"/>
                      <a:pt x="384" y="315"/>
                      <a:pt x="388" y="276"/>
                    </a:cubicBezTo>
                    <a:cubicBezTo>
                      <a:pt x="378" y="310"/>
                      <a:pt x="355" y="336"/>
                      <a:pt x="328" y="355"/>
                    </a:cubicBezTo>
                    <a:close/>
                    <a:moveTo>
                      <a:pt x="357" y="418"/>
                    </a:moveTo>
                    <a:cubicBezTo>
                      <a:pt x="353" y="429"/>
                      <a:pt x="334" y="431"/>
                      <a:pt x="318" y="430"/>
                    </a:cubicBezTo>
                    <a:cubicBezTo>
                      <a:pt x="293" y="429"/>
                      <a:pt x="269" y="421"/>
                      <a:pt x="245" y="414"/>
                    </a:cubicBezTo>
                    <a:cubicBezTo>
                      <a:pt x="180" y="393"/>
                      <a:pt x="114" y="359"/>
                      <a:pt x="67" y="325"/>
                    </a:cubicBezTo>
                    <a:cubicBezTo>
                      <a:pt x="65" y="326"/>
                      <a:pt x="67" y="326"/>
                      <a:pt x="67" y="327"/>
                    </a:cubicBezTo>
                    <a:cubicBezTo>
                      <a:pt x="76" y="335"/>
                      <a:pt x="88" y="344"/>
                      <a:pt x="99" y="352"/>
                    </a:cubicBezTo>
                    <a:cubicBezTo>
                      <a:pt x="132" y="377"/>
                      <a:pt x="163" y="398"/>
                      <a:pt x="202" y="419"/>
                    </a:cubicBezTo>
                    <a:cubicBezTo>
                      <a:pt x="238" y="439"/>
                      <a:pt x="276" y="458"/>
                      <a:pt x="322" y="469"/>
                    </a:cubicBezTo>
                    <a:cubicBezTo>
                      <a:pt x="338" y="473"/>
                      <a:pt x="355" y="478"/>
                      <a:pt x="373" y="476"/>
                    </a:cubicBezTo>
                    <a:cubicBezTo>
                      <a:pt x="411" y="472"/>
                      <a:pt x="387" y="433"/>
                      <a:pt x="375" y="417"/>
                    </a:cubicBezTo>
                    <a:cubicBezTo>
                      <a:pt x="365" y="402"/>
                      <a:pt x="355" y="390"/>
                      <a:pt x="345" y="381"/>
                    </a:cubicBezTo>
                    <a:cubicBezTo>
                      <a:pt x="350" y="391"/>
                      <a:pt x="362" y="402"/>
                      <a:pt x="357" y="4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8" name="îṩļiḍê">
                <a:extLst>
                  <a:ext uri="{FF2B5EF4-FFF2-40B4-BE49-F238E27FC236}">
                    <a16:creationId xmlns:a16="http://schemas.microsoft.com/office/drawing/2014/main" id="{E6383C7C-B33B-405B-BBE0-FF7F97272EDA}"/>
                  </a:ext>
                </a:extLst>
              </p:cNvPr>
              <p:cNvSpPr/>
              <p:nvPr/>
            </p:nvSpPr>
            <p:spPr bwMode="auto">
              <a:xfrm>
                <a:off x="1747838" y="4089400"/>
                <a:ext cx="161925" cy="190500"/>
              </a:xfrm>
              <a:custGeom>
                <a:avLst/>
                <a:gdLst>
                  <a:gd name="T0" fmla="*/ 24 w 51"/>
                  <a:gd name="T1" fmla="*/ 40 h 60"/>
                  <a:gd name="T2" fmla="*/ 34 w 51"/>
                  <a:gd name="T3" fmla="*/ 20 h 60"/>
                  <a:gd name="T4" fmla="*/ 36 w 51"/>
                  <a:gd name="T5" fmla="*/ 37 h 60"/>
                  <a:gd name="T6" fmla="*/ 42 w 51"/>
                  <a:gd name="T7" fmla="*/ 30 h 60"/>
                  <a:gd name="T8" fmla="*/ 45 w 51"/>
                  <a:gd name="T9" fmla="*/ 32 h 60"/>
                  <a:gd name="T10" fmla="*/ 42 w 51"/>
                  <a:gd name="T11" fmla="*/ 40 h 60"/>
                  <a:gd name="T12" fmla="*/ 51 w 51"/>
                  <a:gd name="T13" fmla="*/ 53 h 60"/>
                  <a:gd name="T14" fmla="*/ 39 w 51"/>
                  <a:gd name="T15" fmla="*/ 57 h 60"/>
                  <a:gd name="T16" fmla="*/ 40 w 51"/>
                  <a:gd name="T17" fmla="*/ 44 h 60"/>
                  <a:gd name="T18" fmla="*/ 29 w 51"/>
                  <a:gd name="T19" fmla="*/ 57 h 60"/>
                  <a:gd name="T20" fmla="*/ 33 w 51"/>
                  <a:gd name="T21" fmla="*/ 28 h 60"/>
                  <a:gd name="T22" fmla="*/ 26 w 51"/>
                  <a:gd name="T23" fmla="*/ 54 h 60"/>
                  <a:gd name="T24" fmla="*/ 19 w 51"/>
                  <a:gd name="T25" fmla="*/ 53 h 60"/>
                  <a:gd name="T26" fmla="*/ 25 w 51"/>
                  <a:gd name="T27" fmla="*/ 27 h 60"/>
                  <a:gd name="T28" fmla="*/ 19 w 51"/>
                  <a:gd name="T29" fmla="*/ 24 h 60"/>
                  <a:gd name="T30" fmla="*/ 20 w 51"/>
                  <a:gd name="T31" fmla="*/ 30 h 60"/>
                  <a:gd name="T32" fmla="*/ 17 w 51"/>
                  <a:gd name="T33" fmla="*/ 34 h 60"/>
                  <a:gd name="T34" fmla="*/ 19 w 51"/>
                  <a:gd name="T35" fmla="*/ 40 h 60"/>
                  <a:gd name="T36" fmla="*/ 6 w 51"/>
                  <a:gd name="T37" fmla="*/ 34 h 60"/>
                  <a:gd name="T38" fmla="*/ 12 w 51"/>
                  <a:gd name="T39" fmla="*/ 31 h 60"/>
                  <a:gd name="T40" fmla="*/ 0 w 51"/>
                  <a:gd name="T41" fmla="*/ 23 h 60"/>
                  <a:gd name="T42" fmla="*/ 12 w 51"/>
                  <a:gd name="T43" fmla="*/ 18 h 60"/>
                  <a:gd name="T44" fmla="*/ 6 w 51"/>
                  <a:gd name="T45" fmla="*/ 6 h 60"/>
                  <a:gd name="T46" fmla="*/ 14 w 51"/>
                  <a:gd name="T47" fmla="*/ 4 h 60"/>
                  <a:gd name="T48" fmla="*/ 15 w 51"/>
                  <a:gd name="T49" fmla="*/ 12 h 60"/>
                  <a:gd name="T50" fmla="*/ 17 w 51"/>
                  <a:gd name="T51" fmla="*/ 2 h 60"/>
                  <a:gd name="T52" fmla="*/ 23 w 51"/>
                  <a:gd name="T53" fmla="*/ 1 h 60"/>
                  <a:gd name="T54" fmla="*/ 30 w 51"/>
                  <a:gd name="T55" fmla="*/ 20 h 60"/>
                  <a:gd name="T56" fmla="*/ 24 w 51"/>
                  <a:gd name="T57" fmla="*/ 40 h 60"/>
                  <a:gd name="T58" fmla="*/ 18 w 51"/>
                  <a:gd name="T59" fmla="*/ 17 h 60"/>
                  <a:gd name="T60" fmla="*/ 26 w 51"/>
                  <a:gd name="T61" fmla="*/ 18 h 60"/>
                  <a:gd name="T62" fmla="*/ 22 w 51"/>
                  <a:gd name="T63" fmla="*/ 5 h 60"/>
                  <a:gd name="T64" fmla="*/ 20 w 51"/>
                  <a:gd name="T65" fmla="*/ 5 h 60"/>
                  <a:gd name="T66" fmla="*/ 18 w 51"/>
                  <a:gd name="T67" fmla="*/ 1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" h="60">
                    <a:moveTo>
                      <a:pt x="24" y="40"/>
                    </a:moveTo>
                    <a:cubicBezTo>
                      <a:pt x="29" y="36"/>
                      <a:pt x="27" y="23"/>
                      <a:pt x="34" y="20"/>
                    </a:cubicBezTo>
                    <a:cubicBezTo>
                      <a:pt x="40" y="22"/>
                      <a:pt x="36" y="32"/>
                      <a:pt x="36" y="37"/>
                    </a:cubicBezTo>
                    <a:cubicBezTo>
                      <a:pt x="39" y="37"/>
                      <a:pt x="39" y="32"/>
                      <a:pt x="42" y="30"/>
                    </a:cubicBezTo>
                    <a:cubicBezTo>
                      <a:pt x="43" y="31"/>
                      <a:pt x="44" y="32"/>
                      <a:pt x="45" y="32"/>
                    </a:cubicBezTo>
                    <a:cubicBezTo>
                      <a:pt x="45" y="37"/>
                      <a:pt x="41" y="36"/>
                      <a:pt x="42" y="40"/>
                    </a:cubicBezTo>
                    <a:cubicBezTo>
                      <a:pt x="45" y="44"/>
                      <a:pt x="51" y="46"/>
                      <a:pt x="51" y="53"/>
                    </a:cubicBezTo>
                    <a:cubicBezTo>
                      <a:pt x="46" y="54"/>
                      <a:pt x="44" y="57"/>
                      <a:pt x="39" y="57"/>
                    </a:cubicBezTo>
                    <a:cubicBezTo>
                      <a:pt x="42" y="54"/>
                      <a:pt x="48" y="47"/>
                      <a:pt x="40" y="44"/>
                    </a:cubicBezTo>
                    <a:cubicBezTo>
                      <a:pt x="36" y="48"/>
                      <a:pt x="40" y="60"/>
                      <a:pt x="29" y="57"/>
                    </a:cubicBezTo>
                    <a:cubicBezTo>
                      <a:pt x="34" y="47"/>
                      <a:pt x="34" y="40"/>
                      <a:pt x="33" y="28"/>
                    </a:cubicBezTo>
                    <a:cubicBezTo>
                      <a:pt x="27" y="33"/>
                      <a:pt x="28" y="45"/>
                      <a:pt x="26" y="54"/>
                    </a:cubicBezTo>
                    <a:cubicBezTo>
                      <a:pt x="25" y="55"/>
                      <a:pt x="20" y="55"/>
                      <a:pt x="19" y="53"/>
                    </a:cubicBezTo>
                    <a:cubicBezTo>
                      <a:pt x="20" y="44"/>
                      <a:pt x="23" y="36"/>
                      <a:pt x="25" y="27"/>
                    </a:cubicBezTo>
                    <a:cubicBezTo>
                      <a:pt x="23" y="26"/>
                      <a:pt x="21" y="25"/>
                      <a:pt x="19" y="24"/>
                    </a:cubicBezTo>
                    <a:cubicBezTo>
                      <a:pt x="17" y="26"/>
                      <a:pt x="19" y="29"/>
                      <a:pt x="20" y="30"/>
                    </a:cubicBezTo>
                    <a:cubicBezTo>
                      <a:pt x="20" y="33"/>
                      <a:pt x="18" y="33"/>
                      <a:pt x="17" y="34"/>
                    </a:cubicBezTo>
                    <a:cubicBezTo>
                      <a:pt x="17" y="36"/>
                      <a:pt x="19" y="37"/>
                      <a:pt x="19" y="40"/>
                    </a:cubicBezTo>
                    <a:cubicBezTo>
                      <a:pt x="13" y="39"/>
                      <a:pt x="11" y="35"/>
                      <a:pt x="6" y="34"/>
                    </a:cubicBezTo>
                    <a:cubicBezTo>
                      <a:pt x="6" y="32"/>
                      <a:pt x="10" y="32"/>
                      <a:pt x="12" y="31"/>
                    </a:cubicBezTo>
                    <a:cubicBezTo>
                      <a:pt x="11" y="25"/>
                      <a:pt x="3" y="27"/>
                      <a:pt x="0" y="23"/>
                    </a:cubicBezTo>
                    <a:cubicBezTo>
                      <a:pt x="2" y="20"/>
                      <a:pt x="10" y="22"/>
                      <a:pt x="12" y="18"/>
                    </a:cubicBezTo>
                    <a:cubicBezTo>
                      <a:pt x="12" y="12"/>
                      <a:pt x="8" y="10"/>
                      <a:pt x="6" y="6"/>
                    </a:cubicBezTo>
                    <a:cubicBezTo>
                      <a:pt x="9" y="5"/>
                      <a:pt x="11" y="4"/>
                      <a:pt x="14" y="4"/>
                    </a:cubicBezTo>
                    <a:cubicBezTo>
                      <a:pt x="15" y="6"/>
                      <a:pt x="16" y="9"/>
                      <a:pt x="15" y="12"/>
                    </a:cubicBezTo>
                    <a:cubicBezTo>
                      <a:pt x="18" y="10"/>
                      <a:pt x="17" y="6"/>
                      <a:pt x="17" y="2"/>
                    </a:cubicBezTo>
                    <a:cubicBezTo>
                      <a:pt x="19" y="1"/>
                      <a:pt x="21" y="0"/>
                      <a:pt x="23" y="1"/>
                    </a:cubicBezTo>
                    <a:cubicBezTo>
                      <a:pt x="26" y="7"/>
                      <a:pt x="28" y="13"/>
                      <a:pt x="30" y="20"/>
                    </a:cubicBezTo>
                    <a:cubicBezTo>
                      <a:pt x="26" y="25"/>
                      <a:pt x="26" y="34"/>
                      <a:pt x="24" y="40"/>
                    </a:cubicBezTo>
                    <a:close/>
                    <a:moveTo>
                      <a:pt x="18" y="17"/>
                    </a:moveTo>
                    <a:cubicBezTo>
                      <a:pt x="21" y="18"/>
                      <a:pt x="22" y="17"/>
                      <a:pt x="26" y="18"/>
                    </a:cubicBezTo>
                    <a:cubicBezTo>
                      <a:pt x="26" y="12"/>
                      <a:pt x="23" y="10"/>
                      <a:pt x="22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8"/>
                      <a:pt x="17" y="13"/>
                      <a:pt x="18" y="1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8" name="î$ľîḋê">
              <a:extLst>
                <a:ext uri="{FF2B5EF4-FFF2-40B4-BE49-F238E27FC236}">
                  <a16:creationId xmlns:a16="http://schemas.microsoft.com/office/drawing/2014/main" id="{DD08EF4C-F3EF-478E-B28F-BF3DF17E7F02}"/>
                </a:ext>
              </a:extLst>
            </p:cNvPr>
            <p:cNvGrpSpPr/>
            <p:nvPr/>
          </p:nvGrpSpPr>
          <p:grpSpPr>
            <a:xfrm>
              <a:off x="3943116" y="2481869"/>
              <a:ext cx="6583568" cy="1449951"/>
              <a:chOff x="3338513" y="2200275"/>
              <a:chExt cx="8534400" cy="1879600"/>
            </a:xfrm>
          </p:grpSpPr>
          <p:sp>
            <p:nvSpPr>
              <p:cNvPr id="47" name="íṩľïḓè">
                <a:extLst>
                  <a:ext uri="{FF2B5EF4-FFF2-40B4-BE49-F238E27FC236}">
                    <a16:creationId xmlns:a16="http://schemas.microsoft.com/office/drawing/2014/main" id="{1329C9C0-A62E-4818-866B-2400B00414BF}"/>
                  </a:ext>
                </a:extLst>
              </p:cNvPr>
              <p:cNvSpPr/>
              <p:nvPr/>
            </p:nvSpPr>
            <p:spPr bwMode="auto">
              <a:xfrm>
                <a:off x="3338513" y="2305050"/>
                <a:ext cx="1260475" cy="1774825"/>
              </a:xfrm>
              <a:custGeom>
                <a:avLst/>
                <a:gdLst>
                  <a:gd name="T0" fmla="*/ 312 w 398"/>
                  <a:gd name="T1" fmla="*/ 42 h 560"/>
                  <a:gd name="T2" fmla="*/ 208 w 398"/>
                  <a:gd name="T3" fmla="*/ 182 h 560"/>
                  <a:gd name="T4" fmla="*/ 292 w 398"/>
                  <a:gd name="T5" fmla="*/ 164 h 560"/>
                  <a:gd name="T6" fmla="*/ 211 w 398"/>
                  <a:gd name="T7" fmla="*/ 239 h 560"/>
                  <a:gd name="T8" fmla="*/ 398 w 398"/>
                  <a:gd name="T9" fmla="*/ 416 h 560"/>
                  <a:gd name="T10" fmla="*/ 293 w 398"/>
                  <a:gd name="T11" fmla="*/ 478 h 560"/>
                  <a:gd name="T12" fmla="*/ 188 w 398"/>
                  <a:gd name="T13" fmla="*/ 312 h 560"/>
                  <a:gd name="T14" fmla="*/ 2 w 398"/>
                  <a:gd name="T15" fmla="*/ 477 h 560"/>
                  <a:gd name="T16" fmla="*/ 84 w 398"/>
                  <a:gd name="T17" fmla="*/ 452 h 560"/>
                  <a:gd name="T18" fmla="*/ 134 w 398"/>
                  <a:gd name="T19" fmla="*/ 310 h 560"/>
                  <a:gd name="T20" fmla="*/ 68 w 398"/>
                  <a:gd name="T21" fmla="*/ 376 h 560"/>
                  <a:gd name="T22" fmla="*/ 0 w 398"/>
                  <a:gd name="T23" fmla="*/ 322 h 560"/>
                  <a:gd name="T24" fmla="*/ 130 w 398"/>
                  <a:gd name="T25" fmla="*/ 245 h 560"/>
                  <a:gd name="T26" fmla="*/ 145 w 398"/>
                  <a:gd name="T27" fmla="*/ 138 h 560"/>
                  <a:gd name="T28" fmla="*/ 120 w 398"/>
                  <a:gd name="T29" fmla="*/ 91 h 560"/>
                  <a:gd name="T30" fmla="*/ 130 w 398"/>
                  <a:gd name="T31" fmla="*/ 78 h 560"/>
                  <a:gd name="T32" fmla="*/ 312 w 398"/>
                  <a:gd name="T33" fmla="*/ 42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8" h="560">
                    <a:moveTo>
                      <a:pt x="312" y="42"/>
                    </a:moveTo>
                    <a:cubicBezTo>
                      <a:pt x="308" y="94"/>
                      <a:pt x="188" y="114"/>
                      <a:pt x="208" y="182"/>
                    </a:cubicBezTo>
                    <a:cubicBezTo>
                      <a:pt x="227" y="170"/>
                      <a:pt x="251" y="146"/>
                      <a:pt x="292" y="164"/>
                    </a:cubicBezTo>
                    <a:cubicBezTo>
                      <a:pt x="293" y="210"/>
                      <a:pt x="236" y="211"/>
                      <a:pt x="211" y="239"/>
                    </a:cubicBezTo>
                    <a:cubicBezTo>
                      <a:pt x="212" y="323"/>
                      <a:pt x="307" y="426"/>
                      <a:pt x="398" y="416"/>
                    </a:cubicBezTo>
                    <a:cubicBezTo>
                      <a:pt x="363" y="439"/>
                      <a:pt x="326" y="442"/>
                      <a:pt x="293" y="478"/>
                    </a:cubicBezTo>
                    <a:cubicBezTo>
                      <a:pt x="214" y="428"/>
                      <a:pt x="209" y="369"/>
                      <a:pt x="188" y="312"/>
                    </a:cubicBezTo>
                    <a:cubicBezTo>
                      <a:pt x="178" y="378"/>
                      <a:pt x="116" y="560"/>
                      <a:pt x="2" y="477"/>
                    </a:cubicBezTo>
                    <a:cubicBezTo>
                      <a:pt x="28" y="454"/>
                      <a:pt x="57" y="465"/>
                      <a:pt x="84" y="452"/>
                    </a:cubicBezTo>
                    <a:cubicBezTo>
                      <a:pt x="128" y="402"/>
                      <a:pt x="138" y="355"/>
                      <a:pt x="134" y="310"/>
                    </a:cubicBezTo>
                    <a:cubicBezTo>
                      <a:pt x="116" y="315"/>
                      <a:pt x="95" y="364"/>
                      <a:pt x="68" y="376"/>
                    </a:cubicBezTo>
                    <a:cubicBezTo>
                      <a:pt x="42" y="372"/>
                      <a:pt x="18" y="339"/>
                      <a:pt x="0" y="322"/>
                    </a:cubicBezTo>
                    <a:cubicBezTo>
                      <a:pt x="43" y="303"/>
                      <a:pt x="103" y="289"/>
                      <a:pt x="130" y="245"/>
                    </a:cubicBezTo>
                    <a:cubicBezTo>
                      <a:pt x="154" y="205"/>
                      <a:pt x="115" y="167"/>
                      <a:pt x="145" y="138"/>
                    </a:cubicBezTo>
                    <a:cubicBezTo>
                      <a:pt x="136" y="123"/>
                      <a:pt x="121" y="108"/>
                      <a:pt x="120" y="91"/>
                    </a:cubicBezTo>
                    <a:cubicBezTo>
                      <a:pt x="124" y="87"/>
                      <a:pt x="127" y="82"/>
                      <a:pt x="130" y="78"/>
                    </a:cubicBezTo>
                    <a:cubicBezTo>
                      <a:pt x="194" y="92"/>
                      <a:pt x="245" y="0"/>
                      <a:pt x="312" y="42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8" name="isḻiďe">
                <a:extLst>
                  <a:ext uri="{FF2B5EF4-FFF2-40B4-BE49-F238E27FC236}">
                    <a16:creationId xmlns:a16="http://schemas.microsoft.com/office/drawing/2014/main" id="{12FBF35A-CE26-4957-ADE8-D54813D4B618}"/>
                  </a:ext>
                </a:extLst>
              </p:cNvPr>
              <p:cNvSpPr/>
              <p:nvPr/>
            </p:nvSpPr>
            <p:spPr bwMode="auto">
              <a:xfrm>
                <a:off x="4954588" y="2400300"/>
                <a:ext cx="892175" cy="1500188"/>
              </a:xfrm>
              <a:custGeom>
                <a:avLst/>
                <a:gdLst>
                  <a:gd name="T0" fmla="*/ 174 w 282"/>
                  <a:gd name="T1" fmla="*/ 293 h 473"/>
                  <a:gd name="T2" fmla="*/ 218 w 282"/>
                  <a:gd name="T3" fmla="*/ 281 h 473"/>
                  <a:gd name="T4" fmla="*/ 213 w 282"/>
                  <a:gd name="T5" fmla="*/ 239 h 473"/>
                  <a:gd name="T6" fmla="*/ 278 w 282"/>
                  <a:gd name="T7" fmla="*/ 265 h 473"/>
                  <a:gd name="T8" fmla="*/ 187 w 282"/>
                  <a:gd name="T9" fmla="*/ 336 h 473"/>
                  <a:gd name="T10" fmla="*/ 174 w 282"/>
                  <a:gd name="T11" fmla="*/ 469 h 473"/>
                  <a:gd name="T12" fmla="*/ 132 w 282"/>
                  <a:gd name="T13" fmla="*/ 373 h 473"/>
                  <a:gd name="T14" fmla="*/ 73 w 282"/>
                  <a:gd name="T15" fmla="*/ 357 h 473"/>
                  <a:gd name="T16" fmla="*/ 132 w 282"/>
                  <a:gd name="T17" fmla="*/ 317 h 473"/>
                  <a:gd name="T18" fmla="*/ 96 w 282"/>
                  <a:gd name="T19" fmla="*/ 287 h 473"/>
                  <a:gd name="T20" fmla="*/ 124 w 282"/>
                  <a:gd name="T21" fmla="*/ 271 h 473"/>
                  <a:gd name="T22" fmla="*/ 101 w 282"/>
                  <a:gd name="T23" fmla="*/ 253 h 473"/>
                  <a:gd name="T24" fmla="*/ 124 w 282"/>
                  <a:gd name="T25" fmla="*/ 227 h 473"/>
                  <a:gd name="T26" fmla="*/ 84 w 282"/>
                  <a:gd name="T27" fmla="*/ 212 h 473"/>
                  <a:gd name="T28" fmla="*/ 30 w 282"/>
                  <a:gd name="T29" fmla="*/ 413 h 473"/>
                  <a:gd name="T30" fmla="*/ 0 w 282"/>
                  <a:gd name="T31" fmla="*/ 361 h 473"/>
                  <a:gd name="T32" fmla="*/ 21 w 282"/>
                  <a:gd name="T33" fmla="*/ 167 h 473"/>
                  <a:gd name="T34" fmla="*/ 29 w 282"/>
                  <a:gd name="T35" fmla="*/ 50 h 473"/>
                  <a:gd name="T36" fmla="*/ 96 w 282"/>
                  <a:gd name="T37" fmla="*/ 112 h 473"/>
                  <a:gd name="T38" fmla="*/ 126 w 282"/>
                  <a:gd name="T39" fmla="*/ 0 h 473"/>
                  <a:gd name="T40" fmla="*/ 173 w 282"/>
                  <a:gd name="T41" fmla="*/ 49 h 473"/>
                  <a:gd name="T42" fmla="*/ 238 w 282"/>
                  <a:gd name="T43" fmla="*/ 74 h 473"/>
                  <a:gd name="T44" fmla="*/ 180 w 282"/>
                  <a:gd name="T45" fmla="*/ 139 h 473"/>
                  <a:gd name="T46" fmla="*/ 232 w 282"/>
                  <a:gd name="T47" fmla="*/ 109 h 473"/>
                  <a:gd name="T48" fmla="*/ 258 w 282"/>
                  <a:gd name="T49" fmla="*/ 132 h 473"/>
                  <a:gd name="T50" fmla="*/ 173 w 282"/>
                  <a:gd name="T51" fmla="*/ 181 h 473"/>
                  <a:gd name="T52" fmla="*/ 208 w 282"/>
                  <a:gd name="T53" fmla="*/ 198 h 473"/>
                  <a:gd name="T54" fmla="*/ 183 w 282"/>
                  <a:gd name="T55" fmla="*/ 231 h 473"/>
                  <a:gd name="T56" fmla="*/ 208 w 282"/>
                  <a:gd name="T57" fmla="*/ 242 h 473"/>
                  <a:gd name="T58" fmla="*/ 174 w 282"/>
                  <a:gd name="T59" fmla="*/ 293 h 473"/>
                  <a:gd name="T60" fmla="*/ 95 w 282"/>
                  <a:gd name="T61" fmla="*/ 187 h 473"/>
                  <a:gd name="T62" fmla="*/ 125 w 282"/>
                  <a:gd name="T63" fmla="*/ 152 h 473"/>
                  <a:gd name="T64" fmla="*/ 84 w 282"/>
                  <a:gd name="T65" fmla="*/ 112 h 473"/>
                  <a:gd name="T66" fmla="*/ 95 w 282"/>
                  <a:gd name="T67" fmla="*/ 187 h 473"/>
                  <a:gd name="T68" fmla="*/ 174 w 282"/>
                  <a:gd name="T69" fmla="*/ 105 h 473"/>
                  <a:gd name="T70" fmla="*/ 195 w 282"/>
                  <a:gd name="T71" fmla="*/ 87 h 473"/>
                  <a:gd name="T72" fmla="*/ 189 w 282"/>
                  <a:gd name="T73" fmla="*/ 77 h 473"/>
                  <a:gd name="T74" fmla="*/ 177 w 282"/>
                  <a:gd name="T75" fmla="*/ 78 h 473"/>
                  <a:gd name="T76" fmla="*/ 174 w 282"/>
                  <a:gd name="T77" fmla="*/ 105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2" h="473">
                    <a:moveTo>
                      <a:pt x="174" y="293"/>
                    </a:moveTo>
                    <a:cubicBezTo>
                      <a:pt x="185" y="301"/>
                      <a:pt x="202" y="290"/>
                      <a:pt x="218" y="281"/>
                    </a:cubicBezTo>
                    <a:cubicBezTo>
                      <a:pt x="233" y="272"/>
                      <a:pt x="207" y="251"/>
                      <a:pt x="213" y="239"/>
                    </a:cubicBezTo>
                    <a:cubicBezTo>
                      <a:pt x="235" y="247"/>
                      <a:pt x="255" y="260"/>
                      <a:pt x="278" y="265"/>
                    </a:cubicBezTo>
                    <a:cubicBezTo>
                      <a:pt x="282" y="298"/>
                      <a:pt x="216" y="312"/>
                      <a:pt x="187" y="336"/>
                    </a:cubicBezTo>
                    <a:cubicBezTo>
                      <a:pt x="167" y="376"/>
                      <a:pt x="196" y="429"/>
                      <a:pt x="174" y="469"/>
                    </a:cubicBezTo>
                    <a:cubicBezTo>
                      <a:pt x="114" y="473"/>
                      <a:pt x="143" y="410"/>
                      <a:pt x="132" y="373"/>
                    </a:cubicBezTo>
                    <a:cubicBezTo>
                      <a:pt x="109" y="381"/>
                      <a:pt x="89" y="375"/>
                      <a:pt x="73" y="357"/>
                    </a:cubicBezTo>
                    <a:cubicBezTo>
                      <a:pt x="78" y="342"/>
                      <a:pt x="124" y="340"/>
                      <a:pt x="132" y="317"/>
                    </a:cubicBezTo>
                    <a:cubicBezTo>
                      <a:pt x="123" y="295"/>
                      <a:pt x="106" y="304"/>
                      <a:pt x="96" y="287"/>
                    </a:cubicBezTo>
                    <a:cubicBezTo>
                      <a:pt x="105" y="282"/>
                      <a:pt x="115" y="277"/>
                      <a:pt x="124" y="271"/>
                    </a:cubicBezTo>
                    <a:cubicBezTo>
                      <a:pt x="118" y="259"/>
                      <a:pt x="111" y="253"/>
                      <a:pt x="101" y="253"/>
                    </a:cubicBezTo>
                    <a:cubicBezTo>
                      <a:pt x="95" y="241"/>
                      <a:pt x="112" y="234"/>
                      <a:pt x="124" y="227"/>
                    </a:cubicBezTo>
                    <a:cubicBezTo>
                      <a:pt x="115" y="207"/>
                      <a:pt x="98" y="218"/>
                      <a:pt x="84" y="212"/>
                    </a:cubicBezTo>
                    <a:cubicBezTo>
                      <a:pt x="50" y="275"/>
                      <a:pt x="79" y="355"/>
                      <a:pt x="30" y="413"/>
                    </a:cubicBezTo>
                    <a:cubicBezTo>
                      <a:pt x="6" y="411"/>
                      <a:pt x="8" y="381"/>
                      <a:pt x="0" y="361"/>
                    </a:cubicBezTo>
                    <a:cubicBezTo>
                      <a:pt x="36" y="304"/>
                      <a:pt x="58" y="244"/>
                      <a:pt x="21" y="167"/>
                    </a:cubicBezTo>
                    <a:cubicBezTo>
                      <a:pt x="63" y="139"/>
                      <a:pt x="38" y="92"/>
                      <a:pt x="29" y="50"/>
                    </a:cubicBezTo>
                    <a:cubicBezTo>
                      <a:pt x="60" y="45"/>
                      <a:pt x="100" y="77"/>
                      <a:pt x="96" y="112"/>
                    </a:cubicBezTo>
                    <a:cubicBezTo>
                      <a:pt x="149" y="86"/>
                      <a:pt x="99" y="33"/>
                      <a:pt x="126" y="0"/>
                    </a:cubicBezTo>
                    <a:cubicBezTo>
                      <a:pt x="141" y="14"/>
                      <a:pt x="175" y="20"/>
                      <a:pt x="173" y="49"/>
                    </a:cubicBezTo>
                    <a:cubicBezTo>
                      <a:pt x="199" y="42"/>
                      <a:pt x="224" y="38"/>
                      <a:pt x="238" y="74"/>
                    </a:cubicBezTo>
                    <a:cubicBezTo>
                      <a:pt x="224" y="97"/>
                      <a:pt x="193" y="116"/>
                      <a:pt x="180" y="139"/>
                    </a:cubicBezTo>
                    <a:cubicBezTo>
                      <a:pt x="196" y="144"/>
                      <a:pt x="223" y="119"/>
                      <a:pt x="232" y="109"/>
                    </a:cubicBezTo>
                    <a:cubicBezTo>
                      <a:pt x="241" y="117"/>
                      <a:pt x="252" y="116"/>
                      <a:pt x="258" y="132"/>
                    </a:cubicBezTo>
                    <a:cubicBezTo>
                      <a:pt x="242" y="151"/>
                      <a:pt x="192" y="150"/>
                      <a:pt x="173" y="181"/>
                    </a:cubicBezTo>
                    <a:cubicBezTo>
                      <a:pt x="182" y="195"/>
                      <a:pt x="197" y="191"/>
                      <a:pt x="208" y="198"/>
                    </a:cubicBezTo>
                    <a:cubicBezTo>
                      <a:pt x="211" y="212"/>
                      <a:pt x="202" y="223"/>
                      <a:pt x="183" y="231"/>
                    </a:cubicBezTo>
                    <a:cubicBezTo>
                      <a:pt x="189" y="244"/>
                      <a:pt x="199" y="242"/>
                      <a:pt x="208" y="242"/>
                    </a:cubicBezTo>
                    <a:cubicBezTo>
                      <a:pt x="218" y="265"/>
                      <a:pt x="169" y="271"/>
                      <a:pt x="174" y="293"/>
                    </a:cubicBezTo>
                    <a:close/>
                    <a:moveTo>
                      <a:pt x="95" y="187"/>
                    </a:moveTo>
                    <a:cubicBezTo>
                      <a:pt x="121" y="180"/>
                      <a:pt x="120" y="165"/>
                      <a:pt x="125" y="152"/>
                    </a:cubicBezTo>
                    <a:cubicBezTo>
                      <a:pt x="107" y="130"/>
                      <a:pt x="78" y="147"/>
                      <a:pt x="84" y="112"/>
                    </a:cubicBezTo>
                    <a:cubicBezTo>
                      <a:pt x="37" y="136"/>
                      <a:pt x="65" y="170"/>
                      <a:pt x="95" y="187"/>
                    </a:cubicBezTo>
                    <a:close/>
                    <a:moveTo>
                      <a:pt x="174" y="105"/>
                    </a:moveTo>
                    <a:cubicBezTo>
                      <a:pt x="189" y="101"/>
                      <a:pt x="182" y="91"/>
                      <a:pt x="195" y="87"/>
                    </a:cubicBezTo>
                    <a:cubicBezTo>
                      <a:pt x="193" y="84"/>
                      <a:pt x="191" y="80"/>
                      <a:pt x="189" y="77"/>
                    </a:cubicBezTo>
                    <a:cubicBezTo>
                      <a:pt x="184" y="80"/>
                      <a:pt x="181" y="77"/>
                      <a:pt x="177" y="78"/>
                    </a:cubicBezTo>
                    <a:cubicBezTo>
                      <a:pt x="180" y="88"/>
                      <a:pt x="161" y="92"/>
                      <a:pt x="174" y="10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9" name="íŝ1ïḑe">
                <a:extLst>
                  <a:ext uri="{FF2B5EF4-FFF2-40B4-BE49-F238E27FC236}">
                    <a16:creationId xmlns:a16="http://schemas.microsoft.com/office/drawing/2014/main" id="{3B6327FF-80B4-48A7-B58D-6A2D6A2CCF3D}"/>
                  </a:ext>
                </a:extLst>
              </p:cNvPr>
              <p:cNvSpPr/>
              <p:nvPr/>
            </p:nvSpPr>
            <p:spPr bwMode="auto">
              <a:xfrm>
                <a:off x="7710488" y="2520950"/>
                <a:ext cx="1298575" cy="1246188"/>
              </a:xfrm>
              <a:custGeom>
                <a:avLst/>
                <a:gdLst>
                  <a:gd name="T0" fmla="*/ 266 w 410"/>
                  <a:gd name="T1" fmla="*/ 0 h 393"/>
                  <a:gd name="T2" fmla="*/ 338 w 410"/>
                  <a:gd name="T3" fmla="*/ 68 h 393"/>
                  <a:gd name="T4" fmla="*/ 274 w 410"/>
                  <a:gd name="T5" fmla="*/ 151 h 393"/>
                  <a:gd name="T6" fmla="*/ 287 w 410"/>
                  <a:gd name="T7" fmla="*/ 241 h 393"/>
                  <a:gd name="T8" fmla="*/ 410 w 410"/>
                  <a:gd name="T9" fmla="*/ 295 h 393"/>
                  <a:gd name="T10" fmla="*/ 318 w 410"/>
                  <a:gd name="T11" fmla="*/ 351 h 393"/>
                  <a:gd name="T12" fmla="*/ 265 w 410"/>
                  <a:gd name="T13" fmla="*/ 304 h 393"/>
                  <a:gd name="T14" fmla="*/ 187 w 410"/>
                  <a:gd name="T15" fmla="*/ 374 h 393"/>
                  <a:gd name="T16" fmla="*/ 161 w 410"/>
                  <a:gd name="T17" fmla="*/ 364 h 393"/>
                  <a:gd name="T18" fmla="*/ 135 w 410"/>
                  <a:gd name="T19" fmla="*/ 393 h 393"/>
                  <a:gd name="T20" fmla="*/ 64 w 410"/>
                  <a:gd name="T21" fmla="*/ 353 h 393"/>
                  <a:gd name="T22" fmla="*/ 111 w 410"/>
                  <a:gd name="T23" fmla="*/ 333 h 393"/>
                  <a:gd name="T24" fmla="*/ 116 w 410"/>
                  <a:gd name="T25" fmla="*/ 240 h 393"/>
                  <a:gd name="T26" fmla="*/ 52 w 410"/>
                  <a:gd name="T27" fmla="*/ 324 h 393"/>
                  <a:gd name="T28" fmla="*/ 0 w 410"/>
                  <a:gd name="T29" fmla="*/ 304 h 393"/>
                  <a:gd name="T30" fmla="*/ 119 w 410"/>
                  <a:gd name="T31" fmla="*/ 153 h 393"/>
                  <a:gd name="T32" fmla="*/ 75 w 410"/>
                  <a:gd name="T33" fmla="*/ 123 h 393"/>
                  <a:gd name="T34" fmla="*/ 125 w 410"/>
                  <a:gd name="T35" fmla="*/ 87 h 393"/>
                  <a:gd name="T36" fmla="*/ 130 w 410"/>
                  <a:gd name="T37" fmla="*/ 22 h 393"/>
                  <a:gd name="T38" fmla="*/ 204 w 410"/>
                  <a:gd name="T39" fmla="*/ 78 h 393"/>
                  <a:gd name="T40" fmla="*/ 169 w 410"/>
                  <a:gd name="T41" fmla="*/ 122 h 393"/>
                  <a:gd name="T42" fmla="*/ 260 w 410"/>
                  <a:gd name="T43" fmla="*/ 71 h 393"/>
                  <a:gd name="T44" fmla="*/ 266 w 410"/>
                  <a:gd name="T45" fmla="*/ 0 h 393"/>
                  <a:gd name="T46" fmla="*/ 163 w 410"/>
                  <a:gd name="T47" fmla="*/ 154 h 393"/>
                  <a:gd name="T48" fmla="*/ 155 w 410"/>
                  <a:gd name="T49" fmla="*/ 335 h 393"/>
                  <a:gd name="T50" fmla="*/ 233 w 410"/>
                  <a:gd name="T51" fmla="*/ 265 h 393"/>
                  <a:gd name="T52" fmla="*/ 208 w 410"/>
                  <a:gd name="T53" fmla="*/ 217 h 393"/>
                  <a:gd name="T54" fmla="*/ 265 w 410"/>
                  <a:gd name="T55" fmla="*/ 205 h 393"/>
                  <a:gd name="T56" fmla="*/ 226 w 410"/>
                  <a:gd name="T57" fmla="*/ 176 h 393"/>
                  <a:gd name="T58" fmla="*/ 234 w 410"/>
                  <a:gd name="T59" fmla="*/ 127 h 393"/>
                  <a:gd name="T60" fmla="*/ 163 w 410"/>
                  <a:gd name="T61" fmla="*/ 154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10" h="393">
                    <a:moveTo>
                      <a:pt x="266" y="0"/>
                    </a:moveTo>
                    <a:cubicBezTo>
                      <a:pt x="307" y="11"/>
                      <a:pt x="332" y="33"/>
                      <a:pt x="338" y="68"/>
                    </a:cubicBezTo>
                    <a:cubicBezTo>
                      <a:pt x="304" y="78"/>
                      <a:pt x="290" y="115"/>
                      <a:pt x="274" y="151"/>
                    </a:cubicBezTo>
                    <a:cubicBezTo>
                      <a:pt x="317" y="165"/>
                      <a:pt x="328" y="216"/>
                      <a:pt x="287" y="241"/>
                    </a:cubicBezTo>
                    <a:cubicBezTo>
                      <a:pt x="294" y="283"/>
                      <a:pt x="361" y="298"/>
                      <a:pt x="410" y="295"/>
                    </a:cubicBezTo>
                    <a:cubicBezTo>
                      <a:pt x="387" y="324"/>
                      <a:pt x="347" y="329"/>
                      <a:pt x="318" y="351"/>
                    </a:cubicBezTo>
                    <a:cubicBezTo>
                      <a:pt x="295" y="340"/>
                      <a:pt x="283" y="320"/>
                      <a:pt x="265" y="304"/>
                    </a:cubicBezTo>
                    <a:cubicBezTo>
                      <a:pt x="238" y="325"/>
                      <a:pt x="216" y="354"/>
                      <a:pt x="187" y="374"/>
                    </a:cubicBezTo>
                    <a:cubicBezTo>
                      <a:pt x="175" y="373"/>
                      <a:pt x="167" y="369"/>
                      <a:pt x="161" y="364"/>
                    </a:cubicBezTo>
                    <a:cubicBezTo>
                      <a:pt x="148" y="368"/>
                      <a:pt x="148" y="389"/>
                      <a:pt x="135" y="393"/>
                    </a:cubicBezTo>
                    <a:cubicBezTo>
                      <a:pt x="109" y="381"/>
                      <a:pt x="95" y="361"/>
                      <a:pt x="64" y="353"/>
                    </a:cubicBezTo>
                    <a:cubicBezTo>
                      <a:pt x="70" y="333"/>
                      <a:pt x="101" y="347"/>
                      <a:pt x="111" y="333"/>
                    </a:cubicBezTo>
                    <a:cubicBezTo>
                      <a:pt x="111" y="303"/>
                      <a:pt x="113" y="272"/>
                      <a:pt x="116" y="240"/>
                    </a:cubicBezTo>
                    <a:cubicBezTo>
                      <a:pt x="85" y="254"/>
                      <a:pt x="81" y="306"/>
                      <a:pt x="52" y="324"/>
                    </a:cubicBezTo>
                    <a:cubicBezTo>
                      <a:pt x="25" y="324"/>
                      <a:pt x="18" y="310"/>
                      <a:pt x="0" y="304"/>
                    </a:cubicBezTo>
                    <a:cubicBezTo>
                      <a:pt x="42" y="256"/>
                      <a:pt x="97" y="228"/>
                      <a:pt x="119" y="153"/>
                    </a:cubicBezTo>
                    <a:cubicBezTo>
                      <a:pt x="108" y="146"/>
                      <a:pt x="75" y="149"/>
                      <a:pt x="75" y="123"/>
                    </a:cubicBezTo>
                    <a:cubicBezTo>
                      <a:pt x="83" y="99"/>
                      <a:pt x="115" y="108"/>
                      <a:pt x="125" y="87"/>
                    </a:cubicBezTo>
                    <a:cubicBezTo>
                      <a:pt x="128" y="62"/>
                      <a:pt x="117" y="40"/>
                      <a:pt x="130" y="22"/>
                    </a:cubicBezTo>
                    <a:cubicBezTo>
                      <a:pt x="177" y="25"/>
                      <a:pt x="185" y="56"/>
                      <a:pt x="204" y="78"/>
                    </a:cubicBezTo>
                    <a:cubicBezTo>
                      <a:pt x="200" y="104"/>
                      <a:pt x="175" y="100"/>
                      <a:pt x="169" y="122"/>
                    </a:cubicBezTo>
                    <a:cubicBezTo>
                      <a:pt x="196" y="127"/>
                      <a:pt x="235" y="91"/>
                      <a:pt x="260" y="71"/>
                    </a:cubicBezTo>
                    <a:cubicBezTo>
                      <a:pt x="269" y="43"/>
                      <a:pt x="259" y="28"/>
                      <a:pt x="266" y="0"/>
                    </a:cubicBezTo>
                    <a:close/>
                    <a:moveTo>
                      <a:pt x="163" y="154"/>
                    </a:moveTo>
                    <a:cubicBezTo>
                      <a:pt x="157" y="217"/>
                      <a:pt x="153" y="278"/>
                      <a:pt x="155" y="335"/>
                    </a:cubicBezTo>
                    <a:cubicBezTo>
                      <a:pt x="195" y="332"/>
                      <a:pt x="218" y="303"/>
                      <a:pt x="233" y="265"/>
                    </a:cubicBezTo>
                    <a:cubicBezTo>
                      <a:pt x="229" y="246"/>
                      <a:pt x="207" y="240"/>
                      <a:pt x="208" y="217"/>
                    </a:cubicBezTo>
                    <a:cubicBezTo>
                      <a:pt x="232" y="208"/>
                      <a:pt x="257" y="249"/>
                      <a:pt x="265" y="205"/>
                    </a:cubicBezTo>
                    <a:cubicBezTo>
                      <a:pt x="240" y="208"/>
                      <a:pt x="227" y="200"/>
                      <a:pt x="226" y="176"/>
                    </a:cubicBezTo>
                    <a:cubicBezTo>
                      <a:pt x="228" y="163"/>
                      <a:pt x="260" y="137"/>
                      <a:pt x="234" y="127"/>
                    </a:cubicBezTo>
                    <a:cubicBezTo>
                      <a:pt x="226" y="158"/>
                      <a:pt x="190" y="150"/>
                      <a:pt x="163" y="15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0" name="íšḷîḑe">
                <a:extLst>
                  <a:ext uri="{FF2B5EF4-FFF2-40B4-BE49-F238E27FC236}">
                    <a16:creationId xmlns:a16="http://schemas.microsoft.com/office/drawing/2014/main" id="{32F99C4B-7647-4788-BB3E-B00B70D3ECC0}"/>
                  </a:ext>
                </a:extLst>
              </p:cNvPr>
              <p:cNvSpPr/>
              <p:nvPr/>
            </p:nvSpPr>
            <p:spPr bwMode="auto">
              <a:xfrm>
                <a:off x="9391650" y="2711450"/>
                <a:ext cx="750888" cy="992188"/>
              </a:xfrm>
              <a:custGeom>
                <a:avLst/>
                <a:gdLst>
                  <a:gd name="T0" fmla="*/ 185 w 237"/>
                  <a:gd name="T1" fmla="*/ 31 h 313"/>
                  <a:gd name="T2" fmla="*/ 173 w 237"/>
                  <a:gd name="T3" fmla="*/ 114 h 313"/>
                  <a:gd name="T4" fmla="*/ 184 w 237"/>
                  <a:gd name="T5" fmla="*/ 89 h 313"/>
                  <a:gd name="T6" fmla="*/ 237 w 237"/>
                  <a:gd name="T7" fmla="*/ 117 h 313"/>
                  <a:gd name="T8" fmla="*/ 153 w 237"/>
                  <a:gd name="T9" fmla="*/ 177 h 313"/>
                  <a:gd name="T10" fmla="*/ 126 w 237"/>
                  <a:gd name="T11" fmla="*/ 254 h 313"/>
                  <a:gd name="T12" fmla="*/ 0 w 237"/>
                  <a:gd name="T13" fmla="*/ 302 h 313"/>
                  <a:gd name="T14" fmla="*/ 100 w 237"/>
                  <a:gd name="T15" fmla="*/ 219 h 313"/>
                  <a:gd name="T16" fmla="*/ 46 w 237"/>
                  <a:gd name="T17" fmla="*/ 250 h 313"/>
                  <a:gd name="T18" fmla="*/ 16 w 237"/>
                  <a:gd name="T19" fmla="*/ 208 h 313"/>
                  <a:gd name="T20" fmla="*/ 115 w 237"/>
                  <a:gd name="T21" fmla="*/ 155 h 313"/>
                  <a:gd name="T22" fmla="*/ 124 w 237"/>
                  <a:gd name="T23" fmla="*/ 5 h 313"/>
                  <a:gd name="T24" fmla="*/ 185 w 237"/>
                  <a:gd name="T25" fmla="*/ 3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7" h="313">
                    <a:moveTo>
                      <a:pt x="185" y="31"/>
                    </a:moveTo>
                    <a:cubicBezTo>
                      <a:pt x="192" y="54"/>
                      <a:pt x="160" y="94"/>
                      <a:pt x="173" y="114"/>
                    </a:cubicBezTo>
                    <a:cubicBezTo>
                      <a:pt x="190" y="116"/>
                      <a:pt x="172" y="99"/>
                      <a:pt x="184" y="89"/>
                    </a:cubicBezTo>
                    <a:cubicBezTo>
                      <a:pt x="207" y="101"/>
                      <a:pt x="231" y="94"/>
                      <a:pt x="237" y="117"/>
                    </a:cubicBezTo>
                    <a:cubicBezTo>
                      <a:pt x="221" y="148"/>
                      <a:pt x="177" y="141"/>
                      <a:pt x="153" y="177"/>
                    </a:cubicBezTo>
                    <a:cubicBezTo>
                      <a:pt x="138" y="199"/>
                      <a:pt x="140" y="232"/>
                      <a:pt x="126" y="254"/>
                    </a:cubicBezTo>
                    <a:cubicBezTo>
                      <a:pt x="97" y="304"/>
                      <a:pt x="64" y="313"/>
                      <a:pt x="0" y="302"/>
                    </a:cubicBezTo>
                    <a:cubicBezTo>
                      <a:pt x="27" y="266"/>
                      <a:pt x="99" y="288"/>
                      <a:pt x="100" y="219"/>
                    </a:cubicBezTo>
                    <a:cubicBezTo>
                      <a:pt x="76" y="217"/>
                      <a:pt x="69" y="254"/>
                      <a:pt x="46" y="250"/>
                    </a:cubicBezTo>
                    <a:cubicBezTo>
                      <a:pt x="23" y="241"/>
                      <a:pt x="19" y="225"/>
                      <a:pt x="16" y="208"/>
                    </a:cubicBezTo>
                    <a:cubicBezTo>
                      <a:pt x="48" y="188"/>
                      <a:pt x="85" y="180"/>
                      <a:pt x="115" y="155"/>
                    </a:cubicBezTo>
                    <a:cubicBezTo>
                      <a:pt x="125" y="102"/>
                      <a:pt x="117" y="57"/>
                      <a:pt x="124" y="5"/>
                    </a:cubicBezTo>
                    <a:cubicBezTo>
                      <a:pt x="144" y="0"/>
                      <a:pt x="168" y="21"/>
                      <a:pt x="185" y="3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1" name="îSḷiḋê">
                <a:extLst>
                  <a:ext uri="{FF2B5EF4-FFF2-40B4-BE49-F238E27FC236}">
                    <a16:creationId xmlns:a16="http://schemas.microsoft.com/office/drawing/2014/main" id="{1042D572-EEB3-4F45-92DE-AAC71C28DF04}"/>
                  </a:ext>
                </a:extLst>
              </p:cNvPr>
              <p:cNvSpPr/>
              <p:nvPr/>
            </p:nvSpPr>
            <p:spPr bwMode="auto">
              <a:xfrm>
                <a:off x="9888538" y="3338513"/>
                <a:ext cx="444500" cy="304800"/>
              </a:xfrm>
              <a:custGeom>
                <a:avLst/>
                <a:gdLst>
                  <a:gd name="T0" fmla="*/ 127 w 140"/>
                  <a:gd name="T1" fmla="*/ 46 h 96"/>
                  <a:gd name="T2" fmla="*/ 65 w 140"/>
                  <a:gd name="T3" fmla="*/ 96 h 96"/>
                  <a:gd name="T4" fmla="*/ 5 w 140"/>
                  <a:gd name="T5" fmla="*/ 0 h 96"/>
                  <a:gd name="T6" fmla="*/ 127 w 140"/>
                  <a:gd name="T7" fmla="*/ 4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6">
                    <a:moveTo>
                      <a:pt x="127" y="46"/>
                    </a:moveTo>
                    <a:cubicBezTo>
                      <a:pt x="140" y="67"/>
                      <a:pt x="82" y="81"/>
                      <a:pt x="65" y="96"/>
                    </a:cubicBezTo>
                    <a:cubicBezTo>
                      <a:pt x="24" y="73"/>
                      <a:pt x="0" y="43"/>
                      <a:pt x="5" y="0"/>
                    </a:cubicBezTo>
                    <a:cubicBezTo>
                      <a:pt x="36" y="31"/>
                      <a:pt x="86" y="60"/>
                      <a:pt x="127" y="4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2" name="îSlïḍê">
                <a:extLst>
                  <a:ext uri="{FF2B5EF4-FFF2-40B4-BE49-F238E27FC236}">
                    <a16:creationId xmlns:a16="http://schemas.microsoft.com/office/drawing/2014/main" id="{C2872111-1AA1-4808-B267-89B011B0BE37}"/>
                  </a:ext>
                </a:extLst>
              </p:cNvPr>
              <p:cNvSpPr/>
              <p:nvPr/>
            </p:nvSpPr>
            <p:spPr bwMode="auto">
              <a:xfrm>
                <a:off x="6467475" y="2533650"/>
                <a:ext cx="520700" cy="309563"/>
              </a:xfrm>
              <a:custGeom>
                <a:avLst/>
                <a:gdLst>
                  <a:gd name="T0" fmla="*/ 0 w 164"/>
                  <a:gd name="T1" fmla="*/ 98 h 98"/>
                  <a:gd name="T2" fmla="*/ 115 w 164"/>
                  <a:gd name="T3" fmla="*/ 0 h 98"/>
                  <a:gd name="T4" fmla="*/ 0 w 164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4" h="98">
                    <a:moveTo>
                      <a:pt x="0" y="98"/>
                    </a:moveTo>
                    <a:cubicBezTo>
                      <a:pt x="17" y="54"/>
                      <a:pt x="74" y="13"/>
                      <a:pt x="115" y="0"/>
                    </a:cubicBezTo>
                    <a:cubicBezTo>
                      <a:pt x="164" y="76"/>
                      <a:pt x="37" y="68"/>
                      <a:pt x="0" y="9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3" name="ïṩḷîḍè">
                <a:extLst>
                  <a:ext uri="{FF2B5EF4-FFF2-40B4-BE49-F238E27FC236}">
                    <a16:creationId xmlns:a16="http://schemas.microsoft.com/office/drawing/2014/main" id="{90CF3D3A-0ED7-4E45-A3D6-9D1D7D07953B}"/>
                  </a:ext>
                </a:extLst>
              </p:cNvPr>
              <p:cNvSpPr/>
              <p:nvPr/>
            </p:nvSpPr>
            <p:spPr bwMode="auto">
              <a:xfrm>
                <a:off x="6272213" y="2498725"/>
                <a:ext cx="1200150" cy="1423988"/>
              </a:xfrm>
              <a:custGeom>
                <a:avLst/>
                <a:gdLst>
                  <a:gd name="T0" fmla="*/ 259 w 379"/>
                  <a:gd name="T1" fmla="*/ 3 h 449"/>
                  <a:gd name="T2" fmla="*/ 307 w 379"/>
                  <a:gd name="T3" fmla="*/ 27 h 449"/>
                  <a:gd name="T4" fmla="*/ 307 w 379"/>
                  <a:gd name="T5" fmla="*/ 182 h 449"/>
                  <a:gd name="T6" fmla="*/ 332 w 379"/>
                  <a:gd name="T7" fmla="*/ 139 h 449"/>
                  <a:gd name="T8" fmla="*/ 304 w 379"/>
                  <a:gd name="T9" fmla="*/ 232 h 449"/>
                  <a:gd name="T10" fmla="*/ 270 w 379"/>
                  <a:gd name="T11" fmla="*/ 449 h 449"/>
                  <a:gd name="T12" fmla="*/ 266 w 379"/>
                  <a:gd name="T13" fmla="*/ 267 h 449"/>
                  <a:gd name="T14" fmla="*/ 211 w 379"/>
                  <a:gd name="T15" fmla="*/ 299 h 449"/>
                  <a:gd name="T16" fmla="*/ 204 w 379"/>
                  <a:gd name="T17" fmla="*/ 195 h 449"/>
                  <a:gd name="T18" fmla="*/ 136 w 379"/>
                  <a:gd name="T19" fmla="*/ 345 h 449"/>
                  <a:gd name="T20" fmla="*/ 108 w 379"/>
                  <a:gd name="T21" fmla="*/ 311 h 449"/>
                  <a:gd name="T22" fmla="*/ 69 w 379"/>
                  <a:gd name="T23" fmla="*/ 340 h 449"/>
                  <a:gd name="T24" fmla="*/ 82 w 379"/>
                  <a:gd name="T25" fmla="*/ 255 h 449"/>
                  <a:gd name="T26" fmla="*/ 106 w 379"/>
                  <a:gd name="T27" fmla="*/ 267 h 449"/>
                  <a:gd name="T28" fmla="*/ 110 w 379"/>
                  <a:gd name="T29" fmla="*/ 195 h 449"/>
                  <a:gd name="T30" fmla="*/ 57 w 379"/>
                  <a:gd name="T31" fmla="*/ 243 h 449"/>
                  <a:gd name="T32" fmla="*/ 0 w 379"/>
                  <a:gd name="T33" fmla="*/ 230 h 449"/>
                  <a:gd name="T34" fmla="*/ 132 w 379"/>
                  <a:gd name="T35" fmla="*/ 102 h 449"/>
                  <a:gd name="T36" fmla="*/ 172 w 379"/>
                  <a:gd name="T37" fmla="*/ 139 h 449"/>
                  <a:gd name="T38" fmla="*/ 152 w 379"/>
                  <a:gd name="T39" fmla="*/ 215 h 449"/>
                  <a:gd name="T40" fmla="*/ 207 w 379"/>
                  <a:gd name="T41" fmla="*/ 150 h 449"/>
                  <a:gd name="T42" fmla="*/ 178 w 379"/>
                  <a:gd name="T43" fmla="*/ 78 h 449"/>
                  <a:gd name="T44" fmla="*/ 243 w 379"/>
                  <a:gd name="T45" fmla="*/ 227 h 449"/>
                  <a:gd name="T46" fmla="*/ 259 w 379"/>
                  <a:gd name="T47" fmla="*/ 3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9" h="449">
                    <a:moveTo>
                      <a:pt x="259" y="3"/>
                    </a:moveTo>
                    <a:cubicBezTo>
                      <a:pt x="282" y="0"/>
                      <a:pt x="293" y="17"/>
                      <a:pt x="307" y="27"/>
                    </a:cubicBezTo>
                    <a:cubicBezTo>
                      <a:pt x="316" y="85"/>
                      <a:pt x="298" y="125"/>
                      <a:pt x="307" y="182"/>
                    </a:cubicBezTo>
                    <a:cubicBezTo>
                      <a:pt x="329" y="178"/>
                      <a:pt x="325" y="154"/>
                      <a:pt x="332" y="139"/>
                    </a:cubicBezTo>
                    <a:cubicBezTo>
                      <a:pt x="379" y="171"/>
                      <a:pt x="331" y="211"/>
                      <a:pt x="304" y="232"/>
                    </a:cubicBezTo>
                    <a:cubicBezTo>
                      <a:pt x="295" y="306"/>
                      <a:pt x="330" y="410"/>
                      <a:pt x="270" y="449"/>
                    </a:cubicBezTo>
                    <a:cubicBezTo>
                      <a:pt x="259" y="381"/>
                      <a:pt x="265" y="325"/>
                      <a:pt x="266" y="267"/>
                    </a:cubicBezTo>
                    <a:cubicBezTo>
                      <a:pt x="236" y="269"/>
                      <a:pt x="241" y="296"/>
                      <a:pt x="211" y="299"/>
                    </a:cubicBezTo>
                    <a:cubicBezTo>
                      <a:pt x="172" y="273"/>
                      <a:pt x="239" y="232"/>
                      <a:pt x="204" y="195"/>
                    </a:cubicBezTo>
                    <a:cubicBezTo>
                      <a:pt x="161" y="231"/>
                      <a:pt x="144" y="284"/>
                      <a:pt x="136" y="345"/>
                    </a:cubicBezTo>
                    <a:cubicBezTo>
                      <a:pt x="120" y="343"/>
                      <a:pt x="108" y="336"/>
                      <a:pt x="108" y="311"/>
                    </a:cubicBezTo>
                    <a:cubicBezTo>
                      <a:pt x="86" y="312"/>
                      <a:pt x="88" y="353"/>
                      <a:pt x="69" y="340"/>
                    </a:cubicBezTo>
                    <a:cubicBezTo>
                      <a:pt x="31" y="318"/>
                      <a:pt x="65" y="269"/>
                      <a:pt x="82" y="255"/>
                    </a:cubicBezTo>
                    <a:cubicBezTo>
                      <a:pt x="98" y="247"/>
                      <a:pt x="92" y="271"/>
                      <a:pt x="106" y="267"/>
                    </a:cubicBezTo>
                    <a:cubicBezTo>
                      <a:pt x="113" y="247"/>
                      <a:pt x="107" y="217"/>
                      <a:pt x="110" y="195"/>
                    </a:cubicBezTo>
                    <a:cubicBezTo>
                      <a:pt x="94" y="193"/>
                      <a:pt x="67" y="224"/>
                      <a:pt x="57" y="243"/>
                    </a:cubicBezTo>
                    <a:cubicBezTo>
                      <a:pt x="29" y="251"/>
                      <a:pt x="15" y="240"/>
                      <a:pt x="0" y="230"/>
                    </a:cubicBezTo>
                    <a:cubicBezTo>
                      <a:pt x="35" y="181"/>
                      <a:pt x="120" y="167"/>
                      <a:pt x="132" y="102"/>
                    </a:cubicBezTo>
                    <a:cubicBezTo>
                      <a:pt x="154" y="102"/>
                      <a:pt x="162" y="123"/>
                      <a:pt x="172" y="139"/>
                    </a:cubicBezTo>
                    <a:cubicBezTo>
                      <a:pt x="169" y="167"/>
                      <a:pt x="144" y="179"/>
                      <a:pt x="152" y="215"/>
                    </a:cubicBezTo>
                    <a:cubicBezTo>
                      <a:pt x="182" y="201"/>
                      <a:pt x="200" y="179"/>
                      <a:pt x="207" y="150"/>
                    </a:cubicBezTo>
                    <a:cubicBezTo>
                      <a:pt x="200" y="125"/>
                      <a:pt x="170" y="102"/>
                      <a:pt x="178" y="78"/>
                    </a:cubicBezTo>
                    <a:cubicBezTo>
                      <a:pt x="252" y="66"/>
                      <a:pt x="223" y="175"/>
                      <a:pt x="243" y="227"/>
                    </a:cubicBezTo>
                    <a:cubicBezTo>
                      <a:pt x="293" y="184"/>
                      <a:pt x="254" y="78"/>
                      <a:pt x="259" y="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4" name="íşlïďê">
                <a:extLst>
                  <a:ext uri="{FF2B5EF4-FFF2-40B4-BE49-F238E27FC236}">
                    <a16:creationId xmlns:a16="http://schemas.microsoft.com/office/drawing/2014/main" id="{31A75F7A-00DF-4A81-8873-4A388DD624B5}"/>
                  </a:ext>
                </a:extLst>
              </p:cNvPr>
              <p:cNvSpPr/>
              <p:nvPr/>
            </p:nvSpPr>
            <p:spPr bwMode="auto">
              <a:xfrm>
                <a:off x="10763250" y="2200275"/>
                <a:ext cx="1109663" cy="1801813"/>
              </a:xfrm>
              <a:custGeom>
                <a:avLst/>
                <a:gdLst>
                  <a:gd name="T0" fmla="*/ 114 w 350"/>
                  <a:gd name="T1" fmla="*/ 321 h 568"/>
                  <a:gd name="T2" fmla="*/ 300 w 350"/>
                  <a:gd name="T3" fmla="*/ 258 h 568"/>
                  <a:gd name="T4" fmla="*/ 206 w 350"/>
                  <a:gd name="T5" fmla="*/ 374 h 568"/>
                  <a:gd name="T6" fmla="*/ 282 w 350"/>
                  <a:gd name="T7" fmla="*/ 371 h 568"/>
                  <a:gd name="T8" fmla="*/ 290 w 350"/>
                  <a:gd name="T9" fmla="*/ 403 h 568"/>
                  <a:gd name="T10" fmla="*/ 221 w 350"/>
                  <a:gd name="T11" fmla="*/ 431 h 568"/>
                  <a:gd name="T12" fmla="*/ 196 w 350"/>
                  <a:gd name="T13" fmla="*/ 568 h 568"/>
                  <a:gd name="T14" fmla="*/ 100 w 350"/>
                  <a:gd name="T15" fmla="*/ 519 h 568"/>
                  <a:gd name="T16" fmla="*/ 189 w 350"/>
                  <a:gd name="T17" fmla="*/ 447 h 568"/>
                  <a:gd name="T18" fmla="*/ 40 w 350"/>
                  <a:gd name="T19" fmla="*/ 458 h 568"/>
                  <a:gd name="T20" fmla="*/ 247 w 350"/>
                  <a:gd name="T21" fmla="*/ 302 h 568"/>
                  <a:gd name="T22" fmla="*/ 44 w 350"/>
                  <a:gd name="T23" fmla="*/ 421 h 568"/>
                  <a:gd name="T24" fmla="*/ 4 w 350"/>
                  <a:gd name="T25" fmla="*/ 373 h 568"/>
                  <a:gd name="T26" fmla="*/ 199 w 350"/>
                  <a:gd name="T27" fmla="*/ 245 h 568"/>
                  <a:gd name="T28" fmla="*/ 183 w 350"/>
                  <a:gd name="T29" fmla="*/ 189 h 568"/>
                  <a:gd name="T30" fmla="*/ 151 w 350"/>
                  <a:gd name="T31" fmla="*/ 237 h 568"/>
                  <a:gd name="T32" fmla="*/ 110 w 350"/>
                  <a:gd name="T33" fmla="*/ 236 h 568"/>
                  <a:gd name="T34" fmla="*/ 86 w 350"/>
                  <a:gd name="T35" fmla="*/ 285 h 568"/>
                  <a:gd name="T36" fmla="*/ 38 w 350"/>
                  <a:gd name="T37" fmla="*/ 171 h 568"/>
                  <a:gd name="T38" fmla="*/ 99 w 350"/>
                  <a:gd name="T39" fmla="*/ 192 h 568"/>
                  <a:gd name="T40" fmla="*/ 71 w 350"/>
                  <a:gd name="T41" fmla="*/ 67 h 568"/>
                  <a:gd name="T42" fmla="*/ 180 w 350"/>
                  <a:gd name="T43" fmla="*/ 112 h 568"/>
                  <a:gd name="T44" fmla="*/ 221 w 350"/>
                  <a:gd name="T45" fmla="*/ 0 h 568"/>
                  <a:gd name="T46" fmla="*/ 277 w 350"/>
                  <a:gd name="T47" fmla="*/ 40 h 568"/>
                  <a:gd name="T48" fmla="*/ 236 w 350"/>
                  <a:gd name="T49" fmla="*/ 96 h 568"/>
                  <a:gd name="T50" fmla="*/ 309 w 350"/>
                  <a:gd name="T51" fmla="*/ 49 h 568"/>
                  <a:gd name="T52" fmla="*/ 350 w 350"/>
                  <a:gd name="T53" fmla="*/ 73 h 568"/>
                  <a:gd name="T54" fmla="*/ 276 w 350"/>
                  <a:gd name="T55" fmla="*/ 234 h 568"/>
                  <a:gd name="T56" fmla="*/ 114 w 350"/>
                  <a:gd name="T57" fmla="*/ 321 h 568"/>
                  <a:gd name="T58" fmla="*/ 224 w 350"/>
                  <a:gd name="T59" fmla="*/ 141 h 568"/>
                  <a:gd name="T60" fmla="*/ 264 w 350"/>
                  <a:gd name="T61" fmla="*/ 197 h 568"/>
                  <a:gd name="T62" fmla="*/ 321 w 350"/>
                  <a:gd name="T63" fmla="*/ 93 h 568"/>
                  <a:gd name="T64" fmla="*/ 309 w 350"/>
                  <a:gd name="T65" fmla="*/ 81 h 568"/>
                  <a:gd name="T66" fmla="*/ 224 w 350"/>
                  <a:gd name="T67" fmla="*/ 141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0" h="568">
                    <a:moveTo>
                      <a:pt x="114" y="321"/>
                    </a:moveTo>
                    <a:cubicBezTo>
                      <a:pt x="175" y="328"/>
                      <a:pt x="238" y="234"/>
                      <a:pt x="300" y="258"/>
                    </a:cubicBezTo>
                    <a:cubicBezTo>
                      <a:pt x="326" y="307"/>
                      <a:pt x="239" y="343"/>
                      <a:pt x="206" y="374"/>
                    </a:cubicBezTo>
                    <a:cubicBezTo>
                      <a:pt x="231" y="396"/>
                      <a:pt x="257" y="366"/>
                      <a:pt x="282" y="371"/>
                    </a:cubicBezTo>
                    <a:cubicBezTo>
                      <a:pt x="288" y="382"/>
                      <a:pt x="287" y="392"/>
                      <a:pt x="290" y="403"/>
                    </a:cubicBezTo>
                    <a:cubicBezTo>
                      <a:pt x="267" y="434"/>
                      <a:pt x="245" y="402"/>
                      <a:pt x="221" y="431"/>
                    </a:cubicBezTo>
                    <a:cubicBezTo>
                      <a:pt x="221" y="477"/>
                      <a:pt x="245" y="522"/>
                      <a:pt x="196" y="568"/>
                    </a:cubicBezTo>
                    <a:cubicBezTo>
                      <a:pt x="164" y="546"/>
                      <a:pt x="132" y="546"/>
                      <a:pt x="100" y="519"/>
                    </a:cubicBezTo>
                    <a:cubicBezTo>
                      <a:pt x="136" y="516"/>
                      <a:pt x="220" y="510"/>
                      <a:pt x="189" y="447"/>
                    </a:cubicBezTo>
                    <a:cubicBezTo>
                      <a:pt x="139" y="445"/>
                      <a:pt x="89" y="549"/>
                      <a:pt x="40" y="458"/>
                    </a:cubicBezTo>
                    <a:cubicBezTo>
                      <a:pt x="133" y="420"/>
                      <a:pt x="180" y="385"/>
                      <a:pt x="247" y="302"/>
                    </a:cubicBezTo>
                    <a:cubicBezTo>
                      <a:pt x="180" y="295"/>
                      <a:pt x="112" y="376"/>
                      <a:pt x="44" y="421"/>
                    </a:cubicBezTo>
                    <a:cubicBezTo>
                      <a:pt x="26" y="418"/>
                      <a:pt x="0" y="388"/>
                      <a:pt x="4" y="373"/>
                    </a:cubicBezTo>
                    <a:cubicBezTo>
                      <a:pt x="69" y="323"/>
                      <a:pt x="134" y="295"/>
                      <a:pt x="199" y="245"/>
                    </a:cubicBezTo>
                    <a:cubicBezTo>
                      <a:pt x="198" y="226"/>
                      <a:pt x="191" y="208"/>
                      <a:pt x="183" y="189"/>
                    </a:cubicBezTo>
                    <a:cubicBezTo>
                      <a:pt x="159" y="189"/>
                      <a:pt x="149" y="223"/>
                      <a:pt x="151" y="237"/>
                    </a:cubicBezTo>
                    <a:cubicBezTo>
                      <a:pt x="137" y="251"/>
                      <a:pt x="124" y="240"/>
                      <a:pt x="110" y="236"/>
                    </a:cubicBezTo>
                    <a:cubicBezTo>
                      <a:pt x="102" y="253"/>
                      <a:pt x="106" y="269"/>
                      <a:pt x="86" y="285"/>
                    </a:cubicBezTo>
                    <a:cubicBezTo>
                      <a:pt x="52" y="247"/>
                      <a:pt x="65" y="209"/>
                      <a:pt x="38" y="171"/>
                    </a:cubicBezTo>
                    <a:cubicBezTo>
                      <a:pt x="59" y="159"/>
                      <a:pt x="79" y="184"/>
                      <a:pt x="99" y="192"/>
                    </a:cubicBezTo>
                    <a:cubicBezTo>
                      <a:pt x="127" y="151"/>
                      <a:pt x="73" y="109"/>
                      <a:pt x="71" y="67"/>
                    </a:cubicBezTo>
                    <a:cubicBezTo>
                      <a:pt x="108" y="62"/>
                      <a:pt x="144" y="127"/>
                      <a:pt x="180" y="112"/>
                    </a:cubicBezTo>
                    <a:cubicBezTo>
                      <a:pt x="215" y="75"/>
                      <a:pt x="208" y="37"/>
                      <a:pt x="221" y="0"/>
                    </a:cubicBezTo>
                    <a:cubicBezTo>
                      <a:pt x="240" y="12"/>
                      <a:pt x="259" y="16"/>
                      <a:pt x="277" y="40"/>
                    </a:cubicBezTo>
                    <a:cubicBezTo>
                      <a:pt x="272" y="59"/>
                      <a:pt x="258" y="78"/>
                      <a:pt x="236" y="96"/>
                    </a:cubicBezTo>
                    <a:cubicBezTo>
                      <a:pt x="261" y="99"/>
                      <a:pt x="285" y="68"/>
                      <a:pt x="309" y="49"/>
                    </a:cubicBezTo>
                    <a:cubicBezTo>
                      <a:pt x="326" y="52"/>
                      <a:pt x="343" y="55"/>
                      <a:pt x="350" y="73"/>
                    </a:cubicBezTo>
                    <a:cubicBezTo>
                      <a:pt x="332" y="127"/>
                      <a:pt x="310" y="180"/>
                      <a:pt x="276" y="234"/>
                    </a:cubicBezTo>
                    <a:cubicBezTo>
                      <a:pt x="222" y="241"/>
                      <a:pt x="168" y="298"/>
                      <a:pt x="114" y="321"/>
                    </a:cubicBezTo>
                    <a:close/>
                    <a:moveTo>
                      <a:pt x="224" y="141"/>
                    </a:moveTo>
                    <a:cubicBezTo>
                      <a:pt x="237" y="168"/>
                      <a:pt x="248" y="171"/>
                      <a:pt x="264" y="197"/>
                    </a:cubicBezTo>
                    <a:cubicBezTo>
                      <a:pt x="298" y="163"/>
                      <a:pt x="299" y="128"/>
                      <a:pt x="321" y="93"/>
                    </a:cubicBezTo>
                    <a:cubicBezTo>
                      <a:pt x="317" y="89"/>
                      <a:pt x="313" y="85"/>
                      <a:pt x="309" y="81"/>
                    </a:cubicBezTo>
                    <a:cubicBezTo>
                      <a:pt x="281" y="95"/>
                      <a:pt x="239" y="111"/>
                      <a:pt x="224" y="14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9" name="íŝļîḍè">
              <a:extLst>
                <a:ext uri="{FF2B5EF4-FFF2-40B4-BE49-F238E27FC236}">
                  <a16:creationId xmlns:a16="http://schemas.microsoft.com/office/drawing/2014/main" id="{59C125FA-02E0-489C-AF48-D869F0A1F8C0}"/>
                </a:ext>
              </a:extLst>
            </p:cNvPr>
            <p:cNvGrpSpPr/>
            <p:nvPr/>
          </p:nvGrpSpPr>
          <p:grpSpPr>
            <a:xfrm>
              <a:off x="3663903" y="4032221"/>
              <a:ext cx="7142007" cy="350240"/>
              <a:chOff x="2936875" y="4210050"/>
              <a:chExt cx="9258300" cy="454025"/>
            </a:xfrm>
          </p:grpSpPr>
          <p:sp>
            <p:nvSpPr>
              <p:cNvPr id="10" name="îšḻîḓé">
                <a:extLst>
                  <a:ext uri="{FF2B5EF4-FFF2-40B4-BE49-F238E27FC236}">
                    <a16:creationId xmlns:a16="http://schemas.microsoft.com/office/drawing/2014/main" id="{F02DB636-52C8-4CCE-851E-31326BC065F4}"/>
                  </a:ext>
                </a:extLst>
              </p:cNvPr>
              <p:cNvSpPr/>
              <p:nvPr/>
            </p:nvSpPr>
            <p:spPr bwMode="auto">
              <a:xfrm>
                <a:off x="293687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3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4 w 87"/>
                  <a:gd name="T17" fmla="*/ 25 h 99"/>
                  <a:gd name="T18" fmla="*/ 1 w 87"/>
                  <a:gd name="T19" fmla="*/ 25 h 99"/>
                  <a:gd name="T20" fmla="*/ 0 w 87"/>
                  <a:gd name="T21" fmla="*/ 0 h 99"/>
                  <a:gd name="T22" fmla="*/ 0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6 w 87"/>
                  <a:gd name="T29" fmla="*/ 0 h 99"/>
                  <a:gd name="T30" fmla="*/ 87 w 87"/>
                  <a:gd name="T31" fmla="*/ 0 h 99"/>
                  <a:gd name="T32" fmla="*/ 82 w 87"/>
                  <a:gd name="T33" fmla="*/ 25 h 99"/>
                  <a:gd name="T34" fmla="*/ 79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2 w 87"/>
                  <a:gd name="T47" fmla="*/ 96 h 99"/>
                  <a:gd name="T48" fmla="*/ 62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7" y="99"/>
                      <a:pt x="31" y="99"/>
                      <a:pt x="24" y="99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5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3" y="0"/>
                      <a:pt x="74" y="0"/>
                      <a:pt x="86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0" y="93"/>
                      <a:pt x="52" y="93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62" y="99"/>
                      <a:pt x="62" y="99"/>
                      <a:pt x="62" y="99"/>
                    </a:cubicBezTo>
                    <a:cubicBezTo>
                      <a:pt x="55" y="99"/>
                      <a:pt x="48" y="99"/>
                      <a:pt x="43" y="9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" name="iṧḻiḋé">
                <a:extLst>
                  <a:ext uri="{FF2B5EF4-FFF2-40B4-BE49-F238E27FC236}">
                    <a16:creationId xmlns:a16="http://schemas.microsoft.com/office/drawing/2014/main" id="{7A0323F0-5DB7-4212-8775-279BDF308A81}"/>
                  </a:ext>
                </a:extLst>
              </p:cNvPr>
              <p:cNvSpPr/>
              <p:nvPr/>
            </p:nvSpPr>
            <p:spPr bwMode="auto">
              <a:xfrm>
                <a:off x="3243263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" name="îsḷïḍê">
                <a:extLst>
                  <a:ext uri="{FF2B5EF4-FFF2-40B4-BE49-F238E27FC236}">
                    <a16:creationId xmlns:a16="http://schemas.microsoft.com/office/drawing/2014/main" id="{18700EF4-A81C-4D28-B484-F475EB37EC77}"/>
                  </a:ext>
                </a:extLst>
              </p:cNvPr>
              <p:cNvSpPr/>
              <p:nvPr/>
            </p:nvSpPr>
            <p:spPr bwMode="auto">
              <a:xfrm>
                <a:off x="3392488" y="4333875"/>
                <a:ext cx="203200" cy="222250"/>
              </a:xfrm>
              <a:custGeom>
                <a:avLst/>
                <a:gdLst>
                  <a:gd name="T0" fmla="*/ 6 w 64"/>
                  <a:gd name="T1" fmla="*/ 7 h 70"/>
                  <a:gd name="T2" fmla="*/ 30 w 64"/>
                  <a:gd name="T3" fmla="*/ 0 h 70"/>
                  <a:gd name="T4" fmla="*/ 47 w 64"/>
                  <a:gd name="T5" fmla="*/ 6 h 70"/>
                  <a:gd name="T6" fmla="*/ 54 w 64"/>
                  <a:gd name="T7" fmla="*/ 23 h 70"/>
                  <a:gd name="T8" fmla="*/ 53 w 64"/>
                  <a:gd name="T9" fmla="*/ 52 h 70"/>
                  <a:gd name="T10" fmla="*/ 53 w 64"/>
                  <a:gd name="T11" fmla="*/ 58 h 70"/>
                  <a:gd name="T12" fmla="*/ 55 w 64"/>
                  <a:gd name="T13" fmla="*/ 61 h 70"/>
                  <a:gd name="T14" fmla="*/ 58 w 64"/>
                  <a:gd name="T15" fmla="*/ 63 h 70"/>
                  <a:gd name="T16" fmla="*/ 63 w 64"/>
                  <a:gd name="T17" fmla="*/ 64 h 70"/>
                  <a:gd name="T18" fmla="*/ 64 w 64"/>
                  <a:gd name="T19" fmla="*/ 66 h 70"/>
                  <a:gd name="T20" fmla="*/ 56 w 64"/>
                  <a:gd name="T21" fmla="*/ 69 h 70"/>
                  <a:gd name="T22" fmla="*/ 50 w 64"/>
                  <a:gd name="T23" fmla="*/ 70 h 70"/>
                  <a:gd name="T24" fmla="*/ 41 w 64"/>
                  <a:gd name="T25" fmla="*/ 63 h 70"/>
                  <a:gd name="T26" fmla="*/ 22 w 64"/>
                  <a:gd name="T27" fmla="*/ 70 h 70"/>
                  <a:gd name="T28" fmla="*/ 6 w 64"/>
                  <a:gd name="T29" fmla="*/ 65 h 70"/>
                  <a:gd name="T30" fmla="*/ 0 w 64"/>
                  <a:gd name="T31" fmla="*/ 51 h 70"/>
                  <a:gd name="T32" fmla="*/ 9 w 64"/>
                  <a:gd name="T33" fmla="*/ 35 h 70"/>
                  <a:gd name="T34" fmla="*/ 40 w 64"/>
                  <a:gd name="T35" fmla="*/ 30 h 70"/>
                  <a:gd name="T36" fmla="*/ 40 w 64"/>
                  <a:gd name="T37" fmla="*/ 25 h 70"/>
                  <a:gd name="T38" fmla="*/ 36 w 64"/>
                  <a:gd name="T39" fmla="*/ 13 h 70"/>
                  <a:gd name="T40" fmla="*/ 23 w 64"/>
                  <a:gd name="T41" fmla="*/ 9 h 70"/>
                  <a:gd name="T42" fmla="*/ 7 w 64"/>
                  <a:gd name="T43" fmla="*/ 11 h 70"/>
                  <a:gd name="T44" fmla="*/ 6 w 64"/>
                  <a:gd name="T45" fmla="*/ 7 h 70"/>
                  <a:gd name="T46" fmla="*/ 40 w 64"/>
                  <a:gd name="T47" fmla="*/ 36 h 70"/>
                  <a:gd name="T48" fmla="*/ 20 w 64"/>
                  <a:gd name="T49" fmla="*/ 39 h 70"/>
                  <a:gd name="T50" fmla="*/ 14 w 64"/>
                  <a:gd name="T51" fmla="*/ 49 h 70"/>
                  <a:gd name="T52" fmla="*/ 18 w 64"/>
                  <a:gd name="T53" fmla="*/ 59 h 70"/>
                  <a:gd name="T54" fmla="*/ 28 w 64"/>
                  <a:gd name="T55" fmla="*/ 62 h 70"/>
                  <a:gd name="T56" fmla="*/ 40 w 64"/>
                  <a:gd name="T57" fmla="*/ 59 h 70"/>
                  <a:gd name="T58" fmla="*/ 40 w 64"/>
                  <a:gd name="T59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4" h="70">
                    <a:moveTo>
                      <a:pt x="6" y="7"/>
                    </a:moveTo>
                    <a:cubicBezTo>
                      <a:pt x="15" y="2"/>
                      <a:pt x="23" y="0"/>
                      <a:pt x="30" y="0"/>
                    </a:cubicBezTo>
                    <a:cubicBezTo>
                      <a:pt x="37" y="0"/>
                      <a:pt x="43" y="2"/>
                      <a:pt x="47" y="6"/>
                    </a:cubicBezTo>
                    <a:cubicBezTo>
                      <a:pt x="52" y="10"/>
                      <a:pt x="54" y="15"/>
                      <a:pt x="54" y="23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5"/>
                      <a:pt x="53" y="57"/>
                      <a:pt x="53" y="58"/>
                    </a:cubicBezTo>
                    <a:cubicBezTo>
                      <a:pt x="54" y="59"/>
                      <a:pt x="54" y="61"/>
                      <a:pt x="55" y="61"/>
                    </a:cubicBezTo>
                    <a:cubicBezTo>
                      <a:pt x="55" y="62"/>
                      <a:pt x="56" y="63"/>
                      <a:pt x="58" y="63"/>
                    </a:cubicBezTo>
                    <a:cubicBezTo>
                      <a:pt x="59" y="63"/>
                      <a:pt x="61" y="63"/>
                      <a:pt x="63" y="64"/>
                    </a:cubicBezTo>
                    <a:cubicBezTo>
                      <a:pt x="64" y="66"/>
                      <a:pt x="64" y="66"/>
                      <a:pt x="64" y="66"/>
                    </a:cubicBezTo>
                    <a:cubicBezTo>
                      <a:pt x="62" y="67"/>
                      <a:pt x="59" y="68"/>
                      <a:pt x="56" y="69"/>
                    </a:cubicBezTo>
                    <a:cubicBezTo>
                      <a:pt x="53" y="70"/>
                      <a:pt x="51" y="70"/>
                      <a:pt x="50" y="70"/>
                    </a:cubicBezTo>
                    <a:cubicBezTo>
                      <a:pt x="46" y="70"/>
                      <a:pt x="42" y="68"/>
                      <a:pt x="41" y="63"/>
                    </a:cubicBezTo>
                    <a:cubicBezTo>
                      <a:pt x="34" y="68"/>
                      <a:pt x="28" y="70"/>
                      <a:pt x="22" y="70"/>
                    </a:cubicBezTo>
                    <a:cubicBezTo>
                      <a:pt x="15" y="70"/>
                      <a:pt x="10" y="68"/>
                      <a:pt x="6" y="65"/>
                    </a:cubicBezTo>
                    <a:cubicBezTo>
                      <a:pt x="2" y="62"/>
                      <a:pt x="0" y="57"/>
                      <a:pt x="0" y="51"/>
                    </a:cubicBezTo>
                    <a:cubicBezTo>
                      <a:pt x="0" y="44"/>
                      <a:pt x="3" y="39"/>
                      <a:pt x="9" y="35"/>
                    </a:cubicBezTo>
                    <a:cubicBezTo>
                      <a:pt x="16" y="32"/>
                      <a:pt x="26" y="30"/>
                      <a:pt x="40" y="30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19"/>
                      <a:pt x="39" y="15"/>
                      <a:pt x="36" y="13"/>
                    </a:cubicBezTo>
                    <a:cubicBezTo>
                      <a:pt x="33" y="10"/>
                      <a:pt x="29" y="9"/>
                      <a:pt x="23" y="9"/>
                    </a:cubicBezTo>
                    <a:cubicBezTo>
                      <a:pt x="19" y="9"/>
                      <a:pt x="14" y="10"/>
                      <a:pt x="7" y="11"/>
                    </a:cubicBezTo>
                    <a:lnTo>
                      <a:pt x="6" y="7"/>
                    </a:lnTo>
                    <a:close/>
                    <a:moveTo>
                      <a:pt x="40" y="36"/>
                    </a:moveTo>
                    <a:cubicBezTo>
                      <a:pt x="30" y="36"/>
                      <a:pt x="23" y="37"/>
                      <a:pt x="20" y="39"/>
                    </a:cubicBezTo>
                    <a:cubicBezTo>
                      <a:pt x="16" y="41"/>
                      <a:pt x="14" y="44"/>
                      <a:pt x="14" y="49"/>
                    </a:cubicBezTo>
                    <a:cubicBezTo>
                      <a:pt x="14" y="54"/>
                      <a:pt x="15" y="57"/>
                      <a:pt x="18" y="59"/>
                    </a:cubicBezTo>
                    <a:cubicBezTo>
                      <a:pt x="20" y="61"/>
                      <a:pt x="24" y="62"/>
                      <a:pt x="28" y="62"/>
                    </a:cubicBezTo>
                    <a:cubicBezTo>
                      <a:pt x="32" y="62"/>
                      <a:pt x="36" y="61"/>
                      <a:pt x="40" y="59"/>
                    </a:cubicBezTo>
                    <a:lnTo>
                      <a:pt x="40" y="36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" name="ïŝliďe">
                <a:extLst>
                  <a:ext uri="{FF2B5EF4-FFF2-40B4-BE49-F238E27FC236}">
                    <a16:creationId xmlns:a16="http://schemas.microsoft.com/office/drawing/2014/main" id="{83D37545-8B5C-412A-BF17-96839CFFBCAC}"/>
                  </a:ext>
                </a:extLst>
              </p:cNvPr>
              <p:cNvSpPr/>
              <p:nvPr/>
            </p:nvSpPr>
            <p:spPr bwMode="auto">
              <a:xfrm>
                <a:off x="3633788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4" name="iŝľídé">
                <a:extLst>
                  <a:ext uri="{FF2B5EF4-FFF2-40B4-BE49-F238E27FC236}">
                    <a16:creationId xmlns:a16="http://schemas.microsoft.com/office/drawing/2014/main" id="{68445529-ADB4-4F33-943E-2B1A3F5B9187}"/>
                  </a:ext>
                </a:extLst>
              </p:cNvPr>
              <p:cNvSpPr/>
              <p:nvPr/>
            </p:nvSpPr>
            <p:spPr bwMode="auto">
              <a:xfrm>
                <a:off x="3902075" y="4229100"/>
                <a:ext cx="88900" cy="434975"/>
              </a:xfrm>
              <a:custGeom>
                <a:avLst/>
                <a:gdLst>
                  <a:gd name="T0" fmla="*/ 5 w 28"/>
                  <a:gd name="T1" fmla="*/ 38 h 137"/>
                  <a:gd name="T2" fmla="*/ 28 w 28"/>
                  <a:gd name="T3" fmla="*/ 33 h 137"/>
                  <a:gd name="T4" fmla="*/ 28 w 28"/>
                  <a:gd name="T5" fmla="*/ 34 h 137"/>
                  <a:gd name="T6" fmla="*/ 28 w 28"/>
                  <a:gd name="T7" fmla="*/ 54 h 137"/>
                  <a:gd name="T8" fmla="*/ 28 w 28"/>
                  <a:gd name="T9" fmla="*/ 95 h 137"/>
                  <a:gd name="T10" fmla="*/ 22 w 28"/>
                  <a:gd name="T11" fmla="*/ 117 h 137"/>
                  <a:gd name="T12" fmla="*/ 3 w 28"/>
                  <a:gd name="T13" fmla="*/ 137 h 137"/>
                  <a:gd name="T14" fmla="*/ 0 w 28"/>
                  <a:gd name="T15" fmla="*/ 134 h 137"/>
                  <a:gd name="T16" fmla="*/ 13 w 28"/>
                  <a:gd name="T17" fmla="*/ 113 h 137"/>
                  <a:gd name="T18" fmla="*/ 15 w 28"/>
                  <a:gd name="T19" fmla="*/ 97 h 137"/>
                  <a:gd name="T20" fmla="*/ 15 w 28"/>
                  <a:gd name="T21" fmla="*/ 61 h 137"/>
                  <a:gd name="T22" fmla="*/ 14 w 28"/>
                  <a:gd name="T23" fmla="*/ 43 h 137"/>
                  <a:gd name="T24" fmla="*/ 5 w 28"/>
                  <a:gd name="T25" fmla="*/ 41 h 137"/>
                  <a:gd name="T26" fmla="*/ 5 w 28"/>
                  <a:gd name="T27" fmla="*/ 38 h 137"/>
                  <a:gd name="T28" fmla="*/ 28 w 28"/>
                  <a:gd name="T29" fmla="*/ 8 h 137"/>
                  <a:gd name="T30" fmla="*/ 26 w 28"/>
                  <a:gd name="T31" fmla="*/ 14 h 137"/>
                  <a:gd name="T32" fmla="*/ 20 w 28"/>
                  <a:gd name="T33" fmla="*/ 17 h 137"/>
                  <a:gd name="T34" fmla="*/ 14 w 28"/>
                  <a:gd name="T35" fmla="*/ 15 h 137"/>
                  <a:gd name="T36" fmla="*/ 12 w 28"/>
                  <a:gd name="T37" fmla="*/ 9 h 137"/>
                  <a:gd name="T38" fmla="*/ 14 w 28"/>
                  <a:gd name="T39" fmla="*/ 3 h 137"/>
                  <a:gd name="T40" fmla="*/ 20 w 28"/>
                  <a:gd name="T41" fmla="*/ 0 h 137"/>
                  <a:gd name="T42" fmla="*/ 26 w 28"/>
                  <a:gd name="T43" fmla="*/ 3 h 137"/>
                  <a:gd name="T44" fmla="*/ 28 w 28"/>
                  <a:gd name="T45" fmla="*/ 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137">
                    <a:moveTo>
                      <a:pt x="5" y="38"/>
                    </a:moveTo>
                    <a:cubicBezTo>
                      <a:pt x="13" y="37"/>
                      <a:pt x="20" y="35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40"/>
                      <a:pt x="28" y="47"/>
                      <a:pt x="28" y="54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28" y="104"/>
                      <a:pt x="26" y="111"/>
                      <a:pt x="22" y="117"/>
                    </a:cubicBezTo>
                    <a:cubicBezTo>
                      <a:pt x="19" y="122"/>
                      <a:pt x="12" y="129"/>
                      <a:pt x="3" y="137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7" y="125"/>
                      <a:pt x="11" y="118"/>
                      <a:pt x="13" y="113"/>
                    </a:cubicBezTo>
                    <a:cubicBezTo>
                      <a:pt x="14" y="109"/>
                      <a:pt x="15" y="103"/>
                      <a:pt x="15" y="97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5" y="55"/>
                      <a:pt x="14" y="49"/>
                      <a:pt x="14" y="43"/>
                    </a:cubicBezTo>
                    <a:cubicBezTo>
                      <a:pt x="5" y="41"/>
                      <a:pt x="5" y="41"/>
                      <a:pt x="5" y="41"/>
                    </a:cubicBezTo>
                    <a:lnTo>
                      <a:pt x="5" y="38"/>
                    </a:lnTo>
                    <a:close/>
                    <a:moveTo>
                      <a:pt x="28" y="8"/>
                    </a:moveTo>
                    <a:cubicBezTo>
                      <a:pt x="28" y="11"/>
                      <a:pt x="27" y="13"/>
                      <a:pt x="26" y="14"/>
                    </a:cubicBezTo>
                    <a:cubicBezTo>
                      <a:pt x="24" y="16"/>
                      <a:pt x="22" y="17"/>
                      <a:pt x="20" y="17"/>
                    </a:cubicBezTo>
                    <a:cubicBezTo>
                      <a:pt x="17" y="17"/>
                      <a:pt x="15" y="16"/>
                      <a:pt x="14" y="15"/>
                    </a:cubicBezTo>
                    <a:cubicBezTo>
                      <a:pt x="12" y="13"/>
                      <a:pt x="12" y="11"/>
                      <a:pt x="12" y="9"/>
                    </a:cubicBezTo>
                    <a:cubicBezTo>
                      <a:pt x="12" y="6"/>
                      <a:pt x="12" y="4"/>
                      <a:pt x="14" y="3"/>
                    </a:cubicBezTo>
                    <a:cubicBezTo>
                      <a:pt x="16" y="1"/>
                      <a:pt x="18" y="0"/>
                      <a:pt x="20" y="0"/>
                    </a:cubicBezTo>
                    <a:cubicBezTo>
                      <a:pt x="23" y="0"/>
                      <a:pt x="24" y="1"/>
                      <a:pt x="26" y="3"/>
                    </a:cubicBezTo>
                    <a:cubicBezTo>
                      <a:pt x="27" y="4"/>
                      <a:pt x="28" y="6"/>
                      <a:pt x="28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5" name="ïş1ïḑè">
                <a:extLst>
                  <a:ext uri="{FF2B5EF4-FFF2-40B4-BE49-F238E27FC236}">
                    <a16:creationId xmlns:a16="http://schemas.microsoft.com/office/drawing/2014/main" id="{C6E3456E-F254-4B05-8A13-41C1945965BC}"/>
                  </a:ext>
                </a:extLst>
              </p:cNvPr>
              <p:cNvSpPr/>
              <p:nvPr/>
            </p:nvSpPr>
            <p:spPr bwMode="auto">
              <a:xfrm>
                <a:off x="406082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3 w 34"/>
                  <a:gd name="T7" fmla="*/ 54 h 101"/>
                  <a:gd name="T8" fmla="*/ 23 w 34"/>
                  <a:gd name="T9" fmla="*/ 82 h 101"/>
                  <a:gd name="T10" fmla="*/ 23 w 34"/>
                  <a:gd name="T11" fmla="*/ 93 h 101"/>
                  <a:gd name="T12" fmla="*/ 25 w 34"/>
                  <a:gd name="T13" fmla="*/ 96 h 101"/>
                  <a:gd name="T14" fmla="*/ 33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0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0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4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1" y="101"/>
                      <a:pt x="17" y="101"/>
                    </a:cubicBezTo>
                    <a:cubicBezTo>
                      <a:pt x="12" y="101"/>
                      <a:pt x="7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3" y="17"/>
                      <a:pt x="11" y="16"/>
                      <a:pt x="10" y="15"/>
                    </a:cubicBezTo>
                    <a:cubicBezTo>
                      <a:pt x="8" y="13"/>
                      <a:pt x="8" y="11"/>
                      <a:pt x="8" y="9"/>
                    </a:cubicBezTo>
                    <a:cubicBezTo>
                      <a:pt x="8" y="6"/>
                      <a:pt x="8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8" y="0"/>
                      <a:pt x="20" y="1"/>
                      <a:pt x="22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6" name="iSľîḓé">
                <a:extLst>
                  <a:ext uri="{FF2B5EF4-FFF2-40B4-BE49-F238E27FC236}">
                    <a16:creationId xmlns:a16="http://schemas.microsoft.com/office/drawing/2014/main" id="{1AE17718-6E1C-4A42-A443-E1EDAF3CB071}"/>
                  </a:ext>
                </a:extLst>
              </p:cNvPr>
              <p:cNvSpPr/>
              <p:nvPr/>
            </p:nvSpPr>
            <p:spPr bwMode="auto">
              <a:xfrm>
                <a:off x="421005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7" name="iŝlidè">
                <a:extLst>
                  <a:ext uri="{FF2B5EF4-FFF2-40B4-BE49-F238E27FC236}">
                    <a16:creationId xmlns:a16="http://schemas.microsoft.com/office/drawing/2014/main" id="{E08D83FE-48E3-4D4D-B2F1-38EDB4405847}"/>
                  </a:ext>
                </a:extLst>
              </p:cNvPr>
              <p:cNvSpPr/>
              <p:nvPr/>
            </p:nvSpPr>
            <p:spPr bwMode="auto">
              <a:xfrm>
                <a:off x="4624388" y="4235450"/>
                <a:ext cx="317500" cy="323850"/>
              </a:xfrm>
              <a:custGeom>
                <a:avLst/>
                <a:gdLst>
                  <a:gd name="T0" fmla="*/ 0 w 100"/>
                  <a:gd name="T1" fmla="*/ 0 h 102"/>
                  <a:gd name="T2" fmla="*/ 18 w 100"/>
                  <a:gd name="T3" fmla="*/ 0 h 102"/>
                  <a:gd name="T4" fmla="*/ 35 w 100"/>
                  <a:gd name="T5" fmla="*/ 0 h 102"/>
                  <a:gd name="T6" fmla="*/ 36 w 100"/>
                  <a:gd name="T7" fmla="*/ 3 h 102"/>
                  <a:gd name="T8" fmla="*/ 27 w 100"/>
                  <a:gd name="T9" fmla="*/ 5 h 102"/>
                  <a:gd name="T10" fmla="*/ 25 w 100"/>
                  <a:gd name="T11" fmla="*/ 7 h 102"/>
                  <a:gd name="T12" fmla="*/ 25 w 100"/>
                  <a:gd name="T13" fmla="*/ 13 h 102"/>
                  <a:gd name="T14" fmla="*/ 25 w 100"/>
                  <a:gd name="T15" fmla="*/ 19 h 102"/>
                  <a:gd name="T16" fmla="*/ 25 w 100"/>
                  <a:gd name="T17" fmla="*/ 58 h 102"/>
                  <a:gd name="T18" fmla="*/ 31 w 100"/>
                  <a:gd name="T19" fmla="*/ 86 h 102"/>
                  <a:gd name="T20" fmla="*/ 52 w 100"/>
                  <a:gd name="T21" fmla="*/ 94 h 102"/>
                  <a:gd name="T22" fmla="*/ 73 w 100"/>
                  <a:gd name="T23" fmla="*/ 86 h 102"/>
                  <a:gd name="T24" fmla="*/ 80 w 100"/>
                  <a:gd name="T25" fmla="*/ 59 h 102"/>
                  <a:gd name="T26" fmla="*/ 80 w 100"/>
                  <a:gd name="T27" fmla="*/ 19 h 102"/>
                  <a:gd name="T28" fmla="*/ 80 w 100"/>
                  <a:gd name="T29" fmla="*/ 13 h 102"/>
                  <a:gd name="T30" fmla="*/ 80 w 100"/>
                  <a:gd name="T31" fmla="*/ 7 h 102"/>
                  <a:gd name="T32" fmla="*/ 78 w 100"/>
                  <a:gd name="T33" fmla="*/ 5 h 102"/>
                  <a:gd name="T34" fmla="*/ 69 w 100"/>
                  <a:gd name="T35" fmla="*/ 3 h 102"/>
                  <a:gd name="T36" fmla="*/ 69 w 100"/>
                  <a:gd name="T37" fmla="*/ 0 h 102"/>
                  <a:gd name="T38" fmla="*/ 85 w 100"/>
                  <a:gd name="T39" fmla="*/ 0 h 102"/>
                  <a:gd name="T40" fmla="*/ 100 w 100"/>
                  <a:gd name="T41" fmla="*/ 0 h 102"/>
                  <a:gd name="T42" fmla="*/ 100 w 100"/>
                  <a:gd name="T43" fmla="*/ 3 h 102"/>
                  <a:gd name="T44" fmla="*/ 91 w 100"/>
                  <a:gd name="T45" fmla="*/ 5 h 102"/>
                  <a:gd name="T46" fmla="*/ 89 w 100"/>
                  <a:gd name="T47" fmla="*/ 8 h 102"/>
                  <a:gd name="T48" fmla="*/ 89 w 100"/>
                  <a:gd name="T49" fmla="*/ 13 h 102"/>
                  <a:gd name="T50" fmla="*/ 89 w 100"/>
                  <a:gd name="T51" fmla="*/ 20 h 102"/>
                  <a:gd name="T52" fmla="*/ 89 w 100"/>
                  <a:gd name="T53" fmla="*/ 56 h 102"/>
                  <a:gd name="T54" fmla="*/ 80 w 100"/>
                  <a:gd name="T55" fmla="*/ 90 h 102"/>
                  <a:gd name="T56" fmla="*/ 50 w 100"/>
                  <a:gd name="T57" fmla="*/ 102 h 102"/>
                  <a:gd name="T58" fmla="*/ 20 w 100"/>
                  <a:gd name="T59" fmla="*/ 92 h 102"/>
                  <a:gd name="T60" fmla="*/ 11 w 100"/>
                  <a:gd name="T61" fmla="*/ 60 h 102"/>
                  <a:gd name="T62" fmla="*/ 11 w 100"/>
                  <a:gd name="T63" fmla="*/ 20 h 102"/>
                  <a:gd name="T64" fmla="*/ 11 w 100"/>
                  <a:gd name="T65" fmla="*/ 13 h 102"/>
                  <a:gd name="T66" fmla="*/ 11 w 100"/>
                  <a:gd name="T67" fmla="*/ 8 h 102"/>
                  <a:gd name="T68" fmla="*/ 9 w 100"/>
                  <a:gd name="T69" fmla="*/ 5 h 102"/>
                  <a:gd name="T70" fmla="*/ 0 w 100"/>
                  <a:gd name="T71" fmla="*/ 3 h 102"/>
                  <a:gd name="T72" fmla="*/ 0 w 100"/>
                  <a:gd name="T7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0" h="102">
                    <a:moveTo>
                      <a:pt x="0" y="0"/>
                    </a:moveTo>
                    <a:cubicBezTo>
                      <a:pt x="6" y="0"/>
                      <a:pt x="12" y="0"/>
                      <a:pt x="18" y="0"/>
                    </a:cubicBezTo>
                    <a:cubicBezTo>
                      <a:pt x="23" y="0"/>
                      <a:pt x="29" y="0"/>
                      <a:pt x="35" y="0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5"/>
                      <a:pt x="25" y="6"/>
                      <a:pt x="25" y="7"/>
                    </a:cubicBezTo>
                    <a:cubicBezTo>
                      <a:pt x="25" y="9"/>
                      <a:pt x="25" y="11"/>
                      <a:pt x="25" y="13"/>
                    </a:cubicBezTo>
                    <a:cubicBezTo>
                      <a:pt x="25" y="15"/>
                      <a:pt x="25" y="17"/>
                      <a:pt x="25" y="19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72"/>
                      <a:pt x="27" y="81"/>
                      <a:pt x="31" y="86"/>
                    </a:cubicBezTo>
                    <a:cubicBezTo>
                      <a:pt x="36" y="92"/>
                      <a:pt x="43" y="94"/>
                      <a:pt x="52" y="94"/>
                    </a:cubicBezTo>
                    <a:cubicBezTo>
                      <a:pt x="62" y="94"/>
                      <a:pt x="69" y="91"/>
                      <a:pt x="73" y="86"/>
                    </a:cubicBezTo>
                    <a:cubicBezTo>
                      <a:pt x="78" y="81"/>
                      <a:pt x="80" y="72"/>
                      <a:pt x="80" y="5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7"/>
                      <a:pt x="80" y="15"/>
                      <a:pt x="80" y="13"/>
                    </a:cubicBezTo>
                    <a:cubicBezTo>
                      <a:pt x="80" y="11"/>
                      <a:pt x="80" y="9"/>
                      <a:pt x="80" y="7"/>
                    </a:cubicBezTo>
                    <a:cubicBezTo>
                      <a:pt x="80" y="6"/>
                      <a:pt x="79" y="6"/>
                      <a:pt x="78" y="5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5" y="0"/>
                      <a:pt x="80" y="0"/>
                      <a:pt x="85" y="0"/>
                    </a:cubicBezTo>
                    <a:cubicBezTo>
                      <a:pt x="89" y="0"/>
                      <a:pt x="94" y="0"/>
                      <a:pt x="100" y="0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0" y="6"/>
                      <a:pt x="90" y="6"/>
                      <a:pt x="89" y="8"/>
                    </a:cubicBezTo>
                    <a:cubicBezTo>
                      <a:pt x="89" y="9"/>
                      <a:pt x="89" y="11"/>
                      <a:pt x="89" y="13"/>
                    </a:cubicBezTo>
                    <a:cubicBezTo>
                      <a:pt x="89" y="15"/>
                      <a:pt x="89" y="17"/>
                      <a:pt x="89" y="20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89" y="72"/>
                      <a:pt x="86" y="83"/>
                      <a:pt x="80" y="90"/>
                    </a:cubicBezTo>
                    <a:cubicBezTo>
                      <a:pt x="74" y="98"/>
                      <a:pt x="64" y="102"/>
                      <a:pt x="50" y="102"/>
                    </a:cubicBezTo>
                    <a:cubicBezTo>
                      <a:pt x="37" y="102"/>
                      <a:pt x="27" y="98"/>
                      <a:pt x="20" y="92"/>
                    </a:cubicBezTo>
                    <a:cubicBezTo>
                      <a:pt x="14" y="85"/>
                      <a:pt x="11" y="74"/>
                      <a:pt x="11" y="6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7"/>
                      <a:pt x="11" y="15"/>
                      <a:pt x="11" y="13"/>
                    </a:cubicBezTo>
                    <a:cubicBezTo>
                      <a:pt x="11" y="11"/>
                      <a:pt x="11" y="9"/>
                      <a:pt x="11" y="8"/>
                    </a:cubicBezTo>
                    <a:cubicBezTo>
                      <a:pt x="11" y="6"/>
                      <a:pt x="10" y="6"/>
                      <a:pt x="9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8" name="îṥļíďe">
                <a:extLst>
                  <a:ext uri="{FF2B5EF4-FFF2-40B4-BE49-F238E27FC236}">
                    <a16:creationId xmlns:a16="http://schemas.microsoft.com/office/drawing/2014/main" id="{CDA87B29-F80E-44CC-A783-C30C752B1115}"/>
                  </a:ext>
                </a:extLst>
              </p:cNvPr>
              <p:cNvSpPr/>
              <p:nvPr/>
            </p:nvSpPr>
            <p:spPr bwMode="auto">
              <a:xfrm>
                <a:off x="4976813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9" name="îśḻïḍê">
                <a:extLst>
                  <a:ext uri="{FF2B5EF4-FFF2-40B4-BE49-F238E27FC236}">
                    <a16:creationId xmlns:a16="http://schemas.microsoft.com/office/drawing/2014/main" id="{581AFB53-8608-464F-9630-DB13BA3B5A65}"/>
                  </a:ext>
                </a:extLst>
              </p:cNvPr>
              <p:cNvSpPr/>
              <p:nvPr/>
            </p:nvSpPr>
            <p:spPr bwMode="auto">
              <a:xfrm>
                <a:off x="5260975" y="4229100"/>
                <a:ext cx="107950" cy="320675"/>
              </a:xfrm>
              <a:custGeom>
                <a:avLst/>
                <a:gdLst>
                  <a:gd name="T0" fmla="*/ 1 w 34"/>
                  <a:gd name="T1" fmla="*/ 38 h 101"/>
                  <a:gd name="T2" fmla="*/ 24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1 w 34"/>
                  <a:gd name="T27" fmla="*/ 94 h 101"/>
                  <a:gd name="T28" fmla="*/ 11 w 34"/>
                  <a:gd name="T29" fmla="*/ 84 h 101"/>
                  <a:gd name="T30" fmla="*/ 11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1 w 34"/>
                  <a:gd name="T37" fmla="*/ 38 h 101"/>
                  <a:gd name="T38" fmla="*/ 25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1 w 34"/>
                  <a:gd name="T49" fmla="*/ 3 h 101"/>
                  <a:gd name="T50" fmla="*/ 17 w 34"/>
                  <a:gd name="T51" fmla="*/ 0 h 101"/>
                  <a:gd name="T52" fmla="*/ 22 w 34"/>
                  <a:gd name="T53" fmla="*/ 3 h 101"/>
                  <a:gd name="T54" fmla="*/ 25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1" y="38"/>
                    </a:moveTo>
                    <a:cubicBezTo>
                      <a:pt x="9" y="37"/>
                      <a:pt x="17" y="35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5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8" y="101"/>
                      <a:pt x="22" y="101"/>
                      <a:pt x="17" y="101"/>
                    </a:cubicBezTo>
                    <a:cubicBezTo>
                      <a:pt x="13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1" y="94"/>
                    </a:cubicBezTo>
                    <a:cubicBezTo>
                      <a:pt x="11" y="92"/>
                      <a:pt x="11" y="89"/>
                      <a:pt x="11" y="84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1" y="54"/>
                      <a:pt x="11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1" y="38"/>
                    </a:lnTo>
                    <a:close/>
                    <a:moveTo>
                      <a:pt x="25" y="8"/>
                    </a:moveTo>
                    <a:cubicBezTo>
                      <a:pt x="25" y="11"/>
                      <a:pt x="24" y="13"/>
                      <a:pt x="22" y="14"/>
                    </a:cubicBezTo>
                    <a:cubicBezTo>
                      <a:pt x="21" y="16"/>
                      <a:pt x="19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1" y="3"/>
                    </a:cubicBezTo>
                    <a:cubicBezTo>
                      <a:pt x="12" y="1"/>
                      <a:pt x="14" y="0"/>
                      <a:pt x="17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5" y="6"/>
                      <a:pt x="25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0" name="iŝḷíḍè">
                <a:extLst>
                  <a:ext uri="{FF2B5EF4-FFF2-40B4-BE49-F238E27FC236}">
                    <a16:creationId xmlns:a16="http://schemas.microsoft.com/office/drawing/2014/main" id="{DC35C7CB-F59A-4C3B-B75E-08DC7074D459}"/>
                  </a:ext>
                </a:extLst>
              </p:cNvPr>
              <p:cNvSpPr/>
              <p:nvPr/>
            </p:nvSpPr>
            <p:spPr bwMode="auto">
              <a:xfrm>
                <a:off x="5387975" y="4340225"/>
                <a:ext cx="234950" cy="212725"/>
              </a:xfrm>
              <a:custGeom>
                <a:avLst/>
                <a:gdLst>
                  <a:gd name="T0" fmla="*/ 0 w 74"/>
                  <a:gd name="T1" fmla="*/ 0 h 67"/>
                  <a:gd name="T2" fmla="*/ 16 w 74"/>
                  <a:gd name="T3" fmla="*/ 0 h 67"/>
                  <a:gd name="T4" fmla="*/ 31 w 74"/>
                  <a:gd name="T5" fmla="*/ 0 h 67"/>
                  <a:gd name="T6" fmla="*/ 31 w 74"/>
                  <a:gd name="T7" fmla="*/ 3 h 67"/>
                  <a:gd name="T8" fmla="*/ 23 w 74"/>
                  <a:gd name="T9" fmla="*/ 5 h 67"/>
                  <a:gd name="T10" fmla="*/ 37 w 74"/>
                  <a:gd name="T11" fmla="*/ 40 h 67"/>
                  <a:gd name="T12" fmla="*/ 40 w 74"/>
                  <a:gd name="T13" fmla="*/ 50 h 67"/>
                  <a:gd name="T14" fmla="*/ 44 w 74"/>
                  <a:gd name="T15" fmla="*/ 41 h 67"/>
                  <a:gd name="T16" fmla="*/ 57 w 74"/>
                  <a:gd name="T17" fmla="*/ 5 h 67"/>
                  <a:gd name="T18" fmla="*/ 49 w 74"/>
                  <a:gd name="T19" fmla="*/ 3 h 67"/>
                  <a:gd name="T20" fmla="*/ 49 w 74"/>
                  <a:gd name="T21" fmla="*/ 0 h 67"/>
                  <a:gd name="T22" fmla="*/ 61 w 74"/>
                  <a:gd name="T23" fmla="*/ 0 h 67"/>
                  <a:gd name="T24" fmla="*/ 73 w 74"/>
                  <a:gd name="T25" fmla="*/ 0 h 67"/>
                  <a:gd name="T26" fmla="*/ 74 w 74"/>
                  <a:gd name="T27" fmla="*/ 3 h 67"/>
                  <a:gd name="T28" fmla="*/ 67 w 74"/>
                  <a:gd name="T29" fmla="*/ 5 h 67"/>
                  <a:gd name="T30" fmla="*/ 64 w 74"/>
                  <a:gd name="T31" fmla="*/ 8 h 67"/>
                  <a:gd name="T32" fmla="*/ 51 w 74"/>
                  <a:gd name="T33" fmla="*/ 39 h 67"/>
                  <a:gd name="T34" fmla="*/ 40 w 74"/>
                  <a:gd name="T35" fmla="*/ 66 h 67"/>
                  <a:gd name="T36" fmla="*/ 34 w 74"/>
                  <a:gd name="T37" fmla="*/ 67 h 67"/>
                  <a:gd name="T38" fmla="*/ 22 w 74"/>
                  <a:gd name="T39" fmla="*/ 39 h 67"/>
                  <a:gd name="T40" fmla="*/ 10 w 74"/>
                  <a:gd name="T41" fmla="*/ 8 h 67"/>
                  <a:gd name="T42" fmla="*/ 7 w 74"/>
                  <a:gd name="T43" fmla="*/ 5 h 67"/>
                  <a:gd name="T44" fmla="*/ 0 w 74"/>
                  <a:gd name="T45" fmla="*/ 3 h 67"/>
                  <a:gd name="T46" fmla="*/ 0 w 74"/>
                  <a:gd name="T4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4" h="67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20" y="0"/>
                      <a:pt x="25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7" y="16"/>
                      <a:pt x="32" y="28"/>
                      <a:pt x="37" y="40"/>
                    </a:cubicBezTo>
                    <a:cubicBezTo>
                      <a:pt x="38" y="44"/>
                      <a:pt x="39" y="47"/>
                      <a:pt x="40" y="50"/>
                    </a:cubicBezTo>
                    <a:cubicBezTo>
                      <a:pt x="41" y="47"/>
                      <a:pt x="42" y="44"/>
                      <a:pt x="44" y="41"/>
                    </a:cubicBezTo>
                    <a:cubicBezTo>
                      <a:pt x="48" y="30"/>
                      <a:pt x="53" y="18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5" y="0"/>
                      <a:pt x="69" y="0"/>
                      <a:pt x="73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0" y="17"/>
                      <a:pt x="56" y="27"/>
                      <a:pt x="51" y="39"/>
                    </a:cubicBezTo>
                    <a:cubicBezTo>
                      <a:pt x="46" y="51"/>
                      <a:pt x="42" y="60"/>
                      <a:pt x="40" y="66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1" y="60"/>
                      <a:pt x="27" y="51"/>
                      <a:pt x="22" y="39"/>
                    </a:cubicBezTo>
                    <a:cubicBezTo>
                      <a:pt x="17" y="27"/>
                      <a:pt x="13" y="17"/>
                      <a:pt x="10" y="8"/>
                    </a:cubicBezTo>
                    <a:cubicBezTo>
                      <a:pt x="9" y="7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1" name="îṧļíďè">
                <a:extLst>
                  <a:ext uri="{FF2B5EF4-FFF2-40B4-BE49-F238E27FC236}">
                    <a16:creationId xmlns:a16="http://schemas.microsoft.com/office/drawing/2014/main" id="{9D39C1E6-C06E-45D5-8C52-2AC958BB2215}"/>
                  </a:ext>
                </a:extLst>
              </p:cNvPr>
              <p:cNvSpPr/>
              <p:nvPr/>
            </p:nvSpPr>
            <p:spPr bwMode="auto">
              <a:xfrm>
                <a:off x="5641975" y="4333875"/>
                <a:ext cx="188913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60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2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60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2" name="îśḻîḋè">
                <a:extLst>
                  <a:ext uri="{FF2B5EF4-FFF2-40B4-BE49-F238E27FC236}">
                    <a16:creationId xmlns:a16="http://schemas.microsoft.com/office/drawing/2014/main" id="{1C872079-1BDB-4816-9666-7B84804689BD}"/>
                  </a:ext>
                </a:extLst>
              </p:cNvPr>
              <p:cNvSpPr/>
              <p:nvPr/>
            </p:nvSpPr>
            <p:spPr bwMode="auto">
              <a:xfrm>
                <a:off x="5875338" y="4333875"/>
                <a:ext cx="158750" cy="215900"/>
              </a:xfrm>
              <a:custGeom>
                <a:avLst/>
                <a:gdLst>
                  <a:gd name="T0" fmla="*/ 0 w 50"/>
                  <a:gd name="T1" fmla="*/ 5 h 68"/>
                  <a:gd name="T2" fmla="*/ 23 w 50"/>
                  <a:gd name="T3" fmla="*/ 0 h 68"/>
                  <a:gd name="T4" fmla="*/ 24 w 50"/>
                  <a:gd name="T5" fmla="*/ 1 h 68"/>
                  <a:gd name="T6" fmla="*/ 24 w 50"/>
                  <a:gd name="T7" fmla="*/ 9 h 68"/>
                  <a:gd name="T8" fmla="*/ 49 w 50"/>
                  <a:gd name="T9" fmla="*/ 0 h 68"/>
                  <a:gd name="T10" fmla="*/ 50 w 50"/>
                  <a:gd name="T11" fmla="*/ 1 h 68"/>
                  <a:gd name="T12" fmla="*/ 46 w 50"/>
                  <a:gd name="T13" fmla="*/ 23 h 68"/>
                  <a:gd name="T14" fmla="*/ 43 w 50"/>
                  <a:gd name="T15" fmla="*/ 23 h 68"/>
                  <a:gd name="T16" fmla="*/ 39 w 50"/>
                  <a:gd name="T17" fmla="*/ 14 h 68"/>
                  <a:gd name="T18" fmla="*/ 33 w 50"/>
                  <a:gd name="T19" fmla="*/ 10 h 68"/>
                  <a:gd name="T20" fmla="*/ 24 w 50"/>
                  <a:gd name="T21" fmla="*/ 14 h 68"/>
                  <a:gd name="T22" fmla="*/ 24 w 50"/>
                  <a:gd name="T23" fmla="*/ 44 h 68"/>
                  <a:gd name="T24" fmla="*/ 24 w 50"/>
                  <a:gd name="T25" fmla="*/ 60 h 68"/>
                  <a:gd name="T26" fmla="*/ 26 w 50"/>
                  <a:gd name="T27" fmla="*/ 63 h 68"/>
                  <a:gd name="T28" fmla="*/ 35 w 50"/>
                  <a:gd name="T29" fmla="*/ 65 h 68"/>
                  <a:gd name="T30" fmla="*/ 35 w 50"/>
                  <a:gd name="T31" fmla="*/ 68 h 68"/>
                  <a:gd name="T32" fmla="*/ 17 w 50"/>
                  <a:gd name="T33" fmla="*/ 68 h 68"/>
                  <a:gd name="T34" fmla="*/ 1 w 50"/>
                  <a:gd name="T35" fmla="*/ 68 h 68"/>
                  <a:gd name="T36" fmla="*/ 0 w 50"/>
                  <a:gd name="T37" fmla="*/ 65 h 68"/>
                  <a:gd name="T38" fmla="*/ 9 w 50"/>
                  <a:gd name="T39" fmla="*/ 63 h 68"/>
                  <a:gd name="T40" fmla="*/ 10 w 50"/>
                  <a:gd name="T41" fmla="*/ 61 h 68"/>
                  <a:gd name="T42" fmla="*/ 10 w 50"/>
                  <a:gd name="T43" fmla="*/ 52 h 68"/>
                  <a:gd name="T44" fmla="*/ 10 w 50"/>
                  <a:gd name="T45" fmla="*/ 28 h 68"/>
                  <a:gd name="T46" fmla="*/ 10 w 50"/>
                  <a:gd name="T47" fmla="*/ 10 h 68"/>
                  <a:gd name="T48" fmla="*/ 1 w 50"/>
                  <a:gd name="T49" fmla="*/ 8 h 68"/>
                  <a:gd name="T50" fmla="*/ 0 w 50"/>
                  <a:gd name="T51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32" y="3"/>
                      <a:pt x="41" y="0"/>
                      <a:pt x="49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8" y="8"/>
                      <a:pt x="47" y="15"/>
                      <a:pt x="46" y="23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42" y="19"/>
                      <a:pt x="40" y="16"/>
                      <a:pt x="39" y="14"/>
                    </a:cubicBezTo>
                    <a:cubicBezTo>
                      <a:pt x="38" y="11"/>
                      <a:pt x="36" y="10"/>
                      <a:pt x="33" y="10"/>
                    </a:cubicBezTo>
                    <a:cubicBezTo>
                      <a:pt x="31" y="10"/>
                      <a:pt x="27" y="11"/>
                      <a:pt x="24" y="1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52"/>
                      <a:pt x="24" y="57"/>
                      <a:pt x="24" y="60"/>
                    </a:cubicBezTo>
                    <a:cubicBezTo>
                      <a:pt x="24" y="61"/>
                      <a:pt x="24" y="62"/>
                      <a:pt x="26" y="63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28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1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2"/>
                      <a:pt x="10" y="62"/>
                      <a:pt x="10" y="61"/>
                    </a:cubicBezTo>
                    <a:cubicBezTo>
                      <a:pt x="10" y="59"/>
                      <a:pt x="10" y="56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0"/>
                      <a:pt x="10" y="14"/>
                      <a:pt x="10" y="10"/>
                    </a:cubicBezTo>
                    <a:cubicBezTo>
                      <a:pt x="1" y="8"/>
                      <a:pt x="1" y="8"/>
                      <a:pt x="1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3" name="ïsḷiḓé">
                <a:extLst>
                  <a:ext uri="{FF2B5EF4-FFF2-40B4-BE49-F238E27FC236}">
                    <a16:creationId xmlns:a16="http://schemas.microsoft.com/office/drawing/2014/main" id="{59E35C89-D7F4-4951-AE16-4440CDB3071E}"/>
                  </a:ext>
                </a:extLst>
              </p:cNvPr>
              <p:cNvSpPr/>
              <p:nvPr/>
            </p:nvSpPr>
            <p:spPr bwMode="auto">
              <a:xfrm>
                <a:off x="6075363" y="4333875"/>
                <a:ext cx="155575" cy="222250"/>
              </a:xfrm>
              <a:custGeom>
                <a:avLst/>
                <a:gdLst>
                  <a:gd name="T0" fmla="*/ 35 w 49"/>
                  <a:gd name="T1" fmla="*/ 8 h 70"/>
                  <a:gd name="T2" fmla="*/ 26 w 49"/>
                  <a:gd name="T3" fmla="*/ 7 h 70"/>
                  <a:gd name="T4" fmla="*/ 16 w 49"/>
                  <a:gd name="T5" fmla="*/ 9 h 70"/>
                  <a:gd name="T6" fmla="*/ 12 w 49"/>
                  <a:gd name="T7" fmla="*/ 16 h 70"/>
                  <a:gd name="T8" fmla="*/ 14 w 49"/>
                  <a:gd name="T9" fmla="*/ 23 h 70"/>
                  <a:gd name="T10" fmla="*/ 24 w 49"/>
                  <a:gd name="T11" fmla="*/ 28 h 70"/>
                  <a:gd name="T12" fmla="*/ 30 w 49"/>
                  <a:gd name="T13" fmla="*/ 30 h 70"/>
                  <a:gd name="T14" fmla="*/ 44 w 49"/>
                  <a:gd name="T15" fmla="*/ 38 h 70"/>
                  <a:gd name="T16" fmla="*/ 49 w 49"/>
                  <a:gd name="T17" fmla="*/ 49 h 70"/>
                  <a:gd name="T18" fmla="*/ 41 w 49"/>
                  <a:gd name="T19" fmla="*/ 64 h 70"/>
                  <a:gd name="T20" fmla="*/ 22 w 49"/>
                  <a:gd name="T21" fmla="*/ 70 h 70"/>
                  <a:gd name="T22" fmla="*/ 0 w 49"/>
                  <a:gd name="T23" fmla="*/ 66 h 70"/>
                  <a:gd name="T24" fmla="*/ 4 w 49"/>
                  <a:gd name="T25" fmla="*/ 48 h 70"/>
                  <a:gd name="T26" fmla="*/ 6 w 49"/>
                  <a:gd name="T27" fmla="*/ 47 h 70"/>
                  <a:gd name="T28" fmla="*/ 12 w 49"/>
                  <a:gd name="T29" fmla="*/ 62 h 70"/>
                  <a:gd name="T30" fmla="*/ 22 w 49"/>
                  <a:gd name="T31" fmla="*/ 64 h 70"/>
                  <a:gd name="T32" fmla="*/ 32 w 49"/>
                  <a:gd name="T33" fmla="*/ 61 h 70"/>
                  <a:gd name="T34" fmla="*/ 36 w 49"/>
                  <a:gd name="T35" fmla="*/ 54 h 70"/>
                  <a:gd name="T36" fmla="*/ 34 w 49"/>
                  <a:gd name="T37" fmla="*/ 46 h 70"/>
                  <a:gd name="T38" fmla="*/ 25 w 49"/>
                  <a:gd name="T39" fmla="*/ 42 h 70"/>
                  <a:gd name="T40" fmla="*/ 18 w 49"/>
                  <a:gd name="T41" fmla="*/ 39 h 70"/>
                  <a:gd name="T42" fmla="*/ 5 w 49"/>
                  <a:gd name="T43" fmla="*/ 32 h 70"/>
                  <a:gd name="T44" fmla="*/ 1 w 49"/>
                  <a:gd name="T45" fmla="*/ 21 h 70"/>
                  <a:gd name="T46" fmla="*/ 8 w 49"/>
                  <a:gd name="T47" fmla="*/ 6 h 70"/>
                  <a:gd name="T48" fmla="*/ 27 w 49"/>
                  <a:gd name="T49" fmla="*/ 0 h 70"/>
                  <a:gd name="T50" fmla="*/ 46 w 49"/>
                  <a:gd name="T51" fmla="*/ 4 h 70"/>
                  <a:gd name="T52" fmla="*/ 43 w 49"/>
                  <a:gd name="T53" fmla="*/ 21 h 70"/>
                  <a:gd name="T54" fmla="*/ 40 w 49"/>
                  <a:gd name="T55" fmla="*/ 21 h 70"/>
                  <a:gd name="T56" fmla="*/ 35 w 49"/>
                  <a:gd name="T57" fmla="*/ 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9" h="70">
                    <a:moveTo>
                      <a:pt x="35" y="8"/>
                    </a:moveTo>
                    <a:cubicBezTo>
                      <a:pt x="33" y="7"/>
                      <a:pt x="30" y="7"/>
                      <a:pt x="26" y="7"/>
                    </a:cubicBezTo>
                    <a:cubicBezTo>
                      <a:pt x="22" y="7"/>
                      <a:pt x="18" y="7"/>
                      <a:pt x="16" y="9"/>
                    </a:cubicBezTo>
                    <a:cubicBezTo>
                      <a:pt x="13" y="11"/>
                      <a:pt x="12" y="13"/>
                      <a:pt x="12" y="16"/>
                    </a:cubicBezTo>
                    <a:cubicBezTo>
                      <a:pt x="12" y="19"/>
                      <a:pt x="12" y="21"/>
                      <a:pt x="14" y="23"/>
                    </a:cubicBezTo>
                    <a:cubicBezTo>
                      <a:pt x="16" y="25"/>
                      <a:pt x="19" y="26"/>
                      <a:pt x="24" y="28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7" y="32"/>
                      <a:pt x="41" y="35"/>
                      <a:pt x="44" y="38"/>
                    </a:cubicBezTo>
                    <a:cubicBezTo>
                      <a:pt x="47" y="40"/>
                      <a:pt x="49" y="44"/>
                      <a:pt x="49" y="49"/>
                    </a:cubicBezTo>
                    <a:cubicBezTo>
                      <a:pt x="49" y="55"/>
                      <a:pt x="46" y="61"/>
                      <a:pt x="41" y="64"/>
                    </a:cubicBezTo>
                    <a:cubicBezTo>
                      <a:pt x="36" y="68"/>
                      <a:pt x="30" y="70"/>
                      <a:pt x="22" y="70"/>
                    </a:cubicBezTo>
                    <a:cubicBezTo>
                      <a:pt x="15" y="70"/>
                      <a:pt x="7" y="69"/>
                      <a:pt x="0" y="66"/>
                    </a:cubicBezTo>
                    <a:cubicBezTo>
                      <a:pt x="1" y="59"/>
                      <a:pt x="3" y="53"/>
                      <a:pt x="4" y="48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4" y="63"/>
                      <a:pt x="18" y="64"/>
                      <a:pt x="22" y="64"/>
                    </a:cubicBezTo>
                    <a:cubicBezTo>
                      <a:pt x="26" y="64"/>
                      <a:pt x="30" y="63"/>
                      <a:pt x="32" y="61"/>
                    </a:cubicBezTo>
                    <a:cubicBezTo>
                      <a:pt x="35" y="59"/>
                      <a:pt x="36" y="57"/>
                      <a:pt x="36" y="54"/>
                    </a:cubicBezTo>
                    <a:cubicBezTo>
                      <a:pt x="36" y="51"/>
                      <a:pt x="35" y="48"/>
                      <a:pt x="34" y="46"/>
                    </a:cubicBezTo>
                    <a:cubicBezTo>
                      <a:pt x="32" y="45"/>
                      <a:pt x="29" y="43"/>
                      <a:pt x="25" y="42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1" y="37"/>
                      <a:pt x="7" y="35"/>
                      <a:pt x="5" y="32"/>
                    </a:cubicBezTo>
                    <a:cubicBezTo>
                      <a:pt x="2" y="29"/>
                      <a:pt x="1" y="25"/>
                      <a:pt x="1" y="21"/>
                    </a:cubicBezTo>
                    <a:cubicBezTo>
                      <a:pt x="1" y="14"/>
                      <a:pt x="3" y="9"/>
                      <a:pt x="8" y="6"/>
                    </a:cubicBezTo>
                    <a:cubicBezTo>
                      <a:pt x="13" y="2"/>
                      <a:pt x="19" y="0"/>
                      <a:pt x="27" y="0"/>
                    </a:cubicBezTo>
                    <a:cubicBezTo>
                      <a:pt x="34" y="0"/>
                      <a:pt x="40" y="2"/>
                      <a:pt x="46" y="4"/>
                    </a:cubicBezTo>
                    <a:cubicBezTo>
                      <a:pt x="45" y="9"/>
                      <a:pt x="44" y="15"/>
                      <a:pt x="43" y="21"/>
                    </a:cubicBezTo>
                    <a:cubicBezTo>
                      <a:pt x="40" y="21"/>
                      <a:pt x="40" y="21"/>
                      <a:pt x="40" y="21"/>
                    </a:cubicBezTo>
                    <a:lnTo>
                      <a:pt x="35" y="8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4" name="ïṩ1ïḋe">
                <a:extLst>
                  <a:ext uri="{FF2B5EF4-FFF2-40B4-BE49-F238E27FC236}">
                    <a16:creationId xmlns:a16="http://schemas.microsoft.com/office/drawing/2014/main" id="{1539C332-28DE-4B47-B1E1-FD33C6D14EAE}"/>
                  </a:ext>
                </a:extLst>
              </p:cNvPr>
              <p:cNvSpPr/>
              <p:nvPr/>
            </p:nvSpPr>
            <p:spPr bwMode="auto">
              <a:xfrm>
                <a:off x="6278563" y="4229100"/>
                <a:ext cx="104775" cy="320675"/>
              </a:xfrm>
              <a:custGeom>
                <a:avLst/>
                <a:gdLst>
                  <a:gd name="T0" fmla="*/ 0 w 33"/>
                  <a:gd name="T1" fmla="*/ 38 h 101"/>
                  <a:gd name="T2" fmla="*/ 23 w 33"/>
                  <a:gd name="T3" fmla="*/ 33 h 101"/>
                  <a:gd name="T4" fmla="*/ 23 w 33"/>
                  <a:gd name="T5" fmla="*/ 34 h 101"/>
                  <a:gd name="T6" fmla="*/ 23 w 33"/>
                  <a:gd name="T7" fmla="*/ 54 h 101"/>
                  <a:gd name="T8" fmla="*/ 23 w 33"/>
                  <a:gd name="T9" fmla="*/ 82 h 101"/>
                  <a:gd name="T10" fmla="*/ 23 w 33"/>
                  <a:gd name="T11" fmla="*/ 93 h 101"/>
                  <a:gd name="T12" fmla="*/ 25 w 33"/>
                  <a:gd name="T13" fmla="*/ 96 h 101"/>
                  <a:gd name="T14" fmla="*/ 33 w 33"/>
                  <a:gd name="T15" fmla="*/ 98 h 101"/>
                  <a:gd name="T16" fmla="*/ 33 w 33"/>
                  <a:gd name="T17" fmla="*/ 101 h 101"/>
                  <a:gd name="T18" fmla="*/ 16 w 33"/>
                  <a:gd name="T19" fmla="*/ 101 h 101"/>
                  <a:gd name="T20" fmla="*/ 0 w 33"/>
                  <a:gd name="T21" fmla="*/ 101 h 101"/>
                  <a:gd name="T22" fmla="*/ 0 w 33"/>
                  <a:gd name="T23" fmla="*/ 98 h 101"/>
                  <a:gd name="T24" fmla="*/ 8 w 33"/>
                  <a:gd name="T25" fmla="*/ 96 h 101"/>
                  <a:gd name="T26" fmla="*/ 10 w 33"/>
                  <a:gd name="T27" fmla="*/ 94 h 101"/>
                  <a:gd name="T28" fmla="*/ 10 w 33"/>
                  <a:gd name="T29" fmla="*/ 84 h 101"/>
                  <a:gd name="T30" fmla="*/ 10 w 33"/>
                  <a:gd name="T31" fmla="*/ 61 h 101"/>
                  <a:gd name="T32" fmla="*/ 9 w 33"/>
                  <a:gd name="T33" fmla="*/ 43 h 101"/>
                  <a:gd name="T34" fmla="*/ 0 w 33"/>
                  <a:gd name="T35" fmla="*/ 41 h 101"/>
                  <a:gd name="T36" fmla="*/ 0 w 33"/>
                  <a:gd name="T37" fmla="*/ 38 h 101"/>
                  <a:gd name="T38" fmla="*/ 24 w 33"/>
                  <a:gd name="T39" fmla="*/ 8 h 101"/>
                  <a:gd name="T40" fmla="*/ 21 w 33"/>
                  <a:gd name="T41" fmla="*/ 14 h 101"/>
                  <a:gd name="T42" fmla="*/ 15 w 33"/>
                  <a:gd name="T43" fmla="*/ 17 h 101"/>
                  <a:gd name="T44" fmla="*/ 9 w 33"/>
                  <a:gd name="T45" fmla="*/ 15 h 101"/>
                  <a:gd name="T46" fmla="*/ 7 w 33"/>
                  <a:gd name="T47" fmla="*/ 9 h 101"/>
                  <a:gd name="T48" fmla="*/ 10 w 33"/>
                  <a:gd name="T49" fmla="*/ 3 h 101"/>
                  <a:gd name="T50" fmla="*/ 16 w 33"/>
                  <a:gd name="T51" fmla="*/ 0 h 101"/>
                  <a:gd name="T52" fmla="*/ 21 w 33"/>
                  <a:gd name="T53" fmla="*/ 3 h 101"/>
                  <a:gd name="T54" fmla="*/ 24 w 33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3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101"/>
                      <a:pt x="33" y="101"/>
                      <a:pt x="33" y="101"/>
                    </a:cubicBezTo>
                    <a:cubicBezTo>
                      <a:pt x="27" y="101"/>
                      <a:pt x="21" y="101"/>
                      <a:pt x="16" y="101"/>
                    </a:cubicBezTo>
                    <a:cubicBezTo>
                      <a:pt x="12" y="101"/>
                      <a:pt x="6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9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1" y="14"/>
                    </a:cubicBezTo>
                    <a:cubicBezTo>
                      <a:pt x="20" y="16"/>
                      <a:pt x="18" y="17"/>
                      <a:pt x="15" y="17"/>
                    </a:cubicBezTo>
                    <a:cubicBezTo>
                      <a:pt x="13" y="17"/>
                      <a:pt x="11" y="16"/>
                      <a:pt x="9" y="15"/>
                    </a:cubicBezTo>
                    <a:cubicBezTo>
                      <a:pt x="8" y="13"/>
                      <a:pt x="7" y="11"/>
                      <a:pt x="7" y="9"/>
                    </a:cubicBezTo>
                    <a:cubicBezTo>
                      <a:pt x="7" y="6"/>
                      <a:pt x="8" y="4"/>
                      <a:pt x="10" y="3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8" y="0"/>
                      <a:pt x="20" y="1"/>
                      <a:pt x="21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5" name="îśḷíḍe">
                <a:extLst>
                  <a:ext uri="{FF2B5EF4-FFF2-40B4-BE49-F238E27FC236}">
                    <a16:creationId xmlns:a16="http://schemas.microsoft.com/office/drawing/2014/main" id="{9ED8ED18-5A15-493C-B448-C1E497AD4B28}"/>
                  </a:ext>
                </a:extLst>
              </p:cNvPr>
              <p:cNvSpPr/>
              <p:nvPr/>
            </p:nvSpPr>
            <p:spPr bwMode="auto">
              <a:xfrm>
                <a:off x="6418263" y="4283075"/>
                <a:ext cx="150813" cy="273050"/>
              </a:xfrm>
              <a:custGeom>
                <a:avLst/>
                <a:gdLst>
                  <a:gd name="T0" fmla="*/ 24 w 48"/>
                  <a:gd name="T1" fmla="*/ 26 h 86"/>
                  <a:gd name="T2" fmla="*/ 24 w 48"/>
                  <a:gd name="T3" fmla="*/ 65 h 86"/>
                  <a:gd name="T4" fmla="*/ 26 w 48"/>
                  <a:gd name="T5" fmla="*/ 75 h 86"/>
                  <a:gd name="T6" fmla="*/ 34 w 48"/>
                  <a:gd name="T7" fmla="*/ 78 h 86"/>
                  <a:gd name="T8" fmla="*/ 47 w 48"/>
                  <a:gd name="T9" fmla="*/ 76 h 86"/>
                  <a:gd name="T10" fmla="*/ 48 w 48"/>
                  <a:gd name="T11" fmla="*/ 80 h 86"/>
                  <a:gd name="T12" fmla="*/ 26 w 48"/>
                  <a:gd name="T13" fmla="*/ 86 h 86"/>
                  <a:gd name="T14" fmla="*/ 14 w 48"/>
                  <a:gd name="T15" fmla="*/ 82 h 86"/>
                  <a:gd name="T16" fmla="*/ 10 w 48"/>
                  <a:gd name="T17" fmla="*/ 69 h 86"/>
                  <a:gd name="T18" fmla="*/ 11 w 48"/>
                  <a:gd name="T19" fmla="*/ 25 h 86"/>
                  <a:gd name="T20" fmla="*/ 1 w 48"/>
                  <a:gd name="T21" fmla="*/ 23 h 86"/>
                  <a:gd name="T22" fmla="*/ 0 w 48"/>
                  <a:gd name="T23" fmla="*/ 20 h 86"/>
                  <a:gd name="T24" fmla="*/ 11 w 48"/>
                  <a:gd name="T25" fmla="*/ 19 h 86"/>
                  <a:gd name="T26" fmla="*/ 16 w 48"/>
                  <a:gd name="T27" fmla="*/ 2 h 86"/>
                  <a:gd name="T28" fmla="*/ 24 w 48"/>
                  <a:gd name="T29" fmla="*/ 0 h 86"/>
                  <a:gd name="T30" fmla="*/ 25 w 48"/>
                  <a:gd name="T31" fmla="*/ 0 h 86"/>
                  <a:gd name="T32" fmla="*/ 24 w 48"/>
                  <a:gd name="T33" fmla="*/ 16 h 86"/>
                  <a:gd name="T34" fmla="*/ 24 w 48"/>
                  <a:gd name="T35" fmla="*/ 19 h 86"/>
                  <a:gd name="T36" fmla="*/ 46 w 48"/>
                  <a:gd name="T37" fmla="*/ 19 h 86"/>
                  <a:gd name="T38" fmla="*/ 46 w 48"/>
                  <a:gd name="T39" fmla="*/ 26 h 86"/>
                  <a:gd name="T40" fmla="*/ 24 w 48"/>
                  <a:gd name="T41" fmla="*/ 2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86">
                    <a:moveTo>
                      <a:pt x="24" y="26"/>
                    </a:moveTo>
                    <a:cubicBezTo>
                      <a:pt x="24" y="42"/>
                      <a:pt x="24" y="55"/>
                      <a:pt x="24" y="65"/>
                    </a:cubicBezTo>
                    <a:cubicBezTo>
                      <a:pt x="24" y="70"/>
                      <a:pt x="25" y="73"/>
                      <a:pt x="26" y="75"/>
                    </a:cubicBezTo>
                    <a:cubicBezTo>
                      <a:pt x="28" y="77"/>
                      <a:pt x="30" y="78"/>
                      <a:pt x="34" y="78"/>
                    </a:cubicBezTo>
                    <a:cubicBezTo>
                      <a:pt x="38" y="78"/>
                      <a:pt x="42" y="77"/>
                      <a:pt x="47" y="76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39" y="84"/>
                      <a:pt x="32" y="86"/>
                      <a:pt x="26" y="86"/>
                    </a:cubicBezTo>
                    <a:cubicBezTo>
                      <a:pt x="20" y="86"/>
                      <a:pt x="17" y="84"/>
                      <a:pt x="14" y="82"/>
                    </a:cubicBezTo>
                    <a:cubicBezTo>
                      <a:pt x="11" y="79"/>
                      <a:pt x="10" y="75"/>
                      <a:pt x="10" y="69"/>
                    </a:cubicBezTo>
                    <a:cubicBezTo>
                      <a:pt x="10" y="60"/>
                      <a:pt x="10" y="45"/>
                      <a:pt x="11" y="25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9" y="1"/>
                      <a:pt x="22" y="1"/>
                      <a:pt x="2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6"/>
                      <a:pt x="24" y="12"/>
                      <a:pt x="24" y="16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26"/>
                      <a:pt x="46" y="26"/>
                      <a:pt x="46" y="26"/>
                    </a:cubicBezTo>
                    <a:lnTo>
                      <a:pt x="24" y="26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6" name="iŝlïḑe">
                <a:extLst>
                  <a:ext uri="{FF2B5EF4-FFF2-40B4-BE49-F238E27FC236}">
                    <a16:creationId xmlns:a16="http://schemas.microsoft.com/office/drawing/2014/main" id="{F44AC4AD-2286-4840-ADCD-DC7016C5165F}"/>
                  </a:ext>
                </a:extLst>
              </p:cNvPr>
              <p:cNvSpPr/>
              <p:nvPr/>
            </p:nvSpPr>
            <p:spPr bwMode="auto">
              <a:xfrm>
                <a:off x="6584950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2 w 74"/>
                  <a:gd name="T7" fmla="*/ 3 h 101"/>
                  <a:gd name="T8" fmla="*/ 23 w 74"/>
                  <a:gd name="T9" fmla="*/ 5 h 101"/>
                  <a:gd name="T10" fmla="*/ 30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5 w 74"/>
                  <a:gd name="T17" fmla="*/ 39 h 101"/>
                  <a:gd name="T18" fmla="*/ 51 w 74"/>
                  <a:gd name="T19" fmla="*/ 23 h 101"/>
                  <a:gd name="T20" fmla="*/ 58 w 74"/>
                  <a:gd name="T21" fmla="*/ 5 h 101"/>
                  <a:gd name="T22" fmla="*/ 50 w 74"/>
                  <a:gd name="T23" fmla="*/ 3 h 101"/>
                  <a:gd name="T24" fmla="*/ 49 w 74"/>
                  <a:gd name="T25" fmla="*/ 0 h 101"/>
                  <a:gd name="T26" fmla="*/ 62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8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5 w 74"/>
                  <a:gd name="T39" fmla="*/ 57 h 101"/>
                  <a:gd name="T40" fmla="*/ 39 w 74"/>
                  <a:gd name="T41" fmla="*/ 77 h 101"/>
                  <a:gd name="T42" fmla="*/ 35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9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7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2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30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5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8" y="5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2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3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5" y="57"/>
                    </a:cubicBezTo>
                    <a:cubicBezTo>
                      <a:pt x="42" y="63"/>
                      <a:pt x="40" y="70"/>
                      <a:pt x="39" y="77"/>
                    </a:cubicBezTo>
                    <a:cubicBezTo>
                      <a:pt x="37" y="83"/>
                      <a:pt x="36" y="89"/>
                      <a:pt x="35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1" y="100"/>
                      <a:pt x="28" y="101"/>
                      <a:pt x="23" y="101"/>
                    </a:cubicBezTo>
                    <a:cubicBezTo>
                      <a:pt x="18" y="101"/>
                      <a:pt x="13" y="101"/>
                      <a:pt x="9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8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7" name="î$ļíḓé">
                <a:extLst>
                  <a:ext uri="{FF2B5EF4-FFF2-40B4-BE49-F238E27FC236}">
                    <a16:creationId xmlns:a16="http://schemas.microsoft.com/office/drawing/2014/main" id="{8F0874A6-1B66-4A52-982E-BD220FFFD7A7}"/>
                  </a:ext>
                </a:extLst>
              </p:cNvPr>
              <p:cNvSpPr/>
              <p:nvPr/>
            </p:nvSpPr>
            <p:spPr bwMode="auto">
              <a:xfrm>
                <a:off x="6962775" y="4333875"/>
                <a:ext cx="214313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10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9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5 w 68"/>
                  <a:gd name="T23" fmla="*/ 64 h 70"/>
                  <a:gd name="T24" fmla="*/ 49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4 w 68"/>
                  <a:gd name="T31" fmla="*/ 6 h 70"/>
                  <a:gd name="T32" fmla="*/ 20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5" y="53"/>
                      <a:pt x="58" y="60"/>
                    </a:cubicBezTo>
                    <a:cubicBezTo>
                      <a:pt x="52" y="67"/>
                      <a:pt x="43" y="70"/>
                      <a:pt x="33" y="70"/>
                    </a:cubicBezTo>
                    <a:cubicBezTo>
                      <a:pt x="24" y="70"/>
                      <a:pt x="16" y="67"/>
                      <a:pt x="10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4" y="17"/>
                      <a:pt x="10" y="10"/>
                    </a:cubicBezTo>
                    <a:cubicBezTo>
                      <a:pt x="16" y="4"/>
                      <a:pt x="25" y="0"/>
                      <a:pt x="35" y="0"/>
                    </a:cubicBezTo>
                    <a:cubicBezTo>
                      <a:pt x="45" y="0"/>
                      <a:pt x="53" y="4"/>
                      <a:pt x="59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7" y="51"/>
                      <a:pt x="20" y="56"/>
                    </a:cubicBezTo>
                    <a:cubicBezTo>
                      <a:pt x="23" y="62"/>
                      <a:pt x="28" y="64"/>
                      <a:pt x="35" y="64"/>
                    </a:cubicBezTo>
                    <a:cubicBezTo>
                      <a:pt x="41" y="64"/>
                      <a:pt x="45" y="62"/>
                      <a:pt x="49" y="57"/>
                    </a:cubicBezTo>
                    <a:cubicBezTo>
                      <a:pt x="52" y="52"/>
                      <a:pt x="53" y="45"/>
                      <a:pt x="53" y="35"/>
                    </a:cubicBezTo>
                    <a:cubicBezTo>
                      <a:pt x="53" y="26"/>
                      <a:pt x="52" y="19"/>
                      <a:pt x="48" y="14"/>
                    </a:cubicBezTo>
                    <a:cubicBezTo>
                      <a:pt x="45" y="9"/>
                      <a:pt x="40" y="6"/>
                      <a:pt x="34" y="6"/>
                    </a:cubicBezTo>
                    <a:cubicBezTo>
                      <a:pt x="28" y="6"/>
                      <a:pt x="23" y="8"/>
                      <a:pt x="20" y="13"/>
                    </a:cubicBezTo>
                    <a:cubicBezTo>
                      <a:pt x="17" y="18"/>
                      <a:pt x="15" y="25"/>
                      <a:pt x="15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8" name="íş1îďè">
                <a:extLst>
                  <a:ext uri="{FF2B5EF4-FFF2-40B4-BE49-F238E27FC236}">
                    <a16:creationId xmlns:a16="http://schemas.microsoft.com/office/drawing/2014/main" id="{AAAF9637-5BA1-442B-B467-8C8A333590A1}"/>
                  </a:ext>
                </a:extLst>
              </p:cNvPr>
              <p:cNvSpPr/>
              <p:nvPr/>
            </p:nvSpPr>
            <p:spPr bwMode="auto">
              <a:xfrm>
                <a:off x="7224713" y="4210050"/>
                <a:ext cx="180975" cy="339725"/>
              </a:xfrm>
              <a:custGeom>
                <a:avLst/>
                <a:gdLst>
                  <a:gd name="T0" fmla="*/ 24 w 57"/>
                  <a:gd name="T1" fmla="*/ 49 h 107"/>
                  <a:gd name="T2" fmla="*/ 24 w 57"/>
                  <a:gd name="T3" fmla="*/ 87 h 107"/>
                  <a:gd name="T4" fmla="*/ 24 w 57"/>
                  <a:gd name="T5" fmla="*/ 99 h 107"/>
                  <a:gd name="T6" fmla="*/ 26 w 57"/>
                  <a:gd name="T7" fmla="*/ 102 h 107"/>
                  <a:gd name="T8" fmla="*/ 35 w 57"/>
                  <a:gd name="T9" fmla="*/ 104 h 107"/>
                  <a:gd name="T10" fmla="*/ 35 w 57"/>
                  <a:gd name="T11" fmla="*/ 107 h 107"/>
                  <a:gd name="T12" fmla="*/ 17 w 57"/>
                  <a:gd name="T13" fmla="*/ 107 h 107"/>
                  <a:gd name="T14" fmla="*/ 1 w 57"/>
                  <a:gd name="T15" fmla="*/ 107 h 107"/>
                  <a:gd name="T16" fmla="*/ 0 w 57"/>
                  <a:gd name="T17" fmla="*/ 104 h 107"/>
                  <a:gd name="T18" fmla="*/ 8 w 57"/>
                  <a:gd name="T19" fmla="*/ 102 h 107"/>
                  <a:gd name="T20" fmla="*/ 11 w 57"/>
                  <a:gd name="T21" fmla="*/ 100 h 107"/>
                  <a:gd name="T22" fmla="*/ 11 w 57"/>
                  <a:gd name="T23" fmla="*/ 90 h 107"/>
                  <a:gd name="T24" fmla="*/ 11 w 57"/>
                  <a:gd name="T25" fmla="*/ 49 h 107"/>
                  <a:gd name="T26" fmla="*/ 1 w 57"/>
                  <a:gd name="T27" fmla="*/ 46 h 107"/>
                  <a:gd name="T28" fmla="*/ 0 w 57"/>
                  <a:gd name="T29" fmla="*/ 43 h 107"/>
                  <a:gd name="T30" fmla="*/ 11 w 57"/>
                  <a:gd name="T31" fmla="*/ 42 h 107"/>
                  <a:gd name="T32" fmla="*/ 11 w 57"/>
                  <a:gd name="T33" fmla="*/ 42 h 107"/>
                  <a:gd name="T34" fmla="*/ 19 w 57"/>
                  <a:gd name="T35" fmla="*/ 11 h 107"/>
                  <a:gd name="T36" fmla="*/ 43 w 57"/>
                  <a:gd name="T37" fmla="*/ 0 h 107"/>
                  <a:gd name="T38" fmla="*/ 57 w 57"/>
                  <a:gd name="T39" fmla="*/ 2 h 107"/>
                  <a:gd name="T40" fmla="*/ 53 w 57"/>
                  <a:gd name="T41" fmla="*/ 20 h 107"/>
                  <a:gd name="T42" fmla="*/ 50 w 57"/>
                  <a:gd name="T43" fmla="*/ 20 h 107"/>
                  <a:gd name="T44" fmla="*/ 45 w 57"/>
                  <a:gd name="T45" fmla="*/ 6 h 107"/>
                  <a:gd name="T46" fmla="*/ 41 w 57"/>
                  <a:gd name="T47" fmla="*/ 6 h 107"/>
                  <a:gd name="T48" fmla="*/ 28 w 57"/>
                  <a:gd name="T49" fmla="*/ 13 h 107"/>
                  <a:gd name="T50" fmla="*/ 24 w 57"/>
                  <a:gd name="T51" fmla="*/ 40 h 107"/>
                  <a:gd name="T52" fmla="*/ 24 w 57"/>
                  <a:gd name="T53" fmla="*/ 42 h 107"/>
                  <a:gd name="T54" fmla="*/ 42 w 57"/>
                  <a:gd name="T55" fmla="*/ 42 h 107"/>
                  <a:gd name="T56" fmla="*/ 42 w 57"/>
                  <a:gd name="T57" fmla="*/ 49 h 107"/>
                  <a:gd name="T58" fmla="*/ 24 w 57"/>
                  <a:gd name="T59" fmla="*/ 4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7" h="107">
                    <a:moveTo>
                      <a:pt x="24" y="49"/>
                    </a:move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92"/>
                      <a:pt x="24" y="96"/>
                      <a:pt x="24" y="99"/>
                    </a:cubicBezTo>
                    <a:cubicBezTo>
                      <a:pt x="24" y="100"/>
                      <a:pt x="25" y="101"/>
                      <a:pt x="26" y="102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1" y="100"/>
                    </a:cubicBezTo>
                    <a:cubicBezTo>
                      <a:pt x="11" y="97"/>
                      <a:pt x="11" y="94"/>
                      <a:pt x="11" y="90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29"/>
                      <a:pt x="14" y="18"/>
                      <a:pt x="19" y="11"/>
                    </a:cubicBezTo>
                    <a:cubicBezTo>
                      <a:pt x="25" y="4"/>
                      <a:pt x="33" y="0"/>
                      <a:pt x="43" y="0"/>
                    </a:cubicBezTo>
                    <a:cubicBezTo>
                      <a:pt x="48" y="0"/>
                      <a:pt x="52" y="0"/>
                      <a:pt x="57" y="2"/>
                    </a:cubicBezTo>
                    <a:cubicBezTo>
                      <a:pt x="55" y="7"/>
                      <a:pt x="54" y="13"/>
                      <a:pt x="53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6"/>
                      <a:pt x="43" y="6"/>
                      <a:pt x="41" y="6"/>
                    </a:cubicBezTo>
                    <a:cubicBezTo>
                      <a:pt x="35" y="6"/>
                      <a:pt x="31" y="8"/>
                      <a:pt x="28" y="13"/>
                    </a:cubicBezTo>
                    <a:cubicBezTo>
                      <a:pt x="25" y="18"/>
                      <a:pt x="24" y="27"/>
                      <a:pt x="24" y="40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9"/>
                      <a:pt x="42" y="49"/>
                      <a:pt x="42" y="49"/>
                    </a:cubicBezTo>
                    <a:lnTo>
                      <a:pt x="24" y="49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9" name="iS1iḍê">
                <a:extLst>
                  <a:ext uri="{FF2B5EF4-FFF2-40B4-BE49-F238E27FC236}">
                    <a16:creationId xmlns:a16="http://schemas.microsoft.com/office/drawing/2014/main" id="{A68EBC60-DF9F-40AF-8C4E-6331E4A47310}"/>
                  </a:ext>
                </a:extLst>
              </p:cNvPr>
              <p:cNvSpPr/>
              <p:nvPr/>
            </p:nvSpPr>
            <p:spPr bwMode="auto">
              <a:xfrm>
                <a:off x="7542213" y="4229100"/>
                <a:ext cx="206375" cy="327025"/>
              </a:xfrm>
              <a:custGeom>
                <a:avLst/>
                <a:gdLst>
                  <a:gd name="T0" fmla="*/ 50 w 65"/>
                  <a:gd name="T1" fmla="*/ 8 h 103"/>
                  <a:gd name="T2" fmla="*/ 36 w 65"/>
                  <a:gd name="T3" fmla="*/ 5 h 103"/>
                  <a:gd name="T4" fmla="*/ 21 w 65"/>
                  <a:gd name="T5" fmla="*/ 10 h 103"/>
                  <a:gd name="T6" fmla="*/ 15 w 65"/>
                  <a:gd name="T7" fmla="*/ 23 h 103"/>
                  <a:gd name="T8" fmla="*/ 17 w 65"/>
                  <a:gd name="T9" fmla="*/ 31 h 103"/>
                  <a:gd name="T10" fmla="*/ 22 w 65"/>
                  <a:gd name="T11" fmla="*/ 37 h 103"/>
                  <a:gd name="T12" fmla="*/ 30 w 65"/>
                  <a:gd name="T13" fmla="*/ 42 h 103"/>
                  <a:gd name="T14" fmla="*/ 39 w 65"/>
                  <a:gd name="T15" fmla="*/ 46 h 103"/>
                  <a:gd name="T16" fmla="*/ 48 w 65"/>
                  <a:gd name="T17" fmla="*/ 50 h 103"/>
                  <a:gd name="T18" fmla="*/ 57 w 65"/>
                  <a:gd name="T19" fmla="*/ 56 h 103"/>
                  <a:gd name="T20" fmla="*/ 62 w 65"/>
                  <a:gd name="T21" fmla="*/ 63 h 103"/>
                  <a:gd name="T22" fmla="*/ 65 w 65"/>
                  <a:gd name="T23" fmla="*/ 74 h 103"/>
                  <a:gd name="T24" fmla="*/ 54 w 65"/>
                  <a:gd name="T25" fmla="*/ 95 h 103"/>
                  <a:gd name="T26" fmla="*/ 25 w 65"/>
                  <a:gd name="T27" fmla="*/ 103 h 103"/>
                  <a:gd name="T28" fmla="*/ 0 w 65"/>
                  <a:gd name="T29" fmla="*/ 99 h 103"/>
                  <a:gd name="T30" fmla="*/ 0 w 65"/>
                  <a:gd name="T31" fmla="*/ 99 h 103"/>
                  <a:gd name="T32" fmla="*/ 3 w 65"/>
                  <a:gd name="T33" fmla="*/ 74 h 103"/>
                  <a:gd name="T34" fmla="*/ 6 w 65"/>
                  <a:gd name="T35" fmla="*/ 74 h 103"/>
                  <a:gd name="T36" fmla="*/ 11 w 65"/>
                  <a:gd name="T37" fmla="*/ 94 h 103"/>
                  <a:gd name="T38" fmla="*/ 27 w 65"/>
                  <a:gd name="T39" fmla="*/ 97 h 103"/>
                  <a:gd name="T40" fmla="*/ 43 w 65"/>
                  <a:gd name="T41" fmla="*/ 92 h 103"/>
                  <a:gd name="T42" fmla="*/ 49 w 65"/>
                  <a:gd name="T43" fmla="*/ 79 h 103"/>
                  <a:gd name="T44" fmla="*/ 47 w 65"/>
                  <a:gd name="T45" fmla="*/ 71 h 103"/>
                  <a:gd name="T46" fmla="*/ 42 w 65"/>
                  <a:gd name="T47" fmla="*/ 65 h 103"/>
                  <a:gd name="T48" fmla="*/ 35 w 65"/>
                  <a:gd name="T49" fmla="*/ 61 h 103"/>
                  <a:gd name="T50" fmla="*/ 26 w 65"/>
                  <a:gd name="T51" fmla="*/ 56 h 103"/>
                  <a:gd name="T52" fmla="*/ 17 w 65"/>
                  <a:gd name="T53" fmla="*/ 52 h 103"/>
                  <a:gd name="T54" fmla="*/ 8 w 65"/>
                  <a:gd name="T55" fmla="*/ 46 h 103"/>
                  <a:gd name="T56" fmla="*/ 2 w 65"/>
                  <a:gd name="T57" fmla="*/ 38 h 103"/>
                  <a:gd name="T58" fmla="*/ 0 w 65"/>
                  <a:gd name="T59" fmla="*/ 27 h 103"/>
                  <a:gd name="T60" fmla="*/ 10 w 65"/>
                  <a:gd name="T61" fmla="*/ 7 h 103"/>
                  <a:gd name="T62" fmla="*/ 37 w 65"/>
                  <a:gd name="T63" fmla="*/ 0 h 103"/>
                  <a:gd name="T64" fmla="*/ 61 w 65"/>
                  <a:gd name="T65" fmla="*/ 2 h 103"/>
                  <a:gd name="T66" fmla="*/ 61 w 65"/>
                  <a:gd name="T67" fmla="*/ 3 h 103"/>
                  <a:gd name="T68" fmla="*/ 57 w 65"/>
                  <a:gd name="T69" fmla="*/ 25 h 103"/>
                  <a:gd name="T70" fmla="*/ 54 w 65"/>
                  <a:gd name="T71" fmla="*/ 26 h 103"/>
                  <a:gd name="T72" fmla="*/ 50 w 65"/>
                  <a:gd name="T73" fmla="*/ 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103">
                    <a:moveTo>
                      <a:pt x="50" y="8"/>
                    </a:moveTo>
                    <a:cubicBezTo>
                      <a:pt x="45" y="6"/>
                      <a:pt x="40" y="5"/>
                      <a:pt x="36" y="5"/>
                    </a:cubicBezTo>
                    <a:cubicBezTo>
                      <a:pt x="30" y="5"/>
                      <a:pt x="25" y="7"/>
                      <a:pt x="21" y="10"/>
                    </a:cubicBezTo>
                    <a:cubicBezTo>
                      <a:pt x="17" y="13"/>
                      <a:pt x="15" y="17"/>
                      <a:pt x="15" y="23"/>
                    </a:cubicBezTo>
                    <a:cubicBezTo>
                      <a:pt x="15" y="26"/>
                      <a:pt x="16" y="28"/>
                      <a:pt x="17" y="31"/>
                    </a:cubicBezTo>
                    <a:cubicBezTo>
                      <a:pt x="19" y="33"/>
                      <a:pt x="20" y="35"/>
                      <a:pt x="22" y="37"/>
                    </a:cubicBezTo>
                    <a:cubicBezTo>
                      <a:pt x="25" y="39"/>
                      <a:pt x="27" y="40"/>
                      <a:pt x="30" y="42"/>
                    </a:cubicBezTo>
                    <a:cubicBezTo>
                      <a:pt x="33" y="43"/>
                      <a:pt x="36" y="44"/>
                      <a:pt x="39" y="46"/>
                    </a:cubicBezTo>
                    <a:cubicBezTo>
                      <a:pt x="42" y="47"/>
                      <a:pt x="45" y="49"/>
                      <a:pt x="48" y="50"/>
                    </a:cubicBezTo>
                    <a:cubicBezTo>
                      <a:pt x="51" y="52"/>
                      <a:pt x="54" y="54"/>
                      <a:pt x="57" y="56"/>
                    </a:cubicBezTo>
                    <a:cubicBezTo>
                      <a:pt x="59" y="58"/>
                      <a:pt x="61" y="60"/>
                      <a:pt x="62" y="63"/>
                    </a:cubicBezTo>
                    <a:cubicBezTo>
                      <a:pt x="64" y="66"/>
                      <a:pt x="65" y="70"/>
                      <a:pt x="65" y="74"/>
                    </a:cubicBezTo>
                    <a:cubicBezTo>
                      <a:pt x="65" y="83"/>
                      <a:pt x="61" y="90"/>
                      <a:pt x="54" y="95"/>
                    </a:cubicBezTo>
                    <a:cubicBezTo>
                      <a:pt x="46" y="100"/>
                      <a:pt x="37" y="103"/>
                      <a:pt x="25" y="103"/>
                    </a:cubicBezTo>
                    <a:cubicBezTo>
                      <a:pt x="18" y="103"/>
                      <a:pt x="9" y="102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6" y="96"/>
                      <a:pt x="21" y="97"/>
                      <a:pt x="27" y="97"/>
                    </a:cubicBezTo>
                    <a:cubicBezTo>
                      <a:pt x="34" y="97"/>
                      <a:pt x="39" y="95"/>
                      <a:pt x="43" y="92"/>
                    </a:cubicBezTo>
                    <a:cubicBezTo>
                      <a:pt x="47" y="89"/>
                      <a:pt x="49" y="85"/>
                      <a:pt x="49" y="79"/>
                    </a:cubicBezTo>
                    <a:cubicBezTo>
                      <a:pt x="49" y="76"/>
                      <a:pt x="49" y="73"/>
                      <a:pt x="47" y="71"/>
                    </a:cubicBezTo>
                    <a:cubicBezTo>
                      <a:pt x="46" y="69"/>
                      <a:pt x="44" y="67"/>
                      <a:pt x="42" y="65"/>
                    </a:cubicBezTo>
                    <a:cubicBezTo>
                      <a:pt x="40" y="63"/>
                      <a:pt x="37" y="62"/>
                      <a:pt x="35" y="61"/>
                    </a:cubicBezTo>
                    <a:cubicBezTo>
                      <a:pt x="32" y="59"/>
                      <a:pt x="29" y="58"/>
                      <a:pt x="26" y="56"/>
                    </a:cubicBezTo>
                    <a:cubicBezTo>
                      <a:pt x="23" y="55"/>
                      <a:pt x="20" y="54"/>
                      <a:pt x="17" y="52"/>
                    </a:cubicBezTo>
                    <a:cubicBezTo>
                      <a:pt x="13" y="50"/>
                      <a:pt x="11" y="48"/>
                      <a:pt x="8" y="46"/>
                    </a:cubicBezTo>
                    <a:cubicBezTo>
                      <a:pt x="6" y="44"/>
                      <a:pt x="3" y="41"/>
                      <a:pt x="2" y="38"/>
                    </a:cubicBezTo>
                    <a:cubicBezTo>
                      <a:pt x="0" y="35"/>
                      <a:pt x="0" y="31"/>
                      <a:pt x="0" y="27"/>
                    </a:cubicBezTo>
                    <a:cubicBezTo>
                      <a:pt x="0" y="18"/>
                      <a:pt x="3" y="12"/>
                      <a:pt x="10" y="7"/>
                    </a:cubicBezTo>
                    <a:cubicBezTo>
                      <a:pt x="18" y="2"/>
                      <a:pt x="27" y="0"/>
                      <a:pt x="37" y="0"/>
                    </a:cubicBezTo>
                    <a:cubicBezTo>
                      <a:pt x="45" y="0"/>
                      <a:pt x="52" y="1"/>
                      <a:pt x="61" y="2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0" y="8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0" name="íṣľíḓé">
                <a:extLst>
                  <a:ext uri="{FF2B5EF4-FFF2-40B4-BE49-F238E27FC236}">
                    <a16:creationId xmlns:a16="http://schemas.microsoft.com/office/drawing/2014/main" id="{496D9AB2-6C36-402E-BE94-21E4CC66BD8B}"/>
                  </a:ext>
                </a:extLst>
              </p:cNvPr>
              <p:cNvSpPr/>
              <p:nvPr/>
            </p:nvSpPr>
            <p:spPr bwMode="auto">
              <a:xfrm>
                <a:off x="7793038" y="4333875"/>
                <a:ext cx="179388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3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2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0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2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1" name="î$ḷïḑè">
                <a:extLst>
                  <a:ext uri="{FF2B5EF4-FFF2-40B4-BE49-F238E27FC236}">
                    <a16:creationId xmlns:a16="http://schemas.microsoft.com/office/drawing/2014/main" id="{44E661DB-3234-4822-B8A1-A4A8C68F8632}"/>
                  </a:ext>
                </a:extLst>
              </p:cNvPr>
              <p:cNvSpPr/>
              <p:nvPr/>
            </p:nvSpPr>
            <p:spPr bwMode="auto">
              <a:xfrm>
                <a:off x="801687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2" name="iSľíḍè">
                <a:extLst>
                  <a:ext uri="{FF2B5EF4-FFF2-40B4-BE49-F238E27FC236}">
                    <a16:creationId xmlns:a16="http://schemas.microsoft.com/office/drawing/2014/main" id="{34B81879-8C99-4D98-A793-BF0D93FC8BB5}"/>
                  </a:ext>
                </a:extLst>
              </p:cNvPr>
              <p:cNvSpPr/>
              <p:nvPr/>
            </p:nvSpPr>
            <p:spPr bwMode="auto">
              <a:xfrm>
                <a:off x="8172450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7 w 59"/>
                  <a:gd name="T3" fmla="*/ 68 h 70"/>
                  <a:gd name="T4" fmla="*/ 35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2 w 59"/>
                  <a:gd name="T23" fmla="*/ 55 h 70"/>
                  <a:gd name="T24" fmla="*/ 44 w 59"/>
                  <a:gd name="T25" fmla="*/ 61 h 70"/>
                  <a:gd name="T26" fmla="*/ 59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2 w 59"/>
                  <a:gd name="T35" fmla="*/ 10 h 70"/>
                  <a:gd name="T36" fmla="*/ 32 w 59"/>
                  <a:gd name="T37" fmla="*/ 6 h 70"/>
                  <a:gd name="T38" fmla="*/ 20 w 59"/>
                  <a:gd name="T39" fmla="*/ 12 h 70"/>
                  <a:gd name="T40" fmla="*/ 15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5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7" y="50"/>
                      <a:pt x="22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9" y="61"/>
                      <a:pt x="53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6" y="6"/>
                      <a:pt x="32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3" name="ïŝļíḑè">
                <a:extLst>
                  <a:ext uri="{FF2B5EF4-FFF2-40B4-BE49-F238E27FC236}">
                    <a16:creationId xmlns:a16="http://schemas.microsoft.com/office/drawing/2014/main" id="{790D87A0-26AC-4DDA-BB9C-C011D4D5EE89}"/>
                  </a:ext>
                </a:extLst>
              </p:cNvPr>
              <p:cNvSpPr/>
              <p:nvPr/>
            </p:nvSpPr>
            <p:spPr bwMode="auto">
              <a:xfrm>
                <a:off x="840740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4" name="işľídè">
                <a:extLst>
                  <a:ext uri="{FF2B5EF4-FFF2-40B4-BE49-F238E27FC236}">
                    <a16:creationId xmlns:a16="http://schemas.microsoft.com/office/drawing/2014/main" id="{65187E3A-905C-465B-9E8E-698BFFBF9E63}"/>
                  </a:ext>
                </a:extLst>
              </p:cNvPr>
              <p:cNvSpPr/>
              <p:nvPr/>
            </p:nvSpPr>
            <p:spPr bwMode="auto">
              <a:xfrm>
                <a:off x="8697913" y="4333875"/>
                <a:ext cx="180975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4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3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5" name="işľíḑe">
                <a:extLst>
                  <a:ext uri="{FF2B5EF4-FFF2-40B4-BE49-F238E27FC236}">
                    <a16:creationId xmlns:a16="http://schemas.microsoft.com/office/drawing/2014/main" id="{E8577A61-749D-49AB-8C27-0B4713C4C892}"/>
                  </a:ext>
                </a:extLst>
              </p:cNvPr>
              <p:cNvSpPr/>
              <p:nvPr/>
            </p:nvSpPr>
            <p:spPr bwMode="auto">
              <a:xfrm>
                <a:off x="8920163" y="4333875"/>
                <a:ext cx="190500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59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59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6" name="ïśľïḑé">
                <a:extLst>
                  <a:ext uri="{FF2B5EF4-FFF2-40B4-BE49-F238E27FC236}">
                    <a16:creationId xmlns:a16="http://schemas.microsoft.com/office/drawing/2014/main" id="{73E10D6D-3760-4DBD-B8D4-3EC530CCD4C0}"/>
                  </a:ext>
                </a:extLst>
              </p:cNvPr>
              <p:cNvSpPr/>
              <p:nvPr/>
            </p:nvSpPr>
            <p:spPr bwMode="auto">
              <a:xfrm>
                <a:off x="9283700" y="4235450"/>
                <a:ext cx="301625" cy="320675"/>
              </a:xfrm>
              <a:custGeom>
                <a:avLst/>
                <a:gdLst>
                  <a:gd name="T0" fmla="*/ 60 w 95"/>
                  <a:gd name="T1" fmla="*/ 44 h 101"/>
                  <a:gd name="T2" fmla="*/ 68 w 95"/>
                  <a:gd name="T3" fmla="*/ 44 h 101"/>
                  <a:gd name="T4" fmla="*/ 76 w 95"/>
                  <a:gd name="T5" fmla="*/ 44 h 101"/>
                  <a:gd name="T6" fmla="*/ 83 w 95"/>
                  <a:gd name="T7" fmla="*/ 44 h 101"/>
                  <a:gd name="T8" fmla="*/ 89 w 95"/>
                  <a:gd name="T9" fmla="*/ 44 h 101"/>
                  <a:gd name="T10" fmla="*/ 89 w 95"/>
                  <a:gd name="T11" fmla="*/ 47 h 101"/>
                  <a:gd name="T12" fmla="*/ 80 w 95"/>
                  <a:gd name="T13" fmla="*/ 49 h 101"/>
                  <a:gd name="T14" fmla="*/ 79 w 95"/>
                  <a:gd name="T15" fmla="*/ 51 h 101"/>
                  <a:gd name="T16" fmla="*/ 80 w 95"/>
                  <a:gd name="T17" fmla="*/ 57 h 101"/>
                  <a:gd name="T18" fmla="*/ 72 w 95"/>
                  <a:gd name="T19" fmla="*/ 83 h 101"/>
                  <a:gd name="T20" fmla="*/ 81 w 95"/>
                  <a:gd name="T21" fmla="*/ 92 h 101"/>
                  <a:gd name="T22" fmla="*/ 90 w 95"/>
                  <a:gd name="T23" fmla="*/ 95 h 101"/>
                  <a:gd name="T24" fmla="*/ 94 w 95"/>
                  <a:gd name="T25" fmla="*/ 95 h 101"/>
                  <a:gd name="T26" fmla="*/ 95 w 95"/>
                  <a:gd name="T27" fmla="*/ 98 h 101"/>
                  <a:gd name="T28" fmla="*/ 82 w 95"/>
                  <a:gd name="T29" fmla="*/ 101 h 101"/>
                  <a:gd name="T30" fmla="*/ 63 w 95"/>
                  <a:gd name="T31" fmla="*/ 92 h 101"/>
                  <a:gd name="T32" fmla="*/ 34 w 95"/>
                  <a:gd name="T33" fmla="*/ 101 h 101"/>
                  <a:gd name="T34" fmla="*/ 10 w 95"/>
                  <a:gd name="T35" fmla="*/ 94 h 101"/>
                  <a:gd name="T36" fmla="*/ 0 w 95"/>
                  <a:gd name="T37" fmla="*/ 75 h 101"/>
                  <a:gd name="T38" fmla="*/ 20 w 95"/>
                  <a:gd name="T39" fmla="*/ 47 h 101"/>
                  <a:gd name="T40" fmla="*/ 10 w 95"/>
                  <a:gd name="T41" fmla="*/ 33 h 101"/>
                  <a:gd name="T42" fmla="*/ 8 w 95"/>
                  <a:gd name="T43" fmla="*/ 22 h 101"/>
                  <a:gd name="T44" fmla="*/ 16 w 95"/>
                  <a:gd name="T45" fmla="*/ 6 h 101"/>
                  <a:gd name="T46" fmla="*/ 35 w 95"/>
                  <a:gd name="T47" fmla="*/ 0 h 101"/>
                  <a:gd name="T48" fmla="*/ 52 w 95"/>
                  <a:gd name="T49" fmla="*/ 5 h 101"/>
                  <a:gd name="T50" fmla="*/ 59 w 95"/>
                  <a:gd name="T51" fmla="*/ 19 h 101"/>
                  <a:gd name="T52" fmla="*/ 37 w 95"/>
                  <a:gd name="T53" fmla="*/ 44 h 101"/>
                  <a:gd name="T54" fmla="*/ 68 w 95"/>
                  <a:gd name="T55" fmla="*/ 77 h 101"/>
                  <a:gd name="T56" fmla="*/ 72 w 95"/>
                  <a:gd name="T57" fmla="*/ 58 h 101"/>
                  <a:gd name="T58" fmla="*/ 72 w 95"/>
                  <a:gd name="T59" fmla="*/ 51 h 101"/>
                  <a:gd name="T60" fmla="*/ 71 w 95"/>
                  <a:gd name="T61" fmla="*/ 49 h 101"/>
                  <a:gd name="T62" fmla="*/ 69 w 95"/>
                  <a:gd name="T63" fmla="*/ 49 h 101"/>
                  <a:gd name="T64" fmla="*/ 60 w 95"/>
                  <a:gd name="T65" fmla="*/ 47 h 101"/>
                  <a:gd name="T66" fmla="*/ 60 w 95"/>
                  <a:gd name="T67" fmla="*/ 44 h 101"/>
                  <a:gd name="T68" fmla="*/ 25 w 95"/>
                  <a:gd name="T69" fmla="*/ 51 h 101"/>
                  <a:gd name="T70" fmla="*/ 15 w 95"/>
                  <a:gd name="T71" fmla="*/ 72 h 101"/>
                  <a:gd name="T72" fmla="*/ 21 w 95"/>
                  <a:gd name="T73" fmla="*/ 88 h 101"/>
                  <a:gd name="T74" fmla="*/ 38 w 95"/>
                  <a:gd name="T75" fmla="*/ 94 h 101"/>
                  <a:gd name="T76" fmla="*/ 56 w 95"/>
                  <a:gd name="T77" fmla="*/ 87 h 101"/>
                  <a:gd name="T78" fmla="*/ 25 w 95"/>
                  <a:gd name="T79" fmla="*/ 51 h 101"/>
                  <a:gd name="T80" fmla="*/ 33 w 95"/>
                  <a:gd name="T81" fmla="*/ 40 h 101"/>
                  <a:gd name="T82" fmla="*/ 43 w 95"/>
                  <a:gd name="T83" fmla="*/ 20 h 101"/>
                  <a:gd name="T84" fmla="*/ 41 w 95"/>
                  <a:gd name="T85" fmla="*/ 9 h 101"/>
                  <a:gd name="T86" fmla="*/ 34 w 95"/>
                  <a:gd name="T87" fmla="*/ 6 h 101"/>
                  <a:gd name="T88" fmla="*/ 26 w 95"/>
                  <a:gd name="T89" fmla="*/ 9 h 101"/>
                  <a:gd name="T90" fmla="*/ 24 w 95"/>
                  <a:gd name="T91" fmla="*/ 18 h 101"/>
                  <a:gd name="T92" fmla="*/ 31 w 95"/>
                  <a:gd name="T93" fmla="*/ 37 h 101"/>
                  <a:gd name="T94" fmla="*/ 33 w 95"/>
                  <a:gd name="T95" fmla="*/ 4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5" h="101">
                    <a:moveTo>
                      <a:pt x="60" y="44"/>
                    </a:moveTo>
                    <a:cubicBezTo>
                      <a:pt x="63" y="44"/>
                      <a:pt x="65" y="44"/>
                      <a:pt x="68" y="44"/>
                    </a:cubicBezTo>
                    <a:cubicBezTo>
                      <a:pt x="71" y="44"/>
                      <a:pt x="73" y="44"/>
                      <a:pt x="76" y="44"/>
                    </a:cubicBezTo>
                    <a:cubicBezTo>
                      <a:pt x="79" y="44"/>
                      <a:pt x="81" y="44"/>
                      <a:pt x="83" y="44"/>
                    </a:cubicBezTo>
                    <a:cubicBezTo>
                      <a:pt x="85" y="44"/>
                      <a:pt x="87" y="44"/>
                      <a:pt x="89" y="44"/>
                    </a:cubicBezTo>
                    <a:cubicBezTo>
                      <a:pt x="89" y="47"/>
                      <a:pt x="89" y="47"/>
                      <a:pt x="89" y="47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79" y="49"/>
                      <a:pt x="79" y="50"/>
                      <a:pt x="79" y="51"/>
                    </a:cubicBezTo>
                    <a:cubicBezTo>
                      <a:pt x="79" y="53"/>
                      <a:pt x="80" y="55"/>
                      <a:pt x="80" y="57"/>
                    </a:cubicBezTo>
                    <a:cubicBezTo>
                      <a:pt x="80" y="67"/>
                      <a:pt x="77" y="76"/>
                      <a:pt x="72" y="83"/>
                    </a:cubicBezTo>
                    <a:cubicBezTo>
                      <a:pt x="75" y="87"/>
                      <a:pt x="78" y="90"/>
                      <a:pt x="81" y="92"/>
                    </a:cubicBezTo>
                    <a:cubicBezTo>
                      <a:pt x="83" y="94"/>
                      <a:pt x="86" y="95"/>
                      <a:pt x="90" y="95"/>
                    </a:cubicBezTo>
                    <a:cubicBezTo>
                      <a:pt x="91" y="95"/>
                      <a:pt x="93" y="95"/>
                      <a:pt x="94" y="95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91" y="100"/>
                      <a:pt x="86" y="101"/>
                      <a:pt x="82" y="101"/>
                    </a:cubicBezTo>
                    <a:cubicBezTo>
                      <a:pt x="74" y="101"/>
                      <a:pt x="68" y="98"/>
                      <a:pt x="63" y="92"/>
                    </a:cubicBezTo>
                    <a:cubicBezTo>
                      <a:pt x="54" y="98"/>
                      <a:pt x="45" y="101"/>
                      <a:pt x="34" y="101"/>
                    </a:cubicBezTo>
                    <a:cubicBezTo>
                      <a:pt x="24" y="101"/>
                      <a:pt x="16" y="99"/>
                      <a:pt x="10" y="94"/>
                    </a:cubicBezTo>
                    <a:cubicBezTo>
                      <a:pt x="3" y="89"/>
                      <a:pt x="0" y="83"/>
                      <a:pt x="0" y="75"/>
                    </a:cubicBezTo>
                    <a:cubicBezTo>
                      <a:pt x="0" y="64"/>
                      <a:pt x="6" y="55"/>
                      <a:pt x="20" y="47"/>
                    </a:cubicBezTo>
                    <a:cubicBezTo>
                      <a:pt x="15" y="41"/>
                      <a:pt x="12" y="36"/>
                      <a:pt x="10" y="33"/>
                    </a:cubicBezTo>
                    <a:cubicBezTo>
                      <a:pt x="9" y="29"/>
                      <a:pt x="8" y="26"/>
                      <a:pt x="8" y="22"/>
                    </a:cubicBezTo>
                    <a:cubicBezTo>
                      <a:pt x="8" y="15"/>
                      <a:pt x="11" y="10"/>
                      <a:pt x="16" y="6"/>
                    </a:cubicBezTo>
                    <a:cubicBezTo>
                      <a:pt x="21" y="2"/>
                      <a:pt x="27" y="0"/>
                      <a:pt x="35" y="0"/>
                    </a:cubicBezTo>
                    <a:cubicBezTo>
                      <a:pt x="42" y="0"/>
                      <a:pt x="48" y="2"/>
                      <a:pt x="52" y="5"/>
                    </a:cubicBezTo>
                    <a:cubicBezTo>
                      <a:pt x="57" y="8"/>
                      <a:pt x="59" y="13"/>
                      <a:pt x="59" y="19"/>
                    </a:cubicBezTo>
                    <a:cubicBezTo>
                      <a:pt x="59" y="29"/>
                      <a:pt x="52" y="37"/>
                      <a:pt x="37" y="44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71" y="72"/>
                      <a:pt x="72" y="65"/>
                      <a:pt x="72" y="58"/>
                    </a:cubicBezTo>
                    <a:cubicBezTo>
                      <a:pt x="72" y="56"/>
                      <a:pt x="72" y="53"/>
                      <a:pt x="72" y="51"/>
                    </a:cubicBezTo>
                    <a:cubicBezTo>
                      <a:pt x="72" y="50"/>
                      <a:pt x="71" y="50"/>
                      <a:pt x="71" y="49"/>
                    </a:cubicBezTo>
                    <a:cubicBezTo>
                      <a:pt x="70" y="49"/>
                      <a:pt x="70" y="49"/>
                      <a:pt x="69" y="49"/>
                    </a:cubicBezTo>
                    <a:cubicBezTo>
                      <a:pt x="60" y="47"/>
                      <a:pt x="60" y="47"/>
                      <a:pt x="60" y="47"/>
                    </a:cubicBezTo>
                    <a:lnTo>
                      <a:pt x="60" y="44"/>
                    </a:lnTo>
                    <a:close/>
                    <a:moveTo>
                      <a:pt x="25" y="51"/>
                    </a:moveTo>
                    <a:cubicBezTo>
                      <a:pt x="18" y="57"/>
                      <a:pt x="15" y="64"/>
                      <a:pt x="15" y="72"/>
                    </a:cubicBezTo>
                    <a:cubicBezTo>
                      <a:pt x="15" y="79"/>
                      <a:pt x="17" y="84"/>
                      <a:pt x="21" y="88"/>
                    </a:cubicBezTo>
                    <a:cubicBezTo>
                      <a:pt x="25" y="92"/>
                      <a:pt x="30" y="94"/>
                      <a:pt x="38" y="94"/>
                    </a:cubicBezTo>
                    <a:cubicBezTo>
                      <a:pt x="44" y="94"/>
                      <a:pt x="51" y="91"/>
                      <a:pt x="56" y="87"/>
                    </a:cubicBezTo>
                    <a:lnTo>
                      <a:pt x="25" y="51"/>
                    </a:lnTo>
                    <a:close/>
                    <a:moveTo>
                      <a:pt x="33" y="40"/>
                    </a:moveTo>
                    <a:cubicBezTo>
                      <a:pt x="40" y="34"/>
                      <a:pt x="43" y="28"/>
                      <a:pt x="43" y="20"/>
                    </a:cubicBezTo>
                    <a:cubicBezTo>
                      <a:pt x="43" y="15"/>
                      <a:pt x="43" y="12"/>
                      <a:pt x="41" y="9"/>
                    </a:cubicBezTo>
                    <a:cubicBezTo>
                      <a:pt x="39" y="7"/>
                      <a:pt x="36" y="6"/>
                      <a:pt x="34" y="6"/>
                    </a:cubicBezTo>
                    <a:cubicBezTo>
                      <a:pt x="31" y="6"/>
                      <a:pt x="28" y="7"/>
                      <a:pt x="26" y="9"/>
                    </a:cubicBezTo>
                    <a:cubicBezTo>
                      <a:pt x="25" y="11"/>
                      <a:pt x="24" y="14"/>
                      <a:pt x="24" y="18"/>
                    </a:cubicBezTo>
                    <a:cubicBezTo>
                      <a:pt x="24" y="24"/>
                      <a:pt x="26" y="30"/>
                      <a:pt x="31" y="37"/>
                    </a:cubicBezTo>
                    <a:lnTo>
                      <a:pt x="33" y="4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7" name="ïṡľîḑê">
                <a:extLst>
                  <a:ext uri="{FF2B5EF4-FFF2-40B4-BE49-F238E27FC236}">
                    <a16:creationId xmlns:a16="http://schemas.microsoft.com/office/drawing/2014/main" id="{3145A54F-D349-4F6C-A715-E994413FD72D}"/>
                  </a:ext>
                </a:extLst>
              </p:cNvPr>
              <p:cNvSpPr/>
              <p:nvPr/>
            </p:nvSpPr>
            <p:spPr bwMode="auto">
              <a:xfrm>
                <a:off x="972502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4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5 w 87"/>
                  <a:gd name="T17" fmla="*/ 25 h 99"/>
                  <a:gd name="T18" fmla="*/ 2 w 87"/>
                  <a:gd name="T19" fmla="*/ 25 h 99"/>
                  <a:gd name="T20" fmla="*/ 0 w 87"/>
                  <a:gd name="T21" fmla="*/ 0 h 99"/>
                  <a:gd name="T22" fmla="*/ 1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7 w 87"/>
                  <a:gd name="T29" fmla="*/ 0 h 99"/>
                  <a:gd name="T30" fmla="*/ 87 w 87"/>
                  <a:gd name="T31" fmla="*/ 0 h 99"/>
                  <a:gd name="T32" fmla="*/ 83 w 87"/>
                  <a:gd name="T33" fmla="*/ 25 h 99"/>
                  <a:gd name="T34" fmla="*/ 80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3 w 87"/>
                  <a:gd name="T47" fmla="*/ 96 h 99"/>
                  <a:gd name="T48" fmla="*/ 63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8" y="99"/>
                      <a:pt x="31" y="99"/>
                      <a:pt x="24" y="99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6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0"/>
                      <a:pt x="24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4" y="0"/>
                      <a:pt x="75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1" y="93"/>
                      <a:pt x="52" y="93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56" y="99"/>
                      <a:pt x="49" y="99"/>
                      <a:pt x="43" y="9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8" name="ïŝļîdé">
                <a:extLst>
                  <a:ext uri="{FF2B5EF4-FFF2-40B4-BE49-F238E27FC236}">
                    <a16:creationId xmlns:a16="http://schemas.microsoft.com/office/drawing/2014/main" id="{9AEFE9E4-7710-4B66-8192-8908E8628710}"/>
                  </a:ext>
                </a:extLst>
              </p:cNvPr>
              <p:cNvSpPr/>
              <p:nvPr/>
            </p:nvSpPr>
            <p:spPr bwMode="auto">
              <a:xfrm>
                <a:off x="9999663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6 w 59"/>
                  <a:gd name="T3" fmla="*/ 68 h 70"/>
                  <a:gd name="T4" fmla="*/ 34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1 w 59"/>
                  <a:gd name="T23" fmla="*/ 55 h 70"/>
                  <a:gd name="T24" fmla="*/ 44 w 59"/>
                  <a:gd name="T25" fmla="*/ 61 h 70"/>
                  <a:gd name="T26" fmla="*/ 58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1 w 59"/>
                  <a:gd name="T35" fmla="*/ 10 h 70"/>
                  <a:gd name="T36" fmla="*/ 32 w 59"/>
                  <a:gd name="T37" fmla="*/ 6 h 70"/>
                  <a:gd name="T38" fmla="*/ 19 w 59"/>
                  <a:gd name="T39" fmla="*/ 12 h 70"/>
                  <a:gd name="T40" fmla="*/ 14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7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6" y="50"/>
                      <a:pt x="21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8" y="61"/>
                      <a:pt x="53" y="61"/>
                      <a:pt x="58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1" y="10"/>
                    </a:cubicBezTo>
                    <a:cubicBezTo>
                      <a:pt x="39" y="7"/>
                      <a:pt x="36" y="6"/>
                      <a:pt x="32" y="6"/>
                    </a:cubicBezTo>
                    <a:cubicBezTo>
                      <a:pt x="26" y="6"/>
                      <a:pt x="22" y="8"/>
                      <a:pt x="19" y="12"/>
                    </a:cubicBezTo>
                    <a:cubicBezTo>
                      <a:pt x="16" y="16"/>
                      <a:pt x="15" y="21"/>
                      <a:pt x="14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9" name="išḻiḋê">
                <a:extLst>
                  <a:ext uri="{FF2B5EF4-FFF2-40B4-BE49-F238E27FC236}">
                    <a16:creationId xmlns:a16="http://schemas.microsoft.com/office/drawing/2014/main" id="{4B8D6B35-8BC1-48D5-BE38-8AE49C0CAF56}"/>
                  </a:ext>
                </a:extLst>
              </p:cNvPr>
              <p:cNvSpPr/>
              <p:nvPr/>
            </p:nvSpPr>
            <p:spPr bwMode="auto">
              <a:xfrm>
                <a:off x="10237788" y="4333875"/>
                <a:ext cx="184150" cy="222250"/>
              </a:xfrm>
              <a:custGeom>
                <a:avLst/>
                <a:gdLst>
                  <a:gd name="T0" fmla="*/ 58 w 58"/>
                  <a:gd name="T1" fmla="*/ 63 h 70"/>
                  <a:gd name="T2" fmla="*/ 47 w 58"/>
                  <a:gd name="T3" fmla="*/ 68 h 70"/>
                  <a:gd name="T4" fmla="*/ 34 w 58"/>
                  <a:gd name="T5" fmla="*/ 70 h 70"/>
                  <a:gd name="T6" fmla="*/ 9 w 58"/>
                  <a:gd name="T7" fmla="*/ 61 h 70"/>
                  <a:gd name="T8" fmla="*/ 0 w 58"/>
                  <a:gd name="T9" fmla="*/ 37 h 70"/>
                  <a:gd name="T10" fmla="*/ 10 w 58"/>
                  <a:gd name="T11" fmla="*/ 11 h 70"/>
                  <a:gd name="T12" fmla="*/ 37 w 58"/>
                  <a:gd name="T13" fmla="*/ 0 h 70"/>
                  <a:gd name="T14" fmla="*/ 57 w 58"/>
                  <a:gd name="T15" fmla="*/ 5 h 70"/>
                  <a:gd name="T16" fmla="*/ 53 w 58"/>
                  <a:gd name="T17" fmla="*/ 24 h 70"/>
                  <a:gd name="T18" fmla="*/ 50 w 58"/>
                  <a:gd name="T19" fmla="*/ 25 h 70"/>
                  <a:gd name="T20" fmla="*/ 45 w 58"/>
                  <a:gd name="T21" fmla="*/ 8 h 70"/>
                  <a:gd name="T22" fmla="*/ 37 w 58"/>
                  <a:gd name="T23" fmla="*/ 6 h 70"/>
                  <a:gd name="T24" fmla="*/ 21 w 58"/>
                  <a:gd name="T25" fmla="*/ 14 h 70"/>
                  <a:gd name="T26" fmla="*/ 15 w 58"/>
                  <a:gd name="T27" fmla="*/ 33 h 70"/>
                  <a:gd name="T28" fmla="*/ 21 w 58"/>
                  <a:gd name="T29" fmla="*/ 54 h 70"/>
                  <a:gd name="T30" fmla="*/ 43 w 58"/>
                  <a:gd name="T31" fmla="*/ 61 h 70"/>
                  <a:gd name="T32" fmla="*/ 57 w 58"/>
                  <a:gd name="T33" fmla="*/ 60 h 70"/>
                  <a:gd name="T34" fmla="*/ 58 w 58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8" h="70">
                    <a:moveTo>
                      <a:pt x="58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6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5" y="9"/>
                      <a:pt x="21" y="14"/>
                    </a:cubicBezTo>
                    <a:cubicBezTo>
                      <a:pt x="17" y="19"/>
                      <a:pt x="15" y="25"/>
                      <a:pt x="15" y="33"/>
                    </a:cubicBezTo>
                    <a:cubicBezTo>
                      <a:pt x="15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8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0" name="i$1íďé">
                <a:extLst>
                  <a:ext uri="{FF2B5EF4-FFF2-40B4-BE49-F238E27FC236}">
                    <a16:creationId xmlns:a16="http://schemas.microsoft.com/office/drawing/2014/main" id="{5BB0AA19-D1B0-4703-BAA2-1B25C1BD3C20}"/>
                  </a:ext>
                </a:extLst>
              </p:cNvPr>
              <p:cNvSpPr/>
              <p:nvPr/>
            </p:nvSpPr>
            <p:spPr bwMode="auto">
              <a:xfrm>
                <a:off x="10463213" y="4210050"/>
                <a:ext cx="246063" cy="339725"/>
              </a:xfrm>
              <a:custGeom>
                <a:avLst/>
                <a:gdLst>
                  <a:gd name="T0" fmla="*/ 0 w 78"/>
                  <a:gd name="T1" fmla="*/ 5 h 107"/>
                  <a:gd name="T2" fmla="*/ 23 w 78"/>
                  <a:gd name="T3" fmla="*/ 0 h 107"/>
                  <a:gd name="T4" fmla="*/ 24 w 78"/>
                  <a:gd name="T5" fmla="*/ 0 h 107"/>
                  <a:gd name="T6" fmla="*/ 24 w 78"/>
                  <a:gd name="T7" fmla="*/ 20 h 107"/>
                  <a:gd name="T8" fmla="*/ 24 w 78"/>
                  <a:gd name="T9" fmla="*/ 47 h 107"/>
                  <a:gd name="T10" fmla="*/ 47 w 78"/>
                  <a:gd name="T11" fmla="*/ 39 h 107"/>
                  <a:gd name="T12" fmla="*/ 62 w 78"/>
                  <a:gd name="T13" fmla="*/ 45 h 107"/>
                  <a:gd name="T14" fmla="*/ 68 w 78"/>
                  <a:gd name="T15" fmla="*/ 61 h 107"/>
                  <a:gd name="T16" fmla="*/ 68 w 78"/>
                  <a:gd name="T17" fmla="*/ 86 h 107"/>
                  <a:gd name="T18" fmla="*/ 68 w 78"/>
                  <a:gd name="T19" fmla="*/ 99 h 107"/>
                  <a:gd name="T20" fmla="*/ 70 w 78"/>
                  <a:gd name="T21" fmla="*/ 102 h 107"/>
                  <a:gd name="T22" fmla="*/ 78 w 78"/>
                  <a:gd name="T23" fmla="*/ 104 h 107"/>
                  <a:gd name="T24" fmla="*/ 78 w 78"/>
                  <a:gd name="T25" fmla="*/ 107 h 107"/>
                  <a:gd name="T26" fmla="*/ 62 w 78"/>
                  <a:gd name="T27" fmla="*/ 107 h 107"/>
                  <a:gd name="T28" fmla="*/ 46 w 78"/>
                  <a:gd name="T29" fmla="*/ 107 h 107"/>
                  <a:gd name="T30" fmla="*/ 46 w 78"/>
                  <a:gd name="T31" fmla="*/ 104 h 107"/>
                  <a:gd name="T32" fmla="*/ 53 w 78"/>
                  <a:gd name="T33" fmla="*/ 102 h 107"/>
                  <a:gd name="T34" fmla="*/ 55 w 78"/>
                  <a:gd name="T35" fmla="*/ 100 h 107"/>
                  <a:gd name="T36" fmla="*/ 55 w 78"/>
                  <a:gd name="T37" fmla="*/ 96 h 107"/>
                  <a:gd name="T38" fmla="*/ 55 w 78"/>
                  <a:gd name="T39" fmla="*/ 65 h 107"/>
                  <a:gd name="T40" fmla="*/ 51 w 78"/>
                  <a:gd name="T41" fmla="*/ 52 h 107"/>
                  <a:gd name="T42" fmla="*/ 38 w 78"/>
                  <a:gd name="T43" fmla="*/ 48 h 107"/>
                  <a:gd name="T44" fmla="*/ 24 w 78"/>
                  <a:gd name="T45" fmla="*/ 52 h 107"/>
                  <a:gd name="T46" fmla="*/ 24 w 78"/>
                  <a:gd name="T47" fmla="*/ 84 h 107"/>
                  <a:gd name="T48" fmla="*/ 24 w 78"/>
                  <a:gd name="T49" fmla="*/ 100 h 107"/>
                  <a:gd name="T50" fmla="*/ 26 w 78"/>
                  <a:gd name="T51" fmla="*/ 102 h 107"/>
                  <a:gd name="T52" fmla="*/ 33 w 78"/>
                  <a:gd name="T53" fmla="*/ 104 h 107"/>
                  <a:gd name="T54" fmla="*/ 33 w 78"/>
                  <a:gd name="T55" fmla="*/ 107 h 107"/>
                  <a:gd name="T56" fmla="*/ 17 w 78"/>
                  <a:gd name="T57" fmla="*/ 107 h 107"/>
                  <a:gd name="T58" fmla="*/ 1 w 78"/>
                  <a:gd name="T59" fmla="*/ 107 h 107"/>
                  <a:gd name="T60" fmla="*/ 0 w 78"/>
                  <a:gd name="T61" fmla="*/ 104 h 107"/>
                  <a:gd name="T62" fmla="*/ 8 w 78"/>
                  <a:gd name="T63" fmla="*/ 102 h 107"/>
                  <a:gd name="T64" fmla="*/ 10 w 78"/>
                  <a:gd name="T65" fmla="*/ 100 h 107"/>
                  <a:gd name="T66" fmla="*/ 10 w 78"/>
                  <a:gd name="T67" fmla="*/ 82 h 107"/>
                  <a:gd name="T68" fmla="*/ 10 w 78"/>
                  <a:gd name="T69" fmla="*/ 53 h 107"/>
                  <a:gd name="T70" fmla="*/ 10 w 78"/>
                  <a:gd name="T71" fmla="*/ 27 h 107"/>
                  <a:gd name="T72" fmla="*/ 10 w 78"/>
                  <a:gd name="T73" fmla="*/ 10 h 107"/>
                  <a:gd name="T74" fmla="*/ 0 w 78"/>
                  <a:gd name="T75" fmla="*/ 7 h 107"/>
                  <a:gd name="T76" fmla="*/ 0 w 78"/>
                  <a:gd name="T77" fmla="*/ 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8" h="107">
                    <a:moveTo>
                      <a:pt x="0" y="5"/>
                    </a:moveTo>
                    <a:cubicBezTo>
                      <a:pt x="8" y="3"/>
                      <a:pt x="16" y="2"/>
                      <a:pt x="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5"/>
                      <a:pt x="24" y="11"/>
                      <a:pt x="24" y="20"/>
                    </a:cubicBezTo>
                    <a:cubicBezTo>
                      <a:pt x="24" y="28"/>
                      <a:pt x="24" y="37"/>
                      <a:pt x="24" y="47"/>
                    </a:cubicBezTo>
                    <a:cubicBezTo>
                      <a:pt x="32" y="42"/>
                      <a:pt x="40" y="39"/>
                      <a:pt x="47" y="39"/>
                    </a:cubicBezTo>
                    <a:cubicBezTo>
                      <a:pt x="53" y="39"/>
                      <a:pt x="58" y="41"/>
                      <a:pt x="62" y="45"/>
                    </a:cubicBezTo>
                    <a:cubicBezTo>
                      <a:pt x="66" y="49"/>
                      <a:pt x="68" y="54"/>
                      <a:pt x="68" y="61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8" y="92"/>
                      <a:pt x="68" y="96"/>
                      <a:pt x="68" y="99"/>
                    </a:cubicBezTo>
                    <a:cubicBezTo>
                      <a:pt x="68" y="101"/>
                      <a:pt x="69" y="101"/>
                      <a:pt x="70" y="102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7"/>
                      <a:pt x="78" y="107"/>
                      <a:pt x="78" y="107"/>
                    </a:cubicBezTo>
                    <a:cubicBezTo>
                      <a:pt x="72" y="107"/>
                      <a:pt x="66" y="107"/>
                      <a:pt x="62" y="107"/>
                    </a:cubicBezTo>
                    <a:cubicBezTo>
                      <a:pt x="57" y="107"/>
                      <a:pt x="52" y="107"/>
                      <a:pt x="46" y="107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4" y="102"/>
                      <a:pt x="55" y="101"/>
                      <a:pt x="55" y="100"/>
                    </a:cubicBezTo>
                    <a:cubicBezTo>
                      <a:pt x="55" y="99"/>
                      <a:pt x="55" y="98"/>
                      <a:pt x="55" y="96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5" y="59"/>
                      <a:pt x="54" y="55"/>
                      <a:pt x="51" y="52"/>
                    </a:cubicBezTo>
                    <a:cubicBezTo>
                      <a:pt x="48" y="49"/>
                      <a:pt x="44" y="48"/>
                      <a:pt x="38" y="48"/>
                    </a:cubicBezTo>
                    <a:cubicBezTo>
                      <a:pt x="34" y="48"/>
                      <a:pt x="29" y="49"/>
                      <a:pt x="24" y="52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89"/>
                      <a:pt x="24" y="95"/>
                      <a:pt x="24" y="100"/>
                    </a:cubicBezTo>
                    <a:cubicBezTo>
                      <a:pt x="24" y="101"/>
                      <a:pt x="24" y="102"/>
                      <a:pt x="26" y="102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27" y="107"/>
                      <a:pt x="22" y="107"/>
                      <a:pt x="17" y="107"/>
                    </a:cubicBezTo>
                    <a:cubicBezTo>
                      <a:pt x="12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0" y="95"/>
                      <a:pt x="10" y="89"/>
                      <a:pt x="10" y="82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43"/>
                      <a:pt x="10" y="34"/>
                      <a:pt x="10" y="27"/>
                    </a:cubicBezTo>
                    <a:cubicBezTo>
                      <a:pt x="10" y="19"/>
                      <a:pt x="10" y="14"/>
                      <a:pt x="10" y="1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1" name="iṣľíḓe">
                <a:extLst>
                  <a:ext uri="{FF2B5EF4-FFF2-40B4-BE49-F238E27FC236}">
                    <a16:creationId xmlns:a16="http://schemas.microsoft.com/office/drawing/2014/main" id="{53BEF1E0-1C20-49AF-9981-8743DA9AA7EF}"/>
                  </a:ext>
                </a:extLst>
              </p:cNvPr>
              <p:cNvSpPr/>
              <p:nvPr/>
            </p:nvSpPr>
            <p:spPr bwMode="auto">
              <a:xfrm>
                <a:off x="10750550" y="4333875"/>
                <a:ext cx="247650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4 w 78"/>
                  <a:gd name="T33" fmla="*/ 61 h 68"/>
                  <a:gd name="T34" fmla="*/ 54 w 78"/>
                  <a:gd name="T35" fmla="*/ 57 h 68"/>
                  <a:gd name="T36" fmla="*/ 54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2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1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4" y="61"/>
                    </a:cubicBezTo>
                    <a:cubicBezTo>
                      <a:pt x="54" y="60"/>
                      <a:pt x="54" y="59"/>
                      <a:pt x="54" y="57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0"/>
                      <a:pt x="53" y="16"/>
                      <a:pt x="50" y="13"/>
                    </a:cubicBezTo>
                    <a:cubicBezTo>
                      <a:pt x="48" y="10"/>
                      <a:pt x="43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6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2" name="iş1iḑè">
                <a:extLst>
                  <a:ext uri="{FF2B5EF4-FFF2-40B4-BE49-F238E27FC236}">
                    <a16:creationId xmlns:a16="http://schemas.microsoft.com/office/drawing/2014/main" id="{E70A51FB-285A-4423-A0A8-F899E2A95CEE}"/>
                  </a:ext>
                </a:extLst>
              </p:cNvPr>
              <p:cNvSpPr/>
              <p:nvPr/>
            </p:nvSpPr>
            <p:spPr bwMode="auto">
              <a:xfrm>
                <a:off x="11042650" y="4333875"/>
                <a:ext cx="211138" cy="222250"/>
              </a:xfrm>
              <a:custGeom>
                <a:avLst/>
                <a:gdLst>
                  <a:gd name="T0" fmla="*/ 67 w 67"/>
                  <a:gd name="T1" fmla="*/ 34 h 70"/>
                  <a:gd name="T2" fmla="*/ 58 w 67"/>
                  <a:gd name="T3" fmla="*/ 60 h 70"/>
                  <a:gd name="T4" fmla="*/ 33 w 67"/>
                  <a:gd name="T5" fmla="*/ 70 h 70"/>
                  <a:gd name="T6" fmla="*/ 9 w 67"/>
                  <a:gd name="T7" fmla="*/ 61 h 70"/>
                  <a:gd name="T8" fmla="*/ 0 w 67"/>
                  <a:gd name="T9" fmla="*/ 36 h 70"/>
                  <a:gd name="T10" fmla="*/ 9 w 67"/>
                  <a:gd name="T11" fmla="*/ 10 h 70"/>
                  <a:gd name="T12" fmla="*/ 34 w 67"/>
                  <a:gd name="T13" fmla="*/ 0 h 70"/>
                  <a:gd name="T14" fmla="*/ 58 w 67"/>
                  <a:gd name="T15" fmla="*/ 10 h 70"/>
                  <a:gd name="T16" fmla="*/ 67 w 67"/>
                  <a:gd name="T17" fmla="*/ 34 h 70"/>
                  <a:gd name="T18" fmla="*/ 14 w 67"/>
                  <a:gd name="T19" fmla="*/ 34 h 70"/>
                  <a:gd name="T20" fmla="*/ 19 w 67"/>
                  <a:gd name="T21" fmla="*/ 56 h 70"/>
                  <a:gd name="T22" fmla="*/ 34 w 67"/>
                  <a:gd name="T23" fmla="*/ 64 h 70"/>
                  <a:gd name="T24" fmla="*/ 48 w 67"/>
                  <a:gd name="T25" fmla="*/ 57 h 70"/>
                  <a:gd name="T26" fmla="*/ 53 w 67"/>
                  <a:gd name="T27" fmla="*/ 35 h 70"/>
                  <a:gd name="T28" fmla="*/ 48 w 67"/>
                  <a:gd name="T29" fmla="*/ 14 h 70"/>
                  <a:gd name="T30" fmla="*/ 33 w 67"/>
                  <a:gd name="T31" fmla="*/ 6 h 70"/>
                  <a:gd name="T32" fmla="*/ 19 w 67"/>
                  <a:gd name="T33" fmla="*/ 13 h 70"/>
                  <a:gd name="T34" fmla="*/ 14 w 67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70">
                    <a:moveTo>
                      <a:pt x="67" y="34"/>
                    </a:moveTo>
                    <a:cubicBezTo>
                      <a:pt x="67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6" y="4"/>
                      <a:pt x="24" y="0"/>
                      <a:pt x="34" y="0"/>
                    </a:cubicBezTo>
                    <a:cubicBezTo>
                      <a:pt x="44" y="0"/>
                      <a:pt x="52" y="4"/>
                      <a:pt x="58" y="10"/>
                    </a:cubicBezTo>
                    <a:cubicBezTo>
                      <a:pt x="64" y="16"/>
                      <a:pt x="67" y="24"/>
                      <a:pt x="67" y="34"/>
                    </a:cubicBezTo>
                    <a:close/>
                    <a:moveTo>
                      <a:pt x="14" y="34"/>
                    </a:moveTo>
                    <a:cubicBezTo>
                      <a:pt x="14" y="43"/>
                      <a:pt x="16" y="51"/>
                      <a:pt x="19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4" y="9"/>
                      <a:pt x="40" y="6"/>
                      <a:pt x="33" y="6"/>
                    </a:cubicBezTo>
                    <a:cubicBezTo>
                      <a:pt x="27" y="6"/>
                      <a:pt x="22" y="8"/>
                      <a:pt x="19" y="13"/>
                    </a:cubicBezTo>
                    <a:cubicBezTo>
                      <a:pt x="16" y="18"/>
                      <a:pt x="14" y="25"/>
                      <a:pt x="14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3" name="ïṩľîḑè">
                <a:extLst>
                  <a:ext uri="{FF2B5EF4-FFF2-40B4-BE49-F238E27FC236}">
                    <a16:creationId xmlns:a16="http://schemas.microsoft.com/office/drawing/2014/main" id="{F4308E86-95DA-421C-8040-86EB939FC2D9}"/>
                  </a:ext>
                </a:extLst>
              </p:cNvPr>
              <p:cNvSpPr/>
              <p:nvPr/>
            </p:nvSpPr>
            <p:spPr bwMode="auto">
              <a:xfrm>
                <a:off x="11301413" y="4210050"/>
                <a:ext cx="107950" cy="339725"/>
              </a:xfrm>
              <a:custGeom>
                <a:avLst/>
                <a:gdLst>
                  <a:gd name="T0" fmla="*/ 1 w 34"/>
                  <a:gd name="T1" fmla="*/ 7 h 107"/>
                  <a:gd name="T2" fmla="*/ 0 w 34"/>
                  <a:gd name="T3" fmla="*/ 5 h 107"/>
                  <a:gd name="T4" fmla="*/ 24 w 34"/>
                  <a:gd name="T5" fmla="*/ 0 h 107"/>
                  <a:gd name="T6" fmla="*/ 24 w 34"/>
                  <a:gd name="T7" fmla="*/ 0 h 107"/>
                  <a:gd name="T8" fmla="*/ 24 w 34"/>
                  <a:gd name="T9" fmla="*/ 33 h 107"/>
                  <a:gd name="T10" fmla="*/ 24 w 34"/>
                  <a:gd name="T11" fmla="*/ 79 h 107"/>
                  <a:gd name="T12" fmla="*/ 24 w 34"/>
                  <a:gd name="T13" fmla="*/ 99 h 107"/>
                  <a:gd name="T14" fmla="*/ 26 w 34"/>
                  <a:gd name="T15" fmla="*/ 102 h 107"/>
                  <a:gd name="T16" fmla="*/ 34 w 34"/>
                  <a:gd name="T17" fmla="*/ 104 h 107"/>
                  <a:gd name="T18" fmla="*/ 34 w 34"/>
                  <a:gd name="T19" fmla="*/ 107 h 107"/>
                  <a:gd name="T20" fmla="*/ 17 w 34"/>
                  <a:gd name="T21" fmla="*/ 107 h 107"/>
                  <a:gd name="T22" fmla="*/ 1 w 34"/>
                  <a:gd name="T23" fmla="*/ 107 h 107"/>
                  <a:gd name="T24" fmla="*/ 1 w 34"/>
                  <a:gd name="T25" fmla="*/ 104 h 107"/>
                  <a:gd name="T26" fmla="*/ 9 w 34"/>
                  <a:gd name="T27" fmla="*/ 102 h 107"/>
                  <a:gd name="T28" fmla="*/ 10 w 34"/>
                  <a:gd name="T29" fmla="*/ 100 h 107"/>
                  <a:gd name="T30" fmla="*/ 11 w 34"/>
                  <a:gd name="T31" fmla="*/ 82 h 107"/>
                  <a:gd name="T32" fmla="*/ 11 w 34"/>
                  <a:gd name="T33" fmla="*/ 53 h 107"/>
                  <a:gd name="T34" fmla="*/ 10 w 34"/>
                  <a:gd name="T35" fmla="*/ 10 h 107"/>
                  <a:gd name="T36" fmla="*/ 1 w 34"/>
                  <a:gd name="T37" fmla="*/ 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107">
                    <a:moveTo>
                      <a:pt x="1" y="7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7" y="2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8"/>
                      <a:pt x="24" y="19"/>
                      <a:pt x="24" y="33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4" y="87"/>
                      <a:pt x="24" y="94"/>
                      <a:pt x="24" y="99"/>
                    </a:cubicBezTo>
                    <a:cubicBezTo>
                      <a:pt x="24" y="101"/>
                      <a:pt x="25" y="102"/>
                      <a:pt x="26" y="102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1" y="94"/>
                      <a:pt x="11" y="88"/>
                      <a:pt x="11" y="8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35"/>
                      <a:pt x="11" y="21"/>
                      <a:pt x="10" y="10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4" name="ïṩḷïdé">
                <a:extLst>
                  <a:ext uri="{FF2B5EF4-FFF2-40B4-BE49-F238E27FC236}">
                    <a16:creationId xmlns:a16="http://schemas.microsoft.com/office/drawing/2014/main" id="{28496E00-B8D7-46DD-8017-22248C3715B7}"/>
                  </a:ext>
                </a:extLst>
              </p:cNvPr>
              <p:cNvSpPr/>
              <p:nvPr/>
            </p:nvSpPr>
            <p:spPr bwMode="auto">
              <a:xfrm>
                <a:off x="11456988" y="4333875"/>
                <a:ext cx="215900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9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8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4 w 68"/>
                  <a:gd name="T23" fmla="*/ 64 h 70"/>
                  <a:gd name="T24" fmla="*/ 48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3 w 68"/>
                  <a:gd name="T31" fmla="*/ 6 h 70"/>
                  <a:gd name="T32" fmla="*/ 19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10" y="10"/>
                    </a:cubicBezTo>
                    <a:cubicBezTo>
                      <a:pt x="16" y="4"/>
                      <a:pt x="24" y="0"/>
                      <a:pt x="35" y="0"/>
                    </a:cubicBezTo>
                    <a:cubicBezTo>
                      <a:pt x="45" y="0"/>
                      <a:pt x="52" y="4"/>
                      <a:pt x="58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6" y="51"/>
                      <a:pt x="20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5" y="9"/>
                      <a:pt x="40" y="6"/>
                      <a:pt x="33" y="6"/>
                    </a:cubicBezTo>
                    <a:cubicBezTo>
                      <a:pt x="27" y="6"/>
                      <a:pt x="23" y="8"/>
                      <a:pt x="19" y="13"/>
                    </a:cubicBezTo>
                    <a:cubicBezTo>
                      <a:pt x="16" y="18"/>
                      <a:pt x="15" y="25"/>
                      <a:pt x="15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5" name="iŝḻîḓè">
                <a:extLst>
                  <a:ext uri="{FF2B5EF4-FFF2-40B4-BE49-F238E27FC236}">
                    <a16:creationId xmlns:a16="http://schemas.microsoft.com/office/drawing/2014/main" id="{C3CEAD0F-49FC-4A6C-B390-B6C94A555862}"/>
                  </a:ext>
                </a:extLst>
              </p:cNvPr>
              <p:cNvSpPr/>
              <p:nvPr/>
            </p:nvSpPr>
            <p:spPr bwMode="auto">
              <a:xfrm>
                <a:off x="11720513" y="4333875"/>
                <a:ext cx="220663" cy="330200"/>
              </a:xfrm>
              <a:custGeom>
                <a:avLst/>
                <a:gdLst>
                  <a:gd name="T0" fmla="*/ 54 w 70"/>
                  <a:gd name="T1" fmla="*/ 9 h 104"/>
                  <a:gd name="T2" fmla="*/ 59 w 70"/>
                  <a:gd name="T3" fmla="*/ 23 h 104"/>
                  <a:gd name="T4" fmla="*/ 51 w 70"/>
                  <a:gd name="T5" fmla="*/ 42 h 104"/>
                  <a:gd name="T6" fmla="*/ 31 w 70"/>
                  <a:gd name="T7" fmla="*/ 49 h 104"/>
                  <a:gd name="T8" fmla="*/ 19 w 70"/>
                  <a:gd name="T9" fmla="*/ 46 h 104"/>
                  <a:gd name="T10" fmla="*/ 15 w 70"/>
                  <a:gd name="T11" fmla="*/ 56 h 104"/>
                  <a:gd name="T12" fmla="*/ 17 w 70"/>
                  <a:gd name="T13" fmla="*/ 59 h 104"/>
                  <a:gd name="T14" fmla="*/ 24 w 70"/>
                  <a:gd name="T15" fmla="*/ 59 h 104"/>
                  <a:gd name="T16" fmla="*/ 34 w 70"/>
                  <a:gd name="T17" fmla="*/ 59 h 104"/>
                  <a:gd name="T18" fmla="*/ 44 w 70"/>
                  <a:gd name="T19" fmla="*/ 59 h 104"/>
                  <a:gd name="T20" fmla="*/ 62 w 70"/>
                  <a:gd name="T21" fmla="*/ 63 h 104"/>
                  <a:gd name="T22" fmla="*/ 70 w 70"/>
                  <a:gd name="T23" fmla="*/ 76 h 104"/>
                  <a:gd name="T24" fmla="*/ 57 w 70"/>
                  <a:gd name="T25" fmla="*/ 96 h 104"/>
                  <a:gd name="T26" fmla="*/ 29 w 70"/>
                  <a:gd name="T27" fmla="*/ 104 h 104"/>
                  <a:gd name="T28" fmla="*/ 8 w 70"/>
                  <a:gd name="T29" fmla="*/ 99 h 104"/>
                  <a:gd name="T30" fmla="*/ 0 w 70"/>
                  <a:gd name="T31" fmla="*/ 88 h 104"/>
                  <a:gd name="T32" fmla="*/ 11 w 70"/>
                  <a:gd name="T33" fmla="*/ 70 h 104"/>
                  <a:gd name="T34" fmla="*/ 4 w 70"/>
                  <a:gd name="T35" fmla="*/ 63 h 104"/>
                  <a:gd name="T36" fmla="*/ 14 w 70"/>
                  <a:gd name="T37" fmla="*/ 45 h 104"/>
                  <a:gd name="T38" fmla="*/ 3 w 70"/>
                  <a:gd name="T39" fmla="*/ 25 h 104"/>
                  <a:gd name="T40" fmla="*/ 11 w 70"/>
                  <a:gd name="T41" fmla="*/ 7 h 104"/>
                  <a:gd name="T42" fmla="*/ 32 w 70"/>
                  <a:gd name="T43" fmla="*/ 0 h 104"/>
                  <a:gd name="T44" fmla="*/ 41 w 70"/>
                  <a:gd name="T45" fmla="*/ 1 h 104"/>
                  <a:gd name="T46" fmla="*/ 50 w 70"/>
                  <a:gd name="T47" fmla="*/ 2 h 104"/>
                  <a:gd name="T48" fmla="*/ 70 w 70"/>
                  <a:gd name="T49" fmla="*/ 2 h 104"/>
                  <a:gd name="T50" fmla="*/ 70 w 70"/>
                  <a:gd name="T51" fmla="*/ 5 h 104"/>
                  <a:gd name="T52" fmla="*/ 54 w 70"/>
                  <a:gd name="T53" fmla="*/ 9 h 104"/>
                  <a:gd name="T54" fmla="*/ 15 w 70"/>
                  <a:gd name="T55" fmla="*/ 71 h 104"/>
                  <a:gd name="T56" fmla="*/ 11 w 70"/>
                  <a:gd name="T57" fmla="*/ 84 h 104"/>
                  <a:gd name="T58" fmla="*/ 16 w 70"/>
                  <a:gd name="T59" fmla="*/ 94 h 104"/>
                  <a:gd name="T60" fmla="*/ 29 w 70"/>
                  <a:gd name="T61" fmla="*/ 97 h 104"/>
                  <a:gd name="T62" fmla="*/ 47 w 70"/>
                  <a:gd name="T63" fmla="*/ 93 h 104"/>
                  <a:gd name="T64" fmla="*/ 55 w 70"/>
                  <a:gd name="T65" fmla="*/ 80 h 104"/>
                  <a:gd name="T66" fmla="*/ 51 w 70"/>
                  <a:gd name="T67" fmla="*/ 73 h 104"/>
                  <a:gd name="T68" fmla="*/ 37 w 70"/>
                  <a:gd name="T69" fmla="*/ 71 h 104"/>
                  <a:gd name="T70" fmla="*/ 29 w 70"/>
                  <a:gd name="T71" fmla="*/ 71 h 104"/>
                  <a:gd name="T72" fmla="*/ 20 w 70"/>
                  <a:gd name="T73" fmla="*/ 71 h 104"/>
                  <a:gd name="T74" fmla="*/ 15 w 70"/>
                  <a:gd name="T75" fmla="*/ 71 h 104"/>
                  <a:gd name="T76" fmla="*/ 18 w 70"/>
                  <a:gd name="T77" fmla="*/ 24 h 104"/>
                  <a:gd name="T78" fmla="*/ 21 w 70"/>
                  <a:gd name="T79" fmla="*/ 38 h 104"/>
                  <a:gd name="T80" fmla="*/ 32 w 70"/>
                  <a:gd name="T81" fmla="*/ 43 h 104"/>
                  <a:gd name="T82" fmla="*/ 41 w 70"/>
                  <a:gd name="T83" fmla="*/ 38 h 104"/>
                  <a:gd name="T84" fmla="*/ 45 w 70"/>
                  <a:gd name="T85" fmla="*/ 25 h 104"/>
                  <a:gd name="T86" fmla="*/ 41 w 70"/>
                  <a:gd name="T87" fmla="*/ 11 h 104"/>
                  <a:gd name="T88" fmla="*/ 31 w 70"/>
                  <a:gd name="T89" fmla="*/ 6 h 104"/>
                  <a:gd name="T90" fmla="*/ 21 w 70"/>
                  <a:gd name="T91" fmla="*/ 10 h 104"/>
                  <a:gd name="T92" fmla="*/ 18 w 70"/>
                  <a:gd name="T93" fmla="*/ 2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0" h="104">
                    <a:moveTo>
                      <a:pt x="54" y="9"/>
                    </a:moveTo>
                    <a:cubicBezTo>
                      <a:pt x="57" y="13"/>
                      <a:pt x="59" y="18"/>
                      <a:pt x="59" y="23"/>
                    </a:cubicBezTo>
                    <a:cubicBezTo>
                      <a:pt x="59" y="31"/>
                      <a:pt x="57" y="37"/>
                      <a:pt x="51" y="42"/>
                    </a:cubicBezTo>
                    <a:cubicBezTo>
                      <a:pt x="46" y="46"/>
                      <a:pt x="39" y="49"/>
                      <a:pt x="31" y="49"/>
                    </a:cubicBezTo>
                    <a:cubicBezTo>
                      <a:pt x="27" y="49"/>
                      <a:pt x="23" y="48"/>
                      <a:pt x="19" y="46"/>
                    </a:cubicBezTo>
                    <a:cubicBezTo>
                      <a:pt x="16" y="51"/>
                      <a:pt x="15" y="54"/>
                      <a:pt x="15" y="56"/>
                    </a:cubicBezTo>
                    <a:cubicBezTo>
                      <a:pt x="15" y="57"/>
                      <a:pt x="16" y="58"/>
                      <a:pt x="17" y="59"/>
                    </a:cubicBezTo>
                    <a:cubicBezTo>
                      <a:pt x="18" y="59"/>
                      <a:pt x="21" y="59"/>
                      <a:pt x="24" y="59"/>
                    </a:cubicBezTo>
                    <a:cubicBezTo>
                      <a:pt x="27" y="59"/>
                      <a:pt x="30" y="59"/>
                      <a:pt x="34" y="59"/>
                    </a:cubicBezTo>
                    <a:cubicBezTo>
                      <a:pt x="37" y="59"/>
                      <a:pt x="41" y="59"/>
                      <a:pt x="44" y="59"/>
                    </a:cubicBezTo>
                    <a:cubicBezTo>
                      <a:pt x="51" y="59"/>
                      <a:pt x="57" y="60"/>
                      <a:pt x="62" y="63"/>
                    </a:cubicBezTo>
                    <a:cubicBezTo>
                      <a:pt x="67" y="66"/>
                      <a:pt x="70" y="70"/>
                      <a:pt x="70" y="76"/>
                    </a:cubicBezTo>
                    <a:cubicBezTo>
                      <a:pt x="70" y="85"/>
                      <a:pt x="66" y="91"/>
                      <a:pt x="57" y="96"/>
                    </a:cubicBezTo>
                    <a:cubicBezTo>
                      <a:pt x="49" y="101"/>
                      <a:pt x="39" y="104"/>
                      <a:pt x="29" y="104"/>
                    </a:cubicBezTo>
                    <a:cubicBezTo>
                      <a:pt x="20" y="104"/>
                      <a:pt x="13" y="102"/>
                      <a:pt x="8" y="99"/>
                    </a:cubicBezTo>
                    <a:cubicBezTo>
                      <a:pt x="2" y="97"/>
                      <a:pt x="0" y="93"/>
                      <a:pt x="0" y="88"/>
                    </a:cubicBezTo>
                    <a:cubicBezTo>
                      <a:pt x="0" y="83"/>
                      <a:pt x="4" y="77"/>
                      <a:pt x="11" y="70"/>
                    </a:cubicBezTo>
                    <a:cubicBezTo>
                      <a:pt x="6" y="68"/>
                      <a:pt x="4" y="66"/>
                      <a:pt x="4" y="63"/>
                    </a:cubicBezTo>
                    <a:cubicBezTo>
                      <a:pt x="4" y="58"/>
                      <a:pt x="7" y="52"/>
                      <a:pt x="14" y="45"/>
                    </a:cubicBezTo>
                    <a:cubicBezTo>
                      <a:pt x="7" y="40"/>
                      <a:pt x="3" y="34"/>
                      <a:pt x="3" y="25"/>
                    </a:cubicBezTo>
                    <a:cubicBezTo>
                      <a:pt x="3" y="18"/>
                      <a:pt x="6" y="12"/>
                      <a:pt x="11" y="7"/>
                    </a:cubicBezTo>
                    <a:cubicBezTo>
                      <a:pt x="16" y="3"/>
                      <a:pt x="23" y="0"/>
                      <a:pt x="32" y="0"/>
                    </a:cubicBezTo>
                    <a:cubicBezTo>
                      <a:pt x="34" y="0"/>
                      <a:pt x="37" y="1"/>
                      <a:pt x="41" y="1"/>
                    </a:cubicBezTo>
                    <a:cubicBezTo>
                      <a:pt x="45" y="2"/>
                      <a:pt x="48" y="2"/>
                      <a:pt x="50" y="2"/>
                    </a:cubicBezTo>
                    <a:cubicBezTo>
                      <a:pt x="57" y="2"/>
                      <a:pt x="64" y="2"/>
                      <a:pt x="70" y="2"/>
                    </a:cubicBezTo>
                    <a:cubicBezTo>
                      <a:pt x="70" y="5"/>
                      <a:pt x="70" y="5"/>
                      <a:pt x="70" y="5"/>
                    </a:cubicBezTo>
                    <a:lnTo>
                      <a:pt x="54" y="9"/>
                    </a:lnTo>
                    <a:close/>
                    <a:moveTo>
                      <a:pt x="15" y="71"/>
                    </a:moveTo>
                    <a:cubicBezTo>
                      <a:pt x="12" y="76"/>
                      <a:pt x="11" y="80"/>
                      <a:pt x="11" y="84"/>
                    </a:cubicBezTo>
                    <a:cubicBezTo>
                      <a:pt x="11" y="88"/>
                      <a:pt x="12" y="92"/>
                      <a:pt x="16" y="94"/>
                    </a:cubicBezTo>
                    <a:cubicBezTo>
                      <a:pt x="19" y="96"/>
                      <a:pt x="24" y="97"/>
                      <a:pt x="29" y="97"/>
                    </a:cubicBezTo>
                    <a:cubicBezTo>
                      <a:pt x="36" y="97"/>
                      <a:pt x="42" y="96"/>
                      <a:pt x="47" y="93"/>
                    </a:cubicBezTo>
                    <a:cubicBezTo>
                      <a:pt x="53" y="90"/>
                      <a:pt x="55" y="86"/>
                      <a:pt x="55" y="80"/>
                    </a:cubicBezTo>
                    <a:cubicBezTo>
                      <a:pt x="55" y="77"/>
                      <a:pt x="54" y="75"/>
                      <a:pt x="51" y="73"/>
                    </a:cubicBezTo>
                    <a:cubicBezTo>
                      <a:pt x="49" y="71"/>
                      <a:pt x="44" y="71"/>
                      <a:pt x="37" y="71"/>
                    </a:cubicBezTo>
                    <a:cubicBezTo>
                      <a:pt x="35" y="71"/>
                      <a:pt x="32" y="71"/>
                      <a:pt x="29" y="71"/>
                    </a:cubicBezTo>
                    <a:cubicBezTo>
                      <a:pt x="26" y="71"/>
                      <a:pt x="23" y="71"/>
                      <a:pt x="20" y="71"/>
                    </a:cubicBezTo>
                    <a:cubicBezTo>
                      <a:pt x="19" y="71"/>
                      <a:pt x="17" y="71"/>
                      <a:pt x="15" y="71"/>
                    </a:cubicBezTo>
                    <a:close/>
                    <a:moveTo>
                      <a:pt x="18" y="24"/>
                    </a:moveTo>
                    <a:cubicBezTo>
                      <a:pt x="18" y="30"/>
                      <a:pt x="19" y="35"/>
                      <a:pt x="21" y="38"/>
                    </a:cubicBezTo>
                    <a:cubicBezTo>
                      <a:pt x="24" y="41"/>
                      <a:pt x="27" y="43"/>
                      <a:pt x="32" y="43"/>
                    </a:cubicBezTo>
                    <a:cubicBezTo>
                      <a:pt x="36" y="43"/>
                      <a:pt x="39" y="42"/>
                      <a:pt x="41" y="38"/>
                    </a:cubicBezTo>
                    <a:cubicBezTo>
                      <a:pt x="44" y="35"/>
                      <a:pt x="45" y="31"/>
                      <a:pt x="45" y="25"/>
                    </a:cubicBezTo>
                    <a:cubicBezTo>
                      <a:pt x="45" y="19"/>
                      <a:pt x="43" y="14"/>
                      <a:pt x="41" y="11"/>
                    </a:cubicBezTo>
                    <a:cubicBezTo>
                      <a:pt x="39" y="7"/>
                      <a:pt x="35" y="6"/>
                      <a:pt x="31" y="6"/>
                    </a:cubicBezTo>
                    <a:cubicBezTo>
                      <a:pt x="26" y="6"/>
                      <a:pt x="23" y="7"/>
                      <a:pt x="21" y="10"/>
                    </a:cubicBezTo>
                    <a:cubicBezTo>
                      <a:pt x="19" y="13"/>
                      <a:pt x="18" y="18"/>
                      <a:pt x="18" y="2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6" name="îṩľïḑê">
                <a:extLst>
                  <a:ext uri="{FF2B5EF4-FFF2-40B4-BE49-F238E27FC236}">
                    <a16:creationId xmlns:a16="http://schemas.microsoft.com/office/drawing/2014/main" id="{D176920E-2107-4724-B5BA-D7C1F5F5E6C6}"/>
                  </a:ext>
                </a:extLst>
              </p:cNvPr>
              <p:cNvSpPr/>
              <p:nvPr/>
            </p:nvSpPr>
            <p:spPr bwMode="auto">
              <a:xfrm>
                <a:off x="11960225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1 w 74"/>
                  <a:gd name="T7" fmla="*/ 3 h 101"/>
                  <a:gd name="T8" fmla="*/ 23 w 74"/>
                  <a:gd name="T9" fmla="*/ 5 h 101"/>
                  <a:gd name="T10" fmla="*/ 29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4 w 74"/>
                  <a:gd name="T17" fmla="*/ 39 h 101"/>
                  <a:gd name="T18" fmla="*/ 51 w 74"/>
                  <a:gd name="T19" fmla="*/ 23 h 101"/>
                  <a:gd name="T20" fmla="*/ 57 w 74"/>
                  <a:gd name="T21" fmla="*/ 5 h 101"/>
                  <a:gd name="T22" fmla="*/ 49 w 74"/>
                  <a:gd name="T23" fmla="*/ 3 h 101"/>
                  <a:gd name="T24" fmla="*/ 49 w 74"/>
                  <a:gd name="T25" fmla="*/ 0 h 101"/>
                  <a:gd name="T26" fmla="*/ 61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7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4 w 74"/>
                  <a:gd name="T39" fmla="*/ 57 h 101"/>
                  <a:gd name="T40" fmla="*/ 38 w 74"/>
                  <a:gd name="T41" fmla="*/ 77 h 101"/>
                  <a:gd name="T42" fmla="*/ 34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8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6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29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4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2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4" y="57"/>
                    </a:cubicBezTo>
                    <a:cubicBezTo>
                      <a:pt x="42" y="63"/>
                      <a:pt x="40" y="70"/>
                      <a:pt x="38" y="77"/>
                    </a:cubicBezTo>
                    <a:cubicBezTo>
                      <a:pt x="37" y="83"/>
                      <a:pt x="35" y="89"/>
                      <a:pt x="34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0" y="100"/>
                      <a:pt x="27" y="101"/>
                      <a:pt x="23" y="101"/>
                    </a:cubicBezTo>
                    <a:cubicBezTo>
                      <a:pt x="18" y="101"/>
                      <a:pt x="13" y="101"/>
                      <a:pt x="8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7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6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</p:grpSp>
      <p:cxnSp>
        <p:nvCxnSpPr>
          <p:cNvPr id="111" name="直接连接符 110">
            <a:extLst>
              <a:ext uri="{FF2B5EF4-FFF2-40B4-BE49-F238E27FC236}">
                <a16:creationId xmlns:a16="http://schemas.microsoft.com/office/drawing/2014/main" id="{487D2C6B-7064-4250-A5B2-111D00839DDB}"/>
              </a:ext>
            </a:extLst>
          </p:cNvPr>
          <p:cNvCxnSpPr/>
          <p:nvPr/>
        </p:nvCxnSpPr>
        <p:spPr>
          <a:xfrm>
            <a:off x="0" y="85344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文本框 111">
            <a:extLst>
              <a:ext uri="{FF2B5EF4-FFF2-40B4-BE49-F238E27FC236}">
                <a16:creationId xmlns:a16="http://schemas.microsoft.com/office/drawing/2014/main" id="{98107071-B6EE-429A-A8B9-BE04F6E4D200}"/>
              </a:ext>
            </a:extLst>
          </p:cNvPr>
          <p:cNvSpPr txBox="1"/>
          <p:nvPr/>
        </p:nvSpPr>
        <p:spPr>
          <a:xfrm>
            <a:off x="345944" y="167549"/>
            <a:ext cx="192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317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基本思路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994DBA35-A66C-4A76-9AF9-DCA2282D2ADB}"/>
              </a:ext>
            </a:extLst>
          </p:cNvPr>
          <p:cNvSpPr/>
          <p:nvPr/>
        </p:nvSpPr>
        <p:spPr>
          <a:xfrm>
            <a:off x="0" y="6470764"/>
            <a:ext cx="12192000" cy="387236"/>
          </a:xfrm>
          <a:prstGeom prst="rect">
            <a:avLst/>
          </a:prstGeom>
          <a:solidFill>
            <a:srgbClr val="143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0AF8678-CE96-43B8-8FED-E07A4D47C479}"/>
              </a:ext>
            </a:extLst>
          </p:cNvPr>
          <p:cNvGrpSpPr/>
          <p:nvPr/>
        </p:nvGrpSpPr>
        <p:grpSpPr>
          <a:xfrm>
            <a:off x="1084035" y="2002537"/>
            <a:ext cx="9970045" cy="3336678"/>
            <a:chOff x="1084035" y="1743457"/>
            <a:chExt cx="9970045" cy="3336678"/>
          </a:xfrm>
        </p:grpSpPr>
        <p:sp>
          <p:nvSpPr>
            <p:cNvPr id="159" name="TextBox 35">
              <a:extLst>
                <a:ext uri="{FF2B5EF4-FFF2-40B4-BE49-F238E27FC236}">
                  <a16:creationId xmlns:a16="http://schemas.microsoft.com/office/drawing/2014/main" id="{4D87563A-B440-4840-8EAB-6ABB1A7493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3158" y="2151569"/>
              <a:ext cx="2498942" cy="730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 Light"/>
                  <a:ea typeface="微软雅黑 Light"/>
                  <a:cs typeface="+mn-cs"/>
                </a:rPr>
                <a:t>查找文献，查找文献，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 Light"/>
                  <a:ea typeface="微软雅黑 Light"/>
                  <a:cs typeface="+mn-cs"/>
                </a:rPr>
                <a:t>查找文献，查找文献。</a:t>
              </a:r>
            </a:p>
          </p:txBody>
        </p:sp>
        <p:sp>
          <p:nvSpPr>
            <p:cNvPr id="160" name="TextBox 36">
              <a:extLst>
                <a:ext uri="{FF2B5EF4-FFF2-40B4-BE49-F238E27FC236}">
                  <a16:creationId xmlns:a16="http://schemas.microsoft.com/office/drawing/2014/main" id="{5CD63AF8-51B9-4259-99AA-9AD4CE3A66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8301" y="2151569"/>
              <a:ext cx="2816001" cy="730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 Light"/>
                  <a:ea typeface="微软雅黑 Light"/>
                  <a:cs typeface="+mn-cs"/>
                </a:rPr>
                <a:t>建立模型，建立模型，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 Light"/>
                  <a:ea typeface="微软雅黑 Light"/>
                  <a:cs typeface="+mn-cs"/>
                </a:rPr>
                <a:t>建立模型，建立模型。</a:t>
              </a:r>
            </a:p>
          </p:txBody>
        </p:sp>
        <p:sp>
          <p:nvSpPr>
            <p:cNvPr id="161" name="TextBox 39">
              <a:extLst>
                <a:ext uri="{FF2B5EF4-FFF2-40B4-BE49-F238E27FC236}">
                  <a16:creationId xmlns:a16="http://schemas.microsoft.com/office/drawing/2014/main" id="{7D3BDE42-87AC-4722-BBB8-D541E3DCAD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6910" y="4349358"/>
              <a:ext cx="2322950" cy="730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 Light"/>
                  <a:ea typeface="微软雅黑 Light"/>
                  <a:cs typeface="+mn-cs"/>
                </a:rPr>
                <a:t>分析原因，分析原因，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 Light"/>
                  <a:ea typeface="微软雅黑 Light"/>
                  <a:cs typeface="+mn-cs"/>
                </a:rPr>
                <a:t>分析原因，分析原因。</a:t>
              </a:r>
            </a:p>
          </p:txBody>
        </p:sp>
        <p:sp>
          <p:nvSpPr>
            <p:cNvPr id="162" name="TextBox 43">
              <a:extLst>
                <a:ext uri="{FF2B5EF4-FFF2-40B4-BE49-F238E27FC236}">
                  <a16:creationId xmlns:a16="http://schemas.microsoft.com/office/drawing/2014/main" id="{9A0B1F31-7930-4DBE-9FE9-55917E7C8C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72055" y="4349358"/>
              <a:ext cx="2322950" cy="730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 Light"/>
                  <a:ea typeface="微软雅黑 Light"/>
                  <a:cs typeface="+mn-cs"/>
                </a:rPr>
                <a:t>得出结论，得出结论，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微软雅黑 Light"/>
                  <a:ea typeface="微软雅黑 Light"/>
                  <a:cs typeface="+mn-cs"/>
                </a:rPr>
                <a:t>得出结论，得出结论。</a:t>
              </a:r>
            </a:p>
          </p:txBody>
        </p:sp>
        <p:sp>
          <p:nvSpPr>
            <p:cNvPr id="163" name="矩形 162">
              <a:extLst>
                <a:ext uri="{FF2B5EF4-FFF2-40B4-BE49-F238E27FC236}">
                  <a16:creationId xmlns:a16="http://schemas.microsoft.com/office/drawing/2014/main" id="{3605B4FB-0E55-4784-BF6D-247864B7D92B}"/>
                </a:ext>
              </a:extLst>
            </p:cNvPr>
            <p:cNvSpPr/>
            <p:nvPr/>
          </p:nvSpPr>
          <p:spPr>
            <a:xfrm>
              <a:off x="2873158" y="1743457"/>
              <a:ext cx="13061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562B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查阅文献</a:t>
              </a:r>
            </a:p>
          </p:txBody>
        </p:sp>
        <p:sp>
          <p:nvSpPr>
            <p:cNvPr id="164" name="矩形 163">
              <a:extLst>
                <a:ext uri="{FF2B5EF4-FFF2-40B4-BE49-F238E27FC236}">
                  <a16:creationId xmlns:a16="http://schemas.microsoft.com/office/drawing/2014/main" id="{0844085F-05F1-4B63-B013-74D7C259F331}"/>
                </a:ext>
              </a:extLst>
            </p:cNvPr>
            <p:cNvSpPr/>
            <p:nvPr/>
          </p:nvSpPr>
          <p:spPr>
            <a:xfrm>
              <a:off x="6648302" y="1743457"/>
              <a:ext cx="13061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562B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建立模型</a:t>
              </a:r>
            </a:p>
          </p:txBody>
        </p:sp>
        <p:sp>
          <p:nvSpPr>
            <p:cNvPr id="165" name="矩形 164">
              <a:extLst>
                <a:ext uri="{FF2B5EF4-FFF2-40B4-BE49-F238E27FC236}">
                  <a16:creationId xmlns:a16="http://schemas.microsoft.com/office/drawing/2014/main" id="{0E3D2705-A1A6-4B3A-B6F6-0DD5D0DDCD9A}"/>
                </a:ext>
              </a:extLst>
            </p:cNvPr>
            <p:cNvSpPr/>
            <p:nvPr/>
          </p:nvSpPr>
          <p:spPr>
            <a:xfrm>
              <a:off x="4196910" y="3902466"/>
              <a:ext cx="13061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562B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分析原因</a:t>
              </a:r>
            </a:p>
          </p:txBody>
        </p:sp>
        <p:sp>
          <p:nvSpPr>
            <p:cNvPr id="166" name="矩形 165">
              <a:extLst>
                <a:ext uri="{FF2B5EF4-FFF2-40B4-BE49-F238E27FC236}">
                  <a16:creationId xmlns:a16="http://schemas.microsoft.com/office/drawing/2014/main" id="{B1F2E309-8B4A-41C3-BEA3-A93BBDF7F128}"/>
                </a:ext>
              </a:extLst>
            </p:cNvPr>
            <p:cNvSpPr/>
            <p:nvPr/>
          </p:nvSpPr>
          <p:spPr>
            <a:xfrm>
              <a:off x="7972054" y="3902466"/>
              <a:ext cx="277011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562B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+mn-ea"/>
                </a:rPr>
                <a:t>得出结论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562B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67" name="组合 166">
              <a:extLst>
                <a:ext uri="{FF2B5EF4-FFF2-40B4-BE49-F238E27FC236}">
                  <a16:creationId xmlns:a16="http://schemas.microsoft.com/office/drawing/2014/main" id="{1F4FED7A-A563-4390-8022-C12817AE3EB7}"/>
                </a:ext>
              </a:extLst>
            </p:cNvPr>
            <p:cNvGrpSpPr/>
            <p:nvPr/>
          </p:nvGrpSpPr>
          <p:grpSpPr>
            <a:xfrm>
              <a:off x="1084035" y="2982859"/>
              <a:ext cx="656432" cy="656575"/>
              <a:chOff x="658812" y="3221515"/>
              <a:chExt cx="656432" cy="656575"/>
            </a:xfrm>
          </p:grpSpPr>
          <p:sp>
            <p:nvSpPr>
              <p:cNvPr id="185" name="Freeform 5">
                <a:extLst>
                  <a:ext uri="{FF2B5EF4-FFF2-40B4-BE49-F238E27FC236}">
                    <a16:creationId xmlns:a16="http://schemas.microsoft.com/office/drawing/2014/main" id="{1024F8C0-E7CA-4D91-B874-FC20853CAF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>
                <a:off x="871230" y="3096199"/>
                <a:ext cx="231597" cy="656431"/>
              </a:xfrm>
              <a:custGeom>
                <a:avLst/>
                <a:gdLst>
                  <a:gd name="T0" fmla="*/ 368 w 983"/>
                  <a:gd name="T1" fmla="*/ 885 h 2785"/>
                  <a:gd name="T2" fmla="*/ 344 w 983"/>
                  <a:gd name="T3" fmla="*/ 877 h 2785"/>
                  <a:gd name="T4" fmla="*/ 41 w 983"/>
                  <a:gd name="T5" fmla="*/ 451 h 2785"/>
                  <a:gd name="T6" fmla="*/ 491 w 983"/>
                  <a:gd name="T7" fmla="*/ 0 h 2785"/>
                  <a:gd name="T8" fmla="*/ 942 w 983"/>
                  <a:gd name="T9" fmla="*/ 451 h 2785"/>
                  <a:gd name="T10" fmla="*/ 860 w 983"/>
                  <a:gd name="T11" fmla="*/ 532 h 2785"/>
                  <a:gd name="T12" fmla="*/ 778 w 983"/>
                  <a:gd name="T13" fmla="*/ 451 h 2785"/>
                  <a:gd name="T14" fmla="*/ 491 w 983"/>
                  <a:gd name="T15" fmla="*/ 164 h 2785"/>
                  <a:gd name="T16" fmla="*/ 204 w 983"/>
                  <a:gd name="T17" fmla="*/ 451 h 2785"/>
                  <a:gd name="T18" fmla="*/ 393 w 983"/>
                  <a:gd name="T19" fmla="*/ 721 h 2785"/>
                  <a:gd name="T20" fmla="*/ 442 w 983"/>
                  <a:gd name="T21" fmla="*/ 827 h 2785"/>
                  <a:gd name="T22" fmla="*/ 368 w 983"/>
                  <a:gd name="T23" fmla="*/ 885 h 2785"/>
                  <a:gd name="T24" fmla="*/ 860 w 983"/>
                  <a:gd name="T25" fmla="*/ 1622 h 2785"/>
                  <a:gd name="T26" fmla="*/ 860 w 983"/>
                  <a:gd name="T27" fmla="*/ 1622 h 2785"/>
                  <a:gd name="T28" fmla="*/ 778 w 983"/>
                  <a:gd name="T29" fmla="*/ 1532 h 2785"/>
                  <a:gd name="T30" fmla="*/ 745 w 983"/>
                  <a:gd name="T31" fmla="*/ 1384 h 2785"/>
                  <a:gd name="T32" fmla="*/ 581 w 983"/>
                  <a:gd name="T33" fmla="*/ 1245 h 2785"/>
                  <a:gd name="T34" fmla="*/ 360 w 983"/>
                  <a:gd name="T35" fmla="*/ 1262 h 2785"/>
                  <a:gd name="T36" fmla="*/ 245 w 983"/>
                  <a:gd name="T37" fmla="*/ 1229 h 2785"/>
                  <a:gd name="T38" fmla="*/ 278 w 983"/>
                  <a:gd name="T39" fmla="*/ 1114 h 2785"/>
                  <a:gd name="T40" fmla="*/ 622 w 983"/>
                  <a:gd name="T41" fmla="*/ 1081 h 2785"/>
                  <a:gd name="T42" fmla="*/ 884 w 983"/>
                  <a:gd name="T43" fmla="*/ 1303 h 2785"/>
                  <a:gd name="T44" fmla="*/ 934 w 983"/>
                  <a:gd name="T45" fmla="*/ 1540 h 2785"/>
                  <a:gd name="T46" fmla="*/ 860 w 983"/>
                  <a:gd name="T47" fmla="*/ 1622 h 2785"/>
                  <a:gd name="T48" fmla="*/ 491 w 983"/>
                  <a:gd name="T49" fmla="*/ 2785 h 2785"/>
                  <a:gd name="T50" fmla="*/ 172 w 983"/>
                  <a:gd name="T51" fmla="*/ 2654 h 2785"/>
                  <a:gd name="T52" fmla="*/ 82 w 983"/>
                  <a:gd name="T53" fmla="*/ 2138 h 2785"/>
                  <a:gd name="T54" fmla="*/ 188 w 983"/>
                  <a:gd name="T55" fmla="*/ 2097 h 2785"/>
                  <a:gd name="T56" fmla="*/ 229 w 983"/>
                  <a:gd name="T57" fmla="*/ 2204 h 2785"/>
                  <a:gd name="T58" fmla="*/ 286 w 983"/>
                  <a:gd name="T59" fmla="*/ 2531 h 2785"/>
                  <a:gd name="T60" fmla="*/ 696 w 983"/>
                  <a:gd name="T61" fmla="*/ 2531 h 2785"/>
                  <a:gd name="T62" fmla="*/ 696 w 983"/>
                  <a:gd name="T63" fmla="*/ 2122 h 2785"/>
                  <a:gd name="T64" fmla="*/ 696 w 983"/>
                  <a:gd name="T65" fmla="*/ 2007 h 2785"/>
                  <a:gd name="T66" fmla="*/ 811 w 983"/>
                  <a:gd name="T67" fmla="*/ 2007 h 2785"/>
                  <a:gd name="T68" fmla="*/ 811 w 983"/>
                  <a:gd name="T69" fmla="*/ 2646 h 2785"/>
                  <a:gd name="T70" fmla="*/ 491 w 983"/>
                  <a:gd name="T71" fmla="*/ 2785 h 2785"/>
                  <a:gd name="T72" fmla="*/ 491 w 983"/>
                  <a:gd name="T73" fmla="*/ 2785 h 2785"/>
                  <a:gd name="T74" fmla="*/ 491 w 983"/>
                  <a:gd name="T75" fmla="*/ 2785 h 2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83" h="2785">
                    <a:moveTo>
                      <a:pt x="368" y="885"/>
                    </a:moveTo>
                    <a:cubicBezTo>
                      <a:pt x="360" y="885"/>
                      <a:pt x="352" y="885"/>
                      <a:pt x="344" y="877"/>
                    </a:cubicBezTo>
                    <a:cubicBezTo>
                      <a:pt x="163" y="811"/>
                      <a:pt x="41" y="639"/>
                      <a:pt x="41" y="451"/>
                    </a:cubicBezTo>
                    <a:cubicBezTo>
                      <a:pt x="41" y="205"/>
                      <a:pt x="245" y="0"/>
                      <a:pt x="491" y="0"/>
                    </a:cubicBezTo>
                    <a:cubicBezTo>
                      <a:pt x="737" y="0"/>
                      <a:pt x="942" y="205"/>
                      <a:pt x="942" y="451"/>
                    </a:cubicBezTo>
                    <a:cubicBezTo>
                      <a:pt x="942" y="500"/>
                      <a:pt x="909" y="532"/>
                      <a:pt x="860" y="532"/>
                    </a:cubicBezTo>
                    <a:cubicBezTo>
                      <a:pt x="811" y="532"/>
                      <a:pt x="778" y="500"/>
                      <a:pt x="778" y="451"/>
                    </a:cubicBezTo>
                    <a:cubicBezTo>
                      <a:pt x="778" y="295"/>
                      <a:pt x="647" y="164"/>
                      <a:pt x="491" y="164"/>
                    </a:cubicBezTo>
                    <a:cubicBezTo>
                      <a:pt x="336" y="164"/>
                      <a:pt x="204" y="295"/>
                      <a:pt x="204" y="451"/>
                    </a:cubicBezTo>
                    <a:cubicBezTo>
                      <a:pt x="204" y="573"/>
                      <a:pt x="278" y="680"/>
                      <a:pt x="393" y="721"/>
                    </a:cubicBezTo>
                    <a:cubicBezTo>
                      <a:pt x="434" y="737"/>
                      <a:pt x="458" y="786"/>
                      <a:pt x="442" y="827"/>
                    </a:cubicBezTo>
                    <a:cubicBezTo>
                      <a:pt x="434" y="860"/>
                      <a:pt x="401" y="885"/>
                      <a:pt x="368" y="885"/>
                    </a:cubicBezTo>
                    <a:close/>
                    <a:moveTo>
                      <a:pt x="860" y="1622"/>
                    </a:moveTo>
                    <a:cubicBezTo>
                      <a:pt x="860" y="1622"/>
                      <a:pt x="852" y="1622"/>
                      <a:pt x="860" y="1622"/>
                    </a:cubicBezTo>
                    <a:cubicBezTo>
                      <a:pt x="811" y="1622"/>
                      <a:pt x="778" y="1581"/>
                      <a:pt x="778" y="1532"/>
                    </a:cubicBezTo>
                    <a:cubicBezTo>
                      <a:pt x="778" y="1483"/>
                      <a:pt x="770" y="1434"/>
                      <a:pt x="745" y="1384"/>
                    </a:cubicBezTo>
                    <a:cubicBezTo>
                      <a:pt x="712" y="1319"/>
                      <a:pt x="647" y="1270"/>
                      <a:pt x="581" y="1245"/>
                    </a:cubicBezTo>
                    <a:cubicBezTo>
                      <a:pt x="508" y="1221"/>
                      <a:pt x="434" y="1229"/>
                      <a:pt x="360" y="1262"/>
                    </a:cubicBezTo>
                    <a:cubicBezTo>
                      <a:pt x="319" y="1286"/>
                      <a:pt x="270" y="1270"/>
                      <a:pt x="245" y="1229"/>
                    </a:cubicBezTo>
                    <a:cubicBezTo>
                      <a:pt x="221" y="1188"/>
                      <a:pt x="237" y="1139"/>
                      <a:pt x="278" y="1114"/>
                    </a:cubicBezTo>
                    <a:cubicBezTo>
                      <a:pt x="385" y="1057"/>
                      <a:pt x="508" y="1049"/>
                      <a:pt x="622" y="1081"/>
                    </a:cubicBezTo>
                    <a:cubicBezTo>
                      <a:pt x="737" y="1114"/>
                      <a:pt x="827" y="1196"/>
                      <a:pt x="884" y="1303"/>
                    </a:cubicBezTo>
                    <a:cubicBezTo>
                      <a:pt x="925" y="1376"/>
                      <a:pt x="942" y="1458"/>
                      <a:pt x="934" y="1540"/>
                    </a:cubicBezTo>
                    <a:cubicBezTo>
                      <a:pt x="942" y="1589"/>
                      <a:pt x="901" y="1622"/>
                      <a:pt x="860" y="1622"/>
                    </a:cubicBezTo>
                    <a:close/>
                    <a:moveTo>
                      <a:pt x="491" y="2785"/>
                    </a:moveTo>
                    <a:cubicBezTo>
                      <a:pt x="376" y="2785"/>
                      <a:pt x="262" y="2744"/>
                      <a:pt x="172" y="2654"/>
                    </a:cubicBezTo>
                    <a:cubicBezTo>
                      <a:pt x="41" y="2523"/>
                      <a:pt x="0" y="2310"/>
                      <a:pt x="82" y="2138"/>
                    </a:cubicBezTo>
                    <a:cubicBezTo>
                      <a:pt x="98" y="2097"/>
                      <a:pt x="147" y="2081"/>
                      <a:pt x="188" y="2097"/>
                    </a:cubicBezTo>
                    <a:cubicBezTo>
                      <a:pt x="229" y="2114"/>
                      <a:pt x="245" y="2163"/>
                      <a:pt x="229" y="2204"/>
                    </a:cubicBezTo>
                    <a:cubicBezTo>
                      <a:pt x="180" y="2310"/>
                      <a:pt x="196" y="2441"/>
                      <a:pt x="286" y="2531"/>
                    </a:cubicBezTo>
                    <a:cubicBezTo>
                      <a:pt x="401" y="2646"/>
                      <a:pt x="581" y="2646"/>
                      <a:pt x="696" y="2531"/>
                    </a:cubicBezTo>
                    <a:cubicBezTo>
                      <a:pt x="811" y="2417"/>
                      <a:pt x="811" y="2236"/>
                      <a:pt x="696" y="2122"/>
                    </a:cubicBezTo>
                    <a:cubicBezTo>
                      <a:pt x="663" y="2089"/>
                      <a:pt x="663" y="2040"/>
                      <a:pt x="696" y="2007"/>
                    </a:cubicBezTo>
                    <a:cubicBezTo>
                      <a:pt x="729" y="1974"/>
                      <a:pt x="778" y="1974"/>
                      <a:pt x="811" y="2007"/>
                    </a:cubicBezTo>
                    <a:cubicBezTo>
                      <a:pt x="983" y="2179"/>
                      <a:pt x="983" y="2466"/>
                      <a:pt x="811" y="2646"/>
                    </a:cubicBezTo>
                    <a:cubicBezTo>
                      <a:pt x="721" y="2744"/>
                      <a:pt x="606" y="2785"/>
                      <a:pt x="491" y="2785"/>
                    </a:cubicBezTo>
                    <a:close/>
                    <a:moveTo>
                      <a:pt x="491" y="2785"/>
                    </a:moveTo>
                    <a:cubicBezTo>
                      <a:pt x="491" y="2785"/>
                      <a:pt x="491" y="2785"/>
                      <a:pt x="491" y="2785"/>
                    </a:cubicBezTo>
                  </a:path>
                </a:pathLst>
              </a:custGeom>
              <a:solidFill>
                <a:srgbClr val="0F6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186" name="Freeform 6">
                <a:extLst>
                  <a:ext uri="{FF2B5EF4-FFF2-40B4-BE49-F238E27FC236}">
                    <a16:creationId xmlns:a16="http://schemas.microsoft.com/office/drawing/2014/main" id="{CDCCF033-B818-4804-A01A-4B7E9F3B8E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>
                <a:off x="832438" y="3125040"/>
                <a:ext cx="309036" cy="501985"/>
              </a:xfrm>
              <a:custGeom>
                <a:avLst/>
                <a:gdLst>
                  <a:gd name="T0" fmla="*/ 451 w 1311"/>
                  <a:gd name="T1" fmla="*/ 1147 h 2130"/>
                  <a:gd name="T2" fmla="*/ 0 w 1311"/>
                  <a:gd name="T3" fmla="*/ 696 h 2130"/>
                  <a:gd name="T4" fmla="*/ 451 w 1311"/>
                  <a:gd name="T5" fmla="*/ 245 h 2130"/>
                  <a:gd name="T6" fmla="*/ 590 w 1311"/>
                  <a:gd name="T7" fmla="*/ 270 h 2130"/>
                  <a:gd name="T8" fmla="*/ 639 w 1311"/>
                  <a:gd name="T9" fmla="*/ 377 h 2130"/>
                  <a:gd name="T10" fmla="*/ 532 w 1311"/>
                  <a:gd name="T11" fmla="*/ 426 h 2130"/>
                  <a:gd name="T12" fmla="*/ 442 w 1311"/>
                  <a:gd name="T13" fmla="*/ 409 h 2130"/>
                  <a:gd name="T14" fmla="*/ 156 w 1311"/>
                  <a:gd name="T15" fmla="*/ 696 h 2130"/>
                  <a:gd name="T16" fmla="*/ 442 w 1311"/>
                  <a:gd name="T17" fmla="*/ 983 h 2130"/>
                  <a:gd name="T18" fmla="*/ 524 w 1311"/>
                  <a:gd name="T19" fmla="*/ 1065 h 2130"/>
                  <a:gd name="T20" fmla="*/ 451 w 1311"/>
                  <a:gd name="T21" fmla="*/ 1147 h 2130"/>
                  <a:gd name="T22" fmla="*/ 1229 w 1311"/>
                  <a:gd name="T23" fmla="*/ 2130 h 2130"/>
                  <a:gd name="T24" fmla="*/ 1147 w 1311"/>
                  <a:gd name="T25" fmla="*/ 2048 h 2130"/>
                  <a:gd name="T26" fmla="*/ 1147 w 1311"/>
                  <a:gd name="T27" fmla="*/ 82 h 2130"/>
                  <a:gd name="T28" fmla="*/ 1229 w 1311"/>
                  <a:gd name="T29" fmla="*/ 0 h 2130"/>
                  <a:gd name="T30" fmla="*/ 1311 w 1311"/>
                  <a:gd name="T31" fmla="*/ 82 h 2130"/>
                  <a:gd name="T32" fmla="*/ 1311 w 1311"/>
                  <a:gd name="T33" fmla="*/ 2048 h 2130"/>
                  <a:gd name="T34" fmla="*/ 1229 w 1311"/>
                  <a:gd name="T35" fmla="*/ 2130 h 2130"/>
                  <a:gd name="T36" fmla="*/ 1229 w 1311"/>
                  <a:gd name="T37" fmla="*/ 2130 h 2130"/>
                  <a:gd name="T38" fmla="*/ 1229 w 1311"/>
                  <a:gd name="T39" fmla="*/ 2130 h 2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11" h="2130">
                    <a:moveTo>
                      <a:pt x="451" y="1147"/>
                    </a:moveTo>
                    <a:cubicBezTo>
                      <a:pt x="205" y="1147"/>
                      <a:pt x="0" y="942"/>
                      <a:pt x="0" y="696"/>
                    </a:cubicBezTo>
                    <a:cubicBezTo>
                      <a:pt x="0" y="450"/>
                      <a:pt x="205" y="245"/>
                      <a:pt x="451" y="245"/>
                    </a:cubicBezTo>
                    <a:cubicBezTo>
                      <a:pt x="500" y="245"/>
                      <a:pt x="549" y="254"/>
                      <a:pt x="590" y="270"/>
                    </a:cubicBezTo>
                    <a:cubicBezTo>
                      <a:pt x="631" y="286"/>
                      <a:pt x="655" y="327"/>
                      <a:pt x="639" y="377"/>
                    </a:cubicBezTo>
                    <a:cubicBezTo>
                      <a:pt x="623" y="417"/>
                      <a:pt x="582" y="442"/>
                      <a:pt x="532" y="426"/>
                    </a:cubicBezTo>
                    <a:cubicBezTo>
                      <a:pt x="500" y="417"/>
                      <a:pt x="475" y="409"/>
                      <a:pt x="442" y="409"/>
                    </a:cubicBezTo>
                    <a:cubicBezTo>
                      <a:pt x="287" y="409"/>
                      <a:pt x="156" y="540"/>
                      <a:pt x="156" y="696"/>
                    </a:cubicBezTo>
                    <a:cubicBezTo>
                      <a:pt x="156" y="852"/>
                      <a:pt x="287" y="983"/>
                      <a:pt x="442" y="983"/>
                    </a:cubicBezTo>
                    <a:cubicBezTo>
                      <a:pt x="492" y="983"/>
                      <a:pt x="524" y="1015"/>
                      <a:pt x="524" y="1065"/>
                    </a:cubicBezTo>
                    <a:cubicBezTo>
                      <a:pt x="524" y="1114"/>
                      <a:pt x="500" y="1147"/>
                      <a:pt x="451" y="1147"/>
                    </a:cubicBezTo>
                    <a:close/>
                    <a:moveTo>
                      <a:pt x="1229" y="2130"/>
                    </a:moveTo>
                    <a:cubicBezTo>
                      <a:pt x="1188" y="2130"/>
                      <a:pt x="1147" y="2089"/>
                      <a:pt x="1147" y="2048"/>
                    </a:cubicBezTo>
                    <a:cubicBezTo>
                      <a:pt x="1147" y="82"/>
                      <a:pt x="1147" y="82"/>
                      <a:pt x="1147" y="82"/>
                    </a:cubicBezTo>
                    <a:cubicBezTo>
                      <a:pt x="1147" y="41"/>
                      <a:pt x="1188" y="0"/>
                      <a:pt x="1229" y="0"/>
                    </a:cubicBezTo>
                    <a:cubicBezTo>
                      <a:pt x="1278" y="0"/>
                      <a:pt x="1311" y="41"/>
                      <a:pt x="1311" y="82"/>
                    </a:cubicBezTo>
                    <a:cubicBezTo>
                      <a:pt x="1311" y="2048"/>
                      <a:pt x="1311" y="2048"/>
                      <a:pt x="1311" y="2048"/>
                    </a:cubicBezTo>
                    <a:cubicBezTo>
                      <a:pt x="1311" y="2097"/>
                      <a:pt x="1270" y="2130"/>
                      <a:pt x="1229" y="2130"/>
                    </a:cubicBezTo>
                    <a:close/>
                    <a:moveTo>
                      <a:pt x="1229" y="2130"/>
                    </a:moveTo>
                    <a:cubicBezTo>
                      <a:pt x="1229" y="2130"/>
                      <a:pt x="1229" y="2130"/>
                      <a:pt x="1229" y="2130"/>
                    </a:cubicBezTo>
                  </a:path>
                </a:pathLst>
              </a:custGeom>
              <a:solidFill>
                <a:srgbClr val="0F6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187" name="Freeform 7">
                <a:extLst>
                  <a:ext uri="{FF2B5EF4-FFF2-40B4-BE49-F238E27FC236}">
                    <a16:creationId xmlns:a16="http://schemas.microsoft.com/office/drawing/2014/main" id="{479983BE-9D75-4868-AE14-10AB999F77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>
                <a:off x="630909" y="3340270"/>
                <a:ext cx="235490" cy="179682"/>
              </a:xfrm>
              <a:custGeom>
                <a:avLst/>
                <a:gdLst>
                  <a:gd name="T0" fmla="*/ 475 w 999"/>
                  <a:gd name="T1" fmla="*/ 762 h 762"/>
                  <a:gd name="T2" fmla="*/ 107 w 999"/>
                  <a:gd name="T3" fmla="*/ 566 h 762"/>
                  <a:gd name="T4" fmla="*/ 115 w 999"/>
                  <a:gd name="T5" fmla="*/ 41 h 762"/>
                  <a:gd name="T6" fmla="*/ 229 w 999"/>
                  <a:gd name="T7" fmla="*/ 25 h 762"/>
                  <a:gd name="T8" fmla="*/ 246 w 999"/>
                  <a:gd name="T9" fmla="*/ 140 h 762"/>
                  <a:gd name="T10" fmla="*/ 246 w 999"/>
                  <a:gd name="T11" fmla="*/ 476 h 762"/>
                  <a:gd name="T12" fmla="*/ 647 w 999"/>
                  <a:gd name="T13" fmla="*/ 549 h 762"/>
                  <a:gd name="T14" fmla="*/ 721 w 999"/>
                  <a:gd name="T15" fmla="*/ 148 h 762"/>
                  <a:gd name="T16" fmla="*/ 746 w 999"/>
                  <a:gd name="T17" fmla="*/ 33 h 762"/>
                  <a:gd name="T18" fmla="*/ 860 w 999"/>
                  <a:gd name="T19" fmla="*/ 58 h 762"/>
                  <a:gd name="T20" fmla="*/ 746 w 999"/>
                  <a:gd name="T21" fmla="*/ 689 h 762"/>
                  <a:gd name="T22" fmla="*/ 475 w 999"/>
                  <a:gd name="T23" fmla="*/ 762 h 762"/>
                  <a:gd name="T24" fmla="*/ 475 w 999"/>
                  <a:gd name="T25" fmla="*/ 762 h 762"/>
                  <a:gd name="T26" fmla="*/ 475 w 999"/>
                  <a:gd name="T27" fmla="*/ 762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99" h="762">
                    <a:moveTo>
                      <a:pt x="475" y="762"/>
                    </a:moveTo>
                    <a:cubicBezTo>
                      <a:pt x="336" y="762"/>
                      <a:pt x="188" y="697"/>
                      <a:pt x="107" y="566"/>
                    </a:cubicBezTo>
                    <a:cubicBezTo>
                      <a:pt x="0" y="410"/>
                      <a:pt x="0" y="197"/>
                      <a:pt x="115" y="41"/>
                    </a:cubicBezTo>
                    <a:cubicBezTo>
                      <a:pt x="139" y="9"/>
                      <a:pt x="188" y="0"/>
                      <a:pt x="229" y="25"/>
                    </a:cubicBezTo>
                    <a:cubicBezTo>
                      <a:pt x="270" y="50"/>
                      <a:pt x="270" y="99"/>
                      <a:pt x="246" y="140"/>
                    </a:cubicBezTo>
                    <a:cubicBezTo>
                      <a:pt x="172" y="238"/>
                      <a:pt x="172" y="369"/>
                      <a:pt x="246" y="476"/>
                    </a:cubicBezTo>
                    <a:cubicBezTo>
                      <a:pt x="336" y="607"/>
                      <a:pt x="516" y="639"/>
                      <a:pt x="647" y="549"/>
                    </a:cubicBezTo>
                    <a:cubicBezTo>
                      <a:pt x="778" y="459"/>
                      <a:pt x="811" y="279"/>
                      <a:pt x="721" y="148"/>
                    </a:cubicBezTo>
                    <a:cubicBezTo>
                      <a:pt x="696" y="107"/>
                      <a:pt x="705" y="58"/>
                      <a:pt x="746" y="33"/>
                    </a:cubicBezTo>
                    <a:cubicBezTo>
                      <a:pt x="786" y="9"/>
                      <a:pt x="836" y="17"/>
                      <a:pt x="860" y="58"/>
                    </a:cubicBezTo>
                    <a:cubicBezTo>
                      <a:pt x="999" y="263"/>
                      <a:pt x="950" y="541"/>
                      <a:pt x="746" y="689"/>
                    </a:cubicBezTo>
                    <a:cubicBezTo>
                      <a:pt x="655" y="738"/>
                      <a:pt x="565" y="762"/>
                      <a:pt x="475" y="762"/>
                    </a:cubicBezTo>
                    <a:close/>
                    <a:moveTo>
                      <a:pt x="475" y="762"/>
                    </a:moveTo>
                    <a:cubicBezTo>
                      <a:pt x="475" y="762"/>
                      <a:pt x="475" y="762"/>
                      <a:pt x="475" y="762"/>
                    </a:cubicBezTo>
                  </a:path>
                </a:pathLst>
              </a:custGeom>
              <a:solidFill>
                <a:srgbClr val="0F6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188" name="Freeform 8">
                <a:extLst>
                  <a:ext uri="{FF2B5EF4-FFF2-40B4-BE49-F238E27FC236}">
                    <a16:creationId xmlns:a16="http://schemas.microsoft.com/office/drawing/2014/main" id="{F4105712-9065-4F52-A143-FD5BD09003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>
                <a:off x="702147" y="3178181"/>
                <a:ext cx="569762" cy="656431"/>
              </a:xfrm>
              <a:custGeom>
                <a:avLst/>
                <a:gdLst>
                  <a:gd name="T0" fmla="*/ 451 w 2417"/>
                  <a:gd name="T1" fmla="*/ 2212 h 2785"/>
                  <a:gd name="T2" fmla="*/ 0 w 2417"/>
                  <a:gd name="T3" fmla="*/ 1761 h 2785"/>
                  <a:gd name="T4" fmla="*/ 451 w 2417"/>
                  <a:gd name="T5" fmla="*/ 1311 h 2785"/>
                  <a:gd name="T6" fmla="*/ 532 w 2417"/>
                  <a:gd name="T7" fmla="*/ 1393 h 2785"/>
                  <a:gd name="T8" fmla="*/ 451 w 2417"/>
                  <a:gd name="T9" fmla="*/ 1475 h 2785"/>
                  <a:gd name="T10" fmla="*/ 164 w 2417"/>
                  <a:gd name="T11" fmla="*/ 1761 h 2785"/>
                  <a:gd name="T12" fmla="*/ 451 w 2417"/>
                  <a:gd name="T13" fmla="*/ 2048 h 2785"/>
                  <a:gd name="T14" fmla="*/ 737 w 2417"/>
                  <a:gd name="T15" fmla="*/ 1761 h 2785"/>
                  <a:gd name="T16" fmla="*/ 819 w 2417"/>
                  <a:gd name="T17" fmla="*/ 1679 h 2785"/>
                  <a:gd name="T18" fmla="*/ 901 w 2417"/>
                  <a:gd name="T19" fmla="*/ 1761 h 2785"/>
                  <a:gd name="T20" fmla="*/ 451 w 2417"/>
                  <a:gd name="T21" fmla="*/ 2212 h 2785"/>
                  <a:gd name="T22" fmla="*/ 2048 w 2417"/>
                  <a:gd name="T23" fmla="*/ 885 h 2785"/>
                  <a:gd name="T24" fmla="*/ 1974 w 2417"/>
                  <a:gd name="T25" fmla="*/ 827 h 2785"/>
                  <a:gd name="T26" fmla="*/ 2023 w 2417"/>
                  <a:gd name="T27" fmla="*/ 721 h 2785"/>
                  <a:gd name="T28" fmla="*/ 2212 w 2417"/>
                  <a:gd name="T29" fmla="*/ 451 h 2785"/>
                  <a:gd name="T30" fmla="*/ 1925 w 2417"/>
                  <a:gd name="T31" fmla="*/ 164 h 2785"/>
                  <a:gd name="T32" fmla="*/ 1638 w 2417"/>
                  <a:gd name="T33" fmla="*/ 451 h 2785"/>
                  <a:gd name="T34" fmla="*/ 1556 w 2417"/>
                  <a:gd name="T35" fmla="*/ 532 h 2785"/>
                  <a:gd name="T36" fmla="*/ 1475 w 2417"/>
                  <a:gd name="T37" fmla="*/ 451 h 2785"/>
                  <a:gd name="T38" fmla="*/ 1925 w 2417"/>
                  <a:gd name="T39" fmla="*/ 0 h 2785"/>
                  <a:gd name="T40" fmla="*/ 2376 w 2417"/>
                  <a:gd name="T41" fmla="*/ 451 h 2785"/>
                  <a:gd name="T42" fmla="*/ 2073 w 2417"/>
                  <a:gd name="T43" fmla="*/ 877 h 2785"/>
                  <a:gd name="T44" fmla="*/ 2048 w 2417"/>
                  <a:gd name="T45" fmla="*/ 885 h 2785"/>
                  <a:gd name="T46" fmla="*/ 1556 w 2417"/>
                  <a:gd name="T47" fmla="*/ 1622 h 2785"/>
                  <a:gd name="T48" fmla="*/ 1475 w 2417"/>
                  <a:gd name="T49" fmla="*/ 1548 h 2785"/>
                  <a:gd name="T50" fmla="*/ 1524 w 2417"/>
                  <a:gd name="T51" fmla="*/ 1311 h 2785"/>
                  <a:gd name="T52" fmla="*/ 1786 w 2417"/>
                  <a:gd name="T53" fmla="*/ 1090 h 2785"/>
                  <a:gd name="T54" fmla="*/ 2130 w 2417"/>
                  <a:gd name="T55" fmla="*/ 1122 h 2785"/>
                  <a:gd name="T56" fmla="*/ 2163 w 2417"/>
                  <a:gd name="T57" fmla="*/ 1237 h 2785"/>
                  <a:gd name="T58" fmla="*/ 2048 w 2417"/>
                  <a:gd name="T59" fmla="*/ 1270 h 2785"/>
                  <a:gd name="T60" fmla="*/ 1827 w 2417"/>
                  <a:gd name="T61" fmla="*/ 1253 h 2785"/>
                  <a:gd name="T62" fmla="*/ 1663 w 2417"/>
                  <a:gd name="T63" fmla="*/ 1393 h 2785"/>
                  <a:gd name="T64" fmla="*/ 1630 w 2417"/>
                  <a:gd name="T65" fmla="*/ 1540 h 2785"/>
                  <a:gd name="T66" fmla="*/ 1556 w 2417"/>
                  <a:gd name="T67" fmla="*/ 1622 h 2785"/>
                  <a:gd name="T68" fmla="*/ 1556 w 2417"/>
                  <a:gd name="T69" fmla="*/ 1622 h 2785"/>
                  <a:gd name="T70" fmla="*/ 1925 w 2417"/>
                  <a:gd name="T71" fmla="*/ 2785 h 2785"/>
                  <a:gd name="T72" fmla="*/ 1606 w 2417"/>
                  <a:gd name="T73" fmla="*/ 2654 h 2785"/>
                  <a:gd name="T74" fmla="*/ 1606 w 2417"/>
                  <a:gd name="T75" fmla="*/ 2015 h 2785"/>
                  <a:gd name="T76" fmla="*/ 1720 w 2417"/>
                  <a:gd name="T77" fmla="*/ 2015 h 2785"/>
                  <a:gd name="T78" fmla="*/ 1720 w 2417"/>
                  <a:gd name="T79" fmla="*/ 2130 h 2785"/>
                  <a:gd name="T80" fmla="*/ 1720 w 2417"/>
                  <a:gd name="T81" fmla="*/ 2540 h 2785"/>
                  <a:gd name="T82" fmla="*/ 2130 w 2417"/>
                  <a:gd name="T83" fmla="*/ 2540 h 2785"/>
                  <a:gd name="T84" fmla="*/ 2187 w 2417"/>
                  <a:gd name="T85" fmla="*/ 2212 h 2785"/>
                  <a:gd name="T86" fmla="*/ 2228 w 2417"/>
                  <a:gd name="T87" fmla="*/ 2105 h 2785"/>
                  <a:gd name="T88" fmla="*/ 2335 w 2417"/>
                  <a:gd name="T89" fmla="*/ 2146 h 2785"/>
                  <a:gd name="T90" fmla="*/ 2245 w 2417"/>
                  <a:gd name="T91" fmla="*/ 2662 h 2785"/>
                  <a:gd name="T92" fmla="*/ 1925 w 2417"/>
                  <a:gd name="T93" fmla="*/ 2785 h 2785"/>
                  <a:gd name="T94" fmla="*/ 1925 w 2417"/>
                  <a:gd name="T95" fmla="*/ 2785 h 2785"/>
                  <a:gd name="T96" fmla="*/ 1925 w 2417"/>
                  <a:gd name="T97" fmla="*/ 2785 h 2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17" h="2785">
                    <a:moveTo>
                      <a:pt x="451" y="2212"/>
                    </a:moveTo>
                    <a:cubicBezTo>
                      <a:pt x="205" y="2212"/>
                      <a:pt x="0" y="2007"/>
                      <a:pt x="0" y="1761"/>
                    </a:cubicBezTo>
                    <a:cubicBezTo>
                      <a:pt x="0" y="1516"/>
                      <a:pt x="205" y="1311"/>
                      <a:pt x="451" y="1311"/>
                    </a:cubicBezTo>
                    <a:cubicBezTo>
                      <a:pt x="500" y="1311"/>
                      <a:pt x="532" y="1343"/>
                      <a:pt x="532" y="1393"/>
                    </a:cubicBezTo>
                    <a:cubicBezTo>
                      <a:pt x="532" y="1442"/>
                      <a:pt x="500" y="1475"/>
                      <a:pt x="451" y="1475"/>
                    </a:cubicBezTo>
                    <a:cubicBezTo>
                      <a:pt x="295" y="1475"/>
                      <a:pt x="164" y="1606"/>
                      <a:pt x="164" y="1761"/>
                    </a:cubicBezTo>
                    <a:cubicBezTo>
                      <a:pt x="164" y="1917"/>
                      <a:pt x="295" y="2048"/>
                      <a:pt x="451" y="2048"/>
                    </a:cubicBezTo>
                    <a:cubicBezTo>
                      <a:pt x="606" y="2048"/>
                      <a:pt x="737" y="1917"/>
                      <a:pt x="737" y="1761"/>
                    </a:cubicBezTo>
                    <a:cubicBezTo>
                      <a:pt x="737" y="1712"/>
                      <a:pt x="770" y="1679"/>
                      <a:pt x="819" y="1679"/>
                    </a:cubicBezTo>
                    <a:cubicBezTo>
                      <a:pt x="868" y="1679"/>
                      <a:pt x="901" y="1712"/>
                      <a:pt x="901" y="1761"/>
                    </a:cubicBezTo>
                    <a:cubicBezTo>
                      <a:pt x="901" y="2007"/>
                      <a:pt x="696" y="2212"/>
                      <a:pt x="451" y="2212"/>
                    </a:cubicBezTo>
                    <a:close/>
                    <a:moveTo>
                      <a:pt x="2048" y="885"/>
                    </a:moveTo>
                    <a:cubicBezTo>
                      <a:pt x="2015" y="885"/>
                      <a:pt x="1982" y="860"/>
                      <a:pt x="1974" y="827"/>
                    </a:cubicBezTo>
                    <a:cubicBezTo>
                      <a:pt x="1958" y="786"/>
                      <a:pt x="1982" y="737"/>
                      <a:pt x="2023" y="721"/>
                    </a:cubicBezTo>
                    <a:cubicBezTo>
                      <a:pt x="2138" y="680"/>
                      <a:pt x="2212" y="573"/>
                      <a:pt x="2212" y="451"/>
                    </a:cubicBezTo>
                    <a:cubicBezTo>
                      <a:pt x="2212" y="295"/>
                      <a:pt x="2081" y="164"/>
                      <a:pt x="1925" y="164"/>
                    </a:cubicBezTo>
                    <a:cubicBezTo>
                      <a:pt x="1769" y="164"/>
                      <a:pt x="1638" y="295"/>
                      <a:pt x="1638" y="451"/>
                    </a:cubicBezTo>
                    <a:cubicBezTo>
                      <a:pt x="1638" y="500"/>
                      <a:pt x="1606" y="532"/>
                      <a:pt x="1556" y="532"/>
                    </a:cubicBezTo>
                    <a:cubicBezTo>
                      <a:pt x="1507" y="532"/>
                      <a:pt x="1475" y="500"/>
                      <a:pt x="1475" y="451"/>
                    </a:cubicBezTo>
                    <a:cubicBezTo>
                      <a:pt x="1475" y="205"/>
                      <a:pt x="1679" y="0"/>
                      <a:pt x="1925" y="0"/>
                    </a:cubicBezTo>
                    <a:cubicBezTo>
                      <a:pt x="2171" y="0"/>
                      <a:pt x="2376" y="205"/>
                      <a:pt x="2376" y="451"/>
                    </a:cubicBezTo>
                    <a:cubicBezTo>
                      <a:pt x="2376" y="639"/>
                      <a:pt x="2253" y="811"/>
                      <a:pt x="2073" y="877"/>
                    </a:cubicBezTo>
                    <a:cubicBezTo>
                      <a:pt x="2064" y="877"/>
                      <a:pt x="2056" y="885"/>
                      <a:pt x="2048" y="885"/>
                    </a:cubicBezTo>
                    <a:close/>
                    <a:moveTo>
                      <a:pt x="1556" y="1622"/>
                    </a:moveTo>
                    <a:cubicBezTo>
                      <a:pt x="1516" y="1622"/>
                      <a:pt x="1475" y="1589"/>
                      <a:pt x="1475" y="1548"/>
                    </a:cubicBezTo>
                    <a:cubicBezTo>
                      <a:pt x="1466" y="1466"/>
                      <a:pt x="1491" y="1384"/>
                      <a:pt x="1524" y="1311"/>
                    </a:cubicBezTo>
                    <a:cubicBezTo>
                      <a:pt x="1581" y="1204"/>
                      <a:pt x="1671" y="1122"/>
                      <a:pt x="1786" y="1090"/>
                    </a:cubicBezTo>
                    <a:cubicBezTo>
                      <a:pt x="1901" y="1057"/>
                      <a:pt x="2023" y="1065"/>
                      <a:pt x="2130" y="1122"/>
                    </a:cubicBezTo>
                    <a:cubicBezTo>
                      <a:pt x="2171" y="1147"/>
                      <a:pt x="2187" y="1196"/>
                      <a:pt x="2163" y="1237"/>
                    </a:cubicBezTo>
                    <a:cubicBezTo>
                      <a:pt x="2138" y="1278"/>
                      <a:pt x="2089" y="1294"/>
                      <a:pt x="2048" y="1270"/>
                    </a:cubicBezTo>
                    <a:cubicBezTo>
                      <a:pt x="1982" y="1237"/>
                      <a:pt x="1901" y="1229"/>
                      <a:pt x="1827" y="1253"/>
                    </a:cubicBezTo>
                    <a:cubicBezTo>
                      <a:pt x="1753" y="1278"/>
                      <a:pt x="1696" y="1327"/>
                      <a:pt x="1663" y="1393"/>
                    </a:cubicBezTo>
                    <a:cubicBezTo>
                      <a:pt x="1638" y="1442"/>
                      <a:pt x="1630" y="1491"/>
                      <a:pt x="1630" y="1540"/>
                    </a:cubicBezTo>
                    <a:cubicBezTo>
                      <a:pt x="1638" y="1573"/>
                      <a:pt x="1606" y="1614"/>
                      <a:pt x="1556" y="1622"/>
                    </a:cubicBezTo>
                    <a:cubicBezTo>
                      <a:pt x="1565" y="1622"/>
                      <a:pt x="1556" y="1622"/>
                      <a:pt x="1556" y="1622"/>
                    </a:cubicBezTo>
                    <a:close/>
                    <a:moveTo>
                      <a:pt x="1925" y="2785"/>
                    </a:moveTo>
                    <a:cubicBezTo>
                      <a:pt x="1810" y="2785"/>
                      <a:pt x="1696" y="2744"/>
                      <a:pt x="1606" y="2654"/>
                    </a:cubicBezTo>
                    <a:cubicBezTo>
                      <a:pt x="1434" y="2482"/>
                      <a:pt x="1434" y="2195"/>
                      <a:pt x="1606" y="2015"/>
                    </a:cubicBezTo>
                    <a:cubicBezTo>
                      <a:pt x="1638" y="1982"/>
                      <a:pt x="1688" y="1982"/>
                      <a:pt x="1720" y="2015"/>
                    </a:cubicBezTo>
                    <a:cubicBezTo>
                      <a:pt x="1753" y="2048"/>
                      <a:pt x="1753" y="2097"/>
                      <a:pt x="1720" y="2130"/>
                    </a:cubicBezTo>
                    <a:cubicBezTo>
                      <a:pt x="1606" y="2245"/>
                      <a:pt x="1606" y="2425"/>
                      <a:pt x="1720" y="2540"/>
                    </a:cubicBezTo>
                    <a:cubicBezTo>
                      <a:pt x="1835" y="2654"/>
                      <a:pt x="2015" y="2654"/>
                      <a:pt x="2130" y="2540"/>
                    </a:cubicBezTo>
                    <a:cubicBezTo>
                      <a:pt x="2212" y="2458"/>
                      <a:pt x="2236" y="2318"/>
                      <a:pt x="2187" y="2212"/>
                    </a:cubicBezTo>
                    <a:cubicBezTo>
                      <a:pt x="2171" y="2171"/>
                      <a:pt x="2187" y="2122"/>
                      <a:pt x="2228" y="2105"/>
                    </a:cubicBezTo>
                    <a:cubicBezTo>
                      <a:pt x="2269" y="2089"/>
                      <a:pt x="2318" y="2105"/>
                      <a:pt x="2335" y="2146"/>
                    </a:cubicBezTo>
                    <a:cubicBezTo>
                      <a:pt x="2417" y="2318"/>
                      <a:pt x="2384" y="2523"/>
                      <a:pt x="2245" y="2662"/>
                    </a:cubicBezTo>
                    <a:cubicBezTo>
                      <a:pt x="2155" y="2744"/>
                      <a:pt x="2040" y="2785"/>
                      <a:pt x="1925" y="2785"/>
                    </a:cubicBezTo>
                    <a:close/>
                    <a:moveTo>
                      <a:pt x="1925" y="2785"/>
                    </a:moveTo>
                    <a:cubicBezTo>
                      <a:pt x="1925" y="2785"/>
                      <a:pt x="1925" y="2785"/>
                      <a:pt x="1925" y="2785"/>
                    </a:cubicBezTo>
                  </a:path>
                </a:pathLst>
              </a:custGeom>
              <a:solidFill>
                <a:srgbClr val="3562B0"/>
              </a:solidFill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189" name="Freeform 9">
                <a:extLst>
                  <a:ext uri="{FF2B5EF4-FFF2-40B4-BE49-F238E27FC236}">
                    <a16:creationId xmlns:a16="http://schemas.microsoft.com/office/drawing/2014/main" id="{86860CF6-AE0C-4DD5-B24C-01FCBC0A08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>
                <a:off x="833520" y="3471786"/>
                <a:ext cx="306873" cy="501985"/>
              </a:xfrm>
              <a:custGeom>
                <a:avLst/>
                <a:gdLst>
                  <a:gd name="T0" fmla="*/ 860 w 1302"/>
                  <a:gd name="T1" fmla="*/ 1147 h 2130"/>
                  <a:gd name="T2" fmla="*/ 778 w 1302"/>
                  <a:gd name="T3" fmla="*/ 1065 h 2130"/>
                  <a:gd name="T4" fmla="*/ 860 w 1302"/>
                  <a:gd name="T5" fmla="*/ 983 h 2130"/>
                  <a:gd name="T6" fmla="*/ 1146 w 1302"/>
                  <a:gd name="T7" fmla="*/ 696 h 2130"/>
                  <a:gd name="T8" fmla="*/ 860 w 1302"/>
                  <a:gd name="T9" fmla="*/ 409 h 2130"/>
                  <a:gd name="T10" fmla="*/ 770 w 1302"/>
                  <a:gd name="T11" fmla="*/ 426 h 2130"/>
                  <a:gd name="T12" fmla="*/ 663 w 1302"/>
                  <a:gd name="T13" fmla="*/ 377 h 2130"/>
                  <a:gd name="T14" fmla="*/ 712 w 1302"/>
                  <a:gd name="T15" fmla="*/ 270 h 2130"/>
                  <a:gd name="T16" fmla="*/ 852 w 1302"/>
                  <a:gd name="T17" fmla="*/ 245 h 2130"/>
                  <a:gd name="T18" fmla="*/ 1302 w 1302"/>
                  <a:gd name="T19" fmla="*/ 696 h 2130"/>
                  <a:gd name="T20" fmla="*/ 860 w 1302"/>
                  <a:gd name="T21" fmla="*/ 1147 h 2130"/>
                  <a:gd name="T22" fmla="*/ 81 w 1302"/>
                  <a:gd name="T23" fmla="*/ 2130 h 2130"/>
                  <a:gd name="T24" fmla="*/ 163 w 1302"/>
                  <a:gd name="T25" fmla="*/ 2048 h 2130"/>
                  <a:gd name="T26" fmla="*/ 163 w 1302"/>
                  <a:gd name="T27" fmla="*/ 82 h 2130"/>
                  <a:gd name="T28" fmla="*/ 81 w 1302"/>
                  <a:gd name="T29" fmla="*/ 0 h 2130"/>
                  <a:gd name="T30" fmla="*/ 0 w 1302"/>
                  <a:gd name="T31" fmla="*/ 82 h 2130"/>
                  <a:gd name="T32" fmla="*/ 0 w 1302"/>
                  <a:gd name="T33" fmla="*/ 2048 h 2130"/>
                  <a:gd name="T34" fmla="*/ 81 w 1302"/>
                  <a:gd name="T35" fmla="*/ 2130 h 2130"/>
                  <a:gd name="T36" fmla="*/ 81 w 1302"/>
                  <a:gd name="T37" fmla="*/ 2130 h 2130"/>
                  <a:gd name="T38" fmla="*/ 81 w 1302"/>
                  <a:gd name="T39" fmla="*/ 2130 h 2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02" h="2130">
                    <a:moveTo>
                      <a:pt x="860" y="1147"/>
                    </a:moveTo>
                    <a:cubicBezTo>
                      <a:pt x="811" y="1147"/>
                      <a:pt x="778" y="1114"/>
                      <a:pt x="778" y="1065"/>
                    </a:cubicBezTo>
                    <a:cubicBezTo>
                      <a:pt x="778" y="1015"/>
                      <a:pt x="811" y="983"/>
                      <a:pt x="860" y="983"/>
                    </a:cubicBezTo>
                    <a:cubicBezTo>
                      <a:pt x="1015" y="983"/>
                      <a:pt x="1146" y="852"/>
                      <a:pt x="1146" y="696"/>
                    </a:cubicBezTo>
                    <a:cubicBezTo>
                      <a:pt x="1146" y="540"/>
                      <a:pt x="1015" y="409"/>
                      <a:pt x="860" y="409"/>
                    </a:cubicBezTo>
                    <a:cubicBezTo>
                      <a:pt x="827" y="409"/>
                      <a:pt x="794" y="417"/>
                      <a:pt x="770" y="426"/>
                    </a:cubicBezTo>
                    <a:cubicBezTo>
                      <a:pt x="729" y="442"/>
                      <a:pt x="680" y="417"/>
                      <a:pt x="663" y="377"/>
                    </a:cubicBezTo>
                    <a:cubicBezTo>
                      <a:pt x="647" y="336"/>
                      <a:pt x="671" y="286"/>
                      <a:pt x="712" y="270"/>
                    </a:cubicBezTo>
                    <a:cubicBezTo>
                      <a:pt x="761" y="254"/>
                      <a:pt x="802" y="245"/>
                      <a:pt x="852" y="245"/>
                    </a:cubicBezTo>
                    <a:cubicBezTo>
                      <a:pt x="1097" y="245"/>
                      <a:pt x="1302" y="450"/>
                      <a:pt x="1302" y="696"/>
                    </a:cubicBezTo>
                    <a:cubicBezTo>
                      <a:pt x="1302" y="942"/>
                      <a:pt x="1105" y="1147"/>
                      <a:pt x="860" y="1147"/>
                    </a:cubicBezTo>
                    <a:close/>
                    <a:moveTo>
                      <a:pt x="81" y="2130"/>
                    </a:moveTo>
                    <a:cubicBezTo>
                      <a:pt x="122" y="2130"/>
                      <a:pt x="163" y="2089"/>
                      <a:pt x="163" y="2048"/>
                    </a:cubicBezTo>
                    <a:cubicBezTo>
                      <a:pt x="163" y="82"/>
                      <a:pt x="163" y="82"/>
                      <a:pt x="163" y="82"/>
                    </a:cubicBezTo>
                    <a:cubicBezTo>
                      <a:pt x="163" y="41"/>
                      <a:pt x="122" y="0"/>
                      <a:pt x="81" y="0"/>
                    </a:cubicBezTo>
                    <a:cubicBezTo>
                      <a:pt x="32" y="0"/>
                      <a:pt x="0" y="41"/>
                      <a:pt x="0" y="82"/>
                    </a:cubicBezTo>
                    <a:cubicBezTo>
                      <a:pt x="0" y="2048"/>
                      <a:pt x="0" y="2048"/>
                      <a:pt x="0" y="2048"/>
                    </a:cubicBezTo>
                    <a:cubicBezTo>
                      <a:pt x="0" y="2097"/>
                      <a:pt x="41" y="2130"/>
                      <a:pt x="81" y="2130"/>
                    </a:cubicBezTo>
                    <a:close/>
                    <a:moveTo>
                      <a:pt x="81" y="2130"/>
                    </a:moveTo>
                    <a:cubicBezTo>
                      <a:pt x="81" y="2130"/>
                      <a:pt x="81" y="2130"/>
                      <a:pt x="81" y="2130"/>
                    </a:cubicBezTo>
                  </a:path>
                </a:pathLst>
              </a:custGeom>
              <a:solidFill>
                <a:srgbClr val="0F6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190" name="Freeform 10">
                <a:extLst>
                  <a:ext uri="{FF2B5EF4-FFF2-40B4-BE49-F238E27FC236}">
                    <a16:creationId xmlns:a16="http://schemas.microsoft.com/office/drawing/2014/main" id="{9A779C7A-9338-4BEA-B021-4D32294B0C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>
                <a:off x="631774" y="3582682"/>
                <a:ext cx="235634" cy="181557"/>
              </a:xfrm>
              <a:custGeom>
                <a:avLst/>
                <a:gdLst>
                  <a:gd name="T0" fmla="*/ 508 w 1000"/>
                  <a:gd name="T1" fmla="*/ 770 h 770"/>
                  <a:gd name="T2" fmla="*/ 254 w 1000"/>
                  <a:gd name="T3" fmla="*/ 688 h 770"/>
                  <a:gd name="T4" fmla="*/ 139 w 1000"/>
                  <a:gd name="T5" fmla="*/ 58 h 770"/>
                  <a:gd name="T6" fmla="*/ 254 w 1000"/>
                  <a:gd name="T7" fmla="*/ 33 h 770"/>
                  <a:gd name="T8" fmla="*/ 279 w 1000"/>
                  <a:gd name="T9" fmla="*/ 148 h 770"/>
                  <a:gd name="T10" fmla="*/ 352 w 1000"/>
                  <a:gd name="T11" fmla="*/ 549 h 770"/>
                  <a:gd name="T12" fmla="*/ 754 w 1000"/>
                  <a:gd name="T13" fmla="*/ 475 h 770"/>
                  <a:gd name="T14" fmla="*/ 754 w 1000"/>
                  <a:gd name="T15" fmla="*/ 140 h 770"/>
                  <a:gd name="T16" fmla="*/ 770 w 1000"/>
                  <a:gd name="T17" fmla="*/ 25 h 770"/>
                  <a:gd name="T18" fmla="*/ 885 w 1000"/>
                  <a:gd name="T19" fmla="*/ 41 h 770"/>
                  <a:gd name="T20" fmla="*/ 893 w 1000"/>
                  <a:gd name="T21" fmla="*/ 565 h 770"/>
                  <a:gd name="T22" fmla="*/ 508 w 1000"/>
                  <a:gd name="T23" fmla="*/ 770 h 770"/>
                  <a:gd name="T24" fmla="*/ 508 w 1000"/>
                  <a:gd name="T25" fmla="*/ 770 h 770"/>
                  <a:gd name="T26" fmla="*/ 508 w 1000"/>
                  <a:gd name="T27" fmla="*/ 770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00" h="770">
                    <a:moveTo>
                      <a:pt x="508" y="770"/>
                    </a:moveTo>
                    <a:cubicBezTo>
                      <a:pt x="418" y="770"/>
                      <a:pt x="328" y="746"/>
                      <a:pt x="254" y="688"/>
                    </a:cubicBezTo>
                    <a:cubicBezTo>
                      <a:pt x="49" y="549"/>
                      <a:pt x="0" y="262"/>
                      <a:pt x="139" y="58"/>
                    </a:cubicBezTo>
                    <a:cubicBezTo>
                      <a:pt x="164" y="17"/>
                      <a:pt x="213" y="8"/>
                      <a:pt x="254" y="33"/>
                    </a:cubicBezTo>
                    <a:cubicBezTo>
                      <a:pt x="295" y="58"/>
                      <a:pt x="303" y="107"/>
                      <a:pt x="279" y="148"/>
                    </a:cubicBezTo>
                    <a:cubicBezTo>
                      <a:pt x="189" y="279"/>
                      <a:pt x="221" y="459"/>
                      <a:pt x="352" y="549"/>
                    </a:cubicBezTo>
                    <a:cubicBezTo>
                      <a:pt x="484" y="639"/>
                      <a:pt x="664" y="606"/>
                      <a:pt x="754" y="475"/>
                    </a:cubicBezTo>
                    <a:cubicBezTo>
                      <a:pt x="819" y="377"/>
                      <a:pt x="819" y="246"/>
                      <a:pt x="754" y="140"/>
                    </a:cubicBezTo>
                    <a:cubicBezTo>
                      <a:pt x="729" y="107"/>
                      <a:pt x="738" y="49"/>
                      <a:pt x="770" y="25"/>
                    </a:cubicBezTo>
                    <a:cubicBezTo>
                      <a:pt x="803" y="0"/>
                      <a:pt x="860" y="8"/>
                      <a:pt x="885" y="41"/>
                    </a:cubicBezTo>
                    <a:cubicBezTo>
                      <a:pt x="1000" y="197"/>
                      <a:pt x="1000" y="402"/>
                      <a:pt x="893" y="565"/>
                    </a:cubicBezTo>
                    <a:cubicBezTo>
                      <a:pt x="787" y="705"/>
                      <a:pt x="647" y="770"/>
                      <a:pt x="508" y="770"/>
                    </a:cubicBezTo>
                    <a:close/>
                    <a:moveTo>
                      <a:pt x="508" y="770"/>
                    </a:moveTo>
                    <a:cubicBezTo>
                      <a:pt x="508" y="770"/>
                      <a:pt x="508" y="770"/>
                      <a:pt x="508" y="770"/>
                    </a:cubicBezTo>
                  </a:path>
                </a:pathLst>
              </a:custGeom>
              <a:solidFill>
                <a:srgbClr val="0F6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191" name="Freeform 11">
                <a:extLst>
                  <a:ext uri="{FF2B5EF4-FFF2-40B4-BE49-F238E27FC236}">
                    <a16:creationId xmlns:a16="http://schemas.microsoft.com/office/drawing/2014/main" id="{97128055-41A5-4A13-A40B-0F629CB9EB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5400000">
                <a:off x="793863" y="3665745"/>
                <a:ext cx="212417" cy="212273"/>
              </a:xfrm>
              <a:custGeom>
                <a:avLst/>
                <a:gdLst>
                  <a:gd name="T0" fmla="*/ 451 w 901"/>
                  <a:gd name="T1" fmla="*/ 901 h 901"/>
                  <a:gd name="T2" fmla="*/ 0 w 901"/>
                  <a:gd name="T3" fmla="*/ 450 h 901"/>
                  <a:gd name="T4" fmla="*/ 82 w 901"/>
                  <a:gd name="T5" fmla="*/ 368 h 901"/>
                  <a:gd name="T6" fmla="*/ 164 w 901"/>
                  <a:gd name="T7" fmla="*/ 450 h 901"/>
                  <a:gd name="T8" fmla="*/ 451 w 901"/>
                  <a:gd name="T9" fmla="*/ 737 h 901"/>
                  <a:gd name="T10" fmla="*/ 737 w 901"/>
                  <a:gd name="T11" fmla="*/ 450 h 901"/>
                  <a:gd name="T12" fmla="*/ 451 w 901"/>
                  <a:gd name="T13" fmla="*/ 164 h 901"/>
                  <a:gd name="T14" fmla="*/ 369 w 901"/>
                  <a:gd name="T15" fmla="*/ 82 h 901"/>
                  <a:gd name="T16" fmla="*/ 451 w 901"/>
                  <a:gd name="T17" fmla="*/ 0 h 901"/>
                  <a:gd name="T18" fmla="*/ 901 w 901"/>
                  <a:gd name="T19" fmla="*/ 450 h 901"/>
                  <a:gd name="T20" fmla="*/ 451 w 901"/>
                  <a:gd name="T21" fmla="*/ 901 h 901"/>
                  <a:gd name="T22" fmla="*/ 451 w 901"/>
                  <a:gd name="T23" fmla="*/ 901 h 901"/>
                  <a:gd name="T24" fmla="*/ 451 w 901"/>
                  <a:gd name="T25" fmla="*/ 901 h 9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1" h="901">
                    <a:moveTo>
                      <a:pt x="451" y="901"/>
                    </a:moveTo>
                    <a:cubicBezTo>
                      <a:pt x="205" y="901"/>
                      <a:pt x="0" y="696"/>
                      <a:pt x="0" y="450"/>
                    </a:cubicBezTo>
                    <a:cubicBezTo>
                      <a:pt x="0" y="401"/>
                      <a:pt x="33" y="368"/>
                      <a:pt x="82" y="368"/>
                    </a:cubicBezTo>
                    <a:cubicBezTo>
                      <a:pt x="131" y="368"/>
                      <a:pt x="164" y="401"/>
                      <a:pt x="164" y="450"/>
                    </a:cubicBezTo>
                    <a:cubicBezTo>
                      <a:pt x="164" y="606"/>
                      <a:pt x="295" y="737"/>
                      <a:pt x="451" y="737"/>
                    </a:cubicBezTo>
                    <a:cubicBezTo>
                      <a:pt x="606" y="737"/>
                      <a:pt x="737" y="606"/>
                      <a:pt x="737" y="450"/>
                    </a:cubicBezTo>
                    <a:cubicBezTo>
                      <a:pt x="737" y="295"/>
                      <a:pt x="606" y="164"/>
                      <a:pt x="451" y="164"/>
                    </a:cubicBezTo>
                    <a:cubicBezTo>
                      <a:pt x="402" y="164"/>
                      <a:pt x="369" y="131"/>
                      <a:pt x="369" y="82"/>
                    </a:cubicBezTo>
                    <a:cubicBezTo>
                      <a:pt x="369" y="32"/>
                      <a:pt x="402" y="0"/>
                      <a:pt x="451" y="0"/>
                    </a:cubicBezTo>
                    <a:cubicBezTo>
                      <a:pt x="696" y="0"/>
                      <a:pt x="901" y="205"/>
                      <a:pt x="901" y="450"/>
                    </a:cubicBezTo>
                    <a:cubicBezTo>
                      <a:pt x="901" y="696"/>
                      <a:pt x="696" y="901"/>
                      <a:pt x="451" y="901"/>
                    </a:cubicBezTo>
                    <a:close/>
                    <a:moveTo>
                      <a:pt x="451" y="901"/>
                    </a:moveTo>
                    <a:cubicBezTo>
                      <a:pt x="451" y="901"/>
                      <a:pt x="451" y="901"/>
                      <a:pt x="451" y="901"/>
                    </a:cubicBezTo>
                  </a:path>
                </a:pathLst>
              </a:custGeom>
              <a:solidFill>
                <a:srgbClr val="0F6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  <p:cxnSp>
          <p:nvCxnSpPr>
            <p:cNvPr id="168" name="直接连接符 167">
              <a:extLst>
                <a:ext uri="{FF2B5EF4-FFF2-40B4-BE49-F238E27FC236}">
                  <a16:creationId xmlns:a16="http://schemas.microsoft.com/office/drawing/2014/main" id="{91B13AB3-5079-4FCB-93FE-8AC4E1E0BEFD}"/>
                </a:ext>
              </a:extLst>
            </p:cNvPr>
            <p:cNvCxnSpPr/>
            <p:nvPr/>
          </p:nvCxnSpPr>
          <p:spPr>
            <a:xfrm>
              <a:off x="1231662" y="3311146"/>
              <a:ext cx="9822418" cy="0"/>
            </a:xfrm>
            <a:prstGeom prst="line">
              <a:avLst/>
            </a:prstGeom>
            <a:noFill/>
            <a:ln w="44450" cap="rnd" cmpd="sng" algn="ctr">
              <a:solidFill>
                <a:srgbClr val="3562B0"/>
              </a:solidFill>
              <a:prstDash val="solid"/>
              <a:miter lim="800000"/>
            </a:ln>
            <a:effectLst/>
          </p:spPr>
        </p:cxnSp>
        <p:sp>
          <p:nvSpPr>
            <p:cNvPr id="169" name="任意多边形: 形状 168">
              <a:extLst>
                <a:ext uri="{FF2B5EF4-FFF2-40B4-BE49-F238E27FC236}">
                  <a16:creationId xmlns:a16="http://schemas.microsoft.com/office/drawing/2014/main" id="{EFFB2759-A9FB-4DA0-87EE-12FC2587DE04}"/>
                </a:ext>
              </a:extLst>
            </p:cNvPr>
            <p:cNvSpPr/>
            <p:nvPr/>
          </p:nvSpPr>
          <p:spPr>
            <a:xfrm>
              <a:off x="2588326" y="1878978"/>
              <a:ext cx="233680" cy="1423965"/>
            </a:xfrm>
            <a:custGeom>
              <a:avLst/>
              <a:gdLst>
                <a:gd name="connsiteX0" fmla="*/ 233680 w 233680"/>
                <a:gd name="connsiteY0" fmla="*/ 0 h 1422400"/>
                <a:gd name="connsiteX1" fmla="*/ 233680 w 233680"/>
                <a:gd name="connsiteY1" fmla="*/ 1188720 h 1422400"/>
                <a:gd name="connsiteX2" fmla="*/ 0 w 233680"/>
                <a:gd name="connsiteY2" fmla="*/ 1422400 h 1422400"/>
                <a:gd name="connsiteX0-1" fmla="*/ 233680 w 233680"/>
                <a:gd name="connsiteY0-2" fmla="*/ 0 h 1422400"/>
                <a:gd name="connsiteX1-3" fmla="*/ 233680 w 233680"/>
                <a:gd name="connsiteY1-4" fmla="*/ 1188720 h 1422400"/>
                <a:gd name="connsiteX2-5" fmla="*/ 0 w 233680"/>
                <a:gd name="connsiteY2-6" fmla="*/ 1422400 h 1422400"/>
                <a:gd name="connsiteX0-7" fmla="*/ 233680 w 233680"/>
                <a:gd name="connsiteY0-8" fmla="*/ 0 h 1423965"/>
                <a:gd name="connsiteX1-9" fmla="*/ 233680 w 233680"/>
                <a:gd name="connsiteY1-10" fmla="*/ 1188720 h 1423965"/>
                <a:gd name="connsiteX2-11" fmla="*/ 0 w 233680"/>
                <a:gd name="connsiteY2-12" fmla="*/ 1422400 h 142396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33680" h="1423965">
                  <a:moveTo>
                    <a:pt x="233680" y="0"/>
                  </a:moveTo>
                  <a:lnTo>
                    <a:pt x="233680" y="1188720"/>
                  </a:lnTo>
                  <a:cubicBezTo>
                    <a:pt x="231987" y="1361863"/>
                    <a:pt x="108373" y="1435947"/>
                    <a:pt x="0" y="1422400"/>
                  </a:cubicBezTo>
                </a:path>
              </a:pathLst>
            </a:custGeom>
            <a:noFill/>
            <a:ln w="12700" cap="flat" cmpd="sng" algn="ctr">
              <a:solidFill>
                <a:srgbClr val="3562B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170" name="任意多边形: 形状 169">
              <a:extLst>
                <a:ext uri="{FF2B5EF4-FFF2-40B4-BE49-F238E27FC236}">
                  <a16:creationId xmlns:a16="http://schemas.microsoft.com/office/drawing/2014/main" id="{C9DA0633-8BE1-4932-8EAC-92C83197227D}"/>
                </a:ext>
              </a:extLst>
            </p:cNvPr>
            <p:cNvSpPr/>
            <p:nvPr/>
          </p:nvSpPr>
          <p:spPr>
            <a:xfrm>
              <a:off x="6348344" y="1878978"/>
              <a:ext cx="233680" cy="1423965"/>
            </a:xfrm>
            <a:custGeom>
              <a:avLst/>
              <a:gdLst>
                <a:gd name="connsiteX0" fmla="*/ 233680 w 233680"/>
                <a:gd name="connsiteY0" fmla="*/ 0 h 1422400"/>
                <a:gd name="connsiteX1" fmla="*/ 233680 w 233680"/>
                <a:gd name="connsiteY1" fmla="*/ 1188720 h 1422400"/>
                <a:gd name="connsiteX2" fmla="*/ 0 w 233680"/>
                <a:gd name="connsiteY2" fmla="*/ 1422400 h 1422400"/>
                <a:gd name="connsiteX0-1" fmla="*/ 233680 w 233680"/>
                <a:gd name="connsiteY0-2" fmla="*/ 0 h 1422400"/>
                <a:gd name="connsiteX1-3" fmla="*/ 233680 w 233680"/>
                <a:gd name="connsiteY1-4" fmla="*/ 1188720 h 1422400"/>
                <a:gd name="connsiteX2-5" fmla="*/ 0 w 233680"/>
                <a:gd name="connsiteY2-6" fmla="*/ 1422400 h 1422400"/>
                <a:gd name="connsiteX0-7" fmla="*/ 233680 w 233680"/>
                <a:gd name="connsiteY0-8" fmla="*/ 0 h 1423965"/>
                <a:gd name="connsiteX1-9" fmla="*/ 233680 w 233680"/>
                <a:gd name="connsiteY1-10" fmla="*/ 1188720 h 1423965"/>
                <a:gd name="connsiteX2-11" fmla="*/ 0 w 233680"/>
                <a:gd name="connsiteY2-12" fmla="*/ 1422400 h 142396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33680" h="1423965">
                  <a:moveTo>
                    <a:pt x="233680" y="0"/>
                  </a:moveTo>
                  <a:lnTo>
                    <a:pt x="233680" y="1188720"/>
                  </a:lnTo>
                  <a:cubicBezTo>
                    <a:pt x="231987" y="1361863"/>
                    <a:pt x="108373" y="1435947"/>
                    <a:pt x="0" y="1422400"/>
                  </a:cubicBezTo>
                </a:path>
              </a:pathLst>
            </a:custGeom>
            <a:noFill/>
            <a:ln w="12700" cap="flat" cmpd="sng" algn="ctr">
              <a:solidFill>
                <a:srgbClr val="3562B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013A37B1-4270-4A26-8D57-4D9123C4D8D9}"/>
                </a:ext>
              </a:extLst>
            </p:cNvPr>
            <p:cNvSpPr/>
            <p:nvPr/>
          </p:nvSpPr>
          <p:spPr>
            <a:xfrm flipV="1">
              <a:off x="3908995" y="3319020"/>
              <a:ext cx="233680" cy="1423965"/>
            </a:xfrm>
            <a:custGeom>
              <a:avLst/>
              <a:gdLst>
                <a:gd name="connsiteX0" fmla="*/ 233680 w 233680"/>
                <a:gd name="connsiteY0" fmla="*/ 0 h 1422400"/>
                <a:gd name="connsiteX1" fmla="*/ 233680 w 233680"/>
                <a:gd name="connsiteY1" fmla="*/ 1188720 h 1422400"/>
                <a:gd name="connsiteX2" fmla="*/ 0 w 233680"/>
                <a:gd name="connsiteY2" fmla="*/ 1422400 h 1422400"/>
                <a:gd name="connsiteX0-1" fmla="*/ 233680 w 233680"/>
                <a:gd name="connsiteY0-2" fmla="*/ 0 h 1422400"/>
                <a:gd name="connsiteX1-3" fmla="*/ 233680 w 233680"/>
                <a:gd name="connsiteY1-4" fmla="*/ 1188720 h 1422400"/>
                <a:gd name="connsiteX2-5" fmla="*/ 0 w 233680"/>
                <a:gd name="connsiteY2-6" fmla="*/ 1422400 h 1422400"/>
                <a:gd name="connsiteX0-7" fmla="*/ 233680 w 233680"/>
                <a:gd name="connsiteY0-8" fmla="*/ 0 h 1423965"/>
                <a:gd name="connsiteX1-9" fmla="*/ 233680 w 233680"/>
                <a:gd name="connsiteY1-10" fmla="*/ 1188720 h 1423965"/>
                <a:gd name="connsiteX2-11" fmla="*/ 0 w 233680"/>
                <a:gd name="connsiteY2-12" fmla="*/ 1422400 h 142396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33680" h="1423965">
                  <a:moveTo>
                    <a:pt x="233680" y="0"/>
                  </a:moveTo>
                  <a:lnTo>
                    <a:pt x="233680" y="1188720"/>
                  </a:lnTo>
                  <a:cubicBezTo>
                    <a:pt x="231987" y="1361863"/>
                    <a:pt x="108373" y="1435947"/>
                    <a:pt x="0" y="1422400"/>
                  </a:cubicBezTo>
                </a:path>
              </a:pathLst>
            </a:custGeom>
            <a:noFill/>
            <a:ln w="12700" cap="flat" cmpd="sng" algn="ctr">
              <a:solidFill>
                <a:srgbClr val="3562B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172" name="任意多边形: 形状 171">
              <a:extLst>
                <a:ext uri="{FF2B5EF4-FFF2-40B4-BE49-F238E27FC236}">
                  <a16:creationId xmlns:a16="http://schemas.microsoft.com/office/drawing/2014/main" id="{1DAD101B-AE39-4522-B4CF-5464F3AAD2B8}"/>
                </a:ext>
              </a:extLst>
            </p:cNvPr>
            <p:cNvSpPr/>
            <p:nvPr/>
          </p:nvSpPr>
          <p:spPr>
            <a:xfrm flipV="1">
              <a:off x="7669013" y="3319020"/>
              <a:ext cx="233680" cy="1423965"/>
            </a:xfrm>
            <a:custGeom>
              <a:avLst/>
              <a:gdLst>
                <a:gd name="connsiteX0" fmla="*/ 233680 w 233680"/>
                <a:gd name="connsiteY0" fmla="*/ 0 h 1422400"/>
                <a:gd name="connsiteX1" fmla="*/ 233680 w 233680"/>
                <a:gd name="connsiteY1" fmla="*/ 1188720 h 1422400"/>
                <a:gd name="connsiteX2" fmla="*/ 0 w 233680"/>
                <a:gd name="connsiteY2" fmla="*/ 1422400 h 1422400"/>
                <a:gd name="connsiteX0-1" fmla="*/ 233680 w 233680"/>
                <a:gd name="connsiteY0-2" fmla="*/ 0 h 1422400"/>
                <a:gd name="connsiteX1-3" fmla="*/ 233680 w 233680"/>
                <a:gd name="connsiteY1-4" fmla="*/ 1188720 h 1422400"/>
                <a:gd name="connsiteX2-5" fmla="*/ 0 w 233680"/>
                <a:gd name="connsiteY2-6" fmla="*/ 1422400 h 1422400"/>
                <a:gd name="connsiteX0-7" fmla="*/ 233680 w 233680"/>
                <a:gd name="connsiteY0-8" fmla="*/ 0 h 1423965"/>
                <a:gd name="connsiteX1-9" fmla="*/ 233680 w 233680"/>
                <a:gd name="connsiteY1-10" fmla="*/ 1188720 h 1423965"/>
                <a:gd name="connsiteX2-11" fmla="*/ 0 w 233680"/>
                <a:gd name="connsiteY2-12" fmla="*/ 1422400 h 142396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33680" h="1423965">
                  <a:moveTo>
                    <a:pt x="233680" y="0"/>
                  </a:moveTo>
                  <a:lnTo>
                    <a:pt x="233680" y="1188720"/>
                  </a:lnTo>
                  <a:cubicBezTo>
                    <a:pt x="231987" y="1361863"/>
                    <a:pt x="108373" y="1435947"/>
                    <a:pt x="0" y="1422400"/>
                  </a:cubicBezTo>
                </a:path>
              </a:pathLst>
            </a:custGeom>
            <a:noFill/>
            <a:ln w="12700" cap="flat" cmpd="sng" algn="ctr">
              <a:solidFill>
                <a:srgbClr val="3562B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grpSp>
          <p:nvGrpSpPr>
            <p:cNvPr id="173" name="组合 172">
              <a:extLst>
                <a:ext uri="{FF2B5EF4-FFF2-40B4-BE49-F238E27FC236}">
                  <a16:creationId xmlns:a16="http://schemas.microsoft.com/office/drawing/2014/main" id="{71E3FEEB-78B4-46AA-9D87-E199B0AB4904}"/>
                </a:ext>
              </a:extLst>
            </p:cNvPr>
            <p:cNvGrpSpPr/>
            <p:nvPr/>
          </p:nvGrpSpPr>
          <p:grpSpPr>
            <a:xfrm>
              <a:off x="2759842" y="1848849"/>
              <a:ext cx="124328" cy="124328"/>
              <a:chOff x="2180722" y="2087505"/>
              <a:chExt cx="124328" cy="124328"/>
            </a:xfrm>
          </p:grpSpPr>
          <p:sp>
            <p:nvSpPr>
              <p:cNvPr id="183" name="椭圆 182">
                <a:extLst>
                  <a:ext uri="{FF2B5EF4-FFF2-40B4-BE49-F238E27FC236}">
                    <a16:creationId xmlns:a16="http://schemas.microsoft.com/office/drawing/2014/main" id="{6F3C2D68-C45B-44DF-8671-2A64809FABE6}"/>
                  </a:ext>
                </a:extLst>
              </p:cNvPr>
              <p:cNvSpPr/>
              <p:nvPr/>
            </p:nvSpPr>
            <p:spPr>
              <a:xfrm>
                <a:off x="2207392" y="2114175"/>
                <a:ext cx="70988" cy="70988"/>
              </a:xfrm>
              <a:prstGeom prst="ellipse">
                <a:avLst/>
              </a:prstGeom>
              <a:solidFill>
                <a:srgbClr val="0F6F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184" name="弧形 183">
                <a:extLst>
                  <a:ext uri="{FF2B5EF4-FFF2-40B4-BE49-F238E27FC236}">
                    <a16:creationId xmlns:a16="http://schemas.microsoft.com/office/drawing/2014/main" id="{A0D4115D-8EA9-4240-99DA-17967B5F3F61}"/>
                  </a:ext>
                </a:extLst>
              </p:cNvPr>
              <p:cNvSpPr/>
              <p:nvPr/>
            </p:nvSpPr>
            <p:spPr>
              <a:xfrm>
                <a:off x="2180722" y="2087505"/>
                <a:ext cx="124328" cy="124328"/>
              </a:xfrm>
              <a:prstGeom prst="arc">
                <a:avLst>
                  <a:gd name="adj1" fmla="val 7695125"/>
                  <a:gd name="adj2" fmla="val 3078315"/>
                </a:avLst>
              </a:prstGeom>
              <a:noFill/>
              <a:ln w="12700" cap="rnd" cmpd="sng" algn="ctr">
                <a:solidFill>
                  <a:srgbClr val="0F6FC6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174" name="组合 173">
              <a:extLst>
                <a:ext uri="{FF2B5EF4-FFF2-40B4-BE49-F238E27FC236}">
                  <a16:creationId xmlns:a16="http://schemas.microsoft.com/office/drawing/2014/main" id="{8BC42761-5136-4CBB-A0A6-07DE145222C6}"/>
                </a:ext>
              </a:extLst>
            </p:cNvPr>
            <p:cNvGrpSpPr/>
            <p:nvPr/>
          </p:nvGrpSpPr>
          <p:grpSpPr>
            <a:xfrm>
              <a:off x="6519860" y="1848849"/>
              <a:ext cx="124328" cy="124328"/>
              <a:chOff x="2180722" y="2087505"/>
              <a:chExt cx="124328" cy="124328"/>
            </a:xfrm>
          </p:grpSpPr>
          <p:sp>
            <p:nvSpPr>
              <p:cNvPr id="181" name="椭圆 180">
                <a:extLst>
                  <a:ext uri="{FF2B5EF4-FFF2-40B4-BE49-F238E27FC236}">
                    <a16:creationId xmlns:a16="http://schemas.microsoft.com/office/drawing/2014/main" id="{89A9074F-A059-4C6D-AF87-F668B4B32CEC}"/>
                  </a:ext>
                </a:extLst>
              </p:cNvPr>
              <p:cNvSpPr/>
              <p:nvPr/>
            </p:nvSpPr>
            <p:spPr>
              <a:xfrm>
                <a:off x="2207392" y="2114175"/>
                <a:ext cx="70988" cy="70988"/>
              </a:xfrm>
              <a:prstGeom prst="ellipse">
                <a:avLst/>
              </a:prstGeom>
              <a:solidFill>
                <a:srgbClr val="0F6F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182" name="弧形 181">
                <a:extLst>
                  <a:ext uri="{FF2B5EF4-FFF2-40B4-BE49-F238E27FC236}">
                    <a16:creationId xmlns:a16="http://schemas.microsoft.com/office/drawing/2014/main" id="{2590486A-0047-40FB-A767-07DF59712917}"/>
                  </a:ext>
                </a:extLst>
              </p:cNvPr>
              <p:cNvSpPr/>
              <p:nvPr/>
            </p:nvSpPr>
            <p:spPr>
              <a:xfrm>
                <a:off x="2180722" y="2087505"/>
                <a:ext cx="124328" cy="124328"/>
              </a:xfrm>
              <a:prstGeom prst="arc">
                <a:avLst>
                  <a:gd name="adj1" fmla="val 7695125"/>
                  <a:gd name="adj2" fmla="val 3078315"/>
                </a:avLst>
              </a:prstGeom>
              <a:noFill/>
              <a:ln w="12700" cap="rnd" cmpd="sng" algn="ctr">
                <a:solidFill>
                  <a:srgbClr val="0F6FC6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175" name="组合 174">
              <a:extLst>
                <a:ext uri="{FF2B5EF4-FFF2-40B4-BE49-F238E27FC236}">
                  <a16:creationId xmlns:a16="http://schemas.microsoft.com/office/drawing/2014/main" id="{A35F0213-FDB4-441F-888F-7D0C72B8171B}"/>
                </a:ext>
              </a:extLst>
            </p:cNvPr>
            <p:cNvGrpSpPr/>
            <p:nvPr/>
          </p:nvGrpSpPr>
          <p:grpSpPr>
            <a:xfrm rot="10800000">
              <a:off x="4081993" y="4668499"/>
              <a:ext cx="124328" cy="124328"/>
              <a:chOff x="2180722" y="2087505"/>
              <a:chExt cx="124328" cy="124328"/>
            </a:xfrm>
          </p:grpSpPr>
          <p:sp>
            <p:nvSpPr>
              <p:cNvPr id="179" name="椭圆 178">
                <a:extLst>
                  <a:ext uri="{FF2B5EF4-FFF2-40B4-BE49-F238E27FC236}">
                    <a16:creationId xmlns:a16="http://schemas.microsoft.com/office/drawing/2014/main" id="{9E4D1D14-9E98-41EE-88C9-9AB5CCD498DC}"/>
                  </a:ext>
                </a:extLst>
              </p:cNvPr>
              <p:cNvSpPr/>
              <p:nvPr/>
            </p:nvSpPr>
            <p:spPr>
              <a:xfrm>
                <a:off x="2207392" y="2114175"/>
                <a:ext cx="70988" cy="70988"/>
              </a:xfrm>
              <a:prstGeom prst="ellipse">
                <a:avLst/>
              </a:prstGeom>
              <a:solidFill>
                <a:srgbClr val="0F6F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180" name="弧形 179">
                <a:extLst>
                  <a:ext uri="{FF2B5EF4-FFF2-40B4-BE49-F238E27FC236}">
                    <a16:creationId xmlns:a16="http://schemas.microsoft.com/office/drawing/2014/main" id="{7524DCFB-5B8C-4B0C-B567-DB71B557CD93}"/>
                  </a:ext>
                </a:extLst>
              </p:cNvPr>
              <p:cNvSpPr/>
              <p:nvPr/>
            </p:nvSpPr>
            <p:spPr>
              <a:xfrm>
                <a:off x="2180722" y="2087505"/>
                <a:ext cx="124328" cy="124328"/>
              </a:xfrm>
              <a:prstGeom prst="arc">
                <a:avLst>
                  <a:gd name="adj1" fmla="val 7695125"/>
                  <a:gd name="adj2" fmla="val 3078315"/>
                </a:avLst>
              </a:prstGeom>
              <a:noFill/>
              <a:ln w="12700" cap="rnd" cmpd="sng" algn="ctr">
                <a:solidFill>
                  <a:srgbClr val="0F6FC6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176" name="组合 175">
              <a:extLst>
                <a:ext uri="{FF2B5EF4-FFF2-40B4-BE49-F238E27FC236}">
                  <a16:creationId xmlns:a16="http://schemas.microsoft.com/office/drawing/2014/main" id="{CC7606D2-9E08-4873-B36F-C24530F6EE66}"/>
                </a:ext>
              </a:extLst>
            </p:cNvPr>
            <p:cNvGrpSpPr/>
            <p:nvPr/>
          </p:nvGrpSpPr>
          <p:grpSpPr>
            <a:xfrm rot="10800000">
              <a:off x="7842011" y="4668499"/>
              <a:ext cx="124328" cy="124328"/>
              <a:chOff x="2180722" y="2087505"/>
              <a:chExt cx="124328" cy="124328"/>
            </a:xfrm>
          </p:grpSpPr>
          <p:sp>
            <p:nvSpPr>
              <p:cNvPr id="177" name="椭圆 176">
                <a:extLst>
                  <a:ext uri="{FF2B5EF4-FFF2-40B4-BE49-F238E27FC236}">
                    <a16:creationId xmlns:a16="http://schemas.microsoft.com/office/drawing/2014/main" id="{E7CBF004-944D-42C9-B5DF-DE903405E736}"/>
                  </a:ext>
                </a:extLst>
              </p:cNvPr>
              <p:cNvSpPr/>
              <p:nvPr/>
            </p:nvSpPr>
            <p:spPr>
              <a:xfrm>
                <a:off x="2207392" y="2114175"/>
                <a:ext cx="70988" cy="70988"/>
              </a:xfrm>
              <a:prstGeom prst="ellipse">
                <a:avLst/>
              </a:prstGeom>
              <a:solidFill>
                <a:srgbClr val="0F6F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  <p:sp>
            <p:nvSpPr>
              <p:cNvPr id="178" name="弧形 177">
                <a:extLst>
                  <a:ext uri="{FF2B5EF4-FFF2-40B4-BE49-F238E27FC236}">
                    <a16:creationId xmlns:a16="http://schemas.microsoft.com/office/drawing/2014/main" id="{A525AC14-711C-4467-B4D0-1F304A33BB37}"/>
                  </a:ext>
                </a:extLst>
              </p:cNvPr>
              <p:cNvSpPr/>
              <p:nvPr/>
            </p:nvSpPr>
            <p:spPr>
              <a:xfrm>
                <a:off x="2180722" y="2087505"/>
                <a:ext cx="124328" cy="124328"/>
              </a:xfrm>
              <a:prstGeom prst="arc">
                <a:avLst>
                  <a:gd name="adj1" fmla="val 7695125"/>
                  <a:gd name="adj2" fmla="val 3078315"/>
                </a:avLst>
              </a:prstGeom>
              <a:noFill/>
              <a:ln w="12700" cap="rnd" cmpd="sng" algn="ctr">
                <a:solidFill>
                  <a:srgbClr val="0F6FC6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78028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天空, 户外, 树, 水&#10;&#10;描述已自动生成">
            <a:extLst>
              <a:ext uri="{FF2B5EF4-FFF2-40B4-BE49-F238E27FC236}">
                <a16:creationId xmlns:a16="http://schemas.microsoft.com/office/drawing/2014/main" id="{0D40BA34-E85E-4CE8-AA74-2B6D4DD59B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6" r="18114"/>
          <a:stretch/>
        </p:blipFill>
        <p:spPr>
          <a:xfrm>
            <a:off x="6629400" y="0"/>
            <a:ext cx="5562600" cy="6858000"/>
          </a:xfrm>
          <a:prstGeom prst="rect">
            <a:avLst/>
          </a:prstGeom>
        </p:spPr>
      </p:pic>
      <p:grpSp>
        <p:nvGrpSpPr>
          <p:cNvPr id="4" name="îSlide">
            <a:extLst>
              <a:ext uri="{FF2B5EF4-FFF2-40B4-BE49-F238E27FC236}">
                <a16:creationId xmlns:a16="http://schemas.microsoft.com/office/drawing/2014/main" id="{D7C0CDB7-D993-4943-829A-DD8BD232B618}"/>
              </a:ext>
            </a:extLst>
          </p:cNvPr>
          <p:cNvGrpSpPr/>
          <p:nvPr/>
        </p:nvGrpSpPr>
        <p:grpSpPr>
          <a:xfrm>
            <a:off x="346978" y="454870"/>
            <a:ext cx="5920203" cy="5948260"/>
            <a:chOff x="-15875" y="2251075"/>
            <a:chExt cx="2344738" cy="2355850"/>
          </a:xfrm>
        </p:grpSpPr>
        <p:sp>
          <p:nvSpPr>
            <p:cNvPr id="5" name="isļídê">
              <a:extLst>
                <a:ext uri="{FF2B5EF4-FFF2-40B4-BE49-F238E27FC236}">
                  <a16:creationId xmlns:a16="http://schemas.microsoft.com/office/drawing/2014/main" id="{3FF7B674-D50A-4D40-8F14-145D56A921FE}"/>
                </a:ext>
              </a:extLst>
            </p:cNvPr>
            <p:cNvSpPr/>
            <p:nvPr/>
          </p:nvSpPr>
          <p:spPr bwMode="auto">
            <a:xfrm>
              <a:off x="-15875" y="2251075"/>
              <a:ext cx="2344738" cy="2355850"/>
            </a:xfrm>
            <a:custGeom>
              <a:avLst/>
              <a:gdLst>
                <a:gd name="T0" fmla="*/ 357 w 740"/>
                <a:gd name="T1" fmla="*/ 6 h 743"/>
                <a:gd name="T2" fmla="*/ 623 w 740"/>
                <a:gd name="T3" fmla="*/ 106 h 743"/>
                <a:gd name="T4" fmla="*/ 737 w 740"/>
                <a:gd name="T5" fmla="*/ 359 h 743"/>
                <a:gd name="T6" fmla="*/ 710 w 740"/>
                <a:gd name="T7" fmla="*/ 513 h 743"/>
                <a:gd name="T8" fmla="*/ 532 w 740"/>
                <a:gd name="T9" fmla="*/ 702 h 743"/>
                <a:gd name="T10" fmla="*/ 386 w 740"/>
                <a:gd name="T11" fmla="*/ 739 h 743"/>
                <a:gd name="T12" fmla="*/ 119 w 740"/>
                <a:gd name="T13" fmla="*/ 639 h 743"/>
                <a:gd name="T14" fmla="*/ 41 w 740"/>
                <a:gd name="T15" fmla="*/ 533 h 743"/>
                <a:gd name="T16" fmla="*/ 4 w 740"/>
                <a:gd name="T17" fmla="*/ 387 h 743"/>
                <a:gd name="T18" fmla="*/ 104 w 740"/>
                <a:gd name="T19" fmla="*/ 120 h 743"/>
                <a:gd name="T20" fmla="*/ 314 w 740"/>
                <a:gd name="T21" fmla="*/ 9 h 743"/>
                <a:gd name="T22" fmla="*/ 357 w 740"/>
                <a:gd name="T23" fmla="*/ 6 h 743"/>
                <a:gd name="T24" fmla="*/ 118 w 740"/>
                <a:gd name="T25" fmla="*/ 123 h 743"/>
                <a:gd name="T26" fmla="*/ 16 w 740"/>
                <a:gd name="T27" fmla="*/ 376 h 743"/>
                <a:gd name="T28" fmla="*/ 48 w 740"/>
                <a:gd name="T29" fmla="*/ 520 h 743"/>
                <a:gd name="T30" fmla="*/ 122 w 740"/>
                <a:gd name="T31" fmla="*/ 625 h 743"/>
                <a:gd name="T32" fmla="*/ 374 w 740"/>
                <a:gd name="T33" fmla="*/ 727 h 743"/>
                <a:gd name="T34" fmla="*/ 520 w 740"/>
                <a:gd name="T35" fmla="*/ 695 h 743"/>
                <a:gd name="T36" fmla="*/ 623 w 740"/>
                <a:gd name="T37" fmla="*/ 622 h 743"/>
                <a:gd name="T38" fmla="*/ 696 w 740"/>
                <a:gd name="T39" fmla="*/ 516 h 743"/>
                <a:gd name="T40" fmla="*/ 726 w 740"/>
                <a:gd name="T41" fmla="*/ 370 h 743"/>
                <a:gd name="T42" fmla="*/ 694 w 740"/>
                <a:gd name="T43" fmla="*/ 225 h 743"/>
                <a:gd name="T44" fmla="*/ 516 w 740"/>
                <a:gd name="T45" fmla="*/ 48 h 743"/>
                <a:gd name="T46" fmla="*/ 369 w 740"/>
                <a:gd name="T47" fmla="*/ 17 h 743"/>
                <a:gd name="T48" fmla="*/ 118 w 740"/>
                <a:gd name="T49" fmla="*/ 12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40" h="743">
                  <a:moveTo>
                    <a:pt x="357" y="6"/>
                  </a:moveTo>
                  <a:cubicBezTo>
                    <a:pt x="475" y="0"/>
                    <a:pt x="563" y="50"/>
                    <a:pt x="623" y="106"/>
                  </a:cubicBezTo>
                  <a:cubicBezTo>
                    <a:pt x="685" y="163"/>
                    <a:pt x="732" y="246"/>
                    <a:pt x="737" y="359"/>
                  </a:cubicBezTo>
                  <a:cubicBezTo>
                    <a:pt x="740" y="417"/>
                    <a:pt x="728" y="470"/>
                    <a:pt x="710" y="513"/>
                  </a:cubicBezTo>
                  <a:cubicBezTo>
                    <a:pt x="675" y="598"/>
                    <a:pt x="613" y="662"/>
                    <a:pt x="532" y="702"/>
                  </a:cubicBezTo>
                  <a:cubicBezTo>
                    <a:pt x="491" y="722"/>
                    <a:pt x="442" y="737"/>
                    <a:pt x="386" y="739"/>
                  </a:cubicBezTo>
                  <a:cubicBezTo>
                    <a:pt x="267" y="743"/>
                    <a:pt x="182" y="697"/>
                    <a:pt x="119" y="639"/>
                  </a:cubicBezTo>
                  <a:cubicBezTo>
                    <a:pt x="87" y="610"/>
                    <a:pt x="61" y="574"/>
                    <a:pt x="41" y="533"/>
                  </a:cubicBezTo>
                  <a:cubicBezTo>
                    <a:pt x="21" y="492"/>
                    <a:pt x="6" y="444"/>
                    <a:pt x="4" y="387"/>
                  </a:cubicBezTo>
                  <a:cubicBezTo>
                    <a:pt x="0" y="267"/>
                    <a:pt x="47" y="181"/>
                    <a:pt x="104" y="120"/>
                  </a:cubicBezTo>
                  <a:cubicBezTo>
                    <a:pt x="154" y="67"/>
                    <a:pt x="223" y="24"/>
                    <a:pt x="314" y="9"/>
                  </a:cubicBezTo>
                  <a:cubicBezTo>
                    <a:pt x="328" y="7"/>
                    <a:pt x="343" y="6"/>
                    <a:pt x="357" y="6"/>
                  </a:cubicBezTo>
                  <a:close/>
                  <a:moveTo>
                    <a:pt x="118" y="123"/>
                  </a:moveTo>
                  <a:cubicBezTo>
                    <a:pt x="60" y="181"/>
                    <a:pt x="16" y="262"/>
                    <a:pt x="16" y="376"/>
                  </a:cubicBezTo>
                  <a:cubicBezTo>
                    <a:pt x="16" y="432"/>
                    <a:pt x="29" y="479"/>
                    <a:pt x="48" y="520"/>
                  </a:cubicBezTo>
                  <a:cubicBezTo>
                    <a:pt x="67" y="561"/>
                    <a:pt x="91" y="596"/>
                    <a:pt x="122" y="625"/>
                  </a:cubicBezTo>
                  <a:cubicBezTo>
                    <a:pt x="183" y="683"/>
                    <a:pt x="261" y="727"/>
                    <a:pt x="374" y="727"/>
                  </a:cubicBezTo>
                  <a:cubicBezTo>
                    <a:pt x="430" y="727"/>
                    <a:pt x="479" y="714"/>
                    <a:pt x="520" y="695"/>
                  </a:cubicBezTo>
                  <a:cubicBezTo>
                    <a:pt x="560" y="677"/>
                    <a:pt x="594" y="651"/>
                    <a:pt x="623" y="622"/>
                  </a:cubicBezTo>
                  <a:cubicBezTo>
                    <a:pt x="653" y="592"/>
                    <a:pt x="677" y="558"/>
                    <a:pt x="696" y="516"/>
                  </a:cubicBezTo>
                  <a:cubicBezTo>
                    <a:pt x="714" y="476"/>
                    <a:pt x="728" y="424"/>
                    <a:pt x="726" y="370"/>
                  </a:cubicBezTo>
                  <a:cubicBezTo>
                    <a:pt x="725" y="313"/>
                    <a:pt x="712" y="265"/>
                    <a:pt x="694" y="225"/>
                  </a:cubicBezTo>
                  <a:cubicBezTo>
                    <a:pt x="657" y="145"/>
                    <a:pt x="597" y="84"/>
                    <a:pt x="516" y="48"/>
                  </a:cubicBezTo>
                  <a:cubicBezTo>
                    <a:pt x="474" y="30"/>
                    <a:pt x="424" y="17"/>
                    <a:pt x="369" y="17"/>
                  </a:cubicBezTo>
                  <a:cubicBezTo>
                    <a:pt x="255" y="18"/>
                    <a:pt x="175" y="66"/>
                    <a:pt x="118" y="1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" name="iṥ1iḑé">
              <a:extLst>
                <a:ext uri="{FF2B5EF4-FFF2-40B4-BE49-F238E27FC236}">
                  <a16:creationId xmlns:a16="http://schemas.microsoft.com/office/drawing/2014/main" id="{47861921-3340-4154-88B2-F3AE4D838AA9}"/>
                </a:ext>
              </a:extLst>
            </p:cNvPr>
            <p:cNvSpPr/>
            <p:nvPr/>
          </p:nvSpPr>
          <p:spPr bwMode="auto">
            <a:xfrm>
              <a:off x="1082675" y="2346325"/>
              <a:ext cx="130175" cy="158750"/>
            </a:xfrm>
            <a:custGeom>
              <a:avLst/>
              <a:gdLst>
                <a:gd name="T0" fmla="*/ 37 w 41"/>
                <a:gd name="T1" fmla="*/ 14 h 50"/>
                <a:gd name="T2" fmla="*/ 26 w 41"/>
                <a:gd name="T3" fmla="*/ 16 h 50"/>
                <a:gd name="T4" fmla="*/ 15 w 41"/>
                <a:gd name="T5" fmla="*/ 14 h 50"/>
                <a:gd name="T6" fmla="*/ 38 w 41"/>
                <a:gd name="T7" fmla="*/ 28 h 50"/>
                <a:gd name="T8" fmla="*/ 3 w 41"/>
                <a:gd name="T9" fmla="*/ 30 h 50"/>
                <a:gd name="T10" fmla="*/ 13 w 41"/>
                <a:gd name="T11" fmla="*/ 30 h 50"/>
                <a:gd name="T12" fmla="*/ 26 w 41"/>
                <a:gd name="T13" fmla="*/ 33 h 50"/>
                <a:gd name="T14" fmla="*/ 4 w 41"/>
                <a:gd name="T15" fmla="*/ 12 h 50"/>
                <a:gd name="T16" fmla="*/ 37 w 41"/>
                <a:gd name="T17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50">
                  <a:moveTo>
                    <a:pt x="37" y="14"/>
                  </a:moveTo>
                  <a:cubicBezTo>
                    <a:pt x="35" y="16"/>
                    <a:pt x="30" y="16"/>
                    <a:pt x="26" y="16"/>
                  </a:cubicBezTo>
                  <a:cubicBezTo>
                    <a:pt x="25" y="13"/>
                    <a:pt x="18" y="9"/>
                    <a:pt x="15" y="14"/>
                  </a:cubicBezTo>
                  <a:cubicBezTo>
                    <a:pt x="23" y="20"/>
                    <a:pt x="37" y="18"/>
                    <a:pt x="38" y="28"/>
                  </a:cubicBezTo>
                  <a:cubicBezTo>
                    <a:pt x="41" y="48"/>
                    <a:pt x="3" y="50"/>
                    <a:pt x="3" y="30"/>
                  </a:cubicBezTo>
                  <a:cubicBezTo>
                    <a:pt x="7" y="31"/>
                    <a:pt x="9" y="29"/>
                    <a:pt x="13" y="30"/>
                  </a:cubicBezTo>
                  <a:cubicBezTo>
                    <a:pt x="14" y="34"/>
                    <a:pt x="23" y="39"/>
                    <a:pt x="26" y="33"/>
                  </a:cubicBezTo>
                  <a:cubicBezTo>
                    <a:pt x="22" y="23"/>
                    <a:pt x="0" y="29"/>
                    <a:pt x="4" y="12"/>
                  </a:cubicBezTo>
                  <a:cubicBezTo>
                    <a:pt x="7" y="1"/>
                    <a:pt x="34" y="0"/>
                    <a:pt x="37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" name="îsḻiḓé">
              <a:extLst>
                <a:ext uri="{FF2B5EF4-FFF2-40B4-BE49-F238E27FC236}">
                  <a16:creationId xmlns:a16="http://schemas.microsoft.com/office/drawing/2014/main" id="{D74D945E-1E3E-4200-81C2-3D09338BA4EA}"/>
                </a:ext>
              </a:extLst>
            </p:cNvPr>
            <p:cNvSpPr/>
            <p:nvPr/>
          </p:nvSpPr>
          <p:spPr bwMode="auto">
            <a:xfrm>
              <a:off x="944563" y="2368550"/>
              <a:ext cx="65088" cy="133350"/>
            </a:xfrm>
            <a:custGeom>
              <a:avLst/>
              <a:gdLst>
                <a:gd name="T0" fmla="*/ 19 w 21"/>
                <a:gd name="T1" fmla="*/ 1 h 42"/>
                <a:gd name="T2" fmla="*/ 20 w 21"/>
                <a:gd name="T3" fmla="*/ 7 h 42"/>
                <a:gd name="T4" fmla="*/ 14 w 21"/>
                <a:gd name="T5" fmla="*/ 11 h 42"/>
                <a:gd name="T6" fmla="*/ 19 w 21"/>
                <a:gd name="T7" fmla="*/ 12 h 42"/>
                <a:gd name="T8" fmla="*/ 21 w 21"/>
                <a:gd name="T9" fmla="*/ 19 h 42"/>
                <a:gd name="T10" fmla="*/ 16 w 21"/>
                <a:gd name="T11" fmla="*/ 20 h 42"/>
                <a:gd name="T12" fmla="*/ 19 w 21"/>
                <a:gd name="T13" fmla="*/ 39 h 42"/>
                <a:gd name="T14" fmla="*/ 8 w 21"/>
                <a:gd name="T15" fmla="*/ 42 h 42"/>
                <a:gd name="T16" fmla="*/ 5 w 21"/>
                <a:gd name="T17" fmla="*/ 22 h 42"/>
                <a:gd name="T18" fmla="*/ 1 w 21"/>
                <a:gd name="T19" fmla="*/ 22 h 42"/>
                <a:gd name="T20" fmla="*/ 0 w 21"/>
                <a:gd name="T21" fmla="*/ 15 h 42"/>
                <a:gd name="T22" fmla="*/ 3 w 21"/>
                <a:gd name="T23" fmla="*/ 14 h 42"/>
                <a:gd name="T24" fmla="*/ 19 w 21"/>
                <a:gd name="T25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2">
                  <a:moveTo>
                    <a:pt x="19" y="1"/>
                  </a:moveTo>
                  <a:cubicBezTo>
                    <a:pt x="21" y="2"/>
                    <a:pt x="20" y="5"/>
                    <a:pt x="20" y="7"/>
                  </a:cubicBezTo>
                  <a:cubicBezTo>
                    <a:pt x="18" y="8"/>
                    <a:pt x="14" y="7"/>
                    <a:pt x="14" y="11"/>
                  </a:cubicBezTo>
                  <a:cubicBezTo>
                    <a:pt x="15" y="14"/>
                    <a:pt x="18" y="10"/>
                    <a:pt x="19" y="12"/>
                  </a:cubicBezTo>
                  <a:cubicBezTo>
                    <a:pt x="20" y="14"/>
                    <a:pt x="20" y="17"/>
                    <a:pt x="21" y="19"/>
                  </a:cubicBezTo>
                  <a:cubicBezTo>
                    <a:pt x="19" y="19"/>
                    <a:pt x="18" y="20"/>
                    <a:pt x="16" y="20"/>
                  </a:cubicBezTo>
                  <a:cubicBezTo>
                    <a:pt x="17" y="27"/>
                    <a:pt x="18" y="33"/>
                    <a:pt x="19" y="39"/>
                  </a:cubicBezTo>
                  <a:cubicBezTo>
                    <a:pt x="17" y="41"/>
                    <a:pt x="12" y="41"/>
                    <a:pt x="8" y="42"/>
                  </a:cubicBezTo>
                  <a:cubicBezTo>
                    <a:pt x="7" y="35"/>
                    <a:pt x="6" y="29"/>
                    <a:pt x="5" y="22"/>
                  </a:cubicBezTo>
                  <a:cubicBezTo>
                    <a:pt x="3" y="22"/>
                    <a:pt x="2" y="24"/>
                    <a:pt x="1" y="22"/>
                  </a:cubicBezTo>
                  <a:cubicBezTo>
                    <a:pt x="1" y="19"/>
                    <a:pt x="0" y="18"/>
                    <a:pt x="0" y="15"/>
                  </a:cubicBezTo>
                  <a:cubicBezTo>
                    <a:pt x="1" y="14"/>
                    <a:pt x="2" y="14"/>
                    <a:pt x="3" y="14"/>
                  </a:cubicBezTo>
                  <a:cubicBezTo>
                    <a:pt x="1" y="2"/>
                    <a:pt x="9" y="0"/>
                    <a:pt x="19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" name="ïṡľïḋe">
              <a:extLst>
                <a:ext uri="{FF2B5EF4-FFF2-40B4-BE49-F238E27FC236}">
                  <a16:creationId xmlns:a16="http://schemas.microsoft.com/office/drawing/2014/main" id="{533039C8-9926-4B51-AAE3-FBE45920B6A1}"/>
                </a:ext>
              </a:extLst>
            </p:cNvPr>
            <p:cNvSpPr/>
            <p:nvPr/>
          </p:nvSpPr>
          <p:spPr bwMode="auto">
            <a:xfrm>
              <a:off x="1352550" y="2371725"/>
              <a:ext cx="41275" cy="38100"/>
            </a:xfrm>
            <a:custGeom>
              <a:avLst/>
              <a:gdLst>
                <a:gd name="T0" fmla="*/ 13 w 13"/>
                <a:gd name="T1" fmla="*/ 5 h 12"/>
                <a:gd name="T2" fmla="*/ 12 w 13"/>
                <a:gd name="T3" fmla="*/ 12 h 12"/>
                <a:gd name="T4" fmla="*/ 1 w 13"/>
                <a:gd name="T5" fmla="*/ 10 h 12"/>
                <a:gd name="T6" fmla="*/ 13 w 13"/>
                <a:gd name="T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5"/>
                  </a:moveTo>
                  <a:cubicBezTo>
                    <a:pt x="13" y="8"/>
                    <a:pt x="12" y="9"/>
                    <a:pt x="12" y="12"/>
                  </a:cubicBezTo>
                  <a:cubicBezTo>
                    <a:pt x="8" y="12"/>
                    <a:pt x="5" y="10"/>
                    <a:pt x="1" y="10"/>
                  </a:cubicBezTo>
                  <a:cubicBezTo>
                    <a:pt x="0" y="0"/>
                    <a:pt x="8" y="3"/>
                    <a:pt x="13" y="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" name="iSlïḓè">
              <a:extLst>
                <a:ext uri="{FF2B5EF4-FFF2-40B4-BE49-F238E27FC236}">
                  <a16:creationId xmlns:a16="http://schemas.microsoft.com/office/drawing/2014/main" id="{867FE235-102E-4843-8FCE-92055F8C0659}"/>
                </a:ext>
              </a:extLst>
            </p:cNvPr>
            <p:cNvSpPr/>
            <p:nvPr/>
          </p:nvSpPr>
          <p:spPr bwMode="auto">
            <a:xfrm>
              <a:off x="1196975" y="2390775"/>
              <a:ext cx="123825" cy="111125"/>
            </a:xfrm>
            <a:custGeom>
              <a:avLst/>
              <a:gdLst>
                <a:gd name="T0" fmla="*/ 39 w 39"/>
                <a:gd name="T1" fmla="*/ 14 h 35"/>
                <a:gd name="T2" fmla="*/ 30 w 39"/>
                <a:gd name="T3" fmla="*/ 14 h 35"/>
                <a:gd name="T4" fmla="*/ 21 w 39"/>
                <a:gd name="T5" fmla="*/ 24 h 35"/>
                <a:gd name="T6" fmla="*/ 30 w 39"/>
                <a:gd name="T7" fmla="*/ 20 h 35"/>
                <a:gd name="T8" fmla="*/ 39 w 39"/>
                <a:gd name="T9" fmla="*/ 23 h 35"/>
                <a:gd name="T10" fmla="*/ 11 w 39"/>
                <a:gd name="T11" fmla="*/ 27 h 35"/>
                <a:gd name="T12" fmla="*/ 26 w 39"/>
                <a:gd name="T13" fmla="*/ 2 h 35"/>
                <a:gd name="T14" fmla="*/ 39 w 39"/>
                <a:gd name="T15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5">
                  <a:moveTo>
                    <a:pt x="39" y="14"/>
                  </a:moveTo>
                  <a:cubicBezTo>
                    <a:pt x="36" y="14"/>
                    <a:pt x="33" y="14"/>
                    <a:pt x="30" y="14"/>
                  </a:cubicBezTo>
                  <a:cubicBezTo>
                    <a:pt x="25" y="3"/>
                    <a:pt x="12" y="17"/>
                    <a:pt x="21" y="24"/>
                  </a:cubicBezTo>
                  <a:cubicBezTo>
                    <a:pt x="26" y="25"/>
                    <a:pt x="28" y="22"/>
                    <a:pt x="30" y="20"/>
                  </a:cubicBezTo>
                  <a:cubicBezTo>
                    <a:pt x="33" y="22"/>
                    <a:pt x="37" y="21"/>
                    <a:pt x="39" y="23"/>
                  </a:cubicBezTo>
                  <a:cubicBezTo>
                    <a:pt x="35" y="33"/>
                    <a:pt x="19" y="35"/>
                    <a:pt x="11" y="27"/>
                  </a:cubicBezTo>
                  <a:cubicBezTo>
                    <a:pt x="0" y="18"/>
                    <a:pt x="9" y="0"/>
                    <a:pt x="26" y="2"/>
                  </a:cubicBezTo>
                  <a:cubicBezTo>
                    <a:pt x="33" y="3"/>
                    <a:pt x="39" y="6"/>
                    <a:pt x="39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" name="iṡḷïḓe">
              <a:extLst>
                <a:ext uri="{FF2B5EF4-FFF2-40B4-BE49-F238E27FC236}">
                  <a16:creationId xmlns:a16="http://schemas.microsoft.com/office/drawing/2014/main" id="{1026670A-9B3F-415F-B628-A2A7599C5FE7}"/>
                </a:ext>
              </a:extLst>
            </p:cNvPr>
            <p:cNvSpPr/>
            <p:nvPr/>
          </p:nvSpPr>
          <p:spPr bwMode="auto">
            <a:xfrm>
              <a:off x="1333500" y="2413000"/>
              <a:ext cx="53975" cy="95250"/>
            </a:xfrm>
            <a:custGeom>
              <a:avLst/>
              <a:gdLst>
                <a:gd name="T0" fmla="*/ 7 w 17"/>
                <a:gd name="T1" fmla="*/ 0 h 30"/>
                <a:gd name="T2" fmla="*/ 17 w 17"/>
                <a:gd name="T3" fmla="*/ 2 h 30"/>
                <a:gd name="T4" fmla="*/ 11 w 17"/>
                <a:gd name="T5" fmla="*/ 30 h 30"/>
                <a:gd name="T6" fmla="*/ 0 w 17"/>
                <a:gd name="T7" fmla="*/ 27 h 30"/>
                <a:gd name="T8" fmla="*/ 7 w 17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0">
                  <a:moveTo>
                    <a:pt x="7" y="0"/>
                  </a:moveTo>
                  <a:cubicBezTo>
                    <a:pt x="10" y="1"/>
                    <a:pt x="14" y="1"/>
                    <a:pt x="17" y="2"/>
                  </a:cubicBezTo>
                  <a:cubicBezTo>
                    <a:pt x="15" y="11"/>
                    <a:pt x="13" y="21"/>
                    <a:pt x="11" y="30"/>
                  </a:cubicBezTo>
                  <a:cubicBezTo>
                    <a:pt x="7" y="29"/>
                    <a:pt x="4" y="28"/>
                    <a:pt x="0" y="27"/>
                  </a:cubicBezTo>
                  <a:cubicBezTo>
                    <a:pt x="2" y="18"/>
                    <a:pt x="4" y="8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1" name="ïṥḷíḋè">
              <a:extLst>
                <a:ext uri="{FF2B5EF4-FFF2-40B4-BE49-F238E27FC236}">
                  <a16:creationId xmlns:a16="http://schemas.microsoft.com/office/drawing/2014/main" id="{0C78616A-03AC-4FD3-BA42-85E6CCC842AF}"/>
                </a:ext>
              </a:extLst>
            </p:cNvPr>
            <p:cNvSpPr/>
            <p:nvPr/>
          </p:nvSpPr>
          <p:spPr bwMode="auto">
            <a:xfrm>
              <a:off x="817563" y="2422525"/>
              <a:ext cx="136525" cy="117475"/>
            </a:xfrm>
            <a:custGeom>
              <a:avLst/>
              <a:gdLst>
                <a:gd name="T0" fmla="*/ 22 w 43"/>
                <a:gd name="T1" fmla="*/ 2 h 37"/>
                <a:gd name="T2" fmla="*/ 39 w 43"/>
                <a:gd name="T3" fmla="*/ 22 h 37"/>
                <a:gd name="T4" fmla="*/ 8 w 43"/>
                <a:gd name="T5" fmla="*/ 11 h 37"/>
                <a:gd name="T6" fmla="*/ 22 w 43"/>
                <a:gd name="T7" fmla="*/ 2 h 37"/>
                <a:gd name="T8" fmla="*/ 24 w 43"/>
                <a:gd name="T9" fmla="*/ 23 h 37"/>
                <a:gd name="T10" fmla="*/ 26 w 43"/>
                <a:gd name="T11" fmla="*/ 10 h 37"/>
                <a:gd name="T12" fmla="*/ 24 w 43"/>
                <a:gd name="T13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7">
                  <a:moveTo>
                    <a:pt x="22" y="2"/>
                  </a:moveTo>
                  <a:cubicBezTo>
                    <a:pt x="33" y="0"/>
                    <a:pt x="43" y="9"/>
                    <a:pt x="39" y="22"/>
                  </a:cubicBezTo>
                  <a:cubicBezTo>
                    <a:pt x="33" y="37"/>
                    <a:pt x="0" y="34"/>
                    <a:pt x="8" y="11"/>
                  </a:cubicBezTo>
                  <a:cubicBezTo>
                    <a:pt x="9" y="7"/>
                    <a:pt x="15" y="3"/>
                    <a:pt x="22" y="2"/>
                  </a:cubicBezTo>
                  <a:close/>
                  <a:moveTo>
                    <a:pt x="24" y="23"/>
                  </a:moveTo>
                  <a:cubicBezTo>
                    <a:pt x="31" y="23"/>
                    <a:pt x="29" y="15"/>
                    <a:pt x="26" y="10"/>
                  </a:cubicBezTo>
                  <a:cubicBezTo>
                    <a:pt x="16" y="5"/>
                    <a:pt x="16" y="24"/>
                    <a:pt x="24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2" name="ïṡlïdé">
              <a:extLst>
                <a:ext uri="{FF2B5EF4-FFF2-40B4-BE49-F238E27FC236}">
                  <a16:creationId xmlns:a16="http://schemas.microsoft.com/office/drawing/2014/main" id="{AE16F75A-24B7-40FC-9DA8-777ABB5A25CA}"/>
                </a:ext>
              </a:extLst>
            </p:cNvPr>
            <p:cNvSpPr/>
            <p:nvPr/>
          </p:nvSpPr>
          <p:spPr bwMode="auto">
            <a:xfrm>
              <a:off x="1358900" y="2409825"/>
              <a:ext cx="158750" cy="149225"/>
            </a:xfrm>
            <a:custGeom>
              <a:avLst/>
              <a:gdLst>
                <a:gd name="T0" fmla="*/ 42 w 50"/>
                <a:gd name="T1" fmla="*/ 29 h 47"/>
                <a:gd name="T2" fmla="*/ 22 w 50"/>
                <a:gd name="T3" fmla="*/ 23 h 47"/>
                <a:gd name="T4" fmla="*/ 24 w 50"/>
                <a:gd name="T5" fmla="*/ 30 h 47"/>
                <a:gd name="T6" fmla="*/ 40 w 50"/>
                <a:gd name="T7" fmla="*/ 33 h 47"/>
                <a:gd name="T8" fmla="*/ 14 w 50"/>
                <a:gd name="T9" fmla="*/ 11 h 47"/>
                <a:gd name="T10" fmla="*/ 42 w 50"/>
                <a:gd name="T11" fmla="*/ 29 h 47"/>
                <a:gd name="T12" fmla="*/ 23 w 50"/>
                <a:gd name="T13" fmla="*/ 18 h 47"/>
                <a:gd name="T14" fmla="*/ 33 w 50"/>
                <a:gd name="T15" fmla="*/ 20 h 47"/>
                <a:gd name="T16" fmla="*/ 23 w 50"/>
                <a:gd name="T17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47">
                  <a:moveTo>
                    <a:pt x="42" y="29"/>
                  </a:moveTo>
                  <a:cubicBezTo>
                    <a:pt x="35" y="27"/>
                    <a:pt x="28" y="25"/>
                    <a:pt x="22" y="23"/>
                  </a:cubicBezTo>
                  <a:cubicBezTo>
                    <a:pt x="20" y="26"/>
                    <a:pt x="23" y="29"/>
                    <a:pt x="24" y="30"/>
                  </a:cubicBezTo>
                  <a:cubicBezTo>
                    <a:pt x="31" y="28"/>
                    <a:pt x="35" y="30"/>
                    <a:pt x="40" y="33"/>
                  </a:cubicBezTo>
                  <a:cubicBezTo>
                    <a:pt x="25" y="47"/>
                    <a:pt x="0" y="26"/>
                    <a:pt x="14" y="11"/>
                  </a:cubicBezTo>
                  <a:cubicBezTo>
                    <a:pt x="24" y="0"/>
                    <a:pt x="50" y="11"/>
                    <a:pt x="42" y="29"/>
                  </a:cubicBezTo>
                  <a:close/>
                  <a:moveTo>
                    <a:pt x="23" y="18"/>
                  </a:moveTo>
                  <a:cubicBezTo>
                    <a:pt x="26" y="19"/>
                    <a:pt x="30" y="21"/>
                    <a:pt x="33" y="20"/>
                  </a:cubicBezTo>
                  <a:cubicBezTo>
                    <a:pt x="34" y="14"/>
                    <a:pt x="24" y="12"/>
                    <a:pt x="23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3" name="ïšḻïḍé">
              <a:extLst>
                <a:ext uri="{FF2B5EF4-FFF2-40B4-BE49-F238E27FC236}">
                  <a16:creationId xmlns:a16="http://schemas.microsoft.com/office/drawing/2014/main" id="{D338CF83-E0CC-4F34-A847-EEF2C36EE153}"/>
                </a:ext>
              </a:extLst>
            </p:cNvPr>
            <p:cNvSpPr/>
            <p:nvPr/>
          </p:nvSpPr>
          <p:spPr bwMode="auto">
            <a:xfrm>
              <a:off x="1498600" y="2460625"/>
              <a:ext cx="136525" cy="117475"/>
            </a:xfrm>
            <a:custGeom>
              <a:avLst/>
              <a:gdLst>
                <a:gd name="T0" fmla="*/ 11 w 43"/>
                <a:gd name="T1" fmla="*/ 0 h 37"/>
                <a:gd name="T2" fmla="*/ 20 w 43"/>
                <a:gd name="T3" fmla="*/ 4 h 37"/>
                <a:gd name="T4" fmla="*/ 19 w 43"/>
                <a:gd name="T5" fmla="*/ 8 h 37"/>
                <a:gd name="T6" fmla="*/ 27 w 43"/>
                <a:gd name="T7" fmla="*/ 7 h 37"/>
                <a:gd name="T8" fmla="*/ 27 w 43"/>
                <a:gd name="T9" fmla="*/ 37 h 37"/>
                <a:gd name="T10" fmla="*/ 17 w 43"/>
                <a:gd name="T11" fmla="*/ 34 h 37"/>
                <a:gd name="T12" fmla="*/ 20 w 43"/>
                <a:gd name="T13" fmla="*/ 13 h 37"/>
                <a:gd name="T14" fmla="*/ 10 w 43"/>
                <a:gd name="T15" fmla="*/ 30 h 37"/>
                <a:gd name="T16" fmla="*/ 0 w 43"/>
                <a:gd name="T17" fmla="*/ 26 h 37"/>
                <a:gd name="T18" fmla="*/ 11 w 4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37">
                  <a:moveTo>
                    <a:pt x="11" y="0"/>
                  </a:moveTo>
                  <a:cubicBezTo>
                    <a:pt x="14" y="1"/>
                    <a:pt x="17" y="3"/>
                    <a:pt x="20" y="4"/>
                  </a:cubicBezTo>
                  <a:cubicBezTo>
                    <a:pt x="20" y="6"/>
                    <a:pt x="19" y="6"/>
                    <a:pt x="19" y="8"/>
                  </a:cubicBezTo>
                  <a:cubicBezTo>
                    <a:pt x="22" y="7"/>
                    <a:pt x="23" y="6"/>
                    <a:pt x="27" y="7"/>
                  </a:cubicBezTo>
                  <a:cubicBezTo>
                    <a:pt x="43" y="9"/>
                    <a:pt x="30" y="29"/>
                    <a:pt x="27" y="37"/>
                  </a:cubicBezTo>
                  <a:cubicBezTo>
                    <a:pt x="23" y="37"/>
                    <a:pt x="20" y="35"/>
                    <a:pt x="17" y="34"/>
                  </a:cubicBezTo>
                  <a:cubicBezTo>
                    <a:pt x="17" y="28"/>
                    <a:pt x="28" y="14"/>
                    <a:pt x="20" y="13"/>
                  </a:cubicBezTo>
                  <a:cubicBezTo>
                    <a:pt x="14" y="12"/>
                    <a:pt x="13" y="25"/>
                    <a:pt x="10" y="30"/>
                  </a:cubicBezTo>
                  <a:cubicBezTo>
                    <a:pt x="5" y="30"/>
                    <a:pt x="4" y="27"/>
                    <a:pt x="0" y="26"/>
                  </a:cubicBezTo>
                  <a:cubicBezTo>
                    <a:pt x="3" y="17"/>
                    <a:pt x="7" y="9"/>
                    <a:pt x="11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4" name="ïSḻîḍe">
              <a:extLst>
                <a:ext uri="{FF2B5EF4-FFF2-40B4-BE49-F238E27FC236}">
                  <a16:creationId xmlns:a16="http://schemas.microsoft.com/office/drawing/2014/main" id="{C658CD75-AFED-4695-BD8D-97C83B6C142D}"/>
                </a:ext>
              </a:extLst>
            </p:cNvPr>
            <p:cNvSpPr/>
            <p:nvPr/>
          </p:nvSpPr>
          <p:spPr bwMode="auto">
            <a:xfrm>
              <a:off x="665163" y="2473325"/>
              <a:ext cx="127000" cy="149225"/>
            </a:xfrm>
            <a:custGeom>
              <a:avLst/>
              <a:gdLst>
                <a:gd name="T0" fmla="*/ 30 w 40"/>
                <a:gd name="T1" fmla="*/ 0 h 47"/>
                <a:gd name="T2" fmla="*/ 19 w 40"/>
                <a:gd name="T3" fmla="*/ 47 h 47"/>
                <a:gd name="T4" fmla="*/ 14 w 40"/>
                <a:gd name="T5" fmla="*/ 41 h 47"/>
                <a:gd name="T6" fmla="*/ 0 w 40"/>
                <a:gd name="T7" fmla="*/ 13 h 47"/>
                <a:gd name="T8" fmla="*/ 10 w 40"/>
                <a:gd name="T9" fmla="*/ 9 h 47"/>
                <a:gd name="T10" fmla="*/ 23 w 40"/>
                <a:gd name="T11" fmla="*/ 22 h 47"/>
                <a:gd name="T12" fmla="*/ 21 w 40"/>
                <a:gd name="T13" fmla="*/ 4 h 47"/>
                <a:gd name="T14" fmla="*/ 30 w 40"/>
                <a:gd name="T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7">
                  <a:moveTo>
                    <a:pt x="30" y="0"/>
                  </a:moveTo>
                  <a:cubicBezTo>
                    <a:pt x="30" y="18"/>
                    <a:pt x="40" y="46"/>
                    <a:pt x="19" y="47"/>
                  </a:cubicBezTo>
                  <a:cubicBezTo>
                    <a:pt x="16" y="46"/>
                    <a:pt x="16" y="43"/>
                    <a:pt x="14" y="41"/>
                  </a:cubicBezTo>
                  <a:cubicBezTo>
                    <a:pt x="36" y="36"/>
                    <a:pt x="3" y="21"/>
                    <a:pt x="0" y="13"/>
                  </a:cubicBezTo>
                  <a:cubicBezTo>
                    <a:pt x="4" y="12"/>
                    <a:pt x="7" y="10"/>
                    <a:pt x="10" y="9"/>
                  </a:cubicBezTo>
                  <a:cubicBezTo>
                    <a:pt x="15" y="12"/>
                    <a:pt x="18" y="18"/>
                    <a:pt x="23" y="22"/>
                  </a:cubicBezTo>
                  <a:cubicBezTo>
                    <a:pt x="23" y="15"/>
                    <a:pt x="21" y="10"/>
                    <a:pt x="21" y="4"/>
                  </a:cubicBezTo>
                  <a:cubicBezTo>
                    <a:pt x="24" y="3"/>
                    <a:pt x="27" y="1"/>
                    <a:pt x="30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5" name="îSḷîde">
              <a:extLst>
                <a:ext uri="{FF2B5EF4-FFF2-40B4-BE49-F238E27FC236}">
                  <a16:creationId xmlns:a16="http://schemas.microsoft.com/office/drawing/2014/main" id="{CE12BE66-F585-4656-997E-80D546F1A431}"/>
                </a:ext>
              </a:extLst>
            </p:cNvPr>
            <p:cNvSpPr/>
            <p:nvPr/>
          </p:nvSpPr>
          <p:spPr bwMode="auto">
            <a:xfrm>
              <a:off x="595313" y="2508250"/>
              <a:ext cx="104775" cy="114300"/>
            </a:xfrm>
            <a:custGeom>
              <a:avLst/>
              <a:gdLst>
                <a:gd name="T0" fmla="*/ 7 w 33"/>
                <a:gd name="T1" fmla="*/ 0 h 36"/>
                <a:gd name="T2" fmla="*/ 13 w 33"/>
                <a:gd name="T3" fmla="*/ 8 h 36"/>
                <a:gd name="T4" fmla="*/ 19 w 33"/>
                <a:gd name="T5" fmla="*/ 5 h 36"/>
                <a:gd name="T6" fmla="*/ 22 w 33"/>
                <a:gd name="T7" fmla="*/ 13 h 36"/>
                <a:gd name="T8" fmla="*/ 18 w 33"/>
                <a:gd name="T9" fmla="*/ 15 h 36"/>
                <a:gd name="T10" fmla="*/ 24 w 33"/>
                <a:gd name="T11" fmla="*/ 25 h 36"/>
                <a:gd name="T12" fmla="*/ 29 w 33"/>
                <a:gd name="T13" fmla="*/ 23 h 36"/>
                <a:gd name="T14" fmla="*/ 33 w 33"/>
                <a:gd name="T15" fmla="*/ 29 h 36"/>
                <a:gd name="T16" fmla="*/ 18 w 33"/>
                <a:gd name="T17" fmla="*/ 35 h 36"/>
                <a:gd name="T18" fmla="*/ 9 w 33"/>
                <a:gd name="T19" fmla="*/ 21 h 36"/>
                <a:gd name="T20" fmla="*/ 4 w 33"/>
                <a:gd name="T21" fmla="*/ 22 h 36"/>
                <a:gd name="T22" fmla="*/ 1 w 33"/>
                <a:gd name="T23" fmla="*/ 17 h 36"/>
                <a:gd name="T24" fmla="*/ 4 w 33"/>
                <a:gd name="T25" fmla="*/ 13 h 36"/>
                <a:gd name="T26" fmla="*/ 2 w 33"/>
                <a:gd name="T27" fmla="*/ 9 h 36"/>
                <a:gd name="T28" fmla="*/ 7 w 33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6">
                  <a:moveTo>
                    <a:pt x="7" y="0"/>
                  </a:moveTo>
                  <a:cubicBezTo>
                    <a:pt x="11" y="1"/>
                    <a:pt x="11" y="5"/>
                    <a:pt x="13" y="8"/>
                  </a:cubicBezTo>
                  <a:cubicBezTo>
                    <a:pt x="16" y="8"/>
                    <a:pt x="17" y="6"/>
                    <a:pt x="19" y="5"/>
                  </a:cubicBezTo>
                  <a:cubicBezTo>
                    <a:pt x="20" y="9"/>
                    <a:pt x="22" y="9"/>
                    <a:pt x="22" y="13"/>
                  </a:cubicBezTo>
                  <a:cubicBezTo>
                    <a:pt x="20" y="13"/>
                    <a:pt x="20" y="15"/>
                    <a:pt x="18" y="15"/>
                  </a:cubicBezTo>
                  <a:cubicBezTo>
                    <a:pt x="19" y="19"/>
                    <a:pt x="21" y="22"/>
                    <a:pt x="24" y="25"/>
                  </a:cubicBezTo>
                  <a:cubicBezTo>
                    <a:pt x="27" y="26"/>
                    <a:pt x="27" y="23"/>
                    <a:pt x="29" y="23"/>
                  </a:cubicBezTo>
                  <a:cubicBezTo>
                    <a:pt x="30" y="26"/>
                    <a:pt x="32" y="27"/>
                    <a:pt x="33" y="29"/>
                  </a:cubicBezTo>
                  <a:cubicBezTo>
                    <a:pt x="29" y="32"/>
                    <a:pt x="26" y="36"/>
                    <a:pt x="18" y="35"/>
                  </a:cubicBezTo>
                  <a:cubicBezTo>
                    <a:pt x="14" y="31"/>
                    <a:pt x="11" y="26"/>
                    <a:pt x="9" y="21"/>
                  </a:cubicBezTo>
                  <a:cubicBezTo>
                    <a:pt x="6" y="20"/>
                    <a:pt x="7" y="23"/>
                    <a:pt x="4" y="22"/>
                  </a:cubicBezTo>
                  <a:cubicBezTo>
                    <a:pt x="4" y="20"/>
                    <a:pt x="2" y="18"/>
                    <a:pt x="1" y="17"/>
                  </a:cubicBezTo>
                  <a:cubicBezTo>
                    <a:pt x="0" y="14"/>
                    <a:pt x="3" y="15"/>
                    <a:pt x="4" y="13"/>
                  </a:cubicBezTo>
                  <a:cubicBezTo>
                    <a:pt x="4" y="11"/>
                    <a:pt x="1" y="11"/>
                    <a:pt x="2" y="9"/>
                  </a:cubicBezTo>
                  <a:cubicBezTo>
                    <a:pt x="4" y="6"/>
                    <a:pt x="6" y="3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6" name="îšľïḋe">
              <a:extLst>
                <a:ext uri="{FF2B5EF4-FFF2-40B4-BE49-F238E27FC236}">
                  <a16:creationId xmlns:a16="http://schemas.microsoft.com/office/drawing/2014/main" id="{D78265D2-6BF8-494A-B48E-4D26A52D5D24}"/>
                </a:ext>
              </a:extLst>
            </p:cNvPr>
            <p:cNvSpPr/>
            <p:nvPr/>
          </p:nvSpPr>
          <p:spPr bwMode="auto">
            <a:xfrm>
              <a:off x="1600200" y="2505075"/>
              <a:ext cx="122238" cy="139700"/>
            </a:xfrm>
            <a:custGeom>
              <a:avLst/>
              <a:gdLst>
                <a:gd name="T0" fmla="*/ 36 w 39"/>
                <a:gd name="T1" fmla="*/ 25 h 44"/>
                <a:gd name="T2" fmla="*/ 27 w 39"/>
                <a:gd name="T3" fmla="*/ 22 h 44"/>
                <a:gd name="T4" fmla="*/ 17 w 39"/>
                <a:gd name="T5" fmla="*/ 29 h 44"/>
                <a:gd name="T6" fmla="*/ 31 w 39"/>
                <a:gd name="T7" fmla="*/ 33 h 44"/>
                <a:gd name="T8" fmla="*/ 3 w 39"/>
                <a:gd name="T9" fmla="*/ 23 h 44"/>
                <a:gd name="T10" fmla="*/ 36 w 39"/>
                <a:gd name="T11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4">
                  <a:moveTo>
                    <a:pt x="36" y="25"/>
                  </a:moveTo>
                  <a:cubicBezTo>
                    <a:pt x="32" y="25"/>
                    <a:pt x="30" y="23"/>
                    <a:pt x="27" y="22"/>
                  </a:cubicBezTo>
                  <a:cubicBezTo>
                    <a:pt x="26" y="7"/>
                    <a:pt x="6" y="22"/>
                    <a:pt x="17" y="29"/>
                  </a:cubicBezTo>
                  <a:cubicBezTo>
                    <a:pt x="25" y="27"/>
                    <a:pt x="26" y="29"/>
                    <a:pt x="31" y="33"/>
                  </a:cubicBezTo>
                  <a:cubicBezTo>
                    <a:pt x="22" y="44"/>
                    <a:pt x="4" y="33"/>
                    <a:pt x="3" y="23"/>
                  </a:cubicBezTo>
                  <a:cubicBezTo>
                    <a:pt x="0" y="0"/>
                    <a:pt x="39" y="3"/>
                    <a:pt x="36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7" name="îṡ1idê">
              <a:extLst>
                <a:ext uri="{FF2B5EF4-FFF2-40B4-BE49-F238E27FC236}">
                  <a16:creationId xmlns:a16="http://schemas.microsoft.com/office/drawing/2014/main" id="{BE4E1B71-FA60-4E37-98B0-84C7D23AC7E5}"/>
                </a:ext>
              </a:extLst>
            </p:cNvPr>
            <p:cNvSpPr/>
            <p:nvPr/>
          </p:nvSpPr>
          <p:spPr bwMode="auto">
            <a:xfrm>
              <a:off x="257175" y="2524125"/>
              <a:ext cx="1808163" cy="1809750"/>
            </a:xfrm>
            <a:custGeom>
              <a:avLst/>
              <a:gdLst>
                <a:gd name="T0" fmla="*/ 276 w 571"/>
                <a:gd name="T1" fmla="*/ 4 h 571"/>
                <a:gd name="T2" fmla="*/ 480 w 571"/>
                <a:gd name="T3" fmla="*/ 82 h 571"/>
                <a:gd name="T4" fmla="*/ 567 w 571"/>
                <a:gd name="T5" fmla="*/ 277 h 571"/>
                <a:gd name="T6" fmla="*/ 489 w 571"/>
                <a:gd name="T7" fmla="*/ 480 h 571"/>
                <a:gd name="T8" fmla="*/ 295 w 571"/>
                <a:gd name="T9" fmla="*/ 568 h 571"/>
                <a:gd name="T10" fmla="*/ 90 w 571"/>
                <a:gd name="T11" fmla="*/ 491 h 571"/>
                <a:gd name="T12" fmla="*/ 3 w 571"/>
                <a:gd name="T13" fmla="*/ 296 h 571"/>
                <a:gd name="T14" fmla="*/ 81 w 571"/>
                <a:gd name="T15" fmla="*/ 92 h 571"/>
                <a:gd name="T16" fmla="*/ 214 w 571"/>
                <a:gd name="T17" fmla="*/ 14 h 571"/>
                <a:gd name="T18" fmla="*/ 276 w 571"/>
                <a:gd name="T19" fmla="*/ 4 h 571"/>
                <a:gd name="T20" fmla="*/ 90 w 571"/>
                <a:gd name="T21" fmla="*/ 96 h 571"/>
                <a:gd name="T22" fmla="*/ 12 w 571"/>
                <a:gd name="T23" fmla="*/ 291 h 571"/>
                <a:gd name="T24" fmla="*/ 94 w 571"/>
                <a:gd name="T25" fmla="*/ 481 h 571"/>
                <a:gd name="T26" fmla="*/ 289 w 571"/>
                <a:gd name="T27" fmla="*/ 559 h 571"/>
                <a:gd name="T28" fmla="*/ 480 w 571"/>
                <a:gd name="T29" fmla="*/ 477 h 571"/>
                <a:gd name="T30" fmla="*/ 558 w 571"/>
                <a:gd name="T31" fmla="*/ 283 h 571"/>
                <a:gd name="T32" fmla="*/ 477 w 571"/>
                <a:gd name="T33" fmla="*/ 92 h 571"/>
                <a:gd name="T34" fmla="*/ 282 w 571"/>
                <a:gd name="T35" fmla="*/ 14 h 571"/>
                <a:gd name="T36" fmla="*/ 90 w 571"/>
                <a:gd name="T37" fmla="*/ 96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1" h="571">
                  <a:moveTo>
                    <a:pt x="276" y="4"/>
                  </a:moveTo>
                  <a:cubicBezTo>
                    <a:pt x="363" y="0"/>
                    <a:pt x="435" y="39"/>
                    <a:pt x="480" y="82"/>
                  </a:cubicBezTo>
                  <a:cubicBezTo>
                    <a:pt x="527" y="126"/>
                    <a:pt x="563" y="190"/>
                    <a:pt x="567" y="277"/>
                  </a:cubicBezTo>
                  <a:cubicBezTo>
                    <a:pt x="571" y="366"/>
                    <a:pt x="533" y="436"/>
                    <a:pt x="489" y="480"/>
                  </a:cubicBezTo>
                  <a:cubicBezTo>
                    <a:pt x="443" y="527"/>
                    <a:pt x="381" y="566"/>
                    <a:pt x="295" y="568"/>
                  </a:cubicBezTo>
                  <a:cubicBezTo>
                    <a:pt x="204" y="571"/>
                    <a:pt x="139" y="536"/>
                    <a:pt x="90" y="491"/>
                  </a:cubicBezTo>
                  <a:cubicBezTo>
                    <a:pt x="44" y="448"/>
                    <a:pt x="5" y="381"/>
                    <a:pt x="3" y="296"/>
                  </a:cubicBezTo>
                  <a:cubicBezTo>
                    <a:pt x="0" y="202"/>
                    <a:pt x="36" y="139"/>
                    <a:pt x="81" y="92"/>
                  </a:cubicBezTo>
                  <a:cubicBezTo>
                    <a:pt x="114" y="56"/>
                    <a:pt x="158" y="28"/>
                    <a:pt x="214" y="14"/>
                  </a:cubicBezTo>
                  <a:cubicBezTo>
                    <a:pt x="233" y="8"/>
                    <a:pt x="254" y="5"/>
                    <a:pt x="276" y="4"/>
                  </a:cubicBezTo>
                  <a:close/>
                  <a:moveTo>
                    <a:pt x="90" y="96"/>
                  </a:moveTo>
                  <a:cubicBezTo>
                    <a:pt x="45" y="141"/>
                    <a:pt x="12" y="204"/>
                    <a:pt x="12" y="291"/>
                  </a:cubicBezTo>
                  <a:cubicBezTo>
                    <a:pt x="12" y="376"/>
                    <a:pt x="52" y="439"/>
                    <a:pt x="94" y="481"/>
                  </a:cubicBezTo>
                  <a:cubicBezTo>
                    <a:pt x="140" y="527"/>
                    <a:pt x="204" y="559"/>
                    <a:pt x="289" y="559"/>
                  </a:cubicBezTo>
                  <a:cubicBezTo>
                    <a:pt x="371" y="559"/>
                    <a:pt x="436" y="522"/>
                    <a:pt x="480" y="477"/>
                  </a:cubicBezTo>
                  <a:cubicBezTo>
                    <a:pt x="522" y="434"/>
                    <a:pt x="560" y="368"/>
                    <a:pt x="558" y="283"/>
                  </a:cubicBezTo>
                  <a:cubicBezTo>
                    <a:pt x="556" y="198"/>
                    <a:pt x="521" y="136"/>
                    <a:pt x="477" y="92"/>
                  </a:cubicBezTo>
                  <a:cubicBezTo>
                    <a:pt x="434" y="49"/>
                    <a:pt x="366" y="11"/>
                    <a:pt x="282" y="14"/>
                  </a:cubicBezTo>
                  <a:cubicBezTo>
                    <a:pt x="194" y="16"/>
                    <a:pt x="134" y="52"/>
                    <a:pt x="90" y="9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8" name="î$ḻîdê">
              <a:extLst>
                <a:ext uri="{FF2B5EF4-FFF2-40B4-BE49-F238E27FC236}">
                  <a16:creationId xmlns:a16="http://schemas.microsoft.com/office/drawing/2014/main" id="{9A3EECB3-9A05-4F67-9FFE-D2C82A50D05C}"/>
                </a:ext>
              </a:extLst>
            </p:cNvPr>
            <p:cNvSpPr/>
            <p:nvPr/>
          </p:nvSpPr>
          <p:spPr bwMode="auto">
            <a:xfrm>
              <a:off x="531813" y="2536825"/>
              <a:ext cx="38100" cy="47625"/>
            </a:xfrm>
            <a:custGeom>
              <a:avLst/>
              <a:gdLst>
                <a:gd name="T0" fmla="*/ 12 w 12"/>
                <a:gd name="T1" fmla="*/ 8 h 15"/>
                <a:gd name="T2" fmla="*/ 5 w 12"/>
                <a:gd name="T3" fmla="*/ 15 h 15"/>
                <a:gd name="T4" fmla="*/ 0 w 12"/>
                <a:gd name="T5" fmla="*/ 8 h 15"/>
                <a:gd name="T6" fmla="*/ 12 w 12"/>
                <a:gd name="T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5">
                  <a:moveTo>
                    <a:pt x="12" y="8"/>
                  </a:moveTo>
                  <a:cubicBezTo>
                    <a:pt x="11" y="11"/>
                    <a:pt x="7" y="12"/>
                    <a:pt x="5" y="15"/>
                  </a:cubicBezTo>
                  <a:cubicBezTo>
                    <a:pt x="2" y="13"/>
                    <a:pt x="1" y="11"/>
                    <a:pt x="0" y="8"/>
                  </a:cubicBezTo>
                  <a:cubicBezTo>
                    <a:pt x="4" y="5"/>
                    <a:pt x="10" y="0"/>
                    <a:pt x="12" y="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9" name="îśḻiďé">
              <a:extLst>
                <a:ext uri="{FF2B5EF4-FFF2-40B4-BE49-F238E27FC236}">
                  <a16:creationId xmlns:a16="http://schemas.microsoft.com/office/drawing/2014/main" id="{74A7AC0D-1749-41A0-A6A5-4691F5094AD3}"/>
                </a:ext>
              </a:extLst>
            </p:cNvPr>
            <p:cNvSpPr/>
            <p:nvPr/>
          </p:nvSpPr>
          <p:spPr bwMode="auto">
            <a:xfrm>
              <a:off x="550863" y="2571750"/>
              <a:ext cx="79375" cy="92075"/>
            </a:xfrm>
            <a:custGeom>
              <a:avLst/>
              <a:gdLst>
                <a:gd name="T0" fmla="*/ 25 w 25"/>
                <a:gd name="T1" fmla="*/ 23 h 29"/>
                <a:gd name="T2" fmla="*/ 16 w 25"/>
                <a:gd name="T3" fmla="*/ 29 h 29"/>
                <a:gd name="T4" fmla="*/ 0 w 25"/>
                <a:gd name="T5" fmla="*/ 7 h 29"/>
                <a:gd name="T6" fmla="*/ 8 w 25"/>
                <a:gd name="T7" fmla="*/ 0 h 29"/>
                <a:gd name="T8" fmla="*/ 25 w 25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25" y="23"/>
                  </a:moveTo>
                  <a:cubicBezTo>
                    <a:pt x="22" y="25"/>
                    <a:pt x="19" y="27"/>
                    <a:pt x="16" y="29"/>
                  </a:cubicBezTo>
                  <a:cubicBezTo>
                    <a:pt x="10" y="22"/>
                    <a:pt x="6" y="14"/>
                    <a:pt x="0" y="7"/>
                  </a:cubicBezTo>
                  <a:cubicBezTo>
                    <a:pt x="2" y="4"/>
                    <a:pt x="6" y="3"/>
                    <a:pt x="8" y="0"/>
                  </a:cubicBezTo>
                  <a:cubicBezTo>
                    <a:pt x="15" y="7"/>
                    <a:pt x="19" y="15"/>
                    <a:pt x="25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0" name="i$lïḓe">
              <a:extLst>
                <a:ext uri="{FF2B5EF4-FFF2-40B4-BE49-F238E27FC236}">
                  <a16:creationId xmlns:a16="http://schemas.microsoft.com/office/drawing/2014/main" id="{82E56418-FB9D-46A2-A3CD-993888F75248}"/>
                </a:ext>
              </a:extLst>
            </p:cNvPr>
            <p:cNvSpPr/>
            <p:nvPr/>
          </p:nvSpPr>
          <p:spPr bwMode="auto">
            <a:xfrm>
              <a:off x="1693863" y="2578100"/>
              <a:ext cx="117475" cy="123825"/>
            </a:xfrm>
            <a:custGeom>
              <a:avLst/>
              <a:gdLst>
                <a:gd name="T0" fmla="*/ 32 w 37"/>
                <a:gd name="T1" fmla="*/ 32 h 39"/>
                <a:gd name="T2" fmla="*/ 15 w 37"/>
                <a:gd name="T3" fmla="*/ 19 h 39"/>
                <a:gd name="T4" fmla="*/ 28 w 37"/>
                <a:gd name="T5" fmla="*/ 36 h 39"/>
                <a:gd name="T6" fmla="*/ 4 w 37"/>
                <a:gd name="T7" fmla="*/ 23 h 39"/>
                <a:gd name="T8" fmla="*/ 37 w 37"/>
                <a:gd name="T9" fmla="*/ 20 h 39"/>
                <a:gd name="T10" fmla="*/ 32 w 37"/>
                <a:gd name="T11" fmla="*/ 32 h 39"/>
                <a:gd name="T12" fmla="*/ 19 w 37"/>
                <a:gd name="T13" fmla="*/ 15 h 39"/>
                <a:gd name="T14" fmla="*/ 27 w 37"/>
                <a:gd name="T15" fmla="*/ 21 h 39"/>
                <a:gd name="T16" fmla="*/ 19 w 37"/>
                <a:gd name="T17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2" y="32"/>
                  </a:moveTo>
                  <a:cubicBezTo>
                    <a:pt x="25" y="29"/>
                    <a:pt x="21" y="23"/>
                    <a:pt x="15" y="19"/>
                  </a:cubicBezTo>
                  <a:cubicBezTo>
                    <a:pt x="10" y="29"/>
                    <a:pt x="29" y="28"/>
                    <a:pt x="28" y="36"/>
                  </a:cubicBezTo>
                  <a:cubicBezTo>
                    <a:pt x="17" y="39"/>
                    <a:pt x="6" y="29"/>
                    <a:pt x="4" y="23"/>
                  </a:cubicBezTo>
                  <a:cubicBezTo>
                    <a:pt x="0" y="0"/>
                    <a:pt x="36" y="0"/>
                    <a:pt x="37" y="20"/>
                  </a:cubicBezTo>
                  <a:cubicBezTo>
                    <a:pt x="37" y="25"/>
                    <a:pt x="35" y="28"/>
                    <a:pt x="32" y="32"/>
                  </a:cubicBezTo>
                  <a:close/>
                  <a:moveTo>
                    <a:pt x="19" y="15"/>
                  </a:moveTo>
                  <a:cubicBezTo>
                    <a:pt x="21" y="17"/>
                    <a:pt x="23" y="20"/>
                    <a:pt x="27" y="21"/>
                  </a:cubicBezTo>
                  <a:cubicBezTo>
                    <a:pt x="31" y="15"/>
                    <a:pt x="21" y="9"/>
                    <a:pt x="19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1" name="î$lide">
              <a:extLst>
                <a:ext uri="{FF2B5EF4-FFF2-40B4-BE49-F238E27FC236}">
                  <a16:creationId xmlns:a16="http://schemas.microsoft.com/office/drawing/2014/main" id="{17031930-3BE5-431D-A290-10B7F622FB3D}"/>
                </a:ext>
              </a:extLst>
            </p:cNvPr>
            <p:cNvSpPr/>
            <p:nvPr/>
          </p:nvSpPr>
          <p:spPr bwMode="auto">
            <a:xfrm>
              <a:off x="471488" y="2609850"/>
              <a:ext cx="133350" cy="133350"/>
            </a:xfrm>
            <a:custGeom>
              <a:avLst/>
              <a:gdLst>
                <a:gd name="T0" fmla="*/ 22 w 42"/>
                <a:gd name="T1" fmla="*/ 3 h 42"/>
                <a:gd name="T2" fmla="*/ 16 w 42"/>
                <a:gd name="T3" fmla="*/ 11 h 42"/>
                <a:gd name="T4" fmla="*/ 9 w 42"/>
                <a:gd name="T5" fmla="*/ 16 h 42"/>
                <a:gd name="T6" fmla="*/ 28 w 42"/>
                <a:gd name="T7" fmla="*/ 10 h 42"/>
                <a:gd name="T8" fmla="*/ 9 w 42"/>
                <a:gd name="T9" fmla="*/ 33 h 42"/>
                <a:gd name="T10" fmla="*/ 16 w 42"/>
                <a:gd name="T11" fmla="*/ 26 h 42"/>
                <a:gd name="T12" fmla="*/ 24 w 42"/>
                <a:gd name="T13" fmla="*/ 21 h 42"/>
                <a:gd name="T14" fmla="*/ 9 w 42"/>
                <a:gd name="T15" fmla="*/ 26 h 42"/>
                <a:gd name="T16" fmla="*/ 0 w 42"/>
                <a:gd name="T17" fmla="*/ 17 h 42"/>
                <a:gd name="T18" fmla="*/ 22 w 42"/>
                <a:gd name="T1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2" y="3"/>
                  </a:moveTo>
                  <a:cubicBezTo>
                    <a:pt x="23" y="6"/>
                    <a:pt x="17" y="8"/>
                    <a:pt x="16" y="11"/>
                  </a:cubicBezTo>
                  <a:cubicBezTo>
                    <a:pt x="12" y="10"/>
                    <a:pt x="9" y="12"/>
                    <a:pt x="9" y="16"/>
                  </a:cubicBezTo>
                  <a:cubicBezTo>
                    <a:pt x="16" y="17"/>
                    <a:pt x="18" y="7"/>
                    <a:pt x="28" y="10"/>
                  </a:cubicBezTo>
                  <a:cubicBezTo>
                    <a:pt x="42" y="14"/>
                    <a:pt x="24" y="42"/>
                    <a:pt x="9" y="33"/>
                  </a:cubicBezTo>
                  <a:cubicBezTo>
                    <a:pt x="10" y="29"/>
                    <a:pt x="13" y="28"/>
                    <a:pt x="16" y="26"/>
                  </a:cubicBezTo>
                  <a:cubicBezTo>
                    <a:pt x="18" y="26"/>
                    <a:pt x="24" y="26"/>
                    <a:pt x="24" y="21"/>
                  </a:cubicBezTo>
                  <a:cubicBezTo>
                    <a:pt x="20" y="17"/>
                    <a:pt x="15" y="25"/>
                    <a:pt x="9" y="26"/>
                  </a:cubicBezTo>
                  <a:cubicBezTo>
                    <a:pt x="4" y="26"/>
                    <a:pt x="0" y="23"/>
                    <a:pt x="0" y="17"/>
                  </a:cubicBezTo>
                  <a:cubicBezTo>
                    <a:pt x="1" y="9"/>
                    <a:pt x="12" y="0"/>
                    <a:pt x="22" y="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2" name="iSļïde">
              <a:extLst>
                <a:ext uri="{FF2B5EF4-FFF2-40B4-BE49-F238E27FC236}">
                  <a16:creationId xmlns:a16="http://schemas.microsoft.com/office/drawing/2014/main" id="{03C140E7-D177-4B08-B31C-D50435BAA839}"/>
                </a:ext>
              </a:extLst>
            </p:cNvPr>
            <p:cNvSpPr/>
            <p:nvPr/>
          </p:nvSpPr>
          <p:spPr bwMode="auto">
            <a:xfrm>
              <a:off x="401638" y="2663825"/>
              <a:ext cx="85725" cy="120650"/>
            </a:xfrm>
            <a:custGeom>
              <a:avLst/>
              <a:gdLst>
                <a:gd name="T0" fmla="*/ 18 w 27"/>
                <a:gd name="T1" fmla="*/ 11 h 38"/>
                <a:gd name="T2" fmla="*/ 15 w 27"/>
                <a:gd name="T3" fmla="*/ 15 h 38"/>
                <a:gd name="T4" fmla="*/ 27 w 27"/>
                <a:gd name="T5" fmla="*/ 30 h 38"/>
                <a:gd name="T6" fmla="*/ 19 w 27"/>
                <a:gd name="T7" fmla="*/ 38 h 38"/>
                <a:gd name="T8" fmla="*/ 0 w 27"/>
                <a:gd name="T9" fmla="*/ 19 h 38"/>
                <a:gd name="T10" fmla="*/ 9 w 27"/>
                <a:gd name="T11" fmla="*/ 13 h 38"/>
                <a:gd name="T12" fmla="*/ 18 w 27"/>
                <a:gd name="T13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8">
                  <a:moveTo>
                    <a:pt x="18" y="11"/>
                  </a:moveTo>
                  <a:cubicBezTo>
                    <a:pt x="18" y="13"/>
                    <a:pt x="15" y="13"/>
                    <a:pt x="15" y="15"/>
                  </a:cubicBezTo>
                  <a:cubicBezTo>
                    <a:pt x="16" y="23"/>
                    <a:pt x="23" y="25"/>
                    <a:pt x="27" y="30"/>
                  </a:cubicBezTo>
                  <a:cubicBezTo>
                    <a:pt x="25" y="34"/>
                    <a:pt x="22" y="36"/>
                    <a:pt x="19" y="38"/>
                  </a:cubicBezTo>
                  <a:cubicBezTo>
                    <a:pt x="13" y="31"/>
                    <a:pt x="6" y="26"/>
                    <a:pt x="0" y="19"/>
                  </a:cubicBezTo>
                  <a:cubicBezTo>
                    <a:pt x="2" y="16"/>
                    <a:pt x="5" y="10"/>
                    <a:pt x="9" y="13"/>
                  </a:cubicBezTo>
                  <a:cubicBezTo>
                    <a:pt x="6" y="6"/>
                    <a:pt x="18" y="0"/>
                    <a:pt x="18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3" name="íṧḻïďe">
              <a:extLst>
                <a:ext uri="{FF2B5EF4-FFF2-40B4-BE49-F238E27FC236}">
                  <a16:creationId xmlns:a16="http://schemas.microsoft.com/office/drawing/2014/main" id="{950D2A40-549F-47C6-8BB5-BD21AE73DDDA}"/>
                </a:ext>
              </a:extLst>
            </p:cNvPr>
            <p:cNvSpPr/>
            <p:nvPr/>
          </p:nvSpPr>
          <p:spPr bwMode="auto">
            <a:xfrm>
              <a:off x="1833563" y="2670175"/>
              <a:ext cx="174625" cy="173038"/>
            </a:xfrm>
            <a:custGeom>
              <a:avLst/>
              <a:gdLst>
                <a:gd name="T0" fmla="*/ 30 w 55"/>
                <a:gd name="T1" fmla="*/ 31 h 55"/>
                <a:gd name="T2" fmla="*/ 29 w 55"/>
                <a:gd name="T3" fmla="*/ 38 h 55"/>
                <a:gd name="T4" fmla="*/ 33 w 55"/>
                <a:gd name="T5" fmla="*/ 38 h 55"/>
                <a:gd name="T6" fmla="*/ 36 w 55"/>
                <a:gd name="T7" fmla="*/ 46 h 55"/>
                <a:gd name="T8" fmla="*/ 29 w 55"/>
                <a:gd name="T9" fmla="*/ 48 h 55"/>
                <a:gd name="T10" fmla="*/ 30 w 55"/>
                <a:gd name="T11" fmla="*/ 54 h 55"/>
                <a:gd name="T12" fmla="*/ 21 w 55"/>
                <a:gd name="T13" fmla="*/ 54 h 55"/>
                <a:gd name="T14" fmla="*/ 20 w 55"/>
                <a:gd name="T15" fmla="*/ 48 h 55"/>
                <a:gd name="T16" fmla="*/ 3 w 55"/>
                <a:gd name="T17" fmla="*/ 32 h 55"/>
                <a:gd name="T18" fmla="*/ 20 w 55"/>
                <a:gd name="T19" fmla="*/ 20 h 55"/>
                <a:gd name="T20" fmla="*/ 24 w 55"/>
                <a:gd name="T21" fmla="*/ 11 h 55"/>
                <a:gd name="T22" fmla="*/ 30 w 55"/>
                <a:gd name="T23" fmla="*/ 31 h 55"/>
                <a:gd name="T24" fmla="*/ 30 w 55"/>
                <a:gd name="T25" fmla="*/ 24 h 55"/>
                <a:gd name="T26" fmla="*/ 36 w 55"/>
                <a:gd name="T27" fmla="*/ 24 h 55"/>
                <a:gd name="T28" fmla="*/ 35 w 55"/>
                <a:gd name="T29" fmla="*/ 19 h 55"/>
                <a:gd name="T30" fmla="*/ 30 w 55"/>
                <a:gd name="T31" fmla="*/ 24 h 55"/>
                <a:gd name="T32" fmla="*/ 19 w 55"/>
                <a:gd name="T33" fmla="*/ 38 h 55"/>
                <a:gd name="T34" fmla="*/ 18 w 55"/>
                <a:gd name="T35" fmla="*/ 27 h 55"/>
                <a:gd name="T36" fmla="*/ 19 w 55"/>
                <a:gd name="T37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5" h="55">
                  <a:moveTo>
                    <a:pt x="30" y="31"/>
                  </a:moveTo>
                  <a:cubicBezTo>
                    <a:pt x="28" y="32"/>
                    <a:pt x="29" y="36"/>
                    <a:pt x="29" y="38"/>
                  </a:cubicBezTo>
                  <a:cubicBezTo>
                    <a:pt x="30" y="40"/>
                    <a:pt x="32" y="36"/>
                    <a:pt x="33" y="38"/>
                  </a:cubicBezTo>
                  <a:cubicBezTo>
                    <a:pt x="33" y="41"/>
                    <a:pt x="36" y="42"/>
                    <a:pt x="36" y="46"/>
                  </a:cubicBezTo>
                  <a:cubicBezTo>
                    <a:pt x="33" y="46"/>
                    <a:pt x="31" y="47"/>
                    <a:pt x="29" y="48"/>
                  </a:cubicBezTo>
                  <a:cubicBezTo>
                    <a:pt x="30" y="50"/>
                    <a:pt x="29" y="53"/>
                    <a:pt x="30" y="54"/>
                  </a:cubicBezTo>
                  <a:cubicBezTo>
                    <a:pt x="28" y="55"/>
                    <a:pt x="23" y="55"/>
                    <a:pt x="21" y="54"/>
                  </a:cubicBezTo>
                  <a:cubicBezTo>
                    <a:pt x="20" y="53"/>
                    <a:pt x="21" y="49"/>
                    <a:pt x="20" y="48"/>
                  </a:cubicBezTo>
                  <a:cubicBezTo>
                    <a:pt x="16" y="46"/>
                    <a:pt x="4" y="40"/>
                    <a:pt x="3" y="32"/>
                  </a:cubicBezTo>
                  <a:cubicBezTo>
                    <a:pt x="0" y="21"/>
                    <a:pt x="10" y="14"/>
                    <a:pt x="20" y="20"/>
                  </a:cubicBezTo>
                  <a:cubicBezTo>
                    <a:pt x="22" y="16"/>
                    <a:pt x="22" y="13"/>
                    <a:pt x="24" y="11"/>
                  </a:cubicBezTo>
                  <a:cubicBezTo>
                    <a:pt x="41" y="0"/>
                    <a:pt x="55" y="41"/>
                    <a:pt x="30" y="31"/>
                  </a:cubicBezTo>
                  <a:close/>
                  <a:moveTo>
                    <a:pt x="30" y="24"/>
                  </a:moveTo>
                  <a:cubicBezTo>
                    <a:pt x="32" y="24"/>
                    <a:pt x="35" y="25"/>
                    <a:pt x="36" y="24"/>
                  </a:cubicBezTo>
                  <a:cubicBezTo>
                    <a:pt x="36" y="22"/>
                    <a:pt x="36" y="21"/>
                    <a:pt x="35" y="19"/>
                  </a:cubicBezTo>
                  <a:cubicBezTo>
                    <a:pt x="31" y="17"/>
                    <a:pt x="29" y="20"/>
                    <a:pt x="30" y="24"/>
                  </a:cubicBezTo>
                  <a:close/>
                  <a:moveTo>
                    <a:pt x="19" y="38"/>
                  </a:moveTo>
                  <a:cubicBezTo>
                    <a:pt x="19" y="34"/>
                    <a:pt x="20" y="29"/>
                    <a:pt x="18" y="27"/>
                  </a:cubicBezTo>
                  <a:cubicBezTo>
                    <a:pt x="9" y="26"/>
                    <a:pt x="12" y="39"/>
                    <a:pt x="19" y="3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4" name="is1ïdê">
              <a:extLst>
                <a:ext uri="{FF2B5EF4-FFF2-40B4-BE49-F238E27FC236}">
                  <a16:creationId xmlns:a16="http://schemas.microsoft.com/office/drawing/2014/main" id="{582578FA-9140-4F58-9B78-27CF239D5E85}"/>
                </a:ext>
              </a:extLst>
            </p:cNvPr>
            <p:cNvSpPr/>
            <p:nvPr/>
          </p:nvSpPr>
          <p:spPr bwMode="auto">
            <a:xfrm>
              <a:off x="331788" y="2736850"/>
              <a:ext cx="117475" cy="122238"/>
            </a:xfrm>
            <a:custGeom>
              <a:avLst/>
              <a:gdLst>
                <a:gd name="T0" fmla="*/ 29 w 37"/>
                <a:gd name="T1" fmla="*/ 11 h 39"/>
                <a:gd name="T2" fmla="*/ 16 w 37"/>
                <a:gd name="T3" fmla="*/ 27 h 39"/>
                <a:gd name="T4" fmla="*/ 21 w 37"/>
                <a:gd name="T5" fmla="*/ 29 h 39"/>
                <a:gd name="T6" fmla="*/ 25 w 37"/>
                <a:gd name="T7" fmla="*/ 22 h 39"/>
                <a:gd name="T8" fmla="*/ 31 w 37"/>
                <a:gd name="T9" fmla="*/ 14 h 39"/>
                <a:gd name="T10" fmla="*/ 16 w 37"/>
                <a:gd name="T11" fmla="*/ 39 h 39"/>
                <a:gd name="T12" fmla="*/ 1 w 37"/>
                <a:gd name="T13" fmla="*/ 22 h 39"/>
                <a:gd name="T14" fmla="*/ 29 w 37"/>
                <a:gd name="T15" fmla="*/ 11 h 39"/>
                <a:gd name="T16" fmla="*/ 11 w 37"/>
                <a:gd name="T17" fmla="*/ 24 h 39"/>
                <a:gd name="T18" fmla="*/ 18 w 37"/>
                <a:gd name="T19" fmla="*/ 16 h 39"/>
                <a:gd name="T20" fmla="*/ 11 w 37"/>
                <a:gd name="T21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9">
                  <a:moveTo>
                    <a:pt x="29" y="11"/>
                  </a:moveTo>
                  <a:cubicBezTo>
                    <a:pt x="25" y="17"/>
                    <a:pt x="21" y="22"/>
                    <a:pt x="16" y="27"/>
                  </a:cubicBezTo>
                  <a:cubicBezTo>
                    <a:pt x="17" y="30"/>
                    <a:pt x="20" y="29"/>
                    <a:pt x="21" y="29"/>
                  </a:cubicBezTo>
                  <a:cubicBezTo>
                    <a:pt x="25" y="28"/>
                    <a:pt x="23" y="25"/>
                    <a:pt x="25" y="22"/>
                  </a:cubicBezTo>
                  <a:cubicBezTo>
                    <a:pt x="27" y="18"/>
                    <a:pt x="31" y="17"/>
                    <a:pt x="31" y="14"/>
                  </a:cubicBezTo>
                  <a:cubicBezTo>
                    <a:pt x="37" y="26"/>
                    <a:pt x="27" y="39"/>
                    <a:pt x="16" y="39"/>
                  </a:cubicBezTo>
                  <a:cubicBezTo>
                    <a:pt x="6" y="38"/>
                    <a:pt x="0" y="30"/>
                    <a:pt x="1" y="22"/>
                  </a:cubicBezTo>
                  <a:cubicBezTo>
                    <a:pt x="3" y="9"/>
                    <a:pt x="19" y="0"/>
                    <a:pt x="29" y="11"/>
                  </a:cubicBezTo>
                  <a:close/>
                  <a:moveTo>
                    <a:pt x="11" y="24"/>
                  </a:moveTo>
                  <a:cubicBezTo>
                    <a:pt x="15" y="23"/>
                    <a:pt x="15" y="19"/>
                    <a:pt x="18" y="16"/>
                  </a:cubicBezTo>
                  <a:cubicBezTo>
                    <a:pt x="13" y="13"/>
                    <a:pt x="7" y="19"/>
                    <a:pt x="11" y="2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5" name="íṩḻïḓe">
              <a:extLst>
                <a:ext uri="{FF2B5EF4-FFF2-40B4-BE49-F238E27FC236}">
                  <a16:creationId xmlns:a16="http://schemas.microsoft.com/office/drawing/2014/main" id="{8E95B6C2-9D49-46FB-AA34-853C49B941E8}"/>
                </a:ext>
              </a:extLst>
            </p:cNvPr>
            <p:cNvSpPr/>
            <p:nvPr/>
          </p:nvSpPr>
          <p:spPr bwMode="auto">
            <a:xfrm>
              <a:off x="257175" y="2827338"/>
              <a:ext cx="109538" cy="104775"/>
            </a:xfrm>
            <a:custGeom>
              <a:avLst/>
              <a:gdLst>
                <a:gd name="T0" fmla="*/ 17 w 35"/>
                <a:gd name="T1" fmla="*/ 0 h 33"/>
                <a:gd name="T2" fmla="*/ 35 w 35"/>
                <a:gd name="T3" fmla="*/ 25 h 33"/>
                <a:gd name="T4" fmla="*/ 30 w 35"/>
                <a:gd name="T5" fmla="*/ 33 h 33"/>
                <a:gd name="T6" fmla="*/ 0 w 35"/>
                <a:gd name="T7" fmla="*/ 28 h 33"/>
                <a:gd name="T8" fmla="*/ 6 w 35"/>
                <a:gd name="T9" fmla="*/ 18 h 33"/>
                <a:gd name="T10" fmla="*/ 22 w 35"/>
                <a:gd name="T11" fmla="*/ 23 h 33"/>
                <a:gd name="T12" fmla="*/ 13 w 35"/>
                <a:gd name="T13" fmla="*/ 10 h 33"/>
                <a:gd name="T14" fmla="*/ 17 w 35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33">
                  <a:moveTo>
                    <a:pt x="17" y="0"/>
                  </a:moveTo>
                  <a:cubicBezTo>
                    <a:pt x="25" y="7"/>
                    <a:pt x="29" y="17"/>
                    <a:pt x="35" y="25"/>
                  </a:cubicBezTo>
                  <a:cubicBezTo>
                    <a:pt x="34" y="28"/>
                    <a:pt x="31" y="30"/>
                    <a:pt x="30" y="33"/>
                  </a:cubicBezTo>
                  <a:cubicBezTo>
                    <a:pt x="20" y="32"/>
                    <a:pt x="11" y="29"/>
                    <a:pt x="0" y="28"/>
                  </a:cubicBezTo>
                  <a:cubicBezTo>
                    <a:pt x="2" y="24"/>
                    <a:pt x="5" y="22"/>
                    <a:pt x="6" y="18"/>
                  </a:cubicBezTo>
                  <a:cubicBezTo>
                    <a:pt x="12" y="19"/>
                    <a:pt x="17" y="21"/>
                    <a:pt x="22" y="23"/>
                  </a:cubicBezTo>
                  <a:cubicBezTo>
                    <a:pt x="21" y="19"/>
                    <a:pt x="16" y="14"/>
                    <a:pt x="13" y="10"/>
                  </a:cubicBezTo>
                  <a:cubicBezTo>
                    <a:pt x="13" y="5"/>
                    <a:pt x="17" y="4"/>
                    <a:pt x="1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6" name="ïşļïḑê">
              <a:extLst>
                <a:ext uri="{FF2B5EF4-FFF2-40B4-BE49-F238E27FC236}">
                  <a16:creationId xmlns:a16="http://schemas.microsoft.com/office/drawing/2014/main" id="{69840AEC-92FD-4123-8F3D-28E3A8D3BBE5}"/>
                </a:ext>
              </a:extLst>
            </p:cNvPr>
            <p:cNvSpPr/>
            <p:nvPr/>
          </p:nvSpPr>
          <p:spPr bwMode="auto">
            <a:xfrm>
              <a:off x="1973263" y="2846388"/>
              <a:ext cx="142875" cy="130175"/>
            </a:xfrm>
            <a:custGeom>
              <a:avLst/>
              <a:gdLst>
                <a:gd name="T0" fmla="*/ 45 w 45"/>
                <a:gd name="T1" fmla="*/ 32 h 41"/>
                <a:gd name="T2" fmla="*/ 38 w 45"/>
                <a:gd name="T3" fmla="*/ 35 h 41"/>
                <a:gd name="T4" fmla="*/ 31 w 45"/>
                <a:gd name="T5" fmla="*/ 26 h 41"/>
                <a:gd name="T6" fmla="*/ 6 w 45"/>
                <a:gd name="T7" fmla="*/ 41 h 41"/>
                <a:gd name="T8" fmla="*/ 0 w 45"/>
                <a:gd name="T9" fmla="*/ 30 h 41"/>
                <a:gd name="T10" fmla="*/ 24 w 45"/>
                <a:gd name="T11" fmla="*/ 16 h 41"/>
                <a:gd name="T12" fmla="*/ 18 w 45"/>
                <a:gd name="T13" fmla="*/ 5 h 41"/>
                <a:gd name="T14" fmla="*/ 25 w 45"/>
                <a:gd name="T15" fmla="*/ 0 h 41"/>
                <a:gd name="T16" fmla="*/ 45 w 45"/>
                <a:gd name="T1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1">
                  <a:moveTo>
                    <a:pt x="45" y="32"/>
                  </a:moveTo>
                  <a:cubicBezTo>
                    <a:pt x="42" y="32"/>
                    <a:pt x="40" y="34"/>
                    <a:pt x="38" y="35"/>
                  </a:cubicBezTo>
                  <a:cubicBezTo>
                    <a:pt x="34" y="34"/>
                    <a:pt x="33" y="30"/>
                    <a:pt x="31" y="26"/>
                  </a:cubicBezTo>
                  <a:cubicBezTo>
                    <a:pt x="22" y="30"/>
                    <a:pt x="14" y="35"/>
                    <a:pt x="6" y="41"/>
                  </a:cubicBezTo>
                  <a:cubicBezTo>
                    <a:pt x="3" y="38"/>
                    <a:pt x="1" y="34"/>
                    <a:pt x="0" y="30"/>
                  </a:cubicBezTo>
                  <a:cubicBezTo>
                    <a:pt x="9" y="26"/>
                    <a:pt x="15" y="20"/>
                    <a:pt x="24" y="16"/>
                  </a:cubicBezTo>
                  <a:cubicBezTo>
                    <a:pt x="23" y="12"/>
                    <a:pt x="20" y="9"/>
                    <a:pt x="18" y="5"/>
                  </a:cubicBezTo>
                  <a:cubicBezTo>
                    <a:pt x="21" y="3"/>
                    <a:pt x="23" y="2"/>
                    <a:pt x="25" y="0"/>
                  </a:cubicBezTo>
                  <a:cubicBezTo>
                    <a:pt x="33" y="9"/>
                    <a:pt x="39" y="21"/>
                    <a:pt x="45" y="32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7" name="îṣ1ïḍê">
              <a:extLst>
                <a:ext uri="{FF2B5EF4-FFF2-40B4-BE49-F238E27FC236}">
                  <a16:creationId xmlns:a16="http://schemas.microsoft.com/office/drawing/2014/main" id="{AD57277A-E3F1-4241-8904-A469245E2762}"/>
                </a:ext>
              </a:extLst>
            </p:cNvPr>
            <p:cNvSpPr/>
            <p:nvPr/>
          </p:nvSpPr>
          <p:spPr bwMode="auto">
            <a:xfrm>
              <a:off x="203200" y="2903538"/>
              <a:ext cx="34925" cy="50800"/>
            </a:xfrm>
            <a:custGeom>
              <a:avLst/>
              <a:gdLst>
                <a:gd name="T0" fmla="*/ 11 w 11"/>
                <a:gd name="T1" fmla="*/ 7 h 16"/>
                <a:gd name="T2" fmla="*/ 7 w 11"/>
                <a:gd name="T3" fmla="*/ 16 h 16"/>
                <a:gd name="T4" fmla="*/ 0 w 11"/>
                <a:gd name="T5" fmla="*/ 14 h 16"/>
                <a:gd name="T6" fmla="*/ 11 w 11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6">
                  <a:moveTo>
                    <a:pt x="11" y="7"/>
                  </a:moveTo>
                  <a:cubicBezTo>
                    <a:pt x="11" y="11"/>
                    <a:pt x="8" y="13"/>
                    <a:pt x="7" y="16"/>
                  </a:cubicBezTo>
                  <a:cubicBezTo>
                    <a:pt x="4" y="16"/>
                    <a:pt x="3" y="14"/>
                    <a:pt x="0" y="14"/>
                  </a:cubicBezTo>
                  <a:cubicBezTo>
                    <a:pt x="2" y="7"/>
                    <a:pt x="6" y="0"/>
                    <a:pt x="11" y="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8" name="íŝlïḓe">
              <a:extLst>
                <a:ext uri="{FF2B5EF4-FFF2-40B4-BE49-F238E27FC236}">
                  <a16:creationId xmlns:a16="http://schemas.microsoft.com/office/drawing/2014/main" id="{14480EEC-F53D-46E0-99FD-65FD4BA0C98E}"/>
                </a:ext>
              </a:extLst>
            </p:cNvPr>
            <p:cNvSpPr/>
            <p:nvPr/>
          </p:nvSpPr>
          <p:spPr bwMode="auto">
            <a:xfrm>
              <a:off x="231775" y="2928938"/>
              <a:ext cx="93663" cy="73025"/>
            </a:xfrm>
            <a:custGeom>
              <a:avLst/>
              <a:gdLst>
                <a:gd name="T0" fmla="*/ 30 w 30"/>
                <a:gd name="T1" fmla="*/ 13 h 23"/>
                <a:gd name="T2" fmla="*/ 25 w 30"/>
                <a:gd name="T3" fmla="*/ 23 h 23"/>
                <a:gd name="T4" fmla="*/ 0 w 30"/>
                <a:gd name="T5" fmla="*/ 10 h 23"/>
                <a:gd name="T6" fmla="*/ 6 w 30"/>
                <a:gd name="T7" fmla="*/ 0 h 23"/>
                <a:gd name="T8" fmla="*/ 30 w 30"/>
                <a:gd name="T9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3">
                  <a:moveTo>
                    <a:pt x="30" y="13"/>
                  </a:moveTo>
                  <a:cubicBezTo>
                    <a:pt x="29" y="17"/>
                    <a:pt x="27" y="20"/>
                    <a:pt x="25" y="23"/>
                  </a:cubicBezTo>
                  <a:cubicBezTo>
                    <a:pt x="16" y="19"/>
                    <a:pt x="9" y="14"/>
                    <a:pt x="0" y="10"/>
                  </a:cubicBezTo>
                  <a:cubicBezTo>
                    <a:pt x="2" y="7"/>
                    <a:pt x="4" y="3"/>
                    <a:pt x="6" y="0"/>
                  </a:cubicBezTo>
                  <a:cubicBezTo>
                    <a:pt x="14" y="5"/>
                    <a:pt x="22" y="9"/>
                    <a:pt x="30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9" name="îsľiḓé">
              <a:extLst>
                <a:ext uri="{FF2B5EF4-FFF2-40B4-BE49-F238E27FC236}">
                  <a16:creationId xmlns:a16="http://schemas.microsoft.com/office/drawing/2014/main" id="{4EDD41A6-8B06-4358-8BF9-58C2D6FEC6F3}"/>
                </a:ext>
              </a:extLst>
            </p:cNvPr>
            <p:cNvSpPr/>
            <p:nvPr/>
          </p:nvSpPr>
          <p:spPr bwMode="auto">
            <a:xfrm>
              <a:off x="2011363" y="2973388"/>
              <a:ext cx="117475" cy="117475"/>
            </a:xfrm>
            <a:custGeom>
              <a:avLst/>
              <a:gdLst>
                <a:gd name="T0" fmla="*/ 22 w 37"/>
                <a:gd name="T1" fmla="*/ 35 h 37"/>
                <a:gd name="T2" fmla="*/ 14 w 37"/>
                <a:gd name="T3" fmla="*/ 17 h 37"/>
                <a:gd name="T4" fmla="*/ 19 w 37"/>
                <a:gd name="T5" fmla="*/ 37 h 37"/>
                <a:gd name="T6" fmla="*/ 4 w 37"/>
                <a:gd name="T7" fmla="*/ 13 h 37"/>
                <a:gd name="T8" fmla="*/ 29 w 37"/>
                <a:gd name="T9" fmla="*/ 8 h 37"/>
                <a:gd name="T10" fmla="*/ 22 w 37"/>
                <a:gd name="T11" fmla="*/ 35 h 37"/>
                <a:gd name="T12" fmla="*/ 23 w 37"/>
                <a:gd name="T13" fmla="*/ 23 h 37"/>
                <a:gd name="T14" fmla="*/ 20 w 37"/>
                <a:gd name="T15" fmla="*/ 14 h 37"/>
                <a:gd name="T16" fmla="*/ 23 w 37"/>
                <a:gd name="T17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0" y="29"/>
                    <a:pt x="17" y="23"/>
                    <a:pt x="14" y="17"/>
                  </a:cubicBezTo>
                  <a:cubicBezTo>
                    <a:pt x="6" y="24"/>
                    <a:pt x="20" y="28"/>
                    <a:pt x="19" y="37"/>
                  </a:cubicBezTo>
                  <a:cubicBezTo>
                    <a:pt x="9" y="36"/>
                    <a:pt x="0" y="24"/>
                    <a:pt x="4" y="13"/>
                  </a:cubicBezTo>
                  <a:cubicBezTo>
                    <a:pt x="7" y="3"/>
                    <a:pt x="22" y="0"/>
                    <a:pt x="29" y="8"/>
                  </a:cubicBezTo>
                  <a:cubicBezTo>
                    <a:pt x="37" y="17"/>
                    <a:pt x="36" y="33"/>
                    <a:pt x="22" y="35"/>
                  </a:cubicBezTo>
                  <a:close/>
                  <a:moveTo>
                    <a:pt x="23" y="23"/>
                  </a:moveTo>
                  <a:cubicBezTo>
                    <a:pt x="29" y="22"/>
                    <a:pt x="27" y="12"/>
                    <a:pt x="20" y="14"/>
                  </a:cubicBezTo>
                  <a:cubicBezTo>
                    <a:pt x="19" y="16"/>
                    <a:pt x="22" y="20"/>
                    <a:pt x="23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0" name="iṣ1íďé">
              <a:extLst>
                <a:ext uri="{FF2B5EF4-FFF2-40B4-BE49-F238E27FC236}">
                  <a16:creationId xmlns:a16="http://schemas.microsoft.com/office/drawing/2014/main" id="{AB64FB7F-C054-42A1-A0F6-EBA001A01B0C}"/>
                </a:ext>
              </a:extLst>
            </p:cNvPr>
            <p:cNvSpPr/>
            <p:nvPr/>
          </p:nvSpPr>
          <p:spPr bwMode="auto">
            <a:xfrm>
              <a:off x="184150" y="2973388"/>
              <a:ext cx="115888" cy="133350"/>
            </a:xfrm>
            <a:custGeom>
              <a:avLst/>
              <a:gdLst>
                <a:gd name="T0" fmla="*/ 37 w 37"/>
                <a:gd name="T1" fmla="*/ 15 h 42"/>
                <a:gd name="T2" fmla="*/ 33 w 37"/>
                <a:gd name="T3" fmla="*/ 25 h 42"/>
                <a:gd name="T4" fmla="*/ 15 w 37"/>
                <a:gd name="T5" fmla="*/ 19 h 42"/>
                <a:gd name="T6" fmla="*/ 30 w 37"/>
                <a:gd name="T7" fmla="*/ 32 h 42"/>
                <a:gd name="T8" fmla="*/ 26 w 37"/>
                <a:gd name="T9" fmla="*/ 42 h 42"/>
                <a:gd name="T10" fmla="*/ 0 w 37"/>
                <a:gd name="T11" fmla="*/ 32 h 42"/>
                <a:gd name="T12" fmla="*/ 4 w 37"/>
                <a:gd name="T13" fmla="*/ 23 h 42"/>
                <a:gd name="T14" fmla="*/ 7 w 37"/>
                <a:gd name="T15" fmla="*/ 24 h 42"/>
                <a:gd name="T16" fmla="*/ 6 w 37"/>
                <a:gd name="T17" fmla="*/ 18 h 42"/>
                <a:gd name="T18" fmla="*/ 37 w 37"/>
                <a:gd name="T19" fmla="*/ 1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42">
                  <a:moveTo>
                    <a:pt x="37" y="15"/>
                  </a:moveTo>
                  <a:cubicBezTo>
                    <a:pt x="36" y="18"/>
                    <a:pt x="34" y="21"/>
                    <a:pt x="33" y="25"/>
                  </a:cubicBezTo>
                  <a:cubicBezTo>
                    <a:pt x="26" y="24"/>
                    <a:pt x="23" y="19"/>
                    <a:pt x="15" y="19"/>
                  </a:cubicBezTo>
                  <a:cubicBezTo>
                    <a:pt x="9" y="27"/>
                    <a:pt x="24" y="29"/>
                    <a:pt x="30" y="32"/>
                  </a:cubicBezTo>
                  <a:cubicBezTo>
                    <a:pt x="29" y="36"/>
                    <a:pt x="27" y="39"/>
                    <a:pt x="26" y="42"/>
                  </a:cubicBezTo>
                  <a:cubicBezTo>
                    <a:pt x="17" y="39"/>
                    <a:pt x="9" y="36"/>
                    <a:pt x="0" y="32"/>
                  </a:cubicBezTo>
                  <a:cubicBezTo>
                    <a:pt x="1" y="28"/>
                    <a:pt x="2" y="26"/>
                    <a:pt x="4" y="23"/>
                  </a:cubicBezTo>
                  <a:cubicBezTo>
                    <a:pt x="6" y="22"/>
                    <a:pt x="5" y="24"/>
                    <a:pt x="7" y="24"/>
                  </a:cubicBezTo>
                  <a:cubicBezTo>
                    <a:pt x="7" y="22"/>
                    <a:pt x="6" y="20"/>
                    <a:pt x="6" y="18"/>
                  </a:cubicBezTo>
                  <a:cubicBezTo>
                    <a:pt x="7" y="0"/>
                    <a:pt x="28" y="11"/>
                    <a:pt x="37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1" name="iṩlíďe">
              <a:extLst>
                <a:ext uri="{FF2B5EF4-FFF2-40B4-BE49-F238E27FC236}">
                  <a16:creationId xmlns:a16="http://schemas.microsoft.com/office/drawing/2014/main" id="{1C5A5AE4-4445-4553-A23B-48E31B3A79A7}"/>
                </a:ext>
              </a:extLst>
            </p:cNvPr>
            <p:cNvSpPr/>
            <p:nvPr/>
          </p:nvSpPr>
          <p:spPr bwMode="auto">
            <a:xfrm>
              <a:off x="107950" y="3097213"/>
              <a:ext cx="146050" cy="136525"/>
            </a:xfrm>
            <a:custGeom>
              <a:avLst/>
              <a:gdLst>
                <a:gd name="T0" fmla="*/ 0 w 46"/>
                <a:gd name="T1" fmla="*/ 35 h 43"/>
                <a:gd name="T2" fmla="*/ 4 w 46"/>
                <a:gd name="T3" fmla="*/ 23 h 43"/>
                <a:gd name="T4" fmla="*/ 35 w 46"/>
                <a:gd name="T5" fmla="*/ 22 h 43"/>
                <a:gd name="T6" fmla="*/ 7 w 46"/>
                <a:gd name="T7" fmla="*/ 11 h 43"/>
                <a:gd name="T8" fmla="*/ 10 w 46"/>
                <a:gd name="T9" fmla="*/ 0 h 43"/>
                <a:gd name="T10" fmla="*/ 45 w 46"/>
                <a:gd name="T11" fmla="*/ 18 h 43"/>
                <a:gd name="T12" fmla="*/ 30 w 46"/>
                <a:gd name="T13" fmla="*/ 42 h 43"/>
                <a:gd name="T14" fmla="*/ 0 w 46"/>
                <a:gd name="T15" fmla="*/ 3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43">
                  <a:moveTo>
                    <a:pt x="0" y="35"/>
                  </a:moveTo>
                  <a:cubicBezTo>
                    <a:pt x="1" y="31"/>
                    <a:pt x="3" y="27"/>
                    <a:pt x="4" y="23"/>
                  </a:cubicBezTo>
                  <a:cubicBezTo>
                    <a:pt x="12" y="25"/>
                    <a:pt x="37" y="37"/>
                    <a:pt x="35" y="22"/>
                  </a:cubicBezTo>
                  <a:cubicBezTo>
                    <a:pt x="34" y="13"/>
                    <a:pt x="14" y="16"/>
                    <a:pt x="7" y="11"/>
                  </a:cubicBezTo>
                  <a:cubicBezTo>
                    <a:pt x="8" y="7"/>
                    <a:pt x="9" y="3"/>
                    <a:pt x="10" y="0"/>
                  </a:cubicBezTo>
                  <a:cubicBezTo>
                    <a:pt x="22" y="4"/>
                    <a:pt x="43" y="3"/>
                    <a:pt x="45" y="18"/>
                  </a:cubicBezTo>
                  <a:cubicBezTo>
                    <a:pt x="46" y="28"/>
                    <a:pt x="40" y="41"/>
                    <a:pt x="30" y="42"/>
                  </a:cubicBezTo>
                  <a:cubicBezTo>
                    <a:pt x="19" y="43"/>
                    <a:pt x="11" y="36"/>
                    <a:pt x="0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2" name="íṥliḍè">
              <a:extLst>
                <a:ext uri="{FF2B5EF4-FFF2-40B4-BE49-F238E27FC236}">
                  <a16:creationId xmlns:a16="http://schemas.microsoft.com/office/drawing/2014/main" id="{A0800ACC-7BFA-4F20-B1D2-F4074BD12007}"/>
                </a:ext>
              </a:extLst>
            </p:cNvPr>
            <p:cNvSpPr/>
            <p:nvPr/>
          </p:nvSpPr>
          <p:spPr bwMode="auto">
            <a:xfrm>
              <a:off x="2046288" y="3081338"/>
              <a:ext cx="114300" cy="120650"/>
            </a:xfrm>
            <a:custGeom>
              <a:avLst/>
              <a:gdLst>
                <a:gd name="T0" fmla="*/ 29 w 36"/>
                <a:gd name="T1" fmla="*/ 35 h 38"/>
                <a:gd name="T2" fmla="*/ 26 w 36"/>
                <a:gd name="T3" fmla="*/ 27 h 38"/>
                <a:gd name="T4" fmla="*/ 28 w 36"/>
                <a:gd name="T5" fmla="*/ 21 h 38"/>
                <a:gd name="T6" fmla="*/ 20 w 36"/>
                <a:gd name="T7" fmla="*/ 28 h 38"/>
                <a:gd name="T8" fmla="*/ 21 w 36"/>
                <a:gd name="T9" fmla="*/ 38 h 38"/>
                <a:gd name="T10" fmla="*/ 25 w 36"/>
                <a:gd name="T11" fmla="*/ 5 h 38"/>
                <a:gd name="T12" fmla="*/ 36 w 36"/>
                <a:gd name="T13" fmla="*/ 29 h 38"/>
                <a:gd name="T14" fmla="*/ 29 w 36"/>
                <a:gd name="T15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8">
                  <a:moveTo>
                    <a:pt x="29" y="35"/>
                  </a:moveTo>
                  <a:cubicBezTo>
                    <a:pt x="29" y="30"/>
                    <a:pt x="26" y="30"/>
                    <a:pt x="26" y="27"/>
                  </a:cubicBezTo>
                  <a:cubicBezTo>
                    <a:pt x="26" y="25"/>
                    <a:pt x="28" y="23"/>
                    <a:pt x="28" y="21"/>
                  </a:cubicBezTo>
                  <a:cubicBezTo>
                    <a:pt x="25" y="7"/>
                    <a:pt x="3" y="25"/>
                    <a:pt x="20" y="28"/>
                  </a:cubicBezTo>
                  <a:cubicBezTo>
                    <a:pt x="20" y="32"/>
                    <a:pt x="22" y="36"/>
                    <a:pt x="21" y="38"/>
                  </a:cubicBezTo>
                  <a:cubicBezTo>
                    <a:pt x="0" y="37"/>
                    <a:pt x="1" y="0"/>
                    <a:pt x="25" y="5"/>
                  </a:cubicBezTo>
                  <a:cubicBezTo>
                    <a:pt x="33" y="7"/>
                    <a:pt x="36" y="17"/>
                    <a:pt x="36" y="29"/>
                  </a:cubicBezTo>
                  <a:cubicBezTo>
                    <a:pt x="34" y="31"/>
                    <a:pt x="33" y="34"/>
                    <a:pt x="29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3" name="iśḷiḑè">
              <a:extLst>
                <a:ext uri="{FF2B5EF4-FFF2-40B4-BE49-F238E27FC236}">
                  <a16:creationId xmlns:a16="http://schemas.microsoft.com/office/drawing/2014/main" id="{4B9F3556-6842-4297-8BA7-32EE644600F6}"/>
                </a:ext>
              </a:extLst>
            </p:cNvPr>
            <p:cNvSpPr/>
            <p:nvPr/>
          </p:nvSpPr>
          <p:spPr bwMode="auto">
            <a:xfrm>
              <a:off x="2084388" y="3201988"/>
              <a:ext cx="133350" cy="114300"/>
            </a:xfrm>
            <a:custGeom>
              <a:avLst/>
              <a:gdLst>
                <a:gd name="T0" fmla="*/ 41 w 42"/>
                <a:gd name="T1" fmla="*/ 10 h 36"/>
                <a:gd name="T2" fmla="*/ 28 w 42"/>
                <a:gd name="T3" fmla="*/ 12 h 36"/>
                <a:gd name="T4" fmla="*/ 6 w 42"/>
                <a:gd name="T5" fmla="*/ 36 h 36"/>
                <a:gd name="T6" fmla="*/ 4 w 42"/>
                <a:gd name="T7" fmla="*/ 25 h 36"/>
                <a:gd name="T8" fmla="*/ 22 w 42"/>
                <a:gd name="T9" fmla="*/ 16 h 36"/>
                <a:gd name="T10" fmla="*/ 3 w 42"/>
                <a:gd name="T11" fmla="*/ 17 h 36"/>
                <a:gd name="T12" fmla="*/ 1 w 42"/>
                <a:gd name="T13" fmla="*/ 6 h 36"/>
                <a:gd name="T14" fmla="*/ 39 w 42"/>
                <a:gd name="T15" fmla="*/ 0 h 36"/>
                <a:gd name="T16" fmla="*/ 41 w 42"/>
                <a:gd name="T17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6">
                  <a:moveTo>
                    <a:pt x="41" y="10"/>
                  </a:moveTo>
                  <a:cubicBezTo>
                    <a:pt x="37" y="11"/>
                    <a:pt x="33" y="12"/>
                    <a:pt x="28" y="12"/>
                  </a:cubicBezTo>
                  <a:cubicBezTo>
                    <a:pt x="42" y="28"/>
                    <a:pt x="22" y="35"/>
                    <a:pt x="6" y="36"/>
                  </a:cubicBezTo>
                  <a:cubicBezTo>
                    <a:pt x="6" y="32"/>
                    <a:pt x="4" y="29"/>
                    <a:pt x="4" y="25"/>
                  </a:cubicBezTo>
                  <a:cubicBezTo>
                    <a:pt x="11" y="23"/>
                    <a:pt x="25" y="25"/>
                    <a:pt x="22" y="16"/>
                  </a:cubicBezTo>
                  <a:cubicBezTo>
                    <a:pt x="18" y="12"/>
                    <a:pt x="9" y="17"/>
                    <a:pt x="3" y="17"/>
                  </a:cubicBezTo>
                  <a:cubicBezTo>
                    <a:pt x="2" y="14"/>
                    <a:pt x="0" y="9"/>
                    <a:pt x="1" y="6"/>
                  </a:cubicBezTo>
                  <a:cubicBezTo>
                    <a:pt x="14" y="5"/>
                    <a:pt x="27" y="0"/>
                    <a:pt x="39" y="0"/>
                  </a:cubicBezTo>
                  <a:cubicBezTo>
                    <a:pt x="39" y="4"/>
                    <a:pt x="40" y="6"/>
                    <a:pt x="41" y="1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4" name="îṡḷïdé">
              <a:extLst>
                <a:ext uri="{FF2B5EF4-FFF2-40B4-BE49-F238E27FC236}">
                  <a16:creationId xmlns:a16="http://schemas.microsoft.com/office/drawing/2014/main" id="{A0B0DAA1-C3FC-4CAB-996A-CB7416B71373}"/>
                </a:ext>
              </a:extLst>
            </p:cNvPr>
            <p:cNvSpPr/>
            <p:nvPr/>
          </p:nvSpPr>
          <p:spPr bwMode="auto">
            <a:xfrm>
              <a:off x="114300" y="3300413"/>
              <a:ext cx="101600" cy="111125"/>
            </a:xfrm>
            <a:custGeom>
              <a:avLst/>
              <a:gdLst>
                <a:gd name="T0" fmla="*/ 32 w 32"/>
                <a:gd name="T1" fmla="*/ 6 h 35"/>
                <a:gd name="T2" fmla="*/ 31 w 32"/>
                <a:gd name="T3" fmla="*/ 17 h 35"/>
                <a:gd name="T4" fmla="*/ 11 w 32"/>
                <a:gd name="T5" fmla="*/ 19 h 35"/>
                <a:gd name="T6" fmla="*/ 31 w 32"/>
                <a:gd name="T7" fmla="*/ 25 h 35"/>
                <a:gd name="T8" fmla="*/ 30 w 32"/>
                <a:gd name="T9" fmla="*/ 35 h 35"/>
                <a:gd name="T10" fmla="*/ 2 w 32"/>
                <a:gd name="T11" fmla="*/ 33 h 35"/>
                <a:gd name="T12" fmla="*/ 6 w 32"/>
                <a:gd name="T13" fmla="*/ 23 h 35"/>
                <a:gd name="T14" fmla="*/ 3 w 32"/>
                <a:gd name="T15" fmla="*/ 11 h 35"/>
                <a:gd name="T16" fmla="*/ 32 w 32"/>
                <a:gd name="T17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5">
                  <a:moveTo>
                    <a:pt x="32" y="6"/>
                  </a:moveTo>
                  <a:cubicBezTo>
                    <a:pt x="32" y="10"/>
                    <a:pt x="32" y="14"/>
                    <a:pt x="31" y="17"/>
                  </a:cubicBezTo>
                  <a:cubicBezTo>
                    <a:pt x="24" y="17"/>
                    <a:pt x="11" y="12"/>
                    <a:pt x="11" y="19"/>
                  </a:cubicBezTo>
                  <a:cubicBezTo>
                    <a:pt x="11" y="26"/>
                    <a:pt x="24" y="22"/>
                    <a:pt x="31" y="25"/>
                  </a:cubicBezTo>
                  <a:cubicBezTo>
                    <a:pt x="30" y="28"/>
                    <a:pt x="31" y="33"/>
                    <a:pt x="30" y="35"/>
                  </a:cubicBezTo>
                  <a:cubicBezTo>
                    <a:pt x="20" y="35"/>
                    <a:pt x="11" y="34"/>
                    <a:pt x="2" y="33"/>
                  </a:cubicBezTo>
                  <a:cubicBezTo>
                    <a:pt x="3" y="29"/>
                    <a:pt x="0" y="22"/>
                    <a:pt x="6" y="23"/>
                  </a:cubicBezTo>
                  <a:cubicBezTo>
                    <a:pt x="4" y="19"/>
                    <a:pt x="2" y="15"/>
                    <a:pt x="3" y="11"/>
                  </a:cubicBezTo>
                  <a:cubicBezTo>
                    <a:pt x="5" y="0"/>
                    <a:pt x="22" y="5"/>
                    <a:pt x="32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5" name="ïşlïḓê">
              <a:extLst>
                <a:ext uri="{FF2B5EF4-FFF2-40B4-BE49-F238E27FC236}">
                  <a16:creationId xmlns:a16="http://schemas.microsoft.com/office/drawing/2014/main" id="{669111CF-D88F-41CE-A210-0956DE217E70}"/>
                </a:ext>
              </a:extLst>
            </p:cNvPr>
            <p:cNvSpPr/>
            <p:nvPr/>
          </p:nvSpPr>
          <p:spPr bwMode="auto">
            <a:xfrm>
              <a:off x="2103438" y="3328988"/>
              <a:ext cx="101600" cy="101600"/>
            </a:xfrm>
            <a:custGeom>
              <a:avLst/>
              <a:gdLst>
                <a:gd name="T0" fmla="*/ 28 w 32"/>
                <a:gd name="T1" fmla="*/ 0 h 32"/>
                <a:gd name="T2" fmla="*/ 25 w 32"/>
                <a:gd name="T3" fmla="*/ 10 h 32"/>
                <a:gd name="T4" fmla="*/ 30 w 32"/>
                <a:gd name="T5" fmla="*/ 24 h 32"/>
                <a:gd name="T6" fmla="*/ 3 w 32"/>
                <a:gd name="T7" fmla="*/ 32 h 32"/>
                <a:gd name="T8" fmla="*/ 1 w 32"/>
                <a:gd name="T9" fmla="*/ 21 h 32"/>
                <a:gd name="T10" fmla="*/ 21 w 32"/>
                <a:gd name="T11" fmla="*/ 15 h 32"/>
                <a:gd name="T12" fmla="*/ 1 w 32"/>
                <a:gd name="T13" fmla="*/ 13 h 32"/>
                <a:gd name="T14" fmla="*/ 0 w 32"/>
                <a:gd name="T15" fmla="*/ 2 h 32"/>
                <a:gd name="T16" fmla="*/ 28 w 3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28" y="0"/>
                  </a:moveTo>
                  <a:cubicBezTo>
                    <a:pt x="27" y="4"/>
                    <a:pt x="32" y="11"/>
                    <a:pt x="25" y="10"/>
                  </a:cubicBezTo>
                  <a:cubicBezTo>
                    <a:pt x="28" y="14"/>
                    <a:pt x="31" y="17"/>
                    <a:pt x="30" y="24"/>
                  </a:cubicBezTo>
                  <a:cubicBezTo>
                    <a:pt x="26" y="32"/>
                    <a:pt x="12" y="30"/>
                    <a:pt x="3" y="32"/>
                  </a:cubicBezTo>
                  <a:cubicBezTo>
                    <a:pt x="2" y="29"/>
                    <a:pt x="2" y="24"/>
                    <a:pt x="1" y="21"/>
                  </a:cubicBezTo>
                  <a:cubicBezTo>
                    <a:pt x="7" y="18"/>
                    <a:pt x="22" y="23"/>
                    <a:pt x="21" y="15"/>
                  </a:cubicBezTo>
                  <a:cubicBezTo>
                    <a:pt x="20" y="8"/>
                    <a:pt x="8" y="14"/>
                    <a:pt x="1" y="13"/>
                  </a:cubicBezTo>
                  <a:cubicBezTo>
                    <a:pt x="1" y="9"/>
                    <a:pt x="0" y="6"/>
                    <a:pt x="0" y="2"/>
                  </a:cubicBezTo>
                  <a:cubicBezTo>
                    <a:pt x="9" y="1"/>
                    <a:pt x="18" y="0"/>
                    <a:pt x="2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6" name="ïśḷîḑê">
              <a:extLst>
                <a:ext uri="{FF2B5EF4-FFF2-40B4-BE49-F238E27FC236}">
                  <a16:creationId xmlns:a16="http://schemas.microsoft.com/office/drawing/2014/main" id="{96A5D551-ED55-47C9-B0C7-1961AC2584EC}"/>
                </a:ext>
              </a:extLst>
            </p:cNvPr>
            <p:cNvSpPr/>
            <p:nvPr/>
          </p:nvSpPr>
          <p:spPr bwMode="auto">
            <a:xfrm>
              <a:off x="88900" y="3430588"/>
              <a:ext cx="25400" cy="41275"/>
            </a:xfrm>
            <a:custGeom>
              <a:avLst/>
              <a:gdLst>
                <a:gd name="T0" fmla="*/ 7 w 8"/>
                <a:gd name="T1" fmla="*/ 1 h 13"/>
                <a:gd name="T2" fmla="*/ 8 w 8"/>
                <a:gd name="T3" fmla="*/ 11 h 13"/>
                <a:gd name="T4" fmla="*/ 0 w 8"/>
                <a:gd name="T5" fmla="*/ 12 h 13"/>
                <a:gd name="T6" fmla="*/ 0 w 8"/>
                <a:gd name="T7" fmla="*/ 2 h 13"/>
                <a:gd name="T8" fmla="*/ 7 w 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7" y="1"/>
                  </a:moveTo>
                  <a:cubicBezTo>
                    <a:pt x="7" y="6"/>
                    <a:pt x="7" y="6"/>
                    <a:pt x="8" y="11"/>
                  </a:cubicBezTo>
                  <a:cubicBezTo>
                    <a:pt x="6" y="13"/>
                    <a:pt x="2" y="12"/>
                    <a:pt x="0" y="12"/>
                  </a:cubicBezTo>
                  <a:cubicBezTo>
                    <a:pt x="0" y="9"/>
                    <a:pt x="0" y="5"/>
                    <a:pt x="0" y="2"/>
                  </a:cubicBezTo>
                  <a:cubicBezTo>
                    <a:pt x="1" y="0"/>
                    <a:pt x="5" y="1"/>
                    <a:pt x="7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7" name="ïšḻiḍe">
              <a:extLst>
                <a:ext uri="{FF2B5EF4-FFF2-40B4-BE49-F238E27FC236}">
                  <a16:creationId xmlns:a16="http://schemas.microsoft.com/office/drawing/2014/main" id="{9914E251-D61E-46C7-8CD5-C6583F1C267A}"/>
                </a:ext>
              </a:extLst>
            </p:cNvPr>
            <p:cNvSpPr/>
            <p:nvPr/>
          </p:nvSpPr>
          <p:spPr bwMode="auto">
            <a:xfrm>
              <a:off x="117475" y="3433763"/>
              <a:ext cx="92075" cy="34925"/>
            </a:xfrm>
            <a:custGeom>
              <a:avLst/>
              <a:gdLst>
                <a:gd name="T0" fmla="*/ 29 w 29"/>
                <a:gd name="T1" fmla="*/ 0 h 11"/>
                <a:gd name="T2" fmla="*/ 29 w 29"/>
                <a:gd name="T3" fmla="*/ 10 h 11"/>
                <a:gd name="T4" fmla="*/ 1 w 29"/>
                <a:gd name="T5" fmla="*/ 11 h 11"/>
                <a:gd name="T6" fmla="*/ 2 w 29"/>
                <a:gd name="T7" fmla="*/ 0 h 11"/>
                <a:gd name="T8" fmla="*/ 29 w 2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29" y="0"/>
                  </a:moveTo>
                  <a:cubicBezTo>
                    <a:pt x="29" y="3"/>
                    <a:pt x="29" y="7"/>
                    <a:pt x="29" y="10"/>
                  </a:cubicBezTo>
                  <a:cubicBezTo>
                    <a:pt x="21" y="11"/>
                    <a:pt x="11" y="11"/>
                    <a:pt x="1" y="11"/>
                  </a:cubicBezTo>
                  <a:cubicBezTo>
                    <a:pt x="2" y="7"/>
                    <a:pt x="0" y="2"/>
                    <a:pt x="2" y="0"/>
                  </a:cubicBezTo>
                  <a:cubicBezTo>
                    <a:pt x="11" y="0"/>
                    <a:pt x="20" y="0"/>
                    <a:pt x="29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8" name="ïṣḷidè">
              <a:extLst>
                <a:ext uri="{FF2B5EF4-FFF2-40B4-BE49-F238E27FC236}">
                  <a16:creationId xmlns:a16="http://schemas.microsoft.com/office/drawing/2014/main" id="{51B0FE14-FA01-4522-8578-40AB14EFAA09}"/>
                </a:ext>
              </a:extLst>
            </p:cNvPr>
            <p:cNvSpPr/>
            <p:nvPr/>
          </p:nvSpPr>
          <p:spPr bwMode="auto">
            <a:xfrm>
              <a:off x="2087563" y="3436938"/>
              <a:ext cx="133350" cy="127000"/>
            </a:xfrm>
            <a:custGeom>
              <a:avLst/>
              <a:gdLst>
                <a:gd name="T0" fmla="*/ 25 w 42"/>
                <a:gd name="T1" fmla="*/ 35 h 40"/>
                <a:gd name="T2" fmla="*/ 17 w 42"/>
                <a:gd name="T3" fmla="*/ 3 h 40"/>
                <a:gd name="T4" fmla="*/ 25 w 42"/>
                <a:gd name="T5" fmla="*/ 35 h 40"/>
                <a:gd name="T6" fmla="*/ 13 w 42"/>
                <a:gd name="T7" fmla="*/ 20 h 40"/>
                <a:gd name="T8" fmla="*/ 27 w 42"/>
                <a:gd name="T9" fmla="*/ 22 h 40"/>
                <a:gd name="T10" fmla="*/ 27 w 42"/>
                <a:gd name="T11" fmla="*/ 17 h 40"/>
                <a:gd name="T12" fmla="*/ 13 w 42"/>
                <a:gd name="T13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25" y="35"/>
                  </a:moveTo>
                  <a:cubicBezTo>
                    <a:pt x="0" y="40"/>
                    <a:pt x="0" y="6"/>
                    <a:pt x="17" y="3"/>
                  </a:cubicBezTo>
                  <a:cubicBezTo>
                    <a:pt x="34" y="0"/>
                    <a:pt x="42" y="26"/>
                    <a:pt x="25" y="35"/>
                  </a:cubicBezTo>
                  <a:close/>
                  <a:moveTo>
                    <a:pt x="13" y="20"/>
                  </a:moveTo>
                  <a:cubicBezTo>
                    <a:pt x="14" y="25"/>
                    <a:pt x="23" y="25"/>
                    <a:pt x="27" y="22"/>
                  </a:cubicBezTo>
                  <a:cubicBezTo>
                    <a:pt x="27" y="20"/>
                    <a:pt x="27" y="18"/>
                    <a:pt x="27" y="17"/>
                  </a:cubicBezTo>
                  <a:cubicBezTo>
                    <a:pt x="22" y="12"/>
                    <a:pt x="12" y="13"/>
                    <a:pt x="13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9" name="ïş1îḓè">
              <a:extLst>
                <a:ext uri="{FF2B5EF4-FFF2-40B4-BE49-F238E27FC236}">
                  <a16:creationId xmlns:a16="http://schemas.microsoft.com/office/drawing/2014/main" id="{23F5D05C-1D82-49FD-9010-F7B015A70D0A}"/>
                </a:ext>
              </a:extLst>
            </p:cNvPr>
            <p:cNvSpPr/>
            <p:nvPr/>
          </p:nvSpPr>
          <p:spPr bwMode="auto">
            <a:xfrm>
              <a:off x="120650" y="3462338"/>
              <a:ext cx="149225" cy="79375"/>
            </a:xfrm>
            <a:custGeom>
              <a:avLst/>
              <a:gdLst>
                <a:gd name="T0" fmla="*/ 40 w 47"/>
                <a:gd name="T1" fmla="*/ 25 h 25"/>
                <a:gd name="T2" fmla="*/ 32 w 47"/>
                <a:gd name="T3" fmla="*/ 20 h 25"/>
                <a:gd name="T4" fmla="*/ 1 w 47"/>
                <a:gd name="T5" fmla="*/ 21 h 25"/>
                <a:gd name="T6" fmla="*/ 1 w 47"/>
                <a:gd name="T7" fmla="*/ 10 h 25"/>
                <a:gd name="T8" fmla="*/ 40 w 4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5">
                  <a:moveTo>
                    <a:pt x="40" y="25"/>
                  </a:moveTo>
                  <a:cubicBezTo>
                    <a:pt x="36" y="25"/>
                    <a:pt x="31" y="24"/>
                    <a:pt x="32" y="20"/>
                  </a:cubicBezTo>
                  <a:cubicBezTo>
                    <a:pt x="23" y="19"/>
                    <a:pt x="12" y="21"/>
                    <a:pt x="1" y="21"/>
                  </a:cubicBezTo>
                  <a:cubicBezTo>
                    <a:pt x="2" y="17"/>
                    <a:pt x="0" y="15"/>
                    <a:pt x="1" y="10"/>
                  </a:cubicBezTo>
                  <a:cubicBezTo>
                    <a:pt x="16" y="10"/>
                    <a:pt x="47" y="0"/>
                    <a:pt x="40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0" name="ïṡľîḓê">
              <a:extLst>
                <a:ext uri="{FF2B5EF4-FFF2-40B4-BE49-F238E27FC236}">
                  <a16:creationId xmlns:a16="http://schemas.microsoft.com/office/drawing/2014/main" id="{7B4354C4-75E1-474E-A72A-07C3FE432A80}"/>
                </a:ext>
              </a:extLst>
            </p:cNvPr>
            <p:cNvSpPr/>
            <p:nvPr/>
          </p:nvSpPr>
          <p:spPr bwMode="auto">
            <a:xfrm>
              <a:off x="88900" y="3494088"/>
              <a:ext cx="28575" cy="38100"/>
            </a:xfrm>
            <a:custGeom>
              <a:avLst/>
              <a:gdLst>
                <a:gd name="T0" fmla="*/ 8 w 9"/>
                <a:gd name="T1" fmla="*/ 0 h 12"/>
                <a:gd name="T2" fmla="*/ 9 w 9"/>
                <a:gd name="T3" fmla="*/ 11 h 12"/>
                <a:gd name="T4" fmla="*/ 1 w 9"/>
                <a:gd name="T5" fmla="*/ 12 h 12"/>
                <a:gd name="T6" fmla="*/ 0 w 9"/>
                <a:gd name="T7" fmla="*/ 1 h 12"/>
                <a:gd name="T8" fmla="*/ 8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0"/>
                  </a:moveTo>
                  <a:cubicBezTo>
                    <a:pt x="8" y="4"/>
                    <a:pt x="8" y="8"/>
                    <a:pt x="9" y="11"/>
                  </a:cubicBezTo>
                  <a:cubicBezTo>
                    <a:pt x="7" y="12"/>
                    <a:pt x="2" y="12"/>
                    <a:pt x="1" y="12"/>
                  </a:cubicBezTo>
                  <a:cubicBezTo>
                    <a:pt x="2" y="7"/>
                    <a:pt x="0" y="5"/>
                    <a:pt x="0" y="1"/>
                  </a:cubicBezTo>
                  <a:cubicBezTo>
                    <a:pt x="2" y="0"/>
                    <a:pt x="6" y="1"/>
                    <a:pt x="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1" name="ïṩḷíḋe">
              <a:extLst>
                <a:ext uri="{FF2B5EF4-FFF2-40B4-BE49-F238E27FC236}">
                  <a16:creationId xmlns:a16="http://schemas.microsoft.com/office/drawing/2014/main" id="{A16BE344-9DE8-4D26-A85A-FD867F571BA3}"/>
                </a:ext>
              </a:extLst>
            </p:cNvPr>
            <p:cNvSpPr/>
            <p:nvPr/>
          </p:nvSpPr>
          <p:spPr bwMode="auto">
            <a:xfrm>
              <a:off x="127000" y="3541713"/>
              <a:ext cx="104775" cy="107950"/>
            </a:xfrm>
            <a:custGeom>
              <a:avLst/>
              <a:gdLst>
                <a:gd name="T0" fmla="*/ 27 w 33"/>
                <a:gd name="T1" fmla="*/ 0 h 34"/>
                <a:gd name="T2" fmla="*/ 30 w 33"/>
                <a:gd name="T3" fmla="*/ 12 h 34"/>
                <a:gd name="T4" fmla="*/ 11 w 33"/>
                <a:gd name="T5" fmla="*/ 17 h 34"/>
                <a:gd name="T6" fmla="*/ 31 w 33"/>
                <a:gd name="T7" fmla="*/ 19 h 34"/>
                <a:gd name="T8" fmla="*/ 33 w 33"/>
                <a:gd name="T9" fmla="*/ 30 h 34"/>
                <a:gd name="T10" fmla="*/ 5 w 33"/>
                <a:gd name="T11" fmla="*/ 34 h 34"/>
                <a:gd name="T12" fmla="*/ 3 w 33"/>
                <a:gd name="T13" fmla="*/ 25 h 34"/>
                <a:gd name="T14" fmla="*/ 7 w 33"/>
                <a:gd name="T15" fmla="*/ 24 h 34"/>
                <a:gd name="T16" fmla="*/ 1 w 33"/>
                <a:gd name="T17" fmla="*/ 12 h 34"/>
                <a:gd name="T18" fmla="*/ 27 w 33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4">
                  <a:moveTo>
                    <a:pt x="27" y="0"/>
                  </a:moveTo>
                  <a:cubicBezTo>
                    <a:pt x="29" y="3"/>
                    <a:pt x="29" y="8"/>
                    <a:pt x="30" y="12"/>
                  </a:cubicBezTo>
                  <a:cubicBezTo>
                    <a:pt x="24" y="14"/>
                    <a:pt x="14" y="12"/>
                    <a:pt x="11" y="17"/>
                  </a:cubicBezTo>
                  <a:cubicBezTo>
                    <a:pt x="11" y="27"/>
                    <a:pt x="24" y="19"/>
                    <a:pt x="31" y="19"/>
                  </a:cubicBezTo>
                  <a:cubicBezTo>
                    <a:pt x="32" y="23"/>
                    <a:pt x="32" y="26"/>
                    <a:pt x="33" y="30"/>
                  </a:cubicBezTo>
                  <a:cubicBezTo>
                    <a:pt x="24" y="31"/>
                    <a:pt x="15" y="34"/>
                    <a:pt x="5" y="34"/>
                  </a:cubicBezTo>
                  <a:cubicBezTo>
                    <a:pt x="4" y="32"/>
                    <a:pt x="4" y="28"/>
                    <a:pt x="3" y="25"/>
                  </a:cubicBezTo>
                  <a:cubicBezTo>
                    <a:pt x="5" y="25"/>
                    <a:pt x="5" y="24"/>
                    <a:pt x="7" y="24"/>
                  </a:cubicBezTo>
                  <a:cubicBezTo>
                    <a:pt x="3" y="20"/>
                    <a:pt x="0" y="17"/>
                    <a:pt x="1" y="12"/>
                  </a:cubicBezTo>
                  <a:cubicBezTo>
                    <a:pt x="2" y="2"/>
                    <a:pt x="18" y="4"/>
                    <a:pt x="2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2" name="íṩḷïḍê">
              <a:extLst>
                <a:ext uri="{FF2B5EF4-FFF2-40B4-BE49-F238E27FC236}">
                  <a16:creationId xmlns:a16="http://schemas.microsoft.com/office/drawing/2014/main" id="{DABB99C6-79A8-48DD-944F-A7322FA32612}"/>
                </a:ext>
              </a:extLst>
            </p:cNvPr>
            <p:cNvSpPr/>
            <p:nvPr/>
          </p:nvSpPr>
          <p:spPr bwMode="auto">
            <a:xfrm>
              <a:off x="2093913" y="3560763"/>
              <a:ext cx="127000" cy="57150"/>
            </a:xfrm>
            <a:custGeom>
              <a:avLst/>
              <a:gdLst>
                <a:gd name="T0" fmla="*/ 2 w 40"/>
                <a:gd name="T1" fmla="*/ 0 h 18"/>
                <a:gd name="T2" fmla="*/ 40 w 40"/>
                <a:gd name="T3" fmla="*/ 7 h 18"/>
                <a:gd name="T4" fmla="*/ 38 w 40"/>
                <a:gd name="T5" fmla="*/ 18 h 18"/>
                <a:gd name="T6" fmla="*/ 0 w 40"/>
                <a:gd name="T7" fmla="*/ 11 h 18"/>
                <a:gd name="T8" fmla="*/ 2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2" y="0"/>
                  </a:moveTo>
                  <a:cubicBezTo>
                    <a:pt x="15" y="2"/>
                    <a:pt x="27" y="5"/>
                    <a:pt x="40" y="7"/>
                  </a:cubicBezTo>
                  <a:cubicBezTo>
                    <a:pt x="40" y="11"/>
                    <a:pt x="39" y="14"/>
                    <a:pt x="38" y="18"/>
                  </a:cubicBezTo>
                  <a:cubicBezTo>
                    <a:pt x="26" y="16"/>
                    <a:pt x="13" y="13"/>
                    <a:pt x="0" y="11"/>
                  </a:cubicBezTo>
                  <a:cubicBezTo>
                    <a:pt x="1" y="8"/>
                    <a:pt x="1" y="4"/>
                    <a:pt x="2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3" name="îṥḻîdè">
              <a:extLst>
                <a:ext uri="{FF2B5EF4-FFF2-40B4-BE49-F238E27FC236}">
                  <a16:creationId xmlns:a16="http://schemas.microsoft.com/office/drawing/2014/main" id="{D5EB538C-26EC-4EC6-90A0-14BE56BCD3AF}"/>
                </a:ext>
              </a:extLst>
            </p:cNvPr>
            <p:cNvSpPr/>
            <p:nvPr/>
          </p:nvSpPr>
          <p:spPr bwMode="auto">
            <a:xfrm>
              <a:off x="2055813" y="3617913"/>
              <a:ext cx="130175" cy="117475"/>
            </a:xfrm>
            <a:custGeom>
              <a:avLst/>
              <a:gdLst>
                <a:gd name="T0" fmla="*/ 21 w 41"/>
                <a:gd name="T1" fmla="*/ 1 h 37"/>
                <a:gd name="T2" fmla="*/ 25 w 41"/>
                <a:gd name="T3" fmla="*/ 33 h 37"/>
                <a:gd name="T4" fmla="*/ 21 w 41"/>
                <a:gd name="T5" fmla="*/ 1 h 37"/>
                <a:gd name="T6" fmla="*/ 14 w 41"/>
                <a:gd name="T7" fmla="*/ 18 h 37"/>
                <a:gd name="T8" fmla="*/ 28 w 41"/>
                <a:gd name="T9" fmla="*/ 20 h 37"/>
                <a:gd name="T10" fmla="*/ 28 w 41"/>
                <a:gd name="T11" fmla="*/ 15 h 37"/>
                <a:gd name="T12" fmla="*/ 14 w 4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7">
                  <a:moveTo>
                    <a:pt x="21" y="1"/>
                  </a:moveTo>
                  <a:cubicBezTo>
                    <a:pt x="39" y="0"/>
                    <a:pt x="41" y="30"/>
                    <a:pt x="25" y="33"/>
                  </a:cubicBezTo>
                  <a:cubicBezTo>
                    <a:pt x="3" y="37"/>
                    <a:pt x="0" y="3"/>
                    <a:pt x="21" y="1"/>
                  </a:cubicBezTo>
                  <a:close/>
                  <a:moveTo>
                    <a:pt x="14" y="18"/>
                  </a:moveTo>
                  <a:cubicBezTo>
                    <a:pt x="15" y="22"/>
                    <a:pt x="24" y="24"/>
                    <a:pt x="28" y="20"/>
                  </a:cubicBezTo>
                  <a:cubicBezTo>
                    <a:pt x="28" y="18"/>
                    <a:pt x="28" y="17"/>
                    <a:pt x="28" y="15"/>
                  </a:cubicBezTo>
                  <a:cubicBezTo>
                    <a:pt x="24" y="10"/>
                    <a:pt x="13" y="11"/>
                    <a:pt x="14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4" name="ïṣḻïdê">
              <a:extLst>
                <a:ext uri="{FF2B5EF4-FFF2-40B4-BE49-F238E27FC236}">
                  <a16:creationId xmlns:a16="http://schemas.microsoft.com/office/drawing/2014/main" id="{0097B300-A7B1-4DFC-96EC-6DF719CF5015}"/>
                </a:ext>
              </a:extLst>
            </p:cNvPr>
            <p:cNvSpPr/>
            <p:nvPr/>
          </p:nvSpPr>
          <p:spPr bwMode="auto">
            <a:xfrm>
              <a:off x="155575" y="3649663"/>
              <a:ext cx="111125" cy="117475"/>
            </a:xfrm>
            <a:custGeom>
              <a:avLst/>
              <a:gdLst>
                <a:gd name="T0" fmla="*/ 24 w 35"/>
                <a:gd name="T1" fmla="*/ 0 h 37"/>
                <a:gd name="T2" fmla="*/ 25 w 35"/>
                <a:gd name="T3" fmla="*/ 12 h 37"/>
                <a:gd name="T4" fmla="*/ 21 w 35"/>
                <a:gd name="T5" fmla="*/ 34 h 37"/>
                <a:gd name="T6" fmla="*/ 9 w 35"/>
                <a:gd name="T7" fmla="*/ 17 h 37"/>
                <a:gd name="T8" fmla="*/ 13 w 35"/>
                <a:gd name="T9" fmla="*/ 26 h 37"/>
                <a:gd name="T10" fmla="*/ 14 w 35"/>
                <a:gd name="T11" fmla="*/ 36 h 37"/>
                <a:gd name="T12" fmla="*/ 0 w 35"/>
                <a:gd name="T13" fmla="*/ 12 h 37"/>
                <a:gd name="T14" fmla="*/ 24 w 35"/>
                <a:gd name="T15" fmla="*/ 0 h 37"/>
                <a:gd name="T16" fmla="*/ 16 w 35"/>
                <a:gd name="T17" fmla="*/ 15 h 37"/>
                <a:gd name="T18" fmla="*/ 24 w 35"/>
                <a:gd name="T19" fmla="*/ 23 h 37"/>
                <a:gd name="T20" fmla="*/ 16 w 35"/>
                <a:gd name="T21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7">
                  <a:moveTo>
                    <a:pt x="24" y="0"/>
                  </a:moveTo>
                  <a:cubicBezTo>
                    <a:pt x="26" y="4"/>
                    <a:pt x="29" y="11"/>
                    <a:pt x="25" y="12"/>
                  </a:cubicBezTo>
                  <a:cubicBezTo>
                    <a:pt x="34" y="16"/>
                    <a:pt x="35" y="37"/>
                    <a:pt x="21" y="34"/>
                  </a:cubicBezTo>
                  <a:cubicBezTo>
                    <a:pt x="15" y="32"/>
                    <a:pt x="15" y="21"/>
                    <a:pt x="9" y="17"/>
                  </a:cubicBezTo>
                  <a:cubicBezTo>
                    <a:pt x="5" y="20"/>
                    <a:pt x="10" y="26"/>
                    <a:pt x="13" y="26"/>
                  </a:cubicBezTo>
                  <a:cubicBezTo>
                    <a:pt x="13" y="30"/>
                    <a:pt x="13" y="33"/>
                    <a:pt x="14" y="36"/>
                  </a:cubicBezTo>
                  <a:cubicBezTo>
                    <a:pt x="2" y="36"/>
                    <a:pt x="1" y="24"/>
                    <a:pt x="0" y="12"/>
                  </a:cubicBezTo>
                  <a:cubicBezTo>
                    <a:pt x="5" y="4"/>
                    <a:pt x="18" y="6"/>
                    <a:pt x="24" y="0"/>
                  </a:cubicBezTo>
                  <a:close/>
                  <a:moveTo>
                    <a:pt x="16" y="15"/>
                  </a:moveTo>
                  <a:cubicBezTo>
                    <a:pt x="18" y="18"/>
                    <a:pt x="18" y="24"/>
                    <a:pt x="24" y="23"/>
                  </a:cubicBezTo>
                  <a:cubicBezTo>
                    <a:pt x="26" y="18"/>
                    <a:pt x="21" y="13"/>
                    <a:pt x="16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5" name="ï$ļíḑe">
              <a:extLst>
                <a:ext uri="{FF2B5EF4-FFF2-40B4-BE49-F238E27FC236}">
                  <a16:creationId xmlns:a16="http://schemas.microsoft.com/office/drawing/2014/main" id="{E06FABEA-BD4E-48C4-BEB6-1D8E68CC94CA}"/>
                </a:ext>
              </a:extLst>
            </p:cNvPr>
            <p:cNvSpPr/>
            <p:nvPr/>
          </p:nvSpPr>
          <p:spPr bwMode="auto">
            <a:xfrm>
              <a:off x="2001838" y="3697288"/>
              <a:ext cx="184150" cy="149225"/>
            </a:xfrm>
            <a:custGeom>
              <a:avLst/>
              <a:gdLst>
                <a:gd name="T0" fmla="*/ 19 w 58"/>
                <a:gd name="T1" fmla="*/ 8 h 47"/>
                <a:gd name="T2" fmla="*/ 16 w 58"/>
                <a:gd name="T3" fmla="*/ 28 h 47"/>
                <a:gd name="T4" fmla="*/ 18 w 58"/>
                <a:gd name="T5" fmla="*/ 17 h 47"/>
                <a:gd name="T6" fmla="*/ 36 w 58"/>
                <a:gd name="T7" fmla="*/ 36 h 47"/>
                <a:gd name="T8" fmla="*/ 39 w 58"/>
                <a:gd name="T9" fmla="*/ 38 h 47"/>
                <a:gd name="T10" fmla="*/ 35 w 58"/>
                <a:gd name="T11" fmla="*/ 47 h 47"/>
                <a:gd name="T12" fmla="*/ 2 w 58"/>
                <a:gd name="T13" fmla="*/ 30 h 47"/>
                <a:gd name="T14" fmla="*/ 19 w 58"/>
                <a:gd name="T15" fmla="*/ 8 h 47"/>
                <a:gd name="T16" fmla="*/ 34 w 58"/>
                <a:gd name="T17" fmla="*/ 27 h 47"/>
                <a:gd name="T18" fmla="*/ 25 w 58"/>
                <a:gd name="T19" fmla="*/ 23 h 47"/>
                <a:gd name="T20" fmla="*/ 34 w 58"/>
                <a:gd name="T21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47">
                  <a:moveTo>
                    <a:pt x="19" y="8"/>
                  </a:moveTo>
                  <a:cubicBezTo>
                    <a:pt x="20" y="16"/>
                    <a:pt x="1" y="23"/>
                    <a:pt x="16" y="28"/>
                  </a:cubicBezTo>
                  <a:cubicBezTo>
                    <a:pt x="16" y="25"/>
                    <a:pt x="16" y="19"/>
                    <a:pt x="18" y="17"/>
                  </a:cubicBezTo>
                  <a:cubicBezTo>
                    <a:pt x="28" y="0"/>
                    <a:pt x="58" y="27"/>
                    <a:pt x="36" y="36"/>
                  </a:cubicBezTo>
                  <a:cubicBezTo>
                    <a:pt x="36" y="37"/>
                    <a:pt x="38" y="36"/>
                    <a:pt x="39" y="38"/>
                  </a:cubicBezTo>
                  <a:cubicBezTo>
                    <a:pt x="37" y="41"/>
                    <a:pt x="36" y="44"/>
                    <a:pt x="35" y="47"/>
                  </a:cubicBezTo>
                  <a:cubicBezTo>
                    <a:pt x="27" y="41"/>
                    <a:pt x="5" y="41"/>
                    <a:pt x="2" y="30"/>
                  </a:cubicBezTo>
                  <a:cubicBezTo>
                    <a:pt x="0" y="22"/>
                    <a:pt x="7" y="3"/>
                    <a:pt x="19" y="8"/>
                  </a:cubicBezTo>
                  <a:close/>
                  <a:moveTo>
                    <a:pt x="34" y="27"/>
                  </a:moveTo>
                  <a:cubicBezTo>
                    <a:pt x="33" y="24"/>
                    <a:pt x="27" y="22"/>
                    <a:pt x="25" y="23"/>
                  </a:cubicBezTo>
                  <a:cubicBezTo>
                    <a:pt x="14" y="29"/>
                    <a:pt x="37" y="39"/>
                    <a:pt x="34" y="2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6" name="í$1ïḋe">
              <a:extLst>
                <a:ext uri="{FF2B5EF4-FFF2-40B4-BE49-F238E27FC236}">
                  <a16:creationId xmlns:a16="http://schemas.microsoft.com/office/drawing/2014/main" id="{6ED63E32-7637-4259-8DAE-4E63055C466A}"/>
                </a:ext>
              </a:extLst>
            </p:cNvPr>
            <p:cNvSpPr/>
            <p:nvPr/>
          </p:nvSpPr>
          <p:spPr bwMode="auto">
            <a:xfrm>
              <a:off x="187325" y="3763963"/>
              <a:ext cx="92075" cy="66675"/>
            </a:xfrm>
            <a:custGeom>
              <a:avLst/>
              <a:gdLst>
                <a:gd name="T0" fmla="*/ 29 w 29"/>
                <a:gd name="T1" fmla="*/ 11 h 21"/>
                <a:gd name="T2" fmla="*/ 5 w 29"/>
                <a:gd name="T3" fmla="*/ 21 h 21"/>
                <a:gd name="T4" fmla="*/ 0 w 29"/>
                <a:gd name="T5" fmla="*/ 10 h 21"/>
                <a:gd name="T6" fmla="*/ 25 w 29"/>
                <a:gd name="T7" fmla="*/ 0 h 21"/>
                <a:gd name="T8" fmla="*/ 29 w 29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1">
                  <a:moveTo>
                    <a:pt x="29" y="11"/>
                  </a:moveTo>
                  <a:cubicBezTo>
                    <a:pt x="21" y="14"/>
                    <a:pt x="12" y="17"/>
                    <a:pt x="5" y="21"/>
                  </a:cubicBezTo>
                  <a:cubicBezTo>
                    <a:pt x="2" y="18"/>
                    <a:pt x="1" y="14"/>
                    <a:pt x="0" y="10"/>
                  </a:cubicBezTo>
                  <a:cubicBezTo>
                    <a:pt x="8" y="7"/>
                    <a:pt x="17" y="4"/>
                    <a:pt x="25" y="0"/>
                  </a:cubicBezTo>
                  <a:cubicBezTo>
                    <a:pt x="27" y="3"/>
                    <a:pt x="29" y="7"/>
                    <a:pt x="29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7" name="íṡľîḑé">
              <a:extLst>
                <a:ext uri="{FF2B5EF4-FFF2-40B4-BE49-F238E27FC236}">
                  <a16:creationId xmlns:a16="http://schemas.microsoft.com/office/drawing/2014/main" id="{2353BD09-1899-407C-AB67-3ABA81D3678C}"/>
                </a:ext>
              </a:extLst>
            </p:cNvPr>
            <p:cNvSpPr/>
            <p:nvPr/>
          </p:nvSpPr>
          <p:spPr bwMode="auto">
            <a:xfrm>
              <a:off x="155575" y="3792538"/>
              <a:ext cx="34925" cy="47625"/>
            </a:xfrm>
            <a:custGeom>
              <a:avLst/>
              <a:gdLst>
                <a:gd name="T0" fmla="*/ 11 w 11"/>
                <a:gd name="T1" fmla="*/ 13 h 15"/>
                <a:gd name="T2" fmla="*/ 4 w 11"/>
                <a:gd name="T3" fmla="*/ 15 h 15"/>
                <a:gd name="T4" fmla="*/ 0 w 11"/>
                <a:gd name="T5" fmla="*/ 4 h 15"/>
                <a:gd name="T6" fmla="*/ 11 w 11"/>
                <a:gd name="T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5">
                  <a:moveTo>
                    <a:pt x="11" y="13"/>
                  </a:moveTo>
                  <a:cubicBezTo>
                    <a:pt x="8" y="13"/>
                    <a:pt x="7" y="15"/>
                    <a:pt x="4" y="15"/>
                  </a:cubicBezTo>
                  <a:cubicBezTo>
                    <a:pt x="3" y="11"/>
                    <a:pt x="0" y="9"/>
                    <a:pt x="0" y="4"/>
                  </a:cubicBezTo>
                  <a:cubicBezTo>
                    <a:pt x="8" y="0"/>
                    <a:pt x="9" y="7"/>
                    <a:pt x="11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8" name="îSļíde">
              <a:extLst>
                <a:ext uri="{FF2B5EF4-FFF2-40B4-BE49-F238E27FC236}">
                  <a16:creationId xmlns:a16="http://schemas.microsoft.com/office/drawing/2014/main" id="{59AADFEE-B5E3-4124-A955-14C63BD213C1}"/>
                </a:ext>
              </a:extLst>
            </p:cNvPr>
            <p:cNvSpPr/>
            <p:nvPr/>
          </p:nvSpPr>
          <p:spPr bwMode="auto">
            <a:xfrm>
              <a:off x="1966913" y="3805238"/>
              <a:ext cx="133350" cy="149225"/>
            </a:xfrm>
            <a:custGeom>
              <a:avLst/>
              <a:gdLst>
                <a:gd name="T0" fmla="*/ 14 w 42"/>
                <a:gd name="T1" fmla="*/ 6 h 47"/>
                <a:gd name="T2" fmla="*/ 13 w 42"/>
                <a:gd name="T3" fmla="*/ 17 h 47"/>
                <a:gd name="T4" fmla="*/ 42 w 42"/>
                <a:gd name="T5" fmla="*/ 19 h 47"/>
                <a:gd name="T6" fmla="*/ 38 w 42"/>
                <a:gd name="T7" fmla="*/ 28 h 47"/>
                <a:gd name="T8" fmla="*/ 20 w 42"/>
                <a:gd name="T9" fmla="*/ 26 h 47"/>
                <a:gd name="T10" fmla="*/ 33 w 42"/>
                <a:gd name="T11" fmla="*/ 40 h 47"/>
                <a:gd name="T12" fmla="*/ 28 w 42"/>
                <a:gd name="T13" fmla="*/ 47 h 47"/>
                <a:gd name="T14" fmla="*/ 14 w 42"/>
                <a:gd name="T15" fmla="*/ 34 h 47"/>
                <a:gd name="T16" fmla="*/ 2 w 42"/>
                <a:gd name="T17" fmla="*/ 19 h 47"/>
                <a:gd name="T18" fmla="*/ 14 w 42"/>
                <a:gd name="T1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7">
                  <a:moveTo>
                    <a:pt x="14" y="6"/>
                  </a:moveTo>
                  <a:cubicBezTo>
                    <a:pt x="13" y="9"/>
                    <a:pt x="9" y="13"/>
                    <a:pt x="13" y="17"/>
                  </a:cubicBezTo>
                  <a:cubicBezTo>
                    <a:pt x="23" y="17"/>
                    <a:pt x="33" y="18"/>
                    <a:pt x="42" y="19"/>
                  </a:cubicBezTo>
                  <a:cubicBezTo>
                    <a:pt x="42" y="23"/>
                    <a:pt x="40" y="25"/>
                    <a:pt x="38" y="28"/>
                  </a:cubicBezTo>
                  <a:cubicBezTo>
                    <a:pt x="33" y="29"/>
                    <a:pt x="26" y="27"/>
                    <a:pt x="20" y="26"/>
                  </a:cubicBezTo>
                  <a:cubicBezTo>
                    <a:pt x="23" y="31"/>
                    <a:pt x="30" y="34"/>
                    <a:pt x="33" y="40"/>
                  </a:cubicBezTo>
                  <a:cubicBezTo>
                    <a:pt x="30" y="42"/>
                    <a:pt x="30" y="45"/>
                    <a:pt x="28" y="47"/>
                  </a:cubicBezTo>
                  <a:cubicBezTo>
                    <a:pt x="24" y="44"/>
                    <a:pt x="19" y="39"/>
                    <a:pt x="14" y="34"/>
                  </a:cubicBezTo>
                  <a:cubicBezTo>
                    <a:pt x="10" y="29"/>
                    <a:pt x="3" y="23"/>
                    <a:pt x="2" y="19"/>
                  </a:cubicBezTo>
                  <a:cubicBezTo>
                    <a:pt x="0" y="11"/>
                    <a:pt x="5" y="0"/>
                    <a:pt x="14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9" name="îślïḓe">
              <a:extLst>
                <a:ext uri="{FF2B5EF4-FFF2-40B4-BE49-F238E27FC236}">
                  <a16:creationId xmlns:a16="http://schemas.microsoft.com/office/drawing/2014/main" id="{E90BDDF4-B3CE-480D-A472-C8B9B36BBC1D}"/>
                </a:ext>
              </a:extLst>
            </p:cNvPr>
            <p:cNvSpPr/>
            <p:nvPr/>
          </p:nvSpPr>
          <p:spPr bwMode="auto">
            <a:xfrm>
              <a:off x="177800" y="3846513"/>
              <a:ext cx="141288" cy="123825"/>
            </a:xfrm>
            <a:custGeom>
              <a:avLst/>
              <a:gdLst>
                <a:gd name="T0" fmla="*/ 45 w 45"/>
                <a:gd name="T1" fmla="*/ 11 h 39"/>
                <a:gd name="T2" fmla="*/ 20 w 45"/>
                <a:gd name="T3" fmla="*/ 24 h 39"/>
                <a:gd name="T4" fmla="*/ 25 w 45"/>
                <a:gd name="T5" fmla="*/ 34 h 39"/>
                <a:gd name="T6" fmla="*/ 17 w 45"/>
                <a:gd name="T7" fmla="*/ 39 h 39"/>
                <a:gd name="T8" fmla="*/ 0 w 45"/>
                <a:gd name="T9" fmla="*/ 6 h 39"/>
                <a:gd name="T10" fmla="*/ 9 w 45"/>
                <a:gd name="T11" fmla="*/ 2 h 39"/>
                <a:gd name="T12" fmla="*/ 14 w 45"/>
                <a:gd name="T13" fmla="*/ 13 h 39"/>
                <a:gd name="T14" fmla="*/ 40 w 45"/>
                <a:gd name="T15" fmla="*/ 0 h 39"/>
                <a:gd name="T16" fmla="*/ 45 w 45"/>
                <a:gd name="T1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9">
                  <a:moveTo>
                    <a:pt x="45" y="11"/>
                  </a:moveTo>
                  <a:cubicBezTo>
                    <a:pt x="37" y="15"/>
                    <a:pt x="28" y="19"/>
                    <a:pt x="20" y="24"/>
                  </a:cubicBezTo>
                  <a:cubicBezTo>
                    <a:pt x="22" y="27"/>
                    <a:pt x="23" y="31"/>
                    <a:pt x="25" y="34"/>
                  </a:cubicBezTo>
                  <a:cubicBezTo>
                    <a:pt x="24" y="37"/>
                    <a:pt x="19" y="37"/>
                    <a:pt x="17" y="39"/>
                  </a:cubicBezTo>
                  <a:cubicBezTo>
                    <a:pt x="11" y="29"/>
                    <a:pt x="6" y="18"/>
                    <a:pt x="0" y="6"/>
                  </a:cubicBezTo>
                  <a:cubicBezTo>
                    <a:pt x="4" y="5"/>
                    <a:pt x="6" y="3"/>
                    <a:pt x="9" y="2"/>
                  </a:cubicBezTo>
                  <a:cubicBezTo>
                    <a:pt x="11" y="6"/>
                    <a:pt x="12" y="9"/>
                    <a:pt x="14" y="13"/>
                  </a:cubicBezTo>
                  <a:cubicBezTo>
                    <a:pt x="23" y="9"/>
                    <a:pt x="31" y="4"/>
                    <a:pt x="40" y="0"/>
                  </a:cubicBezTo>
                  <a:cubicBezTo>
                    <a:pt x="42" y="4"/>
                    <a:pt x="44" y="7"/>
                    <a:pt x="45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0" name="ïSľïḑe">
              <a:extLst>
                <a:ext uri="{FF2B5EF4-FFF2-40B4-BE49-F238E27FC236}">
                  <a16:creationId xmlns:a16="http://schemas.microsoft.com/office/drawing/2014/main" id="{2F6E120B-E539-4250-B4B6-1FA59D214749}"/>
                </a:ext>
              </a:extLst>
            </p:cNvPr>
            <p:cNvSpPr/>
            <p:nvPr/>
          </p:nvSpPr>
          <p:spPr bwMode="auto">
            <a:xfrm>
              <a:off x="347663" y="4086225"/>
              <a:ext cx="203200" cy="158750"/>
            </a:xfrm>
            <a:custGeom>
              <a:avLst/>
              <a:gdLst>
                <a:gd name="T0" fmla="*/ 64 w 64"/>
                <a:gd name="T1" fmla="*/ 14 h 50"/>
                <a:gd name="T2" fmla="*/ 43 w 64"/>
                <a:gd name="T3" fmla="*/ 15 h 50"/>
                <a:gd name="T4" fmla="*/ 51 w 64"/>
                <a:gd name="T5" fmla="*/ 22 h 50"/>
                <a:gd name="T6" fmla="*/ 38 w 64"/>
                <a:gd name="T7" fmla="*/ 20 h 50"/>
                <a:gd name="T8" fmla="*/ 35 w 64"/>
                <a:gd name="T9" fmla="*/ 50 h 50"/>
                <a:gd name="T10" fmla="*/ 22 w 64"/>
                <a:gd name="T11" fmla="*/ 45 h 50"/>
                <a:gd name="T12" fmla="*/ 29 w 64"/>
                <a:gd name="T13" fmla="*/ 23 h 50"/>
                <a:gd name="T14" fmla="*/ 0 w 64"/>
                <a:gd name="T15" fmla="*/ 18 h 50"/>
                <a:gd name="T16" fmla="*/ 8 w 64"/>
                <a:gd name="T17" fmla="*/ 24 h 50"/>
                <a:gd name="T18" fmla="*/ 25 w 64"/>
                <a:gd name="T19" fmla="*/ 18 h 50"/>
                <a:gd name="T20" fmla="*/ 14 w 64"/>
                <a:gd name="T21" fmla="*/ 16 h 50"/>
                <a:gd name="T22" fmla="*/ 14 w 64"/>
                <a:gd name="T23" fmla="*/ 6 h 50"/>
                <a:gd name="T24" fmla="*/ 31 w 64"/>
                <a:gd name="T25" fmla="*/ 13 h 50"/>
                <a:gd name="T26" fmla="*/ 42 w 64"/>
                <a:gd name="T27" fmla="*/ 6 h 50"/>
                <a:gd name="T28" fmla="*/ 45 w 64"/>
                <a:gd name="T29" fmla="*/ 0 h 50"/>
                <a:gd name="T30" fmla="*/ 47 w 64"/>
                <a:gd name="T31" fmla="*/ 0 h 50"/>
                <a:gd name="T32" fmla="*/ 64 w 64"/>
                <a:gd name="T33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50">
                  <a:moveTo>
                    <a:pt x="64" y="14"/>
                  </a:moveTo>
                  <a:cubicBezTo>
                    <a:pt x="59" y="18"/>
                    <a:pt x="48" y="8"/>
                    <a:pt x="43" y="15"/>
                  </a:cubicBezTo>
                  <a:cubicBezTo>
                    <a:pt x="46" y="16"/>
                    <a:pt x="50" y="17"/>
                    <a:pt x="51" y="22"/>
                  </a:cubicBezTo>
                  <a:cubicBezTo>
                    <a:pt x="47" y="25"/>
                    <a:pt x="42" y="20"/>
                    <a:pt x="38" y="20"/>
                  </a:cubicBezTo>
                  <a:cubicBezTo>
                    <a:pt x="30" y="26"/>
                    <a:pt x="28" y="43"/>
                    <a:pt x="35" y="50"/>
                  </a:cubicBezTo>
                  <a:cubicBezTo>
                    <a:pt x="30" y="49"/>
                    <a:pt x="27" y="46"/>
                    <a:pt x="22" y="45"/>
                  </a:cubicBezTo>
                  <a:cubicBezTo>
                    <a:pt x="20" y="34"/>
                    <a:pt x="26" y="29"/>
                    <a:pt x="29" y="23"/>
                  </a:cubicBezTo>
                  <a:cubicBezTo>
                    <a:pt x="22" y="27"/>
                    <a:pt x="1" y="35"/>
                    <a:pt x="0" y="18"/>
                  </a:cubicBezTo>
                  <a:cubicBezTo>
                    <a:pt x="4" y="18"/>
                    <a:pt x="5" y="22"/>
                    <a:pt x="8" y="24"/>
                  </a:cubicBezTo>
                  <a:cubicBezTo>
                    <a:pt x="16" y="24"/>
                    <a:pt x="22" y="21"/>
                    <a:pt x="25" y="18"/>
                  </a:cubicBezTo>
                  <a:cubicBezTo>
                    <a:pt x="24" y="16"/>
                    <a:pt x="18" y="18"/>
                    <a:pt x="14" y="16"/>
                  </a:cubicBezTo>
                  <a:cubicBezTo>
                    <a:pt x="13" y="14"/>
                    <a:pt x="14" y="9"/>
                    <a:pt x="14" y="6"/>
                  </a:cubicBezTo>
                  <a:cubicBezTo>
                    <a:pt x="19" y="9"/>
                    <a:pt x="25" y="13"/>
                    <a:pt x="31" y="13"/>
                  </a:cubicBezTo>
                  <a:cubicBezTo>
                    <a:pt x="37" y="12"/>
                    <a:pt x="38" y="5"/>
                    <a:pt x="42" y="6"/>
                  </a:cubicBezTo>
                  <a:cubicBezTo>
                    <a:pt x="43" y="4"/>
                    <a:pt x="44" y="1"/>
                    <a:pt x="45" y="0"/>
                  </a:cubicBezTo>
                  <a:cubicBezTo>
                    <a:pt x="46" y="0"/>
                    <a:pt x="46" y="0"/>
                    <a:pt x="47" y="0"/>
                  </a:cubicBezTo>
                  <a:cubicBezTo>
                    <a:pt x="50" y="7"/>
                    <a:pt x="63" y="5"/>
                    <a:pt x="64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1" name="îsḻîḍe">
              <a:extLst>
                <a:ext uri="{FF2B5EF4-FFF2-40B4-BE49-F238E27FC236}">
                  <a16:creationId xmlns:a16="http://schemas.microsoft.com/office/drawing/2014/main" id="{A0AD6D9F-A3F7-4B61-987E-9F4E053EE11E}"/>
                </a:ext>
              </a:extLst>
            </p:cNvPr>
            <p:cNvSpPr/>
            <p:nvPr/>
          </p:nvSpPr>
          <p:spPr bwMode="auto">
            <a:xfrm>
              <a:off x="646113" y="4264025"/>
              <a:ext cx="142875" cy="165100"/>
            </a:xfrm>
            <a:custGeom>
              <a:avLst/>
              <a:gdLst>
                <a:gd name="T0" fmla="*/ 25 w 45"/>
                <a:gd name="T1" fmla="*/ 34 h 52"/>
                <a:gd name="T2" fmla="*/ 30 w 45"/>
                <a:gd name="T3" fmla="*/ 35 h 52"/>
                <a:gd name="T4" fmla="*/ 32 w 45"/>
                <a:gd name="T5" fmla="*/ 30 h 52"/>
                <a:gd name="T6" fmla="*/ 37 w 45"/>
                <a:gd name="T7" fmla="*/ 37 h 52"/>
                <a:gd name="T8" fmla="*/ 23 w 45"/>
                <a:gd name="T9" fmla="*/ 39 h 52"/>
                <a:gd name="T10" fmla="*/ 14 w 45"/>
                <a:gd name="T11" fmla="*/ 52 h 52"/>
                <a:gd name="T12" fmla="*/ 16 w 45"/>
                <a:gd name="T13" fmla="*/ 39 h 52"/>
                <a:gd name="T14" fmla="*/ 10 w 45"/>
                <a:gd name="T15" fmla="*/ 34 h 52"/>
                <a:gd name="T16" fmla="*/ 19 w 45"/>
                <a:gd name="T17" fmla="*/ 34 h 52"/>
                <a:gd name="T18" fmla="*/ 17 w 45"/>
                <a:gd name="T19" fmla="*/ 28 h 52"/>
                <a:gd name="T20" fmla="*/ 21 w 45"/>
                <a:gd name="T21" fmla="*/ 28 h 52"/>
                <a:gd name="T22" fmla="*/ 20 w 45"/>
                <a:gd name="T23" fmla="*/ 25 h 52"/>
                <a:gd name="T24" fmla="*/ 23 w 45"/>
                <a:gd name="T25" fmla="*/ 24 h 52"/>
                <a:gd name="T26" fmla="*/ 20 w 45"/>
                <a:gd name="T27" fmla="*/ 20 h 52"/>
                <a:gd name="T28" fmla="*/ 3 w 45"/>
                <a:gd name="T29" fmla="*/ 37 h 52"/>
                <a:gd name="T30" fmla="*/ 3 w 45"/>
                <a:gd name="T31" fmla="*/ 30 h 52"/>
                <a:gd name="T32" fmla="*/ 16 w 45"/>
                <a:gd name="T33" fmla="*/ 11 h 52"/>
                <a:gd name="T34" fmla="*/ 24 w 45"/>
                <a:gd name="T35" fmla="*/ 0 h 52"/>
                <a:gd name="T36" fmla="*/ 27 w 45"/>
                <a:gd name="T37" fmla="*/ 10 h 52"/>
                <a:gd name="T38" fmla="*/ 37 w 45"/>
                <a:gd name="T39" fmla="*/ 0 h 52"/>
                <a:gd name="T40" fmla="*/ 39 w 45"/>
                <a:gd name="T41" fmla="*/ 8 h 52"/>
                <a:gd name="T42" fmla="*/ 44 w 45"/>
                <a:gd name="T43" fmla="*/ 15 h 52"/>
                <a:gd name="T44" fmla="*/ 35 w 45"/>
                <a:gd name="T45" fmla="*/ 18 h 52"/>
                <a:gd name="T46" fmla="*/ 42 w 45"/>
                <a:gd name="T47" fmla="*/ 18 h 52"/>
                <a:gd name="T48" fmla="*/ 43 w 45"/>
                <a:gd name="T49" fmla="*/ 22 h 52"/>
                <a:gd name="T50" fmla="*/ 31 w 45"/>
                <a:gd name="T51" fmla="*/ 22 h 52"/>
                <a:gd name="T52" fmla="*/ 34 w 45"/>
                <a:gd name="T53" fmla="*/ 26 h 52"/>
                <a:gd name="T54" fmla="*/ 29 w 45"/>
                <a:gd name="T55" fmla="*/ 28 h 52"/>
                <a:gd name="T56" fmla="*/ 31 w 45"/>
                <a:gd name="T57" fmla="*/ 30 h 52"/>
                <a:gd name="T58" fmla="*/ 25 w 45"/>
                <a:gd name="T59" fmla="*/ 34 h 52"/>
                <a:gd name="T60" fmla="*/ 23 w 45"/>
                <a:gd name="T61" fmla="*/ 18 h 52"/>
                <a:gd name="T62" fmla="*/ 28 w 45"/>
                <a:gd name="T63" fmla="*/ 16 h 52"/>
                <a:gd name="T64" fmla="*/ 26 w 45"/>
                <a:gd name="T65" fmla="*/ 9 h 52"/>
                <a:gd name="T66" fmla="*/ 23 w 45"/>
                <a:gd name="T67" fmla="*/ 18 h 52"/>
                <a:gd name="T68" fmla="*/ 36 w 45"/>
                <a:gd name="T69" fmla="*/ 14 h 52"/>
                <a:gd name="T70" fmla="*/ 39 w 45"/>
                <a:gd name="T71" fmla="*/ 13 h 52"/>
                <a:gd name="T72" fmla="*/ 39 w 45"/>
                <a:gd name="T73" fmla="*/ 12 h 52"/>
                <a:gd name="T74" fmla="*/ 38 w 45"/>
                <a:gd name="T75" fmla="*/ 11 h 52"/>
                <a:gd name="T76" fmla="*/ 36 w 45"/>
                <a:gd name="T77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" h="52">
                  <a:moveTo>
                    <a:pt x="25" y="34"/>
                  </a:moveTo>
                  <a:cubicBezTo>
                    <a:pt x="25" y="35"/>
                    <a:pt x="28" y="35"/>
                    <a:pt x="30" y="35"/>
                  </a:cubicBezTo>
                  <a:cubicBezTo>
                    <a:pt x="32" y="35"/>
                    <a:pt x="31" y="31"/>
                    <a:pt x="32" y="30"/>
                  </a:cubicBezTo>
                  <a:cubicBezTo>
                    <a:pt x="34" y="32"/>
                    <a:pt x="35" y="35"/>
                    <a:pt x="37" y="37"/>
                  </a:cubicBezTo>
                  <a:cubicBezTo>
                    <a:pt x="36" y="40"/>
                    <a:pt x="28" y="38"/>
                    <a:pt x="23" y="39"/>
                  </a:cubicBezTo>
                  <a:cubicBezTo>
                    <a:pt x="19" y="42"/>
                    <a:pt x="19" y="49"/>
                    <a:pt x="14" y="52"/>
                  </a:cubicBezTo>
                  <a:cubicBezTo>
                    <a:pt x="8" y="49"/>
                    <a:pt x="14" y="44"/>
                    <a:pt x="16" y="39"/>
                  </a:cubicBezTo>
                  <a:cubicBezTo>
                    <a:pt x="13" y="39"/>
                    <a:pt x="11" y="37"/>
                    <a:pt x="10" y="34"/>
                  </a:cubicBezTo>
                  <a:cubicBezTo>
                    <a:pt x="12" y="33"/>
                    <a:pt x="17" y="35"/>
                    <a:pt x="19" y="34"/>
                  </a:cubicBezTo>
                  <a:cubicBezTo>
                    <a:pt x="19" y="31"/>
                    <a:pt x="17" y="31"/>
                    <a:pt x="17" y="28"/>
                  </a:cubicBezTo>
                  <a:cubicBezTo>
                    <a:pt x="18" y="28"/>
                    <a:pt x="20" y="28"/>
                    <a:pt x="21" y="28"/>
                  </a:cubicBezTo>
                  <a:cubicBezTo>
                    <a:pt x="21" y="27"/>
                    <a:pt x="20" y="26"/>
                    <a:pt x="20" y="25"/>
                  </a:cubicBezTo>
                  <a:cubicBezTo>
                    <a:pt x="20" y="23"/>
                    <a:pt x="22" y="24"/>
                    <a:pt x="23" y="24"/>
                  </a:cubicBezTo>
                  <a:cubicBezTo>
                    <a:pt x="24" y="21"/>
                    <a:pt x="21" y="21"/>
                    <a:pt x="20" y="20"/>
                  </a:cubicBezTo>
                  <a:cubicBezTo>
                    <a:pt x="13" y="24"/>
                    <a:pt x="11" y="34"/>
                    <a:pt x="3" y="37"/>
                  </a:cubicBezTo>
                  <a:cubicBezTo>
                    <a:pt x="0" y="36"/>
                    <a:pt x="2" y="33"/>
                    <a:pt x="3" y="30"/>
                  </a:cubicBezTo>
                  <a:cubicBezTo>
                    <a:pt x="10" y="27"/>
                    <a:pt x="16" y="22"/>
                    <a:pt x="16" y="11"/>
                  </a:cubicBezTo>
                  <a:cubicBezTo>
                    <a:pt x="22" y="11"/>
                    <a:pt x="22" y="4"/>
                    <a:pt x="24" y="0"/>
                  </a:cubicBezTo>
                  <a:cubicBezTo>
                    <a:pt x="28" y="1"/>
                    <a:pt x="30" y="7"/>
                    <a:pt x="27" y="10"/>
                  </a:cubicBezTo>
                  <a:cubicBezTo>
                    <a:pt x="34" y="11"/>
                    <a:pt x="32" y="2"/>
                    <a:pt x="37" y="0"/>
                  </a:cubicBezTo>
                  <a:cubicBezTo>
                    <a:pt x="38" y="3"/>
                    <a:pt x="41" y="5"/>
                    <a:pt x="39" y="8"/>
                  </a:cubicBezTo>
                  <a:cubicBezTo>
                    <a:pt x="42" y="9"/>
                    <a:pt x="45" y="10"/>
                    <a:pt x="44" y="15"/>
                  </a:cubicBezTo>
                  <a:cubicBezTo>
                    <a:pt x="41" y="16"/>
                    <a:pt x="37" y="16"/>
                    <a:pt x="35" y="18"/>
                  </a:cubicBezTo>
                  <a:cubicBezTo>
                    <a:pt x="36" y="19"/>
                    <a:pt x="40" y="18"/>
                    <a:pt x="42" y="18"/>
                  </a:cubicBezTo>
                  <a:cubicBezTo>
                    <a:pt x="42" y="19"/>
                    <a:pt x="43" y="20"/>
                    <a:pt x="43" y="22"/>
                  </a:cubicBezTo>
                  <a:cubicBezTo>
                    <a:pt x="40" y="23"/>
                    <a:pt x="35" y="20"/>
                    <a:pt x="31" y="22"/>
                  </a:cubicBezTo>
                  <a:cubicBezTo>
                    <a:pt x="31" y="24"/>
                    <a:pt x="33" y="24"/>
                    <a:pt x="34" y="26"/>
                  </a:cubicBezTo>
                  <a:cubicBezTo>
                    <a:pt x="33" y="27"/>
                    <a:pt x="32" y="28"/>
                    <a:pt x="29" y="28"/>
                  </a:cubicBezTo>
                  <a:cubicBezTo>
                    <a:pt x="29" y="29"/>
                    <a:pt x="30" y="30"/>
                    <a:pt x="31" y="30"/>
                  </a:cubicBezTo>
                  <a:cubicBezTo>
                    <a:pt x="31" y="33"/>
                    <a:pt x="25" y="31"/>
                    <a:pt x="25" y="34"/>
                  </a:cubicBezTo>
                  <a:close/>
                  <a:moveTo>
                    <a:pt x="23" y="18"/>
                  </a:moveTo>
                  <a:cubicBezTo>
                    <a:pt x="26" y="19"/>
                    <a:pt x="27" y="17"/>
                    <a:pt x="28" y="16"/>
                  </a:cubicBezTo>
                  <a:cubicBezTo>
                    <a:pt x="27" y="13"/>
                    <a:pt x="23" y="13"/>
                    <a:pt x="26" y="9"/>
                  </a:cubicBezTo>
                  <a:cubicBezTo>
                    <a:pt x="20" y="9"/>
                    <a:pt x="21" y="14"/>
                    <a:pt x="23" y="18"/>
                  </a:cubicBezTo>
                  <a:close/>
                  <a:moveTo>
                    <a:pt x="36" y="14"/>
                  </a:moveTo>
                  <a:cubicBezTo>
                    <a:pt x="38" y="14"/>
                    <a:pt x="38" y="13"/>
                    <a:pt x="39" y="13"/>
                  </a:cubicBezTo>
                  <a:cubicBezTo>
                    <a:pt x="39" y="13"/>
                    <a:pt x="39" y="12"/>
                    <a:pt x="39" y="12"/>
                  </a:cubicBezTo>
                  <a:cubicBezTo>
                    <a:pt x="38" y="12"/>
                    <a:pt x="38" y="11"/>
                    <a:pt x="38" y="11"/>
                  </a:cubicBezTo>
                  <a:cubicBezTo>
                    <a:pt x="38" y="13"/>
                    <a:pt x="35" y="12"/>
                    <a:pt x="36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2" name="îŝlïdê">
              <a:extLst>
                <a:ext uri="{FF2B5EF4-FFF2-40B4-BE49-F238E27FC236}">
                  <a16:creationId xmlns:a16="http://schemas.microsoft.com/office/drawing/2014/main" id="{3B26D29F-0DEB-4318-9021-19BA329F0D9F}"/>
                </a:ext>
              </a:extLst>
            </p:cNvPr>
            <p:cNvSpPr/>
            <p:nvPr/>
          </p:nvSpPr>
          <p:spPr bwMode="auto">
            <a:xfrm>
              <a:off x="1565275" y="4292600"/>
              <a:ext cx="66675" cy="123825"/>
            </a:xfrm>
            <a:custGeom>
              <a:avLst/>
              <a:gdLst>
                <a:gd name="T0" fmla="*/ 11 w 21"/>
                <a:gd name="T1" fmla="*/ 1 h 39"/>
                <a:gd name="T2" fmla="*/ 13 w 21"/>
                <a:gd name="T3" fmla="*/ 11 h 39"/>
                <a:gd name="T4" fmla="*/ 13 w 21"/>
                <a:gd name="T5" fmla="*/ 8 h 39"/>
                <a:gd name="T6" fmla="*/ 21 w 21"/>
                <a:gd name="T7" fmla="*/ 8 h 39"/>
                <a:gd name="T8" fmla="*/ 14 w 21"/>
                <a:gd name="T9" fmla="*/ 19 h 39"/>
                <a:gd name="T10" fmla="*/ 15 w 21"/>
                <a:gd name="T11" fmla="*/ 28 h 39"/>
                <a:gd name="T12" fmla="*/ 3 w 21"/>
                <a:gd name="T13" fmla="*/ 39 h 39"/>
                <a:gd name="T14" fmla="*/ 10 w 21"/>
                <a:gd name="T15" fmla="*/ 26 h 39"/>
                <a:gd name="T16" fmla="*/ 6 w 21"/>
                <a:gd name="T17" fmla="*/ 32 h 39"/>
                <a:gd name="T18" fmla="*/ 0 w 21"/>
                <a:gd name="T19" fmla="*/ 28 h 39"/>
                <a:gd name="T20" fmla="*/ 9 w 21"/>
                <a:gd name="T21" fmla="*/ 18 h 39"/>
                <a:gd name="T22" fmla="*/ 3 w 21"/>
                <a:gd name="T23" fmla="*/ 1 h 39"/>
                <a:gd name="T24" fmla="*/ 11 w 21"/>
                <a:gd name="T2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9">
                  <a:moveTo>
                    <a:pt x="11" y="1"/>
                  </a:moveTo>
                  <a:cubicBezTo>
                    <a:pt x="13" y="3"/>
                    <a:pt x="11" y="9"/>
                    <a:pt x="13" y="11"/>
                  </a:cubicBezTo>
                  <a:cubicBezTo>
                    <a:pt x="15" y="10"/>
                    <a:pt x="13" y="9"/>
                    <a:pt x="13" y="8"/>
                  </a:cubicBezTo>
                  <a:cubicBezTo>
                    <a:pt x="16" y="8"/>
                    <a:pt x="19" y="6"/>
                    <a:pt x="21" y="8"/>
                  </a:cubicBezTo>
                  <a:cubicBezTo>
                    <a:pt x="20" y="12"/>
                    <a:pt x="15" y="14"/>
                    <a:pt x="14" y="19"/>
                  </a:cubicBezTo>
                  <a:cubicBezTo>
                    <a:pt x="13" y="22"/>
                    <a:pt x="15" y="25"/>
                    <a:pt x="15" y="28"/>
                  </a:cubicBezTo>
                  <a:cubicBezTo>
                    <a:pt x="14" y="35"/>
                    <a:pt x="10" y="38"/>
                    <a:pt x="3" y="39"/>
                  </a:cubicBezTo>
                  <a:cubicBezTo>
                    <a:pt x="4" y="34"/>
                    <a:pt x="13" y="33"/>
                    <a:pt x="10" y="26"/>
                  </a:cubicBezTo>
                  <a:cubicBezTo>
                    <a:pt x="7" y="27"/>
                    <a:pt x="8" y="31"/>
                    <a:pt x="6" y="32"/>
                  </a:cubicBezTo>
                  <a:cubicBezTo>
                    <a:pt x="3" y="32"/>
                    <a:pt x="1" y="30"/>
                    <a:pt x="0" y="28"/>
                  </a:cubicBezTo>
                  <a:cubicBezTo>
                    <a:pt x="3" y="25"/>
                    <a:pt x="7" y="22"/>
                    <a:pt x="9" y="18"/>
                  </a:cubicBezTo>
                  <a:cubicBezTo>
                    <a:pt x="7" y="12"/>
                    <a:pt x="4" y="7"/>
                    <a:pt x="3" y="1"/>
                  </a:cubicBezTo>
                  <a:cubicBezTo>
                    <a:pt x="5" y="0"/>
                    <a:pt x="9" y="1"/>
                    <a:pt x="11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3" name="i$1ídê">
              <a:extLst>
                <a:ext uri="{FF2B5EF4-FFF2-40B4-BE49-F238E27FC236}">
                  <a16:creationId xmlns:a16="http://schemas.microsoft.com/office/drawing/2014/main" id="{1ED29D56-157C-41A5-872D-205185275785}"/>
                </a:ext>
              </a:extLst>
            </p:cNvPr>
            <p:cNvSpPr/>
            <p:nvPr/>
          </p:nvSpPr>
          <p:spPr bwMode="auto">
            <a:xfrm>
              <a:off x="969963" y="4359275"/>
              <a:ext cx="61913" cy="31750"/>
            </a:xfrm>
            <a:custGeom>
              <a:avLst/>
              <a:gdLst>
                <a:gd name="T0" fmla="*/ 0 w 20"/>
                <a:gd name="T1" fmla="*/ 9 h 10"/>
                <a:gd name="T2" fmla="*/ 15 w 20"/>
                <a:gd name="T3" fmla="*/ 0 h 10"/>
                <a:gd name="T4" fmla="*/ 0 w 20"/>
                <a:gd name="T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0">
                  <a:moveTo>
                    <a:pt x="0" y="9"/>
                  </a:moveTo>
                  <a:cubicBezTo>
                    <a:pt x="3" y="4"/>
                    <a:pt x="10" y="0"/>
                    <a:pt x="15" y="0"/>
                  </a:cubicBezTo>
                  <a:cubicBezTo>
                    <a:pt x="20" y="10"/>
                    <a:pt x="5" y="6"/>
                    <a:pt x="0" y="9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4" name="iṣlíďè">
              <a:extLst>
                <a:ext uri="{FF2B5EF4-FFF2-40B4-BE49-F238E27FC236}">
                  <a16:creationId xmlns:a16="http://schemas.microsoft.com/office/drawing/2014/main" id="{6AD00E51-60DF-4F0F-914E-B2B83220E504}"/>
                </a:ext>
              </a:extLst>
            </p:cNvPr>
            <p:cNvSpPr/>
            <p:nvPr/>
          </p:nvSpPr>
          <p:spPr bwMode="auto">
            <a:xfrm>
              <a:off x="1260475" y="4356100"/>
              <a:ext cx="155575" cy="155575"/>
            </a:xfrm>
            <a:custGeom>
              <a:avLst/>
              <a:gdLst>
                <a:gd name="T0" fmla="*/ 26 w 49"/>
                <a:gd name="T1" fmla="*/ 0 h 49"/>
                <a:gd name="T2" fmla="*/ 36 w 49"/>
                <a:gd name="T3" fmla="*/ 6 h 49"/>
                <a:gd name="T4" fmla="*/ 30 w 49"/>
                <a:gd name="T5" fmla="*/ 18 h 49"/>
                <a:gd name="T6" fmla="*/ 33 w 49"/>
                <a:gd name="T7" fmla="*/ 28 h 49"/>
                <a:gd name="T8" fmla="*/ 49 w 49"/>
                <a:gd name="T9" fmla="*/ 32 h 49"/>
                <a:gd name="T10" fmla="*/ 39 w 49"/>
                <a:gd name="T11" fmla="*/ 40 h 49"/>
                <a:gd name="T12" fmla="*/ 32 w 49"/>
                <a:gd name="T13" fmla="*/ 36 h 49"/>
                <a:gd name="T14" fmla="*/ 24 w 49"/>
                <a:gd name="T15" fmla="*/ 46 h 49"/>
                <a:gd name="T16" fmla="*/ 21 w 49"/>
                <a:gd name="T17" fmla="*/ 45 h 49"/>
                <a:gd name="T18" fmla="*/ 18 w 49"/>
                <a:gd name="T19" fmla="*/ 49 h 49"/>
                <a:gd name="T20" fmla="*/ 9 w 49"/>
                <a:gd name="T21" fmla="*/ 46 h 49"/>
                <a:gd name="T22" fmla="*/ 14 w 49"/>
                <a:gd name="T23" fmla="*/ 42 h 49"/>
                <a:gd name="T24" fmla="*/ 13 w 49"/>
                <a:gd name="T25" fmla="*/ 31 h 49"/>
                <a:gd name="T26" fmla="*/ 7 w 49"/>
                <a:gd name="T27" fmla="*/ 42 h 49"/>
                <a:gd name="T28" fmla="*/ 0 w 49"/>
                <a:gd name="T29" fmla="*/ 41 h 49"/>
                <a:gd name="T30" fmla="*/ 11 w 49"/>
                <a:gd name="T31" fmla="*/ 21 h 49"/>
                <a:gd name="T32" fmla="*/ 6 w 49"/>
                <a:gd name="T33" fmla="*/ 18 h 49"/>
                <a:gd name="T34" fmla="*/ 11 w 49"/>
                <a:gd name="T35" fmla="*/ 13 h 49"/>
                <a:gd name="T36" fmla="*/ 10 w 49"/>
                <a:gd name="T37" fmla="*/ 5 h 49"/>
                <a:gd name="T38" fmla="*/ 20 w 49"/>
                <a:gd name="T39" fmla="*/ 10 h 49"/>
                <a:gd name="T40" fmla="*/ 17 w 49"/>
                <a:gd name="T41" fmla="*/ 16 h 49"/>
                <a:gd name="T42" fmla="*/ 27 w 49"/>
                <a:gd name="T43" fmla="*/ 8 h 49"/>
                <a:gd name="T44" fmla="*/ 26 w 49"/>
                <a:gd name="T45" fmla="*/ 0 h 49"/>
                <a:gd name="T46" fmla="*/ 17 w 49"/>
                <a:gd name="T47" fmla="*/ 20 h 49"/>
                <a:gd name="T48" fmla="*/ 19 w 49"/>
                <a:gd name="T49" fmla="*/ 42 h 49"/>
                <a:gd name="T50" fmla="*/ 27 w 49"/>
                <a:gd name="T51" fmla="*/ 32 h 49"/>
                <a:gd name="T52" fmla="*/ 23 w 49"/>
                <a:gd name="T53" fmla="*/ 27 h 49"/>
                <a:gd name="T54" fmla="*/ 30 w 49"/>
                <a:gd name="T55" fmla="*/ 24 h 49"/>
                <a:gd name="T56" fmla="*/ 25 w 49"/>
                <a:gd name="T57" fmla="*/ 21 h 49"/>
                <a:gd name="T58" fmla="*/ 25 w 49"/>
                <a:gd name="T59" fmla="*/ 16 h 49"/>
                <a:gd name="T60" fmla="*/ 17 w 49"/>
                <a:gd name="T61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" h="49">
                  <a:moveTo>
                    <a:pt x="26" y="0"/>
                  </a:moveTo>
                  <a:cubicBezTo>
                    <a:pt x="31" y="0"/>
                    <a:pt x="34" y="2"/>
                    <a:pt x="36" y="6"/>
                  </a:cubicBezTo>
                  <a:cubicBezTo>
                    <a:pt x="32" y="8"/>
                    <a:pt x="31" y="13"/>
                    <a:pt x="30" y="18"/>
                  </a:cubicBezTo>
                  <a:cubicBezTo>
                    <a:pt x="35" y="18"/>
                    <a:pt x="37" y="24"/>
                    <a:pt x="33" y="28"/>
                  </a:cubicBezTo>
                  <a:cubicBezTo>
                    <a:pt x="35" y="33"/>
                    <a:pt x="43" y="33"/>
                    <a:pt x="49" y="32"/>
                  </a:cubicBezTo>
                  <a:cubicBezTo>
                    <a:pt x="46" y="36"/>
                    <a:pt x="42" y="37"/>
                    <a:pt x="39" y="40"/>
                  </a:cubicBezTo>
                  <a:cubicBezTo>
                    <a:pt x="36" y="39"/>
                    <a:pt x="34" y="37"/>
                    <a:pt x="32" y="36"/>
                  </a:cubicBezTo>
                  <a:cubicBezTo>
                    <a:pt x="29" y="39"/>
                    <a:pt x="27" y="43"/>
                    <a:pt x="24" y="46"/>
                  </a:cubicBezTo>
                  <a:cubicBezTo>
                    <a:pt x="22" y="46"/>
                    <a:pt x="21" y="46"/>
                    <a:pt x="21" y="45"/>
                  </a:cubicBezTo>
                  <a:cubicBezTo>
                    <a:pt x="19" y="46"/>
                    <a:pt x="19" y="48"/>
                    <a:pt x="18" y="49"/>
                  </a:cubicBezTo>
                  <a:cubicBezTo>
                    <a:pt x="15" y="48"/>
                    <a:pt x="13" y="46"/>
                    <a:pt x="9" y="46"/>
                  </a:cubicBezTo>
                  <a:cubicBezTo>
                    <a:pt x="9" y="43"/>
                    <a:pt x="13" y="44"/>
                    <a:pt x="14" y="42"/>
                  </a:cubicBezTo>
                  <a:cubicBezTo>
                    <a:pt x="14" y="39"/>
                    <a:pt x="13" y="35"/>
                    <a:pt x="13" y="31"/>
                  </a:cubicBezTo>
                  <a:cubicBezTo>
                    <a:pt x="9" y="34"/>
                    <a:pt x="10" y="40"/>
                    <a:pt x="7" y="42"/>
                  </a:cubicBezTo>
                  <a:cubicBezTo>
                    <a:pt x="4" y="43"/>
                    <a:pt x="3" y="41"/>
                    <a:pt x="0" y="41"/>
                  </a:cubicBezTo>
                  <a:cubicBezTo>
                    <a:pt x="4" y="35"/>
                    <a:pt x="10" y="30"/>
                    <a:pt x="11" y="21"/>
                  </a:cubicBezTo>
                  <a:cubicBezTo>
                    <a:pt x="10" y="20"/>
                    <a:pt x="6" y="21"/>
                    <a:pt x="6" y="18"/>
                  </a:cubicBezTo>
                  <a:cubicBezTo>
                    <a:pt x="6" y="15"/>
                    <a:pt x="10" y="16"/>
                    <a:pt x="11" y="13"/>
                  </a:cubicBezTo>
                  <a:cubicBezTo>
                    <a:pt x="11" y="10"/>
                    <a:pt x="9" y="8"/>
                    <a:pt x="10" y="5"/>
                  </a:cubicBezTo>
                  <a:cubicBezTo>
                    <a:pt x="16" y="5"/>
                    <a:pt x="17" y="8"/>
                    <a:pt x="20" y="10"/>
                  </a:cubicBezTo>
                  <a:cubicBezTo>
                    <a:pt x="20" y="14"/>
                    <a:pt x="17" y="13"/>
                    <a:pt x="17" y="16"/>
                  </a:cubicBezTo>
                  <a:cubicBezTo>
                    <a:pt x="20" y="16"/>
                    <a:pt x="24" y="11"/>
                    <a:pt x="27" y="8"/>
                  </a:cubicBezTo>
                  <a:cubicBezTo>
                    <a:pt x="27" y="5"/>
                    <a:pt x="25" y="3"/>
                    <a:pt x="26" y="0"/>
                  </a:cubicBezTo>
                  <a:close/>
                  <a:moveTo>
                    <a:pt x="17" y="20"/>
                  </a:moveTo>
                  <a:cubicBezTo>
                    <a:pt x="17" y="28"/>
                    <a:pt x="18" y="35"/>
                    <a:pt x="19" y="42"/>
                  </a:cubicBezTo>
                  <a:cubicBezTo>
                    <a:pt x="24" y="41"/>
                    <a:pt x="26" y="37"/>
                    <a:pt x="27" y="32"/>
                  </a:cubicBezTo>
                  <a:cubicBezTo>
                    <a:pt x="26" y="30"/>
                    <a:pt x="24" y="29"/>
                    <a:pt x="23" y="27"/>
                  </a:cubicBezTo>
                  <a:cubicBezTo>
                    <a:pt x="26" y="25"/>
                    <a:pt x="30" y="30"/>
                    <a:pt x="30" y="24"/>
                  </a:cubicBezTo>
                  <a:cubicBezTo>
                    <a:pt x="27" y="25"/>
                    <a:pt x="25" y="24"/>
                    <a:pt x="25" y="21"/>
                  </a:cubicBezTo>
                  <a:cubicBezTo>
                    <a:pt x="24" y="20"/>
                    <a:pt x="28" y="16"/>
                    <a:pt x="25" y="16"/>
                  </a:cubicBezTo>
                  <a:cubicBezTo>
                    <a:pt x="24" y="19"/>
                    <a:pt x="20" y="19"/>
                    <a:pt x="17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5" name="ïṩļiďe">
              <a:extLst>
                <a:ext uri="{FF2B5EF4-FFF2-40B4-BE49-F238E27FC236}">
                  <a16:creationId xmlns:a16="http://schemas.microsoft.com/office/drawing/2014/main" id="{45DC7152-EBB9-4861-BD83-4BEAB03CAAF9}"/>
                </a:ext>
              </a:extLst>
            </p:cNvPr>
            <p:cNvSpPr/>
            <p:nvPr/>
          </p:nvSpPr>
          <p:spPr bwMode="auto">
            <a:xfrm>
              <a:off x="1616075" y="4356100"/>
              <a:ext cx="55563" cy="25400"/>
            </a:xfrm>
            <a:custGeom>
              <a:avLst/>
              <a:gdLst>
                <a:gd name="T0" fmla="*/ 16 w 18"/>
                <a:gd name="T1" fmla="*/ 0 h 8"/>
                <a:gd name="T2" fmla="*/ 11 w 18"/>
                <a:gd name="T3" fmla="*/ 8 h 8"/>
                <a:gd name="T4" fmla="*/ 0 w 18"/>
                <a:gd name="T5" fmla="*/ 1 h 8"/>
                <a:gd name="T6" fmla="*/ 16 w 1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8">
                  <a:moveTo>
                    <a:pt x="16" y="0"/>
                  </a:moveTo>
                  <a:cubicBezTo>
                    <a:pt x="18" y="2"/>
                    <a:pt x="12" y="6"/>
                    <a:pt x="11" y="8"/>
                  </a:cubicBezTo>
                  <a:cubicBezTo>
                    <a:pt x="5" y="8"/>
                    <a:pt x="1" y="5"/>
                    <a:pt x="0" y="1"/>
                  </a:cubicBezTo>
                  <a:cubicBezTo>
                    <a:pt x="5" y="3"/>
                    <a:pt x="12" y="3"/>
                    <a:pt x="16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6" name="îṩḷídè">
              <a:extLst>
                <a:ext uri="{FF2B5EF4-FFF2-40B4-BE49-F238E27FC236}">
                  <a16:creationId xmlns:a16="http://schemas.microsoft.com/office/drawing/2014/main" id="{72CD12DE-72E8-4B77-8880-88F52BC132AD}"/>
                </a:ext>
              </a:extLst>
            </p:cNvPr>
            <p:cNvSpPr/>
            <p:nvPr/>
          </p:nvSpPr>
          <p:spPr bwMode="auto">
            <a:xfrm>
              <a:off x="938213" y="4359275"/>
              <a:ext cx="144463" cy="168275"/>
            </a:xfrm>
            <a:custGeom>
              <a:avLst/>
              <a:gdLst>
                <a:gd name="T0" fmla="*/ 35 w 46"/>
                <a:gd name="T1" fmla="*/ 0 h 53"/>
                <a:gd name="T2" fmla="*/ 40 w 46"/>
                <a:gd name="T3" fmla="*/ 4 h 53"/>
                <a:gd name="T4" fmla="*/ 37 w 46"/>
                <a:gd name="T5" fmla="*/ 22 h 53"/>
                <a:gd name="T6" fmla="*/ 41 w 46"/>
                <a:gd name="T7" fmla="*/ 18 h 53"/>
                <a:gd name="T8" fmla="*/ 36 w 46"/>
                <a:gd name="T9" fmla="*/ 28 h 53"/>
                <a:gd name="T10" fmla="*/ 27 w 46"/>
                <a:gd name="T11" fmla="*/ 53 h 53"/>
                <a:gd name="T12" fmla="*/ 31 w 46"/>
                <a:gd name="T13" fmla="*/ 32 h 53"/>
                <a:gd name="T14" fmla="*/ 23 w 46"/>
                <a:gd name="T15" fmla="*/ 34 h 53"/>
                <a:gd name="T16" fmla="*/ 25 w 46"/>
                <a:gd name="T17" fmla="*/ 22 h 53"/>
                <a:gd name="T18" fmla="*/ 14 w 46"/>
                <a:gd name="T19" fmla="*/ 38 h 53"/>
                <a:gd name="T20" fmla="*/ 11 w 46"/>
                <a:gd name="T21" fmla="*/ 34 h 53"/>
                <a:gd name="T22" fmla="*/ 6 w 46"/>
                <a:gd name="T23" fmla="*/ 36 h 53"/>
                <a:gd name="T24" fmla="*/ 9 w 46"/>
                <a:gd name="T25" fmla="*/ 26 h 53"/>
                <a:gd name="T26" fmla="*/ 12 w 46"/>
                <a:gd name="T27" fmla="*/ 28 h 53"/>
                <a:gd name="T28" fmla="*/ 14 w 46"/>
                <a:gd name="T29" fmla="*/ 20 h 53"/>
                <a:gd name="T30" fmla="*/ 6 w 46"/>
                <a:gd name="T31" fmla="*/ 24 h 53"/>
                <a:gd name="T32" fmla="*/ 0 w 46"/>
                <a:gd name="T33" fmla="*/ 22 h 53"/>
                <a:gd name="T34" fmla="*/ 18 w 46"/>
                <a:gd name="T35" fmla="*/ 9 h 53"/>
                <a:gd name="T36" fmla="*/ 22 w 46"/>
                <a:gd name="T37" fmla="*/ 15 h 53"/>
                <a:gd name="T38" fmla="*/ 18 w 46"/>
                <a:gd name="T39" fmla="*/ 23 h 53"/>
                <a:gd name="T40" fmla="*/ 26 w 46"/>
                <a:gd name="T41" fmla="*/ 17 h 53"/>
                <a:gd name="T42" fmla="*/ 24 w 46"/>
                <a:gd name="T43" fmla="*/ 7 h 53"/>
                <a:gd name="T44" fmla="*/ 29 w 46"/>
                <a:gd name="T45" fmla="*/ 26 h 53"/>
                <a:gd name="T46" fmla="*/ 35 w 46"/>
                <a:gd name="T4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53">
                  <a:moveTo>
                    <a:pt x="35" y="0"/>
                  </a:moveTo>
                  <a:cubicBezTo>
                    <a:pt x="38" y="0"/>
                    <a:pt x="39" y="3"/>
                    <a:pt x="40" y="4"/>
                  </a:cubicBezTo>
                  <a:cubicBezTo>
                    <a:pt x="40" y="11"/>
                    <a:pt x="37" y="15"/>
                    <a:pt x="37" y="22"/>
                  </a:cubicBezTo>
                  <a:cubicBezTo>
                    <a:pt x="40" y="22"/>
                    <a:pt x="40" y="19"/>
                    <a:pt x="41" y="18"/>
                  </a:cubicBezTo>
                  <a:cubicBezTo>
                    <a:pt x="46" y="23"/>
                    <a:pt x="39" y="26"/>
                    <a:pt x="36" y="28"/>
                  </a:cubicBezTo>
                  <a:cubicBezTo>
                    <a:pt x="33" y="37"/>
                    <a:pt x="35" y="50"/>
                    <a:pt x="27" y="53"/>
                  </a:cubicBezTo>
                  <a:cubicBezTo>
                    <a:pt x="27" y="45"/>
                    <a:pt x="29" y="38"/>
                    <a:pt x="31" y="32"/>
                  </a:cubicBezTo>
                  <a:cubicBezTo>
                    <a:pt x="27" y="31"/>
                    <a:pt x="27" y="34"/>
                    <a:pt x="23" y="34"/>
                  </a:cubicBezTo>
                  <a:cubicBezTo>
                    <a:pt x="19" y="30"/>
                    <a:pt x="28" y="27"/>
                    <a:pt x="25" y="22"/>
                  </a:cubicBezTo>
                  <a:cubicBezTo>
                    <a:pt x="19" y="25"/>
                    <a:pt x="16" y="31"/>
                    <a:pt x="14" y="38"/>
                  </a:cubicBezTo>
                  <a:cubicBezTo>
                    <a:pt x="12" y="38"/>
                    <a:pt x="10" y="36"/>
                    <a:pt x="11" y="34"/>
                  </a:cubicBezTo>
                  <a:cubicBezTo>
                    <a:pt x="8" y="33"/>
                    <a:pt x="8" y="38"/>
                    <a:pt x="6" y="36"/>
                  </a:cubicBezTo>
                  <a:cubicBezTo>
                    <a:pt x="2" y="33"/>
                    <a:pt x="7" y="28"/>
                    <a:pt x="9" y="26"/>
                  </a:cubicBezTo>
                  <a:cubicBezTo>
                    <a:pt x="11" y="26"/>
                    <a:pt x="10" y="29"/>
                    <a:pt x="12" y="28"/>
                  </a:cubicBezTo>
                  <a:cubicBezTo>
                    <a:pt x="13" y="26"/>
                    <a:pt x="13" y="22"/>
                    <a:pt x="14" y="20"/>
                  </a:cubicBezTo>
                  <a:cubicBezTo>
                    <a:pt x="12" y="19"/>
                    <a:pt x="8" y="22"/>
                    <a:pt x="6" y="24"/>
                  </a:cubicBezTo>
                  <a:cubicBezTo>
                    <a:pt x="3" y="25"/>
                    <a:pt x="2" y="23"/>
                    <a:pt x="0" y="22"/>
                  </a:cubicBezTo>
                  <a:cubicBezTo>
                    <a:pt x="5" y="17"/>
                    <a:pt x="15" y="17"/>
                    <a:pt x="18" y="9"/>
                  </a:cubicBezTo>
                  <a:cubicBezTo>
                    <a:pt x="21" y="10"/>
                    <a:pt x="21" y="12"/>
                    <a:pt x="22" y="15"/>
                  </a:cubicBezTo>
                  <a:cubicBezTo>
                    <a:pt x="21" y="18"/>
                    <a:pt x="18" y="19"/>
                    <a:pt x="18" y="23"/>
                  </a:cubicBezTo>
                  <a:cubicBezTo>
                    <a:pt x="22" y="22"/>
                    <a:pt x="25" y="20"/>
                    <a:pt x="26" y="17"/>
                  </a:cubicBezTo>
                  <a:cubicBezTo>
                    <a:pt x="26" y="13"/>
                    <a:pt x="23" y="10"/>
                    <a:pt x="24" y="7"/>
                  </a:cubicBezTo>
                  <a:cubicBezTo>
                    <a:pt x="33" y="8"/>
                    <a:pt x="27" y="20"/>
                    <a:pt x="29" y="26"/>
                  </a:cubicBezTo>
                  <a:cubicBezTo>
                    <a:pt x="36" y="22"/>
                    <a:pt x="33" y="9"/>
                    <a:pt x="35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7" name="î$ḷîḑè">
              <a:extLst>
                <a:ext uri="{FF2B5EF4-FFF2-40B4-BE49-F238E27FC236}">
                  <a16:creationId xmlns:a16="http://schemas.microsoft.com/office/drawing/2014/main" id="{754BB329-DA15-47EE-B981-CEF1D4E7C70C}"/>
                </a:ext>
              </a:extLst>
            </p:cNvPr>
            <p:cNvSpPr/>
            <p:nvPr/>
          </p:nvSpPr>
          <p:spPr bwMode="auto">
            <a:xfrm>
              <a:off x="322263" y="2597150"/>
              <a:ext cx="1673225" cy="1670050"/>
            </a:xfrm>
            <a:custGeom>
              <a:avLst/>
              <a:gdLst>
                <a:gd name="T0" fmla="*/ 443 w 528"/>
                <a:gd name="T1" fmla="*/ 75 h 527"/>
                <a:gd name="T2" fmla="*/ 453 w 528"/>
                <a:gd name="T3" fmla="*/ 442 h 527"/>
                <a:gd name="T4" fmla="*/ 86 w 528"/>
                <a:gd name="T5" fmla="*/ 453 h 527"/>
                <a:gd name="T6" fmla="*/ 74 w 528"/>
                <a:gd name="T7" fmla="*/ 85 h 527"/>
                <a:gd name="T8" fmla="*/ 170 w 528"/>
                <a:gd name="T9" fmla="*/ 111 h 527"/>
                <a:gd name="T10" fmla="*/ 276 w 528"/>
                <a:gd name="T11" fmla="*/ 111 h 527"/>
                <a:gd name="T12" fmla="*/ 328 w 528"/>
                <a:gd name="T13" fmla="*/ 109 h 527"/>
                <a:gd name="T14" fmla="*/ 159 w 528"/>
                <a:gd name="T15" fmla="*/ 50 h 527"/>
                <a:gd name="T16" fmla="*/ 182 w 528"/>
                <a:gd name="T17" fmla="*/ 144 h 527"/>
                <a:gd name="T18" fmla="*/ 244 w 528"/>
                <a:gd name="T19" fmla="*/ 133 h 527"/>
                <a:gd name="T20" fmla="*/ 176 w 528"/>
                <a:gd name="T21" fmla="*/ 188 h 527"/>
                <a:gd name="T22" fmla="*/ 131 w 528"/>
                <a:gd name="T23" fmla="*/ 232 h 527"/>
                <a:gd name="T24" fmla="*/ 185 w 528"/>
                <a:gd name="T25" fmla="*/ 218 h 527"/>
                <a:gd name="T26" fmla="*/ 240 w 528"/>
                <a:gd name="T27" fmla="*/ 130 h 527"/>
                <a:gd name="T28" fmla="*/ 262 w 528"/>
                <a:gd name="T29" fmla="*/ 176 h 527"/>
                <a:gd name="T30" fmla="*/ 154 w 528"/>
                <a:gd name="T31" fmla="*/ 246 h 527"/>
                <a:gd name="T32" fmla="*/ 127 w 528"/>
                <a:gd name="T33" fmla="*/ 241 h 527"/>
                <a:gd name="T34" fmla="*/ 198 w 528"/>
                <a:gd name="T35" fmla="*/ 258 h 527"/>
                <a:gd name="T36" fmla="*/ 294 w 528"/>
                <a:gd name="T37" fmla="*/ 150 h 527"/>
                <a:gd name="T38" fmla="*/ 262 w 528"/>
                <a:gd name="T39" fmla="*/ 176 h 527"/>
                <a:gd name="T40" fmla="*/ 290 w 528"/>
                <a:gd name="T41" fmla="*/ 203 h 527"/>
                <a:gd name="T42" fmla="*/ 153 w 528"/>
                <a:gd name="T43" fmla="*/ 284 h 527"/>
                <a:gd name="T44" fmla="*/ 164 w 528"/>
                <a:gd name="T45" fmla="*/ 311 h 527"/>
                <a:gd name="T46" fmla="*/ 299 w 528"/>
                <a:gd name="T47" fmla="*/ 216 h 527"/>
                <a:gd name="T48" fmla="*/ 313 w 528"/>
                <a:gd name="T49" fmla="*/ 140 h 527"/>
                <a:gd name="T50" fmla="*/ 317 w 528"/>
                <a:gd name="T51" fmla="*/ 158 h 527"/>
                <a:gd name="T52" fmla="*/ 227 w 528"/>
                <a:gd name="T53" fmla="*/ 294 h 527"/>
                <a:gd name="T54" fmla="*/ 133 w 528"/>
                <a:gd name="T55" fmla="*/ 306 h 527"/>
                <a:gd name="T56" fmla="*/ 178 w 528"/>
                <a:gd name="T57" fmla="*/ 366 h 527"/>
                <a:gd name="T58" fmla="*/ 336 w 528"/>
                <a:gd name="T59" fmla="*/ 342 h 527"/>
                <a:gd name="T60" fmla="*/ 385 w 528"/>
                <a:gd name="T61" fmla="*/ 232 h 527"/>
                <a:gd name="T62" fmla="*/ 314 w 528"/>
                <a:gd name="T63" fmla="*/ 338 h 527"/>
                <a:gd name="T64" fmla="*/ 273 w 528"/>
                <a:gd name="T65" fmla="*/ 355 h 527"/>
                <a:gd name="T66" fmla="*/ 373 w 528"/>
                <a:gd name="T67" fmla="*/ 197 h 527"/>
                <a:gd name="T68" fmla="*/ 351 w 528"/>
                <a:gd name="T69" fmla="*/ 269 h 527"/>
                <a:gd name="T70" fmla="*/ 209 w 528"/>
                <a:gd name="T71" fmla="*/ 358 h 527"/>
                <a:gd name="T72" fmla="*/ 258 w 528"/>
                <a:gd name="T73" fmla="*/ 334 h 527"/>
                <a:gd name="T74" fmla="*/ 360 w 528"/>
                <a:gd name="T75" fmla="*/ 177 h 527"/>
                <a:gd name="T76" fmla="*/ 245 w 528"/>
                <a:gd name="T77" fmla="*/ 318 h 527"/>
                <a:gd name="T78" fmla="*/ 148 w 528"/>
                <a:gd name="T79" fmla="*/ 331 h 527"/>
                <a:gd name="T80" fmla="*/ 322 w 528"/>
                <a:gd name="T81" fmla="*/ 239 h 527"/>
                <a:gd name="T82" fmla="*/ 337 w 528"/>
                <a:gd name="T83" fmla="*/ 154 h 527"/>
                <a:gd name="T84" fmla="*/ 328 w 528"/>
                <a:gd name="T85" fmla="*/ 355 h 527"/>
                <a:gd name="T86" fmla="*/ 337 w 528"/>
                <a:gd name="T87" fmla="*/ 366 h 527"/>
                <a:gd name="T88" fmla="*/ 328 w 528"/>
                <a:gd name="T89" fmla="*/ 355 h 527"/>
                <a:gd name="T90" fmla="*/ 318 w 528"/>
                <a:gd name="T91" fmla="*/ 430 h 527"/>
                <a:gd name="T92" fmla="*/ 67 w 528"/>
                <a:gd name="T93" fmla="*/ 325 h 527"/>
                <a:gd name="T94" fmla="*/ 99 w 528"/>
                <a:gd name="T95" fmla="*/ 352 h 527"/>
                <a:gd name="T96" fmla="*/ 322 w 528"/>
                <a:gd name="T97" fmla="*/ 469 h 527"/>
                <a:gd name="T98" fmla="*/ 375 w 528"/>
                <a:gd name="T99" fmla="*/ 417 h 527"/>
                <a:gd name="T100" fmla="*/ 357 w 528"/>
                <a:gd name="T101" fmla="*/ 418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8" h="527">
                  <a:moveTo>
                    <a:pt x="253" y="4"/>
                  </a:moveTo>
                  <a:cubicBezTo>
                    <a:pt x="336" y="0"/>
                    <a:pt x="401" y="34"/>
                    <a:pt x="443" y="75"/>
                  </a:cubicBezTo>
                  <a:cubicBezTo>
                    <a:pt x="486" y="116"/>
                    <a:pt x="521" y="172"/>
                    <a:pt x="524" y="253"/>
                  </a:cubicBezTo>
                  <a:cubicBezTo>
                    <a:pt x="528" y="336"/>
                    <a:pt x="493" y="399"/>
                    <a:pt x="453" y="442"/>
                  </a:cubicBezTo>
                  <a:cubicBezTo>
                    <a:pt x="411" y="487"/>
                    <a:pt x="351" y="519"/>
                    <a:pt x="274" y="523"/>
                  </a:cubicBezTo>
                  <a:cubicBezTo>
                    <a:pt x="192" y="527"/>
                    <a:pt x="128" y="493"/>
                    <a:pt x="86" y="453"/>
                  </a:cubicBezTo>
                  <a:cubicBezTo>
                    <a:pt x="41" y="410"/>
                    <a:pt x="8" y="353"/>
                    <a:pt x="4" y="274"/>
                  </a:cubicBezTo>
                  <a:cubicBezTo>
                    <a:pt x="0" y="191"/>
                    <a:pt x="34" y="128"/>
                    <a:pt x="74" y="85"/>
                  </a:cubicBezTo>
                  <a:cubicBezTo>
                    <a:pt x="114" y="42"/>
                    <a:pt x="173" y="7"/>
                    <a:pt x="253" y="4"/>
                  </a:cubicBezTo>
                  <a:close/>
                  <a:moveTo>
                    <a:pt x="170" y="111"/>
                  </a:moveTo>
                  <a:cubicBezTo>
                    <a:pt x="172" y="99"/>
                    <a:pt x="187" y="95"/>
                    <a:pt x="202" y="96"/>
                  </a:cubicBezTo>
                  <a:cubicBezTo>
                    <a:pt x="226" y="96"/>
                    <a:pt x="253" y="103"/>
                    <a:pt x="276" y="111"/>
                  </a:cubicBezTo>
                  <a:cubicBezTo>
                    <a:pt x="344" y="132"/>
                    <a:pt x="414" y="166"/>
                    <a:pt x="462" y="201"/>
                  </a:cubicBezTo>
                  <a:cubicBezTo>
                    <a:pt x="424" y="169"/>
                    <a:pt x="377" y="136"/>
                    <a:pt x="328" y="109"/>
                  </a:cubicBezTo>
                  <a:cubicBezTo>
                    <a:pt x="292" y="88"/>
                    <a:pt x="254" y="69"/>
                    <a:pt x="209" y="58"/>
                  </a:cubicBezTo>
                  <a:cubicBezTo>
                    <a:pt x="193" y="54"/>
                    <a:pt x="176" y="49"/>
                    <a:pt x="159" y="50"/>
                  </a:cubicBezTo>
                  <a:cubicBezTo>
                    <a:pt x="143" y="51"/>
                    <a:pt x="130" y="58"/>
                    <a:pt x="134" y="75"/>
                  </a:cubicBezTo>
                  <a:cubicBezTo>
                    <a:pt x="140" y="102"/>
                    <a:pt x="168" y="128"/>
                    <a:pt x="182" y="144"/>
                  </a:cubicBezTo>
                  <a:cubicBezTo>
                    <a:pt x="177" y="134"/>
                    <a:pt x="168" y="126"/>
                    <a:pt x="170" y="111"/>
                  </a:cubicBezTo>
                  <a:close/>
                  <a:moveTo>
                    <a:pt x="244" y="133"/>
                  </a:moveTo>
                  <a:cubicBezTo>
                    <a:pt x="243" y="140"/>
                    <a:pt x="238" y="147"/>
                    <a:pt x="233" y="152"/>
                  </a:cubicBezTo>
                  <a:cubicBezTo>
                    <a:pt x="219" y="166"/>
                    <a:pt x="197" y="179"/>
                    <a:pt x="176" y="188"/>
                  </a:cubicBezTo>
                  <a:cubicBezTo>
                    <a:pt x="167" y="192"/>
                    <a:pt x="149" y="201"/>
                    <a:pt x="146" y="189"/>
                  </a:cubicBezTo>
                  <a:cubicBezTo>
                    <a:pt x="140" y="201"/>
                    <a:pt x="129" y="213"/>
                    <a:pt x="131" y="232"/>
                  </a:cubicBezTo>
                  <a:cubicBezTo>
                    <a:pt x="136" y="237"/>
                    <a:pt x="143" y="238"/>
                    <a:pt x="152" y="235"/>
                  </a:cubicBezTo>
                  <a:cubicBezTo>
                    <a:pt x="163" y="232"/>
                    <a:pt x="174" y="224"/>
                    <a:pt x="185" y="218"/>
                  </a:cubicBezTo>
                  <a:cubicBezTo>
                    <a:pt x="206" y="204"/>
                    <a:pt x="222" y="189"/>
                    <a:pt x="238" y="169"/>
                  </a:cubicBezTo>
                  <a:cubicBezTo>
                    <a:pt x="245" y="159"/>
                    <a:pt x="266" y="129"/>
                    <a:pt x="240" y="130"/>
                  </a:cubicBezTo>
                  <a:cubicBezTo>
                    <a:pt x="242" y="131"/>
                    <a:pt x="243" y="131"/>
                    <a:pt x="244" y="133"/>
                  </a:cubicBezTo>
                  <a:close/>
                  <a:moveTo>
                    <a:pt x="262" y="176"/>
                  </a:moveTo>
                  <a:cubicBezTo>
                    <a:pt x="252" y="188"/>
                    <a:pt x="243" y="197"/>
                    <a:pt x="232" y="205"/>
                  </a:cubicBezTo>
                  <a:cubicBezTo>
                    <a:pt x="206" y="225"/>
                    <a:pt x="183" y="240"/>
                    <a:pt x="154" y="246"/>
                  </a:cubicBezTo>
                  <a:cubicBezTo>
                    <a:pt x="144" y="249"/>
                    <a:pt x="135" y="248"/>
                    <a:pt x="130" y="244"/>
                  </a:cubicBezTo>
                  <a:cubicBezTo>
                    <a:pt x="128" y="244"/>
                    <a:pt x="128" y="238"/>
                    <a:pt x="127" y="241"/>
                  </a:cubicBezTo>
                  <a:cubicBezTo>
                    <a:pt x="123" y="262"/>
                    <a:pt x="125" y="281"/>
                    <a:pt x="150" y="278"/>
                  </a:cubicBezTo>
                  <a:cubicBezTo>
                    <a:pt x="167" y="276"/>
                    <a:pt x="185" y="266"/>
                    <a:pt x="198" y="258"/>
                  </a:cubicBezTo>
                  <a:cubicBezTo>
                    <a:pt x="224" y="242"/>
                    <a:pt x="251" y="219"/>
                    <a:pt x="270" y="195"/>
                  </a:cubicBezTo>
                  <a:cubicBezTo>
                    <a:pt x="279" y="183"/>
                    <a:pt x="292" y="166"/>
                    <a:pt x="294" y="150"/>
                  </a:cubicBezTo>
                  <a:cubicBezTo>
                    <a:pt x="295" y="135"/>
                    <a:pt x="289" y="131"/>
                    <a:pt x="279" y="130"/>
                  </a:cubicBezTo>
                  <a:cubicBezTo>
                    <a:pt x="293" y="144"/>
                    <a:pt x="273" y="165"/>
                    <a:pt x="262" y="176"/>
                  </a:cubicBezTo>
                  <a:close/>
                  <a:moveTo>
                    <a:pt x="317" y="158"/>
                  </a:moveTo>
                  <a:cubicBezTo>
                    <a:pt x="315" y="173"/>
                    <a:pt x="301" y="191"/>
                    <a:pt x="290" y="203"/>
                  </a:cubicBezTo>
                  <a:cubicBezTo>
                    <a:pt x="268" y="227"/>
                    <a:pt x="237" y="250"/>
                    <a:pt x="208" y="266"/>
                  </a:cubicBezTo>
                  <a:cubicBezTo>
                    <a:pt x="192" y="274"/>
                    <a:pt x="172" y="283"/>
                    <a:pt x="153" y="284"/>
                  </a:cubicBezTo>
                  <a:cubicBezTo>
                    <a:pt x="138" y="285"/>
                    <a:pt x="131" y="281"/>
                    <a:pt x="126" y="273"/>
                  </a:cubicBezTo>
                  <a:cubicBezTo>
                    <a:pt x="126" y="298"/>
                    <a:pt x="136" y="314"/>
                    <a:pt x="164" y="311"/>
                  </a:cubicBezTo>
                  <a:cubicBezTo>
                    <a:pt x="183" y="309"/>
                    <a:pt x="202" y="297"/>
                    <a:pt x="217" y="288"/>
                  </a:cubicBezTo>
                  <a:cubicBezTo>
                    <a:pt x="249" y="269"/>
                    <a:pt x="278" y="244"/>
                    <a:pt x="299" y="216"/>
                  </a:cubicBezTo>
                  <a:cubicBezTo>
                    <a:pt x="309" y="203"/>
                    <a:pt x="323" y="184"/>
                    <a:pt x="324" y="165"/>
                  </a:cubicBezTo>
                  <a:cubicBezTo>
                    <a:pt x="326" y="151"/>
                    <a:pt x="321" y="144"/>
                    <a:pt x="313" y="140"/>
                  </a:cubicBezTo>
                  <a:cubicBezTo>
                    <a:pt x="313" y="139"/>
                    <a:pt x="312" y="139"/>
                    <a:pt x="311" y="140"/>
                  </a:cubicBezTo>
                  <a:cubicBezTo>
                    <a:pt x="317" y="144"/>
                    <a:pt x="318" y="148"/>
                    <a:pt x="317" y="158"/>
                  </a:cubicBezTo>
                  <a:close/>
                  <a:moveTo>
                    <a:pt x="317" y="223"/>
                  </a:moveTo>
                  <a:cubicBezTo>
                    <a:pt x="293" y="252"/>
                    <a:pt x="260" y="277"/>
                    <a:pt x="227" y="294"/>
                  </a:cubicBezTo>
                  <a:cubicBezTo>
                    <a:pt x="206" y="304"/>
                    <a:pt x="180" y="319"/>
                    <a:pt x="151" y="315"/>
                  </a:cubicBezTo>
                  <a:cubicBezTo>
                    <a:pt x="142" y="313"/>
                    <a:pt x="138" y="309"/>
                    <a:pt x="133" y="306"/>
                  </a:cubicBezTo>
                  <a:cubicBezTo>
                    <a:pt x="141" y="327"/>
                    <a:pt x="152" y="342"/>
                    <a:pt x="166" y="355"/>
                  </a:cubicBezTo>
                  <a:cubicBezTo>
                    <a:pt x="170" y="359"/>
                    <a:pt x="174" y="362"/>
                    <a:pt x="178" y="366"/>
                  </a:cubicBezTo>
                  <a:cubicBezTo>
                    <a:pt x="193" y="378"/>
                    <a:pt x="211" y="388"/>
                    <a:pt x="238" y="387"/>
                  </a:cubicBezTo>
                  <a:cubicBezTo>
                    <a:pt x="277" y="384"/>
                    <a:pt x="309" y="364"/>
                    <a:pt x="336" y="342"/>
                  </a:cubicBezTo>
                  <a:cubicBezTo>
                    <a:pt x="348" y="331"/>
                    <a:pt x="359" y="318"/>
                    <a:pt x="368" y="303"/>
                  </a:cubicBezTo>
                  <a:cubicBezTo>
                    <a:pt x="380" y="284"/>
                    <a:pt x="391" y="258"/>
                    <a:pt x="385" y="232"/>
                  </a:cubicBezTo>
                  <a:cubicBezTo>
                    <a:pt x="385" y="236"/>
                    <a:pt x="385" y="240"/>
                    <a:pt x="384" y="244"/>
                  </a:cubicBezTo>
                  <a:cubicBezTo>
                    <a:pt x="377" y="285"/>
                    <a:pt x="341" y="317"/>
                    <a:pt x="314" y="338"/>
                  </a:cubicBezTo>
                  <a:cubicBezTo>
                    <a:pt x="283" y="361"/>
                    <a:pt x="241" y="382"/>
                    <a:pt x="193" y="374"/>
                  </a:cubicBezTo>
                  <a:cubicBezTo>
                    <a:pt x="226" y="377"/>
                    <a:pt x="250" y="367"/>
                    <a:pt x="273" y="355"/>
                  </a:cubicBezTo>
                  <a:cubicBezTo>
                    <a:pt x="308" y="337"/>
                    <a:pt x="336" y="312"/>
                    <a:pt x="357" y="280"/>
                  </a:cubicBezTo>
                  <a:cubicBezTo>
                    <a:pt x="371" y="259"/>
                    <a:pt x="389" y="223"/>
                    <a:pt x="373" y="197"/>
                  </a:cubicBezTo>
                  <a:cubicBezTo>
                    <a:pt x="376" y="204"/>
                    <a:pt x="377" y="208"/>
                    <a:pt x="376" y="218"/>
                  </a:cubicBezTo>
                  <a:cubicBezTo>
                    <a:pt x="374" y="237"/>
                    <a:pt x="361" y="255"/>
                    <a:pt x="351" y="269"/>
                  </a:cubicBezTo>
                  <a:cubicBezTo>
                    <a:pt x="339" y="284"/>
                    <a:pt x="327" y="296"/>
                    <a:pt x="312" y="308"/>
                  </a:cubicBezTo>
                  <a:cubicBezTo>
                    <a:pt x="284" y="330"/>
                    <a:pt x="250" y="352"/>
                    <a:pt x="209" y="358"/>
                  </a:cubicBezTo>
                  <a:cubicBezTo>
                    <a:pt x="191" y="361"/>
                    <a:pt x="172" y="360"/>
                    <a:pt x="163" y="351"/>
                  </a:cubicBezTo>
                  <a:cubicBezTo>
                    <a:pt x="195" y="368"/>
                    <a:pt x="235" y="348"/>
                    <a:pt x="258" y="334"/>
                  </a:cubicBezTo>
                  <a:cubicBezTo>
                    <a:pt x="293" y="314"/>
                    <a:pt x="322" y="288"/>
                    <a:pt x="344" y="255"/>
                  </a:cubicBezTo>
                  <a:cubicBezTo>
                    <a:pt x="357" y="235"/>
                    <a:pt x="376" y="198"/>
                    <a:pt x="360" y="177"/>
                  </a:cubicBezTo>
                  <a:cubicBezTo>
                    <a:pt x="369" y="202"/>
                    <a:pt x="350" y="229"/>
                    <a:pt x="337" y="246"/>
                  </a:cubicBezTo>
                  <a:cubicBezTo>
                    <a:pt x="312" y="277"/>
                    <a:pt x="280" y="299"/>
                    <a:pt x="245" y="318"/>
                  </a:cubicBezTo>
                  <a:cubicBezTo>
                    <a:pt x="227" y="328"/>
                    <a:pt x="206" y="337"/>
                    <a:pt x="184" y="339"/>
                  </a:cubicBezTo>
                  <a:cubicBezTo>
                    <a:pt x="170" y="340"/>
                    <a:pt x="155" y="339"/>
                    <a:pt x="148" y="331"/>
                  </a:cubicBezTo>
                  <a:cubicBezTo>
                    <a:pt x="176" y="347"/>
                    <a:pt x="215" y="327"/>
                    <a:pt x="236" y="315"/>
                  </a:cubicBezTo>
                  <a:cubicBezTo>
                    <a:pt x="268" y="296"/>
                    <a:pt x="301" y="268"/>
                    <a:pt x="322" y="239"/>
                  </a:cubicBezTo>
                  <a:cubicBezTo>
                    <a:pt x="332" y="224"/>
                    <a:pt x="346" y="203"/>
                    <a:pt x="348" y="184"/>
                  </a:cubicBezTo>
                  <a:cubicBezTo>
                    <a:pt x="350" y="168"/>
                    <a:pt x="344" y="159"/>
                    <a:pt x="337" y="154"/>
                  </a:cubicBezTo>
                  <a:cubicBezTo>
                    <a:pt x="353" y="175"/>
                    <a:pt x="331" y="206"/>
                    <a:pt x="317" y="223"/>
                  </a:cubicBezTo>
                  <a:close/>
                  <a:moveTo>
                    <a:pt x="328" y="355"/>
                  </a:moveTo>
                  <a:cubicBezTo>
                    <a:pt x="302" y="375"/>
                    <a:pt x="267" y="390"/>
                    <a:pt x="224" y="388"/>
                  </a:cubicBezTo>
                  <a:cubicBezTo>
                    <a:pt x="268" y="400"/>
                    <a:pt x="311" y="386"/>
                    <a:pt x="337" y="366"/>
                  </a:cubicBezTo>
                  <a:cubicBezTo>
                    <a:pt x="364" y="346"/>
                    <a:pt x="384" y="315"/>
                    <a:pt x="388" y="276"/>
                  </a:cubicBezTo>
                  <a:cubicBezTo>
                    <a:pt x="378" y="310"/>
                    <a:pt x="355" y="336"/>
                    <a:pt x="328" y="355"/>
                  </a:cubicBezTo>
                  <a:close/>
                  <a:moveTo>
                    <a:pt x="357" y="418"/>
                  </a:moveTo>
                  <a:cubicBezTo>
                    <a:pt x="353" y="429"/>
                    <a:pt x="334" y="431"/>
                    <a:pt x="318" y="430"/>
                  </a:cubicBezTo>
                  <a:cubicBezTo>
                    <a:pt x="293" y="429"/>
                    <a:pt x="269" y="421"/>
                    <a:pt x="245" y="414"/>
                  </a:cubicBezTo>
                  <a:cubicBezTo>
                    <a:pt x="180" y="393"/>
                    <a:pt x="114" y="359"/>
                    <a:pt x="67" y="325"/>
                  </a:cubicBezTo>
                  <a:cubicBezTo>
                    <a:pt x="65" y="326"/>
                    <a:pt x="67" y="326"/>
                    <a:pt x="67" y="327"/>
                  </a:cubicBezTo>
                  <a:cubicBezTo>
                    <a:pt x="76" y="335"/>
                    <a:pt x="88" y="344"/>
                    <a:pt x="99" y="352"/>
                  </a:cubicBezTo>
                  <a:cubicBezTo>
                    <a:pt x="132" y="377"/>
                    <a:pt x="163" y="398"/>
                    <a:pt x="202" y="419"/>
                  </a:cubicBezTo>
                  <a:cubicBezTo>
                    <a:pt x="238" y="439"/>
                    <a:pt x="276" y="458"/>
                    <a:pt x="322" y="469"/>
                  </a:cubicBezTo>
                  <a:cubicBezTo>
                    <a:pt x="338" y="473"/>
                    <a:pt x="355" y="478"/>
                    <a:pt x="373" y="476"/>
                  </a:cubicBezTo>
                  <a:cubicBezTo>
                    <a:pt x="411" y="472"/>
                    <a:pt x="387" y="433"/>
                    <a:pt x="375" y="417"/>
                  </a:cubicBezTo>
                  <a:cubicBezTo>
                    <a:pt x="365" y="402"/>
                    <a:pt x="355" y="390"/>
                    <a:pt x="345" y="381"/>
                  </a:cubicBezTo>
                  <a:cubicBezTo>
                    <a:pt x="350" y="391"/>
                    <a:pt x="362" y="402"/>
                    <a:pt x="357" y="4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8" name="ïṣlíďé">
              <a:extLst>
                <a:ext uri="{FF2B5EF4-FFF2-40B4-BE49-F238E27FC236}">
                  <a16:creationId xmlns:a16="http://schemas.microsoft.com/office/drawing/2014/main" id="{D7EFCD25-4631-4502-B0D3-CEEDBC24126A}"/>
                </a:ext>
              </a:extLst>
            </p:cNvPr>
            <p:cNvSpPr/>
            <p:nvPr/>
          </p:nvSpPr>
          <p:spPr bwMode="auto">
            <a:xfrm>
              <a:off x="1747838" y="4089400"/>
              <a:ext cx="161925" cy="190500"/>
            </a:xfrm>
            <a:custGeom>
              <a:avLst/>
              <a:gdLst>
                <a:gd name="T0" fmla="*/ 24 w 51"/>
                <a:gd name="T1" fmla="*/ 40 h 60"/>
                <a:gd name="T2" fmla="*/ 34 w 51"/>
                <a:gd name="T3" fmla="*/ 20 h 60"/>
                <a:gd name="T4" fmla="*/ 36 w 51"/>
                <a:gd name="T5" fmla="*/ 37 h 60"/>
                <a:gd name="T6" fmla="*/ 42 w 51"/>
                <a:gd name="T7" fmla="*/ 30 h 60"/>
                <a:gd name="T8" fmla="*/ 45 w 51"/>
                <a:gd name="T9" fmla="*/ 32 h 60"/>
                <a:gd name="T10" fmla="*/ 42 w 51"/>
                <a:gd name="T11" fmla="*/ 40 h 60"/>
                <a:gd name="T12" fmla="*/ 51 w 51"/>
                <a:gd name="T13" fmla="*/ 53 h 60"/>
                <a:gd name="T14" fmla="*/ 39 w 51"/>
                <a:gd name="T15" fmla="*/ 57 h 60"/>
                <a:gd name="T16" fmla="*/ 40 w 51"/>
                <a:gd name="T17" fmla="*/ 44 h 60"/>
                <a:gd name="T18" fmla="*/ 29 w 51"/>
                <a:gd name="T19" fmla="*/ 57 h 60"/>
                <a:gd name="T20" fmla="*/ 33 w 51"/>
                <a:gd name="T21" fmla="*/ 28 h 60"/>
                <a:gd name="T22" fmla="*/ 26 w 51"/>
                <a:gd name="T23" fmla="*/ 54 h 60"/>
                <a:gd name="T24" fmla="*/ 19 w 51"/>
                <a:gd name="T25" fmla="*/ 53 h 60"/>
                <a:gd name="T26" fmla="*/ 25 w 51"/>
                <a:gd name="T27" fmla="*/ 27 h 60"/>
                <a:gd name="T28" fmla="*/ 19 w 51"/>
                <a:gd name="T29" fmla="*/ 24 h 60"/>
                <a:gd name="T30" fmla="*/ 20 w 51"/>
                <a:gd name="T31" fmla="*/ 30 h 60"/>
                <a:gd name="T32" fmla="*/ 17 w 51"/>
                <a:gd name="T33" fmla="*/ 34 h 60"/>
                <a:gd name="T34" fmla="*/ 19 w 51"/>
                <a:gd name="T35" fmla="*/ 40 h 60"/>
                <a:gd name="T36" fmla="*/ 6 w 51"/>
                <a:gd name="T37" fmla="*/ 34 h 60"/>
                <a:gd name="T38" fmla="*/ 12 w 51"/>
                <a:gd name="T39" fmla="*/ 31 h 60"/>
                <a:gd name="T40" fmla="*/ 0 w 51"/>
                <a:gd name="T41" fmla="*/ 23 h 60"/>
                <a:gd name="T42" fmla="*/ 12 w 51"/>
                <a:gd name="T43" fmla="*/ 18 h 60"/>
                <a:gd name="T44" fmla="*/ 6 w 51"/>
                <a:gd name="T45" fmla="*/ 6 h 60"/>
                <a:gd name="T46" fmla="*/ 14 w 51"/>
                <a:gd name="T47" fmla="*/ 4 h 60"/>
                <a:gd name="T48" fmla="*/ 15 w 51"/>
                <a:gd name="T49" fmla="*/ 12 h 60"/>
                <a:gd name="T50" fmla="*/ 17 w 51"/>
                <a:gd name="T51" fmla="*/ 2 h 60"/>
                <a:gd name="T52" fmla="*/ 23 w 51"/>
                <a:gd name="T53" fmla="*/ 1 h 60"/>
                <a:gd name="T54" fmla="*/ 30 w 51"/>
                <a:gd name="T55" fmla="*/ 20 h 60"/>
                <a:gd name="T56" fmla="*/ 24 w 51"/>
                <a:gd name="T57" fmla="*/ 40 h 60"/>
                <a:gd name="T58" fmla="*/ 18 w 51"/>
                <a:gd name="T59" fmla="*/ 17 h 60"/>
                <a:gd name="T60" fmla="*/ 26 w 51"/>
                <a:gd name="T61" fmla="*/ 18 h 60"/>
                <a:gd name="T62" fmla="*/ 22 w 51"/>
                <a:gd name="T63" fmla="*/ 5 h 60"/>
                <a:gd name="T64" fmla="*/ 20 w 51"/>
                <a:gd name="T65" fmla="*/ 5 h 60"/>
                <a:gd name="T66" fmla="*/ 18 w 51"/>
                <a:gd name="T6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60">
                  <a:moveTo>
                    <a:pt x="24" y="40"/>
                  </a:moveTo>
                  <a:cubicBezTo>
                    <a:pt x="29" y="36"/>
                    <a:pt x="27" y="23"/>
                    <a:pt x="34" y="20"/>
                  </a:cubicBezTo>
                  <a:cubicBezTo>
                    <a:pt x="40" y="22"/>
                    <a:pt x="36" y="32"/>
                    <a:pt x="36" y="37"/>
                  </a:cubicBezTo>
                  <a:cubicBezTo>
                    <a:pt x="39" y="37"/>
                    <a:pt x="39" y="32"/>
                    <a:pt x="42" y="30"/>
                  </a:cubicBezTo>
                  <a:cubicBezTo>
                    <a:pt x="43" y="31"/>
                    <a:pt x="44" y="32"/>
                    <a:pt x="45" y="32"/>
                  </a:cubicBezTo>
                  <a:cubicBezTo>
                    <a:pt x="45" y="37"/>
                    <a:pt x="41" y="36"/>
                    <a:pt x="42" y="40"/>
                  </a:cubicBezTo>
                  <a:cubicBezTo>
                    <a:pt x="45" y="44"/>
                    <a:pt x="51" y="46"/>
                    <a:pt x="51" y="53"/>
                  </a:cubicBezTo>
                  <a:cubicBezTo>
                    <a:pt x="46" y="54"/>
                    <a:pt x="44" y="57"/>
                    <a:pt x="39" y="57"/>
                  </a:cubicBezTo>
                  <a:cubicBezTo>
                    <a:pt x="42" y="54"/>
                    <a:pt x="48" y="47"/>
                    <a:pt x="40" y="44"/>
                  </a:cubicBezTo>
                  <a:cubicBezTo>
                    <a:pt x="36" y="48"/>
                    <a:pt x="40" y="60"/>
                    <a:pt x="29" y="57"/>
                  </a:cubicBezTo>
                  <a:cubicBezTo>
                    <a:pt x="34" y="47"/>
                    <a:pt x="34" y="40"/>
                    <a:pt x="33" y="28"/>
                  </a:cubicBezTo>
                  <a:cubicBezTo>
                    <a:pt x="27" y="33"/>
                    <a:pt x="28" y="45"/>
                    <a:pt x="26" y="54"/>
                  </a:cubicBezTo>
                  <a:cubicBezTo>
                    <a:pt x="25" y="55"/>
                    <a:pt x="20" y="55"/>
                    <a:pt x="19" y="53"/>
                  </a:cubicBezTo>
                  <a:cubicBezTo>
                    <a:pt x="20" y="44"/>
                    <a:pt x="23" y="36"/>
                    <a:pt x="25" y="27"/>
                  </a:cubicBezTo>
                  <a:cubicBezTo>
                    <a:pt x="23" y="26"/>
                    <a:pt x="21" y="25"/>
                    <a:pt x="19" y="24"/>
                  </a:cubicBezTo>
                  <a:cubicBezTo>
                    <a:pt x="17" y="26"/>
                    <a:pt x="19" y="29"/>
                    <a:pt x="20" y="30"/>
                  </a:cubicBezTo>
                  <a:cubicBezTo>
                    <a:pt x="20" y="33"/>
                    <a:pt x="18" y="33"/>
                    <a:pt x="17" y="34"/>
                  </a:cubicBezTo>
                  <a:cubicBezTo>
                    <a:pt x="17" y="36"/>
                    <a:pt x="19" y="37"/>
                    <a:pt x="19" y="40"/>
                  </a:cubicBezTo>
                  <a:cubicBezTo>
                    <a:pt x="13" y="39"/>
                    <a:pt x="11" y="35"/>
                    <a:pt x="6" y="34"/>
                  </a:cubicBezTo>
                  <a:cubicBezTo>
                    <a:pt x="6" y="32"/>
                    <a:pt x="10" y="32"/>
                    <a:pt x="12" y="31"/>
                  </a:cubicBezTo>
                  <a:cubicBezTo>
                    <a:pt x="11" y="25"/>
                    <a:pt x="3" y="27"/>
                    <a:pt x="0" y="23"/>
                  </a:cubicBezTo>
                  <a:cubicBezTo>
                    <a:pt x="2" y="20"/>
                    <a:pt x="10" y="22"/>
                    <a:pt x="12" y="18"/>
                  </a:cubicBezTo>
                  <a:cubicBezTo>
                    <a:pt x="12" y="12"/>
                    <a:pt x="8" y="10"/>
                    <a:pt x="6" y="6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15" y="6"/>
                    <a:pt x="16" y="9"/>
                    <a:pt x="15" y="12"/>
                  </a:cubicBezTo>
                  <a:cubicBezTo>
                    <a:pt x="18" y="10"/>
                    <a:pt x="17" y="6"/>
                    <a:pt x="17" y="2"/>
                  </a:cubicBezTo>
                  <a:cubicBezTo>
                    <a:pt x="19" y="1"/>
                    <a:pt x="21" y="0"/>
                    <a:pt x="23" y="1"/>
                  </a:cubicBezTo>
                  <a:cubicBezTo>
                    <a:pt x="26" y="7"/>
                    <a:pt x="28" y="13"/>
                    <a:pt x="30" y="20"/>
                  </a:cubicBezTo>
                  <a:cubicBezTo>
                    <a:pt x="26" y="25"/>
                    <a:pt x="26" y="34"/>
                    <a:pt x="24" y="40"/>
                  </a:cubicBezTo>
                  <a:close/>
                  <a:moveTo>
                    <a:pt x="18" y="17"/>
                  </a:moveTo>
                  <a:cubicBezTo>
                    <a:pt x="21" y="18"/>
                    <a:pt x="22" y="17"/>
                    <a:pt x="26" y="18"/>
                  </a:cubicBezTo>
                  <a:cubicBezTo>
                    <a:pt x="26" y="12"/>
                    <a:pt x="23" y="10"/>
                    <a:pt x="22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19" y="8"/>
                    <a:pt x="17" y="13"/>
                    <a:pt x="18" y="1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E58F69DF-19F1-4DFC-99EB-A4BC8B7477D2}"/>
              </a:ext>
            </a:extLst>
          </p:cNvPr>
          <p:cNvSpPr/>
          <p:nvPr/>
        </p:nvSpPr>
        <p:spPr>
          <a:xfrm>
            <a:off x="0" y="0"/>
            <a:ext cx="6611891" cy="6858000"/>
          </a:xfrm>
          <a:prstGeom prst="rect">
            <a:avLst/>
          </a:prstGeom>
          <a:solidFill>
            <a:schemeClr val="bg1">
              <a:alpha val="94000"/>
            </a:scheme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D600AD00-4C10-4756-B1AA-4230F5A8178C}"/>
              </a:ext>
            </a:extLst>
          </p:cNvPr>
          <p:cNvSpPr/>
          <p:nvPr/>
        </p:nvSpPr>
        <p:spPr>
          <a:xfrm>
            <a:off x="6611891" y="0"/>
            <a:ext cx="5580109" cy="6858000"/>
          </a:xfrm>
          <a:prstGeom prst="rect">
            <a:avLst/>
          </a:prstGeom>
          <a:solidFill>
            <a:srgbClr val="143C6D">
              <a:alpha val="81000"/>
            </a:srgb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B3C3A3C3-0A4A-4A1A-B3FE-274FB9ABE9F8}"/>
              </a:ext>
            </a:extLst>
          </p:cNvPr>
          <p:cNvSpPr/>
          <p:nvPr/>
        </p:nvSpPr>
        <p:spPr>
          <a:xfrm>
            <a:off x="2591151" y="1330037"/>
            <a:ext cx="1118304" cy="1118304"/>
          </a:xfrm>
          <a:prstGeom prst="rect">
            <a:avLst/>
          </a:prstGeom>
          <a:solidFill>
            <a:srgbClr val="143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zh-CN" sz="4000" b="1" dirty="0">
                <a:solidFill>
                  <a:srgbClr val="FFFFFF"/>
                </a:solidFill>
                <a:latin typeface="+mj-lt"/>
                <a:ea typeface="微软雅黑 Light"/>
              </a:rPr>
              <a:t>06</a:t>
            </a:r>
            <a:endParaRPr lang="zh-CN" altLang="en-US" sz="4000" b="1" dirty="0">
              <a:solidFill>
                <a:srgbClr val="FFFFFF"/>
              </a:solidFill>
              <a:latin typeface="+mj-lt"/>
              <a:ea typeface="微软雅黑 Light"/>
            </a:endParaRPr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32567476-BF0E-44CB-BAC2-A7B23A4700CB}"/>
              </a:ext>
            </a:extLst>
          </p:cNvPr>
          <p:cNvCxnSpPr/>
          <p:nvPr/>
        </p:nvCxnSpPr>
        <p:spPr>
          <a:xfrm>
            <a:off x="1246379" y="3713588"/>
            <a:ext cx="3807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DC12E9D7-BDA7-4FDF-B2E1-55530B2E7C43}"/>
              </a:ext>
            </a:extLst>
          </p:cNvPr>
          <p:cNvSpPr txBox="1"/>
          <p:nvPr/>
        </p:nvSpPr>
        <p:spPr>
          <a:xfrm>
            <a:off x="1172679" y="3888915"/>
            <a:ext cx="3955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rPr>
              <a:t>论文、期刊、图书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DAB47A22-F16A-44B2-958F-B22B52523A52}"/>
              </a:ext>
            </a:extLst>
          </p:cNvPr>
          <p:cNvSpPr txBox="1"/>
          <p:nvPr/>
        </p:nvSpPr>
        <p:spPr>
          <a:xfrm>
            <a:off x="1826515" y="2641027"/>
            <a:ext cx="2647576" cy="878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ea"/>
                <a:ea typeface="+mj-ea"/>
              </a:rPr>
              <a:t>参考文献</a:t>
            </a:r>
          </a:p>
        </p:txBody>
      </p:sp>
    </p:spTree>
    <p:extLst>
      <p:ext uri="{BB962C8B-B14F-4D97-AF65-F5344CB8AC3E}">
        <p14:creationId xmlns:p14="http://schemas.microsoft.com/office/powerpoint/2010/main" val="148990266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8AB77AD7-433D-4050-8799-9B2592089BB3}"/>
              </a:ext>
            </a:extLst>
          </p:cNvPr>
          <p:cNvGrpSpPr/>
          <p:nvPr/>
        </p:nvGrpSpPr>
        <p:grpSpPr>
          <a:xfrm>
            <a:off x="660400" y="1460936"/>
            <a:ext cx="10845349" cy="4696258"/>
            <a:chOff x="660400" y="1460935"/>
            <a:chExt cx="10845349" cy="4705811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E2264DBB-49D4-4FD2-AA5F-BF1D00017C35}"/>
                </a:ext>
              </a:extLst>
            </p:cNvPr>
            <p:cNvSpPr/>
            <p:nvPr/>
          </p:nvSpPr>
          <p:spPr>
            <a:xfrm>
              <a:off x="660400" y="1460935"/>
              <a:ext cx="10845349" cy="468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318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cxnSp>
          <p:nvCxnSpPr>
            <p:cNvPr id="115" name="直接连接符 114">
              <a:extLst>
                <a:ext uri="{FF2B5EF4-FFF2-40B4-BE49-F238E27FC236}">
                  <a16:creationId xmlns:a16="http://schemas.microsoft.com/office/drawing/2014/main" id="{4196BF73-970A-4D53-98BF-8199A1BCE218}"/>
                </a:ext>
              </a:extLst>
            </p:cNvPr>
            <p:cNvCxnSpPr/>
            <p:nvPr/>
          </p:nvCxnSpPr>
          <p:spPr>
            <a:xfrm>
              <a:off x="660400" y="1460935"/>
              <a:ext cx="10817140" cy="0"/>
            </a:xfrm>
            <a:prstGeom prst="line">
              <a:avLst/>
            </a:prstGeom>
            <a:ln w="38100">
              <a:solidFill>
                <a:srgbClr val="143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4A36BD0A-52E5-4FE1-B357-19EC3ABE97C0}"/>
                </a:ext>
              </a:extLst>
            </p:cNvPr>
            <p:cNvCxnSpPr/>
            <p:nvPr/>
          </p:nvCxnSpPr>
          <p:spPr>
            <a:xfrm>
              <a:off x="660400" y="6166746"/>
              <a:ext cx="10817140" cy="0"/>
            </a:xfrm>
            <a:prstGeom prst="line">
              <a:avLst/>
            </a:prstGeom>
            <a:ln w="38100">
              <a:solidFill>
                <a:srgbClr val="143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2b586da8-b3bb-41e3-9609-2aa83134bc7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099992B1-C7AB-451D-8EC3-4C6B45200637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258192" y="182880"/>
            <a:ext cx="2782142" cy="561340"/>
            <a:chOff x="1386105" y="2481869"/>
            <a:chExt cx="9419805" cy="1900592"/>
          </a:xfrm>
        </p:grpSpPr>
        <p:grpSp>
          <p:nvGrpSpPr>
            <p:cNvPr id="7" name="íṡ1íḍe">
              <a:extLst>
                <a:ext uri="{FF2B5EF4-FFF2-40B4-BE49-F238E27FC236}">
                  <a16:creationId xmlns:a16="http://schemas.microsoft.com/office/drawing/2014/main" id="{89847AEF-C760-4450-88F8-E408F65A1B7B}"/>
                </a:ext>
              </a:extLst>
            </p:cNvPr>
            <p:cNvGrpSpPr/>
            <p:nvPr/>
          </p:nvGrpSpPr>
          <p:grpSpPr>
            <a:xfrm>
              <a:off x="1386105" y="2521057"/>
              <a:ext cx="1808767" cy="1817338"/>
              <a:chOff x="-15875" y="2251075"/>
              <a:chExt cx="2344738" cy="2355850"/>
            </a:xfrm>
          </p:grpSpPr>
          <p:sp>
            <p:nvSpPr>
              <p:cNvPr id="55" name="ïṣḷïdê">
                <a:extLst>
                  <a:ext uri="{FF2B5EF4-FFF2-40B4-BE49-F238E27FC236}">
                    <a16:creationId xmlns:a16="http://schemas.microsoft.com/office/drawing/2014/main" id="{CFE19823-9FE6-4BD9-9B9F-A15D10043DA2}"/>
                  </a:ext>
                </a:extLst>
              </p:cNvPr>
              <p:cNvSpPr/>
              <p:nvPr/>
            </p:nvSpPr>
            <p:spPr bwMode="auto">
              <a:xfrm>
                <a:off x="-15875" y="2251075"/>
                <a:ext cx="2344738" cy="2355850"/>
              </a:xfrm>
              <a:custGeom>
                <a:avLst/>
                <a:gdLst>
                  <a:gd name="T0" fmla="*/ 357 w 740"/>
                  <a:gd name="T1" fmla="*/ 6 h 743"/>
                  <a:gd name="T2" fmla="*/ 623 w 740"/>
                  <a:gd name="T3" fmla="*/ 106 h 743"/>
                  <a:gd name="T4" fmla="*/ 737 w 740"/>
                  <a:gd name="T5" fmla="*/ 359 h 743"/>
                  <a:gd name="T6" fmla="*/ 710 w 740"/>
                  <a:gd name="T7" fmla="*/ 513 h 743"/>
                  <a:gd name="T8" fmla="*/ 532 w 740"/>
                  <a:gd name="T9" fmla="*/ 702 h 743"/>
                  <a:gd name="T10" fmla="*/ 386 w 740"/>
                  <a:gd name="T11" fmla="*/ 739 h 743"/>
                  <a:gd name="T12" fmla="*/ 119 w 740"/>
                  <a:gd name="T13" fmla="*/ 639 h 743"/>
                  <a:gd name="T14" fmla="*/ 41 w 740"/>
                  <a:gd name="T15" fmla="*/ 533 h 743"/>
                  <a:gd name="T16" fmla="*/ 4 w 740"/>
                  <a:gd name="T17" fmla="*/ 387 h 743"/>
                  <a:gd name="T18" fmla="*/ 104 w 740"/>
                  <a:gd name="T19" fmla="*/ 120 h 743"/>
                  <a:gd name="T20" fmla="*/ 314 w 740"/>
                  <a:gd name="T21" fmla="*/ 9 h 743"/>
                  <a:gd name="T22" fmla="*/ 357 w 740"/>
                  <a:gd name="T23" fmla="*/ 6 h 743"/>
                  <a:gd name="T24" fmla="*/ 118 w 740"/>
                  <a:gd name="T25" fmla="*/ 123 h 743"/>
                  <a:gd name="T26" fmla="*/ 16 w 740"/>
                  <a:gd name="T27" fmla="*/ 376 h 743"/>
                  <a:gd name="T28" fmla="*/ 48 w 740"/>
                  <a:gd name="T29" fmla="*/ 520 h 743"/>
                  <a:gd name="T30" fmla="*/ 122 w 740"/>
                  <a:gd name="T31" fmla="*/ 625 h 743"/>
                  <a:gd name="T32" fmla="*/ 374 w 740"/>
                  <a:gd name="T33" fmla="*/ 727 h 743"/>
                  <a:gd name="T34" fmla="*/ 520 w 740"/>
                  <a:gd name="T35" fmla="*/ 695 h 743"/>
                  <a:gd name="T36" fmla="*/ 623 w 740"/>
                  <a:gd name="T37" fmla="*/ 622 h 743"/>
                  <a:gd name="T38" fmla="*/ 696 w 740"/>
                  <a:gd name="T39" fmla="*/ 516 h 743"/>
                  <a:gd name="T40" fmla="*/ 726 w 740"/>
                  <a:gd name="T41" fmla="*/ 370 h 743"/>
                  <a:gd name="T42" fmla="*/ 694 w 740"/>
                  <a:gd name="T43" fmla="*/ 225 h 743"/>
                  <a:gd name="T44" fmla="*/ 516 w 740"/>
                  <a:gd name="T45" fmla="*/ 48 h 743"/>
                  <a:gd name="T46" fmla="*/ 369 w 740"/>
                  <a:gd name="T47" fmla="*/ 17 h 743"/>
                  <a:gd name="T48" fmla="*/ 118 w 740"/>
                  <a:gd name="T49" fmla="*/ 123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0" h="743">
                    <a:moveTo>
                      <a:pt x="357" y="6"/>
                    </a:moveTo>
                    <a:cubicBezTo>
                      <a:pt x="475" y="0"/>
                      <a:pt x="563" y="50"/>
                      <a:pt x="623" y="106"/>
                    </a:cubicBezTo>
                    <a:cubicBezTo>
                      <a:pt x="685" y="163"/>
                      <a:pt x="732" y="246"/>
                      <a:pt x="737" y="359"/>
                    </a:cubicBezTo>
                    <a:cubicBezTo>
                      <a:pt x="740" y="417"/>
                      <a:pt x="728" y="470"/>
                      <a:pt x="710" y="513"/>
                    </a:cubicBezTo>
                    <a:cubicBezTo>
                      <a:pt x="675" y="598"/>
                      <a:pt x="613" y="662"/>
                      <a:pt x="532" y="702"/>
                    </a:cubicBezTo>
                    <a:cubicBezTo>
                      <a:pt x="491" y="722"/>
                      <a:pt x="442" y="737"/>
                      <a:pt x="386" y="739"/>
                    </a:cubicBezTo>
                    <a:cubicBezTo>
                      <a:pt x="267" y="743"/>
                      <a:pt x="182" y="697"/>
                      <a:pt x="119" y="639"/>
                    </a:cubicBezTo>
                    <a:cubicBezTo>
                      <a:pt x="87" y="610"/>
                      <a:pt x="61" y="574"/>
                      <a:pt x="41" y="533"/>
                    </a:cubicBezTo>
                    <a:cubicBezTo>
                      <a:pt x="21" y="492"/>
                      <a:pt x="6" y="444"/>
                      <a:pt x="4" y="387"/>
                    </a:cubicBezTo>
                    <a:cubicBezTo>
                      <a:pt x="0" y="267"/>
                      <a:pt x="47" y="181"/>
                      <a:pt x="104" y="120"/>
                    </a:cubicBezTo>
                    <a:cubicBezTo>
                      <a:pt x="154" y="67"/>
                      <a:pt x="223" y="24"/>
                      <a:pt x="314" y="9"/>
                    </a:cubicBezTo>
                    <a:cubicBezTo>
                      <a:pt x="328" y="7"/>
                      <a:pt x="343" y="6"/>
                      <a:pt x="357" y="6"/>
                    </a:cubicBezTo>
                    <a:close/>
                    <a:moveTo>
                      <a:pt x="118" y="123"/>
                    </a:moveTo>
                    <a:cubicBezTo>
                      <a:pt x="60" y="181"/>
                      <a:pt x="16" y="262"/>
                      <a:pt x="16" y="376"/>
                    </a:cubicBezTo>
                    <a:cubicBezTo>
                      <a:pt x="16" y="432"/>
                      <a:pt x="29" y="479"/>
                      <a:pt x="48" y="520"/>
                    </a:cubicBezTo>
                    <a:cubicBezTo>
                      <a:pt x="67" y="561"/>
                      <a:pt x="91" y="596"/>
                      <a:pt x="122" y="625"/>
                    </a:cubicBezTo>
                    <a:cubicBezTo>
                      <a:pt x="183" y="683"/>
                      <a:pt x="261" y="727"/>
                      <a:pt x="374" y="727"/>
                    </a:cubicBezTo>
                    <a:cubicBezTo>
                      <a:pt x="430" y="727"/>
                      <a:pt x="479" y="714"/>
                      <a:pt x="520" y="695"/>
                    </a:cubicBezTo>
                    <a:cubicBezTo>
                      <a:pt x="560" y="677"/>
                      <a:pt x="594" y="651"/>
                      <a:pt x="623" y="622"/>
                    </a:cubicBezTo>
                    <a:cubicBezTo>
                      <a:pt x="653" y="592"/>
                      <a:pt x="677" y="558"/>
                      <a:pt x="696" y="516"/>
                    </a:cubicBezTo>
                    <a:cubicBezTo>
                      <a:pt x="714" y="476"/>
                      <a:pt x="728" y="424"/>
                      <a:pt x="726" y="370"/>
                    </a:cubicBezTo>
                    <a:cubicBezTo>
                      <a:pt x="725" y="313"/>
                      <a:pt x="712" y="265"/>
                      <a:pt x="694" y="225"/>
                    </a:cubicBezTo>
                    <a:cubicBezTo>
                      <a:pt x="657" y="145"/>
                      <a:pt x="597" y="84"/>
                      <a:pt x="516" y="48"/>
                    </a:cubicBezTo>
                    <a:cubicBezTo>
                      <a:pt x="474" y="30"/>
                      <a:pt x="424" y="17"/>
                      <a:pt x="369" y="17"/>
                    </a:cubicBezTo>
                    <a:cubicBezTo>
                      <a:pt x="255" y="18"/>
                      <a:pt x="175" y="66"/>
                      <a:pt x="118" y="1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6" name="îş1ide">
                <a:extLst>
                  <a:ext uri="{FF2B5EF4-FFF2-40B4-BE49-F238E27FC236}">
                    <a16:creationId xmlns:a16="http://schemas.microsoft.com/office/drawing/2014/main" id="{3BD95004-FE37-4ECC-BC9D-A53BA6C62C55}"/>
                  </a:ext>
                </a:extLst>
              </p:cNvPr>
              <p:cNvSpPr/>
              <p:nvPr/>
            </p:nvSpPr>
            <p:spPr bwMode="auto">
              <a:xfrm>
                <a:off x="1082675" y="2346325"/>
                <a:ext cx="130175" cy="158750"/>
              </a:xfrm>
              <a:custGeom>
                <a:avLst/>
                <a:gdLst>
                  <a:gd name="T0" fmla="*/ 37 w 41"/>
                  <a:gd name="T1" fmla="*/ 14 h 50"/>
                  <a:gd name="T2" fmla="*/ 26 w 41"/>
                  <a:gd name="T3" fmla="*/ 16 h 50"/>
                  <a:gd name="T4" fmla="*/ 15 w 41"/>
                  <a:gd name="T5" fmla="*/ 14 h 50"/>
                  <a:gd name="T6" fmla="*/ 38 w 41"/>
                  <a:gd name="T7" fmla="*/ 28 h 50"/>
                  <a:gd name="T8" fmla="*/ 3 w 41"/>
                  <a:gd name="T9" fmla="*/ 30 h 50"/>
                  <a:gd name="T10" fmla="*/ 13 w 41"/>
                  <a:gd name="T11" fmla="*/ 30 h 50"/>
                  <a:gd name="T12" fmla="*/ 26 w 41"/>
                  <a:gd name="T13" fmla="*/ 33 h 50"/>
                  <a:gd name="T14" fmla="*/ 4 w 41"/>
                  <a:gd name="T15" fmla="*/ 12 h 50"/>
                  <a:gd name="T16" fmla="*/ 37 w 41"/>
                  <a:gd name="T17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50">
                    <a:moveTo>
                      <a:pt x="37" y="14"/>
                    </a:moveTo>
                    <a:cubicBezTo>
                      <a:pt x="35" y="16"/>
                      <a:pt x="30" y="16"/>
                      <a:pt x="26" y="16"/>
                    </a:cubicBezTo>
                    <a:cubicBezTo>
                      <a:pt x="25" y="13"/>
                      <a:pt x="18" y="9"/>
                      <a:pt x="15" y="14"/>
                    </a:cubicBezTo>
                    <a:cubicBezTo>
                      <a:pt x="23" y="20"/>
                      <a:pt x="37" y="18"/>
                      <a:pt x="38" y="28"/>
                    </a:cubicBezTo>
                    <a:cubicBezTo>
                      <a:pt x="41" y="48"/>
                      <a:pt x="3" y="50"/>
                      <a:pt x="3" y="30"/>
                    </a:cubicBezTo>
                    <a:cubicBezTo>
                      <a:pt x="7" y="31"/>
                      <a:pt x="9" y="29"/>
                      <a:pt x="13" y="30"/>
                    </a:cubicBezTo>
                    <a:cubicBezTo>
                      <a:pt x="14" y="34"/>
                      <a:pt x="23" y="39"/>
                      <a:pt x="26" y="33"/>
                    </a:cubicBezTo>
                    <a:cubicBezTo>
                      <a:pt x="22" y="23"/>
                      <a:pt x="0" y="29"/>
                      <a:pt x="4" y="12"/>
                    </a:cubicBezTo>
                    <a:cubicBezTo>
                      <a:pt x="7" y="1"/>
                      <a:pt x="34" y="0"/>
                      <a:pt x="37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7" name="ïṩļïdè">
                <a:extLst>
                  <a:ext uri="{FF2B5EF4-FFF2-40B4-BE49-F238E27FC236}">
                    <a16:creationId xmlns:a16="http://schemas.microsoft.com/office/drawing/2014/main" id="{ACB06C85-B94E-4B5E-812A-D6D8DE9D71AE}"/>
                  </a:ext>
                </a:extLst>
              </p:cNvPr>
              <p:cNvSpPr/>
              <p:nvPr/>
            </p:nvSpPr>
            <p:spPr bwMode="auto">
              <a:xfrm>
                <a:off x="944563" y="2368550"/>
                <a:ext cx="65088" cy="133350"/>
              </a:xfrm>
              <a:custGeom>
                <a:avLst/>
                <a:gdLst>
                  <a:gd name="T0" fmla="*/ 19 w 21"/>
                  <a:gd name="T1" fmla="*/ 1 h 42"/>
                  <a:gd name="T2" fmla="*/ 20 w 21"/>
                  <a:gd name="T3" fmla="*/ 7 h 42"/>
                  <a:gd name="T4" fmla="*/ 14 w 21"/>
                  <a:gd name="T5" fmla="*/ 11 h 42"/>
                  <a:gd name="T6" fmla="*/ 19 w 21"/>
                  <a:gd name="T7" fmla="*/ 12 h 42"/>
                  <a:gd name="T8" fmla="*/ 21 w 21"/>
                  <a:gd name="T9" fmla="*/ 19 h 42"/>
                  <a:gd name="T10" fmla="*/ 16 w 21"/>
                  <a:gd name="T11" fmla="*/ 20 h 42"/>
                  <a:gd name="T12" fmla="*/ 19 w 21"/>
                  <a:gd name="T13" fmla="*/ 39 h 42"/>
                  <a:gd name="T14" fmla="*/ 8 w 21"/>
                  <a:gd name="T15" fmla="*/ 42 h 42"/>
                  <a:gd name="T16" fmla="*/ 5 w 21"/>
                  <a:gd name="T17" fmla="*/ 22 h 42"/>
                  <a:gd name="T18" fmla="*/ 1 w 21"/>
                  <a:gd name="T19" fmla="*/ 22 h 42"/>
                  <a:gd name="T20" fmla="*/ 0 w 21"/>
                  <a:gd name="T21" fmla="*/ 15 h 42"/>
                  <a:gd name="T22" fmla="*/ 3 w 21"/>
                  <a:gd name="T23" fmla="*/ 14 h 42"/>
                  <a:gd name="T24" fmla="*/ 19 w 21"/>
                  <a:gd name="T2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2">
                    <a:moveTo>
                      <a:pt x="19" y="1"/>
                    </a:moveTo>
                    <a:cubicBezTo>
                      <a:pt x="21" y="2"/>
                      <a:pt x="20" y="5"/>
                      <a:pt x="20" y="7"/>
                    </a:cubicBezTo>
                    <a:cubicBezTo>
                      <a:pt x="18" y="8"/>
                      <a:pt x="14" y="7"/>
                      <a:pt x="14" y="11"/>
                    </a:cubicBezTo>
                    <a:cubicBezTo>
                      <a:pt x="15" y="14"/>
                      <a:pt x="18" y="10"/>
                      <a:pt x="19" y="12"/>
                    </a:cubicBezTo>
                    <a:cubicBezTo>
                      <a:pt x="20" y="14"/>
                      <a:pt x="20" y="17"/>
                      <a:pt x="21" y="19"/>
                    </a:cubicBezTo>
                    <a:cubicBezTo>
                      <a:pt x="19" y="19"/>
                      <a:pt x="18" y="20"/>
                      <a:pt x="16" y="20"/>
                    </a:cubicBezTo>
                    <a:cubicBezTo>
                      <a:pt x="17" y="27"/>
                      <a:pt x="18" y="33"/>
                      <a:pt x="19" y="39"/>
                    </a:cubicBezTo>
                    <a:cubicBezTo>
                      <a:pt x="17" y="41"/>
                      <a:pt x="12" y="41"/>
                      <a:pt x="8" y="42"/>
                    </a:cubicBezTo>
                    <a:cubicBezTo>
                      <a:pt x="7" y="35"/>
                      <a:pt x="6" y="29"/>
                      <a:pt x="5" y="22"/>
                    </a:cubicBezTo>
                    <a:cubicBezTo>
                      <a:pt x="3" y="22"/>
                      <a:pt x="2" y="24"/>
                      <a:pt x="1" y="22"/>
                    </a:cubicBezTo>
                    <a:cubicBezTo>
                      <a:pt x="1" y="19"/>
                      <a:pt x="0" y="18"/>
                      <a:pt x="0" y="15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1" y="2"/>
                      <a:pt x="9" y="0"/>
                      <a:pt x="19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8" name="î$1iḑé">
                <a:extLst>
                  <a:ext uri="{FF2B5EF4-FFF2-40B4-BE49-F238E27FC236}">
                    <a16:creationId xmlns:a16="http://schemas.microsoft.com/office/drawing/2014/main" id="{099B9CDB-E6E1-4CB6-A1D0-2674B5F53365}"/>
                  </a:ext>
                </a:extLst>
              </p:cNvPr>
              <p:cNvSpPr/>
              <p:nvPr/>
            </p:nvSpPr>
            <p:spPr bwMode="auto">
              <a:xfrm>
                <a:off x="1352550" y="2371725"/>
                <a:ext cx="41275" cy="38100"/>
              </a:xfrm>
              <a:custGeom>
                <a:avLst/>
                <a:gdLst>
                  <a:gd name="T0" fmla="*/ 13 w 13"/>
                  <a:gd name="T1" fmla="*/ 5 h 12"/>
                  <a:gd name="T2" fmla="*/ 12 w 13"/>
                  <a:gd name="T3" fmla="*/ 12 h 12"/>
                  <a:gd name="T4" fmla="*/ 1 w 13"/>
                  <a:gd name="T5" fmla="*/ 10 h 12"/>
                  <a:gd name="T6" fmla="*/ 13 w 13"/>
                  <a:gd name="T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2">
                    <a:moveTo>
                      <a:pt x="13" y="5"/>
                    </a:moveTo>
                    <a:cubicBezTo>
                      <a:pt x="13" y="8"/>
                      <a:pt x="12" y="9"/>
                      <a:pt x="12" y="12"/>
                    </a:cubicBezTo>
                    <a:cubicBezTo>
                      <a:pt x="8" y="12"/>
                      <a:pt x="5" y="10"/>
                      <a:pt x="1" y="10"/>
                    </a:cubicBezTo>
                    <a:cubicBezTo>
                      <a:pt x="0" y="0"/>
                      <a:pt x="8" y="3"/>
                      <a:pt x="13" y="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9" name="iśľiḑè">
                <a:extLst>
                  <a:ext uri="{FF2B5EF4-FFF2-40B4-BE49-F238E27FC236}">
                    <a16:creationId xmlns:a16="http://schemas.microsoft.com/office/drawing/2014/main" id="{F59D826F-5BB1-4764-84D6-224382E98ADE}"/>
                  </a:ext>
                </a:extLst>
              </p:cNvPr>
              <p:cNvSpPr/>
              <p:nvPr/>
            </p:nvSpPr>
            <p:spPr bwMode="auto">
              <a:xfrm>
                <a:off x="1196975" y="2390775"/>
                <a:ext cx="123825" cy="111125"/>
              </a:xfrm>
              <a:custGeom>
                <a:avLst/>
                <a:gdLst>
                  <a:gd name="T0" fmla="*/ 39 w 39"/>
                  <a:gd name="T1" fmla="*/ 14 h 35"/>
                  <a:gd name="T2" fmla="*/ 30 w 39"/>
                  <a:gd name="T3" fmla="*/ 14 h 35"/>
                  <a:gd name="T4" fmla="*/ 21 w 39"/>
                  <a:gd name="T5" fmla="*/ 24 h 35"/>
                  <a:gd name="T6" fmla="*/ 30 w 39"/>
                  <a:gd name="T7" fmla="*/ 20 h 35"/>
                  <a:gd name="T8" fmla="*/ 39 w 39"/>
                  <a:gd name="T9" fmla="*/ 23 h 35"/>
                  <a:gd name="T10" fmla="*/ 11 w 39"/>
                  <a:gd name="T11" fmla="*/ 27 h 35"/>
                  <a:gd name="T12" fmla="*/ 26 w 39"/>
                  <a:gd name="T13" fmla="*/ 2 h 35"/>
                  <a:gd name="T14" fmla="*/ 39 w 39"/>
                  <a:gd name="T15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35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25" y="3"/>
                      <a:pt x="12" y="17"/>
                      <a:pt x="21" y="24"/>
                    </a:cubicBezTo>
                    <a:cubicBezTo>
                      <a:pt x="26" y="25"/>
                      <a:pt x="28" y="22"/>
                      <a:pt x="30" y="20"/>
                    </a:cubicBezTo>
                    <a:cubicBezTo>
                      <a:pt x="33" y="22"/>
                      <a:pt x="37" y="21"/>
                      <a:pt x="39" y="23"/>
                    </a:cubicBezTo>
                    <a:cubicBezTo>
                      <a:pt x="35" y="33"/>
                      <a:pt x="19" y="35"/>
                      <a:pt x="11" y="27"/>
                    </a:cubicBezTo>
                    <a:cubicBezTo>
                      <a:pt x="0" y="18"/>
                      <a:pt x="9" y="0"/>
                      <a:pt x="26" y="2"/>
                    </a:cubicBezTo>
                    <a:cubicBezTo>
                      <a:pt x="33" y="3"/>
                      <a:pt x="39" y="6"/>
                      <a:pt x="39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0" name="ïṥḷíḑè">
                <a:extLst>
                  <a:ext uri="{FF2B5EF4-FFF2-40B4-BE49-F238E27FC236}">
                    <a16:creationId xmlns:a16="http://schemas.microsoft.com/office/drawing/2014/main" id="{34B192C3-7A79-406E-814A-F7BC93054229}"/>
                  </a:ext>
                </a:extLst>
              </p:cNvPr>
              <p:cNvSpPr/>
              <p:nvPr/>
            </p:nvSpPr>
            <p:spPr bwMode="auto">
              <a:xfrm>
                <a:off x="1333500" y="2413000"/>
                <a:ext cx="53975" cy="95250"/>
              </a:xfrm>
              <a:custGeom>
                <a:avLst/>
                <a:gdLst>
                  <a:gd name="T0" fmla="*/ 7 w 17"/>
                  <a:gd name="T1" fmla="*/ 0 h 30"/>
                  <a:gd name="T2" fmla="*/ 17 w 17"/>
                  <a:gd name="T3" fmla="*/ 2 h 30"/>
                  <a:gd name="T4" fmla="*/ 11 w 17"/>
                  <a:gd name="T5" fmla="*/ 30 h 30"/>
                  <a:gd name="T6" fmla="*/ 0 w 17"/>
                  <a:gd name="T7" fmla="*/ 27 h 30"/>
                  <a:gd name="T8" fmla="*/ 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7" y="0"/>
                    </a:moveTo>
                    <a:cubicBezTo>
                      <a:pt x="10" y="1"/>
                      <a:pt x="14" y="1"/>
                      <a:pt x="17" y="2"/>
                    </a:cubicBezTo>
                    <a:cubicBezTo>
                      <a:pt x="15" y="11"/>
                      <a:pt x="13" y="21"/>
                      <a:pt x="11" y="30"/>
                    </a:cubicBezTo>
                    <a:cubicBezTo>
                      <a:pt x="7" y="29"/>
                      <a:pt x="4" y="28"/>
                      <a:pt x="0" y="27"/>
                    </a:cubicBezTo>
                    <a:cubicBezTo>
                      <a:pt x="2" y="18"/>
                      <a:pt x="4" y="8"/>
                      <a:pt x="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1" name="íṥliḑê">
                <a:extLst>
                  <a:ext uri="{FF2B5EF4-FFF2-40B4-BE49-F238E27FC236}">
                    <a16:creationId xmlns:a16="http://schemas.microsoft.com/office/drawing/2014/main" id="{0B35A237-EE57-44DE-A0C2-0FD6B438BED5}"/>
                  </a:ext>
                </a:extLst>
              </p:cNvPr>
              <p:cNvSpPr/>
              <p:nvPr/>
            </p:nvSpPr>
            <p:spPr bwMode="auto">
              <a:xfrm>
                <a:off x="817563" y="2422525"/>
                <a:ext cx="136525" cy="117475"/>
              </a:xfrm>
              <a:custGeom>
                <a:avLst/>
                <a:gdLst>
                  <a:gd name="T0" fmla="*/ 22 w 43"/>
                  <a:gd name="T1" fmla="*/ 2 h 37"/>
                  <a:gd name="T2" fmla="*/ 39 w 43"/>
                  <a:gd name="T3" fmla="*/ 22 h 37"/>
                  <a:gd name="T4" fmla="*/ 8 w 43"/>
                  <a:gd name="T5" fmla="*/ 11 h 37"/>
                  <a:gd name="T6" fmla="*/ 22 w 43"/>
                  <a:gd name="T7" fmla="*/ 2 h 37"/>
                  <a:gd name="T8" fmla="*/ 24 w 43"/>
                  <a:gd name="T9" fmla="*/ 23 h 37"/>
                  <a:gd name="T10" fmla="*/ 26 w 43"/>
                  <a:gd name="T11" fmla="*/ 10 h 37"/>
                  <a:gd name="T12" fmla="*/ 24 w 43"/>
                  <a:gd name="T13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7">
                    <a:moveTo>
                      <a:pt x="22" y="2"/>
                    </a:moveTo>
                    <a:cubicBezTo>
                      <a:pt x="33" y="0"/>
                      <a:pt x="43" y="9"/>
                      <a:pt x="39" y="22"/>
                    </a:cubicBezTo>
                    <a:cubicBezTo>
                      <a:pt x="33" y="37"/>
                      <a:pt x="0" y="34"/>
                      <a:pt x="8" y="11"/>
                    </a:cubicBezTo>
                    <a:cubicBezTo>
                      <a:pt x="9" y="7"/>
                      <a:pt x="15" y="3"/>
                      <a:pt x="22" y="2"/>
                    </a:cubicBezTo>
                    <a:close/>
                    <a:moveTo>
                      <a:pt x="24" y="23"/>
                    </a:moveTo>
                    <a:cubicBezTo>
                      <a:pt x="31" y="23"/>
                      <a:pt x="29" y="15"/>
                      <a:pt x="26" y="10"/>
                    </a:cubicBezTo>
                    <a:cubicBezTo>
                      <a:pt x="16" y="5"/>
                      <a:pt x="16" y="24"/>
                      <a:pt x="24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2" name="ïśḷiḍé">
                <a:extLst>
                  <a:ext uri="{FF2B5EF4-FFF2-40B4-BE49-F238E27FC236}">
                    <a16:creationId xmlns:a16="http://schemas.microsoft.com/office/drawing/2014/main" id="{844F327D-B047-4838-B77D-9708959812C9}"/>
                  </a:ext>
                </a:extLst>
              </p:cNvPr>
              <p:cNvSpPr/>
              <p:nvPr/>
            </p:nvSpPr>
            <p:spPr bwMode="auto">
              <a:xfrm>
                <a:off x="1358900" y="2409825"/>
                <a:ext cx="158750" cy="149225"/>
              </a:xfrm>
              <a:custGeom>
                <a:avLst/>
                <a:gdLst>
                  <a:gd name="T0" fmla="*/ 42 w 50"/>
                  <a:gd name="T1" fmla="*/ 29 h 47"/>
                  <a:gd name="T2" fmla="*/ 22 w 50"/>
                  <a:gd name="T3" fmla="*/ 23 h 47"/>
                  <a:gd name="T4" fmla="*/ 24 w 50"/>
                  <a:gd name="T5" fmla="*/ 30 h 47"/>
                  <a:gd name="T6" fmla="*/ 40 w 50"/>
                  <a:gd name="T7" fmla="*/ 33 h 47"/>
                  <a:gd name="T8" fmla="*/ 14 w 50"/>
                  <a:gd name="T9" fmla="*/ 11 h 47"/>
                  <a:gd name="T10" fmla="*/ 42 w 50"/>
                  <a:gd name="T11" fmla="*/ 29 h 47"/>
                  <a:gd name="T12" fmla="*/ 23 w 50"/>
                  <a:gd name="T13" fmla="*/ 18 h 47"/>
                  <a:gd name="T14" fmla="*/ 33 w 50"/>
                  <a:gd name="T15" fmla="*/ 20 h 47"/>
                  <a:gd name="T16" fmla="*/ 23 w 50"/>
                  <a:gd name="T17" fmla="*/ 1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7">
                    <a:moveTo>
                      <a:pt x="42" y="29"/>
                    </a:moveTo>
                    <a:cubicBezTo>
                      <a:pt x="35" y="27"/>
                      <a:pt x="28" y="25"/>
                      <a:pt x="22" y="23"/>
                    </a:cubicBezTo>
                    <a:cubicBezTo>
                      <a:pt x="20" y="26"/>
                      <a:pt x="23" y="29"/>
                      <a:pt x="24" y="30"/>
                    </a:cubicBezTo>
                    <a:cubicBezTo>
                      <a:pt x="31" y="28"/>
                      <a:pt x="35" y="30"/>
                      <a:pt x="40" y="33"/>
                    </a:cubicBezTo>
                    <a:cubicBezTo>
                      <a:pt x="25" y="47"/>
                      <a:pt x="0" y="26"/>
                      <a:pt x="14" y="11"/>
                    </a:cubicBezTo>
                    <a:cubicBezTo>
                      <a:pt x="24" y="0"/>
                      <a:pt x="50" y="11"/>
                      <a:pt x="42" y="29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30" y="21"/>
                      <a:pt x="33" y="20"/>
                    </a:cubicBezTo>
                    <a:cubicBezTo>
                      <a:pt x="34" y="14"/>
                      <a:pt x="24" y="12"/>
                      <a:pt x="23" y="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3" name="îSḷiďè">
                <a:extLst>
                  <a:ext uri="{FF2B5EF4-FFF2-40B4-BE49-F238E27FC236}">
                    <a16:creationId xmlns:a16="http://schemas.microsoft.com/office/drawing/2014/main" id="{AF74DA80-0247-46F8-B71B-CCB5FFE724BB}"/>
                  </a:ext>
                </a:extLst>
              </p:cNvPr>
              <p:cNvSpPr/>
              <p:nvPr/>
            </p:nvSpPr>
            <p:spPr bwMode="auto">
              <a:xfrm>
                <a:off x="1498600" y="2460625"/>
                <a:ext cx="136525" cy="117475"/>
              </a:xfrm>
              <a:custGeom>
                <a:avLst/>
                <a:gdLst>
                  <a:gd name="T0" fmla="*/ 11 w 43"/>
                  <a:gd name="T1" fmla="*/ 0 h 37"/>
                  <a:gd name="T2" fmla="*/ 20 w 43"/>
                  <a:gd name="T3" fmla="*/ 4 h 37"/>
                  <a:gd name="T4" fmla="*/ 19 w 43"/>
                  <a:gd name="T5" fmla="*/ 8 h 37"/>
                  <a:gd name="T6" fmla="*/ 27 w 43"/>
                  <a:gd name="T7" fmla="*/ 7 h 37"/>
                  <a:gd name="T8" fmla="*/ 27 w 43"/>
                  <a:gd name="T9" fmla="*/ 37 h 37"/>
                  <a:gd name="T10" fmla="*/ 17 w 43"/>
                  <a:gd name="T11" fmla="*/ 34 h 37"/>
                  <a:gd name="T12" fmla="*/ 20 w 43"/>
                  <a:gd name="T13" fmla="*/ 13 h 37"/>
                  <a:gd name="T14" fmla="*/ 10 w 43"/>
                  <a:gd name="T15" fmla="*/ 30 h 37"/>
                  <a:gd name="T16" fmla="*/ 0 w 43"/>
                  <a:gd name="T17" fmla="*/ 26 h 37"/>
                  <a:gd name="T18" fmla="*/ 11 w 43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37">
                    <a:moveTo>
                      <a:pt x="11" y="0"/>
                    </a:moveTo>
                    <a:cubicBezTo>
                      <a:pt x="14" y="1"/>
                      <a:pt x="17" y="3"/>
                      <a:pt x="20" y="4"/>
                    </a:cubicBezTo>
                    <a:cubicBezTo>
                      <a:pt x="20" y="6"/>
                      <a:pt x="19" y="6"/>
                      <a:pt x="19" y="8"/>
                    </a:cubicBezTo>
                    <a:cubicBezTo>
                      <a:pt x="22" y="7"/>
                      <a:pt x="23" y="6"/>
                      <a:pt x="27" y="7"/>
                    </a:cubicBezTo>
                    <a:cubicBezTo>
                      <a:pt x="43" y="9"/>
                      <a:pt x="30" y="29"/>
                      <a:pt x="27" y="37"/>
                    </a:cubicBezTo>
                    <a:cubicBezTo>
                      <a:pt x="23" y="37"/>
                      <a:pt x="20" y="35"/>
                      <a:pt x="17" y="34"/>
                    </a:cubicBezTo>
                    <a:cubicBezTo>
                      <a:pt x="17" y="28"/>
                      <a:pt x="28" y="14"/>
                      <a:pt x="20" y="13"/>
                    </a:cubicBezTo>
                    <a:cubicBezTo>
                      <a:pt x="14" y="12"/>
                      <a:pt x="13" y="25"/>
                      <a:pt x="10" y="30"/>
                    </a:cubicBezTo>
                    <a:cubicBezTo>
                      <a:pt x="5" y="30"/>
                      <a:pt x="4" y="27"/>
                      <a:pt x="0" y="26"/>
                    </a:cubicBezTo>
                    <a:cubicBezTo>
                      <a:pt x="3" y="17"/>
                      <a:pt x="7" y="9"/>
                      <a:pt x="11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4" name="íṧ1iďê">
                <a:extLst>
                  <a:ext uri="{FF2B5EF4-FFF2-40B4-BE49-F238E27FC236}">
                    <a16:creationId xmlns:a16="http://schemas.microsoft.com/office/drawing/2014/main" id="{E8CE92C1-C65F-4719-8D4D-294939DB487A}"/>
                  </a:ext>
                </a:extLst>
              </p:cNvPr>
              <p:cNvSpPr/>
              <p:nvPr/>
            </p:nvSpPr>
            <p:spPr bwMode="auto">
              <a:xfrm>
                <a:off x="665163" y="2473325"/>
                <a:ext cx="127000" cy="149225"/>
              </a:xfrm>
              <a:custGeom>
                <a:avLst/>
                <a:gdLst>
                  <a:gd name="T0" fmla="*/ 30 w 40"/>
                  <a:gd name="T1" fmla="*/ 0 h 47"/>
                  <a:gd name="T2" fmla="*/ 19 w 40"/>
                  <a:gd name="T3" fmla="*/ 47 h 47"/>
                  <a:gd name="T4" fmla="*/ 14 w 40"/>
                  <a:gd name="T5" fmla="*/ 41 h 47"/>
                  <a:gd name="T6" fmla="*/ 0 w 40"/>
                  <a:gd name="T7" fmla="*/ 13 h 47"/>
                  <a:gd name="T8" fmla="*/ 10 w 40"/>
                  <a:gd name="T9" fmla="*/ 9 h 47"/>
                  <a:gd name="T10" fmla="*/ 23 w 40"/>
                  <a:gd name="T11" fmla="*/ 22 h 47"/>
                  <a:gd name="T12" fmla="*/ 21 w 40"/>
                  <a:gd name="T13" fmla="*/ 4 h 47"/>
                  <a:gd name="T14" fmla="*/ 30 w 40"/>
                  <a:gd name="T1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47">
                    <a:moveTo>
                      <a:pt x="30" y="0"/>
                    </a:moveTo>
                    <a:cubicBezTo>
                      <a:pt x="30" y="18"/>
                      <a:pt x="40" y="46"/>
                      <a:pt x="19" y="47"/>
                    </a:cubicBezTo>
                    <a:cubicBezTo>
                      <a:pt x="16" y="46"/>
                      <a:pt x="16" y="43"/>
                      <a:pt x="14" y="41"/>
                    </a:cubicBezTo>
                    <a:cubicBezTo>
                      <a:pt x="36" y="36"/>
                      <a:pt x="3" y="21"/>
                      <a:pt x="0" y="13"/>
                    </a:cubicBezTo>
                    <a:cubicBezTo>
                      <a:pt x="4" y="12"/>
                      <a:pt x="7" y="10"/>
                      <a:pt x="10" y="9"/>
                    </a:cubicBezTo>
                    <a:cubicBezTo>
                      <a:pt x="15" y="12"/>
                      <a:pt x="18" y="18"/>
                      <a:pt x="23" y="22"/>
                    </a:cubicBezTo>
                    <a:cubicBezTo>
                      <a:pt x="23" y="15"/>
                      <a:pt x="21" y="10"/>
                      <a:pt x="21" y="4"/>
                    </a:cubicBezTo>
                    <a:cubicBezTo>
                      <a:pt x="24" y="3"/>
                      <a:pt x="27" y="1"/>
                      <a:pt x="30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5" name="îṣľîḍé">
                <a:extLst>
                  <a:ext uri="{FF2B5EF4-FFF2-40B4-BE49-F238E27FC236}">
                    <a16:creationId xmlns:a16="http://schemas.microsoft.com/office/drawing/2014/main" id="{C7565D4B-94B0-4479-A25F-34027473E8D8}"/>
                  </a:ext>
                </a:extLst>
              </p:cNvPr>
              <p:cNvSpPr/>
              <p:nvPr/>
            </p:nvSpPr>
            <p:spPr bwMode="auto">
              <a:xfrm>
                <a:off x="595313" y="2508250"/>
                <a:ext cx="104775" cy="114300"/>
              </a:xfrm>
              <a:custGeom>
                <a:avLst/>
                <a:gdLst>
                  <a:gd name="T0" fmla="*/ 7 w 33"/>
                  <a:gd name="T1" fmla="*/ 0 h 36"/>
                  <a:gd name="T2" fmla="*/ 13 w 33"/>
                  <a:gd name="T3" fmla="*/ 8 h 36"/>
                  <a:gd name="T4" fmla="*/ 19 w 33"/>
                  <a:gd name="T5" fmla="*/ 5 h 36"/>
                  <a:gd name="T6" fmla="*/ 22 w 33"/>
                  <a:gd name="T7" fmla="*/ 13 h 36"/>
                  <a:gd name="T8" fmla="*/ 18 w 33"/>
                  <a:gd name="T9" fmla="*/ 15 h 36"/>
                  <a:gd name="T10" fmla="*/ 24 w 33"/>
                  <a:gd name="T11" fmla="*/ 25 h 36"/>
                  <a:gd name="T12" fmla="*/ 29 w 33"/>
                  <a:gd name="T13" fmla="*/ 23 h 36"/>
                  <a:gd name="T14" fmla="*/ 33 w 33"/>
                  <a:gd name="T15" fmla="*/ 29 h 36"/>
                  <a:gd name="T16" fmla="*/ 18 w 33"/>
                  <a:gd name="T17" fmla="*/ 35 h 36"/>
                  <a:gd name="T18" fmla="*/ 9 w 33"/>
                  <a:gd name="T19" fmla="*/ 21 h 36"/>
                  <a:gd name="T20" fmla="*/ 4 w 33"/>
                  <a:gd name="T21" fmla="*/ 22 h 36"/>
                  <a:gd name="T22" fmla="*/ 1 w 33"/>
                  <a:gd name="T23" fmla="*/ 17 h 36"/>
                  <a:gd name="T24" fmla="*/ 4 w 33"/>
                  <a:gd name="T25" fmla="*/ 13 h 36"/>
                  <a:gd name="T26" fmla="*/ 2 w 33"/>
                  <a:gd name="T27" fmla="*/ 9 h 36"/>
                  <a:gd name="T28" fmla="*/ 7 w 33"/>
                  <a:gd name="T2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36">
                    <a:moveTo>
                      <a:pt x="7" y="0"/>
                    </a:moveTo>
                    <a:cubicBezTo>
                      <a:pt x="11" y="1"/>
                      <a:pt x="11" y="5"/>
                      <a:pt x="13" y="8"/>
                    </a:cubicBezTo>
                    <a:cubicBezTo>
                      <a:pt x="16" y="8"/>
                      <a:pt x="17" y="6"/>
                      <a:pt x="19" y="5"/>
                    </a:cubicBezTo>
                    <a:cubicBezTo>
                      <a:pt x="20" y="9"/>
                      <a:pt x="22" y="9"/>
                      <a:pt x="22" y="13"/>
                    </a:cubicBezTo>
                    <a:cubicBezTo>
                      <a:pt x="20" y="13"/>
                      <a:pt x="20" y="15"/>
                      <a:pt x="18" y="15"/>
                    </a:cubicBezTo>
                    <a:cubicBezTo>
                      <a:pt x="19" y="19"/>
                      <a:pt x="21" y="22"/>
                      <a:pt x="24" y="25"/>
                    </a:cubicBezTo>
                    <a:cubicBezTo>
                      <a:pt x="27" y="26"/>
                      <a:pt x="27" y="23"/>
                      <a:pt x="29" y="23"/>
                    </a:cubicBezTo>
                    <a:cubicBezTo>
                      <a:pt x="30" y="26"/>
                      <a:pt x="32" y="27"/>
                      <a:pt x="33" y="29"/>
                    </a:cubicBezTo>
                    <a:cubicBezTo>
                      <a:pt x="29" y="32"/>
                      <a:pt x="26" y="36"/>
                      <a:pt x="18" y="35"/>
                    </a:cubicBezTo>
                    <a:cubicBezTo>
                      <a:pt x="14" y="31"/>
                      <a:pt x="11" y="26"/>
                      <a:pt x="9" y="21"/>
                    </a:cubicBezTo>
                    <a:cubicBezTo>
                      <a:pt x="6" y="20"/>
                      <a:pt x="7" y="23"/>
                      <a:pt x="4" y="22"/>
                    </a:cubicBezTo>
                    <a:cubicBezTo>
                      <a:pt x="4" y="20"/>
                      <a:pt x="2" y="18"/>
                      <a:pt x="1" y="17"/>
                    </a:cubicBezTo>
                    <a:cubicBezTo>
                      <a:pt x="0" y="14"/>
                      <a:pt x="3" y="15"/>
                      <a:pt x="4" y="13"/>
                    </a:cubicBezTo>
                    <a:cubicBezTo>
                      <a:pt x="4" y="11"/>
                      <a:pt x="1" y="11"/>
                      <a:pt x="2" y="9"/>
                    </a:cubicBezTo>
                    <a:cubicBezTo>
                      <a:pt x="4" y="6"/>
                      <a:pt x="6" y="3"/>
                      <a:pt x="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6" name="íśḻiḋé">
                <a:extLst>
                  <a:ext uri="{FF2B5EF4-FFF2-40B4-BE49-F238E27FC236}">
                    <a16:creationId xmlns:a16="http://schemas.microsoft.com/office/drawing/2014/main" id="{76797BFF-9CDE-414D-95AF-0E0429ADF3C4}"/>
                  </a:ext>
                </a:extLst>
              </p:cNvPr>
              <p:cNvSpPr/>
              <p:nvPr/>
            </p:nvSpPr>
            <p:spPr bwMode="auto">
              <a:xfrm>
                <a:off x="1600200" y="2505075"/>
                <a:ext cx="122238" cy="139700"/>
              </a:xfrm>
              <a:custGeom>
                <a:avLst/>
                <a:gdLst>
                  <a:gd name="T0" fmla="*/ 36 w 39"/>
                  <a:gd name="T1" fmla="*/ 25 h 44"/>
                  <a:gd name="T2" fmla="*/ 27 w 39"/>
                  <a:gd name="T3" fmla="*/ 22 h 44"/>
                  <a:gd name="T4" fmla="*/ 17 w 39"/>
                  <a:gd name="T5" fmla="*/ 29 h 44"/>
                  <a:gd name="T6" fmla="*/ 31 w 39"/>
                  <a:gd name="T7" fmla="*/ 33 h 44"/>
                  <a:gd name="T8" fmla="*/ 3 w 39"/>
                  <a:gd name="T9" fmla="*/ 23 h 44"/>
                  <a:gd name="T10" fmla="*/ 36 w 39"/>
                  <a:gd name="T11" fmla="*/ 2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4">
                    <a:moveTo>
                      <a:pt x="36" y="25"/>
                    </a:moveTo>
                    <a:cubicBezTo>
                      <a:pt x="32" y="25"/>
                      <a:pt x="30" y="23"/>
                      <a:pt x="27" y="22"/>
                    </a:cubicBezTo>
                    <a:cubicBezTo>
                      <a:pt x="26" y="7"/>
                      <a:pt x="6" y="22"/>
                      <a:pt x="17" y="29"/>
                    </a:cubicBezTo>
                    <a:cubicBezTo>
                      <a:pt x="25" y="27"/>
                      <a:pt x="26" y="29"/>
                      <a:pt x="31" y="33"/>
                    </a:cubicBezTo>
                    <a:cubicBezTo>
                      <a:pt x="22" y="44"/>
                      <a:pt x="4" y="33"/>
                      <a:pt x="3" y="23"/>
                    </a:cubicBezTo>
                    <a:cubicBezTo>
                      <a:pt x="0" y="0"/>
                      <a:pt x="39" y="3"/>
                      <a:pt x="36" y="2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7" name="iṩļiḋe">
                <a:extLst>
                  <a:ext uri="{FF2B5EF4-FFF2-40B4-BE49-F238E27FC236}">
                    <a16:creationId xmlns:a16="http://schemas.microsoft.com/office/drawing/2014/main" id="{579C5ABE-1582-4091-9C71-403453275478}"/>
                  </a:ext>
                </a:extLst>
              </p:cNvPr>
              <p:cNvSpPr/>
              <p:nvPr/>
            </p:nvSpPr>
            <p:spPr bwMode="auto">
              <a:xfrm>
                <a:off x="257175" y="2524125"/>
                <a:ext cx="1808163" cy="1809750"/>
              </a:xfrm>
              <a:custGeom>
                <a:avLst/>
                <a:gdLst>
                  <a:gd name="T0" fmla="*/ 276 w 571"/>
                  <a:gd name="T1" fmla="*/ 4 h 571"/>
                  <a:gd name="T2" fmla="*/ 480 w 571"/>
                  <a:gd name="T3" fmla="*/ 82 h 571"/>
                  <a:gd name="T4" fmla="*/ 567 w 571"/>
                  <a:gd name="T5" fmla="*/ 277 h 571"/>
                  <a:gd name="T6" fmla="*/ 489 w 571"/>
                  <a:gd name="T7" fmla="*/ 480 h 571"/>
                  <a:gd name="T8" fmla="*/ 295 w 571"/>
                  <a:gd name="T9" fmla="*/ 568 h 571"/>
                  <a:gd name="T10" fmla="*/ 90 w 571"/>
                  <a:gd name="T11" fmla="*/ 491 h 571"/>
                  <a:gd name="T12" fmla="*/ 3 w 571"/>
                  <a:gd name="T13" fmla="*/ 296 h 571"/>
                  <a:gd name="T14" fmla="*/ 81 w 571"/>
                  <a:gd name="T15" fmla="*/ 92 h 571"/>
                  <a:gd name="T16" fmla="*/ 214 w 571"/>
                  <a:gd name="T17" fmla="*/ 14 h 571"/>
                  <a:gd name="T18" fmla="*/ 276 w 571"/>
                  <a:gd name="T19" fmla="*/ 4 h 571"/>
                  <a:gd name="T20" fmla="*/ 90 w 571"/>
                  <a:gd name="T21" fmla="*/ 96 h 571"/>
                  <a:gd name="T22" fmla="*/ 12 w 571"/>
                  <a:gd name="T23" fmla="*/ 291 h 571"/>
                  <a:gd name="T24" fmla="*/ 94 w 571"/>
                  <a:gd name="T25" fmla="*/ 481 h 571"/>
                  <a:gd name="T26" fmla="*/ 289 w 571"/>
                  <a:gd name="T27" fmla="*/ 559 h 571"/>
                  <a:gd name="T28" fmla="*/ 480 w 571"/>
                  <a:gd name="T29" fmla="*/ 477 h 571"/>
                  <a:gd name="T30" fmla="*/ 558 w 571"/>
                  <a:gd name="T31" fmla="*/ 283 h 571"/>
                  <a:gd name="T32" fmla="*/ 477 w 571"/>
                  <a:gd name="T33" fmla="*/ 92 h 571"/>
                  <a:gd name="T34" fmla="*/ 282 w 571"/>
                  <a:gd name="T35" fmla="*/ 14 h 571"/>
                  <a:gd name="T36" fmla="*/ 90 w 571"/>
                  <a:gd name="T37" fmla="*/ 96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1" h="571">
                    <a:moveTo>
                      <a:pt x="276" y="4"/>
                    </a:moveTo>
                    <a:cubicBezTo>
                      <a:pt x="363" y="0"/>
                      <a:pt x="435" y="39"/>
                      <a:pt x="480" y="82"/>
                    </a:cubicBezTo>
                    <a:cubicBezTo>
                      <a:pt x="527" y="126"/>
                      <a:pt x="563" y="190"/>
                      <a:pt x="567" y="277"/>
                    </a:cubicBezTo>
                    <a:cubicBezTo>
                      <a:pt x="571" y="366"/>
                      <a:pt x="533" y="436"/>
                      <a:pt x="489" y="480"/>
                    </a:cubicBezTo>
                    <a:cubicBezTo>
                      <a:pt x="443" y="527"/>
                      <a:pt x="381" y="566"/>
                      <a:pt x="295" y="568"/>
                    </a:cubicBezTo>
                    <a:cubicBezTo>
                      <a:pt x="204" y="571"/>
                      <a:pt x="139" y="536"/>
                      <a:pt x="90" y="491"/>
                    </a:cubicBezTo>
                    <a:cubicBezTo>
                      <a:pt x="44" y="448"/>
                      <a:pt x="5" y="381"/>
                      <a:pt x="3" y="296"/>
                    </a:cubicBezTo>
                    <a:cubicBezTo>
                      <a:pt x="0" y="202"/>
                      <a:pt x="36" y="139"/>
                      <a:pt x="81" y="92"/>
                    </a:cubicBezTo>
                    <a:cubicBezTo>
                      <a:pt x="114" y="56"/>
                      <a:pt x="158" y="28"/>
                      <a:pt x="214" y="14"/>
                    </a:cubicBezTo>
                    <a:cubicBezTo>
                      <a:pt x="233" y="8"/>
                      <a:pt x="254" y="5"/>
                      <a:pt x="276" y="4"/>
                    </a:cubicBezTo>
                    <a:close/>
                    <a:moveTo>
                      <a:pt x="90" y="96"/>
                    </a:moveTo>
                    <a:cubicBezTo>
                      <a:pt x="45" y="141"/>
                      <a:pt x="12" y="204"/>
                      <a:pt x="12" y="291"/>
                    </a:cubicBezTo>
                    <a:cubicBezTo>
                      <a:pt x="12" y="376"/>
                      <a:pt x="52" y="439"/>
                      <a:pt x="94" y="481"/>
                    </a:cubicBezTo>
                    <a:cubicBezTo>
                      <a:pt x="140" y="527"/>
                      <a:pt x="204" y="559"/>
                      <a:pt x="289" y="559"/>
                    </a:cubicBezTo>
                    <a:cubicBezTo>
                      <a:pt x="371" y="559"/>
                      <a:pt x="436" y="522"/>
                      <a:pt x="480" y="477"/>
                    </a:cubicBezTo>
                    <a:cubicBezTo>
                      <a:pt x="522" y="434"/>
                      <a:pt x="560" y="368"/>
                      <a:pt x="558" y="283"/>
                    </a:cubicBezTo>
                    <a:cubicBezTo>
                      <a:pt x="556" y="198"/>
                      <a:pt x="521" y="136"/>
                      <a:pt x="477" y="92"/>
                    </a:cubicBezTo>
                    <a:cubicBezTo>
                      <a:pt x="434" y="49"/>
                      <a:pt x="366" y="11"/>
                      <a:pt x="282" y="14"/>
                    </a:cubicBezTo>
                    <a:cubicBezTo>
                      <a:pt x="194" y="16"/>
                      <a:pt x="134" y="52"/>
                      <a:pt x="90" y="9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8" name="ïşḷîḍé">
                <a:extLst>
                  <a:ext uri="{FF2B5EF4-FFF2-40B4-BE49-F238E27FC236}">
                    <a16:creationId xmlns:a16="http://schemas.microsoft.com/office/drawing/2014/main" id="{2E2AC9BD-E2B1-4F2F-9E74-ED54A9FDB336}"/>
                  </a:ext>
                </a:extLst>
              </p:cNvPr>
              <p:cNvSpPr/>
              <p:nvPr/>
            </p:nvSpPr>
            <p:spPr bwMode="auto">
              <a:xfrm>
                <a:off x="531813" y="2536825"/>
                <a:ext cx="38100" cy="47625"/>
              </a:xfrm>
              <a:custGeom>
                <a:avLst/>
                <a:gdLst>
                  <a:gd name="T0" fmla="*/ 12 w 12"/>
                  <a:gd name="T1" fmla="*/ 8 h 15"/>
                  <a:gd name="T2" fmla="*/ 5 w 12"/>
                  <a:gd name="T3" fmla="*/ 15 h 15"/>
                  <a:gd name="T4" fmla="*/ 0 w 12"/>
                  <a:gd name="T5" fmla="*/ 8 h 15"/>
                  <a:gd name="T6" fmla="*/ 12 w 12"/>
                  <a:gd name="T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5">
                    <a:moveTo>
                      <a:pt x="12" y="8"/>
                    </a:moveTo>
                    <a:cubicBezTo>
                      <a:pt x="11" y="11"/>
                      <a:pt x="7" y="12"/>
                      <a:pt x="5" y="15"/>
                    </a:cubicBezTo>
                    <a:cubicBezTo>
                      <a:pt x="2" y="13"/>
                      <a:pt x="1" y="11"/>
                      <a:pt x="0" y="8"/>
                    </a:cubicBezTo>
                    <a:cubicBezTo>
                      <a:pt x="4" y="5"/>
                      <a:pt x="10" y="0"/>
                      <a:pt x="12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" name="îšļídê">
                <a:extLst>
                  <a:ext uri="{FF2B5EF4-FFF2-40B4-BE49-F238E27FC236}">
                    <a16:creationId xmlns:a16="http://schemas.microsoft.com/office/drawing/2014/main" id="{C039DC4A-F4AC-4CAC-8A96-C321FE7DA279}"/>
                  </a:ext>
                </a:extLst>
              </p:cNvPr>
              <p:cNvSpPr/>
              <p:nvPr/>
            </p:nvSpPr>
            <p:spPr bwMode="auto">
              <a:xfrm>
                <a:off x="550863" y="2571750"/>
                <a:ext cx="79375" cy="92075"/>
              </a:xfrm>
              <a:custGeom>
                <a:avLst/>
                <a:gdLst>
                  <a:gd name="T0" fmla="*/ 25 w 25"/>
                  <a:gd name="T1" fmla="*/ 23 h 29"/>
                  <a:gd name="T2" fmla="*/ 16 w 25"/>
                  <a:gd name="T3" fmla="*/ 29 h 29"/>
                  <a:gd name="T4" fmla="*/ 0 w 25"/>
                  <a:gd name="T5" fmla="*/ 7 h 29"/>
                  <a:gd name="T6" fmla="*/ 8 w 25"/>
                  <a:gd name="T7" fmla="*/ 0 h 29"/>
                  <a:gd name="T8" fmla="*/ 25 w 25"/>
                  <a:gd name="T9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5" y="23"/>
                    </a:moveTo>
                    <a:cubicBezTo>
                      <a:pt x="22" y="25"/>
                      <a:pt x="19" y="27"/>
                      <a:pt x="16" y="29"/>
                    </a:cubicBezTo>
                    <a:cubicBezTo>
                      <a:pt x="10" y="22"/>
                      <a:pt x="6" y="14"/>
                      <a:pt x="0" y="7"/>
                    </a:cubicBezTo>
                    <a:cubicBezTo>
                      <a:pt x="2" y="4"/>
                      <a:pt x="6" y="3"/>
                      <a:pt x="8" y="0"/>
                    </a:cubicBezTo>
                    <a:cubicBezTo>
                      <a:pt x="15" y="7"/>
                      <a:pt x="19" y="15"/>
                      <a:pt x="25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" name="iśļîḑe">
                <a:extLst>
                  <a:ext uri="{FF2B5EF4-FFF2-40B4-BE49-F238E27FC236}">
                    <a16:creationId xmlns:a16="http://schemas.microsoft.com/office/drawing/2014/main" id="{AC964896-2B4A-4502-845A-16EDF64033F5}"/>
                  </a:ext>
                </a:extLst>
              </p:cNvPr>
              <p:cNvSpPr/>
              <p:nvPr/>
            </p:nvSpPr>
            <p:spPr bwMode="auto">
              <a:xfrm>
                <a:off x="1693863" y="2578100"/>
                <a:ext cx="117475" cy="123825"/>
              </a:xfrm>
              <a:custGeom>
                <a:avLst/>
                <a:gdLst>
                  <a:gd name="T0" fmla="*/ 32 w 37"/>
                  <a:gd name="T1" fmla="*/ 32 h 39"/>
                  <a:gd name="T2" fmla="*/ 15 w 37"/>
                  <a:gd name="T3" fmla="*/ 19 h 39"/>
                  <a:gd name="T4" fmla="*/ 28 w 37"/>
                  <a:gd name="T5" fmla="*/ 36 h 39"/>
                  <a:gd name="T6" fmla="*/ 4 w 37"/>
                  <a:gd name="T7" fmla="*/ 23 h 39"/>
                  <a:gd name="T8" fmla="*/ 37 w 37"/>
                  <a:gd name="T9" fmla="*/ 20 h 39"/>
                  <a:gd name="T10" fmla="*/ 32 w 37"/>
                  <a:gd name="T11" fmla="*/ 32 h 39"/>
                  <a:gd name="T12" fmla="*/ 19 w 37"/>
                  <a:gd name="T13" fmla="*/ 15 h 39"/>
                  <a:gd name="T14" fmla="*/ 27 w 37"/>
                  <a:gd name="T15" fmla="*/ 21 h 39"/>
                  <a:gd name="T16" fmla="*/ 19 w 37"/>
                  <a:gd name="T17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9">
                    <a:moveTo>
                      <a:pt x="32" y="32"/>
                    </a:moveTo>
                    <a:cubicBezTo>
                      <a:pt x="25" y="29"/>
                      <a:pt x="21" y="23"/>
                      <a:pt x="15" y="19"/>
                    </a:cubicBezTo>
                    <a:cubicBezTo>
                      <a:pt x="10" y="29"/>
                      <a:pt x="29" y="28"/>
                      <a:pt x="28" y="36"/>
                    </a:cubicBezTo>
                    <a:cubicBezTo>
                      <a:pt x="17" y="39"/>
                      <a:pt x="6" y="29"/>
                      <a:pt x="4" y="23"/>
                    </a:cubicBezTo>
                    <a:cubicBezTo>
                      <a:pt x="0" y="0"/>
                      <a:pt x="36" y="0"/>
                      <a:pt x="37" y="20"/>
                    </a:cubicBezTo>
                    <a:cubicBezTo>
                      <a:pt x="37" y="25"/>
                      <a:pt x="35" y="28"/>
                      <a:pt x="32" y="32"/>
                    </a:cubicBezTo>
                    <a:close/>
                    <a:moveTo>
                      <a:pt x="19" y="15"/>
                    </a:moveTo>
                    <a:cubicBezTo>
                      <a:pt x="21" y="17"/>
                      <a:pt x="23" y="20"/>
                      <a:pt x="27" y="21"/>
                    </a:cubicBezTo>
                    <a:cubicBezTo>
                      <a:pt x="31" y="15"/>
                      <a:pt x="21" y="9"/>
                      <a:pt x="19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" name="î$ḻiḑe">
                <a:extLst>
                  <a:ext uri="{FF2B5EF4-FFF2-40B4-BE49-F238E27FC236}">
                    <a16:creationId xmlns:a16="http://schemas.microsoft.com/office/drawing/2014/main" id="{692E9FB7-2480-4538-8115-1DFF9ABBA4CF}"/>
                  </a:ext>
                </a:extLst>
              </p:cNvPr>
              <p:cNvSpPr/>
              <p:nvPr/>
            </p:nvSpPr>
            <p:spPr bwMode="auto">
              <a:xfrm>
                <a:off x="471488" y="2609850"/>
                <a:ext cx="133350" cy="133350"/>
              </a:xfrm>
              <a:custGeom>
                <a:avLst/>
                <a:gdLst>
                  <a:gd name="T0" fmla="*/ 22 w 42"/>
                  <a:gd name="T1" fmla="*/ 3 h 42"/>
                  <a:gd name="T2" fmla="*/ 16 w 42"/>
                  <a:gd name="T3" fmla="*/ 11 h 42"/>
                  <a:gd name="T4" fmla="*/ 9 w 42"/>
                  <a:gd name="T5" fmla="*/ 16 h 42"/>
                  <a:gd name="T6" fmla="*/ 28 w 42"/>
                  <a:gd name="T7" fmla="*/ 10 h 42"/>
                  <a:gd name="T8" fmla="*/ 9 w 42"/>
                  <a:gd name="T9" fmla="*/ 33 h 42"/>
                  <a:gd name="T10" fmla="*/ 16 w 42"/>
                  <a:gd name="T11" fmla="*/ 26 h 42"/>
                  <a:gd name="T12" fmla="*/ 24 w 42"/>
                  <a:gd name="T13" fmla="*/ 21 h 42"/>
                  <a:gd name="T14" fmla="*/ 9 w 42"/>
                  <a:gd name="T15" fmla="*/ 26 h 42"/>
                  <a:gd name="T16" fmla="*/ 0 w 42"/>
                  <a:gd name="T17" fmla="*/ 17 h 42"/>
                  <a:gd name="T18" fmla="*/ 22 w 42"/>
                  <a:gd name="T1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2" y="3"/>
                    </a:moveTo>
                    <a:cubicBezTo>
                      <a:pt x="23" y="6"/>
                      <a:pt x="17" y="8"/>
                      <a:pt x="16" y="11"/>
                    </a:cubicBezTo>
                    <a:cubicBezTo>
                      <a:pt x="12" y="10"/>
                      <a:pt x="9" y="12"/>
                      <a:pt x="9" y="16"/>
                    </a:cubicBezTo>
                    <a:cubicBezTo>
                      <a:pt x="16" y="17"/>
                      <a:pt x="18" y="7"/>
                      <a:pt x="28" y="10"/>
                    </a:cubicBezTo>
                    <a:cubicBezTo>
                      <a:pt x="42" y="14"/>
                      <a:pt x="24" y="42"/>
                      <a:pt x="9" y="33"/>
                    </a:cubicBezTo>
                    <a:cubicBezTo>
                      <a:pt x="10" y="29"/>
                      <a:pt x="13" y="28"/>
                      <a:pt x="16" y="26"/>
                    </a:cubicBezTo>
                    <a:cubicBezTo>
                      <a:pt x="18" y="26"/>
                      <a:pt x="24" y="26"/>
                      <a:pt x="24" y="21"/>
                    </a:cubicBezTo>
                    <a:cubicBezTo>
                      <a:pt x="20" y="17"/>
                      <a:pt x="15" y="25"/>
                      <a:pt x="9" y="26"/>
                    </a:cubicBezTo>
                    <a:cubicBezTo>
                      <a:pt x="4" y="26"/>
                      <a:pt x="0" y="23"/>
                      <a:pt x="0" y="17"/>
                    </a:cubicBezTo>
                    <a:cubicBezTo>
                      <a:pt x="1" y="9"/>
                      <a:pt x="12" y="0"/>
                      <a:pt x="22" y="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" name="îṩḷiďé">
                <a:extLst>
                  <a:ext uri="{FF2B5EF4-FFF2-40B4-BE49-F238E27FC236}">
                    <a16:creationId xmlns:a16="http://schemas.microsoft.com/office/drawing/2014/main" id="{4311F079-CB1B-4838-ACCE-FFD4B4154580}"/>
                  </a:ext>
                </a:extLst>
              </p:cNvPr>
              <p:cNvSpPr/>
              <p:nvPr/>
            </p:nvSpPr>
            <p:spPr bwMode="auto">
              <a:xfrm>
                <a:off x="401638" y="2663825"/>
                <a:ext cx="85725" cy="120650"/>
              </a:xfrm>
              <a:custGeom>
                <a:avLst/>
                <a:gdLst>
                  <a:gd name="T0" fmla="*/ 18 w 27"/>
                  <a:gd name="T1" fmla="*/ 11 h 38"/>
                  <a:gd name="T2" fmla="*/ 15 w 27"/>
                  <a:gd name="T3" fmla="*/ 15 h 38"/>
                  <a:gd name="T4" fmla="*/ 27 w 27"/>
                  <a:gd name="T5" fmla="*/ 30 h 38"/>
                  <a:gd name="T6" fmla="*/ 19 w 27"/>
                  <a:gd name="T7" fmla="*/ 38 h 38"/>
                  <a:gd name="T8" fmla="*/ 0 w 27"/>
                  <a:gd name="T9" fmla="*/ 19 h 38"/>
                  <a:gd name="T10" fmla="*/ 9 w 27"/>
                  <a:gd name="T11" fmla="*/ 13 h 38"/>
                  <a:gd name="T12" fmla="*/ 18 w 27"/>
                  <a:gd name="T13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8">
                    <a:moveTo>
                      <a:pt x="18" y="11"/>
                    </a:moveTo>
                    <a:cubicBezTo>
                      <a:pt x="18" y="13"/>
                      <a:pt x="15" y="13"/>
                      <a:pt x="15" y="15"/>
                    </a:cubicBezTo>
                    <a:cubicBezTo>
                      <a:pt x="16" y="23"/>
                      <a:pt x="23" y="25"/>
                      <a:pt x="27" y="30"/>
                    </a:cubicBezTo>
                    <a:cubicBezTo>
                      <a:pt x="25" y="34"/>
                      <a:pt x="22" y="36"/>
                      <a:pt x="19" y="38"/>
                    </a:cubicBezTo>
                    <a:cubicBezTo>
                      <a:pt x="13" y="31"/>
                      <a:pt x="6" y="26"/>
                      <a:pt x="0" y="19"/>
                    </a:cubicBezTo>
                    <a:cubicBezTo>
                      <a:pt x="2" y="16"/>
                      <a:pt x="5" y="10"/>
                      <a:pt x="9" y="13"/>
                    </a:cubicBezTo>
                    <a:cubicBezTo>
                      <a:pt x="6" y="6"/>
                      <a:pt x="18" y="0"/>
                      <a:pt x="18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" name="ïśľïḋê">
                <a:extLst>
                  <a:ext uri="{FF2B5EF4-FFF2-40B4-BE49-F238E27FC236}">
                    <a16:creationId xmlns:a16="http://schemas.microsoft.com/office/drawing/2014/main" id="{EA042946-FC35-4D95-B31A-99C9F164FF09}"/>
                  </a:ext>
                </a:extLst>
              </p:cNvPr>
              <p:cNvSpPr/>
              <p:nvPr/>
            </p:nvSpPr>
            <p:spPr bwMode="auto">
              <a:xfrm>
                <a:off x="1833563" y="2670175"/>
                <a:ext cx="174625" cy="173038"/>
              </a:xfrm>
              <a:custGeom>
                <a:avLst/>
                <a:gdLst>
                  <a:gd name="T0" fmla="*/ 30 w 55"/>
                  <a:gd name="T1" fmla="*/ 31 h 55"/>
                  <a:gd name="T2" fmla="*/ 29 w 55"/>
                  <a:gd name="T3" fmla="*/ 38 h 55"/>
                  <a:gd name="T4" fmla="*/ 33 w 55"/>
                  <a:gd name="T5" fmla="*/ 38 h 55"/>
                  <a:gd name="T6" fmla="*/ 36 w 55"/>
                  <a:gd name="T7" fmla="*/ 46 h 55"/>
                  <a:gd name="T8" fmla="*/ 29 w 55"/>
                  <a:gd name="T9" fmla="*/ 48 h 55"/>
                  <a:gd name="T10" fmla="*/ 30 w 55"/>
                  <a:gd name="T11" fmla="*/ 54 h 55"/>
                  <a:gd name="T12" fmla="*/ 21 w 55"/>
                  <a:gd name="T13" fmla="*/ 54 h 55"/>
                  <a:gd name="T14" fmla="*/ 20 w 55"/>
                  <a:gd name="T15" fmla="*/ 48 h 55"/>
                  <a:gd name="T16" fmla="*/ 3 w 55"/>
                  <a:gd name="T17" fmla="*/ 32 h 55"/>
                  <a:gd name="T18" fmla="*/ 20 w 55"/>
                  <a:gd name="T19" fmla="*/ 20 h 55"/>
                  <a:gd name="T20" fmla="*/ 24 w 55"/>
                  <a:gd name="T21" fmla="*/ 11 h 55"/>
                  <a:gd name="T22" fmla="*/ 30 w 55"/>
                  <a:gd name="T23" fmla="*/ 31 h 55"/>
                  <a:gd name="T24" fmla="*/ 30 w 55"/>
                  <a:gd name="T25" fmla="*/ 24 h 55"/>
                  <a:gd name="T26" fmla="*/ 36 w 55"/>
                  <a:gd name="T27" fmla="*/ 24 h 55"/>
                  <a:gd name="T28" fmla="*/ 35 w 55"/>
                  <a:gd name="T29" fmla="*/ 19 h 55"/>
                  <a:gd name="T30" fmla="*/ 30 w 55"/>
                  <a:gd name="T31" fmla="*/ 24 h 55"/>
                  <a:gd name="T32" fmla="*/ 19 w 55"/>
                  <a:gd name="T33" fmla="*/ 38 h 55"/>
                  <a:gd name="T34" fmla="*/ 18 w 55"/>
                  <a:gd name="T35" fmla="*/ 27 h 55"/>
                  <a:gd name="T36" fmla="*/ 19 w 55"/>
                  <a:gd name="T37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55">
                    <a:moveTo>
                      <a:pt x="30" y="31"/>
                    </a:moveTo>
                    <a:cubicBezTo>
                      <a:pt x="28" y="32"/>
                      <a:pt x="29" y="36"/>
                      <a:pt x="29" y="38"/>
                    </a:cubicBezTo>
                    <a:cubicBezTo>
                      <a:pt x="30" y="40"/>
                      <a:pt x="32" y="36"/>
                      <a:pt x="33" y="38"/>
                    </a:cubicBezTo>
                    <a:cubicBezTo>
                      <a:pt x="33" y="41"/>
                      <a:pt x="36" y="42"/>
                      <a:pt x="36" y="46"/>
                    </a:cubicBezTo>
                    <a:cubicBezTo>
                      <a:pt x="33" y="46"/>
                      <a:pt x="31" y="47"/>
                      <a:pt x="29" y="48"/>
                    </a:cubicBezTo>
                    <a:cubicBezTo>
                      <a:pt x="30" y="50"/>
                      <a:pt x="29" y="53"/>
                      <a:pt x="30" y="54"/>
                    </a:cubicBezTo>
                    <a:cubicBezTo>
                      <a:pt x="28" y="55"/>
                      <a:pt x="23" y="55"/>
                      <a:pt x="21" y="54"/>
                    </a:cubicBezTo>
                    <a:cubicBezTo>
                      <a:pt x="20" y="53"/>
                      <a:pt x="21" y="49"/>
                      <a:pt x="20" y="48"/>
                    </a:cubicBezTo>
                    <a:cubicBezTo>
                      <a:pt x="16" y="46"/>
                      <a:pt x="4" y="40"/>
                      <a:pt x="3" y="32"/>
                    </a:cubicBezTo>
                    <a:cubicBezTo>
                      <a:pt x="0" y="21"/>
                      <a:pt x="10" y="14"/>
                      <a:pt x="20" y="20"/>
                    </a:cubicBezTo>
                    <a:cubicBezTo>
                      <a:pt x="22" y="16"/>
                      <a:pt x="22" y="13"/>
                      <a:pt x="24" y="11"/>
                    </a:cubicBezTo>
                    <a:cubicBezTo>
                      <a:pt x="41" y="0"/>
                      <a:pt x="55" y="41"/>
                      <a:pt x="30" y="31"/>
                    </a:cubicBezTo>
                    <a:close/>
                    <a:moveTo>
                      <a:pt x="30" y="24"/>
                    </a:moveTo>
                    <a:cubicBezTo>
                      <a:pt x="32" y="24"/>
                      <a:pt x="35" y="25"/>
                      <a:pt x="36" y="24"/>
                    </a:cubicBezTo>
                    <a:cubicBezTo>
                      <a:pt x="36" y="22"/>
                      <a:pt x="36" y="21"/>
                      <a:pt x="35" y="19"/>
                    </a:cubicBezTo>
                    <a:cubicBezTo>
                      <a:pt x="31" y="17"/>
                      <a:pt x="29" y="20"/>
                      <a:pt x="30" y="24"/>
                    </a:cubicBezTo>
                    <a:close/>
                    <a:moveTo>
                      <a:pt x="19" y="38"/>
                    </a:moveTo>
                    <a:cubicBezTo>
                      <a:pt x="19" y="34"/>
                      <a:pt x="20" y="29"/>
                      <a:pt x="18" y="27"/>
                    </a:cubicBezTo>
                    <a:cubicBezTo>
                      <a:pt x="9" y="26"/>
                      <a:pt x="12" y="39"/>
                      <a:pt x="19" y="3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" name="ïṧ1îďè">
                <a:extLst>
                  <a:ext uri="{FF2B5EF4-FFF2-40B4-BE49-F238E27FC236}">
                    <a16:creationId xmlns:a16="http://schemas.microsoft.com/office/drawing/2014/main" id="{68C6E375-ECF1-42CD-AFAA-F053CEC4E3F7}"/>
                  </a:ext>
                </a:extLst>
              </p:cNvPr>
              <p:cNvSpPr/>
              <p:nvPr/>
            </p:nvSpPr>
            <p:spPr bwMode="auto">
              <a:xfrm>
                <a:off x="331788" y="2736850"/>
                <a:ext cx="117475" cy="122238"/>
              </a:xfrm>
              <a:custGeom>
                <a:avLst/>
                <a:gdLst>
                  <a:gd name="T0" fmla="*/ 29 w 37"/>
                  <a:gd name="T1" fmla="*/ 11 h 39"/>
                  <a:gd name="T2" fmla="*/ 16 w 37"/>
                  <a:gd name="T3" fmla="*/ 27 h 39"/>
                  <a:gd name="T4" fmla="*/ 21 w 37"/>
                  <a:gd name="T5" fmla="*/ 29 h 39"/>
                  <a:gd name="T6" fmla="*/ 25 w 37"/>
                  <a:gd name="T7" fmla="*/ 22 h 39"/>
                  <a:gd name="T8" fmla="*/ 31 w 37"/>
                  <a:gd name="T9" fmla="*/ 14 h 39"/>
                  <a:gd name="T10" fmla="*/ 16 w 37"/>
                  <a:gd name="T11" fmla="*/ 39 h 39"/>
                  <a:gd name="T12" fmla="*/ 1 w 37"/>
                  <a:gd name="T13" fmla="*/ 22 h 39"/>
                  <a:gd name="T14" fmla="*/ 29 w 37"/>
                  <a:gd name="T15" fmla="*/ 11 h 39"/>
                  <a:gd name="T16" fmla="*/ 11 w 37"/>
                  <a:gd name="T17" fmla="*/ 24 h 39"/>
                  <a:gd name="T18" fmla="*/ 18 w 37"/>
                  <a:gd name="T19" fmla="*/ 16 h 39"/>
                  <a:gd name="T20" fmla="*/ 11 w 37"/>
                  <a:gd name="T21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9">
                    <a:moveTo>
                      <a:pt x="29" y="11"/>
                    </a:moveTo>
                    <a:cubicBezTo>
                      <a:pt x="25" y="17"/>
                      <a:pt x="21" y="22"/>
                      <a:pt x="16" y="27"/>
                    </a:cubicBezTo>
                    <a:cubicBezTo>
                      <a:pt x="17" y="30"/>
                      <a:pt x="20" y="29"/>
                      <a:pt x="21" y="29"/>
                    </a:cubicBezTo>
                    <a:cubicBezTo>
                      <a:pt x="25" y="28"/>
                      <a:pt x="23" y="25"/>
                      <a:pt x="25" y="22"/>
                    </a:cubicBezTo>
                    <a:cubicBezTo>
                      <a:pt x="27" y="18"/>
                      <a:pt x="31" y="17"/>
                      <a:pt x="31" y="14"/>
                    </a:cubicBezTo>
                    <a:cubicBezTo>
                      <a:pt x="37" y="26"/>
                      <a:pt x="27" y="39"/>
                      <a:pt x="16" y="39"/>
                    </a:cubicBezTo>
                    <a:cubicBezTo>
                      <a:pt x="6" y="38"/>
                      <a:pt x="0" y="30"/>
                      <a:pt x="1" y="22"/>
                    </a:cubicBezTo>
                    <a:cubicBezTo>
                      <a:pt x="3" y="9"/>
                      <a:pt x="19" y="0"/>
                      <a:pt x="29" y="11"/>
                    </a:cubicBezTo>
                    <a:close/>
                    <a:moveTo>
                      <a:pt x="11" y="24"/>
                    </a:moveTo>
                    <a:cubicBezTo>
                      <a:pt x="15" y="23"/>
                      <a:pt x="15" y="19"/>
                      <a:pt x="18" y="16"/>
                    </a:cubicBezTo>
                    <a:cubicBezTo>
                      <a:pt x="13" y="13"/>
                      <a:pt x="7" y="19"/>
                      <a:pt x="11" y="2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" name="iş1iďê">
                <a:extLst>
                  <a:ext uri="{FF2B5EF4-FFF2-40B4-BE49-F238E27FC236}">
                    <a16:creationId xmlns:a16="http://schemas.microsoft.com/office/drawing/2014/main" id="{63386772-2B19-47C2-852E-0DEB83A4E836}"/>
                  </a:ext>
                </a:extLst>
              </p:cNvPr>
              <p:cNvSpPr/>
              <p:nvPr/>
            </p:nvSpPr>
            <p:spPr bwMode="auto">
              <a:xfrm>
                <a:off x="257175" y="2827338"/>
                <a:ext cx="109538" cy="104775"/>
              </a:xfrm>
              <a:custGeom>
                <a:avLst/>
                <a:gdLst>
                  <a:gd name="T0" fmla="*/ 17 w 35"/>
                  <a:gd name="T1" fmla="*/ 0 h 33"/>
                  <a:gd name="T2" fmla="*/ 35 w 35"/>
                  <a:gd name="T3" fmla="*/ 25 h 33"/>
                  <a:gd name="T4" fmla="*/ 30 w 35"/>
                  <a:gd name="T5" fmla="*/ 33 h 33"/>
                  <a:gd name="T6" fmla="*/ 0 w 35"/>
                  <a:gd name="T7" fmla="*/ 28 h 33"/>
                  <a:gd name="T8" fmla="*/ 6 w 35"/>
                  <a:gd name="T9" fmla="*/ 18 h 33"/>
                  <a:gd name="T10" fmla="*/ 22 w 35"/>
                  <a:gd name="T11" fmla="*/ 23 h 33"/>
                  <a:gd name="T12" fmla="*/ 13 w 35"/>
                  <a:gd name="T13" fmla="*/ 10 h 33"/>
                  <a:gd name="T14" fmla="*/ 17 w 35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3">
                    <a:moveTo>
                      <a:pt x="17" y="0"/>
                    </a:moveTo>
                    <a:cubicBezTo>
                      <a:pt x="25" y="7"/>
                      <a:pt x="29" y="17"/>
                      <a:pt x="35" y="25"/>
                    </a:cubicBezTo>
                    <a:cubicBezTo>
                      <a:pt x="34" y="28"/>
                      <a:pt x="31" y="30"/>
                      <a:pt x="30" y="33"/>
                    </a:cubicBezTo>
                    <a:cubicBezTo>
                      <a:pt x="20" y="32"/>
                      <a:pt x="11" y="29"/>
                      <a:pt x="0" y="28"/>
                    </a:cubicBezTo>
                    <a:cubicBezTo>
                      <a:pt x="2" y="24"/>
                      <a:pt x="5" y="22"/>
                      <a:pt x="6" y="18"/>
                    </a:cubicBezTo>
                    <a:cubicBezTo>
                      <a:pt x="12" y="19"/>
                      <a:pt x="17" y="21"/>
                      <a:pt x="22" y="23"/>
                    </a:cubicBezTo>
                    <a:cubicBezTo>
                      <a:pt x="21" y="19"/>
                      <a:pt x="16" y="14"/>
                      <a:pt x="13" y="10"/>
                    </a:cubicBezTo>
                    <a:cubicBezTo>
                      <a:pt x="13" y="5"/>
                      <a:pt x="17" y="4"/>
                      <a:pt x="1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" name="ïṥḻíḍe">
                <a:extLst>
                  <a:ext uri="{FF2B5EF4-FFF2-40B4-BE49-F238E27FC236}">
                    <a16:creationId xmlns:a16="http://schemas.microsoft.com/office/drawing/2014/main" id="{0052BB91-1897-4CAE-8B9E-5998DE347175}"/>
                  </a:ext>
                </a:extLst>
              </p:cNvPr>
              <p:cNvSpPr/>
              <p:nvPr/>
            </p:nvSpPr>
            <p:spPr bwMode="auto">
              <a:xfrm>
                <a:off x="1973263" y="2846388"/>
                <a:ext cx="142875" cy="130175"/>
              </a:xfrm>
              <a:custGeom>
                <a:avLst/>
                <a:gdLst>
                  <a:gd name="T0" fmla="*/ 45 w 45"/>
                  <a:gd name="T1" fmla="*/ 32 h 41"/>
                  <a:gd name="T2" fmla="*/ 38 w 45"/>
                  <a:gd name="T3" fmla="*/ 35 h 41"/>
                  <a:gd name="T4" fmla="*/ 31 w 45"/>
                  <a:gd name="T5" fmla="*/ 26 h 41"/>
                  <a:gd name="T6" fmla="*/ 6 w 45"/>
                  <a:gd name="T7" fmla="*/ 41 h 41"/>
                  <a:gd name="T8" fmla="*/ 0 w 45"/>
                  <a:gd name="T9" fmla="*/ 30 h 41"/>
                  <a:gd name="T10" fmla="*/ 24 w 45"/>
                  <a:gd name="T11" fmla="*/ 16 h 41"/>
                  <a:gd name="T12" fmla="*/ 18 w 45"/>
                  <a:gd name="T13" fmla="*/ 5 h 41"/>
                  <a:gd name="T14" fmla="*/ 25 w 45"/>
                  <a:gd name="T15" fmla="*/ 0 h 41"/>
                  <a:gd name="T16" fmla="*/ 45 w 45"/>
                  <a:gd name="T17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1">
                    <a:moveTo>
                      <a:pt x="45" y="32"/>
                    </a:moveTo>
                    <a:cubicBezTo>
                      <a:pt x="42" y="32"/>
                      <a:pt x="40" y="34"/>
                      <a:pt x="38" y="35"/>
                    </a:cubicBezTo>
                    <a:cubicBezTo>
                      <a:pt x="34" y="34"/>
                      <a:pt x="33" y="30"/>
                      <a:pt x="31" y="26"/>
                    </a:cubicBezTo>
                    <a:cubicBezTo>
                      <a:pt x="22" y="30"/>
                      <a:pt x="14" y="35"/>
                      <a:pt x="6" y="41"/>
                    </a:cubicBezTo>
                    <a:cubicBezTo>
                      <a:pt x="3" y="38"/>
                      <a:pt x="1" y="34"/>
                      <a:pt x="0" y="30"/>
                    </a:cubicBezTo>
                    <a:cubicBezTo>
                      <a:pt x="9" y="26"/>
                      <a:pt x="15" y="20"/>
                      <a:pt x="24" y="16"/>
                    </a:cubicBezTo>
                    <a:cubicBezTo>
                      <a:pt x="23" y="12"/>
                      <a:pt x="20" y="9"/>
                      <a:pt x="18" y="5"/>
                    </a:cubicBezTo>
                    <a:cubicBezTo>
                      <a:pt x="21" y="3"/>
                      <a:pt x="23" y="2"/>
                      <a:pt x="25" y="0"/>
                    </a:cubicBezTo>
                    <a:cubicBezTo>
                      <a:pt x="33" y="9"/>
                      <a:pt x="39" y="21"/>
                      <a:pt x="45" y="32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" name="iŝľîde">
                <a:extLst>
                  <a:ext uri="{FF2B5EF4-FFF2-40B4-BE49-F238E27FC236}">
                    <a16:creationId xmlns:a16="http://schemas.microsoft.com/office/drawing/2014/main" id="{1926E783-4748-4674-89F3-9CB79358C74A}"/>
                  </a:ext>
                </a:extLst>
              </p:cNvPr>
              <p:cNvSpPr/>
              <p:nvPr/>
            </p:nvSpPr>
            <p:spPr bwMode="auto">
              <a:xfrm>
                <a:off x="203200" y="2903538"/>
                <a:ext cx="34925" cy="50800"/>
              </a:xfrm>
              <a:custGeom>
                <a:avLst/>
                <a:gdLst>
                  <a:gd name="T0" fmla="*/ 11 w 11"/>
                  <a:gd name="T1" fmla="*/ 7 h 16"/>
                  <a:gd name="T2" fmla="*/ 7 w 11"/>
                  <a:gd name="T3" fmla="*/ 16 h 16"/>
                  <a:gd name="T4" fmla="*/ 0 w 11"/>
                  <a:gd name="T5" fmla="*/ 14 h 16"/>
                  <a:gd name="T6" fmla="*/ 11 w 11"/>
                  <a:gd name="T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6">
                    <a:moveTo>
                      <a:pt x="11" y="7"/>
                    </a:moveTo>
                    <a:cubicBezTo>
                      <a:pt x="11" y="11"/>
                      <a:pt x="8" y="13"/>
                      <a:pt x="7" y="16"/>
                    </a:cubicBezTo>
                    <a:cubicBezTo>
                      <a:pt x="4" y="16"/>
                      <a:pt x="3" y="14"/>
                      <a:pt x="0" y="14"/>
                    </a:cubicBezTo>
                    <a:cubicBezTo>
                      <a:pt x="2" y="7"/>
                      <a:pt x="6" y="0"/>
                      <a:pt x="11" y="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8" name="ïṣḻiḑê">
                <a:extLst>
                  <a:ext uri="{FF2B5EF4-FFF2-40B4-BE49-F238E27FC236}">
                    <a16:creationId xmlns:a16="http://schemas.microsoft.com/office/drawing/2014/main" id="{3FE9734A-A944-4069-9E2F-7C9651AB2071}"/>
                  </a:ext>
                </a:extLst>
              </p:cNvPr>
              <p:cNvSpPr/>
              <p:nvPr/>
            </p:nvSpPr>
            <p:spPr bwMode="auto">
              <a:xfrm>
                <a:off x="231775" y="2928938"/>
                <a:ext cx="93663" cy="73025"/>
              </a:xfrm>
              <a:custGeom>
                <a:avLst/>
                <a:gdLst>
                  <a:gd name="T0" fmla="*/ 30 w 30"/>
                  <a:gd name="T1" fmla="*/ 13 h 23"/>
                  <a:gd name="T2" fmla="*/ 25 w 30"/>
                  <a:gd name="T3" fmla="*/ 23 h 23"/>
                  <a:gd name="T4" fmla="*/ 0 w 30"/>
                  <a:gd name="T5" fmla="*/ 10 h 23"/>
                  <a:gd name="T6" fmla="*/ 6 w 30"/>
                  <a:gd name="T7" fmla="*/ 0 h 23"/>
                  <a:gd name="T8" fmla="*/ 30 w 30"/>
                  <a:gd name="T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3">
                    <a:moveTo>
                      <a:pt x="30" y="13"/>
                    </a:moveTo>
                    <a:cubicBezTo>
                      <a:pt x="29" y="17"/>
                      <a:pt x="27" y="20"/>
                      <a:pt x="25" y="23"/>
                    </a:cubicBezTo>
                    <a:cubicBezTo>
                      <a:pt x="16" y="19"/>
                      <a:pt x="9" y="14"/>
                      <a:pt x="0" y="10"/>
                    </a:cubicBezTo>
                    <a:cubicBezTo>
                      <a:pt x="2" y="7"/>
                      <a:pt x="4" y="3"/>
                      <a:pt x="6" y="0"/>
                    </a:cubicBezTo>
                    <a:cubicBezTo>
                      <a:pt x="14" y="5"/>
                      <a:pt x="22" y="9"/>
                      <a:pt x="30" y="1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9" name="íś1îḑê">
                <a:extLst>
                  <a:ext uri="{FF2B5EF4-FFF2-40B4-BE49-F238E27FC236}">
                    <a16:creationId xmlns:a16="http://schemas.microsoft.com/office/drawing/2014/main" id="{31FCE460-DA45-4D92-A03D-F348C430A782}"/>
                  </a:ext>
                </a:extLst>
              </p:cNvPr>
              <p:cNvSpPr/>
              <p:nvPr/>
            </p:nvSpPr>
            <p:spPr bwMode="auto">
              <a:xfrm>
                <a:off x="2011363" y="2973388"/>
                <a:ext cx="117475" cy="117475"/>
              </a:xfrm>
              <a:custGeom>
                <a:avLst/>
                <a:gdLst>
                  <a:gd name="T0" fmla="*/ 22 w 37"/>
                  <a:gd name="T1" fmla="*/ 35 h 37"/>
                  <a:gd name="T2" fmla="*/ 14 w 37"/>
                  <a:gd name="T3" fmla="*/ 17 h 37"/>
                  <a:gd name="T4" fmla="*/ 19 w 37"/>
                  <a:gd name="T5" fmla="*/ 37 h 37"/>
                  <a:gd name="T6" fmla="*/ 4 w 37"/>
                  <a:gd name="T7" fmla="*/ 13 h 37"/>
                  <a:gd name="T8" fmla="*/ 29 w 37"/>
                  <a:gd name="T9" fmla="*/ 8 h 37"/>
                  <a:gd name="T10" fmla="*/ 22 w 37"/>
                  <a:gd name="T11" fmla="*/ 35 h 37"/>
                  <a:gd name="T12" fmla="*/ 23 w 37"/>
                  <a:gd name="T13" fmla="*/ 23 h 37"/>
                  <a:gd name="T14" fmla="*/ 20 w 37"/>
                  <a:gd name="T15" fmla="*/ 14 h 37"/>
                  <a:gd name="T16" fmla="*/ 23 w 37"/>
                  <a:gd name="T17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7">
                    <a:moveTo>
                      <a:pt x="22" y="35"/>
                    </a:moveTo>
                    <a:cubicBezTo>
                      <a:pt x="20" y="29"/>
                      <a:pt x="17" y="23"/>
                      <a:pt x="14" y="17"/>
                    </a:cubicBezTo>
                    <a:cubicBezTo>
                      <a:pt x="6" y="24"/>
                      <a:pt x="20" y="28"/>
                      <a:pt x="19" y="37"/>
                    </a:cubicBezTo>
                    <a:cubicBezTo>
                      <a:pt x="9" y="36"/>
                      <a:pt x="0" y="24"/>
                      <a:pt x="4" y="13"/>
                    </a:cubicBezTo>
                    <a:cubicBezTo>
                      <a:pt x="7" y="3"/>
                      <a:pt x="22" y="0"/>
                      <a:pt x="29" y="8"/>
                    </a:cubicBezTo>
                    <a:cubicBezTo>
                      <a:pt x="37" y="17"/>
                      <a:pt x="36" y="33"/>
                      <a:pt x="22" y="35"/>
                    </a:cubicBezTo>
                    <a:close/>
                    <a:moveTo>
                      <a:pt x="23" y="23"/>
                    </a:moveTo>
                    <a:cubicBezTo>
                      <a:pt x="29" y="22"/>
                      <a:pt x="27" y="12"/>
                      <a:pt x="20" y="14"/>
                    </a:cubicBezTo>
                    <a:cubicBezTo>
                      <a:pt x="19" y="16"/>
                      <a:pt x="22" y="20"/>
                      <a:pt x="23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0" name="ïšlídé">
                <a:extLst>
                  <a:ext uri="{FF2B5EF4-FFF2-40B4-BE49-F238E27FC236}">
                    <a16:creationId xmlns:a16="http://schemas.microsoft.com/office/drawing/2014/main" id="{91E29AF9-03F1-49F3-933E-980C86DB75E3}"/>
                  </a:ext>
                </a:extLst>
              </p:cNvPr>
              <p:cNvSpPr/>
              <p:nvPr/>
            </p:nvSpPr>
            <p:spPr bwMode="auto">
              <a:xfrm>
                <a:off x="184150" y="2973388"/>
                <a:ext cx="115888" cy="133350"/>
              </a:xfrm>
              <a:custGeom>
                <a:avLst/>
                <a:gdLst>
                  <a:gd name="T0" fmla="*/ 37 w 37"/>
                  <a:gd name="T1" fmla="*/ 15 h 42"/>
                  <a:gd name="T2" fmla="*/ 33 w 37"/>
                  <a:gd name="T3" fmla="*/ 25 h 42"/>
                  <a:gd name="T4" fmla="*/ 15 w 37"/>
                  <a:gd name="T5" fmla="*/ 19 h 42"/>
                  <a:gd name="T6" fmla="*/ 30 w 37"/>
                  <a:gd name="T7" fmla="*/ 32 h 42"/>
                  <a:gd name="T8" fmla="*/ 26 w 37"/>
                  <a:gd name="T9" fmla="*/ 42 h 42"/>
                  <a:gd name="T10" fmla="*/ 0 w 37"/>
                  <a:gd name="T11" fmla="*/ 32 h 42"/>
                  <a:gd name="T12" fmla="*/ 4 w 37"/>
                  <a:gd name="T13" fmla="*/ 23 h 42"/>
                  <a:gd name="T14" fmla="*/ 7 w 37"/>
                  <a:gd name="T15" fmla="*/ 24 h 42"/>
                  <a:gd name="T16" fmla="*/ 6 w 37"/>
                  <a:gd name="T17" fmla="*/ 18 h 42"/>
                  <a:gd name="T18" fmla="*/ 37 w 37"/>
                  <a:gd name="T19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2">
                    <a:moveTo>
                      <a:pt x="37" y="15"/>
                    </a:moveTo>
                    <a:cubicBezTo>
                      <a:pt x="36" y="18"/>
                      <a:pt x="34" y="21"/>
                      <a:pt x="33" y="25"/>
                    </a:cubicBezTo>
                    <a:cubicBezTo>
                      <a:pt x="26" y="24"/>
                      <a:pt x="23" y="19"/>
                      <a:pt x="15" y="19"/>
                    </a:cubicBezTo>
                    <a:cubicBezTo>
                      <a:pt x="9" y="27"/>
                      <a:pt x="24" y="29"/>
                      <a:pt x="30" y="32"/>
                    </a:cubicBezTo>
                    <a:cubicBezTo>
                      <a:pt x="29" y="36"/>
                      <a:pt x="27" y="39"/>
                      <a:pt x="26" y="42"/>
                    </a:cubicBezTo>
                    <a:cubicBezTo>
                      <a:pt x="17" y="39"/>
                      <a:pt x="9" y="36"/>
                      <a:pt x="0" y="32"/>
                    </a:cubicBezTo>
                    <a:cubicBezTo>
                      <a:pt x="1" y="28"/>
                      <a:pt x="2" y="26"/>
                      <a:pt x="4" y="23"/>
                    </a:cubicBezTo>
                    <a:cubicBezTo>
                      <a:pt x="6" y="22"/>
                      <a:pt x="5" y="24"/>
                      <a:pt x="7" y="24"/>
                    </a:cubicBezTo>
                    <a:cubicBezTo>
                      <a:pt x="7" y="22"/>
                      <a:pt x="6" y="20"/>
                      <a:pt x="6" y="18"/>
                    </a:cubicBezTo>
                    <a:cubicBezTo>
                      <a:pt x="7" y="0"/>
                      <a:pt x="28" y="11"/>
                      <a:pt x="37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1" name="iṣļïḋè">
                <a:extLst>
                  <a:ext uri="{FF2B5EF4-FFF2-40B4-BE49-F238E27FC236}">
                    <a16:creationId xmlns:a16="http://schemas.microsoft.com/office/drawing/2014/main" id="{DECF2D80-EAF9-4BE5-9929-84DAB53C221A}"/>
                  </a:ext>
                </a:extLst>
              </p:cNvPr>
              <p:cNvSpPr/>
              <p:nvPr/>
            </p:nvSpPr>
            <p:spPr bwMode="auto">
              <a:xfrm>
                <a:off x="107950" y="3097213"/>
                <a:ext cx="146050" cy="136525"/>
              </a:xfrm>
              <a:custGeom>
                <a:avLst/>
                <a:gdLst>
                  <a:gd name="T0" fmla="*/ 0 w 46"/>
                  <a:gd name="T1" fmla="*/ 35 h 43"/>
                  <a:gd name="T2" fmla="*/ 4 w 46"/>
                  <a:gd name="T3" fmla="*/ 23 h 43"/>
                  <a:gd name="T4" fmla="*/ 35 w 46"/>
                  <a:gd name="T5" fmla="*/ 22 h 43"/>
                  <a:gd name="T6" fmla="*/ 7 w 46"/>
                  <a:gd name="T7" fmla="*/ 11 h 43"/>
                  <a:gd name="T8" fmla="*/ 10 w 46"/>
                  <a:gd name="T9" fmla="*/ 0 h 43"/>
                  <a:gd name="T10" fmla="*/ 45 w 46"/>
                  <a:gd name="T11" fmla="*/ 18 h 43"/>
                  <a:gd name="T12" fmla="*/ 30 w 46"/>
                  <a:gd name="T13" fmla="*/ 42 h 43"/>
                  <a:gd name="T14" fmla="*/ 0 w 46"/>
                  <a:gd name="T15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3">
                    <a:moveTo>
                      <a:pt x="0" y="35"/>
                    </a:moveTo>
                    <a:cubicBezTo>
                      <a:pt x="1" y="31"/>
                      <a:pt x="3" y="27"/>
                      <a:pt x="4" y="23"/>
                    </a:cubicBezTo>
                    <a:cubicBezTo>
                      <a:pt x="12" y="25"/>
                      <a:pt x="37" y="37"/>
                      <a:pt x="35" y="22"/>
                    </a:cubicBezTo>
                    <a:cubicBezTo>
                      <a:pt x="34" y="13"/>
                      <a:pt x="14" y="16"/>
                      <a:pt x="7" y="11"/>
                    </a:cubicBezTo>
                    <a:cubicBezTo>
                      <a:pt x="8" y="7"/>
                      <a:pt x="9" y="3"/>
                      <a:pt x="10" y="0"/>
                    </a:cubicBezTo>
                    <a:cubicBezTo>
                      <a:pt x="22" y="4"/>
                      <a:pt x="43" y="3"/>
                      <a:pt x="45" y="18"/>
                    </a:cubicBezTo>
                    <a:cubicBezTo>
                      <a:pt x="46" y="28"/>
                      <a:pt x="40" y="41"/>
                      <a:pt x="30" y="42"/>
                    </a:cubicBezTo>
                    <a:cubicBezTo>
                      <a:pt x="19" y="43"/>
                      <a:pt x="11" y="36"/>
                      <a:pt x="0" y="3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2" name="îśḷíḓé">
                <a:extLst>
                  <a:ext uri="{FF2B5EF4-FFF2-40B4-BE49-F238E27FC236}">
                    <a16:creationId xmlns:a16="http://schemas.microsoft.com/office/drawing/2014/main" id="{EA171EB1-BC76-4CBF-9151-691B0F1686E2}"/>
                  </a:ext>
                </a:extLst>
              </p:cNvPr>
              <p:cNvSpPr/>
              <p:nvPr/>
            </p:nvSpPr>
            <p:spPr bwMode="auto">
              <a:xfrm>
                <a:off x="2046288" y="3081338"/>
                <a:ext cx="114300" cy="120650"/>
              </a:xfrm>
              <a:custGeom>
                <a:avLst/>
                <a:gdLst>
                  <a:gd name="T0" fmla="*/ 29 w 36"/>
                  <a:gd name="T1" fmla="*/ 35 h 38"/>
                  <a:gd name="T2" fmla="*/ 26 w 36"/>
                  <a:gd name="T3" fmla="*/ 27 h 38"/>
                  <a:gd name="T4" fmla="*/ 28 w 36"/>
                  <a:gd name="T5" fmla="*/ 21 h 38"/>
                  <a:gd name="T6" fmla="*/ 20 w 36"/>
                  <a:gd name="T7" fmla="*/ 28 h 38"/>
                  <a:gd name="T8" fmla="*/ 21 w 36"/>
                  <a:gd name="T9" fmla="*/ 38 h 38"/>
                  <a:gd name="T10" fmla="*/ 25 w 36"/>
                  <a:gd name="T11" fmla="*/ 5 h 38"/>
                  <a:gd name="T12" fmla="*/ 36 w 36"/>
                  <a:gd name="T13" fmla="*/ 29 h 38"/>
                  <a:gd name="T14" fmla="*/ 29 w 36"/>
                  <a:gd name="T15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8">
                    <a:moveTo>
                      <a:pt x="29" y="35"/>
                    </a:moveTo>
                    <a:cubicBezTo>
                      <a:pt x="29" y="30"/>
                      <a:pt x="26" y="30"/>
                      <a:pt x="26" y="27"/>
                    </a:cubicBezTo>
                    <a:cubicBezTo>
                      <a:pt x="26" y="25"/>
                      <a:pt x="28" y="23"/>
                      <a:pt x="28" y="21"/>
                    </a:cubicBezTo>
                    <a:cubicBezTo>
                      <a:pt x="25" y="7"/>
                      <a:pt x="3" y="25"/>
                      <a:pt x="20" y="28"/>
                    </a:cubicBezTo>
                    <a:cubicBezTo>
                      <a:pt x="20" y="32"/>
                      <a:pt x="22" y="36"/>
                      <a:pt x="21" y="38"/>
                    </a:cubicBezTo>
                    <a:cubicBezTo>
                      <a:pt x="0" y="37"/>
                      <a:pt x="1" y="0"/>
                      <a:pt x="25" y="5"/>
                    </a:cubicBezTo>
                    <a:cubicBezTo>
                      <a:pt x="33" y="7"/>
                      <a:pt x="36" y="17"/>
                      <a:pt x="36" y="29"/>
                    </a:cubicBezTo>
                    <a:cubicBezTo>
                      <a:pt x="34" y="31"/>
                      <a:pt x="33" y="34"/>
                      <a:pt x="29" y="3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3" name="îṡḷiďè">
                <a:extLst>
                  <a:ext uri="{FF2B5EF4-FFF2-40B4-BE49-F238E27FC236}">
                    <a16:creationId xmlns:a16="http://schemas.microsoft.com/office/drawing/2014/main" id="{834921A3-1158-4ABB-AF1F-1E4E28CFF6CC}"/>
                  </a:ext>
                </a:extLst>
              </p:cNvPr>
              <p:cNvSpPr/>
              <p:nvPr/>
            </p:nvSpPr>
            <p:spPr bwMode="auto">
              <a:xfrm>
                <a:off x="2084388" y="3201988"/>
                <a:ext cx="133350" cy="114300"/>
              </a:xfrm>
              <a:custGeom>
                <a:avLst/>
                <a:gdLst>
                  <a:gd name="T0" fmla="*/ 41 w 42"/>
                  <a:gd name="T1" fmla="*/ 10 h 36"/>
                  <a:gd name="T2" fmla="*/ 28 w 42"/>
                  <a:gd name="T3" fmla="*/ 12 h 36"/>
                  <a:gd name="T4" fmla="*/ 6 w 42"/>
                  <a:gd name="T5" fmla="*/ 36 h 36"/>
                  <a:gd name="T6" fmla="*/ 4 w 42"/>
                  <a:gd name="T7" fmla="*/ 25 h 36"/>
                  <a:gd name="T8" fmla="*/ 22 w 42"/>
                  <a:gd name="T9" fmla="*/ 16 h 36"/>
                  <a:gd name="T10" fmla="*/ 3 w 42"/>
                  <a:gd name="T11" fmla="*/ 17 h 36"/>
                  <a:gd name="T12" fmla="*/ 1 w 42"/>
                  <a:gd name="T13" fmla="*/ 6 h 36"/>
                  <a:gd name="T14" fmla="*/ 39 w 42"/>
                  <a:gd name="T15" fmla="*/ 0 h 36"/>
                  <a:gd name="T16" fmla="*/ 41 w 42"/>
                  <a:gd name="T17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36">
                    <a:moveTo>
                      <a:pt x="41" y="10"/>
                    </a:moveTo>
                    <a:cubicBezTo>
                      <a:pt x="37" y="11"/>
                      <a:pt x="33" y="12"/>
                      <a:pt x="28" y="12"/>
                    </a:cubicBezTo>
                    <a:cubicBezTo>
                      <a:pt x="42" y="28"/>
                      <a:pt x="22" y="35"/>
                      <a:pt x="6" y="36"/>
                    </a:cubicBezTo>
                    <a:cubicBezTo>
                      <a:pt x="6" y="32"/>
                      <a:pt x="4" y="29"/>
                      <a:pt x="4" y="25"/>
                    </a:cubicBezTo>
                    <a:cubicBezTo>
                      <a:pt x="11" y="23"/>
                      <a:pt x="25" y="25"/>
                      <a:pt x="22" y="16"/>
                    </a:cubicBezTo>
                    <a:cubicBezTo>
                      <a:pt x="18" y="12"/>
                      <a:pt x="9" y="17"/>
                      <a:pt x="3" y="17"/>
                    </a:cubicBezTo>
                    <a:cubicBezTo>
                      <a:pt x="2" y="14"/>
                      <a:pt x="0" y="9"/>
                      <a:pt x="1" y="6"/>
                    </a:cubicBezTo>
                    <a:cubicBezTo>
                      <a:pt x="14" y="5"/>
                      <a:pt x="27" y="0"/>
                      <a:pt x="39" y="0"/>
                    </a:cubicBezTo>
                    <a:cubicBezTo>
                      <a:pt x="39" y="4"/>
                      <a:pt x="40" y="6"/>
                      <a:pt x="41" y="1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4" name="îSľíḓé">
                <a:extLst>
                  <a:ext uri="{FF2B5EF4-FFF2-40B4-BE49-F238E27FC236}">
                    <a16:creationId xmlns:a16="http://schemas.microsoft.com/office/drawing/2014/main" id="{DEEF4CEB-9641-4060-AFE1-E8D85602B802}"/>
                  </a:ext>
                </a:extLst>
              </p:cNvPr>
              <p:cNvSpPr/>
              <p:nvPr/>
            </p:nvSpPr>
            <p:spPr bwMode="auto">
              <a:xfrm>
                <a:off x="114300" y="3300413"/>
                <a:ext cx="101600" cy="111125"/>
              </a:xfrm>
              <a:custGeom>
                <a:avLst/>
                <a:gdLst>
                  <a:gd name="T0" fmla="*/ 32 w 32"/>
                  <a:gd name="T1" fmla="*/ 6 h 35"/>
                  <a:gd name="T2" fmla="*/ 31 w 32"/>
                  <a:gd name="T3" fmla="*/ 17 h 35"/>
                  <a:gd name="T4" fmla="*/ 11 w 32"/>
                  <a:gd name="T5" fmla="*/ 19 h 35"/>
                  <a:gd name="T6" fmla="*/ 31 w 32"/>
                  <a:gd name="T7" fmla="*/ 25 h 35"/>
                  <a:gd name="T8" fmla="*/ 30 w 32"/>
                  <a:gd name="T9" fmla="*/ 35 h 35"/>
                  <a:gd name="T10" fmla="*/ 2 w 32"/>
                  <a:gd name="T11" fmla="*/ 33 h 35"/>
                  <a:gd name="T12" fmla="*/ 6 w 32"/>
                  <a:gd name="T13" fmla="*/ 23 h 35"/>
                  <a:gd name="T14" fmla="*/ 3 w 32"/>
                  <a:gd name="T15" fmla="*/ 11 h 35"/>
                  <a:gd name="T16" fmla="*/ 32 w 32"/>
                  <a:gd name="T17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5">
                    <a:moveTo>
                      <a:pt x="32" y="6"/>
                    </a:moveTo>
                    <a:cubicBezTo>
                      <a:pt x="32" y="10"/>
                      <a:pt x="32" y="14"/>
                      <a:pt x="31" y="17"/>
                    </a:cubicBezTo>
                    <a:cubicBezTo>
                      <a:pt x="24" y="17"/>
                      <a:pt x="11" y="12"/>
                      <a:pt x="11" y="19"/>
                    </a:cubicBezTo>
                    <a:cubicBezTo>
                      <a:pt x="11" y="26"/>
                      <a:pt x="24" y="22"/>
                      <a:pt x="31" y="25"/>
                    </a:cubicBezTo>
                    <a:cubicBezTo>
                      <a:pt x="30" y="28"/>
                      <a:pt x="31" y="33"/>
                      <a:pt x="30" y="35"/>
                    </a:cubicBezTo>
                    <a:cubicBezTo>
                      <a:pt x="20" y="35"/>
                      <a:pt x="11" y="34"/>
                      <a:pt x="2" y="33"/>
                    </a:cubicBezTo>
                    <a:cubicBezTo>
                      <a:pt x="3" y="29"/>
                      <a:pt x="0" y="22"/>
                      <a:pt x="6" y="23"/>
                    </a:cubicBezTo>
                    <a:cubicBezTo>
                      <a:pt x="4" y="19"/>
                      <a:pt x="2" y="15"/>
                      <a:pt x="3" y="11"/>
                    </a:cubicBezTo>
                    <a:cubicBezTo>
                      <a:pt x="5" y="0"/>
                      <a:pt x="22" y="5"/>
                      <a:pt x="32" y="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5" name="ï$ḻiḑé">
                <a:extLst>
                  <a:ext uri="{FF2B5EF4-FFF2-40B4-BE49-F238E27FC236}">
                    <a16:creationId xmlns:a16="http://schemas.microsoft.com/office/drawing/2014/main" id="{CF4E6A0D-70BA-4B1F-9D27-777D1A69E0BD}"/>
                  </a:ext>
                </a:extLst>
              </p:cNvPr>
              <p:cNvSpPr/>
              <p:nvPr/>
            </p:nvSpPr>
            <p:spPr bwMode="auto">
              <a:xfrm>
                <a:off x="2103438" y="3328988"/>
                <a:ext cx="101600" cy="101600"/>
              </a:xfrm>
              <a:custGeom>
                <a:avLst/>
                <a:gdLst>
                  <a:gd name="T0" fmla="*/ 28 w 32"/>
                  <a:gd name="T1" fmla="*/ 0 h 32"/>
                  <a:gd name="T2" fmla="*/ 25 w 32"/>
                  <a:gd name="T3" fmla="*/ 10 h 32"/>
                  <a:gd name="T4" fmla="*/ 30 w 32"/>
                  <a:gd name="T5" fmla="*/ 24 h 32"/>
                  <a:gd name="T6" fmla="*/ 3 w 32"/>
                  <a:gd name="T7" fmla="*/ 32 h 32"/>
                  <a:gd name="T8" fmla="*/ 1 w 32"/>
                  <a:gd name="T9" fmla="*/ 21 h 32"/>
                  <a:gd name="T10" fmla="*/ 21 w 32"/>
                  <a:gd name="T11" fmla="*/ 15 h 32"/>
                  <a:gd name="T12" fmla="*/ 1 w 32"/>
                  <a:gd name="T13" fmla="*/ 13 h 32"/>
                  <a:gd name="T14" fmla="*/ 0 w 32"/>
                  <a:gd name="T15" fmla="*/ 2 h 32"/>
                  <a:gd name="T16" fmla="*/ 28 w 3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28" y="0"/>
                    </a:moveTo>
                    <a:cubicBezTo>
                      <a:pt x="27" y="4"/>
                      <a:pt x="32" y="11"/>
                      <a:pt x="25" y="10"/>
                    </a:cubicBezTo>
                    <a:cubicBezTo>
                      <a:pt x="28" y="14"/>
                      <a:pt x="31" y="17"/>
                      <a:pt x="30" y="24"/>
                    </a:cubicBezTo>
                    <a:cubicBezTo>
                      <a:pt x="26" y="32"/>
                      <a:pt x="12" y="30"/>
                      <a:pt x="3" y="32"/>
                    </a:cubicBezTo>
                    <a:cubicBezTo>
                      <a:pt x="2" y="29"/>
                      <a:pt x="2" y="24"/>
                      <a:pt x="1" y="21"/>
                    </a:cubicBezTo>
                    <a:cubicBezTo>
                      <a:pt x="7" y="18"/>
                      <a:pt x="22" y="23"/>
                      <a:pt x="21" y="15"/>
                    </a:cubicBezTo>
                    <a:cubicBezTo>
                      <a:pt x="20" y="8"/>
                      <a:pt x="8" y="14"/>
                      <a:pt x="1" y="13"/>
                    </a:cubicBezTo>
                    <a:cubicBezTo>
                      <a:pt x="1" y="9"/>
                      <a:pt x="0" y="6"/>
                      <a:pt x="0" y="2"/>
                    </a:cubicBezTo>
                    <a:cubicBezTo>
                      <a:pt x="9" y="1"/>
                      <a:pt x="18" y="0"/>
                      <a:pt x="28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6" name="ïŝḷîḑè">
                <a:extLst>
                  <a:ext uri="{FF2B5EF4-FFF2-40B4-BE49-F238E27FC236}">
                    <a16:creationId xmlns:a16="http://schemas.microsoft.com/office/drawing/2014/main" id="{505B7764-37C5-4780-B54A-6D30876CBF48}"/>
                  </a:ext>
                </a:extLst>
              </p:cNvPr>
              <p:cNvSpPr/>
              <p:nvPr/>
            </p:nvSpPr>
            <p:spPr bwMode="auto">
              <a:xfrm>
                <a:off x="88900" y="3430588"/>
                <a:ext cx="25400" cy="41275"/>
              </a:xfrm>
              <a:custGeom>
                <a:avLst/>
                <a:gdLst>
                  <a:gd name="T0" fmla="*/ 7 w 8"/>
                  <a:gd name="T1" fmla="*/ 1 h 13"/>
                  <a:gd name="T2" fmla="*/ 8 w 8"/>
                  <a:gd name="T3" fmla="*/ 11 h 13"/>
                  <a:gd name="T4" fmla="*/ 0 w 8"/>
                  <a:gd name="T5" fmla="*/ 12 h 13"/>
                  <a:gd name="T6" fmla="*/ 0 w 8"/>
                  <a:gd name="T7" fmla="*/ 2 h 13"/>
                  <a:gd name="T8" fmla="*/ 7 w 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7" y="1"/>
                    </a:moveTo>
                    <a:cubicBezTo>
                      <a:pt x="7" y="6"/>
                      <a:pt x="7" y="6"/>
                      <a:pt x="8" y="11"/>
                    </a:cubicBezTo>
                    <a:cubicBezTo>
                      <a:pt x="6" y="13"/>
                      <a:pt x="2" y="12"/>
                      <a:pt x="0" y="12"/>
                    </a:cubicBezTo>
                    <a:cubicBezTo>
                      <a:pt x="0" y="9"/>
                      <a:pt x="0" y="5"/>
                      <a:pt x="0" y="2"/>
                    </a:cubicBezTo>
                    <a:cubicBezTo>
                      <a:pt x="1" y="0"/>
                      <a:pt x="5" y="1"/>
                      <a:pt x="7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7" name="îSľíḍè">
                <a:extLst>
                  <a:ext uri="{FF2B5EF4-FFF2-40B4-BE49-F238E27FC236}">
                    <a16:creationId xmlns:a16="http://schemas.microsoft.com/office/drawing/2014/main" id="{3520CDA0-CC56-42BB-AA6E-CDBF4FB46607}"/>
                  </a:ext>
                </a:extLst>
              </p:cNvPr>
              <p:cNvSpPr/>
              <p:nvPr/>
            </p:nvSpPr>
            <p:spPr bwMode="auto">
              <a:xfrm>
                <a:off x="117475" y="3433763"/>
                <a:ext cx="92075" cy="34925"/>
              </a:xfrm>
              <a:custGeom>
                <a:avLst/>
                <a:gdLst>
                  <a:gd name="T0" fmla="*/ 29 w 29"/>
                  <a:gd name="T1" fmla="*/ 0 h 11"/>
                  <a:gd name="T2" fmla="*/ 29 w 29"/>
                  <a:gd name="T3" fmla="*/ 10 h 11"/>
                  <a:gd name="T4" fmla="*/ 1 w 29"/>
                  <a:gd name="T5" fmla="*/ 11 h 11"/>
                  <a:gd name="T6" fmla="*/ 2 w 29"/>
                  <a:gd name="T7" fmla="*/ 0 h 11"/>
                  <a:gd name="T8" fmla="*/ 29 w 2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1">
                    <a:moveTo>
                      <a:pt x="29" y="0"/>
                    </a:moveTo>
                    <a:cubicBezTo>
                      <a:pt x="29" y="3"/>
                      <a:pt x="29" y="7"/>
                      <a:pt x="29" y="10"/>
                    </a:cubicBezTo>
                    <a:cubicBezTo>
                      <a:pt x="21" y="11"/>
                      <a:pt x="11" y="11"/>
                      <a:pt x="1" y="11"/>
                    </a:cubicBezTo>
                    <a:cubicBezTo>
                      <a:pt x="2" y="7"/>
                      <a:pt x="0" y="2"/>
                      <a:pt x="2" y="0"/>
                    </a:cubicBezTo>
                    <a:cubicBezTo>
                      <a:pt x="11" y="0"/>
                      <a:pt x="20" y="0"/>
                      <a:pt x="29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8" name="işļíḋe">
                <a:extLst>
                  <a:ext uri="{FF2B5EF4-FFF2-40B4-BE49-F238E27FC236}">
                    <a16:creationId xmlns:a16="http://schemas.microsoft.com/office/drawing/2014/main" id="{B1CBDEDB-0087-44C2-8CA0-E56526DBD258}"/>
                  </a:ext>
                </a:extLst>
              </p:cNvPr>
              <p:cNvSpPr/>
              <p:nvPr/>
            </p:nvSpPr>
            <p:spPr bwMode="auto">
              <a:xfrm>
                <a:off x="2087563" y="3436938"/>
                <a:ext cx="133350" cy="127000"/>
              </a:xfrm>
              <a:custGeom>
                <a:avLst/>
                <a:gdLst>
                  <a:gd name="T0" fmla="*/ 25 w 42"/>
                  <a:gd name="T1" fmla="*/ 35 h 40"/>
                  <a:gd name="T2" fmla="*/ 17 w 42"/>
                  <a:gd name="T3" fmla="*/ 3 h 40"/>
                  <a:gd name="T4" fmla="*/ 25 w 42"/>
                  <a:gd name="T5" fmla="*/ 35 h 40"/>
                  <a:gd name="T6" fmla="*/ 13 w 42"/>
                  <a:gd name="T7" fmla="*/ 20 h 40"/>
                  <a:gd name="T8" fmla="*/ 27 w 42"/>
                  <a:gd name="T9" fmla="*/ 22 h 40"/>
                  <a:gd name="T10" fmla="*/ 27 w 42"/>
                  <a:gd name="T11" fmla="*/ 17 h 40"/>
                  <a:gd name="T12" fmla="*/ 13 w 42"/>
                  <a:gd name="T13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0">
                    <a:moveTo>
                      <a:pt x="25" y="35"/>
                    </a:moveTo>
                    <a:cubicBezTo>
                      <a:pt x="0" y="40"/>
                      <a:pt x="0" y="6"/>
                      <a:pt x="17" y="3"/>
                    </a:cubicBezTo>
                    <a:cubicBezTo>
                      <a:pt x="34" y="0"/>
                      <a:pt x="42" y="26"/>
                      <a:pt x="25" y="35"/>
                    </a:cubicBezTo>
                    <a:close/>
                    <a:moveTo>
                      <a:pt x="13" y="20"/>
                    </a:moveTo>
                    <a:cubicBezTo>
                      <a:pt x="14" y="25"/>
                      <a:pt x="23" y="25"/>
                      <a:pt x="27" y="22"/>
                    </a:cubicBezTo>
                    <a:cubicBezTo>
                      <a:pt x="27" y="20"/>
                      <a:pt x="27" y="18"/>
                      <a:pt x="27" y="17"/>
                    </a:cubicBezTo>
                    <a:cubicBezTo>
                      <a:pt x="22" y="12"/>
                      <a:pt x="12" y="13"/>
                      <a:pt x="13" y="2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9" name="ïš1iďe">
                <a:extLst>
                  <a:ext uri="{FF2B5EF4-FFF2-40B4-BE49-F238E27FC236}">
                    <a16:creationId xmlns:a16="http://schemas.microsoft.com/office/drawing/2014/main" id="{CC0CD191-531A-4B1E-B77E-50CBB0F39B5B}"/>
                  </a:ext>
                </a:extLst>
              </p:cNvPr>
              <p:cNvSpPr/>
              <p:nvPr/>
            </p:nvSpPr>
            <p:spPr bwMode="auto">
              <a:xfrm>
                <a:off x="120650" y="3462338"/>
                <a:ext cx="149225" cy="79375"/>
              </a:xfrm>
              <a:custGeom>
                <a:avLst/>
                <a:gdLst>
                  <a:gd name="T0" fmla="*/ 40 w 47"/>
                  <a:gd name="T1" fmla="*/ 25 h 25"/>
                  <a:gd name="T2" fmla="*/ 32 w 47"/>
                  <a:gd name="T3" fmla="*/ 20 h 25"/>
                  <a:gd name="T4" fmla="*/ 1 w 47"/>
                  <a:gd name="T5" fmla="*/ 21 h 25"/>
                  <a:gd name="T6" fmla="*/ 1 w 47"/>
                  <a:gd name="T7" fmla="*/ 10 h 25"/>
                  <a:gd name="T8" fmla="*/ 40 w 47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5">
                    <a:moveTo>
                      <a:pt x="40" y="25"/>
                    </a:moveTo>
                    <a:cubicBezTo>
                      <a:pt x="36" y="25"/>
                      <a:pt x="31" y="24"/>
                      <a:pt x="32" y="20"/>
                    </a:cubicBezTo>
                    <a:cubicBezTo>
                      <a:pt x="23" y="19"/>
                      <a:pt x="12" y="21"/>
                      <a:pt x="1" y="21"/>
                    </a:cubicBezTo>
                    <a:cubicBezTo>
                      <a:pt x="2" y="17"/>
                      <a:pt x="0" y="15"/>
                      <a:pt x="1" y="10"/>
                    </a:cubicBezTo>
                    <a:cubicBezTo>
                      <a:pt x="16" y="10"/>
                      <a:pt x="47" y="0"/>
                      <a:pt x="40" y="2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0" name="íṧḷïďe">
                <a:extLst>
                  <a:ext uri="{FF2B5EF4-FFF2-40B4-BE49-F238E27FC236}">
                    <a16:creationId xmlns:a16="http://schemas.microsoft.com/office/drawing/2014/main" id="{DBB46C3E-F25C-41C2-9CEB-7FCA9DA58044}"/>
                  </a:ext>
                </a:extLst>
              </p:cNvPr>
              <p:cNvSpPr/>
              <p:nvPr/>
            </p:nvSpPr>
            <p:spPr bwMode="auto">
              <a:xfrm>
                <a:off x="88900" y="3494088"/>
                <a:ext cx="28575" cy="38100"/>
              </a:xfrm>
              <a:custGeom>
                <a:avLst/>
                <a:gdLst>
                  <a:gd name="T0" fmla="*/ 8 w 9"/>
                  <a:gd name="T1" fmla="*/ 0 h 12"/>
                  <a:gd name="T2" fmla="*/ 9 w 9"/>
                  <a:gd name="T3" fmla="*/ 11 h 12"/>
                  <a:gd name="T4" fmla="*/ 1 w 9"/>
                  <a:gd name="T5" fmla="*/ 12 h 12"/>
                  <a:gd name="T6" fmla="*/ 0 w 9"/>
                  <a:gd name="T7" fmla="*/ 1 h 12"/>
                  <a:gd name="T8" fmla="*/ 8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0"/>
                    </a:moveTo>
                    <a:cubicBezTo>
                      <a:pt x="8" y="4"/>
                      <a:pt x="8" y="8"/>
                      <a:pt x="9" y="11"/>
                    </a:cubicBezTo>
                    <a:cubicBezTo>
                      <a:pt x="7" y="12"/>
                      <a:pt x="2" y="12"/>
                      <a:pt x="1" y="12"/>
                    </a:cubicBezTo>
                    <a:cubicBezTo>
                      <a:pt x="2" y="7"/>
                      <a:pt x="0" y="5"/>
                      <a:pt x="0" y="1"/>
                    </a:cubicBezTo>
                    <a:cubicBezTo>
                      <a:pt x="2" y="0"/>
                      <a:pt x="6" y="1"/>
                      <a:pt x="8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1" name="íṥḷíḑê">
                <a:extLst>
                  <a:ext uri="{FF2B5EF4-FFF2-40B4-BE49-F238E27FC236}">
                    <a16:creationId xmlns:a16="http://schemas.microsoft.com/office/drawing/2014/main" id="{D4B4C47D-104B-4E0D-8CFE-7CD9ACC032F6}"/>
                  </a:ext>
                </a:extLst>
              </p:cNvPr>
              <p:cNvSpPr/>
              <p:nvPr/>
            </p:nvSpPr>
            <p:spPr bwMode="auto">
              <a:xfrm>
                <a:off x="127000" y="3541713"/>
                <a:ext cx="104775" cy="107950"/>
              </a:xfrm>
              <a:custGeom>
                <a:avLst/>
                <a:gdLst>
                  <a:gd name="T0" fmla="*/ 27 w 33"/>
                  <a:gd name="T1" fmla="*/ 0 h 34"/>
                  <a:gd name="T2" fmla="*/ 30 w 33"/>
                  <a:gd name="T3" fmla="*/ 12 h 34"/>
                  <a:gd name="T4" fmla="*/ 11 w 33"/>
                  <a:gd name="T5" fmla="*/ 17 h 34"/>
                  <a:gd name="T6" fmla="*/ 31 w 33"/>
                  <a:gd name="T7" fmla="*/ 19 h 34"/>
                  <a:gd name="T8" fmla="*/ 33 w 33"/>
                  <a:gd name="T9" fmla="*/ 30 h 34"/>
                  <a:gd name="T10" fmla="*/ 5 w 33"/>
                  <a:gd name="T11" fmla="*/ 34 h 34"/>
                  <a:gd name="T12" fmla="*/ 3 w 33"/>
                  <a:gd name="T13" fmla="*/ 25 h 34"/>
                  <a:gd name="T14" fmla="*/ 7 w 33"/>
                  <a:gd name="T15" fmla="*/ 24 h 34"/>
                  <a:gd name="T16" fmla="*/ 1 w 33"/>
                  <a:gd name="T17" fmla="*/ 12 h 34"/>
                  <a:gd name="T18" fmla="*/ 27 w 33"/>
                  <a:gd name="T1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4">
                    <a:moveTo>
                      <a:pt x="27" y="0"/>
                    </a:moveTo>
                    <a:cubicBezTo>
                      <a:pt x="29" y="3"/>
                      <a:pt x="29" y="8"/>
                      <a:pt x="30" y="12"/>
                    </a:cubicBezTo>
                    <a:cubicBezTo>
                      <a:pt x="24" y="14"/>
                      <a:pt x="14" y="12"/>
                      <a:pt x="11" y="17"/>
                    </a:cubicBezTo>
                    <a:cubicBezTo>
                      <a:pt x="11" y="27"/>
                      <a:pt x="24" y="19"/>
                      <a:pt x="31" y="19"/>
                    </a:cubicBezTo>
                    <a:cubicBezTo>
                      <a:pt x="32" y="23"/>
                      <a:pt x="32" y="26"/>
                      <a:pt x="33" y="30"/>
                    </a:cubicBezTo>
                    <a:cubicBezTo>
                      <a:pt x="24" y="31"/>
                      <a:pt x="15" y="34"/>
                      <a:pt x="5" y="34"/>
                    </a:cubicBezTo>
                    <a:cubicBezTo>
                      <a:pt x="4" y="32"/>
                      <a:pt x="4" y="28"/>
                      <a:pt x="3" y="25"/>
                    </a:cubicBezTo>
                    <a:cubicBezTo>
                      <a:pt x="5" y="25"/>
                      <a:pt x="5" y="24"/>
                      <a:pt x="7" y="24"/>
                    </a:cubicBezTo>
                    <a:cubicBezTo>
                      <a:pt x="3" y="20"/>
                      <a:pt x="0" y="17"/>
                      <a:pt x="1" y="12"/>
                    </a:cubicBezTo>
                    <a:cubicBezTo>
                      <a:pt x="2" y="2"/>
                      <a:pt x="18" y="4"/>
                      <a:pt x="2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2" name="ïṧḻíḑê">
                <a:extLst>
                  <a:ext uri="{FF2B5EF4-FFF2-40B4-BE49-F238E27FC236}">
                    <a16:creationId xmlns:a16="http://schemas.microsoft.com/office/drawing/2014/main" id="{5CE4C9C0-891D-4938-89B2-1EB278C11223}"/>
                  </a:ext>
                </a:extLst>
              </p:cNvPr>
              <p:cNvSpPr/>
              <p:nvPr/>
            </p:nvSpPr>
            <p:spPr bwMode="auto">
              <a:xfrm>
                <a:off x="2093913" y="3560763"/>
                <a:ext cx="127000" cy="57150"/>
              </a:xfrm>
              <a:custGeom>
                <a:avLst/>
                <a:gdLst>
                  <a:gd name="T0" fmla="*/ 2 w 40"/>
                  <a:gd name="T1" fmla="*/ 0 h 18"/>
                  <a:gd name="T2" fmla="*/ 40 w 40"/>
                  <a:gd name="T3" fmla="*/ 7 h 18"/>
                  <a:gd name="T4" fmla="*/ 38 w 40"/>
                  <a:gd name="T5" fmla="*/ 18 h 18"/>
                  <a:gd name="T6" fmla="*/ 0 w 40"/>
                  <a:gd name="T7" fmla="*/ 11 h 18"/>
                  <a:gd name="T8" fmla="*/ 2 w 4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15" y="2"/>
                      <a:pt x="27" y="5"/>
                      <a:pt x="40" y="7"/>
                    </a:cubicBezTo>
                    <a:cubicBezTo>
                      <a:pt x="40" y="11"/>
                      <a:pt x="39" y="14"/>
                      <a:pt x="38" y="18"/>
                    </a:cubicBezTo>
                    <a:cubicBezTo>
                      <a:pt x="26" y="16"/>
                      <a:pt x="13" y="13"/>
                      <a:pt x="0" y="11"/>
                    </a:cubicBezTo>
                    <a:cubicBezTo>
                      <a:pt x="1" y="8"/>
                      <a:pt x="1" y="4"/>
                      <a:pt x="2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3" name="ïsḷiḋê">
                <a:extLst>
                  <a:ext uri="{FF2B5EF4-FFF2-40B4-BE49-F238E27FC236}">
                    <a16:creationId xmlns:a16="http://schemas.microsoft.com/office/drawing/2014/main" id="{486FCABA-B62E-4B61-AA62-FC6BFA359A6E}"/>
                  </a:ext>
                </a:extLst>
              </p:cNvPr>
              <p:cNvSpPr/>
              <p:nvPr/>
            </p:nvSpPr>
            <p:spPr bwMode="auto">
              <a:xfrm>
                <a:off x="2055813" y="3617913"/>
                <a:ext cx="130175" cy="117475"/>
              </a:xfrm>
              <a:custGeom>
                <a:avLst/>
                <a:gdLst>
                  <a:gd name="T0" fmla="*/ 21 w 41"/>
                  <a:gd name="T1" fmla="*/ 1 h 37"/>
                  <a:gd name="T2" fmla="*/ 25 w 41"/>
                  <a:gd name="T3" fmla="*/ 33 h 37"/>
                  <a:gd name="T4" fmla="*/ 21 w 41"/>
                  <a:gd name="T5" fmla="*/ 1 h 37"/>
                  <a:gd name="T6" fmla="*/ 14 w 41"/>
                  <a:gd name="T7" fmla="*/ 18 h 37"/>
                  <a:gd name="T8" fmla="*/ 28 w 41"/>
                  <a:gd name="T9" fmla="*/ 20 h 37"/>
                  <a:gd name="T10" fmla="*/ 28 w 41"/>
                  <a:gd name="T11" fmla="*/ 15 h 37"/>
                  <a:gd name="T12" fmla="*/ 14 w 41"/>
                  <a:gd name="T1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7">
                    <a:moveTo>
                      <a:pt x="21" y="1"/>
                    </a:moveTo>
                    <a:cubicBezTo>
                      <a:pt x="39" y="0"/>
                      <a:pt x="41" y="30"/>
                      <a:pt x="25" y="33"/>
                    </a:cubicBezTo>
                    <a:cubicBezTo>
                      <a:pt x="3" y="37"/>
                      <a:pt x="0" y="3"/>
                      <a:pt x="21" y="1"/>
                    </a:cubicBezTo>
                    <a:close/>
                    <a:moveTo>
                      <a:pt x="14" y="18"/>
                    </a:moveTo>
                    <a:cubicBezTo>
                      <a:pt x="15" y="22"/>
                      <a:pt x="24" y="24"/>
                      <a:pt x="28" y="20"/>
                    </a:cubicBezTo>
                    <a:cubicBezTo>
                      <a:pt x="28" y="18"/>
                      <a:pt x="28" y="17"/>
                      <a:pt x="28" y="15"/>
                    </a:cubicBezTo>
                    <a:cubicBezTo>
                      <a:pt x="24" y="10"/>
                      <a:pt x="13" y="11"/>
                      <a:pt x="14" y="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4" name="ïṥḻîdé">
                <a:extLst>
                  <a:ext uri="{FF2B5EF4-FFF2-40B4-BE49-F238E27FC236}">
                    <a16:creationId xmlns:a16="http://schemas.microsoft.com/office/drawing/2014/main" id="{022942B9-87E2-4973-AFB2-A5242136E00F}"/>
                  </a:ext>
                </a:extLst>
              </p:cNvPr>
              <p:cNvSpPr/>
              <p:nvPr/>
            </p:nvSpPr>
            <p:spPr bwMode="auto">
              <a:xfrm>
                <a:off x="155575" y="3649663"/>
                <a:ext cx="111125" cy="117475"/>
              </a:xfrm>
              <a:custGeom>
                <a:avLst/>
                <a:gdLst>
                  <a:gd name="T0" fmla="*/ 24 w 35"/>
                  <a:gd name="T1" fmla="*/ 0 h 37"/>
                  <a:gd name="T2" fmla="*/ 25 w 35"/>
                  <a:gd name="T3" fmla="*/ 12 h 37"/>
                  <a:gd name="T4" fmla="*/ 21 w 35"/>
                  <a:gd name="T5" fmla="*/ 34 h 37"/>
                  <a:gd name="T6" fmla="*/ 9 w 35"/>
                  <a:gd name="T7" fmla="*/ 17 h 37"/>
                  <a:gd name="T8" fmla="*/ 13 w 35"/>
                  <a:gd name="T9" fmla="*/ 26 h 37"/>
                  <a:gd name="T10" fmla="*/ 14 w 35"/>
                  <a:gd name="T11" fmla="*/ 36 h 37"/>
                  <a:gd name="T12" fmla="*/ 0 w 35"/>
                  <a:gd name="T13" fmla="*/ 12 h 37"/>
                  <a:gd name="T14" fmla="*/ 24 w 35"/>
                  <a:gd name="T15" fmla="*/ 0 h 37"/>
                  <a:gd name="T16" fmla="*/ 16 w 35"/>
                  <a:gd name="T17" fmla="*/ 15 h 37"/>
                  <a:gd name="T18" fmla="*/ 24 w 35"/>
                  <a:gd name="T19" fmla="*/ 23 h 37"/>
                  <a:gd name="T20" fmla="*/ 16 w 35"/>
                  <a:gd name="T21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37">
                    <a:moveTo>
                      <a:pt x="24" y="0"/>
                    </a:moveTo>
                    <a:cubicBezTo>
                      <a:pt x="26" y="4"/>
                      <a:pt x="29" y="11"/>
                      <a:pt x="25" y="12"/>
                    </a:cubicBezTo>
                    <a:cubicBezTo>
                      <a:pt x="34" y="16"/>
                      <a:pt x="35" y="37"/>
                      <a:pt x="21" y="34"/>
                    </a:cubicBezTo>
                    <a:cubicBezTo>
                      <a:pt x="15" y="32"/>
                      <a:pt x="15" y="21"/>
                      <a:pt x="9" y="17"/>
                    </a:cubicBezTo>
                    <a:cubicBezTo>
                      <a:pt x="5" y="20"/>
                      <a:pt x="10" y="26"/>
                      <a:pt x="13" y="26"/>
                    </a:cubicBezTo>
                    <a:cubicBezTo>
                      <a:pt x="13" y="30"/>
                      <a:pt x="13" y="33"/>
                      <a:pt x="14" y="36"/>
                    </a:cubicBezTo>
                    <a:cubicBezTo>
                      <a:pt x="2" y="36"/>
                      <a:pt x="1" y="24"/>
                      <a:pt x="0" y="12"/>
                    </a:cubicBezTo>
                    <a:cubicBezTo>
                      <a:pt x="5" y="4"/>
                      <a:pt x="18" y="6"/>
                      <a:pt x="24" y="0"/>
                    </a:cubicBezTo>
                    <a:close/>
                    <a:moveTo>
                      <a:pt x="16" y="15"/>
                    </a:moveTo>
                    <a:cubicBezTo>
                      <a:pt x="18" y="18"/>
                      <a:pt x="18" y="24"/>
                      <a:pt x="24" y="23"/>
                    </a:cubicBezTo>
                    <a:cubicBezTo>
                      <a:pt x="26" y="18"/>
                      <a:pt x="21" y="13"/>
                      <a:pt x="16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5" name="îṧḷîḍé">
                <a:extLst>
                  <a:ext uri="{FF2B5EF4-FFF2-40B4-BE49-F238E27FC236}">
                    <a16:creationId xmlns:a16="http://schemas.microsoft.com/office/drawing/2014/main" id="{883CBF34-E2FD-4979-AC86-8DB5653B0B12}"/>
                  </a:ext>
                </a:extLst>
              </p:cNvPr>
              <p:cNvSpPr/>
              <p:nvPr/>
            </p:nvSpPr>
            <p:spPr bwMode="auto">
              <a:xfrm>
                <a:off x="2001838" y="3697288"/>
                <a:ext cx="184150" cy="149225"/>
              </a:xfrm>
              <a:custGeom>
                <a:avLst/>
                <a:gdLst>
                  <a:gd name="T0" fmla="*/ 19 w 58"/>
                  <a:gd name="T1" fmla="*/ 8 h 47"/>
                  <a:gd name="T2" fmla="*/ 16 w 58"/>
                  <a:gd name="T3" fmla="*/ 28 h 47"/>
                  <a:gd name="T4" fmla="*/ 18 w 58"/>
                  <a:gd name="T5" fmla="*/ 17 h 47"/>
                  <a:gd name="T6" fmla="*/ 36 w 58"/>
                  <a:gd name="T7" fmla="*/ 36 h 47"/>
                  <a:gd name="T8" fmla="*/ 39 w 58"/>
                  <a:gd name="T9" fmla="*/ 38 h 47"/>
                  <a:gd name="T10" fmla="*/ 35 w 58"/>
                  <a:gd name="T11" fmla="*/ 47 h 47"/>
                  <a:gd name="T12" fmla="*/ 2 w 58"/>
                  <a:gd name="T13" fmla="*/ 30 h 47"/>
                  <a:gd name="T14" fmla="*/ 19 w 58"/>
                  <a:gd name="T15" fmla="*/ 8 h 47"/>
                  <a:gd name="T16" fmla="*/ 34 w 58"/>
                  <a:gd name="T17" fmla="*/ 27 h 47"/>
                  <a:gd name="T18" fmla="*/ 25 w 58"/>
                  <a:gd name="T19" fmla="*/ 23 h 47"/>
                  <a:gd name="T20" fmla="*/ 34 w 58"/>
                  <a:gd name="T21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7">
                    <a:moveTo>
                      <a:pt x="19" y="8"/>
                    </a:moveTo>
                    <a:cubicBezTo>
                      <a:pt x="20" y="16"/>
                      <a:pt x="1" y="23"/>
                      <a:pt x="16" y="28"/>
                    </a:cubicBezTo>
                    <a:cubicBezTo>
                      <a:pt x="16" y="25"/>
                      <a:pt x="16" y="19"/>
                      <a:pt x="18" y="17"/>
                    </a:cubicBezTo>
                    <a:cubicBezTo>
                      <a:pt x="28" y="0"/>
                      <a:pt x="58" y="27"/>
                      <a:pt x="36" y="36"/>
                    </a:cubicBezTo>
                    <a:cubicBezTo>
                      <a:pt x="36" y="37"/>
                      <a:pt x="38" y="36"/>
                      <a:pt x="39" y="38"/>
                    </a:cubicBezTo>
                    <a:cubicBezTo>
                      <a:pt x="37" y="41"/>
                      <a:pt x="36" y="44"/>
                      <a:pt x="35" y="47"/>
                    </a:cubicBezTo>
                    <a:cubicBezTo>
                      <a:pt x="27" y="41"/>
                      <a:pt x="5" y="41"/>
                      <a:pt x="2" y="30"/>
                    </a:cubicBezTo>
                    <a:cubicBezTo>
                      <a:pt x="0" y="22"/>
                      <a:pt x="7" y="3"/>
                      <a:pt x="19" y="8"/>
                    </a:cubicBezTo>
                    <a:close/>
                    <a:moveTo>
                      <a:pt x="34" y="27"/>
                    </a:moveTo>
                    <a:cubicBezTo>
                      <a:pt x="33" y="24"/>
                      <a:pt x="27" y="22"/>
                      <a:pt x="25" y="23"/>
                    </a:cubicBezTo>
                    <a:cubicBezTo>
                      <a:pt x="14" y="29"/>
                      <a:pt x="37" y="39"/>
                      <a:pt x="34" y="2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6" name="îṥlíďê">
                <a:extLst>
                  <a:ext uri="{FF2B5EF4-FFF2-40B4-BE49-F238E27FC236}">
                    <a16:creationId xmlns:a16="http://schemas.microsoft.com/office/drawing/2014/main" id="{2DF07E98-2E5F-4B96-B867-B0C845C31168}"/>
                  </a:ext>
                </a:extLst>
              </p:cNvPr>
              <p:cNvSpPr/>
              <p:nvPr/>
            </p:nvSpPr>
            <p:spPr bwMode="auto">
              <a:xfrm>
                <a:off x="187325" y="3763963"/>
                <a:ext cx="92075" cy="66675"/>
              </a:xfrm>
              <a:custGeom>
                <a:avLst/>
                <a:gdLst>
                  <a:gd name="T0" fmla="*/ 29 w 29"/>
                  <a:gd name="T1" fmla="*/ 11 h 21"/>
                  <a:gd name="T2" fmla="*/ 5 w 29"/>
                  <a:gd name="T3" fmla="*/ 21 h 21"/>
                  <a:gd name="T4" fmla="*/ 0 w 29"/>
                  <a:gd name="T5" fmla="*/ 10 h 21"/>
                  <a:gd name="T6" fmla="*/ 25 w 29"/>
                  <a:gd name="T7" fmla="*/ 0 h 21"/>
                  <a:gd name="T8" fmla="*/ 29 w 29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1">
                    <a:moveTo>
                      <a:pt x="29" y="11"/>
                    </a:moveTo>
                    <a:cubicBezTo>
                      <a:pt x="21" y="14"/>
                      <a:pt x="12" y="17"/>
                      <a:pt x="5" y="21"/>
                    </a:cubicBezTo>
                    <a:cubicBezTo>
                      <a:pt x="2" y="18"/>
                      <a:pt x="1" y="14"/>
                      <a:pt x="0" y="10"/>
                    </a:cubicBezTo>
                    <a:cubicBezTo>
                      <a:pt x="8" y="7"/>
                      <a:pt x="17" y="4"/>
                      <a:pt x="25" y="0"/>
                    </a:cubicBezTo>
                    <a:cubicBezTo>
                      <a:pt x="27" y="3"/>
                      <a:pt x="29" y="7"/>
                      <a:pt x="29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7" name="îṧľîḑè">
                <a:extLst>
                  <a:ext uri="{FF2B5EF4-FFF2-40B4-BE49-F238E27FC236}">
                    <a16:creationId xmlns:a16="http://schemas.microsoft.com/office/drawing/2014/main" id="{8A054616-345D-4C8F-968E-6019829F3503}"/>
                  </a:ext>
                </a:extLst>
              </p:cNvPr>
              <p:cNvSpPr/>
              <p:nvPr/>
            </p:nvSpPr>
            <p:spPr bwMode="auto">
              <a:xfrm>
                <a:off x="155575" y="3792538"/>
                <a:ext cx="34925" cy="47625"/>
              </a:xfrm>
              <a:custGeom>
                <a:avLst/>
                <a:gdLst>
                  <a:gd name="T0" fmla="*/ 11 w 11"/>
                  <a:gd name="T1" fmla="*/ 13 h 15"/>
                  <a:gd name="T2" fmla="*/ 4 w 11"/>
                  <a:gd name="T3" fmla="*/ 15 h 15"/>
                  <a:gd name="T4" fmla="*/ 0 w 11"/>
                  <a:gd name="T5" fmla="*/ 4 h 15"/>
                  <a:gd name="T6" fmla="*/ 11 w 11"/>
                  <a:gd name="T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11" y="13"/>
                    </a:moveTo>
                    <a:cubicBezTo>
                      <a:pt x="8" y="13"/>
                      <a:pt x="7" y="15"/>
                      <a:pt x="4" y="15"/>
                    </a:cubicBezTo>
                    <a:cubicBezTo>
                      <a:pt x="3" y="11"/>
                      <a:pt x="0" y="9"/>
                      <a:pt x="0" y="4"/>
                    </a:cubicBezTo>
                    <a:cubicBezTo>
                      <a:pt x="8" y="0"/>
                      <a:pt x="9" y="7"/>
                      <a:pt x="11" y="1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8" name="íṣlidê">
                <a:extLst>
                  <a:ext uri="{FF2B5EF4-FFF2-40B4-BE49-F238E27FC236}">
                    <a16:creationId xmlns:a16="http://schemas.microsoft.com/office/drawing/2014/main" id="{724A2B6A-3D77-478B-9C93-10263799A7ED}"/>
                  </a:ext>
                </a:extLst>
              </p:cNvPr>
              <p:cNvSpPr/>
              <p:nvPr/>
            </p:nvSpPr>
            <p:spPr bwMode="auto">
              <a:xfrm>
                <a:off x="1966913" y="3805238"/>
                <a:ext cx="133350" cy="149225"/>
              </a:xfrm>
              <a:custGeom>
                <a:avLst/>
                <a:gdLst>
                  <a:gd name="T0" fmla="*/ 14 w 42"/>
                  <a:gd name="T1" fmla="*/ 6 h 47"/>
                  <a:gd name="T2" fmla="*/ 13 w 42"/>
                  <a:gd name="T3" fmla="*/ 17 h 47"/>
                  <a:gd name="T4" fmla="*/ 42 w 42"/>
                  <a:gd name="T5" fmla="*/ 19 h 47"/>
                  <a:gd name="T6" fmla="*/ 38 w 42"/>
                  <a:gd name="T7" fmla="*/ 28 h 47"/>
                  <a:gd name="T8" fmla="*/ 20 w 42"/>
                  <a:gd name="T9" fmla="*/ 26 h 47"/>
                  <a:gd name="T10" fmla="*/ 33 w 42"/>
                  <a:gd name="T11" fmla="*/ 40 h 47"/>
                  <a:gd name="T12" fmla="*/ 28 w 42"/>
                  <a:gd name="T13" fmla="*/ 47 h 47"/>
                  <a:gd name="T14" fmla="*/ 14 w 42"/>
                  <a:gd name="T15" fmla="*/ 34 h 47"/>
                  <a:gd name="T16" fmla="*/ 2 w 42"/>
                  <a:gd name="T17" fmla="*/ 19 h 47"/>
                  <a:gd name="T18" fmla="*/ 14 w 42"/>
                  <a:gd name="T1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7">
                    <a:moveTo>
                      <a:pt x="14" y="6"/>
                    </a:moveTo>
                    <a:cubicBezTo>
                      <a:pt x="13" y="9"/>
                      <a:pt x="9" y="13"/>
                      <a:pt x="13" y="17"/>
                    </a:cubicBezTo>
                    <a:cubicBezTo>
                      <a:pt x="23" y="17"/>
                      <a:pt x="33" y="18"/>
                      <a:pt x="42" y="19"/>
                    </a:cubicBezTo>
                    <a:cubicBezTo>
                      <a:pt x="42" y="23"/>
                      <a:pt x="40" y="25"/>
                      <a:pt x="38" y="28"/>
                    </a:cubicBezTo>
                    <a:cubicBezTo>
                      <a:pt x="33" y="29"/>
                      <a:pt x="26" y="27"/>
                      <a:pt x="20" y="26"/>
                    </a:cubicBezTo>
                    <a:cubicBezTo>
                      <a:pt x="23" y="31"/>
                      <a:pt x="30" y="34"/>
                      <a:pt x="33" y="40"/>
                    </a:cubicBezTo>
                    <a:cubicBezTo>
                      <a:pt x="30" y="42"/>
                      <a:pt x="30" y="45"/>
                      <a:pt x="28" y="47"/>
                    </a:cubicBezTo>
                    <a:cubicBezTo>
                      <a:pt x="24" y="44"/>
                      <a:pt x="19" y="39"/>
                      <a:pt x="14" y="34"/>
                    </a:cubicBezTo>
                    <a:cubicBezTo>
                      <a:pt x="10" y="29"/>
                      <a:pt x="3" y="23"/>
                      <a:pt x="2" y="19"/>
                    </a:cubicBezTo>
                    <a:cubicBezTo>
                      <a:pt x="0" y="11"/>
                      <a:pt x="5" y="0"/>
                      <a:pt x="14" y="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9" name="í$ļïdè">
                <a:extLst>
                  <a:ext uri="{FF2B5EF4-FFF2-40B4-BE49-F238E27FC236}">
                    <a16:creationId xmlns:a16="http://schemas.microsoft.com/office/drawing/2014/main" id="{D5FA0E6C-6A7B-4B2C-9A7D-74E8B6A81E52}"/>
                  </a:ext>
                </a:extLst>
              </p:cNvPr>
              <p:cNvSpPr/>
              <p:nvPr/>
            </p:nvSpPr>
            <p:spPr bwMode="auto">
              <a:xfrm>
                <a:off x="177800" y="3846513"/>
                <a:ext cx="141288" cy="123825"/>
              </a:xfrm>
              <a:custGeom>
                <a:avLst/>
                <a:gdLst>
                  <a:gd name="T0" fmla="*/ 45 w 45"/>
                  <a:gd name="T1" fmla="*/ 11 h 39"/>
                  <a:gd name="T2" fmla="*/ 20 w 45"/>
                  <a:gd name="T3" fmla="*/ 24 h 39"/>
                  <a:gd name="T4" fmla="*/ 25 w 45"/>
                  <a:gd name="T5" fmla="*/ 34 h 39"/>
                  <a:gd name="T6" fmla="*/ 17 w 45"/>
                  <a:gd name="T7" fmla="*/ 39 h 39"/>
                  <a:gd name="T8" fmla="*/ 0 w 45"/>
                  <a:gd name="T9" fmla="*/ 6 h 39"/>
                  <a:gd name="T10" fmla="*/ 9 w 45"/>
                  <a:gd name="T11" fmla="*/ 2 h 39"/>
                  <a:gd name="T12" fmla="*/ 14 w 45"/>
                  <a:gd name="T13" fmla="*/ 13 h 39"/>
                  <a:gd name="T14" fmla="*/ 40 w 45"/>
                  <a:gd name="T15" fmla="*/ 0 h 39"/>
                  <a:gd name="T16" fmla="*/ 45 w 45"/>
                  <a:gd name="T1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39">
                    <a:moveTo>
                      <a:pt x="45" y="11"/>
                    </a:moveTo>
                    <a:cubicBezTo>
                      <a:pt x="37" y="15"/>
                      <a:pt x="28" y="19"/>
                      <a:pt x="20" y="24"/>
                    </a:cubicBezTo>
                    <a:cubicBezTo>
                      <a:pt x="22" y="27"/>
                      <a:pt x="23" y="31"/>
                      <a:pt x="25" y="34"/>
                    </a:cubicBezTo>
                    <a:cubicBezTo>
                      <a:pt x="24" y="37"/>
                      <a:pt x="19" y="37"/>
                      <a:pt x="17" y="39"/>
                    </a:cubicBezTo>
                    <a:cubicBezTo>
                      <a:pt x="11" y="29"/>
                      <a:pt x="6" y="18"/>
                      <a:pt x="0" y="6"/>
                    </a:cubicBezTo>
                    <a:cubicBezTo>
                      <a:pt x="4" y="5"/>
                      <a:pt x="6" y="3"/>
                      <a:pt x="9" y="2"/>
                    </a:cubicBezTo>
                    <a:cubicBezTo>
                      <a:pt x="11" y="6"/>
                      <a:pt x="12" y="9"/>
                      <a:pt x="14" y="13"/>
                    </a:cubicBezTo>
                    <a:cubicBezTo>
                      <a:pt x="23" y="9"/>
                      <a:pt x="31" y="4"/>
                      <a:pt x="40" y="0"/>
                    </a:cubicBezTo>
                    <a:cubicBezTo>
                      <a:pt x="42" y="4"/>
                      <a:pt x="44" y="7"/>
                      <a:pt x="45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0" name="iŝľiḓê">
                <a:extLst>
                  <a:ext uri="{FF2B5EF4-FFF2-40B4-BE49-F238E27FC236}">
                    <a16:creationId xmlns:a16="http://schemas.microsoft.com/office/drawing/2014/main" id="{D38B189C-DE8D-4A8D-A3C3-ACC671904AE6}"/>
                  </a:ext>
                </a:extLst>
              </p:cNvPr>
              <p:cNvSpPr/>
              <p:nvPr/>
            </p:nvSpPr>
            <p:spPr bwMode="auto">
              <a:xfrm>
                <a:off x="347663" y="4086225"/>
                <a:ext cx="203200" cy="158750"/>
              </a:xfrm>
              <a:custGeom>
                <a:avLst/>
                <a:gdLst>
                  <a:gd name="T0" fmla="*/ 64 w 64"/>
                  <a:gd name="T1" fmla="*/ 14 h 50"/>
                  <a:gd name="T2" fmla="*/ 43 w 64"/>
                  <a:gd name="T3" fmla="*/ 15 h 50"/>
                  <a:gd name="T4" fmla="*/ 51 w 64"/>
                  <a:gd name="T5" fmla="*/ 22 h 50"/>
                  <a:gd name="T6" fmla="*/ 38 w 64"/>
                  <a:gd name="T7" fmla="*/ 20 h 50"/>
                  <a:gd name="T8" fmla="*/ 35 w 64"/>
                  <a:gd name="T9" fmla="*/ 50 h 50"/>
                  <a:gd name="T10" fmla="*/ 22 w 64"/>
                  <a:gd name="T11" fmla="*/ 45 h 50"/>
                  <a:gd name="T12" fmla="*/ 29 w 64"/>
                  <a:gd name="T13" fmla="*/ 23 h 50"/>
                  <a:gd name="T14" fmla="*/ 0 w 64"/>
                  <a:gd name="T15" fmla="*/ 18 h 50"/>
                  <a:gd name="T16" fmla="*/ 8 w 64"/>
                  <a:gd name="T17" fmla="*/ 24 h 50"/>
                  <a:gd name="T18" fmla="*/ 25 w 64"/>
                  <a:gd name="T19" fmla="*/ 18 h 50"/>
                  <a:gd name="T20" fmla="*/ 14 w 64"/>
                  <a:gd name="T21" fmla="*/ 16 h 50"/>
                  <a:gd name="T22" fmla="*/ 14 w 64"/>
                  <a:gd name="T23" fmla="*/ 6 h 50"/>
                  <a:gd name="T24" fmla="*/ 31 w 64"/>
                  <a:gd name="T25" fmla="*/ 13 h 50"/>
                  <a:gd name="T26" fmla="*/ 42 w 64"/>
                  <a:gd name="T27" fmla="*/ 6 h 50"/>
                  <a:gd name="T28" fmla="*/ 45 w 64"/>
                  <a:gd name="T29" fmla="*/ 0 h 50"/>
                  <a:gd name="T30" fmla="*/ 47 w 64"/>
                  <a:gd name="T31" fmla="*/ 0 h 50"/>
                  <a:gd name="T32" fmla="*/ 64 w 64"/>
                  <a:gd name="T33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50">
                    <a:moveTo>
                      <a:pt x="64" y="14"/>
                    </a:moveTo>
                    <a:cubicBezTo>
                      <a:pt x="59" y="18"/>
                      <a:pt x="48" y="8"/>
                      <a:pt x="43" y="15"/>
                    </a:cubicBezTo>
                    <a:cubicBezTo>
                      <a:pt x="46" y="16"/>
                      <a:pt x="50" y="17"/>
                      <a:pt x="51" y="22"/>
                    </a:cubicBezTo>
                    <a:cubicBezTo>
                      <a:pt x="47" y="25"/>
                      <a:pt x="42" y="20"/>
                      <a:pt x="38" y="20"/>
                    </a:cubicBezTo>
                    <a:cubicBezTo>
                      <a:pt x="30" y="26"/>
                      <a:pt x="28" y="43"/>
                      <a:pt x="35" y="50"/>
                    </a:cubicBezTo>
                    <a:cubicBezTo>
                      <a:pt x="30" y="49"/>
                      <a:pt x="27" y="46"/>
                      <a:pt x="22" y="45"/>
                    </a:cubicBezTo>
                    <a:cubicBezTo>
                      <a:pt x="20" y="34"/>
                      <a:pt x="26" y="29"/>
                      <a:pt x="29" y="23"/>
                    </a:cubicBezTo>
                    <a:cubicBezTo>
                      <a:pt x="22" y="27"/>
                      <a:pt x="1" y="35"/>
                      <a:pt x="0" y="18"/>
                    </a:cubicBezTo>
                    <a:cubicBezTo>
                      <a:pt x="4" y="18"/>
                      <a:pt x="5" y="22"/>
                      <a:pt x="8" y="24"/>
                    </a:cubicBezTo>
                    <a:cubicBezTo>
                      <a:pt x="16" y="24"/>
                      <a:pt x="22" y="21"/>
                      <a:pt x="25" y="18"/>
                    </a:cubicBezTo>
                    <a:cubicBezTo>
                      <a:pt x="24" y="16"/>
                      <a:pt x="18" y="18"/>
                      <a:pt x="14" y="16"/>
                    </a:cubicBezTo>
                    <a:cubicBezTo>
                      <a:pt x="13" y="14"/>
                      <a:pt x="14" y="9"/>
                      <a:pt x="14" y="6"/>
                    </a:cubicBezTo>
                    <a:cubicBezTo>
                      <a:pt x="19" y="9"/>
                      <a:pt x="25" y="13"/>
                      <a:pt x="31" y="13"/>
                    </a:cubicBezTo>
                    <a:cubicBezTo>
                      <a:pt x="37" y="12"/>
                      <a:pt x="38" y="5"/>
                      <a:pt x="42" y="6"/>
                    </a:cubicBezTo>
                    <a:cubicBezTo>
                      <a:pt x="43" y="4"/>
                      <a:pt x="44" y="1"/>
                      <a:pt x="45" y="0"/>
                    </a:cubicBezTo>
                    <a:cubicBezTo>
                      <a:pt x="46" y="0"/>
                      <a:pt x="46" y="0"/>
                      <a:pt x="47" y="0"/>
                    </a:cubicBezTo>
                    <a:cubicBezTo>
                      <a:pt x="50" y="7"/>
                      <a:pt x="63" y="5"/>
                      <a:pt x="64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1" name="i$ľiḓê">
                <a:extLst>
                  <a:ext uri="{FF2B5EF4-FFF2-40B4-BE49-F238E27FC236}">
                    <a16:creationId xmlns:a16="http://schemas.microsoft.com/office/drawing/2014/main" id="{43803B2E-B5DD-45BD-A7B6-5B9FF6FB4B42}"/>
                  </a:ext>
                </a:extLst>
              </p:cNvPr>
              <p:cNvSpPr/>
              <p:nvPr/>
            </p:nvSpPr>
            <p:spPr bwMode="auto">
              <a:xfrm>
                <a:off x="646113" y="4264025"/>
                <a:ext cx="142875" cy="165100"/>
              </a:xfrm>
              <a:custGeom>
                <a:avLst/>
                <a:gdLst>
                  <a:gd name="T0" fmla="*/ 25 w 45"/>
                  <a:gd name="T1" fmla="*/ 34 h 52"/>
                  <a:gd name="T2" fmla="*/ 30 w 45"/>
                  <a:gd name="T3" fmla="*/ 35 h 52"/>
                  <a:gd name="T4" fmla="*/ 32 w 45"/>
                  <a:gd name="T5" fmla="*/ 30 h 52"/>
                  <a:gd name="T6" fmla="*/ 37 w 45"/>
                  <a:gd name="T7" fmla="*/ 37 h 52"/>
                  <a:gd name="T8" fmla="*/ 23 w 45"/>
                  <a:gd name="T9" fmla="*/ 39 h 52"/>
                  <a:gd name="T10" fmla="*/ 14 w 45"/>
                  <a:gd name="T11" fmla="*/ 52 h 52"/>
                  <a:gd name="T12" fmla="*/ 16 w 45"/>
                  <a:gd name="T13" fmla="*/ 39 h 52"/>
                  <a:gd name="T14" fmla="*/ 10 w 45"/>
                  <a:gd name="T15" fmla="*/ 34 h 52"/>
                  <a:gd name="T16" fmla="*/ 19 w 45"/>
                  <a:gd name="T17" fmla="*/ 34 h 52"/>
                  <a:gd name="T18" fmla="*/ 17 w 45"/>
                  <a:gd name="T19" fmla="*/ 28 h 52"/>
                  <a:gd name="T20" fmla="*/ 21 w 45"/>
                  <a:gd name="T21" fmla="*/ 28 h 52"/>
                  <a:gd name="T22" fmla="*/ 20 w 45"/>
                  <a:gd name="T23" fmla="*/ 25 h 52"/>
                  <a:gd name="T24" fmla="*/ 23 w 45"/>
                  <a:gd name="T25" fmla="*/ 24 h 52"/>
                  <a:gd name="T26" fmla="*/ 20 w 45"/>
                  <a:gd name="T27" fmla="*/ 20 h 52"/>
                  <a:gd name="T28" fmla="*/ 3 w 45"/>
                  <a:gd name="T29" fmla="*/ 37 h 52"/>
                  <a:gd name="T30" fmla="*/ 3 w 45"/>
                  <a:gd name="T31" fmla="*/ 30 h 52"/>
                  <a:gd name="T32" fmla="*/ 16 w 45"/>
                  <a:gd name="T33" fmla="*/ 11 h 52"/>
                  <a:gd name="T34" fmla="*/ 24 w 45"/>
                  <a:gd name="T35" fmla="*/ 0 h 52"/>
                  <a:gd name="T36" fmla="*/ 27 w 45"/>
                  <a:gd name="T37" fmla="*/ 10 h 52"/>
                  <a:gd name="T38" fmla="*/ 37 w 45"/>
                  <a:gd name="T39" fmla="*/ 0 h 52"/>
                  <a:gd name="T40" fmla="*/ 39 w 45"/>
                  <a:gd name="T41" fmla="*/ 8 h 52"/>
                  <a:gd name="T42" fmla="*/ 44 w 45"/>
                  <a:gd name="T43" fmla="*/ 15 h 52"/>
                  <a:gd name="T44" fmla="*/ 35 w 45"/>
                  <a:gd name="T45" fmla="*/ 18 h 52"/>
                  <a:gd name="T46" fmla="*/ 42 w 45"/>
                  <a:gd name="T47" fmla="*/ 18 h 52"/>
                  <a:gd name="T48" fmla="*/ 43 w 45"/>
                  <a:gd name="T49" fmla="*/ 22 h 52"/>
                  <a:gd name="T50" fmla="*/ 31 w 45"/>
                  <a:gd name="T51" fmla="*/ 22 h 52"/>
                  <a:gd name="T52" fmla="*/ 34 w 45"/>
                  <a:gd name="T53" fmla="*/ 26 h 52"/>
                  <a:gd name="T54" fmla="*/ 29 w 45"/>
                  <a:gd name="T55" fmla="*/ 28 h 52"/>
                  <a:gd name="T56" fmla="*/ 31 w 45"/>
                  <a:gd name="T57" fmla="*/ 30 h 52"/>
                  <a:gd name="T58" fmla="*/ 25 w 45"/>
                  <a:gd name="T59" fmla="*/ 34 h 52"/>
                  <a:gd name="T60" fmla="*/ 23 w 45"/>
                  <a:gd name="T61" fmla="*/ 18 h 52"/>
                  <a:gd name="T62" fmla="*/ 28 w 45"/>
                  <a:gd name="T63" fmla="*/ 16 h 52"/>
                  <a:gd name="T64" fmla="*/ 26 w 45"/>
                  <a:gd name="T65" fmla="*/ 9 h 52"/>
                  <a:gd name="T66" fmla="*/ 23 w 45"/>
                  <a:gd name="T67" fmla="*/ 18 h 52"/>
                  <a:gd name="T68" fmla="*/ 36 w 45"/>
                  <a:gd name="T69" fmla="*/ 14 h 52"/>
                  <a:gd name="T70" fmla="*/ 39 w 45"/>
                  <a:gd name="T71" fmla="*/ 13 h 52"/>
                  <a:gd name="T72" fmla="*/ 39 w 45"/>
                  <a:gd name="T73" fmla="*/ 12 h 52"/>
                  <a:gd name="T74" fmla="*/ 38 w 45"/>
                  <a:gd name="T75" fmla="*/ 11 h 52"/>
                  <a:gd name="T76" fmla="*/ 36 w 45"/>
                  <a:gd name="T77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5" h="52">
                    <a:moveTo>
                      <a:pt x="25" y="34"/>
                    </a:moveTo>
                    <a:cubicBezTo>
                      <a:pt x="25" y="35"/>
                      <a:pt x="28" y="35"/>
                      <a:pt x="30" y="35"/>
                    </a:cubicBezTo>
                    <a:cubicBezTo>
                      <a:pt x="32" y="35"/>
                      <a:pt x="31" y="31"/>
                      <a:pt x="32" y="30"/>
                    </a:cubicBezTo>
                    <a:cubicBezTo>
                      <a:pt x="34" y="32"/>
                      <a:pt x="35" y="35"/>
                      <a:pt x="37" y="37"/>
                    </a:cubicBezTo>
                    <a:cubicBezTo>
                      <a:pt x="36" y="40"/>
                      <a:pt x="28" y="38"/>
                      <a:pt x="23" y="39"/>
                    </a:cubicBezTo>
                    <a:cubicBezTo>
                      <a:pt x="19" y="42"/>
                      <a:pt x="19" y="49"/>
                      <a:pt x="14" y="52"/>
                    </a:cubicBezTo>
                    <a:cubicBezTo>
                      <a:pt x="8" y="49"/>
                      <a:pt x="14" y="44"/>
                      <a:pt x="16" y="39"/>
                    </a:cubicBezTo>
                    <a:cubicBezTo>
                      <a:pt x="13" y="39"/>
                      <a:pt x="11" y="37"/>
                      <a:pt x="10" y="34"/>
                    </a:cubicBezTo>
                    <a:cubicBezTo>
                      <a:pt x="12" y="33"/>
                      <a:pt x="17" y="35"/>
                      <a:pt x="19" y="34"/>
                    </a:cubicBezTo>
                    <a:cubicBezTo>
                      <a:pt x="19" y="31"/>
                      <a:pt x="17" y="31"/>
                      <a:pt x="17" y="28"/>
                    </a:cubicBezTo>
                    <a:cubicBezTo>
                      <a:pt x="18" y="28"/>
                      <a:pt x="20" y="28"/>
                      <a:pt x="21" y="28"/>
                    </a:cubicBezTo>
                    <a:cubicBezTo>
                      <a:pt x="21" y="27"/>
                      <a:pt x="20" y="26"/>
                      <a:pt x="20" y="25"/>
                    </a:cubicBezTo>
                    <a:cubicBezTo>
                      <a:pt x="20" y="23"/>
                      <a:pt x="22" y="24"/>
                      <a:pt x="23" y="24"/>
                    </a:cubicBezTo>
                    <a:cubicBezTo>
                      <a:pt x="24" y="21"/>
                      <a:pt x="21" y="21"/>
                      <a:pt x="20" y="20"/>
                    </a:cubicBezTo>
                    <a:cubicBezTo>
                      <a:pt x="13" y="24"/>
                      <a:pt x="11" y="34"/>
                      <a:pt x="3" y="37"/>
                    </a:cubicBezTo>
                    <a:cubicBezTo>
                      <a:pt x="0" y="36"/>
                      <a:pt x="2" y="33"/>
                      <a:pt x="3" y="30"/>
                    </a:cubicBezTo>
                    <a:cubicBezTo>
                      <a:pt x="10" y="27"/>
                      <a:pt x="16" y="22"/>
                      <a:pt x="16" y="11"/>
                    </a:cubicBezTo>
                    <a:cubicBezTo>
                      <a:pt x="22" y="11"/>
                      <a:pt x="22" y="4"/>
                      <a:pt x="24" y="0"/>
                    </a:cubicBezTo>
                    <a:cubicBezTo>
                      <a:pt x="28" y="1"/>
                      <a:pt x="30" y="7"/>
                      <a:pt x="27" y="10"/>
                    </a:cubicBezTo>
                    <a:cubicBezTo>
                      <a:pt x="34" y="11"/>
                      <a:pt x="32" y="2"/>
                      <a:pt x="37" y="0"/>
                    </a:cubicBezTo>
                    <a:cubicBezTo>
                      <a:pt x="38" y="3"/>
                      <a:pt x="41" y="5"/>
                      <a:pt x="39" y="8"/>
                    </a:cubicBezTo>
                    <a:cubicBezTo>
                      <a:pt x="42" y="9"/>
                      <a:pt x="45" y="10"/>
                      <a:pt x="44" y="15"/>
                    </a:cubicBezTo>
                    <a:cubicBezTo>
                      <a:pt x="41" y="16"/>
                      <a:pt x="37" y="16"/>
                      <a:pt x="35" y="18"/>
                    </a:cubicBezTo>
                    <a:cubicBezTo>
                      <a:pt x="36" y="19"/>
                      <a:pt x="40" y="18"/>
                      <a:pt x="42" y="18"/>
                    </a:cubicBezTo>
                    <a:cubicBezTo>
                      <a:pt x="42" y="19"/>
                      <a:pt x="43" y="20"/>
                      <a:pt x="43" y="22"/>
                    </a:cubicBezTo>
                    <a:cubicBezTo>
                      <a:pt x="40" y="23"/>
                      <a:pt x="35" y="20"/>
                      <a:pt x="31" y="22"/>
                    </a:cubicBezTo>
                    <a:cubicBezTo>
                      <a:pt x="31" y="24"/>
                      <a:pt x="33" y="24"/>
                      <a:pt x="34" y="26"/>
                    </a:cubicBezTo>
                    <a:cubicBezTo>
                      <a:pt x="33" y="27"/>
                      <a:pt x="32" y="28"/>
                      <a:pt x="29" y="28"/>
                    </a:cubicBezTo>
                    <a:cubicBezTo>
                      <a:pt x="29" y="29"/>
                      <a:pt x="30" y="30"/>
                      <a:pt x="31" y="30"/>
                    </a:cubicBezTo>
                    <a:cubicBezTo>
                      <a:pt x="31" y="33"/>
                      <a:pt x="25" y="31"/>
                      <a:pt x="25" y="34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27" y="17"/>
                      <a:pt x="28" y="16"/>
                    </a:cubicBezTo>
                    <a:cubicBezTo>
                      <a:pt x="27" y="13"/>
                      <a:pt x="23" y="13"/>
                      <a:pt x="26" y="9"/>
                    </a:cubicBezTo>
                    <a:cubicBezTo>
                      <a:pt x="20" y="9"/>
                      <a:pt x="21" y="14"/>
                      <a:pt x="23" y="18"/>
                    </a:cubicBezTo>
                    <a:close/>
                    <a:moveTo>
                      <a:pt x="36" y="14"/>
                    </a:moveTo>
                    <a:cubicBezTo>
                      <a:pt x="38" y="14"/>
                      <a:pt x="38" y="13"/>
                      <a:pt x="39" y="13"/>
                    </a:cubicBezTo>
                    <a:cubicBezTo>
                      <a:pt x="39" y="13"/>
                      <a:pt x="39" y="12"/>
                      <a:pt x="39" y="12"/>
                    </a:cubicBezTo>
                    <a:cubicBezTo>
                      <a:pt x="38" y="12"/>
                      <a:pt x="38" y="11"/>
                      <a:pt x="38" y="11"/>
                    </a:cubicBezTo>
                    <a:cubicBezTo>
                      <a:pt x="38" y="13"/>
                      <a:pt x="35" y="12"/>
                      <a:pt x="36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2" name="îṩ1ïḑè">
                <a:extLst>
                  <a:ext uri="{FF2B5EF4-FFF2-40B4-BE49-F238E27FC236}">
                    <a16:creationId xmlns:a16="http://schemas.microsoft.com/office/drawing/2014/main" id="{4A00462F-FB56-4F0A-AF1C-B00843D79A7A}"/>
                  </a:ext>
                </a:extLst>
              </p:cNvPr>
              <p:cNvSpPr/>
              <p:nvPr/>
            </p:nvSpPr>
            <p:spPr bwMode="auto">
              <a:xfrm>
                <a:off x="1565275" y="4292600"/>
                <a:ext cx="66675" cy="123825"/>
              </a:xfrm>
              <a:custGeom>
                <a:avLst/>
                <a:gdLst>
                  <a:gd name="T0" fmla="*/ 11 w 21"/>
                  <a:gd name="T1" fmla="*/ 1 h 39"/>
                  <a:gd name="T2" fmla="*/ 13 w 21"/>
                  <a:gd name="T3" fmla="*/ 11 h 39"/>
                  <a:gd name="T4" fmla="*/ 13 w 21"/>
                  <a:gd name="T5" fmla="*/ 8 h 39"/>
                  <a:gd name="T6" fmla="*/ 21 w 21"/>
                  <a:gd name="T7" fmla="*/ 8 h 39"/>
                  <a:gd name="T8" fmla="*/ 14 w 21"/>
                  <a:gd name="T9" fmla="*/ 19 h 39"/>
                  <a:gd name="T10" fmla="*/ 15 w 21"/>
                  <a:gd name="T11" fmla="*/ 28 h 39"/>
                  <a:gd name="T12" fmla="*/ 3 w 21"/>
                  <a:gd name="T13" fmla="*/ 39 h 39"/>
                  <a:gd name="T14" fmla="*/ 10 w 21"/>
                  <a:gd name="T15" fmla="*/ 26 h 39"/>
                  <a:gd name="T16" fmla="*/ 6 w 21"/>
                  <a:gd name="T17" fmla="*/ 32 h 39"/>
                  <a:gd name="T18" fmla="*/ 0 w 21"/>
                  <a:gd name="T19" fmla="*/ 28 h 39"/>
                  <a:gd name="T20" fmla="*/ 9 w 21"/>
                  <a:gd name="T21" fmla="*/ 18 h 39"/>
                  <a:gd name="T22" fmla="*/ 3 w 21"/>
                  <a:gd name="T23" fmla="*/ 1 h 39"/>
                  <a:gd name="T24" fmla="*/ 11 w 21"/>
                  <a:gd name="T2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39">
                    <a:moveTo>
                      <a:pt x="11" y="1"/>
                    </a:moveTo>
                    <a:cubicBezTo>
                      <a:pt x="13" y="3"/>
                      <a:pt x="11" y="9"/>
                      <a:pt x="13" y="11"/>
                    </a:cubicBezTo>
                    <a:cubicBezTo>
                      <a:pt x="15" y="10"/>
                      <a:pt x="13" y="9"/>
                      <a:pt x="13" y="8"/>
                    </a:cubicBezTo>
                    <a:cubicBezTo>
                      <a:pt x="16" y="8"/>
                      <a:pt x="19" y="6"/>
                      <a:pt x="21" y="8"/>
                    </a:cubicBezTo>
                    <a:cubicBezTo>
                      <a:pt x="20" y="12"/>
                      <a:pt x="15" y="14"/>
                      <a:pt x="14" y="19"/>
                    </a:cubicBezTo>
                    <a:cubicBezTo>
                      <a:pt x="13" y="22"/>
                      <a:pt x="15" y="25"/>
                      <a:pt x="15" y="28"/>
                    </a:cubicBezTo>
                    <a:cubicBezTo>
                      <a:pt x="14" y="35"/>
                      <a:pt x="10" y="38"/>
                      <a:pt x="3" y="39"/>
                    </a:cubicBezTo>
                    <a:cubicBezTo>
                      <a:pt x="4" y="34"/>
                      <a:pt x="13" y="33"/>
                      <a:pt x="10" y="26"/>
                    </a:cubicBezTo>
                    <a:cubicBezTo>
                      <a:pt x="7" y="27"/>
                      <a:pt x="8" y="31"/>
                      <a:pt x="6" y="32"/>
                    </a:cubicBezTo>
                    <a:cubicBezTo>
                      <a:pt x="3" y="32"/>
                      <a:pt x="1" y="30"/>
                      <a:pt x="0" y="28"/>
                    </a:cubicBezTo>
                    <a:cubicBezTo>
                      <a:pt x="3" y="25"/>
                      <a:pt x="7" y="22"/>
                      <a:pt x="9" y="18"/>
                    </a:cubicBezTo>
                    <a:cubicBezTo>
                      <a:pt x="7" y="12"/>
                      <a:pt x="4" y="7"/>
                      <a:pt x="3" y="1"/>
                    </a:cubicBezTo>
                    <a:cubicBezTo>
                      <a:pt x="5" y="0"/>
                      <a:pt x="9" y="1"/>
                      <a:pt x="11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3" name="íśḻîḍé">
                <a:extLst>
                  <a:ext uri="{FF2B5EF4-FFF2-40B4-BE49-F238E27FC236}">
                    <a16:creationId xmlns:a16="http://schemas.microsoft.com/office/drawing/2014/main" id="{652CC1CD-64F8-4ABF-A4C2-319B5344965C}"/>
                  </a:ext>
                </a:extLst>
              </p:cNvPr>
              <p:cNvSpPr/>
              <p:nvPr/>
            </p:nvSpPr>
            <p:spPr bwMode="auto">
              <a:xfrm>
                <a:off x="969963" y="4359275"/>
                <a:ext cx="61913" cy="31750"/>
              </a:xfrm>
              <a:custGeom>
                <a:avLst/>
                <a:gdLst>
                  <a:gd name="T0" fmla="*/ 0 w 20"/>
                  <a:gd name="T1" fmla="*/ 9 h 10"/>
                  <a:gd name="T2" fmla="*/ 15 w 20"/>
                  <a:gd name="T3" fmla="*/ 0 h 10"/>
                  <a:gd name="T4" fmla="*/ 0 w 20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0">
                    <a:moveTo>
                      <a:pt x="0" y="9"/>
                    </a:moveTo>
                    <a:cubicBezTo>
                      <a:pt x="3" y="4"/>
                      <a:pt x="10" y="0"/>
                      <a:pt x="15" y="0"/>
                    </a:cubicBezTo>
                    <a:cubicBezTo>
                      <a:pt x="20" y="10"/>
                      <a:pt x="5" y="6"/>
                      <a:pt x="0" y="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4" name="íśļiḍè">
                <a:extLst>
                  <a:ext uri="{FF2B5EF4-FFF2-40B4-BE49-F238E27FC236}">
                    <a16:creationId xmlns:a16="http://schemas.microsoft.com/office/drawing/2014/main" id="{95934056-C7B3-4A78-AA7E-9D81AD2CC2E3}"/>
                  </a:ext>
                </a:extLst>
              </p:cNvPr>
              <p:cNvSpPr/>
              <p:nvPr/>
            </p:nvSpPr>
            <p:spPr bwMode="auto">
              <a:xfrm>
                <a:off x="1260475" y="4356100"/>
                <a:ext cx="155575" cy="155575"/>
              </a:xfrm>
              <a:custGeom>
                <a:avLst/>
                <a:gdLst>
                  <a:gd name="T0" fmla="*/ 26 w 49"/>
                  <a:gd name="T1" fmla="*/ 0 h 49"/>
                  <a:gd name="T2" fmla="*/ 36 w 49"/>
                  <a:gd name="T3" fmla="*/ 6 h 49"/>
                  <a:gd name="T4" fmla="*/ 30 w 49"/>
                  <a:gd name="T5" fmla="*/ 18 h 49"/>
                  <a:gd name="T6" fmla="*/ 33 w 49"/>
                  <a:gd name="T7" fmla="*/ 28 h 49"/>
                  <a:gd name="T8" fmla="*/ 49 w 49"/>
                  <a:gd name="T9" fmla="*/ 32 h 49"/>
                  <a:gd name="T10" fmla="*/ 39 w 49"/>
                  <a:gd name="T11" fmla="*/ 40 h 49"/>
                  <a:gd name="T12" fmla="*/ 32 w 49"/>
                  <a:gd name="T13" fmla="*/ 36 h 49"/>
                  <a:gd name="T14" fmla="*/ 24 w 49"/>
                  <a:gd name="T15" fmla="*/ 46 h 49"/>
                  <a:gd name="T16" fmla="*/ 21 w 49"/>
                  <a:gd name="T17" fmla="*/ 45 h 49"/>
                  <a:gd name="T18" fmla="*/ 18 w 49"/>
                  <a:gd name="T19" fmla="*/ 49 h 49"/>
                  <a:gd name="T20" fmla="*/ 9 w 49"/>
                  <a:gd name="T21" fmla="*/ 46 h 49"/>
                  <a:gd name="T22" fmla="*/ 14 w 49"/>
                  <a:gd name="T23" fmla="*/ 42 h 49"/>
                  <a:gd name="T24" fmla="*/ 13 w 49"/>
                  <a:gd name="T25" fmla="*/ 31 h 49"/>
                  <a:gd name="T26" fmla="*/ 7 w 49"/>
                  <a:gd name="T27" fmla="*/ 42 h 49"/>
                  <a:gd name="T28" fmla="*/ 0 w 49"/>
                  <a:gd name="T29" fmla="*/ 41 h 49"/>
                  <a:gd name="T30" fmla="*/ 11 w 49"/>
                  <a:gd name="T31" fmla="*/ 21 h 49"/>
                  <a:gd name="T32" fmla="*/ 6 w 49"/>
                  <a:gd name="T33" fmla="*/ 18 h 49"/>
                  <a:gd name="T34" fmla="*/ 11 w 49"/>
                  <a:gd name="T35" fmla="*/ 13 h 49"/>
                  <a:gd name="T36" fmla="*/ 10 w 49"/>
                  <a:gd name="T37" fmla="*/ 5 h 49"/>
                  <a:gd name="T38" fmla="*/ 20 w 49"/>
                  <a:gd name="T39" fmla="*/ 10 h 49"/>
                  <a:gd name="T40" fmla="*/ 17 w 49"/>
                  <a:gd name="T41" fmla="*/ 16 h 49"/>
                  <a:gd name="T42" fmla="*/ 27 w 49"/>
                  <a:gd name="T43" fmla="*/ 8 h 49"/>
                  <a:gd name="T44" fmla="*/ 26 w 49"/>
                  <a:gd name="T45" fmla="*/ 0 h 49"/>
                  <a:gd name="T46" fmla="*/ 17 w 49"/>
                  <a:gd name="T47" fmla="*/ 20 h 49"/>
                  <a:gd name="T48" fmla="*/ 19 w 49"/>
                  <a:gd name="T49" fmla="*/ 42 h 49"/>
                  <a:gd name="T50" fmla="*/ 27 w 49"/>
                  <a:gd name="T51" fmla="*/ 32 h 49"/>
                  <a:gd name="T52" fmla="*/ 23 w 49"/>
                  <a:gd name="T53" fmla="*/ 27 h 49"/>
                  <a:gd name="T54" fmla="*/ 30 w 49"/>
                  <a:gd name="T55" fmla="*/ 24 h 49"/>
                  <a:gd name="T56" fmla="*/ 25 w 49"/>
                  <a:gd name="T57" fmla="*/ 21 h 49"/>
                  <a:gd name="T58" fmla="*/ 25 w 49"/>
                  <a:gd name="T59" fmla="*/ 16 h 49"/>
                  <a:gd name="T60" fmla="*/ 17 w 49"/>
                  <a:gd name="T61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" h="49">
                    <a:moveTo>
                      <a:pt x="26" y="0"/>
                    </a:moveTo>
                    <a:cubicBezTo>
                      <a:pt x="31" y="0"/>
                      <a:pt x="34" y="2"/>
                      <a:pt x="36" y="6"/>
                    </a:cubicBezTo>
                    <a:cubicBezTo>
                      <a:pt x="32" y="8"/>
                      <a:pt x="31" y="13"/>
                      <a:pt x="30" y="18"/>
                    </a:cubicBezTo>
                    <a:cubicBezTo>
                      <a:pt x="35" y="18"/>
                      <a:pt x="37" y="24"/>
                      <a:pt x="33" y="28"/>
                    </a:cubicBezTo>
                    <a:cubicBezTo>
                      <a:pt x="35" y="33"/>
                      <a:pt x="43" y="33"/>
                      <a:pt x="49" y="32"/>
                    </a:cubicBezTo>
                    <a:cubicBezTo>
                      <a:pt x="46" y="36"/>
                      <a:pt x="42" y="37"/>
                      <a:pt x="39" y="40"/>
                    </a:cubicBezTo>
                    <a:cubicBezTo>
                      <a:pt x="36" y="39"/>
                      <a:pt x="34" y="37"/>
                      <a:pt x="32" y="36"/>
                    </a:cubicBezTo>
                    <a:cubicBezTo>
                      <a:pt x="29" y="39"/>
                      <a:pt x="27" y="43"/>
                      <a:pt x="24" y="46"/>
                    </a:cubicBezTo>
                    <a:cubicBezTo>
                      <a:pt x="22" y="46"/>
                      <a:pt x="21" y="46"/>
                      <a:pt x="21" y="45"/>
                    </a:cubicBezTo>
                    <a:cubicBezTo>
                      <a:pt x="19" y="46"/>
                      <a:pt x="19" y="48"/>
                      <a:pt x="18" y="49"/>
                    </a:cubicBezTo>
                    <a:cubicBezTo>
                      <a:pt x="15" y="48"/>
                      <a:pt x="13" y="46"/>
                      <a:pt x="9" y="46"/>
                    </a:cubicBezTo>
                    <a:cubicBezTo>
                      <a:pt x="9" y="43"/>
                      <a:pt x="13" y="44"/>
                      <a:pt x="14" y="42"/>
                    </a:cubicBezTo>
                    <a:cubicBezTo>
                      <a:pt x="14" y="39"/>
                      <a:pt x="13" y="35"/>
                      <a:pt x="13" y="31"/>
                    </a:cubicBezTo>
                    <a:cubicBezTo>
                      <a:pt x="9" y="34"/>
                      <a:pt x="10" y="40"/>
                      <a:pt x="7" y="42"/>
                    </a:cubicBezTo>
                    <a:cubicBezTo>
                      <a:pt x="4" y="43"/>
                      <a:pt x="3" y="41"/>
                      <a:pt x="0" y="41"/>
                    </a:cubicBezTo>
                    <a:cubicBezTo>
                      <a:pt x="4" y="35"/>
                      <a:pt x="10" y="30"/>
                      <a:pt x="11" y="21"/>
                    </a:cubicBezTo>
                    <a:cubicBezTo>
                      <a:pt x="10" y="20"/>
                      <a:pt x="6" y="21"/>
                      <a:pt x="6" y="18"/>
                    </a:cubicBezTo>
                    <a:cubicBezTo>
                      <a:pt x="6" y="15"/>
                      <a:pt x="10" y="16"/>
                      <a:pt x="11" y="13"/>
                    </a:cubicBezTo>
                    <a:cubicBezTo>
                      <a:pt x="11" y="10"/>
                      <a:pt x="9" y="8"/>
                      <a:pt x="10" y="5"/>
                    </a:cubicBezTo>
                    <a:cubicBezTo>
                      <a:pt x="16" y="5"/>
                      <a:pt x="17" y="8"/>
                      <a:pt x="20" y="10"/>
                    </a:cubicBezTo>
                    <a:cubicBezTo>
                      <a:pt x="20" y="14"/>
                      <a:pt x="17" y="13"/>
                      <a:pt x="17" y="16"/>
                    </a:cubicBezTo>
                    <a:cubicBezTo>
                      <a:pt x="20" y="16"/>
                      <a:pt x="24" y="11"/>
                      <a:pt x="27" y="8"/>
                    </a:cubicBezTo>
                    <a:cubicBezTo>
                      <a:pt x="27" y="5"/>
                      <a:pt x="25" y="3"/>
                      <a:pt x="26" y="0"/>
                    </a:cubicBezTo>
                    <a:close/>
                    <a:moveTo>
                      <a:pt x="17" y="20"/>
                    </a:moveTo>
                    <a:cubicBezTo>
                      <a:pt x="17" y="28"/>
                      <a:pt x="18" y="35"/>
                      <a:pt x="19" y="42"/>
                    </a:cubicBezTo>
                    <a:cubicBezTo>
                      <a:pt x="24" y="41"/>
                      <a:pt x="26" y="37"/>
                      <a:pt x="27" y="32"/>
                    </a:cubicBezTo>
                    <a:cubicBezTo>
                      <a:pt x="26" y="30"/>
                      <a:pt x="24" y="29"/>
                      <a:pt x="23" y="27"/>
                    </a:cubicBezTo>
                    <a:cubicBezTo>
                      <a:pt x="26" y="25"/>
                      <a:pt x="30" y="30"/>
                      <a:pt x="30" y="24"/>
                    </a:cubicBezTo>
                    <a:cubicBezTo>
                      <a:pt x="27" y="25"/>
                      <a:pt x="25" y="24"/>
                      <a:pt x="25" y="21"/>
                    </a:cubicBezTo>
                    <a:cubicBezTo>
                      <a:pt x="24" y="20"/>
                      <a:pt x="28" y="16"/>
                      <a:pt x="25" y="16"/>
                    </a:cubicBezTo>
                    <a:cubicBezTo>
                      <a:pt x="24" y="19"/>
                      <a:pt x="20" y="19"/>
                      <a:pt x="17" y="2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5" name="iŝļïḍè">
                <a:extLst>
                  <a:ext uri="{FF2B5EF4-FFF2-40B4-BE49-F238E27FC236}">
                    <a16:creationId xmlns:a16="http://schemas.microsoft.com/office/drawing/2014/main" id="{5D2AE6DD-1AF9-48F6-8F6A-1674E77AE6E8}"/>
                  </a:ext>
                </a:extLst>
              </p:cNvPr>
              <p:cNvSpPr/>
              <p:nvPr/>
            </p:nvSpPr>
            <p:spPr bwMode="auto">
              <a:xfrm>
                <a:off x="1616075" y="4356100"/>
                <a:ext cx="55563" cy="25400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8 h 8"/>
                  <a:gd name="T4" fmla="*/ 0 w 18"/>
                  <a:gd name="T5" fmla="*/ 1 h 8"/>
                  <a:gd name="T6" fmla="*/ 16 w 1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8" y="2"/>
                      <a:pt x="12" y="6"/>
                      <a:pt x="11" y="8"/>
                    </a:cubicBezTo>
                    <a:cubicBezTo>
                      <a:pt x="5" y="8"/>
                      <a:pt x="1" y="5"/>
                      <a:pt x="0" y="1"/>
                    </a:cubicBezTo>
                    <a:cubicBezTo>
                      <a:pt x="5" y="3"/>
                      <a:pt x="12" y="3"/>
                      <a:pt x="16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6" name="íṩ1îḑè">
                <a:extLst>
                  <a:ext uri="{FF2B5EF4-FFF2-40B4-BE49-F238E27FC236}">
                    <a16:creationId xmlns:a16="http://schemas.microsoft.com/office/drawing/2014/main" id="{CC0922E5-8A02-468C-8F77-130768A63D0C}"/>
                  </a:ext>
                </a:extLst>
              </p:cNvPr>
              <p:cNvSpPr/>
              <p:nvPr/>
            </p:nvSpPr>
            <p:spPr bwMode="auto">
              <a:xfrm>
                <a:off x="938213" y="4359275"/>
                <a:ext cx="144463" cy="168275"/>
              </a:xfrm>
              <a:custGeom>
                <a:avLst/>
                <a:gdLst>
                  <a:gd name="T0" fmla="*/ 35 w 46"/>
                  <a:gd name="T1" fmla="*/ 0 h 53"/>
                  <a:gd name="T2" fmla="*/ 40 w 46"/>
                  <a:gd name="T3" fmla="*/ 4 h 53"/>
                  <a:gd name="T4" fmla="*/ 37 w 46"/>
                  <a:gd name="T5" fmla="*/ 22 h 53"/>
                  <a:gd name="T6" fmla="*/ 41 w 46"/>
                  <a:gd name="T7" fmla="*/ 18 h 53"/>
                  <a:gd name="T8" fmla="*/ 36 w 46"/>
                  <a:gd name="T9" fmla="*/ 28 h 53"/>
                  <a:gd name="T10" fmla="*/ 27 w 46"/>
                  <a:gd name="T11" fmla="*/ 53 h 53"/>
                  <a:gd name="T12" fmla="*/ 31 w 46"/>
                  <a:gd name="T13" fmla="*/ 32 h 53"/>
                  <a:gd name="T14" fmla="*/ 23 w 46"/>
                  <a:gd name="T15" fmla="*/ 34 h 53"/>
                  <a:gd name="T16" fmla="*/ 25 w 46"/>
                  <a:gd name="T17" fmla="*/ 22 h 53"/>
                  <a:gd name="T18" fmla="*/ 14 w 46"/>
                  <a:gd name="T19" fmla="*/ 38 h 53"/>
                  <a:gd name="T20" fmla="*/ 11 w 46"/>
                  <a:gd name="T21" fmla="*/ 34 h 53"/>
                  <a:gd name="T22" fmla="*/ 6 w 46"/>
                  <a:gd name="T23" fmla="*/ 36 h 53"/>
                  <a:gd name="T24" fmla="*/ 9 w 46"/>
                  <a:gd name="T25" fmla="*/ 26 h 53"/>
                  <a:gd name="T26" fmla="*/ 12 w 46"/>
                  <a:gd name="T27" fmla="*/ 28 h 53"/>
                  <a:gd name="T28" fmla="*/ 14 w 46"/>
                  <a:gd name="T29" fmla="*/ 20 h 53"/>
                  <a:gd name="T30" fmla="*/ 6 w 46"/>
                  <a:gd name="T31" fmla="*/ 24 h 53"/>
                  <a:gd name="T32" fmla="*/ 0 w 46"/>
                  <a:gd name="T33" fmla="*/ 22 h 53"/>
                  <a:gd name="T34" fmla="*/ 18 w 46"/>
                  <a:gd name="T35" fmla="*/ 9 h 53"/>
                  <a:gd name="T36" fmla="*/ 22 w 46"/>
                  <a:gd name="T37" fmla="*/ 15 h 53"/>
                  <a:gd name="T38" fmla="*/ 18 w 46"/>
                  <a:gd name="T39" fmla="*/ 23 h 53"/>
                  <a:gd name="T40" fmla="*/ 26 w 46"/>
                  <a:gd name="T41" fmla="*/ 17 h 53"/>
                  <a:gd name="T42" fmla="*/ 24 w 46"/>
                  <a:gd name="T43" fmla="*/ 7 h 53"/>
                  <a:gd name="T44" fmla="*/ 29 w 46"/>
                  <a:gd name="T45" fmla="*/ 26 h 53"/>
                  <a:gd name="T46" fmla="*/ 35 w 46"/>
                  <a:gd name="T4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53">
                    <a:moveTo>
                      <a:pt x="35" y="0"/>
                    </a:moveTo>
                    <a:cubicBezTo>
                      <a:pt x="38" y="0"/>
                      <a:pt x="39" y="3"/>
                      <a:pt x="40" y="4"/>
                    </a:cubicBezTo>
                    <a:cubicBezTo>
                      <a:pt x="40" y="11"/>
                      <a:pt x="37" y="15"/>
                      <a:pt x="37" y="22"/>
                    </a:cubicBezTo>
                    <a:cubicBezTo>
                      <a:pt x="40" y="22"/>
                      <a:pt x="40" y="19"/>
                      <a:pt x="41" y="18"/>
                    </a:cubicBezTo>
                    <a:cubicBezTo>
                      <a:pt x="46" y="23"/>
                      <a:pt x="39" y="26"/>
                      <a:pt x="36" y="28"/>
                    </a:cubicBezTo>
                    <a:cubicBezTo>
                      <a:pt x="33" y="37"/>
                      <a:pt x="35" y="50"/>
                      <a:pt x="27" y="53"/>
                    </a:cubicBezTo>
                    <a:cubicBezTo>
                      <a:pt x="27" y="45"/>
                      <a:pt x="29" y="38"/>
                      <a:pt x="31" y="32"/>
                    </a:cubicBezTo>
                    <a:cubicBezTo>
                      <a:pt x="27" y="31"/>
                      <a:pt x="27" y="34"/>
                      <a:pt x="23" y="34"/>
                    </a:cubicBezTo>
                    <a:cubicBezTo>
                      <a:pt x="19" y="30"/>
                      <a:pt x="28" y="27"/>
                      <a:pt x="25" y="22"/>
                    </a:cubicBezTo>
                    <a:cubicBezTo>
                      <a:pt x="19" y="25"/>
                      <a:pt x="16" y="31"/>
                      <a:pt x="14" y="38"/>
                    </a:cubicBezTo>
                    <a:cubicBezTo>
                      <a:pt x="12" y="38"/>
                      <a:pt x="10" y="36"/>
                      <a:pt x="11" y="34"/>
                    </a:cubicBezTo>
                    <a:cubicBezTo>
                      <a:pt x="8" y="33"/>
                      <a:pt x="8" y="38"/>
                      <a:pt x="6" y="36"/>
                    </a:cubicBezTo>
                    <a:cubicBezTo>
                      <a:pt x="2" y="33"/>
                      <a:pt x="7" y="28"/>
                      <a:pt x="9" y="26"/>
                    </a:cubicBezTo>
                    <a:cubicBezTo>
                      <a:pt x="11" y="26"/>
                      <a:pt x="10" y="29"/>
                      <a:pt x="12" y="28"/>
                    </a:cubicBezTo>
                    <a:cubicBezTo>
                      <a:pt x="13" y="26"/>
                      <a:pt x="13" y="22"/>
                      <a:pt x="14" y="20"/>
                    </a:cubicBezTo>
                    <a:cubicBezTo>
                      <a:pt x="12" y="19"/>
                      <a:pt x="8" y="22"/>
                      <a:pt x="6" y="24"/>
                    </a:cubicBezTo>
                    <a:cubicBezTo>
                      <a:pt x="3" y="25"/>
                      <a:pt x="2" y="23"/>
                      <a:pt x="0" y="22"/>
                    </a:cubicBezTo>
                    <a:cubicBezTo>
                      <a:pt x="5" y="17"/>
                      <a:pt x="15" y="17"/>
                      <a:pt x="18" y="9"/>
                    </a:cubicBezTo>
                    <a:cubicBezTo>
                      <a:pt x="21" y="10"/>
                      <a:pt x="21" y="12"/>
                      <a:pt x="22" y="15"/>
                    </a:cubicBezTo>
                    <a:cubicBezTo>
                      <a:pt x="21" y="18"/>
                      <a:pt x="18" y="19"/>
                      <a:pt x="18" y="23"/>
                    </a:cubicBezTo>
                    <a:cubicBezTo>
                      <a:pt x="22" y="22"/>
                      <a:pt x="25" y="20"/>
                      <a:pt x="26" y="17"/>
                    </a:cubicBezTo>
                    <a:cubicBezTo>
                      <a:pt x="26" y="13"/>
                      <a:pt x="23" y="10"/>
                      <a:pt x="24" y="7"/>
                    </a:cubicBezTo>
                    <a:cubicBezTo>
                      <a:pt x="33" y="8"/>
                      <a:pt x="27" y="20"/>
                      <a:pt x="29" y="26"/>
                    </a:cubicBezTo>
                    <a:cubicBezTo>
                      <a:pt x="36" y="22"/>
                      <a:pt x="33" y="9"/>
                      <a:pt x="35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7" name="i$ḻíḑé">
                <a:extLst>
                  <a:ext uri="{FF2B5EF4-FFF2-40B4-BE49-F238E27FC236}">
                    <a16:creationId xmlns:a16="http://schemas.microsoft.com/office/drawing/2014/main" id="{E270C285-AE89-437A-A385-B3FE754D5010}"/>
                  </a:ext>
                </a:extLst>
              </p:cNvPr>
              <p:cNvSpPr/>
              <p:nvPr/>
            </p:nvSpPr>
            <p:spPr bwMode="auto">
              <a:xfrm>
                <a:off x="322263" y="2597150"/>
                <a:ext cx="1673225" cy="1670050"/>
              </a:xfrm>
              <a:custGeom>
                <a:avLst/>
                <a:gdLst>
                  <a:gd name="T0" fmla="*/ 443 w 528"/>
                  <a:gd name="T1" fmla="*/ 75 h 527"/>
                  <a:gd name="T2" fmla="*/ 453 w 528"/>
                  <a:gd name="T3" fmla="*/ 442 h 527"/>
                  <a:gd name="T4" fmla="*/ 86 w 528"/>
                  <a:gd name="T5" fmla="*/ 453 h 527"/>
                  <a:gd name="T6" fmla="*/ 74 w 528"/>
                  <a:gd name="T7" fmla="*/ 85 h 527"/>
                  <a:gd name="T8" fmla="*/ 170 w 528"/>
                  <a:gd name="T9" fmla="*/ 111 h 527"/>
                  <a:gd name="T10" fmla="*/ 276 w 528"/>
                  <a:gd name="T11" fmla="*/ 111 h 527"/>
                  <a:gd name="T12" fmla="*/ 328 w 528"/>
                  <a:gd name="T13" fmla="*/ 109 h 527"/>
                  <a:gd name="T14" fmla="*/ 159 w 528"/>
                  <a:gd name="T15" fmla="*/ 50 h 527"/>
                  <a:gd name="T16" fmla="*/ 182 w 528"/>
                  <a:gd name="T17" fmla="*/ 144 h 527"/>
                  <a:gd name="T18" fmla="*/ 244 w 528"/>
                  <a:gd name="T19" fmla="*/ 133 h 527"/>
                  <a:gd name="T20" fmla="*/ 176 w 528"/>
                  <a:gd name="T21" fmla="*/ 188 h 527"/>
                  <a:gd name="T22" fmla="*/ 131 w 528"/>
                  <a:gd name="T23" fmla="*/ 232 h 527"/>
                  <a:gd name="T24" fmla="*/ 185 w 528"/>
                  <a:gd name="T25" fmla="*/ 218 h 527"/>
                  <a:gd name="T26" fmla="*/ 240 w 528"/>
                  <a:gd name="T27" fmla="*/ 130 h 527"/>
                  <a:gd name="T28" fmla="*/ 262 w 528"/>
                  <a:gd name="T29" fmla="*/ 176 h 527"/>
                  <a:gd name="T30" fmla="*/ 154 w 528"/>
                  <a:gd name="T31" fmla="*/ 246 h 527"/>
                  <a:gd name="T32" fmla="*/ 127 w 528"/>
                  <a:gd name="T33" fmla="*/ 241 h 527"/>
                  <a:gd name="T34" fmla="*/ 198 w 528"/>
                  <a:gd name="T35" fmla="*/ 258 h 527"/>
                  <a:gd name="T36" fmla="*/ 294 w 528"/>
                  <a:gd name="T37" fmla="*/ 150 h 527"/>
                  <a:gd name="T38" fmla="*/ 262 w 528"/>
                  <a:gd name="T39" fmla="*/ 176 h 527"/>
                  <a:gd name="T40" fmla="*/ 290 w 528"/>
                  <a:gd name="T41" fmla="*/ 203 h 527"/>
                  <a:gd name="T42" fmla="*/ 153 w 528"/>
                  <a:gd name="T43" fmla="*/ 284 h 527"/>
                  <a:gd name="T44" fmla="*/ 164 w 528"/>
                  <a:gd name="T45" fmla="*/ 311 h 527"/>
                  <a:gd name="T46" fmla="*/ 299 w 528"/>
                  <a:gd name="T47" fmla="*/ 216 h 527"/>
                  <a:gd name="T48" fmla="*/ 313 w 528"/>
                  <a:gd name="T49" fmla="*/ 140 h 527"/>
                  <a:gd name="T50" fmla="*/ 317 w 528"/>
                  <a:gd name="T51" fmla="*/ 158 h 527"/>
                  <a:gd name="T52" fmla="*/ 227 w 528"/>
                  <a:gd name="T53" fmla="*/ 294 h 527"/>
                  <a:gd name="T54" fmla="*/ 133 w 528"/>
                  <a:gd name="T55" fmla="*/ 306 h 527"/>
                  <a:gd name="T56" fmla="*/ 178 w 528"/>
                  <a:gd name="T57" fmla="*/ 366 h 527"/>
                  <a:gd name="T58" fmla="*/ 336 w 528"/>
                  <a:gd name="T59" fmla="*/ 342 h 527"/>
                  <a:gd name="T60" fmla="*/ 385 w 528"/>
                  <a:gd name="T61" fmla="*/ 232 h 527"/>
                  <a:gd name="T62" fmla="*/ 314 w 528"/>
                  <a:gd name="T63" fmla="*/ 338 h 527"/>
                  <a:gd name="T64" fmla="*/ 273 w 528"/>
                  <a:gd name="T65" fmla="*/ 355 h 527"/>
                  <a:gd name="T66" fmla="*/ 373 w 528"/>
                  <a:gd name="T67" fmla="*/ 197 h 527"/>
                  <a:gd name="T68" fmla="*/ 351 w 528"/>
                  <a:gd name="T69" fmla="*/ 269 h 527"/>
                  <a:gd name="T70" fmla="*/ 209 w 528"/>
                  <a:gd name="T71" fmla="*/ 358 h 527"/>
                  <a:gd name="T72" fmla="*/ 258 w 528"/>
                  <a:gd name="T73" fmla="*/ 334 h 527"/>
                  <a:gd name="T74" fmla="*/ 360 w 528"/>
                  <a:gd name="T75" fmla="*/ 177 h 527"/>
                  <a:gd name="T76" fmla="*/ 245 w 528"/>
                  <a:gd name="T77" fmla="*/ 318 h 527"/>
                  <a:gd name="T78" fmla="*/ 148 w 528"/>
                  <a:gd name="T79" fmla="*/ 331 h 527"/>
                  <a:gd name="T80" fmla="*/ 322 w 528"/>
                  <a:gd name="T81" fmla="*/ 239 h 527"/>
                  <a:gd name="T82" fmla="*/ 337 w 528"/>
                  <a:gd name="T83" fmla="*/ 154 h 527"/>
                  <a:gd name="T84" fmla="*/ 328 w 528"/>
                  <a:gd name="T85" fmla="*/ 355 h 527"/>
                  <a:gd name="T86" fmla="*/ 337 w 528"/>
                  <a:gd name="T87" fmla="*/ 366 h 527"/>
                  <a:gd name="T88" fmla="*/ 328 w 528"/>
                  <a:gd name="T89" fmla="*/ 355 h 527"/>
                  <a:gd name="T90" fmla="*/ 318 w 528"/>
                  <a:gd name="T91" fmla="*/ 430 h 527"/>
                  <a:gd name="T92" fmla="*/ 67 w 528"/>
                  <a:gd name="T93" fmla="*/ 325 h 527"/>
                  <a:gd name="T94" fmla="*/ 99 w 528"/>
                  <a:gd name="T95" fmla="*/ 352 h 527"/>
                  <a:gd name="T96" fmla="*/ 322 w 528"/>
                  <a:gd name="T97" fmla="*/ 469 h 527"/>
                  <a:gd name="T98" fmla="*/ 375 w 528"/>
                  <a:gd name="T99" fmla="*/ 417 h 527"/>
                  <a:gd name="T100" fmla="*/ 357 w 528"/>
                  <a:gd name="T101" fmla="*/ 418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28" h="527">
                    <a:moveTo>
                      <a:pt x="253" y="4"/>
                    </a:moveTo>
                    <a:cubicBezTo>
                      <a:pt x="336" y="0"/>
                      <a:pt x="401" y="34"/>
                      <a:pt x="443" y="75"/>
                    </a:cubicBezTo>
                    <a:cubicBezTo>
                      <a:pt x="486" y="116"/>
                      <a:pt x="521" y="172"/>
                      <a:pt x="524" y="253"/>
                    </a:cubicBezTo>
                    <a:cubicBezTo>
                      <a:pt x="528" y="336"/>
                      <a:pt x="493" y="399"/>
                      <a:pt x="453" y="442"/>
                    </a:cubicBezTo>
                    <a:cubicBezTo>
                      <a:pt x="411" y="487"/>
                      <a:pt x="351" y="519"/>
                      <a:pt x="274" y="523"/>
                    </a:cubicBezTo>
                    <a:cubicBezTo>
                      <a:pt x="192" y="527"/>
                      <a:pt x="128" y="493"/>
                      <a:pt x="86" y="453"/>
                    </a:cubicBezTo>
                    <a:cubicBezTo>
                      <a:pt x="41" y="410"/>
                      <a:pt x="8" y="353"/>
                      <a:pt x="4" y="274"/>
                    </a:cubicBezTo>
                    <a:cubicBezTo>
                      <a:pt x="0" y="191"/>
                      <a:pt x="34" y="128"/>
                      <a:pt x="74" y="85"/>
                    </a:cubicBezTo>
                    <a:cubicBezTo>
                      <a:pt x="114" y="42"/>
                      <a:pt x="173" y="7"/>
                      <a:pt x="253" y="4"/>
                    </a:cubicBezTo>
                    <a:close/>
                    <a:moveTo>
                      <a:pt x="170" y="111"/>
                    </a:moveTo>
                    <a:cubicBezTo>
                      <a:pt x="172" y="99"/>
                      <a:pt x="187" y="95"/>
                      <a:pt x="202" y="96"/>
                    </a:cubicBezTo>
                    <a:cubicBezTo>
                      <a:pt x="226" y="96"/>
                      <a:pt x="253" y="103"/>
                      <a:pt x="276" y="111"/>
                    </a:cubicBezTo>
                    <a:cubicBezTo>
                      <a:pt x="344" y="132"/>
                      <a:pt x="414" y="166"/>
                      <a:pt x="462" y="201"/>
                    </a:cubicBezTo>
                    <a:cubicBezTo>
                      <a:pt x="424" y="169"/>
                      <a:pt x="377" y="136"/>
                      <a:pt x="328" y="109"/>
                    </a:cubicBezTo>
                    <a:cubicBezTo>
                      <a:pt x="292" y="88"/>
                      <a:pt x="254" y="69"/>
                      <a:pt x="209" y="58"/>
                    </a:cubicBezTo>
                    <a:cubicBezTo>
                      <a:pt x="193" y="54"/>
                      <a:pt x="176" y="49"/>
                      <a:pt x="159" y="50"/>
                    </a:cubicBezTo>
                    <a:cubicBezTo>
                      <a:pt x="143" y="51"/>
                      <a:pt x="130" y="58"/>
                      <a:pt x="134" y="75"/>
                    </a:cubicBezTo>
                    <a:cubicBezTo>
                      <a:pt x="140" y="102"/>
                      <a:pt x="168" y="128"/>
                      <a:pt x="182" y="144"/>
                    </a:cubicBezTo>
                    <a:cubicBezTo>
                      <a:pt x="177" y="134"/>
                      <a:pt x="168" y="126"/>
                      <a:pt x="170" y="111"/>
                    </a:cubicBezTo>
                    <a:close/>
                    <a:moveTo>
                      <a:pt x="244" y="133"/>
                    </a:moveTo>
                    <a:cubicBezTo>
                      <a:pt x="243" y="140"/>
                      <a:pt x="238" y="147"/>
                      <a:pt x="233" y="152"/>
                    </a:cubicBezTo>
                    <a:cubicBezTo>
                      <a:pt x="219" y="166"/>
                      <a:pt x="197" y="179"/>
                      <a:pt x="176" y="188"/>
                    </a:cubicBezTo>
                    <a:cubicBezTo>
                      <a:pt x="167" y="192"/>
                      <a:pt x="149" y="201"/>
                      <a:pt x="146" y="189"/>
                    </a:cubicBezTo>
                    <a:cubicBezTo>
                      <a:pt x="140" y="201"/>
                      <a:pt x="129" y="213"/>
                      <a:pt x="131" y="232"/>
                    </a:cubicBezTo>
                    <a:cubicBezTo>
                      <a:pt x="136" y="237"/>
                      <a:pt x="143" y="238"/>
                      <a:pt x="152" y="235"/>
                    </a:cubicBezTo>
                    <a:cubicBezTo>
                      <a:pt x="163" y="232"/>
                      <a:pt x="174" y="224"/>
                      <a:pt x="185" y="218"/>
                    </a:cubicBezTo>
                    <a:cubicBezTo>
                      <a:pt x="206" y="204"/>
                      <a:pt x="222" y="189"/>
                      <a:pt x="238" y="169"/>
                    </a:cubicBezTo>
                    <a:cubicBezTo>
                      <a:pt x="245" y="159"/>
                      <a:pt x="266" y="129"/>
                      <a:pt x="240" y="130"/>
                    </a:cubicBezTo>
                    <a:cubicBezTo>
                      <a:pt x="242" y="131"/>
                      <a:pt x="243" y="131"/>
                      <a:pt x="244" y="133"/>
                    </a:cubicBezTo>
                    <a:close/>
                    <a:moveTo>
                      <a:pt x="262" y="176"/>
                    </a:moveTo>
                    <a:cubicBezTo>
                      <a:pt x="252" y="188"/>
                      <a:pt x="243" y="197"/>
                      <a:pt x="232" y="205"/>
                    </a:cubicBezTo>
                    <a:cubicBezTo>
                      <a:pt x="206" y="225"/>
                      <a:pt x="183" y="240"/>
                      <a:pt x="154" y="246"/>
                    </a:cubicBezTo>
                    <a:cubicBezTo>
                      <a:pt x="144" y="249"/>
                      <a:pt x="135" y="248"/>
                      <a:pt x="130" y="244"/>
                    </a:cubicBezTo>
                    <a:cubicBezTo>
                      <a:pt x="128" y="244"/>
                      <a:pt x="128" y="238"/>
                      <a:pt x="127" y="241"/>
                    </a:cubicBezTo>
                    <a:cubicBezTo>
                      <a:pt x="123" y="262"/>
                      <a:pt x="125" y="281"/>
                      <a:pt x="150" y="278"/>
                    </a:cubicBezTo>
                    <a:cubicBezTo>
                      <a:pt x="167" y="276"/>
                      <a:pt x="185" y="266"/>
                      <a:pt x="198" y="258"/>
                    </a:cubicBezTo>
                    <a:cubicBezTo>
                      <a:pt x="224" y="242"/>
                      <a:pt x="251" y="219"/>
                      <a:pt x="270" y="195"/>
                    </a:cubicBezTo>
                    <a:cubicBezTo>
                      <a:pt x="279" y="183"/>
                      <a:pt x="292" y="166"/>
                      <a:pt x="294" y="150"/>
                    </a:cubicBezTo>
                    <a:cubicBezTo>
                      <a:pt x="295" y="135"/>
                      <a:pt x="289" y="131"/>
                      <a:pt x="279" y="130"/>
                    </a:cubicBezTo>
                    <a:cubicBezTo>
                      <a:pt x="293" y="144"/>
                      <a:pt x="273" y="165"/>
                      <a:pt x="262" y="176"/>
                    </a:cubicBezTo>
                    <a:close/>
                    <a:moveTo>
                      <a:pt x="317" y="158"/>
                    </a:moveTo>
                    <a:cubicBezTo>
                      <a:pt x="315" y="173"/>
                      <a:pt x="301" y="191"/>
                      <a:pt x="290" y="203"/>
                    </a:cubicBezTo>
                    <a:cubicBezTo>
                      <a:pt x="268" y="227"/>
                      <a:pt x="237" y="250"/>
                      <a:pt x="208" y="266"/>
                    </a:cubicBezTo>
                    <a:cubicBezTo>
                      <a:pt x="192" y="274"/>
                      <a:pt x="172" y="283"/>
                      <a:pt x="153" y="284"/>
                    </a:cubicBezTo>
                    <a:cubicBezTo>
                      <a:pt x="138" y="285"/>
                      <a:pt x="131" y="281"/>
                      <a:pt x="126" y="273"/>
                    </a:cubicBezTo>
                    <a:cubicBezTo>
                      <a:pt x="126" y="298"/>
                      <a:pt x="136" y="314"/>
                      <a:pt x="164" y="311"/>
                    </a:cubicBezTo>
                    <a:cubicBezTo>
                      <a:pt x="183" y="309"/>
                      <a:pt x="202" y="297"/>
                      <a:pt x="217" y="288"/>
                    </a:cubicBezTo>
                    <a:cubicBezTo>
                      <a:pt x="249" y="269"/>
                      <a:pt x="278" y="244"/>
                      <a:pt x="299" y="216"/>
                    </a:cubicBezTo>
                    <a:cubicBezTo>
                      <a:pt x="309" y="203"/>
                      <a:pt x="323" y="184"/>
                      <a:pt x="324" y="165"/>
                    </a:cubicBezTo>
                    <a:cubicBezTo>
                      <a:pt x="326" y="151"/>
                      <a:pt x="321" y="144"/>
                      <a:pt x="313" y="140"/>
                    </a:cubicBezTo>
                    <a:cubicBezTo>
                      <a:pt x="313" y="139"/>
                      <a:pt x="312" y="139"/>
                      <a:pt x="311" y="140"/>
                    </a:cubicBezTo>
                    <a:cubicBezTo>
                      <a:pt x="317" y="144"/>
                      <a:pt x="318" y="148"/>
                      <a:pt x="317" y="158"/>
                    </a:cubicBezTo>
                    <a:close/>
                    <a:moveTo>
                      <a:pt x="317" y="223"/>
                    </a:moveTo>
                    <a:cubicBezTo>
                      <a:pt x="293" y="252"/>
                      <a:pt x="260" y="277"/>
                      <a:pt x="227" y="294"/>
                    </a:cubicBezTo>
                    <a:cubicBezTo>
                      <a:pt x="206" y="304"/>
                      <a:pt x="180" y="319"/>
                      <a:pt x="151" y="315"/>
                    </a:cubicBezTo>
                    <a:cubicBezTo>
                      <a:pt x="142" y="313"/>
                      <a:pt x="138" y="309"/>
                      <a:pt x="133" y="306"/>
                    </a:cubicBezTo>
                    <a:cubicBezTo>
                      <a:pt x="141" y="327"/>
                      <a:pt x="152" y="342"/>
                      <a:pt x="166" y="355"/>
                    </a:cubicBezTo>
                    <a:cubicBezTo>
                      <a:pt x="170" y="359"/>
                      <a:pt x="174" y="362"/>
                      <a:pt x="178" y="366"/>
                    </a:cubicBezTo>
                    <a:cubicBezTo>
                      <a:pt x="193" y="378"/>
                      <a:pt x="211" y="388"/>
                      <a:pt x="238" y="387"/>
                    </a:cubicBezTo>
                    <a:cubicBezTo>
                      <a:pt x="277" y="384"/>
                      <a:pt x="309" y="364"/>
                      <a:pt x="336" y="342"/>
                    </a:cubicBezTo>
                    <a:cubicBezTo>
                      <a:pt x="348" y="331"/>
                      <a:pt x="359" y="318"/>
                      <a:pt x="368" y="303"/>
                    </a:cubicBezTo>
                    <a:cubicBezTo>
                      <a:pt x="380" y="284"/>
                      <a:pt x="391" y="258"/>
                      <a:pt x="385" y="232"/>
                    </a:cubicBezTo>
                    <a:cubicBezTo>
                      <a:pt x="385" y="236"/>
                      <a:pt x="385" y="240"/>
                      <a:pt x="384" y="244"/>
                    </a:cubicBezTo>
                    <a:cubicBezTo>
                      <a:pt x="377" y="285"/>
                      <a:pt x="341" y="317"/>
                      <a:pt x="314" y="338"/>
                    </a:cubicBezTo>
                    <a:cubicBezTo>
                      <a:pt x="283" y="361"/>
                      <a:pt x="241" y="382"/>
                      <a:pt x="193" y="374"/>
                    </a:cubicBezTo>
                    <a:cubicBezTo>
                      <a:pt x="226" y="377"/>
                      <a:pt x="250" y="367"/>
                      <a:pt x="273" y="355"/>
                    </a:cubicBezTo>
                    <a:cubicBezTo>
                      <a:pt x="308" y="337"/>
                      <a:pt x="336" y="312"/>
                      <a:pt x="357" y="280"/>
                    </a:cubicBezTo>
                    <a:cubicBezTo>
                      <a:pt x="371" y="259"/>
                      <a:pt x="389" y="223"/>
                      <a:pt x="373" y="197"/>
                    </a:cubicBezTo>
                    <a:cubicBezTo>
                      <a:pt x="376" y="204"/>
                      <a:pt x="377" y="208"/>
                      <a:pt x="376" y="218"/>
                    </a:cubicBezTo>
                    <a:cubicBezTo>
                      <a:pt x="374" y="237"/>
                      <a:pt x="361" y="255"/>
                      <a:pt x="351" y="269"/>
                    </a:cubicBezTo>
                    <a:cubicBezTo>
                      <a:pt x="339" y="284"/>
                      <a:pt x="327" y="296"/>
                      <a:pt x="312" y="308"/>
                    </a:cubicBezTo>
                    <a:cubicBezTo>
                      <a:pt x="284" y="330"/>
                      <a:pt x="250" y="352"/>
                      <a:pt x="209" y="358"/>
                    </a:cubicBezTo>
                    <a:cubicBezTo>
                      <a:pt x="191" y="361"/>
                      <a:pt x="172" y="360"/>
                      <a:pt x="163" y="351"/>
                    </a:cubicBezTo>
                    <a:cubicBezTo>
                      <a:pt x="195" y="368"/>
                      <a:pt x="235" y="348"/>
                      <a:pt x="258" y="334"/>
                    </a:cubicBezTo>
                    <a:cubicBezTo>
                      <a:pt x="293" y="314"/>
                      <a:pt x="322" y="288"/>
                      <a:pt x="344" y="255"/>
                    </a:cubicBezTo>
                    <a:cubicBezTo>
                      <a:pt x="357" y="235"/>
                      <a:pt x="376" y="198"/>
                      <a:pt x="360" y="177"/>
                    </a:cubicBezTo>
                    <a:cubicBezTo>
                      <a:pt x="369" y="202"/>
                      <a:pt x="350" y="229"/>
                      <a:pt x="337" y="246"/>
                    </a:cubicBezTo>
                    <a:cubicBezTo>
                      <a:pt x="312" y="277"/>
                      <a:pt x="280" y="299"/>
                      <a:pt x="245" y="318"/>
                    </a:cubicBezTo>
                    <a:cubicBezTo>
                      <a:pt x="227" y="328"/>
                      <a:pt x="206" y="337"/>
                      <a:pt x="184" y="339"/>
                    </a:cubicBezTo>
                    <a:cubicBezTo>
                      <a:pt x="170" y="340"/>
                      <a:pt x="155" y="339"/>
                      <a:pt x="148" y="331"/>
                    </a:cubicBezTo>
                    <a:cubicBezTo>
                      <a:pt x="176" y="347"/>
                      <a:pt x="215" y="327"/>
                      <a:pt x="236" y="315"/>
                    </a:cubicBezTo>
                    <a:cubicBezTo>
                      <a:pt x="268" y="296"/>
                      <a:pt x="301" y="268"/>
                      <a:pt x="322" y="239"/>
                    </a:cubicBezTo>
                    <a:cubicBezTo>
                      <a:pt x="332" y="224"/>
                      <a:pt x="346" y="203"/>
                      <a:pt x="348" y="184"/>
                    </a:cubicBezTo>
                    <a:cubicBezTo>
                      <a:pt x="350" y="168"/>
                      <a:pt x="344" y="159"/>
                      <a:pt x="337" y="154"/>
                    </a:cubicBezTo>
                    <a:cubicBezTo>
                      <a:pt x="353" y="175"/>
                      <a:pt x="331" y="206"/>
                      <a:pt x="317" y="223"/>
                    </a:cubicBezTo>
                    <a:close/>
                    <a:moveTo>
                      <a:pt x="328" y="355"/>
                    </a:moveTo>
                    <a:cubicBezTo>
                      <a:pt x="302" y="375"/>
                      <a:pt x="267" y="390"/>
                      <a:pt x="224" y="388"/>
                    </a:cubicBezTo>
                    <a:cubicBezTo>
                      <a:pt x="268" y="400"/>
                      <a:pt x="311" y="386"/>
                      <a:pt x="337" y="366"/>
                    </a:cubicBezTo>
                    <a:cubicBezTo>
                      <a:pt x="364" y="346"/>
                      <a:pt x="384" y="315"/>
                      <a:pt x="388" y="276"/>
                    </a:cubicBezTo>
                    <a:cubicBezTo>
                      <a:pt x="378" y="310"/>
                      <a:pt x="355" y="336"/>
                      <a:pt x="328" y="355"/>
                    </a:cubicBezTo>
                    <a:close/>
                    <a:moveTo>
                      <a:pt x="357" y="418"/>
                    </a:moveTo>
                    <a:cubicBezTo>
                      <a:pt x="353" y="429"/>
                      <a:pt x="334" y="431"/>
                      <a:pt x="318" y="430"/>
                    </a:cubicBezTo>
                    <a:cubicBezTo>
                      <a:pt x="293" y="429"/>
                      <a:pt x="269" y="421"/>
                      <a:pt x="245" y="414"/>
                    </a:cubicBezTo>
                    <a:cubicBezTo>
                      <a:pt x="180" y="393"/>
                      <a:pt x="114" y="359"/>
                      <a:pt x="67" y="325"/>
                    </a:cubicBezTo>
                    <a:cubicBezTo>
                      <a:pt x="65" y="326"/>
                      <a:pt x="67" y="326"/>
                      <a:pt x="67" y="327"/>
                    </a:cubicBezTo>
                    <a:cubicBezTo>
                      <a:pt x="76" y="335"/>
                      <a:pt x="88" y="344"/>
                      <a:pt x="99" y="352"/>
                    </a:cubicBezTo>
                    <a:cubicBezTo>
                      <a:pt x="132" y="377"/>
                      <a:pt x="163" y="398"/>
                      <a:pt x="202" y="419"/>
                    </a:cubicBezTo>
                    <a:cubicBezTo>
                      <a:pt x="238" y="439"/>
                      <a:pt x="276" y="458"/>
                      <a:pt x="322" y="469"/>
                    </a:cubicBezTo>
                    <a:cubicBezTo>
                      <a:pt x="338" y="473"/>
                      <a:pt x="355" y="478"/>
                      <a:pt x="373" y="476"/>
                    </a:cubicBezTo>
                    <a:cubicBezTo>
                      <a:pt x="411" y="472"/>
                      <a:pt x="387" y="433"/>
                      <a:pt x="375" y="417"/>
                    </a:cubicBezTo>
                    <a:cubicBezTo>
                      <a:pt x="365" y="402"/>
                      <a:pt x="355" y="390"/>
                      <a:pt x="345" y="381"/>
                    </a:cubicBezTo>
                    <a:cubicBezTo>
                      <a:pt x="350" y="391"/>
                      <a:pt x="362" y="402"/>
                      <a:pt x="357" y="4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8" name="îṩļiḍê">
                <a:extLst>
                  <a:ext uri="{FF2B5EF4-FFF2-40B4-BE49-F238E27FC236}">
                    <a16:creationId xmlns:a16="http://schemas.microsoft.com/office/drawing/2014/main" id="{E6383C7C-B33B-405B-BBE0-FF7F97272EDA}"/>
                  </a:ext>
                </a:extLst>
              </p:cNvPr>
              <p:cNvSpPr/>
              <p:nvPr/>
            </p:nvSpPr>
            <p:spPr bwMode="auto">
              <a:xfrm>
                <a:off x="1747838" y="4089400"/>
                <a:ext cx="161925" cy="190500"/>
              </a:xfrm>
              <a:custGeom>
                <a:avLst/>
                <a:gdLst>
                  <a:gd name="T0" fmla="*/ 24 w 51"/>
                  <a:gd name="T1" fmla="*/ 40 h 60"/>
                  <a:gd name="T2" fmla="*/ 34 w 51"/>
                  <a:gd name="T3" fmla="*/ 20 h 60"/>
                  <a:gd name="T4" fmla="*/ 36 w 51"/>
                  <a:gd name="T5" fmla="*/ 37 h 60"/>
                  <a:gd name="T6" fmla="*/ 42 w 51"/>
                  <a:gd name="T7" fmla="*/ 30 h 60"/>
                  <a:gd name="T8" fmla="*/ 45 w 51"/>
                  <a:gd name="T9" fmla="*/ 32 h 60"/>
                  <a:gd name="T10" fmla="*/ 42 w 51"/>
                  <a:gd name="T11" fmla="*/ 40 h 60"/>
                  <a:gd name="T12" fmla="*/ 51 w 51"/>
                  <a:gd name="T13" fmla="*/ 53 h 60"/>
                  <a:gd name="T14" fmla="*/ 39 w 51"/>
                  <a:gd name="T15" fmla="*/ 57 h 60"/>
                  <a:gd name="T16" fmla="*/ 40 w 51"/>
                  <a:gd name="T17" fmla="*/ 44 h 60"/>
                  <a:gd name="T18" fmla="*/ 29 w 51"/>
                  <a:gd name="T19" fmla="*/ 57 h 60"/>
                  <a:gd name="T20" fmla="*/ 33 w 51"/>
                  <a:gd name="T21" fmla="*/ 28 h 60"/>
                  <a:gd name="T22" fmla="*/ 26 w 51"/>
                  <a:gd name="T23" fmla="*/ 54 h 60"/>
                  <a:gd name="T24" fmla="*/ 19 w 51"/>
                  <a:gd name="T25" fmla="*/ 53 h 60"/>
                  <a:gd name="T26" fmla="*/ 25 w 51"/>
                  <a:gd name="T27" fmla="*/ 27 h 60"/>
                  <a:gd name="T28" fmla="*/ 19 w 51"/>
                  <a:gd name="T29" fmla="*/ 24 h 60"/>
                  <a:gd name="T30" fmla="*/ 20 w 51"/>
                  <a:gd name="T31" fmla="*/ 30 h 60"/>
                  <a:gd name="T32" fmla="*/ 17 w 51"/>
                  <a:gd name="T33" fmla="*/ 34 h 60"/>
                  <a:gd name="T34" fmla="*/ 19 w 51"/>
                  <a:gd name="T35" fmla="*/ 40 h 60"/>
                  <a:gd name="T36" fmla="*/ 6 w 51"/>
                  <a:gd name="T37" fmla="*/ 34 h 60"/>
                  <a:gd name="T38" fmla="*/ 12 w 51"/>
                  <a:gd name="T39" fmla="*/ 31 h 60"/>
                  <a:gd name="T40" fmla="*/ 0 w 51"/>
                  <a:gd name="T41" fmla="*/ 23 h 60"/>
                  <a:gd name="T42" fmla="*/ 12 w 51"/>
                  <a:gd name="T43" fmla="*/ 18 h 60"/>
                  <a:gd name="T44" fmla="*/ 6 w 51"/>
                  <a:gd name="T45" fmla="*/ 6 h 60"/>
                  <a:gd name="T46" fmla="*/ 14 w 51"/>
                  <a:gd name="T47" fmla="*/ 4 h 60"/>
                  <a:gd name="T48" fmla="*/ 15 w 51"/>
                  <a:gd name="T49" fmla="*/ 12 h 60"/>
                  <a:gd name="T50" fmla="*/ 17 w 51"/>
                  <a:gd name="T51" fmla="*/ 2 h 60"/>
                  <a:gd name="T52" fmla="*/ 23 w 51"/>
                  <a:gd name="T53" fmla="*/ 1 h 60"/>
                  <a:gd name="T54" fmla="*/ 30 w 51"/>
                  <a:gd name="T55" fmla="*/ 20 h 60"/>
                  <a:gd name="T56" fmla="*/ 24 w 51"/>
                  <a:gd name="T57" fmla="*/ 40 h 60"/>
                  <a:gd name="T58" fmla="*/ 18 w 51"/>
                  <a:gd name="T59" fmla="*/ 17 h 60"/>
                  <a:gd name="T60" fmla="*/ 26 w 51"/>
                  <a:gd name="T61" fmla="*/ 18 h 60"/>
                  <a:gd name="T62" fmla="*/ 22 w 51"/>
                  <a:gd name="T63" fmla="*/ 5 h 60"/>
                  <a:gd name="T64" fmla="*/ 20 w 51"/>
                  <a:gd name="T65" fmla="*/ 5 h 60"/>
                  <a:gd name="T66" fmla="*/ 18 w 51"/>
                  <a:gd name="T67" fmla="*/ 1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" h="60">
                    <a:moveTo>
                      <a:pt x="24" y="40"/>
                    </a:moveTo>
                    <a:cubicBezTo>
                      <a:pt x="29" y="36"/>
                      <a:pt x="27" y="23"/>
                      <a:pt x="34" y="20"/>
                    </a:cubicBezTo>
                    <a:cubicBezTo>
                      <a:pt x="40" y="22"/>
                      <a:pt x="36" y="32"/>
                      <a:pt x="36" y="37"/>
                    </a:cubicBezTo>
                    <a:cubicBezTo>
                      <a:pt x="39" y="37"/>
                      <a:pt x="39" y="32"/>
                      <a:pt x="42" y="30"/>
                    </a:cubicBezTo>
                    <a:cubicBezTo>
                      <a:pt x="43" y="31"/>
                      <a:pt x="44" y="32"/>
                      <a:pt x="45" y="32"/>
                    </a:cubicBezTo>
                    <a:cubicBezTo>
                      <a:pt x="45" y="37"/>
                      <a:pt x="41" y="36"/>
                      <a:pt x="42" y="40"/>
                    </a:cubicBezTo>
                    <a:cubicBezTo>
                      <a:pt x="45" y="44"/>
                      <a:pt x="51" y="46"/>
                      <a:pt x="51" y="53"/>
                    </a:cubicBezTo>
                    <a:cubicBezTo>
                      <a:pt x="46" y="54"/>
                      <a:pt x="44" y="57"/>
                      <a:pt x="39" y="57"/>
                    </a:cubicBezTo>
                    <a:cubicBezTo>
                      <a:pt x="42" y="54"/>
                      <a:pt x="48" y="47"/>
                      <a:pt x="40" y="44"/>
                    </a:cubicBezTo>
                    <a:cubicBezTo>
                      <a:pt x="36" y="48"/>
                      <a:pt x="40" y="60"/>
                      <a:pt x="29" y="57"/>
                    </a:cubicBezTo>
                    <a:cubicBezTo>
                      <a:pt x="34" y="47"/>
                      <a:pt x="34" y="40"/>
                      <a:pt x="33" y="28"/>
                    </a:cubicBezTo>
                    <a:cubicBezTo>
                      <a:pt x="27" y="33"/>
                      <a:pt x="28" y="45"/>
                      <a:pt x="26" y="54"/>
                    </a:cubicBezTo>
                    <a:cubicBezTo>
                      <a:pt x="25" y="55"/>
                      <a:pt x="20" y="55"/>
                      <a:pt x="19" y="53"/>
                    </a:cubicBezTo>
                    <a:cubicBezTo>
                      <a:pt x="20" y="44"/>
                      <a:pt x="23" y="36"/>
                      <a:pt x="25" y="27"/>
                    </a:cubicBezTo>
                    <a:cubicBezTo>
                      <a:pt x="23" y="26"/>
                      <a:pt x="21" y="25"/>
                      <a:pt x="19" y="24"/>
                    </a:cubicBezTo>
                    <a:cubicBezTo>
                      <a:pt x="17" y="26"/>
                      <a:pt x="19" y="29"/>
                      <a:pt x="20" y="30"/>
                    </a:cubicBezTo>
                    <a:cubicBezTo>
                      <a:pt x="20" y="33"/>
                      <a:pt x="18" y="33"/>
                      <a:pt x="17" y="34"/>
                    </a:cubicBezTo>
                    <a:cubicBezTo>
                      <a:pt x="17" y="36"/>
                      <a:pt x="19" y="37"/>
                      <a:pt x="19" y="40"/>
                    </a:cubicBezTo>
                    <a:cubicBezTo>
                      <a:pt x="13" y="39"/>
                      <a:pt x="11" y="35"/>
                      <a:pt x="6" y="34"/>
                    </a:cubicBezTo>
                    <a:cubicBezTo>
                      <a:pt x="6" y="32"/>
                      <a:pt x="10" y="32"/>
                      <a:pt x="12" y="31"/>
                    </a:cubicBezTo>
                    <a:cubicBezTo>
                      <a:pt x="11" y="25"/>
                      <a:pt x="3" y="27"/>
                      <a:pt x="0" y="23"/>
                    </a:cubicBezTo>
                    <a:cubicBezTo>
                      <a:pt x="2" y="20"/>
                      <a:pt x="10" y="22"/>
                      <a:pt x="12" y="18"/>
                    </a:cubicBezTo>
                    <a:cubicBezTo>
                      <a:pt x="12" y="12"/>
                      <a:pt x="8" y="10"/>
                      <a:pt x="6" y="6"/>
                    </a:cubicBezTo>
                    <a:cubicBezTo>
                      <a:pt x="9" y="5"/>
                      <a:pt x="11" y="4"/>
                      <a:pt x="14" y="4"/>
                    </a:cubicBezTo>
                    <a:cubicBezTo>
                      <a:pt x="15" y="6"/>
                      <a:pt x="16" y="9"/>
                      <a:pt x="15" y="12"/>
                    </a:cubicBezTo>
                    <a:cubicBezTo>
                      <a:pt x="18" y="10"/>
                      <a:pt x="17" y="6"/>
                      <a:pt x="17" y="2"/>
                    </a:cubicBezTo>
                    <a:cubicBezTo>
                      <a:pt x="19" y="1"/>
                      <a:pt x="21" y="0"/>
                      <a:pt x="23" y="1"/>
                    </a:cubicBezTo>
                    <a:cubicBezTo>
                      <a:pt x="26" y="7"/>
                      <a:pt x="28" y="13"/>
                      <a:pt x="30" y="20"/>
                    </a:cubicBezTo>
                    <a:cubicBezTo>
                      <a:pt x="26" y="25"/>
                      <a:pt x="26" y="34"/>
                      <a:pt x="24" y="40"/>
                    </a:cubicBezTo>
                    <a:close/>
                    <a:moveTo>
                      <a:pt x="18" y="17"/>
                    </a:moveTo>
                    <a:cubicBezTo>
                      <a:pt x="21" y="18"/>
                      <a:pt x="22" y="17"/>
                      <a:pt x="26" y="18"/>
                    </a:cubicBezTo>
                    <a:cubicBezTo>
                      <a:pt x="26" y="12"/>
                      <a:pt x="23" y="10"/>
                      <a:pt x="22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8"/>
                      <a:pt x="17" y="13"/>
                      <a:pt x="18" y="1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8" name="î$ľîḋê">
              <a:extLst>
                <a:ext uri="{FF2B5EF4-FFF2-40B4-BE49-F238E27FC236}">
                  <a16:creationId xmlns:a16="http://schemas.microsoft.com/office/drawing/2014/main" id="{DD08EF4C-F3EF-478E-B28F-BF3DF17E7F02}"/>
                </a:ext>
              </a:extLst>
            </p:cNvPr>
            <p:cNvGrpSpPr/>
            <p:nvPr/>
          </p:nvGrpSpPr>
          <p:grpSpPr>
            <a:xfrm>
              <a:off x="3943116" y="2481869"/>
              <a:ext cx="6583568" cy="1449951"/>
              <a:chOff x="3338513" y="2200275"/>
              <a:chExt cx="8534400" cy="1879600"/>
            </a:xfrm>
          </p:grpSpPr>
          <p:sp>
            <p:nvSpPr>
              <p:cNvPr id="47" name="íṩľïḓè">
                <a:extLst>
                  <a:ext uri="{FF2B5EF4-FFF2-40B4-BE49-F238E27FC236}">
                    <a16:creationId xmlns:a16="http://schemas.microsoft.com/office/drawing/2014/main" id="{1329C9C0-A62E-4818-866B-2400B00414BF}"/>
                  </a:ext>
                </a:extLst>
              </p:cNvPr>
              <p:cNvSpPr/>
              <p:nvPr/>
            </p:nvSpPr>
            <p:spPr bwMode="auto">
              <a:xfrm>
                <a:off x="3338513" y="2305050"/>
                <a:ext cx="1260475" cy="1774825"/>
              </a:xfrm>
              <a:custGeom>
                <a:avLst/>
                <a:gdLst>
                  <a:gd name="T0" fmla="*/ 312 w 398"/>
                  <a:gd name="T1" fmla="*/ 42 h 560"/>
                  <a:gd name="T2" fmla="*/ 208 w 398"/>
                  <a:gd name="T3" fmla="*/ 182 h 560"/>
                  <a:gd name="T4" fmla="*/ 292 w 398"/>
                  <a:gd name="T5" fmla="*/ 164 h 560"/>
                  <a:gd name="T6" fmla="*/ 211 w 398"/>
                  <a:gd name="T7" fmla="*/ 239 h 560"/>
                  <a:gd name="T8" fmla="*/ 398 w 398"/>
                  <a:gd name="T9" fmla="*/ 416 h 560"/>
                  <a:gd name="T10" fmla="*/ 293 w 398"/>
                  <a:gd name="T11" fmla="*/ 478 h 560"/>
                  <a:gd name="T12" fmla="*/ 188 w 398"/>
                  <a:gd name="T13" fmla="*/ 312 h 560"/>
                  <a:gd name="T14" fmla="*/ 2 w 398"/>
                  <a:gd name="T15" fmla="*/ 477 h 560"/>
                  <a:gd name="T16" fmla="*/ 84 w 398"/>
                  <a:gd name="T17" fmla="*/ 452 h 560"/>
                  <a:gd name="T18" fmla="*/ 134 w 398"/>
                  <a:gd name="T19" fmla="*/ 310 h 560"/>
                  <a:gd name="T20" fmla="*/ 68 w 398"/>
                  <a:gd name="T21" fmla="*/ 376 h 560"/>
                  <a:gd name="T22" fmla="*/ 0 w 398"/>
                  <a:gd name="T23" fmla="*/ 322 h 560"/>
                  <a:gd name="T24" fmla="*/ 130 w 398"/>
                  <a:gd name="T25" fmla="*/ 245 h 560"/>
                  <a:gd name="T26" fmla="*/ 145 w 398"/>
                  <a:gd name="T27" fmla="*/ 138 h 560"/>
                  <a:gd name="T28" fmla="*/ 120 w 398"/>
                  <a:gd name="T29" fmla="*/ 91 h 560"/>
                  <a:gd name="T30" fmla="*/ 130 w 398"/>
                  <a:gd name="T31" fmla="*/ 78 h 560"/>
                  <a:gd name="T32" fmla="*/ 312 w 398"/>
                  <a:gd name="T33" fmla="*/ 42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8" h="560">
                    <a:moveTo>
                      <a:pt x="312" y="42"/>
                    </a:moveTo>
                    <a:cubicBezTo>
                      <a:pt x="308" y="94"/>
                      <a:pt x="188" y="114"/>
                      <a:pt x="208" y="182"/>
                    </a:cubicBezTo>
                    <a:cubicBezTo>
                      <a:pt x="227" y="170"/>
                      <a:pt x="251" y="146"/>
                      <a:pt x="292" y="164"/>
                    </a:cubicBezTo>
                    <a:cubicBezTo>
                      <a:pt x="293" y="210"/>
                      <a:pt x="236" y="211"/>
                      <a:pt x="211" y="239"/>
                    </a:cubicBezTo>
                    <a:cubicBezTo>
                      <a:pt x="212" y="323"/>
                      <a:pt x="307" y="426"/>
                      <a:pt x="398" y="416"/>
                    </a:cubicBezTo>
                    <a:cubicBezTo>
                      <a:pt x="363" y="439"/>
                      <a:pt x="326" y="442"/>
                      <a:pt x="293" y="478"/>
                    </a:cubicBezTo>
                    <a:cubicBezTo>
                      <a:pt x="214" y="428"/>
                      <a:pt x="209" y="369"/>
                      <a:pt x="188" y="312"/>
                    </a:cubicBezTo>
                    <a:cubicBezTo>
                      <a:pt x="178" y="378"/>
                      <a:pt x="116" y="560"/>
                      <a:pt x="2" y="477"/>
                    </a:cubicBezTo>
                    <a:cubicBezTo>
                      <a:pt x="28" y="454"/>
                      <a:pt x="57" y="465"/>
                      <a:pt x="84" y="452"/>
                    </a:cubicBezTo>
                    <a:cubicBezTo>
                      <a:pt x="128" y="402"/>
                      <a:pt x="138" y="355"/>
                      <a:pt x="134" y="310"/>
                    </a:cubicBezTo>
                    <a:cubicBezTo>
                      <a:pt x="116" y="315"/>
                      <a:pt x="95" y="364"/>
                      <a:pt x="68" y="376"/>
                    </a:cubicBezTo>
                    <a:cubicBezTo>
                      <a:pt x="42" y="372"/>
                      <a:pt x="18" y="339"/>
                      <a:pt x="0" y="322"/>
                    </a:cubicBezTo>
                    <a:cubicBezTo>
                      <a:pt x="43" y="303"/>
                      <a:pt x="103" y="289"/>
                      <a:pt x="130" y="245"/>
                    </a:cubicBezTo>
                    <a:cubicBezTo>
                      <a:pt x="154" y="205"/>
                      <a:pt x="115" y="167"/>
                      <a:pt x="145" y="138"/>
                    </a:cubicBezTo>
                    <a:cubicBezTo>
                      <a:pt x="136" y="123"/>
                      <a:pt x="121" y="108"/>
                      <a:pt x="120" y="91"/>
                    </a:cubicBezTo>
                    <a:cubicBezTo>
                      <a:pt x="124" y="87"/>
                      <a:pt x="127" y="82"/>
                      <a:pt x="130" y="78"/>
                    </a:cubicBezTo>
                    <a:cubicBezTo>
                      <a:pt x="194" y="92"/>
                      <a:pt x="245" y="0"/>
                      <a:pt x="312" y="42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8" name="isḻiďe">
                <a:extLst>
                  <a:ext uri="{FF2B5EF4-FFF2-40B4-BE49-F238E27FC236}">
                    <a16:creationId xmlns:a16="http://schemas.microsoft.com/office/drawing/2014/main" id="{12FBF35A-CE26-4957-ADE8-D54813D4B618}"/>
                  </a:ext>
                </a:extLst>
              </p:cNvPr>
              <p:cNvSpPr/>
              <p:nvPr/>
            </p:nvSpPr>
            <p:spPr bwMode="auto">
              <a:xfrm>
                <a:off x="4954588" y="2400300"/>
                <a:ext cx="892175" cy="1500188"/>
              </a:xfrm>
              <a:custGeom>
                <a:avLst/>
                <a:gdLst>
                  <a:gd name="T0" fmla="*/ 174 w 282"/>
                  <a:gd name="T1" fmla="*/ 293 h 473"/>
                  <a:gd name="T2" fmla="*/ 218 w 282"/>
                  <a:gd name="T3" fmla="*/ 281 h 473"/>
                  <a:gd name="T4" fmla="*/ 213 w 282"/>
                  <a:gd name="T5" fmla="*/ 239 h 473"/>
                  <a:gd name="T6" fmla="*/ 278 w 282"/>
                  <a:gd name="T7" fmla="*/ 265 h 473"/>
                  <a:gd name="T8" fmla="*/ 187 w 282"/>
                  <a:gd name="T9" fmla="*/ 336 h 473"/>
                  <a:gd name="T10" fmla="*/ 174 w 282"/>
                  <a:gd name="T11" fmla="*/ 469 h 473"/>
                  <a:gd name="T12" fmla="*/ 132 w 282"/>
                  <a:gd name="T13" fmla="*/ 373 h 473"/>
                  <a:gd name="T14" fmla="*/ 73 w 282"/>
                  <a:gd name="T15" fmla="*/ 357 h 473"/>
                  <a:gd name="T16" fmla="*/ 132 w 282"/>
                  <a:gd name="T17" fmla="*/ 317 h 473"/>
                  <a:gd name="T18" fmla="*/ 96 w 282"/>
                  <a:gd name="T19" fmla="*/ 287 h 473"/>
                  <a:gd name="T20" fmla="*/ 124 w 282"/>
                  <a:gd name="T21" fmla="*/ 271 h 473"/>
                  <a:gd name="T22" fmla="*/ 101 w 282"/>
                  <a:gd name="T23" fmla="*/ 253 h 473"/>
                  <a:gd name="T24" fmla="*/ 124 w 282"/>
                  <a:gd name="T25" fmla="*/ 227 h 473"/>
                  <a:gd name="T26" fmla="*/ 84 w 282"/>
                  <a:gd name="T27" fmla="*/ 212 h 473"/>
                  <a:gd name="T28" fmla="*/ 30 w 282"/>
                  <a:gd name="T29" fmla="*/ 413 h 473"/>
                  <a:gd name="T30" fmla="*/ 0 w 282"/>
                  <a:gd name="T31" fmla="*/ 361 h 473"/>
                  <a:gd name="T32" fmla="*/ 21 w 282"/>
                  <a:gd name="T33" fmla="*/ 167 h 473"/>
                  <a:gd name="T34" fmla="*/ 29 w 282"/>
                  <a:gd name="T35" fmla="*/ 50 h 473"/>
                  <a:gd name="T36" fmla="*/ 96 w 282"/>
                  <a:gd name="T37" fmla="*/ 112 h 473"/>
                  <a:gd name="T38" fmla="*/ 126 w 282"/>
                  <a:gd name="T39" fmla="*/ 0 h 473"/>
                  <a:gd name="T40" fmla="*/ 173 w 282"/>
                  <a:gd name="T41" fmla="*/ 49 h 473"/>
                  <a:gd name="T42" fmla="*/ 238 w 282"/>
                  <a:gd name="T43" fmla="*/ 74 h 473"/>
                  <a:gd name="T44" fmla="*/ 180 w 282"/>
                  <a:gd name="T45" fmla="*/ 139 h 473"/>
                  <a:gd name="T46" fmla="*/ 232 w 282"/>
                  <a:gd name="T47" fmla="*/ 109 h 473"/>
                  <a:gd name="T48" fmla="*/ 258 w 282"/>
                  <a:gd name="T49" fmla="*/ 132 h 473"/>
                  <a:gd name="T50" fmla="*/ 173 w 282"/>
                  <a:gd name="T51" fmla="*/ 181 h 473"/>
                  <a:gd name="T52" fmla="*/ 208 w 282"/>
                  <a:gd name="T53" fmla="*/ 198 h 473"/>
                  <a:gd name="T54" fmla="*/ 183 w 282"/>
                  <a:gd name="T55" fmla="*/ 231 h 473"/>
                  <a:gd name="T56" fmla="*/ 208 w 282"/>
                  <a:gd name="T57" fmla="*/ 242 h 473"/>
                  <a:gd name="T58" fmla="*/ 174 w 282"/>
                  <a:gd name="T59" fmla="*/ 293 h 473"/>
                  <a:gd name="T60" fmla="*/ 95 w 282"/>
                  <a:gd name="T61" fmla="*/ 187 h 473"/>
                  <a:gd name="T62" fmla="*/ 125 w 282"/>
                  <a:gd name="T63" fmla="*/ 152 h 473"/>
                  <a:gd name="T64" fmla="*/ 84 w 282"/>
                  <a:gd name="T65" fmla="*/ 112 h 473"/>
                  <a:gd name="T66" fmla="*/ 95 w 282"/>
                  <a:gd name="T67" fmla="*/ 187 h 473"/>
                  <a:gd name="T68" fmla="*/ 174 w 282"/>
                  <a:gd name="T69" fmla="*/ 105 h 473"/>
                  <a:gd name="T70" fmla="*/ 195 w 282"/>
                  <a:gd name="T71" fmla="*/ 87 h 473"/>
                  <a:gd name="T72" fmla="*/ 189 w 282"/>
                  <a:gd name="T73" fmla="*/ 77 h 473"/>
                  <a:gd name="T74" fmla="*/ 177 w 282"/>
                  <a:gd name="T75" fmla="*/ 78 h 473"/>
                  <a:gd name="T76" fmla="*/ 174 w 282"/>
                  <a:gd name="T77" fmla="*/ 105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2" h="473">
                    <a:moveTo>
                      <a:pt x="174" y="293"/>
                    </a:moveTo>
                    <a:cubicBezTo>
                      <a:pt x="185" y="301"/>
                      <a:pt x="202" y="290"/>
                      <a:pt x="218" y="281"/>
                    </a:cubicBezTo>
                    <a:cubicBezTo>
                      <a:pt x="233" y="272"/>
                      <a:pt x="207" y="251"/>
                      <a:pt x="213" y="239"/>
                    </a:cubicBezTo>
                    <a:cubicBezTo>
                      <a:pt x="235" y="247"/>
                      <a:pt x="255" y="260"/>
                      <a:pt x="278" y="265"/>
                    </a:cubicBezTo>
                    <a:cubicBezTo>
                      <a:pt x="282" y="298"/>
                      <a:pt x="216" y="312"/>
                      <a:pt x="187" y="336"/>
                    </a:cubicBezTo>
                    <a:cubicBezTo>
                      <a:pt x="167" y="376"/>
                      <a:pt x="196" y="429"/>
                      <a:pt x="174" y="469"/>
                    </a:cubicBezTo>
                    <a:cubicBezTo>
                      <a:pt x="114" y="473"/>
                      <a:pt x="143" y="410"/>
                      <a:pt x="132" y="373"/>
                    </a:cubicBezTo>
                    <a:cubicBezTo>
                      <a:pt x="109" y="381"/>
                      <a:pt x="89" y="375"/>
                      <a:pt x="73" y="357"/>
                    </a:cubicBezTo>
                    <a:cubicBezTo>
                      <a:pt x="78" y="342"/>
                      <a:pt x="124" y="340"/>
                      <a:pt x="132" y="317"/>
                    </a:cubicBezTo>
                    <a:cubicBezTo>
                      <a:pt x="123" y="295"/>
                      <a:pt x="106" y="304"/>
                      <a:pt x="96" y="287"/>
                    </a:cubicBezTo>
                    <a:cubicBezTo>
                      <a:pt x="105" y="282"/>
                      <a:pt x="115" y="277"/>
                      <a:pt x="124" y="271"/>
                    </a:cubicBezTo>
                    <a:cubicBezTo>
                      <a:pt x="118" y="259"/>
                      <a:pt x="111" y="253"/>
                      <a:pt x="101" y="253"/>
                    </a:cubicBezTo>
                    <a:cubicBezTo>
                      <a:pt x="95" y="241"/>
                      <a:pt x="112" y="234"/>
                      <a:pt x="124" y="227"/>
                    </a:cubicBezTo>
                    <a:cubicBezTo>
                      <a:pt x="115" y="207"/>
                      <a:pt x="98" y="218"/>
                      <a:pt x="84" y="212"/>
                    </a:cubicBezTo>
                    <a:cubicBezTo>
                      <a:pt x="50" y="275"/>
                      <a:pt x="79" y="355"/>
                      <a:pt x="30" y="413"/>
                    </a:cubicBezTo>
                    <a:cubicBezTo>
                      <a:pt x="6" y="411"/>
                      <a:pt x="8" y="381"/>
                      <a:pt x="0" y="361"/>
                    </a:cubicBezTo>
                    <a:cubicBezTo>
                      <a:pt x="36" y="304"/>
                      <a:pt x="58" y="244"/>
                      <a:pt x="21" y="167"/>
                    </a:cubicBezTo>
                    <a:cubicBezTo>
                      <a:pt x="63" y="139"/>
                      <a:pt x="38" y="92"/>
                      <a:pt x="29" y="50"/>
                    </a:cubicBezTo>
                    <a:cubicBezTo>
                      <a:pt x="60" y="45"/>
                      <a:pt x="100" y="77"/>
                      <a:pt x="96" y="112"/>
                    </a:cubicBezTo>
                    <a:cubicBezTo>
                      <a:pt x="149" y="86"/>
                      <a:pt x="99" y="33"/>
                      <a:pt x="126" y="0"/>
                    </a:cubicBezTo>
                    <a:cubicBezTo>
                      <a:pt x="141" y="14"/>
                      <a:pt x="175" y="20"/>
                      <a:pt x="173" y="49"/>
                    </a:cubicBezTo>
                    <a:cubicBezTo>
                      <a:pt x="199" y="42"/>
                      <a:pt x="224" y="38"/>
                      <a:pt x="238" y="74"/>
                    </a:cubicBezTo>
                    <a:cubicBezTo>
                      <a:pt x="224" y="97"/>
                      <a:pt x="193" y="116"/>
                      <a:pt x="180" y="139"/>
                    </a:cubicBezTo>
                    <a:cubicBezTo>
                      <a:pt x="196" y="144"/>
                      <a:pt x="223" y="119"/>
                      <a:pt x="232" y="109"/>
                    </a:cubicBezTo>
                    <a:cubicBezTo>
                      <a:pt x="241" y="117"/>
                      <a:pt x="252" y="116"/>
                      <a:pt x="258" y="132"/>
                    </a:cubicBezTo>
                    <a:cubicBezTo>
                      <a:pt x="242" y="151"/>
                      <a:pt x="192" y="150"/>
                      <a:pt x="173" y="181"/>
                    </a:cubicBezTo>
                    <a:cubicBezTo>
                      <a:pt x="182" y="195"/>
                      <a:pt x="197" y="191"/>
                      <a:pt x="208" y="198"/>
                    </a:cubicBezTo>
                    <a:cubicBezTo>
                      <a:pt x="211" y="212"/>
                      <a:pt x="202" y="223"/>
                      <a:pt x="183" y="231"/>
                    </a:cubicBezTo>
                    <a:cubicBezTo>
                      <a:pt x="189" y="244"/>
                      <a:pt x="199" y="242"/>
                      <a:pt x="208" y="242"/>
                    </a:cubicBezTo>
                    <a:cubicBezTo>
                      <a:pt x="218" y="265"/>
                      <a:pt x="169" y="271"/>
                      <a:pt x="174" y="293"/>
                    </a:cubicBezTo>
                    <a:close/>
                    <a:moveTo>
                      <a:pt x="95" y="187"/>
                    </a:moveTo>
                    <a:cubicBezTo>
                      <a:pt x="121" y="180"/>
                      <a:pt x="120" y="165"/>
                      <a:pt x="125" y="152"/>
                    </a:cubicBezTo>
                    <a:cubicBezTo>
                      <a:pt x="107" y="130"/>
                      <a:pt x="78" y="147"/>
                      <a:pt x="84" y="112"/>
                    </a:cubicBezTo>
                    <a:cubicBezTo>
                      <a:pt x="37" y="136"/>
                      <a:pt x="65" y="170"/>
                      <a:pt x="95" y="187"/>
                    </a:cubicBezTo>
                    <a:close/>
                    <a:moveTo>
                      <a:pt x="174" y="105"/>
                    </a:moveTo>
                    <a:cubicBezTo>
                      <a:pt x="189" y="101"/>
                      <a:pt x="182" y="91"/>
                      <a:pt x="195" y="87"/>
                    </a:cubicBezTo>
                    <a:cubicBezTo>
                      <a:pt x="193" y="84"/>
                      <a:pt x="191" y="80"/>
                      <a:pt x="189" y="77"/>
                    </a:cubicBezTo>
                    <a:cubicBezTo>
                      <a:pt x="184" y="80"/>
                      <a:pt x="181" y="77"/>
                      <a:pt x="177" y="78"/>
                    </a:cubicBezTo>
                    <a:cubicBezTo>
                      <a:pt x="180" y="88"/>
                      <a:pt x="161" y="92"/>
                      <a:pt x="174" y="10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9" name="íŝ1ïḑe">
                <a:extLst>
                  <a:ext uri="{FF2B5EF4-FFF2-40B4-BE49-F238E27FC236}">
                    <a16:creationId xmlns:a16="http://schemas.microsoft.com/office/drawing/2014/main" id="{3B6327FF-80B4-48A7-B58D-6A2D6A2CCF3D}"/>
                  </a:ext>
                </a:extLst>
              </p:cNvPr>
              <p:cNvSpPr/>
              <p:nvPr/>
            </p:nvSpPr>
            <p:spPr bwMode="auto">
              <a:xfrm>
                <a:off x="7710488" y="2520950"/>
                <a:ext cx="1298575" cy="1246188"/>
              </a:xfrm>
              <a:custGeom>
                <a:avLst/>
                <a:gdLst>
                  <a:gd name="T0" fmla="*/ 266 w 410"/>
                  <a:gd name="T1" fmla="*/ 0 h 393"/>
                  <a:gd name="T2" fmla="*/ 338 w 410"/>
                  <a:gd name="T3" fmla="*/ 68 h 393"/>
                  <a:gd name="T4" fmla="*/ 274 w 410"/>
                  <a:gd name="T5" fmla="*/ 151 h 393"/>
                  <a:gd name="T6" fmla="*/ 287 w 410"/>
                  <a:gd name="T7" fmla="*/ 241 h 393"/>
                  <a:gd name="T8" fmla="*/ 410 w 410"/>
                  <a:gd name="T9" fmla="*/ 295 h 393"/>
                  <a:gd name="T10" fmla="*/ 318 w 410"/>
                  <a:gd name="T11" fmla="*/ 351 h 393"/>
                  <a:gd name="T12" fmla="*/ 265 w 410"/>
                  <a:gd name="T13" fmla="*/ 304 h 393"/>
                  <a:gd name="T14" fmla="*/ 187 w 410"/>
                  <a:gd name="T15" fmla="*/ 374 h 393"/>
                  <a:gd name="T16" fmla="*/ 161 w 410"/>
                  <a:gd name="T17" fmla="*/ 364 h 393"/>
                  <a:gd name="T18" fmla="*/ 135 w 410"/>
                  <a:gd name="T19" fmla="*/ 393 h 393"/>
                  <a:gd name="T20" fmla="*/ 64 w 410"/>
                  <a:gd name="T21" fmla="*/ 353 h 393"/>
                  <a:gd name="T22" fmla="*/ 111 w 410"/>
                  <a:gd name="T23" fmla="*/ 333 h 393"/>
                  <a:gd name="T24" fmla="*/ 116 w 410"/>
                  <a:gd name="T25" fmla="*/ 240 h 393"/>
                  <a:gd name="T26" fmla="*/ 52 w 410"/>
                  <a:gd name="T27" fmla="*/ 324 h 393"/>
                  <a:gd name="T28" fmla="*/ 0 w 410"/>
                  <a:gd name="T29" fmla="*/ 304 h 393"/>
                  <a:gd name="T30" fmla="*/ 119 w 410"/>
                  <a:gd name="T31" fmla="*/ 153 h 393"/>
                  <a:gd name="T32" fmla="*/ 75 w 410"/>
                  <a:gd name="T33" fmla="*/ 123 h 393"/>
                  <a:gd name="T34" fmla="*/ 125 w 410"/>
                  <a:gd name="T35" fmla="*/ 87 h 393"/>
                  <a:gd name="T36" fmla="*/ 130 w 410"/>
                  <a:gd name="T37" fmla="*/ 22 h 393"/>
                  <a:gd name="T38" fmla="*/ 204 w 410"/>
                  <a:gd name="T39" fmla="*/ 78 h 393"/>
                  <a:gd name="T40" fmla="*/ 169 w 410"/>
                  <a:gd name="T41" fmla="*/ 122 h 393"/>
                  <a:gd name="T42" fmla="*/ 260 w 410"/>
                  <a:gd name="T43" fmla="*/ 71 h 393"/>
                  <a:gd name="T44" fmla="*/ 266 w 410"/>
                  <a:gd name="T45" fmla="*/ 0 h 393"/>
                  <a:gd name="T46" fmla="*/ 163 w 410"/>
                  <a:gd name="T47" fmla="*/ 154 h 393"/>
                  <a:gd name="T48" fmla="*/ 155 w 410"/>
                  <a:gd name="T49" fmla="*/ 335 h 393"/>
                  <a:gd name="T50" fmla="*/ 233 w 410"/>
                  <a:gd name="T51" fmla="*/ 265 h 393"/>
                  <a:gd name="T52" fmla="*/ 208 w 410"/>
                  <a:gd name="T53" fmla="*/ 217 h 393"/>
                  <a:gd name="T54" fmla="*/ 265 w 410"/>
                  <a:gd name="T55" fmla="*/ 205 h 393"/>
                  <a:gd name="T56" fmla="*/ 226 w 410"/>
                  <a:gd name="T57" fmla="*/ 176 h 393"/>
                  <a:gd name="T58" fmla="*/ 234 w 410"/>
                  <a:gd name="T59" fmla="*/ 127 h 393"/>
                  <a:gd name="T60" fmla="*/ 163 w 410"/>
                  <a:gd name="T61" fmla="*/ 154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10" h="393">
                    <a:moveTo>
                      <a:pt x="266" y="0"/>
                    </a:moveTo>
                    <a:cubicBezTo>
                      <a:pt x="307" y="11"/>
                      <a:pt x="332" y="33"/>
                      <a:pt x="338" y="68"/>
                    </a:cubicBezTo>
                    <a:cubicBezTo>
                      <a:pt x="304" y="78"/>
                      <a:pt x="290" y="115"/>
                      <a:pt x="274" y="151"/>
                    </a:cubicBezTo>
                    <a:cubicBezTo>
                      <a:pt x="317" y="165"/>
                      <a:pt x="328" y="216"/>
                      <a:pt x="287" y="241"/>
                    </a:cubicBezTo>
                    <a:cubicBezTo>
                      <a:pt x="294" y="283"/>
                      <a:pt x="361" y="298"/>
                      <a:pt x="410" y="295"/>
                    </a:cubicBezTo>
                    <a:cubicBezTo>
                      <a:pt x="387" y="324"/>
                      <a:pt x="347" y="329"/>
                      <a:pt x="318" y="351"/>
                    </a:cubicBezTo>
                    <a:cubicBezTo>
                      <a:pt x="295" y="340"/>
                      <a:pt x="283" y="320"/>
                      <a:pt x="265" y="304"/>
                    </a:cubicBezTo>
                    <a:cubicBezTo>
                      <a:pt x="238" y="325"/>
                      <a:pt x="216" y="354"/>
                      <a:pt x="187" y="374"/>
                    </a:cubicBezTo>
                    <a:cubicBezTo>
                      <a:pt x="175" y="373"/>
                      <a:pt x="167" y="369"/>
                      <a:pt x="161" y="364"/>
                    </a:cubicBezTo>
                    <a:cubicBezTo>
                      <a:pt x="148" y="368"/>
                      <a:pt x="148" y="389"/>
                      <a:pt x="135" y="393"/>
                    </a:cubicBezTo>
                    <a:cubicBezTo>
                      <a:pt x="109" y="381"/>
                      <a:pt x="95" y="361"/>
                      <a:pt x="64" y="353"/>
                    </a:cubicBezTo>
                    <a:cubicBezTo>
                      <a:pt x="70" y="333"/>
                      <a:pt x="101" y="347"/>
                      <a:pt x="111" y="333"/>
                    </a:cubicBezTo>
                    <a:cubicBezTo>
                      <a:pt x="111" y="303"/>
                      <a:pt x="113" y="272"/>
                      <a:pt x="116" y="240"/>
                    </a:cubicBezTo>
                    <a:cubicBezTo>
                      <a:pt x="85" y="254"/>
                      <a:pt x="81" y="306"/>
                      <a:pt x="52" y="324"/>
                    </a:cubicBezTo>
                    <a:cubicBezTo>
                      <a:pt x="25" y="324"/>
                      <a:pt x="18" y="310"/>
                      <a:pt x="0" y="304"/>
                    </a:cubicBezTo>
                    <a:cubicBezTo>
                      <a:pt x="42" y="256"/>
                      <a:pt x="97" y="228"/>
                      <a:pt x="119" y="153"/>
                    </a:cubicBezTo>
                    <a:cubicBezTo>
                      <a:pt x="108" y="146"/>
                      <a:pt x="75" y="149"/>
                      <a:pt x="75" y="123"/>
                    </a:cubicBezTo>
                    <a:cubicBezTo>
                      <a:pt x="83" y="99"/>
                      <a:pt x="115" y="108"/>
                      <a:pt x="125" y="87"/>
                    </a:cubicBezTo>
                    <a:cubicBezTo>
                      <a:pt x="128" y="62"/>
                      <a:pt x="117" y="40"/>
                      <a:pt x="130" y="22"/>
                    </a:cubicBezTo>
                    <a:cubicBezTo>
                      <a:pt x="177" y="25"/>
                      <a:pt x="185" y="56"/>
                      <a:pt x="204" y="78"/>
                    </a:cubicBezTo>
                    <a:cubicBezTo>
                      <a:pt x="200" y="104"/>
                      <a:pt x="175" y="100"/>
                      <a:pt x="169" y="122"/>
                    </a:cubicBezTo>
                    <a:cubicBezTo>
                      <a:pt x="196" y="127"/>
                      <a:pt x="235" y="91"/>
                      <a:pt x="260" y="71"/>
                    </a:cubicBezTo>
                    <a:cubicBezTo>
                      <a:pt x="269" y="43"/>
                      <a:pt x="259" y="28"/>
                      <a:pt x="266" y="0"/>
                    </a:cubicBezTo>
                    <a:close/>
                    <a:moveTo>
                      <a:pt x="163" y="154"/>
                    </a:moveTo>
                    <a:cubicBezTo>
                      <a:pt x="157" y="217"/>
                      <a:pt x="153" y="278"/>
                      <a:pt x="155" y="335"/>
                    </a:cubicBezTo>
                    <a:cubicBezTo>
                      <a:pt x="195" y="332"/>
                      <a:pt x="218" y="303"/>
                      <a:pt x="233" y="265"/>
                    </a:cubicBezTo>
                    <a:cubicBezTo>
                      <a:pt x="229" y="246"/>
                      <a:pt x="207" y="240"/>
                      <a:pt x="208" y="217"/>
                    </a:cubicBezTo>
                    <a:cubicBezTo>
                      <a:pt x="232" y="208"/>
                      <a:pt x="257" y="249"/>
                      <a:pt x="265" y="205"/>
                    </a:cubicBezTo>
                    <a:cubicBezTo>
                      <a:pt x="240" y="208"/>
                      <a:pt x="227" y="200"/>
                      <a:pt x="226" y="176"/>
                    </a:cubicBezTo>
                    <a:cubicBezTo>
                      <a:pt x="228" y="163"/>
                      <a:pt x="260" y="137"/>
                      <a:pt x="234" y="127"/>
                    </a:cubicBezTo>
                    <a:cubicBezTo>
                      <a:pt x="226" y="158"/>
                      <a:pt x="190" y="150"/>
                      <a:pt x="163" y="15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0" name="íšḷîḑe">
                <a:extLst>
                  <a:ext uri="{FF2B5EF4-FFF2-40B4-BE49-F238E27FC236}">
                    <a16:creationId xmlns:a16="http://schemas.microsoft.com/office/drawing/2014/main" id="{32F99C4B-7647-4788-BB3E-B00B70D3ECC0}"/>
                  </a:ext>
                </a:extLst>
              </p:cNvPr>
              <p:cNvSpPr/>
              <p:nvPr/>
            </p:nvSpPr>
            <p:spPr bwMode="auto">
              <a:xfrm>
                <a:off x="9391650" y="2711450"/>
                <a:ext cx="750888" cy="992188"/>
              </a:xfrm>
              <a:custGeom>
                <a:avLst/>
                <a:gdLst>
                  <a:gd name="T0" fmla="*/ 185 w 237"/>
                  <a:gd name="T1" fmla="*/ 31 h 313"/>
                  <a:gd name="T2" fmla="*/ 173 w 237"/>
                  <a:gd name="T3" fmla="*/ 114 h 313"/>
                  <a:gd name="T4" fmla="*/ 184 w 237"/>
                  <a:gd name="T5" fmla="*/ 89 h 313"/>
                  <a:gd name="T6" fmla="*/ 237 w 237"/>
                  <a:gd name="T7" fmla="*/ 117 h 313"/>
                  <a:gd name="T8" fmla="*/ 153 w 237"/>
                  <a:gd name="T9" fmla="*/ 177 h 313"/>
                  <a:gd name="T10" fmla="*/ 126 w 237"/>
                  <a:gd name="T11" fmla="*/ 254 h 313"/>
                  <a:gd name="T12" fmla="*/ 0 w 237"/>
                  <a:gd name="T13" fmla="*/ 302 h 313"/>
                  <a:gd name="T14" fmla="*/ 100 w 237"/>
                  <a:gd name="T15" fmla="*/ 219 h 313"/>
                  <a:gd name="T16" fmla="*/ 46 w 237"/>
                  <a:gd name="T17" fmla="*/ 250 h 313"/>
                  <a:gd name="T18" fmla="*/ 16 w 237"/>
                  <a:gd name="T19" fmla="*/ 208 h 313"/>
                  <a:gd name="T20" fmla="*/ 115 w 237"/>
                  <a:gd name="T21" fmla="*/ 155 h 313"/>
                  <a:gd name="T22" fmla="*/ 124 w 237"/>
                  <a:gd name="T23" fmla="*/ 5 h 313"/>
                  <a:gd name="T24" fmla="*/ 185 w 237"/>
                  <a:gd name="T25" fmla="*/ 3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7" h="313">
                    <a:moveTo>
                      <a:pt x="185" y="31"/>
                    </a:moveTo>
                    <a:cubicBezTo>
                      <a:pt x="192" y="54"/>
                      <a:pt x="160" y="94"/>
                      <a:pt x="173" y="114"/>
                    </a:cubicBezTo>
                    <a:cubicBezTo>
                      <a:pt x="190" y="116"/>
                      <a:pt x="172" y="99"/>
                      <a:pt x="184" y="89"/>
                    </a:cubicBezTo>
                    <a:cubicBezTo>
                      <a:pt x="207" y="101"/>
                      <a:pt x="231" y="94"/>
                      <a:pt x="237" y="117"/>
                    </a:cubicBezTo>
                    <a:cubicBezTo>
                      <a:pt x="221" y="148"/>
                      <a:pt x="177" y="141"/>
                      <a:pt x="153" y="177"/>
                    </a:cubicBezTo>
                    <a:cubicBezTo>
                      <a:pt x="138" y="199"/>
                      <a:pt x="140" y="232"/>
                      <a:pt x="126" y="254"/>
                    </a:cubicBezTo>
                    <a:cubicBezTo>
                      <a:pt x="97" y="304"/>
                      <a:pt x="64" y="313"/>
                      <a:pt x="0" y="302"/>
                    </a:cubicBezTo>
                    <a:cubicBezTo>
                      <a:pt x="27" y="266"/>
                      <a:pt x="99" y="288"/>
                      <a:pt x="100" y="219"/>
                    </a:cubicBezTo>
                    <a:cubicBezTo>
                      <a:pt x="76" y="217"/>
                      <a:pt x="69" y="254"/>
                      <a:pt x="46" y="250"/>
                    </a:cubicBezTo>
                    <a:cubicBezTo>
                      <a:pt x="23" y="241"/>
                      <a:pt x="19" y="225"/>
                      <a:pt x="16" y="208"/>
                    </a:cubicBezTo>
                    <a:cubicBezTo>
                      <a:pt x="48" y="188"/>
                      <a:pt x="85" y="180"/>
                      <a:pt x="115" y="155"/>
                    </a:cubicBezTo>
                    <a:cubicBezTo>
                      <a:pt x="125" y="102"/>
                      <a:pt x="117" y="57"/>
                      <a:pt x="124" y="5"/>
                    </a:cubicBezTo>
                    <a:cubicBezTo>
                      <a:pt x="144" y="0"/>
                      <a:pt x="168" y="21"/>
                      <a:pt x="185" y="3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1" name="îSḷiḋê">
                <a:extLst>
                  <a:ext uri="{FF2B5EF4-FFF2-40B4-BE49-F238E27FC236}">
                    <a16:creationId xmlns:a16="http://schemas.microsoft.com/office/drawing/2014/main" id="{1042D572-EEB3-4F45-92DE-AAC71C28DF04}"/>
                  </a:ext>
                </a:extLst>
              </p:cNvPr>
              <p:cNvSpPr/>
              <p:nvPr/>
            </p:nvSpPr>
            <p:spPr bwMode="auto">
              <a:xfrm>
                <a:off x="9888538" y="3338513"/>
                <a:ext cx="444500" cy="304800"/>
              </a:xfrm>
              <a:custGeom>
                <a:avLst/>
                <a:gdLst>
                  <a:gd name="T0" fmla="*/ 127 w 140"/>
                  <a:gd name="T1" fmla="*/ 46 h 96"/>
                  <a:gd name="T2" fmla="*/ 65 w 140"/>
                  <a:gd name="T3" fmla="*/ 96 h 96"/>
                  <a:gd name="T4" fmla="*/ 5 w 140"/>
                  <a:gd name="T5" fmla="*/ 0 h 96"/>
                  <a:gd name="T6" fmla="*/ 127 w 140"/>
                  <a:gd name="T7" fmla="*/ 4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6">
                    <a:moveTo>
                      <a:pt x="127" y="46"/>
                    </a:moveTo>
                    <a:cubicBezTo>
                      <a:pt x="140" y="67"/>
                      <a:pt x="82" y="81"/>
                      <a:pt x="65" y="96"/>
                    </a:cubicBezTo>
                    <a:cubicBezTo>
                      <a:pt x="24" y="73"/>
                      <a:pt x="0" y="43"/>
                      <a:pt x="5" y="0"/>
                    </a:cubicBezTo>
                    <a:cubicBezTo>
                      <a:pt x="36" y="31"/>
                      <a:pt x="86" y="60"/>
                      <a:pt x="127" y="4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2" name="îSlïḍê">
                <a:extLst>
                  <a:ext uri="{FF2B5EF4-FFF2-40B4-BE49-F238E27FC236}">
                    <a16:creationId xmlns:a16="http://schemas.microsoft.com/office/drawing/2014/main" id="{C2872111-1AA1-4808-B267-89B011B0BE37}"/>
                  </a:ext>
                </a:extLst>
              </p:cNvPr>
              <p:cNvSpPr/>
              <p:nvPr/>
            </p:nvSpPr>
            <p:spPr bwMode="auto">
              <a:xfrm>
                <a:off x="6467475" y="2533650"/>
                <a:ext cx="520700" cy="309563"/>
              </a:xfrm>
              <a:custGeom>
                <a:avLst/>
                <a:gdLst>
                  <a:gd name="T0" fmla="*/ 0 w 164"/>
                  <a:gd name="T1" fmla="*/ 98 h 98"/>
                  <a:gd name="T2" fmla="*/ 115 w 164"/>
                  <a:gd name="T3" fmla="*/ 0 h 98"/>
                  <a:gd name="T4" fmla="*/ 0 w 164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4" h="98">
                    <a:moveTo>
                      <a:pt x="0" y="98"/>
                    </a:moveTo>
                    <a:cubicBezTo>
                      <a:pt x="17" y="54"/>
                      <a:pt x="74" y="13"/>
                      <a:pt x="115" y="0"/>
                    </a:cubicBezTo>
                    <a:cubicBezTo>
                      <a:pt x="164" y="76"/>
                      <a:pt x="37" y="68"/>
                      <a:pt x="0" y="9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3" name="ïṩḷîḍè">
                <a:extLst>
                  <a:ext uri="{FF2B5EF4-FFF2-40B4-BE49-F238E27FC236}">
                    <a16:creationId xmlns:a16="http://schemas.microsoft.com/office/drawing/2014/main" id="{90CF3D3A-0ED7-4E45-A3D6-9D1D7D07953B}"/>
                  </a:ext>
                </a:extLst>
              </p:cNvPr>
              <p:cNvSpPr/>
              <p:nvPr/>
            </p:nvSpPr>
            <p:spPr bwMode="auto">
              <a:xfrm>
                <a:off x="6272213" y="2498725"/>
                <a:ext cx="1200150" cy="1423988"/>
              </a:xfrm>
              <a:custGeom>
                <a:avLst/>
                <a:gdLst>
                  <a:gd name="T0" fmla="*/ 259 w 379"/>
                  <a:gd name="T1" fmla="*/ 3 h 449"/>
                  <a:gd name="T2" fmla="*/ 307 w 379"/>
                  <a:gd name="T3" fmla="*/ 27 h 449"/>
                  <a:gd name="T4" fmla="*/ 307 w 379"/>
                  <a:gd name="T5" fmla="*/ 182 h 449"/>
                  <a:gd name="T6" fmla="*/ 332 w 379"/>
                  <a:gd name="T7" fmla="*/ 139 h 449"/>
                  <a:gd name="T8" fmla="*/ 304 w 379"/>
                  <a:gd name="T9" fmla="*/ 232 h 449"/>
                  <a:gd name="T10" fmla="*/ 270 w 379"/>
                  <a:gd name="T11" fmla="*/ 449 h 449"/>
                  <a:gd name="T12" fmla="*/ 266 w 379"/>
                  <a:gd name="T13" fmla="*/ 267 h 449"/>
                  <a:gd name="T14" fmla="*/ 211 w 379"/>
                  <a:gd name="T15" fmla="*/ 299 h 449"/>
                  <a:gd name="T16" fmla="*/ 204 w 379"/>
                  <a:gd name="T17" fmla="*/ 195 h 449"/>
                  <a:gd name="T18" fmla="*/ 136 w 379"/>
                  <a:gd name="T19" fmla="*/ 345 h 449"/>
                  <a:gd name="T20" fmla="*/ 108 w 379"/>
                  <a:gd name="T21" fmla="*/ 311 h 449"/>
                  <a:gd name="T22" fmla="*/ 69 w 379"/>
                  <a:gd name="T23" fmla="*/ 340 h 449"/>
                  <a:gd name="T24" fmla="*/ 82 w 379"/>
                  <a:gd name="T25" fmla="*/ 255 h 449"/>
                  <a:gd name="T26" fmla="*/ 106 w 379"/>
                  <a:gd name="T27" fmla="*/ 267 h 449"/>
                  <a:gd name="T28" fmla="*/ 110 w 379"/>
                  <a:gd name="T29" fmla="*/ 195 h 449"/>
                  <a:gd name="T30" fmla="*/ 57 w 379"/>
                  <a:gd name="T31" fmla="*/ 243 h 449"/>
                  <a:gd name="T32" fmla="*/ 0 w 379"/>
                  <a:gd name="T33" fmla="*/ 230 h 449"/>
                  <a:gd name="T34" fmla="*/ 132 w 379"/>
                  <a:gd name="T35" fmla="*/ 102 h 449"/>
                  <a:gd name="T36" fmla="*/ 172 w 379"/>
                  <a:gd name="T37" fmla="*/ 139 h 449"/>
                  <a:gd name="T38" fmla="*/ 152 w 379"/>
                  <a:gd name="T39" fmla="*/ 215 h 449"/>
                  <a:gd name="T40" fmla="*/ 207 w 379"/>
                  <a:gd name="T41" fmla="*/ 150 h 449"/>
                  <a:gd name="T42" fmla="*/ 178 w 379"/>
                  <a:gd name="T43" fmla="*/ 78 h 449"/>
                  <a:gd name="T44" fmla="*/ 243 w 379"/>
                  <a:gd name="T45" fmla="*/ 227 h 449"/>
                  <a:gd name="T46" fmla="*/ 259 w 379"/>
                  <a:gd name="T47" fmla="*/ 3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9" h="449">
                    <a:moveTo>
                      <a:pt x="259" y="3"/>
                    </a:moveTo>
                    <a:cubicBezTo>
                      <a:pt x="282" y="0"/>
                      <a:pt x="293" y="17"/>
                      <a:pt x="307" y="27"/>
                    </a:cubicBezTo>
                    <a:cubicBezTo>
                      <a:pt x="316" y="85"/>
                      <a:pt x="298" y="125"/>
                      <a:pt x="307" y="182"/>
                    </a:cubicBezTo>
                    <a:cubicBezTo>
                      <a:pt x="329" y="178"/>
                      <a:pt x="325" y="154"/>
                      <a:pt x="332" y="139"/>
                    </a:cubicBezTo>
                    <a:cubicBezTo>
                      <a:pt x="379" y="171"/>
                      <a:pt x="331" y="211"/>
                      <a:pt x="304" y="232"/>
                    </a:cubicBezTo>
                    <a:cubicBezTo>
                      <a:pt x="295" y="306"/>
                      <a:pt x="330" y="410"/>
                      <a:pt x="270" y="449"/>
                    </a:cubicBezTo>
                    <a:cubicBezTo>
                      <a:pt x="259" y="381"/>
                      <a:pt x="265" y="325"/>
                      <a:pt x="266" y="267"/>
                    </a:cubicBezTo>
                    <a:cubicBezTo>
                      <a:pt x="236" y="269"/>
                      <a:pt x="241" y="296"/>
                      <a:pt x="211" y="299"/>
                    </a:cubicBezTo>
                    <a:cubicBezTo>
                      <a:pt x="172" y="273"/>
                      <a:pt x="239" y="232"/>
                      <a:pt x="204" y="195"/>
                    </a:cubicBezTo>
                    <a:cubicBezTo>
                      <a:pt x="161" y="231"/>
                      <a:pt x="144" y="284"/>
                      <a:pt x="136" y="345"/>
                    </a:cubicBezTo>
                    <a:cubicBezTo>
                      <a:pt x="120" y="343"/>
                      <a:pt x="108" y="336"/>
                      <a:pt x="108" y="311"/>
                    </a:cubicBezTo>
                    <a:cubicBezTo>
                      <a:pt x="86" y="312"/>
                      <a:pt x="88" y="353"/>
                      <a:pt x="69" y="340"/>
                    </a:cubicBezTo>
                    <a:cubicBezTo>
                      <a:pt x="31" y="318"/>
                      <a:pt x="65" y="269"/>
                      <a:pt x="82" y="255"/>
                    </a:cubicBezTo>
                    <a:cubicBezTo>
                      <a:pt x="98" y="247"/>
                      <a:pt x="92" y="271"/>
                      <a:pt x="106" y="267"/>
                    </a:cubicBezTo>
                    <a:cubicBezTo>
                      <a:pt x="113" y="247"/>
                      <a:pt x="107" y="217"/>
                      <a:pt x="110" y="195"/>
                    </a:cubicBezTo>
                    <a:cubicBezTo>
                      <a:pt x="94" y="193"/>
                      <a:pt x="67" y="224"/>
                      <a:pt x="57" y="243"/>
                    </a:cubicBezTo>
                    <a:cubicBezTo>
                      <a:pt x="29" y="251"/>
                      <a:pt x="15" y="240"/>
                      <a:pt x="0" y="230"/>
                    </a:cubicBezTo>
                    <a:cubicBezTo>
                      <a:pt x="35" y="181"/>
                      <a:pt x="120" y="167"/>
                      <a:pt x="132" y="102"/>
                    </a:cubicBezTo>
                    <a:cubicBezTo>
                      <a:pt x="154" y="102"/>
                      <a:pt x="162" y="123"/>
                      <a:pt x="172" y="139"/>
                    </a:cubicBezTo>
                    <a:cubicBezTo>
                      <a:pt x="169" y="167"/>
                      <a:pt x="144" y="179"/>
                      <a:pt x="152" y="215"/>
                    </a:cubicBezTo>
                    <a:cubicBezTo>
                      <a:pt x="182" y="201"/>
                      <a:pt x="200" y="179"/>
                      <a:pt x="207" y="150"/>
                    </a:cubicBezTo>
                    <a:cubicBezTo>
                      <a:pt x="200" y="125"/>
                      <a:pt x="170" y="102"/>
                      <a:pt x="178" y="78"/>
                    </a:cubicBezTo>
                    <a:cubicBezTo>
                      <a:pt x="252" y="66"/>
                      <a:pt x="223" y="175"/>
                      <a:pt x="243" y="227"/>
                    </a:cubicBezTo>
                    <a:cubicBezTo>
                      <a:pt x="293" y="184"/>
                      <a:pt x="254" y="78"/>
                      <a:pt x="259" y="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4" name="íşlïďê">
                <a:extLst>
                  <a:ext uri="{FF2B5EF4-FFF2-40B4-BE49-F238E27FC236}">
                    <a16:creationId xmlns:a16="http://schemas.microsoft.com/office/drawing/2014/main" id="{31A75F7A-00DF-4A81-8873-4A388DD624B5}"/>
                  </a:ext>
                </a:extLst>
              </p:cNvPr>
              <p:cNvSpPr/>
              <p:nvPr/>
            </p:nvSpPr>
            <p:spPr bwMode="auto">
              <a:xfrm>
                <a:off x="10763250" y="2200275"/>
                <a:ext cx="1109663" cy="1801813"/>
              </a:xfrm>
              <a:custGeom>
                <a:avLst/>
                <a:gdLst>
                  <a:gd name="T0" fmla="*/ 114 w 350"/>
                  <a:gd name="T1" fmla="*/ 321 h 568"/>
                  <a:gd name="T2" fmla="*/ 300 w 350"/>
                  <a:gd name="T3" fmla="*/ 258 h 568"/>
                  <a:gd name="T4" fmla="*/ 206 w 350"/>
                  <a:gd name="T5" fmla="*/ 374 h 568"/>
                  <a:gd name="T6" fmla="*/ 282 w 350"/>
                  <a:gd name="T7" fmla="*/ 371 h 568"/>
                  <a:gd name="T8" fmla="*/ 290 w 350"/>
                  <a:gd name="T9" fmla="*/ 403 h 568"/>
                  <a:gd name="T10" fmla="*/ 221 w 350"/>
                  <a:gd name="T11" fmla="*/ 431 h 568"/>
                  <a:gd name="T12" fmla="*/ 196 w 350"/>
                  <a:gd name="T13" fmla="*/ 568 h 568"/>
                  <a:gd name="T14" fmla="*/ 100 w 350"/>
                  <a:gd name="T15" fmla="*/ 519 h 568"/>
                  <a:gd name="T16" fmla="*/ 189 w 350"/>
                  <a:gd name="T17" fmla="*/ 447 h 568"/>
                  <a:gd name="T18" fmla="*/ 40 w 350"/>
                  <a:gd name="T19" fmla="*/ 458 h 568"/>
                  <a:gd name="T20" fmla="*/ 247 w 350"/>
                  <a:gd name="T21" fmla="*/ 302 h 568"/>
                  <a:gd name="T22" fmla="*/ 44 w 350"/>
                  <a:gd name="T23" fmla="*/ 421 h 568"/>
                  <a:gd name="T24" fmla="*/ 4 w 350"/>
                  <a:gd name="T25" fmla="*/ 373 h 568"/>
                  <a:gd name="T26" fmla="*/ 199 w 350"/>
                  <a:gd name="T27" fmla="*/ 245 h 568"/>
                  <a:gd name="T28" fmla="*/ 183 w 350"/>
                  <a:gd name="T29" fmla="*/ 189 h 568"/>
                  <a:gd name="T30" fmla="*/ 151 w 350"/>
                  <a:gd name="T31" fmla="*/ 237 h 568"/>
                  <a:gd name="T32" fmla="*/ 110 w 350"/>
                  <a:gd name="T33" fmla="*/ 236 h 568"/>
                  <a:gd name="T34" fmla="*/ 86 w 350"/>
                  <a:gd name="T35" fmla="*/ 285 h 568"/>
                  <a:gd name="T36" fmla="*/ 38 w 350"/>
                  <a:gd name="T37" fmla="*/ 171 h 568"/>
                  <a:gd name="T38" fmla="*/ 99 w 350"/>
                  <a:gd name="T39" fmla="*/ 192 h 568"/>
                  <a:gd name="T40" fmla="*/ 71 w 350"/>
                  <a:gd name="T41" fmla="*/ 67 h 568"/>
                  <a:gd name="T42" fmla="*/ 180 w 350"/>
                  <a:gd name="T43" fmla="*/ 112 h 568"/>
                  <a:gd name="T44" fmla="*/ 221 w 350"/>
                  <a:gd name="T45" fmla="*/ 0 h 568"/>
                  <a:gd name="T46" fmla="*/ 277 w 350"/>
                  <a:gd name="T47" fmla="*/ 40 h 568"/>
                  <a:gd name="T48" fmla="*/ 236 w 350"/>
                  <a:gd name="T49" fmla="*/ 96 h 568"/>
                  <a:gd name="T50" fmla="*/ 309 w 350"/>
                  <a:gd name="T51" fmla="*/ 49 h 568"/>
                  <a:gd name="T52" fmla="*/ 350 w 350"/>
                  <a:gd name="T53" fmla="*/ 73 h 568"/>
                  <a:gd name="T54" fmla="*/ 276 w 350"/>
                  <a:gd name="T55" fmla="*/ 234 h 568"/>
                  <a:gd name="T56" fmla="*/ 114 w 350"/>
                  <a:gd name="T57" fmla="*/ 321 h 568"/>
                  <a:gd name="T58" fmla="*/ 224 w 350"/>
                  <a:gd name="T59" fmla="*/ 141 h 568"/>
                  <a:gd name="T60" fmla="*/ 264 w 350"/>
                  <a:gd name="T61" fmla="*/ 197 h 568"/>
                  <a:gd name="T62" fmla="*/ 321 w 350"/>
                  <a:gd name="T63" fmla="*/ 93 h 568"/>
                  <a:gd name="T64" fmla="*/ 309 w 350"/>
                  <a:gd name="T65" fmla="*/ 81 h 568"/>
                  <a:gd name="T66" fmla="*/ 224 w 350"/>
                  <a:gd name="T67" fmla="*/ 141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0" h="568">
                    <a:moveTo>
                      <a:pt x="114" y="321"/>
                    </a:moveTo>
                    <a:cubicBezTo>
                      <a:pt x="175" y="328"/>
                      <a:pt x="238" y="234"/>
                      <a:pt x="300" y="258"/>
                    </a:cubicBezTo>
                    <a:cubicBezTo>
                      <a:pt x="326" y="307"/>
                      <a:pt x="239" y="343"/>
                      <a:pt x="206" y="374"/>
                    </a:cubicBezTo>
                    <a:cubicBezTo>
                      <a:pt x="231" y="396"/>
                      <a:pt x="257" y="366"/>
                      <a:pt x="282" y="371"/>
                    </a:cubicBezTo>
                    <a:cubicBezTo>
                      <a:pt x="288" y="382"/>
                      <a:pt x="287" y="392"/>
                      <a:pt x="290" y="403"/>
                    </a:cubicBezTo>
                    <a:cubicBezTo>
                      <a:pt x="267" y="434"/>
                      <a:pt x="245" y="402"/>
                      <a:pt x="221" y="431"/>
                    </a:cubicBezTo>
                    <a:cubicBezTo>
                      <a:pt x="221" y="477"/>
                      <a:pt x="245" y="522"/>
                      <a:pt x="196" y="568"/>
                    </a:cubicBezTo>
                    <a:cubicBezTo>
                      <a:pt x="164" y="546"/>
                      <a:pt x="132" y="546"/>
                      <a:pt x="100" y="519"/>
                    </a:cubicBezTo>
                    <a:cubicBezTo>
                      <a:pt x="136" y="516"/>
                      <a:pt x="220" y="510"/>
                      <a:pt x="189" y="447"/>
                    </a:cubicBezTo>
                    <a:cubicBezTo>
                      <a:pt x="139" y="445"/>
                      <a:pt x="89" y="549"/>
                      <a:pt x="40" y="458"/>
                    </a:cubicBezTo>
                    <a:cubicBezTo>
                      <a:pt x="133" y="420"/>
                      <a:pt x="180" y="385"/>
                      <a:pt x="247" y="302"/>
                    </a:cubicBezTo>
                    <a:cubicBezTo>
                      <a:pt x="180" y="295"/>
                      <a:pt x="112" y="376"/>
                      <a:pt x="44" y="421"/>
                    </a:cubicBezTo>
                    <a:cubicBezTo>
                      <a:pt x="26" y="418"/>
                      <a:pt x="0" y="388"/>
                      <a:pt x="4" y="373"/>
                    </a:cubicBezTo>
                    <a:cubicBezTo>
                      <a:pt x="69" y="323"/>
                      <a:pt x="134" y="295"/>
                      <a:pt x="199" y="245"/>
                    </a:cubicBezTo>
                    <a:cubicBezTo>
                      <a:pt x="198" y="226"/>
                      <a:pt x="191" y="208"/>
                      <a:pt x="183" y="189"/>
                    </a:cubicBezTo>
                    <a:cubicBezTo>
                      <a:pt x="159" y="189"/>
                      <a:pt x="149" y="223"/>
                      <a:pt x="151" y="237"/>
                    </a:cubicBezTo>
                    <a:cubicBezTo>
                      <a:pt x="137" y="251"/>
                      <a:pt x="124" y="240"/>
                      <a:pt x="110" y="236"/>
                    </a:cubicBezTo>
                    <a:cubicBezTo>
                      <a:pt x="102" y="253"/>
                      <a:pt x="106" y="269"/>
                      <a:pt x="86" y="285"/>
                    </a:cubicBezTo>
                    <a:cubicBezTo>
                      <a:pt x="52" y="247"/>
                      <a:pt x="65" y="209"/>
                      <a:pt x="38" y="171"/>
                    </a:cubicBezTo>
                    <a:cubicBezTo>
                      <a:pt x="59" y="159"/>
                      <a:pt x="79" y="184"/>
                      <a:pt x="99" y="192"/>
                    </a:cubicBezTo>
                    <a:cubicBezTo>
                      <a:pt x="127" y="151"/>
                      <a:pt x="73" y="109"/>
                      <a:pt x="71" y="67"/>
                    </a:cubicBezTo>
                    <a:cubicBezTo>
                      <a:pt x="108" y="62"/>
                      <a:pt x="144" y="127"/>
                      <a:pt x="180" y="112"/>
                    </a:cubicBezTo>
                    <a:cubicBezTo>
                      <a:pt x="215" y="75"/>
                      <a:pt x="208" y="37"/>
                      <a:pt x="221" y="0"/>
                    </a:cubicBezTo>
                    <a:cubicBezTo>
                      <a:pt x="240" y="12"/>
                      <a:pt x="259" y="16"/>
                      <a:pt x="277" y="40"/>
                    </a:cubicBezTo>
                    <a:cubicBezTo>
                      <a:pt x="272" y="59"/>
                      <a:pt x="258" y="78"/>
                      <a:pt x="236" y="96"/>
                    </a:cubicBezTo>
                    <a:cubicBezTo>
                      <a:pt x="261" y="99"/>
                      <a:pt x="285" y="68"/>
                      <a:pt x="309" y="49"/>
                    </a:cubicBezTo>
                    <a:cubicBezTo>
                      <a:pt x="326" y="52"/>
                      <a:pt x="343" y="55"/>
                      <a:pt x="350" y="73"/>
                    </a:cubicBezTo>
                    <a:cubicBezTo>
                      <a:pt x="332" y="127"/>
                      <a:pt x="310" y="180"/>
                      <a:pt x="276" y="234"/>
                    </a:cubicBezTo>
                    <a:cubicBezTo>
                      <a:pt x="222" y="241"/>
                      <a:pt x="168" y="298"/>
                      <a:pt x="114" y="321"/>
                    </a:cubicBezTo>
                    <a:close/>
                    <a:moveTo>
                      <a:pt x="224" y="141"/>
                    </a:moveTo>
                    <a:cubicBezTo>
                      <a:pt x="237" y="168"/>
                      <a:pt x="248" y="171"/>
                      <a:pt x="264" y="197"/>
                    </a:cubicBezTo>
                    <a:cubicBezTo>
                      <a:pt x="298" y="163"/>
                      <a:pt x="299" y="128"/>
                      <a:pt x="321" y="93"/>
                    </a:cubicBezTo>
                    <a:cubicBezTo>
                      <a:pt x="317" y="89"/>
                      <a:pt x="313" y="85"/>
                      <a:pt x="309" y="81"/>
                    </a:cubicBezTo>
                    <a:cubicBezTo>
                      <a:pt x="281" y="95"/>
                      <a:pt x="239" y="111"/>
                      <a:pt x="224" y="14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9" name="íŝļîḍè">
              <a:extLst>
                <a:ext uri="{FF2B5EF4-FFF2-40B4-BE49-F238E27FC236}">
                  <a16:creationId xmlns:a16="http://schemas.microsoft.com/office/drawing/2014/main" id="{59C125FA-02E0-489C-AF48-D869F0A1F8C0}"/>
                </a:ext>
              </a:extLst>
            </p:cNvPr>
            <p:cNvGrpSpPr/>
            <p:nvPr/>
          </p:nvGrpSpPr>
          <p:grpSpPr>
            <a:xfrm>
              <a:off x="3663903" y="4032221"/>
              <a:ext cx="7142007" cy="350240"/>
              <a:chOff x="2936875" y="4210050"/>
              <a:chExt cx="9258300" cy="454025"/>
            </a:xfrm>
          </p:grpSpPr>
          <p:sp>
            <p:nvSpPr>
              <p:cNvPr id="10" name="îšḻîḓé">
                <a:extLst>
                  <a:ext uri="{FF2B5EF4-FFF2-40B4-BE49-F238E27FC236}">
                    <a16:creationId xmlns:a16="http://schemas.microsoft.com/office/drawing/2014/main" id="{F02DB636-52C8-4CCE-851E-31326BC065F4}"/>
                  </a:ext>
                </a:extLst>
              </p:cNvPr>
              <p:cNvSpPr/>
              <p:nvPr/>
            </p:nvSpPr>
            <p:spPr bwMode="auto">
              <a:xfrm>
                <a:off x="293687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3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4 w 87"/>
                  <a:gd name="T17" fmla="*/ 25 h 99"/>
                  <a:gd name="T18" fmla="*/ 1 w 87"/>
                  <a:gd name="T19" fmla="*/ 25 h 99"/>
                  <a:gd name="T20" fmla="*/ 0 w 87"/>
                  <a:gd name="T21" fmla="*/ 0 h 99"/>
                  <a:gd name="T22" fmla="*/ 0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6 w 87"/>
                  <a:gd name="T29" fmla="*/ 0 h 99"/>
                  <a:gd name="T30" fmla="*/ 87 w 87"/>
                  <a:gd name="T31" fmla="*/ 0 h 99"/>
                  <a:gd name="T32" fmla="*/ 82 w 87"/>
                  <a:gd name="T33" fmla="*/ 25 h 99"/>
                  <a:gd name="T34" fmla="*/ 79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2 w 87"/>
                  <a:gd name="T47" fmla="*/ 96 h 99"/>
                  <a:gd name="T48" fmla="*/ 62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7" y="99"/>
                      <a:pt x="31" y="99"/>
                      <a:pt x="24" y="99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5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3" y="0"/>
                      <a:pt x="74" y="0"/>
                      <a:pt x="86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0" y="93"/>
                      <a:pt x="52" y="93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62" y="99"/>
                      <a:pt x="62" y="99"/>
                      <a:pt x="62" y="99"/>
                    </a:cubicBezTo>
                    <a:cubicBezTo>
                      <a:pt x="55" y="99"/>
                      <a:pt x="48" y="99"/>
                      <a:pt x="43" y="9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" name="iṧḻiḋé">
                <a:extLst>
                  <a:ext uri="{FF2B5EF4-FFF2-40B4-BE49-F238E27FC236}">
                    <a16:creationId xmlns:a16="http://schemas.microsoft.com/office/drawing/2014/main" id="{7A0323F0-5DB7-4212-8775-279BDF308A81}"/>
                  </a:ext>
                </a:extLst>
              </p:cNvPr>
              <p:cNvSpPr/>
              <p:nvPr/>
            </p:nvSpPr>
            <p:spPr bwMode="auto">
              <a:xfrm>
                <a:off x="3243263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" name="îsḷïḍê">
                <a:extLst>
                  <a:ext uri="{FF2B5EF4-FFF2-40B4-BE49-F238E27FC236}">
                    <a16:creationId xmlns:a16="http://schemas.microsoft.com/office/drawing/2014/main" id="{18700EF4-A81C-4D28-B484-F475EB37EC77}"/>
                  </a:ext>
                </a:extLst>
              </p:cNvPr>
              <p:cNvSpPr/>
              <p:nvPr/>
            </p:nvSpPr>
            <p:spPr bwMode="auto">
              <a:xfrm>
                <a:off x="3392488" y="4333875"/>
                <a:ext cx="203200" cy="222250"/>
              </a:xfrm>
              <a:custGeom>
                <a:avLst/>
                <a:gdLst>
                  <a:gd name="T0" fmla="*/ 6 w 64"/>
                  <a:gd name="T1" fmla="*/ 7 h 70"/>
                  <a:gd name="T2" fmla="*/ 30 w 64"/>
                  <a:gd name="T3" fmla="*/ 0 h 70"/>
                  <a:gd name="T4" fmla="*/ 47 w 64"/>
                  <a:gd name="T5" fmla="*/ 6 h 70"/>
                  <a:gd name="T6" fmla="*/ 54 w 64"/>
                  <a:gd name="T7" fmla="*/ 23 h 70"/>
                  <a:gd name="T8" fmla="*/ 53 w 64"/>
                  <a:gd name="T9" fmla="*/ 52 h 70"/>
                  <a:gd name="T10" fmla="*/ 53 w 64"/>
                  <a:gd name="T11" fmla="*/ 58 h 70"/>
                  <a:gd name="T12" fmla="*/ 55 w 64"/>
                  <a:gd name="T13" fmla="*/ 61 h 70"/>
                  <a:gd name="T14" fmla="*/ 58 w 64"/>
                  <a:gd name="T15" fmla="*/ 63 h 70"/>
                  <a:gd name="T16" fmla="*/ 63 w 64"/>
                  <a:gd name="T17" fmla="*/ 64 h 70"/>
                  <a:gd name="T18" fmla="*/ 64 w 64"/>
                  <a:gd name="T19" fmla="*/ 66 h 70"/>
                  <a:gd name="T20" fmla="*/ 56 w 64"/>
                  <a:gd name="T21" fmla="*/ 69 h 70"/>
                  <a:gd name="T22" fmla="*/ 50 w 64"/>
                  <a:gd name="T23" fmla="*/ 70 h 70"/>
                  <a:gd name="T24" fmla="*/ 41 w 64"/>
                  <a:gd name="T25" fmla="*/ 63 h 70"/>
                  <a:gd name="T26" fmla="*/ 22 w 64"/>
                  <a:gd name="T27" fmla="*/ 70 h 70"/>
                  <a:gd name="T28" fmla="*/ 6 w 64"/>
                  <a:gd name="T29" fmla="*/ 65 h 70"/>
                  <a:gd name="T30" fmla="*/ 0 w 64"/>
                  <a:gd name="T31" fmla="*/ 51 h 70"/>
                  <a:gd name="T32" fmla="*/ 9 w 64"/>
                  <a:gd name="T33" fmla="*/ 35 h 70"/>
                  <a:gd name="T34" fmla="*/ 40 w 64"/>
                  <a:gd name="T35" fmla="*/ 30 h 70"/>
                  <a:gd name="T36" fmla="*/ 40 w 64"/>
                  <a:gd name="T37" fmla="*/ 25 h 70"/>
                  <a:gd name="T38" fmla="*/ 36 w 64"/>
                  <a:gd name="T39" fmla="*/ 13 h 70"/>
                  <a:gd name="T40" fmla="*/ 23 w 64"/>
                  <a:gd name="T41" fmla="*/ 9 h 70"/>
                  <a:gd name="T42" fmla="*/ 7 w 64"/>
                  <a:gd name="T43" fmla="*/ 11 h 70"/>
                  <a:gd name="T44" fmla="*/ 6 w 64"/>
                  <a:gd name="T45" fmla="*/ 7 h 70"/>
                  <a:gd name="T46" fmla="*/ 40 w 64"/>
                  <a:gd name="T47" fmla="*/ 36 h 70"/>
                  <a:gd name="T48" fmla="*/ 20 w 64"/>
                  <a:gd name="T49" fmla="*/ 39 h 70"/>
                  <a:gd name="T50" fmla="*/ 14 w 64"/>
                  <a:gd name="T51" fmla="*/ 49 h 70"/>
                  <a:gd name="T52" fmla="*/ 18 w 64"/>
                  <a:gd name="T53" fmla="*/ 59 h 70"/>
                  <a:gd name="T54" fmla="*/ 28 w 64"/>
                  <a:gd name="T55" fmla="*/ 62 h 70"/>
                  <a:gd name="T56" fmla="*/ 40 w 64"/>
                  <a:gd name="T57" fmla="*/ 59 h 70"/>
                  <a:gd name="T58" fmla="*/ 40 w 64"/>
                  <a:gd name="T59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4" h="70">
                    <a:moveTo>
                      <a:pt x="6" y="7"/>
                    </a:moveTo>
                    <a:cubicBezTo>
                      <a:pt x="15" y="2"/>
                      <a:pt x="23" y="0"/>
                      <a:pt x="30" y="0"/>
                    </a:cubicBezTo>
                    <a:cubicBezTo>
                      <a:pt x="37" y="0"/>
                      <a:pt x="43" y="2"/>
                      <a:pt x="47" y="6"/>
                    </a:cubicBezTo>
                    <a:cubicBezTo>
                      <a:pt x="52" y="10"/>
                      <a:pt x="54" y="15"/>
                      <a:pt x="54" y="23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5"/>
                      <a:pt x="53" y="57"/>
                      <a:pt x="53" y="58"/>
                    </a:cubicBezTo>
                    <a:cubicBezTo>
                      <a:pt x="54" y="59"/>
                      <a:pt x="54" y="61"/>
                      <a:pt x="55" y="61"/>
                    </a:cubicBezTo>
                    <a:cubicBezTo>
                      <a:pt x="55" y="62"/>
                      <a:pt x="56" y="63"/>
                      <a:pt x="58" y="63"/>
                    </a:cubicBezTo>
                    <a:cubicBezTo>
                      <a:pt x="59" y="63"/>
                      <a:pt x="61" y="63"/>
                      <a:pt x="63" y="64"/>
                    </a:cubicBezTo>
                    <a:cubicBezTo>
                      <a:pt x="64" y="66"/>
                      <a:pt x="64" y="66"/>
                      <a:pt x="64" y="66"/>
                    </a:cubicBezTo>
                    <a:cubicBezTo>
                      <a:pt x="62" y="67"/>
                      <a:pt x="59" y="68"/>
                      <a:pt x="56" y="69"/>
                    </a:cubicBezTo>
                    <a:cubicBezTo>
                      <a:pt x="53" y="70"/>
                      <a:pt x="51" y="70"/>
                      <a:pt x="50" y="70"/>
                    </a:cubicBezTo>
                    <a:cubicBezTo>
                      <a:pt x="46" y="70"/>
                      <a:pt x="42" y="68"/>
                      <a:pt x="41" y="63"/>
                    </a:cubicBezTo>
                    <a:cubicBezTo>
                      <a:pt x="34" y="68"/>
                      <a:pt x="28" y="70"/>
                      <a:pt x="22" y="70"/>
                    </a:cubicBezTo>
                    <a:cubicBezTo>
                      <a:pt x="15" y="70"/>
                      <a:pt x="10" y="68"/>
                      <a:pt x="6" y="65"/>
                    </a:cubicBezTo>
                    <a:cubicBezTo>
                      <a:pt x="2" y="62"/>
                      <a:pt x="0" y="57"/>
                      <a:pt x="0" y="51"/>
                    </a:cubicBezTo>
                    <a:cubicBezTo>
                      <a:pt x="0" y="44"/>
                      <a:pt x="3" y="39"/>
                      <a:pt x="9" y="35"/>
                    </a:cubicBezTo>
                    <a:cubicBezTo>
                      <a:pt x="16" y="32"/>
                      <a:pt x="26" y="30"/>
                      <a:pt x="40" y="30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19"/>
                      <a:pt x="39" y="15"/>
                      <a:pt x="36" y="13"/>
                    </a:cubicBezTo>
                    <a:cubicBezTo>
                      <a:pt x="33" y="10"/>
                      <a:pt x="29" y="9"/>
                      <a:pt x="23" y="9"/>
                    </a:cubicBezTo>
                    <a:cubicBezTo>
                      <a:pt x="19" y="9"/>
                      <a:pt x="14" y="10"/>
                      <a:pt x="7" y="11"/>
                    </a:cubicBezTo>
                    <a:lnTo>
                      <a:pt x="6" y="7"/>
                    </a:lnTo>
                    <a:close/>
                    <a:moveTo>
                      <a:pt x="40" y="36"/>
                    </a:moveTo>
                    <a:cubicBezTo>
                      <a:pt x="30" y="36"/>
                      <a:pt x="23" y="37"/>
                      <a:pt x="20" y="39"/>
                    </a:cubicBezTo>
                    <a:cubicBezTo>
                      <a:pt x="16" y="41"/>
                      <a:pt x="14" y="44"/>
                      <a:pt x="14" y="49"/>
                    </a:cubicBezTo>
                    <a:cubicBezTo>
                      <a:pt x="14" y="54"/>
                      <a:pt x="15" y="57"/>
                      <a:pt x="18" y="59"/>
                    </a:cubicBezTo>
                    <a:cubicBezTo>
                      <a:pt x="20" y="61"/>
                      <a:pt x="24" y="62"/>
                      <a:pt x="28" y="62"/>
                    </a:cubicBezTo>
                    <a:cubicBezTo>
                      <a:pt x="32" y="62"/>
                      <a:pt x="36" y="61"/>
                      <a:pt x="40" y="59"/>
                    </a:cubicBezTo>
                    <a:lnTo>
                      <a:pt x="40" y="36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" name="ïŝliďe">
                <a:extLst>
                  <a:ext uri="{FF2B5EF4-FFF2-40B4-BE49-F238E27FC236}">
                    <a16:creationId xmlns:a16="http://schemas.microsoft.com/office/drawing/2014/main" id="{83D37545-8B5C-412A-BF17-96839CFFBCAC}"/>
                  </a:ext>
                </a:extLst>
              </p:cNvPr>
              <p:cNvSpPr/>
              <p:nvPr/>
            </p:nvSpPr>
            <p:spPr bwMode="auto">
              <a:xfrm>
                <a:off x="3633788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4" name="iŝľídé">
                <a:extLst>
                  <a:ext uri="{FF2B5EF4-FFF2-40B4-BE49-F238E27FC236}">
                    <a16:creationId xmlns:a16="http://schemas.microsoft.com/office/drawing/2014/main" id="{68445529-ADB4-4F33-943E-2B1A3F5B9187}"/>
                  </a:ext>
                </a:extLst>
              </p:cNvPr>
              <p:cNvSpPr/>
              <p:nvPr/>
            </p:nvSpPr>
            <p:spPr bwMode="auto">
              <a:xfrm>
                <a:off x="3902075" y="4229100"/>
                <a:ext cx="88900" cy="434975"/>
              </a:xfrm>
              <a:custGeom>
                <a:avLst/>
                <a:gdLst>
                  <a:gd name="T0" fmla="*/ 5 w 28"/>
                  <a:gd name="T1" fmla="*/ 38 h 137"/>
                  <a:gd name="T2" fmla="*/ 28 w 28"/>
                  <a:gd name="T3" fmla="*/ 33 h 137"/>
                  <a:gd name="T4" fmla="*/ 28 w 28"/>
                  <a:gd name="T5" fmla="*/ 34 h 137"/>
                  <a:gd name="T6" fmla="*/ 28 w 28"/>
                  <a:gd name="T7" fmla="*/ 54 h 137"/>
                  <a:gd name="T8" fmla="*/ 28 w 28"/>
                  <a:gd name="T9" fmla="*/ 95 h 137"/>
                  <a:gd name="T10" fmla="*/ 22 w 28"/>
                  <a:gd name="T11" fmla="*/ 117 h 137"/>
                  <a:gd name="T12" fmla="*/ 3 w 28"/>
                  <a:gd name="T13" fmla="*/ 137 h 137"/>
                  <a:gd name="T14" fmla="*/ 0 w 28"/>
                  <a:gd name="T15" fmla="*/ 134 h 137"/>
                  <a:gd name="T16" fmla="*/ 13 w 28"/>
                  <a:gd name="T17" fmla="*/ 113 h 137"/>
                  <a:gd name="T18" fmla="*/ 15 w 28"/>
                  <a:gd name="T19" fmla="*/ 97 h 137"/>
                  <a:gd name="T20" fmla="*/ 15 w 28"/>
                  <a:gd name="T21" fmla="*/ 61 h 137"/>
                  <a:gd name="T22" fmla="*/ 14 w 28"/>
                  <a:gd name="T23" fmla="*/ 43 h 137"/>
                  <a:gd name="T24" fmla="*/ 5 w 28"/>
                  <a:gd name="T25" fmla="*/ 41 h 137"/>
                  <a:gd name="T26" fmla="*/ 5 w 28"/>
                  <a:gd name="T27" fmla="*/ 38 h 137"/>
                  <a:gd name="T28" fmla="*/ 28 w 28"/>
                  <a:gd name="T29" fmla="*/ 8 h 137"/>
                  <a:gd name="T30" fmla="*/ 26 w 28"/>
                  <a:gd name="T31" fmla="*/ 14 h 137"/>
                  <a:gd name="T32" fmla="*/ 20 w 28"/>
                  <a:gd name="T33" fmla="*/ 17 h 137"/>
                  <a:gd name="T34" fmla="*/ 14 w 28"/>
                  <a:gd name="T35" fmla="*/ 15 h 137"/>
                  <a:gd name="T36" fmla="*/ 12 w 28"/>
                  <a:gd name="T37" fmla="*/ 9 h 137"/>
                  <a:gd name="T38" fmla="*/ 14 w 28"/>
                  <a:gd name="T39" fmla="*/ 3 h 137"/>
                  <a:gd name="T40" fmla="*/ 20 w 28"/>
                  <a:gd name="T41" fmla="*/ 0 h 137"/>
                  <a:gd name="T42" fmla="*/ 26 w 28"/>
                  <a:gd name="T43" fmla="*/ 3 h 137"/>
                  <a:gd name="T44" fmla="*/ 28 w 28"/>
                  <a:gd name="T45" fmla="*/ 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137">
                    <a:moveTo>
                      <a:pt x="5" y="38"/>
                    </a:moveTo>
                    <a:cubicBezTo>
                      <a:pt x="13" y="37"/>
                      <a:pt x="20" y="35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40"/>
                      <a:pt x="28" y="47"/>
                      <a:pt x="28" y="54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28" y="104"/>
                      <a:pt x="26" y="111"/>
                      <a:pt x="22" y="117"/>
                    </a:cubicBezTo>
                    <a:cubicBezTo>
                      <a:pt x="19" y="122"/>
                      <a:pt x="12" y="129"/>
                      <a:pt x="3" y="137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7" y="125"/>
                      <a:pt x="11" y="118"/>
                      <a:pt x="13" y="113"/>
                    </a:cubicBezTo>
                    <a:cubicBezTo>
                      <a:pt x="14" y="109"/>
                      <a:pt x="15" y="103"/>
                      <a:pt x="15" y="97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5" y="55"/>
                      <a:pt x="14" y="49"/>
                      <a:pt x="14" y="43"/>
                    </a:cubicBezTo>
                    <a:cubicBezTo>
                      <a:pt x="5" y="41"/>
                      <a:pt x="5" y="41"/>
                      <a:pt x="5" y="41"/>
                    </a:cubicBezTo>
                    <a:lnTo>
                      <a:pt x="5" y="38"/>
                    </a:lnTo>
                    <a:close/>
                    <a:moveTo>
                      <a:pt x="28" y="8"/>
                    </a:moveTo>
                    <a:cubicBezTo>
                      <a:pt x="28" y="11"/>
                      <a:pt x="27" y="13"/>
                      <a:pt x="26" y="14"/>
                    </a:cubicBezTo>
                    <a:cubicBezTo>
                      <a:pt x="24" y="16"/>
                      <a:pt x="22" y="17"/>
                      <a:pt x="20" y="17"/>
                    </a:cubicBezTo>
                    <a:cubicBezTo>
                      <a:pt x="17" y="17"/>
                      <a:pt x="15" y="16"/>
                      <a:pt x="14" y="15"/>
                    </a:cubicBezTo>
                    <a:cubicBezTo>
                      <a:pt x="12" y="13"/>
                      <a:pt x="12" y="11"/>
                      <a:pt x="12" y="9"/>
                    </a:cubicBezTo>
                    <a:cubicBezTo>
                      <a:pt x="12" y="6"/>
                      <a:pt x="12" y="4"/>
                      <a:pt x="14" y="3"/>
                    </a:cubicBezTo>
                    <a:cubicBezTo>
                      <a:pt x="16" y="1"/>
                      <a:pt x="18" y="0"/>
                      <a:pt x="20" y="0"/>
                    </a:cubicBezTo>
                    <a:cubicBezTo>
                      <a:pt x="23" y="0"/>
                      <a:pt x="24" y="1"/>
                      <a:pt x="26" y="3"/>
                    </a:cubicBezTo>
                    <a:cubicBezTo>
                      <a:pt x="27" y="4"/>
                      <a:pt x="28" y="6"/>
                      <a:pt x="28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5" name="ïş1ïḑè">
                <a:extLst>
                  <a:ext uri="{FF2B5EF4-FFF2-40B4-BE49-F238E27FC236}">
                    <a16:creationId xmlns:a16="http://schemas.microsoft.com/office/drawing/2014/main" id="{C6E3456E-F254-4B05-8A13-41C1945965BC}"/>
                  </a:ext>
                </a:extLst>
              </p:cNvPr>
              <p:cNvSpPr/>
              <p:nvPr/>
            </p:nvSpPr>
            <p:spPr bwMode="auto">
              <a:xfrm>
                <a:off x="406082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3 w 34"/>
                  <a:gd name="T7" fmla="*/ 54 h 101"/>
                  <a:gd name="T8" fmla="*/ 23 w 34"/>
                  <a:gd name="T9" fmla="*/ 82 h 101"/>
                  <a:gd name="T10" fmla="*/ 23 w 34"/>
                  <a:gd name="T11" fmla="*/ 93 h 101"/>
                  <a:gd name="T12" fmla="*/ 25 w 34"/>
                  <a:gd name="T13" fmla="*/ 96 h 101"/>
                  <a:gd name="T14" fmla="*/ 33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0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0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4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1" y="101"/>
                      <a:pt x="17" y="101"/>
                    </a:cubicBezTo>
                    <a:cubicBezTo>
                      <a:pt x="12" y="101"/>
                      <a:pt x="7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3" y="17"/>
                      <a:pt x="11" y="16"/>
                      <a:pt x="10" y="15"/>
                    </a:cubicBezTo>
                    <a:cubicBezTo>
                      <a:pt x="8" y="13"/>
                      <a:pt x="8" y="11"/>
                      <a:pt x="8" y="9"/>
                    </a:cubicBezTo>
                    <a:cubicBezTo>
                      <a:pt x="8" y="6"/>
                      <a:pt x="8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8" y="0"/>
                      <a:pt x="20" y="1"/>
                      <a:pt x="22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6" name="iSľîḓé">
                <a:extLst>
                  <a:ext uri="{FF2B5EF4-FFF2-40B4-BE49-F238E27FC236}">
                    <a16:creationId xmlns:a16="http://schemas.microsoft.com/office/drawing/2014/main" id="{1AE17718-6E1C-4A42-A443-E1EDAF3CB071}"/>
                  </a:ext>
                </a:extLst>
              </p:cNvPr>
              <p:cNvSpPr/>
              <p:nvPr/>
            </p:nvSpPr>
            <p:spPr bwMode="auto">
              <a:xfrm>
                <a:off x="421005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7" name="iŝlidè">
                <a:extLst>
                  <a:ext uri="{FF2B5EF4-FFF2-40B4-BE49-F238E27FC236}">
                    <a16:creationId xmlns:a16="http://schemas.microsoft.com/office/drawing/2014/main" id="{E08D83FE-48E3-4D4D-B2F1-38EDB4405847}"/>
                  </a:ext>
                </a:extLst>
              </p:cNvPr>
              <p:cNvSpPr/>
              <p:nvPr/>
            </p:nvSpPr>
            <p:spPr bwMode="auto">
              <a:xfrm>
                <a:off x="4624388" y="4235450"/>
                <a:ext cx="317500" cy="323850"/>
              </a:xfrm>
              <a:custGeom>
                <a:avLst/>
                <a:gdLst>
                  <a:gd name="T0" fmla="*/ 0 w 100"/>
                  <a:gd name="T1" fmla="*/ 0 h 102"/>
                  <a:gd name="T2" fmla="*/ 18 w 100"/>
                  <a:gd name="T3" fmla="*/ 0 h 102"/>
                  <a:gd name="T4" fmla="*/ 35 w 100"/>
                  <a:gd name="T5" fmla="*/ 0 h 102"/>
                  <a:gd name="T6" fmla="*/ 36 w 100"/>
                  <a:gd name="T7" fmla="*/ 3 h 102"/>
                  <a:gd name="T8" fmla="*/ 27 w 100"/>
                  <a:gd name="T9" fmla="*/ 5 h 102"/>
                  <a:gd name="T10" fmla="*/ 25 w 100"/>
                  <a:gd name="T11" fmla="*/ 7 h 102"/>
                  <a:gd name="T12" fmla="*/ 25 w 100"/>
                  <a:gd name="T13" fmla="*/ 13 h 102"/>
                  <a:gd name="T14" fmla="*/ 25 w 100"/>
                  <a:gd name="T15" fmla="*/ 19 h 102"/>
                  <a:gd name="T16" fmla="*/ 25 w 100"/>
                  <a:gd name="T17" fmla="*/ 58 h 102"/>
                  <a:gd name="T18" fmla="*/ 31 w 100"/>
                  <a:gd name="T19" fmla="*/ 86 h 102"/>
                  <a:gd name="T20" fmla="*/ 52 w 100"/>
                  <a:gd name="T21" fmla="*/ 94 h 102"/>
                  <a:gd name="T22" fmla="*/ 73 w 100"/>
                  <a:gd name="T23" fmla="*/ 86 h 102"/>
                  <a:gd name="T24" fmla="*/ 80 w 100"/>
                  <a:gd name="T25" fmla="*/ 59 h 102"/>
                  <a:gd name="T26" fmla="*/ 80 w 100"/>
                  <a:gd name="T27" fmla="*/ 19 h 102"/>
                  <a:gd name="T28" fmla="*/ 80 w 100"/>
                  <a:gd name="T29" fmla="*/ 13 h 102"/>
                  <a:gd name="T30" fmla="*/ 80 w 100"/>
                  <a:gd name="T31" fmla="*/ 7 h 102"/>
                  <a:gd name="T32" fmla="*/ 78 w 100"/>
                  <a:gd name="T33" fmla="*/ 5 h 102"/>
                  <a:gd name="T34" fmla="*/ 69 w 100"/>
                  <a:gd name="T35" fmla="*/ 3 h 102"/>
                  <a:gd name="T36" fmla="*/ 69 w 100"/>
                  <a:gd name="T37" fmla="*/ 0 h 102"/>
                  <a:gd name="T38" fmla="*/ 85 w 100"/>
                  <a:gd name="T39" fmla="*/ 0 h 102"/>
                  <a:gd name="T40" fmla="*/ 100 w 100"/>
                  <a:gd name="T41" fmla="*/ 0 h 102"/>
                  <a:gd name="T42" fmla="*/ 100 w 100"/>
                  <a:gd name="T43" fmla="*/ 3 h 102"/>
                  <a:gd name="T44" fmla="*/ 91 w 100"/>
                  <a:gd name="T45" fmla="*/ 5 h 102"/>
                  <a:gd name="T46" fmla="*/ 89 w 100"/>
                  <a:gd name="T47" fmla="*/ 8 h 102"/>
                  <a:gd name="T48" fmla="*/ 89 w 100"/>
                  <a:gd name="T49" fmla="*/ 13 h 102"/>
                  <a:gd name="T50" fmla="*/ 89 w 100"/>
                  <a:gd name="T51" fmla="*/ 20 h 102"/>
                  <a:gd name="T52" fmla="*/ 89 w 100"/>
                  <a:gd name="T53" fmla="*/ 56 h 102"/>
                  <a:gd name="T54" fmla="*/ 80 w 100"/>
                  <a:gd name="T55" fmla="*/ 90 h 102"/>
                  <a:gd name="T56" fmla="*/ 50 w 100"/>
                  <a:gd name="T57" fmla="*/ 102 h 102"/>
                  <a:gd name="T58" fmla="*/ 20 w 100"/>
                  <a:gd name="T59" fmla="*/ 92 h 102"/>
                  <a:gd name="T60" fmla="*/ 11 w 100"/>
                  <a:gd name="T61" fmla="*/ 60 h 102"/>
                  <a:gd name="T62" fmla="*/ 11 w 100"/>
                  <a:gd name="T63" fmla="*/ 20 h 102"/>
                  <a:gd name="T64" fmla="*/ 11 w 100"/>
                  <a:gd name="T65" fmla="*/ 13 h 102"/>
                  <a:gd name="T66" fmla="*/ 11 w 100"/>
                  <a:gd name="T67" fmla="*/ 8 h 102"/>
                  <a:gd name="T68" fmla="*/ 9 w 100"/>
                  <a:gd name="T69" fmla="*/ 5 h 102"/>
                  <a:gd name="T70" fmla="*/ 0 w 100"/>
                  <a:gd name="T71" fmla="*/ 3 h 102"/>
                  <a:gd name="T72" fmla="*/ 0 w 100"/>
                  <a:gd name="T7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0" h="102">
                    <a:moveTo>
                      <a:pt x="0" y="0"/>
                    </a:moveTo>
                    <a:cubicBezTo>
                      <a:pt x="6" y="0"/>
                      <a:pt x="12" y="0"/>
                      <a:pt x="18" y="0"/>
                    </a:cubicBezTo>
                    <a:cubicBezTo>
                      <a:pt x="23" y="0"/>
                      <a:pt x="29" y="0"/>
                      <a:pt x="35" y="0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5"/>
                      <a:pt x="25" y="6"/>
                      <a:pt x="25" y="7"/>
                    </a:cubicBezTo>
                    <a:cubicBezTo>
                      <a:pt x="25" y="9"/>
                      <a:pt x="25" y="11"/>
                      <a:pt x="25" y="13"/>
                    </a:cubicBezTo>
                    <a:cubicBezTo>
                      <a:pt x="25" y="15"/>
                      <a:pt x="25" y="17"/>
                      <a:pt x="25" y="19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72"/>
                      <a:pt x="27" y="81"/>
                      <a:pt x="31" y="86"/>
                    </a:cubicBezTo>
                    <a:cubicBezTo>
                      <a:pt x="36" y="92"/>
                      <a:pt x="43" y="94"/>
                      <a:pt x="52" y="94"/>
                    </a:cubicBezTo>
                    <a:cubicBezTo>
                      <a:pt x="62" y="94"/>
                      <a:pt x="69" y="91"/>
                      <a:pt x="73" y="86"/>
                    </a:cubicBezTo>
                    <a:cubicBezTo>
                      <a:pt x="78" y="81"/>
                      <a:pt x="80" y="72"/>
                      <a:pt x="80" y="5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7"/>
                      <a:pt x="80" y="15"/>
                      <a:pt x="80" y="13"/>
                    </a:cubicBezTo>
                    <a:cubicBezTo>
                      <a:pt x="80" y="11"/>
                      <a:pt x="80" y="9"/>
                      <a:pt x="80" y="7"/>
                    </a:cubicBezTo>
                    <a:cubicBezTo>
                      <a:pt x="80" y="6"/>
                      <a:pt x="79" y="6"/>
                      <a:pt x="78" y="5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5" y="0"/>
                      <a:pt x="80" y="0"/>
                      <a:pt x="85" y="0"/>
                    </a:cubicBezTo>
                    <a:cubicBezTo>
                      <a:pt x="89" y="0"/>
                      <a:pt x="94" y="0"/>
                      <a:pt x="100" y="0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0" y="6"/>
                      <a:pt x="90" y="6"/>
                      <a:pt x="89" y="8"/>
                    </a:cubicBezTo>
                    <a:cubicBezTo>
                      <a:pt x="89" y="9"/>
                      <a:pt x="89" y="11"/>
                      <a:pt x="89" y="13"/>
                    </a:cubicBezTo>
                    <a:cubicBezTo>
                      <a:pt x="89" y="15"/>
                      <a:pt x="89" y="17"/>
                      <a:pt x="89" y="20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89" y="72"/>
                      <a:pt x="86" y="83"/>
                      <a:pt x="80" y="90"/>
                    </a:cubicBezTo>
                    <a:cubicBezTo>
                      <a:pt x="74" y="98"/>
                      <a:pt x="64" y="102"/>
                      <a:pt x="50" y="102"/>
                    </a:cubicBezTo>
                    <a:cubicBezTo>
                      <a:pt x="37" y="102"/>
                      <a:pt x="27" y="98"/>
                      <a:pt x="20" y="92"/>
                    </a:cubicBezTo>
                    <a:cubicBezTo>
                      <a:pt x="14" y="85"/>
                      <a:pt x="11" y="74"/>
                      <a:pt x="11" y="6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7"/>
                      <a:pt x="11" y="15"/>
                      <a:pt x="11" y="13"/>
                    </a:cubicBezTo>
                    <a:cubicBezTo>
                      <a:pt x="11" y="11"/>
                      <a:pt x="11" y="9"/>
                      <a:pt x="11" y="8"/>
                    </a:cubicBezTo>
                    <a:cubicBezTo>
                      <a:pt x="11" y="6"/>
                      <a:pt x="10" y="6"/>
                      <a:pt x="9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8" name="îṥļíďe">
                <a:extLst>
                  <a:ext uri="{FF2B5EF4-FFF2-40B4-BE49-F238E27FC236}">
                    <a16:creationId xmlns:a16="http://schemas.microsoft.com/office/drawing/2014/main" id="{CDA87B29-F80E-44CC-A783-C30C752B1115}"/>
                  </a:ext>
                </a:extLst>
              </p:cNvPr>
              <p:cNvSpPr/>
              <p:nvPr/>
            </p:nvSpPr>
            <p:spPr bwMode="auto">
              <a:xfrm>
                <a:off x="4976813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9" name="îśḻïḍê">
                <a:extLst>
                  <a:ext uri="{FF2B5EF4-FFF2-40B4-BE49-F238E27FC236}">
                    <a16:creationId xmlns:a16="http://schemas.microsoft.com/office/drawing/2014/main" id="{581AFB53-8608-464F-9630-DB13BA3B5A65}"/>
                  </a:ext>
                </a:extLst>
              </p:cNvPr>
              <p:cNvSpPr/>
              <p:nvPr/>
            </p:nvSpPr>
            <p:spPr bwMode="auto">
              <a:xfrm>
                <a:off x="5260975" y="4229100"/>
                <a:ext cx="107950" cy="320675"/>
              </a:xfrm>
              <a:custGeom>
                <a:avLst/>
                <a:gdLst>
                  <a:gd name="T0" fmla="*/ 1 w 34"/>
                  <a:gd name="T1" fmla="*/ 38 h 101"/>
                  <a:gd name="T2" fmla="*/ 24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1 w 34"/>
                  <a:gd name="T27" fmla="*/ 94 h 101"/>
                  <a:gd name="T28" fmla="*/ 11 w 34"/>
                  <a:gd name="T29" fmla="*/ 84 h 101"/>
                  <a:gd name="T30" fmla="*/ 11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1 w 34"/>
                  <a:gd name="T37" fmla="*/ 38 h 101"/>
                  <a:gd name="T38" fmla="*/ 25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1 w 34"/>
                  <a:gd name="T49" fmla="*/ 3 h 101"/>
                  <a:gd name="T50" fmla="*/ 17 w 34"/>
                  <a:gd name="T51" fmla="*/ 0 h 101"/>
                  <a:gd name="T52" fmla="*/ 22 w 34"/>
                  <a:gd name="T53" fmla="*/ 3 h 101"/>
                  <a:gd name="T54" fmla="*/ 25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1" y="38"/>
                    </a:moveTo>
                    <a:cubicBezTo>
                      <a:pt x="9" y="37"/>
                      <a:pt x="17" y="35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5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8" y="101"/>
                      <a:pt x="22" y="101"/>
                      <a:pt x="17" y="101"/>
                    </a:cubicBezTo>
                    <a:cubicBezTo>
                      <a:pt x="13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1" y="94"/>
                    </a:cubicBezTo>
                    <a:cubicBezTo>
                      <a:pt x="11" y="92"/>
                      <a:pt x="11" y="89"/>
                      <a:pt x="11" y="84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1" y="54"/>
                      <a:pt x="11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1" y="38"/>
                    </a:lnTo>
                    <a:close/>
                    <a:moveTo>
                      <a:pt x="25" y="8"/>
                    </a:moveTo>
                    <a:cubicBezTo>
                      <a:pt x="25" y="11"/>
                      <a:pt x="24" y="13"/>
                      <a:pt x="22" y="14"/>
                    </a:cubicBezTo>
                    <a:cubicBezTo>
                      <a:pt x="21" y="16"/>
                      <a:pt x="19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1" y="3"/>
                    </a:cubicBezTo>
                    <a:cubicBezTo>
                      <a:pt x="12" y="1"/>
                      <a:pt x="14" y="0"/>
                      <a:pt x="17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5" y="6"/>
                      <a:pt x="25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0" name="iŝḷíḍè">
                <a:extLst>
                  <a:ext uri="{FF2B5EF4-FFF2-40B4-BE49-F238E27FC236}">
                    <a16:creationId xmlns:a16="http://schemas.microsoft.com/office/drawing/2014/main" id="{DC35C7CB-F59A-4C3B-B75E-08DC7074D459}"/>
                  </a:ext>
                </a:extLst>
              </p:cNvPr>
              <p:cNvSpPr/>
              <p:nvPr/>
            </p:nvSpPr>
            <p:spPr bwMode="auto">
              <a:xfrm>
                <a:off x="5387975" y="4340225"/>
                <a:ext cx="234950" cy="212725"/>
              </a:xfrm>
              <a:custGeom>
                <a:avLst/>
                <a:gdLst>
                  <a:gd name="T0" fmla="*/ 0 w 74"/>
                  <a:gd name="T1" fmla="*/ 0 h 67"/>
                  <a:gd name="T2" fmla="*/ 16 w 74"/>
                  <a:gd name="T3" fmla="*/ 0 h 67"/>
                  <a:gd name="T4" fmla="*/ 31 w 74"/>
                  <a:gd name="T5" fmla="*/ 0 h 67"/>
                  <a:gd name="T6" fmla="*/ 31 w 74"/>
                  <a:gd name="T7" fmla="*/ 3 h 67"/>
                  <a:gd name="T8" fmla="*/ 23 w 74"/>
                  <a:gd name="T9" fmla="*/ 5 h 67"/>
                  <a:gd name="T10" fmla="*/ 37 w 74"/>
                  <a:gd name="T11" fmla="*/ 40 h 67"/>
                  <a:gd name="T12" fmla="*/ 40 w 74"/>
                  <a:gd name="T13" fmla="*/ 50 h 67"/>
                  <a:gd name="T14" fmla="*/ 44 w 74"/>
                  <a:gd name="T15" fmla="*/ 41 h 67"/>
                  <a:gd name="T16" fmla="*/ 57 w 74"/>
                  <a:gd name="T17" fmla="*/ 5 h 67"/>
                  <a:gd name="T18" fmla="*/ 49 w 74"/>
                  <a:gd name="T19" fmla="*/ 3 h 67"/>
                  <a:gd name="T20" fmla="*/ 49 w 74"/>
                  <a:gd name="T21" fmla="*/ 0 h 67"/>
                  <a:gd name="T22" fmla="*/ 61 w 74"/>
                  <a:gd name="T23" fmla="*/ 0 h 67"/>
                  <a:gd name="T24" fmla="*/ 73 w 74"/>
                  <a:gd name="T25" fmla="*/ 0 h 67"/>
                  <a:gd name="T26" fmla="*/ 74 w 74"/>
                  <a:gd name="T27" fmla="*/ 3 h 67"/>
                  <a:gd name="T28" fmla="*/ 67 w 74"/>
                  <a:gd name="T29" fmla="*/ 5 h 67"/>
                  <a:gd name="T30" fmla="*/ 64 w 74"/>
                  <a:gd name="T31" fmla="*/ 8 h 67"/>
                  <a:gd name="T32" fmla="*/ 51 w 74"/>
                  <a:gd name="T33" fmla="*/ 39 h 67"/>
                  <a:gd name="T34" fmla="*/ 40 w 74"/>
                  <a:gd name="T35" fmla="*/ 66 h 67"/>
                  <a:gd name="T36" fmla="*/ 34 w 74"/>
                  <a:gd name="T37" fmla="*/ 67 h 67"/>
                  <a:gd name="T38" fmla="*/ 22 w 74"/>
                  <a:gd name="T39" fmla="*/ 39 h 67"/>
                  <a:gd name="T40" fmla="*/ 10 w 74"/>
                  <a:gd name="T41" fmla="*/ 8 h 67"/>
                  <a:gd name="T42" fmla="*/ 7 w 74"/>
                  <a:gd name="T43" fmla="*/ 5 h 67"/>
                  <a:gd name="T44" fmla="*/ 0 w 74"/>
                  <a:gd name="T45" fmla="*/ 3 h 67"/>
                  <a:gd name="T46" fmla="*/ 0 w 74"/>
                  <a:gd name="T4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4" h="67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20" y="0"/>
                      <a:pt x="25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7" y="16"/>
                      <a:pt x="32" y="28"/>
                      <a:pt x="37" y="40"/>
                    </a:cubicBezTo>
                    <a:cubicBezTo>
                      <a:pt x="38" y="44"/>
                      <a:pt x="39" y="47"/>
                      <a:pt x="40" y="50"/>
                    </a:cubicBezTo>
                    <a:cubicBezTo>
                      <a:pt x="41" y="47"/>
                      <a:pt x="42" y="44"/>
                      <a:pt x="44" y="41"/>
                    </a:cubicBezTo>
                    <a:cubicBezTo>
                      <a:pt x="48" y="30"/>
                      <a:pt x="53" y="18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5" y="0"/>
                      <a:pt x="69" y="0"/>
                      <a:pt x="73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0" y="17"/>
                      <a:pt x="56" y="27"/>
                      <a:pt x="51" y="39"/>
                    </a:cubicBezTo>
                    <a:cubicBezTo>
                      <a:pt x="46" y="51"/>
                      <a:pt x="42" y="60"/>
                      <a:pt x="40" y="66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1" y="60"/>
                      <a:pt x="27" y="51"/>
                      <a:pt x="22" y="39"/>
                    </a:cubicBezTo>
                    <a:cubicBezTo>
                      <a:pt x="17" y="27"/>
                      <a:pt x="13" y="17"/>
                      <a:pt x="10" y="8"/>
                    </a:cubicBezTo>
                    <a:cubicBezTo>
                      <a:pt x="9" y="7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1" name="îṧļíďè">
                <a:extLst>
                  <a:ext uri="{FF2B5EF4-FFF2-40B4-BE49-F238E27FC236}">
                    <a16:creationId xmlns:a16="http://schemas.microsoft.com/office/drawing/2014/main" id="{9D39C1E6-C06E-45D5-8C52-2AC958BB2215}"/>
                  </a:ext>
                </a:extLst>
              </p:cNvPr>
              <p:cNvSpPr/>
              <p:nvPr/>
            </p:nvSpPr>
            <p:spPr bwMode="auto">
              <a:xfrm>
                <a:off x="5641975" y="4333875"/>
                <a:ext cx="188913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60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2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60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2" name="îśḻîḋè">
                <a:extLst>
                  <a:ext uri="{FF2B5EF4-FFF2-40B4-BE49-F238E27FC236}">
                    <a16:creationId xmlns:a16="http://schemas.microsoft.com/office/drawing/2014/main" id="{1C872079-1BDB-4816-9666-7B84804689BD}"/>
                  </a:ext>
                </a:extLst>
              </p:cNvPr>
              <p:cNvSpPr/>
              <p:nvPr/>
            </p:nvSpPr>
            <p:spPr bwMode="auto">
              <a:xfrm>
                <a:off x="5875338" y="4333875"/>
                <a:ext cx="158750" cy="215900"/>
              </a:xfrm>
              <a:custGeom>
                <a:avLst/>
                <a:gdLst>
                  <a:gd name="T0" fmla="*/ 0 w 50"/>
                  <a:gd name="T1" fmla="*/ 5 h 68"/>
                  <a:gd name="T2" fmla="*/ 23 w 50"/>
                  <a:gd name="T3" fmla="*/ 0 h 68"/>
                  <a:gd name="T4" fmla="*/ 24 w 50"/>
                  <a:gd name="T5" fmla="*/ 1 h 68"/>
                  <a:gd name="T6" fmla="*/ 24 w 50"/>
                  <a:gd name="T7" fmla="*/ 9 h 68"/>
                  <a:gd name="T8" fmla="*/ 49 w 50"/>
                  <a:gd name="T9" fmla="*/ 0 h 68"/>
                  <a:gd name="T10" fmla="*/ 50 w 50"/>
                  <a:gd name="T11" fmla="*/ 1 h 68"/>
                  <a:gd name="T12" fmla="*/ 46 w 50"/>
                  <a:gd name="T13" fmla="*/ 23 h 68"/>
                  <a:gd name="T14" fmla="*/ 43 w 50"/>
                  <a:gd name="T15" fmla="*/ 23 h 68"/>
                  <a:gd name="T16" fmla="*/ 39 w 50"/>
                  <a:gd name="T17" fmla="*/ 14 h 68"/>
                  <a:gd name="T18" fmla="*/ 33 w 50"/>
                  <a:gd name="T19" fmla="*/ 10 h 68"/>
                  <a:gd name="T20" fmla="*/ 24 w 50"/>
                  <a:gd name="T21" fmla="*/ 14 h 68"/>
                  <a:gd name="T22" fmla="*/ 24 w 50"/>
                  <a:gd name="T23" fmla="*/ 44 h 68"/>
                  <a:gd name="T24" fmla="*/ 24 w 50"/>
                  <a:gd name="T25" fmla="*/ 60 h 68"/>
                  <a:gd name="T26" fmla="*/ 26 w 50"/>
                  <a:gd name="T27" fmla="*/ 63 h 68"/>
                  <a:gd name="T28" fmla="*/ 35 w 50"/>
                  <a:gd name="T29" fmla="*/ 65 h 68"/>
                  <a:gd name="T30" fmla="*/ 35 w 50"/>
                  <a:gd name="T31" fmla="*/ 68 h 68"/>
                  <a:gd name="T32" fmla="*/ 17 w 50"/>
                  <a:gd name="T33" fmla="*/ 68 h 68"/>
                  <a:gd name="T34" fmla="*/ 1 w 50"/>
                  <a:gd name="T35" fmla="*/ 68 h 68"/>
                  <a:gd name="T36" fmla="*/ 0 w 50"/>
                  <a:gd name="T37" fmla="*/ 65 h 68"/>
                  <a:gd name="T38" fmla="*/ 9 w 50"/>
                  <a:gd name="T39" fmla="*/ 63 h 68"/>
                  <a:gd name="T40" fmla="*/ 10 w 50"/>
                  <a:gd name="T41" fmla="*/ 61 h 68"/>
                  <a:gd name="T42" fmla="*/ 10 w 50"/>
                  <a:gd name="T43" fmla="*/ 52 h 68"/>
                  <a:gd name="T44" fmla="*/ 10 w 50"/>
                  <a:gd name="T45" fmla="*/ 28 h 68"/>
                  <a:gd name="T46" fmla="*/ 10 w 50"/>
                  <a:gd name="T47" fmla="*/ 10 h 68"/>
                  <a:gd name="T48" fmla="*/ 1 w 50"/>
                  <a:gd name="T49" fmla="*/ 8 h 68"/>
                  <a:gd name="T50" fmla="*/ 0 w 50"/>
                  <a:gd name="T51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32" y="3"/>
                      <a:pt x="41" y="0"/>
                      <a:pt x="49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8" y="8"/>
                      <a:pt x="47" y="15"/>
                      <a:pt x="46" y="23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42" y="19"/>
                      <a:pt x="40" y="16"/>
                      <a:pt x="39" y="14"/>
                    </a:cubicBezTo>
                    <a:cubicBezTo>
                      <a:pt x="38" y="11"/>
                      <a:pt x="36" y="10"/>
                      <a:pt x="33" y="10"/>
                    </a:cubicBezTo>
                    <a:cubicBezTo>
                      <a:pt x="31" y="10"/>
                      <a:pt x="27" y="11"/>
                      <a:pt x="24" y="1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52"/>
                      <a:pt x="24" y="57"/>
                      <a:pt x="24" y="60"/>
                    </a:cubicBezTo>
                    <a:cubicBezTo>
                      <a:pt x="24" y="61"/>
                      <a:pt x="24" y="62"/>
                      <a:pt x="26" y="63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28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1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2"/>
                      <a:pt x="10" y="62"/>
                      <a:pt x="10" y="61"/>
                    </a:cubicBezTo>
                    <a:cubicBezTo>
                      <a:pt x="10" y="59"/>
                      <a:pt x="10" y="56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0"/>
                      <a:pt x="10" y="14"/>
                      <a:pt x="10" y="10"/>
                    </a:cubicBezTo>
                    <a:cubicBezTo>
                      <a:pt x="1" y="8"/>
                      <a:pt x="1" y="8"/>
                      <a:pt x="1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3" name="ïsḷiḓé">
                <a:extLst>
                  <a:ext uri="{FF2B5EF4-FFF2-40B4-BE49-F238E27FC236}">
                    <a16:creationId xmlns:a16="http://schemas.microsoft.com/office/drawing/2014/main" id="{59E35C89-D7F4-4951-AE16-4440CDB3071E}"/>
                  </a:ext>
                </a:extLst>
              </p:cNvPr>
              <p:cNvSpPr/>
              <p:nvPr/>
            </p:nvSpPr>
            <p:spPr bwMode="auto">
              <a:xfrm>
                <a:off x="6075363" y="4333875"/>
                <a:ext cx="155575" cy="222250"/>
              </a:xfrm>
              <a:custGeom>
                <a:avLst/>
                <a:gdLst>
                  <a:gd name="T0" fmla="*/ 35 w 49"/>
                  <a:gd name="T1" fmla="*/ 8 h 70"/>
                  <a:gd name="T2" fmla="*/ 26 w 49"/>
                  <a:gd name="T3" fmla="*/ 7 h 70"/>
                  <a:gd name="T4" fmla="*/ 16 w 49"/>
                  <a:gd name="T5" fmla="*/ 9 h 70"/>
                  <a:gd name="T6" fmla="*/ 12 w 49"/>
                  <a:gd name="T7" fmla="*/ 16 h 70"/>
                  <a:gd name="T8" fmla="*/ 14 w 49"/>
                  <a:gd name="T9" fmla="*/ 23 h 70"/>
                  <a:gd name="T10" fmla="*/ 24 w 49"/>
                  <a:gd name="T11" fmla="*/ 28 h 70"/>
                  <a:gd name="T12" fmla="*/ 30 w 49"/>
                  <a:gd name="T13" fmla="*/ 30 h 70"/>
                  <a:gd name="T14" fmla="*/ 44 w 49"/>
                  <a:gd name="T15" fmla="*/ 38 h 70"/>
                  <a:gd name="T16" fmla="*/ 49 w 49"/>
                  <a:gd name="T17" fmla="*/ 49 h 70"/>
                  <a:gd name="T18" fmla="*/ 41 w 49"/>
                  <a:gd name="T19" fmla="*/ 64 h 70"/>
                  <a:gd name="T20" fmla="*/ 22 w 49"/>
                  <a:gd name="T21" fmla="*/ 70 h 70"/>
                  <a:gd name="T22" fmla="*/ 0 w 49"/>
                  <a:gd name="T23" fmla="*/ 66 h 70"/>
                  <a:gd name="T24" fmla="*/ 4 w 49"/>
                  <a:gd name="T25" fmla="*/ 48 h 70"/>
                  <a:gd name="T26" fmla="*/ 6 w 49"/>
                  <a:gd name="T27" fmla="*/ 47 h 70"/>
                  <a:gd name="T28" fmla="*/ 12 w 49"/>
                  <a:gd name="T29" fmla="*/ 62 h 70"/>
                  <a:gd name="T30" fmla="*/ 22 w 49"/>
                  <a:gd name="T31" fmla="*/ 64 h 70"/>
                  <a:gd name="T32" fmla="*/ 32 w 49"/>
                  <a:gd name="T33" fmla="*/ 61 h 70"/>
                  <a:gd name="T34" fmla="*/ 36 w 49"/>
                  <a:gd name="T35" fmla="*/ 54 h 70"/>
                  <a:gd name="T36" fmla="*/ 34 w 49"/>
                  <a:gd name="T37" fmla="*/ 46 h 70"/>
                  <a:gd name="T38" fmla="*/ 25 w 49"/>
                  <a:gd name="T39" fmla="*/ 42 h 70"/>
                  <a:gd name="T40" fmla="*/ 18 w 49"/>
                  <a:gd name="T41" fmla="*/ 39 h 70"/>
                  <a:gd name="T42" fmla="*/ 5 w 49"/>
                  <a:gd name="T43" fmla="*/ 32 h 70"/>
                  <a:gd name="T44" fmla="*/ 1 w 49"/>
                  <a:gd name="T45" fmla="*/ 21 h 70"/>
                  <a:gd name="T46" fmla="*/ 8 w 49"/>
                  <a:gd name="T47" fmla="*/ 6 h 70"/>
                  <a:gd name="T48" fmla="*/ 27 w 49"/>
                  <a:gd name="T49" fmla="*/ 0 h 70"/>
                  <a:gd name="T50" fmla="*/ 46 w 49"/>
                  <a:gd name="T51" fmla="*/ 4 h 70"/>
                  <a:gd name="T52" fmla="*/ 43 w 49"/>
                  <a:gd name="T53" fmla="*/ 21 h 70"/>
                  <a:gd name="T54" fmla="*/ 40 w 49"/>
                  <a:gd name="T55" fmla="*/ 21 h 70"/>
                  <a:gd name="T56" fmla="*/ 35 w 49"/>
                  <a:gd name="T57" fmla="*/ 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9" h="70">
                    <a:moveTo>
                      <a:pt x="35" y="8"/>
                    </a:moveTo>
                    <a:cubicBezTo>
                      <a:pt x="33" y="7"/>
                      <a:pt x="30" y="7"/>
                      <a:pt x="26" y="7"/>
                    </a:cubicBezTo>
                    <a:cubicBezTo>
                      <a:pt x="22" y="7"/>
                      <a:pt x="18" y="7"/>
                      <a:pt x="16" y="9"/>
                    </a:cubicBezTo>
                    <a:cubicBezTo>
                      <a:pt x="13" y="11"/>
                      <a:pt x="12" y="13"/>
                      <a:pt x="12" y="16"/>
                    </a:cubicBezTo>
                    <a:cubicBezTo>
                      <a:pt x="12" y="19"/>
                      <a:pt x="12" y="21"/>
                      <a:pt x="14" y="23"/>
                    </a:cubicBezTo>
                    <a:cubicBezTo>
                      <a:pt x="16" y="25"/>
                      <a:pt x="19" y="26"/>
                      <a:pt x="24" y="28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7" y="32"/>
                      <a:pt x="41" y="35"/>
                      <a:pt x="44" y="38"/>
                    </a:cubicBezTo>
                    <a:cubicBezTo>
                      <a:pt x="47" y="40"/>
                      <a:pt x="49" y="44"/>
                      <a:pt x="49" y="49"/>
                    </a:cubicBezTo>
                    <a:cubicBezTo>
                      <a:pt x="49" y="55"/>
                      <a:pt x="46" y="61"/>
                      <a:pt x="41" y="64"/>
                    </a:cubicBezTo>
                    <a:cubicBezTo>
                      <a:pt x="36" y="68"/>
                      <a:pt x="30" y="70"/>
                      <a:pt x="22" y="70"/>
                    </a:cubicBezTo>
                    <a:cubicBezTo>
                      <a:pt x="15" y="70"/>
                      <a:pt x="7" y="69"/>
                      <a:pt x="0" y="66"/>
                    </a:cubicBezTo>
                    <a:cubicBezTo>
                      <a:pt x="1" y="59"/>
                      <a:pt x="3" y="53"/>
                      <a:pt x="4" y="48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4" y="63"/>
                      <a:pt x="18" y="64"/>
                      <a:pt x="22" y="64"/>
                    </a:cubicBezTo>
                    <a:cubicBezTo>
                      <a:pt x="26" y="64"/>
                      <a:pt x="30" y="63"/>
                      <a:pt x="32" y="61"/>
                    </a:cubicBezTo>
                    <a:cubicBezTo>
                      <a:pt x="35" y="59"/>
                      <a:pt x="36" y="57"/>
                      <a:pt x="36" y="54"/>
                    </a:cubicBezTo>
                    <a:cubicBezTo>
                      <a:pt x="36" y="51"/>
                      <a:pt x="35" y="48"/>
                      <a:pt x="34" y="46"/>
                    </a:cubicBezTo>
                    <a:cubicBezTo>
                      <a:pt x="32" y="45"/>
                      <a:pt x="29" y="43"/>
                      <a:pt x="25" y="42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1" y="37"/>
                      <a:pt x="7" y="35"/>
                      <a:pt x="5" y="32"/>
                    </a:cubicBezTo>
                    <a:cubicBezTo>
                      <a:pt x="2" y="29"/>
                      <a:pt x="1" y="25"/>
                      <a:pt x="1" y="21"/>
                    </a:cubicBezTo>
                    <a:cubicBezTo>
                      <a:pt x="1" y="14"/>
                      <a:pt x="3" y="9"/>
                      <a:pt x="8" y="6"/>
                    </a:cubicBezTo>
                    <a:cubicBezTo>
                      <a:pt x="13" y="2"/>
                      <a:pt x="19" y="0"/>
                      <a:pt x="27" y="0"/>
                    </a:cubicBezTo>
                    <a:cubicBezTo>
                      <a:pt x="34" y="0"/>
                      <a:pt x="40" y="2"/>
                      <a:pt x="46" y="4"/>
                    </a:cubicBezTo>
                    <a:cubicBezTo>
                      <a:pt x="45" y="9"/>
                      <a:pt x="44" y="15"/>
                      <a:pt x="43" y="21"/>
                    </a:cubicBezTo>
                    <a:cubicBezTo>
                      <a:pt x="40" y="21"/>
                      <a:pt x="40" y="21"/>
                      <a:pt x="40" y="21"/>
                    </a:cubicBezTo>
                    <a:lnTo>
                      <a:pt x="35" y="8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4" name="ïṩ1ïḋe">
                <a:extLst>
                  <a:ext uri="{FF2B5EF4-FFF2-40B4-BE49-F238E27FC236}">
                    <a16:creationId xmlns:a16="http://schemas.microsoft.com/office/drawing/2014/main" id="{1539C332-28DE-4B47-B1E1-FD33C6D14EAE}"/>
                  </a:ext>
                </a:extLst>
              </p:cNvPr>
              <p:cNvSpPr/>
              <p:nvPr/>
            </p:nvSpPr>
            <p:spPr bwMode="auto">
              <a:xfrm>
                <a:off x="6278563" y="4229100"/>
                <a:ext cx="104775" cy="320675"/>
              </a:xfrm>
              <a:custGeom>
                <a:avLst/>
                <a:gdLst>
                  <a:gd name="T0" fmla="*/ 0 w 33"/>
                  <a:gd name="T1" fmla="*/ 38 h 101"/>
                  <a:gd name="T2" fmla="*/ 23 w 33"/>
                  <a:gd name="T3" fmla="*/ 33 h 101"/>
                  <a:gd name="T4" fmla="*/ 23 w 33"/>
                  <a:gd name="T5" fmla="*/ 34 h 101"/>
                  <a:gd name="T6" fmla="*/ 23 w 33"/>
                  <a:gd name="T7" fmla="*/ 54 h 101"/>
                  <a:gd name="T8" fmla="*/ 23 w 33"/>
                  <a:gd name="T9" fmla="*/ 82 h 101"/>
                  <a:gd name="T10" fmla="*/ 23 w 33"/>
                  <a:gd name="T11" fmla="*/ 93 h 101"/>
                  <a:gd name="T12" fmla="*/ 25 w 33"/>
                  <a:gd name="T13" fmla="*/ 96 h 101"/>
                  <a:gd name="T14" fmla="*/ 33 w 33"/>
                  <a:gd name="T15" fmla="*/ 98 h 101"/>
                  <a:gd name="T16" fmla="*/ 33 w 33"/>
                  <a:gd name="T17" fmla="*/ 101 h 101"/>
                  <a:gd name="T18" fmla="*/ 16 w 33"/>
                  <a:gd name="T19" fmla="*/ 101 h 101"/>
                  <a:gd name="T20" fmla="*/ 0 w 33"/>
                  <a:gd name="T21" fmla="*/ 101 h 101"/>
                  <a:gd name="T22" fmla="*/ 0 w 33"/>
                  <a:gd name="T23" fmla="*/ 98 h 101"/>
                  <a:gd name="T24" fmla="*/ 8 w 33"/>
                  <a:gd name="T25" fmla="*/ 96 h 101"/>
                  <a:gd name="T26" fmla="*/ 10 w 33"/>
                  <a:gd name="T27" fmla="*/ 94 h 101"/>
                  <a:gd name="T28" fmla="*/ 10 w 33"/>
                  <a:gd name="T29" fmla="*/ 84 h 101"/>
                  <a:gd name="T30" fmla="*/ 10 w 33"/>
                  <a:gd name="T31" fmla="*/ 61 h 101"/>
                  <a:gd name="T32" fmla="*/ 9 w 33"/>
                  <a:gd name="T33" fmla="*/ 43 h 101"/>
                  <a:gd name="T34" fmla="*/ 0 w 33"/>
                  <a:gd name="T35" fmla="*/ 41 h 101"/>
                  <a:gd name="T36" fmla="*/ 0 w 33"/>
                  <a:gd name="T37" fmla="*/ 38 h 101"/>
                  <a:gd name="T38" fmla="*/ 24 w 33"/>
                  <a:gd name="T39" fmla="*/ 8 h 101"/>
                  <a:gd name="T40" fmla="*/ 21 w 33"/>
                  <a:gd name="T41" fmla="*/ 14 h 101"/>
                  <a:gd name="T42" fmla="*/ 15 w 33"/>
                  <a:gd name="T43" fmla="*/ 17 h 101"/>
                  <a:gd name="T44" fmla="*/ 9 w 33"/>
                  <a:gd name="T45" fmla="*/ 15 h 101"/>
                  <a:gd name="T46" fmla="*/ 7 w 33"/>
                  <a:gd name="T47" fmla="*/ 9 h 101"/>
                  <a:gd name="T48" fmla="*/ 10 w 33"/>
                  <a:gd name="T49" fmla="*/ 3 h 101"/>
                  <a:gd name="T50" fmla="*/ 16 w 33"/>
                  <a:gd name="T51" fmla="*/ 0 h 101"/>
                  <a:gd name="T52" fmla="*/ 21 w 33"/>
                  <a:gd name="T53" fmla="*/ 3 h 101"/>
                  <a:gd name="T54" fmla="*/ 24 w 33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3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101"/>
                      <a:pt x="33" y="101"/>
                      <a:pt x="33" y="101"/>
                    </a:cubicBezTo>
                    <a:cubicBezTo>
                      <a:pt x="27" y="101"/>
                      <a:pt x="21" y="101"/>
                      <a:pt x="16" y="101"/>
                    </a:cubicBezTo>
                    <a:cubicBezTo>
                      <a:pt x="12" y="101"/>
                      <a:pt x="6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9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1" y="14"/>
                    </a:cubicBezTo>
                    <a:cubicBezTo>
                      <a:pt x="20" y="16"/>
                      <a:pt x="18" y="17"/>
                      <a:pt x="15" y="17"/>
                    </a:cubicBezTo>
                    <a:cubicBezTo>
                      <a:pt x="13" y="17"/>
                      <a:pt x="11" y="16"/>
                      <a:pt x="9" y="15"/>
                    </a:cubicBezTo>
                    <a:cubicBezTo>
                      <a:pt x="8" y="13"/>
                      <a:pt x="7" y="11"/>
                      <a:pt x="7" y="9"/>
                    </a:cubicBezTo>
                    <a:cubicBezTo>
                      <a:pt x="7" y="6"/>
                      <a:pt x="8" y="4"/>
                      <a:pt x="10" y="3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8" y="0"/>
                      <a:pt x="20" y="1"/>
                      <a:pt x="21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5" name="îśḷíḍe">
                <a:extLst>
                  <a:ext uri="{FF2B5EF4-FFF2-40B4-BE49-F238E27FC236}">
                    <a16:creationId xmlns:a16="http://schemas.microsoft.com/office/drawing/2014/main" id="{9ED8ED18-5A15-493C-B448-C1E497AD4B28}"/>
                  </a:ext>
                </a:extLst>
              </p:cNvPr>
              <p:cNvSpPr/>
              <p:nvPr/>
            </p:nvSpPr>
            <p:spPr bwMode="auto">
              <a:xfrm>
                <a:off x="6418263" y="4283075"/>
                <a:ext cx="150813" cy="273050"/>
              </a:xfrm>
              <a:custGeom>
                <a:avLst/>
                <a:gdLst>
                  <a:gd name="T0" fmla="*/ 24 w 48"/>
                  <a:gd name="T1" fmla="*/ 26 h 86"/>
                  <a:gd name="T2" fmla="*/ 24 w 48"/>
                  <a:gd name="T3" fmla="*/ 65 h 86"/>
                  <a:gd name="T4" fmla="*/ 26 w 48"/>
                  <a:gd name="T5" fmla="*/ 75 h 86"/>
                  <a:gd name="T6" fmla="*/ 34 w 48"/>
                  <a:gd name="T7" fmla="*/ 78 h 86"/>
                  <a:gd name="T8" fmla="*/ 47 w 48"/>
                  <a:gd name="T9" fmla="*/ 76 h 86"/>
                  <a:gd name="T10" fmla="*/ 48 w 48"/>
                  <a:gd name="T11" fmla="*/ 80 h 86"/>
                  <a:gd name="T12" fmla="*/ 26 w 48"/>
                  <a:gd name="T13" fmla="*/ 86 h 86"/>
                  <a:gd name="T14" fmla="*/ 14 w 48"/>
                  <a:gd name="T15" fmla="*/ 82 h 86"/>
                  <a:gd name="T16" fmla="*/ 10 w 48"/>
                  <a:gd name="T17" fmla="*/ 69 h 86"/>
                  <a:gd name="T18" fmla="*/ 11 w 48"/>
                  <a:gd name="T19" fmla="*/ 25 h 86"/>
                  <a:gd name="T20" fmla="*/ 1 w 48"/>
                  <a:gd name="T21" fmla="*/ 23 h 86"/>
                  <a:gd name="T22" fmla="*/ 0 w 48"/>
                  <a:gd name="T23" fmla="*/ 20 h 86"/>
                  <a:gd name="T24" fmla="*/ 11 w 48"/>
                  <a:gd name="T25" fmla="*/ 19 h 86"/>
                  <a:gd name="T26" fmla="*/ 16 w 48"/>
                  <a:gd name="T27" fmla="*/ 2 h 86"/>
                  <a:gd name="T28" fmla="*/ 24 w 48"/>
                  <a:gd name="T29" fmla="*/ 0 h 86"/>
                  <a:gd name="T30" fmla="*/ 25 w 48"/>
                  <a:gd name="T31" fmla="*/ 0 h 86"/>
                  <a:gd name="T32" fmla="*/ 24 w 48"/>
                  <a:gd name="T33" fmla="*/ 16 h 86"/>
                  <a:gd name="T34" fmla="*/ 24 w 48"/>
                  <a:gd name="T35" fmla="*/ 19 h 86"/>
                  <a:gd name="T36" fmla="*/ 46 w 48"/>
                  <a:gd name="T37" fmla="*/ 19 h 86"/>
                  <a:gd name="T38" fmla="*/ 46 w 48"/>
                  <a:gd name="T39" fmla="*/ 26 h 86"/>
                  <a:gd name="T40" fmla="*/ 24 w 48"/>
                  <a:gd name="T41" fmla="*/ 2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86">
                    <a:moveTo>
                      <a:pt x="24" y="26"/>
                    </a:moveTo>
                    <a:cubicBezTo>
                      <a:pt x="24" y="42"/>
                      <a:pt x="24" y="55"/>
                      <a:pt x="24" y="65"/>
                    </a:cubicBezTo>
                    <a:cubicBezTo>
                      <a:pt x="24" y="70"/>
                      <a:pt x="25" y="73"/>
                      <a:pt x="26" y="75"/>
                    </a:cubicBezTo>
                    <a:cubicBezTo>
                      <a:pt x="28" y="77"/>
                      <a:pt x="30" y="78"/>
                      <a:pt x="34" y="78"/>
                    </a:cubicBezTo>
                    <a:cubicBezTo>
                      <a:pt x="38" y="78"/>
                      <a:pt x="42" y="77"/>
                      <a:pt x="47" y="76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39" y="84"/>
                      <a:pt x="32" y="86"/>
                      <a:pt x="26" y="86"/>
                    </a:cubicBezTo>
                    <a:cubicBezTo>
                      <a:pt x="20" y="86"/>
                      <a:pt x="17" y="84"/>
                      <a:pt x="14" y="82"/>
                    </a:cubicBezTo>
                    <a:cubicBezTo>
                      <a:pt x="11" y="79"/>
                      <a:pt x="10" y="75"/>
                      <a:pt x="10" y="69"/>
                    </a:cubicBezTo>
                    <a:cubicBezTo>
                      <a:pt x="10" y="60"/>
                      <a:pt x="10" y="45"/>
                      <a:pt x="11" y="25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9" y="1"/>
                      <a:pt x="22" y="1"/>
                      <a:pt x="2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6"/>
                      <a:pt x="24" y="12"/>
                      <a:pt x="24" y="16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26"/>
                      <a:pt x="46" y="26"/>
                      <a:pt x="46" y="26"/>
                    </a:cubicBezTo>
                    <a:lnTo>
                      <a:pt x="24" y="26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6" name="iŝlïḑe">
                <a:extLst>
                  <a:ext uri="{FF2B5EF4-FFF2-40B4-BE49-F238E27FC236}">
                    <a16:creationId xmlns:a16="http://schemas.microsoft.com/office/drawing/2014/main" id="{F44AC4AD-2286-4840-ADCD-DC7016C5165F}"/>
                  </a:ext>
                </a:extLst>
              </p:cNvPr>
              <p:cNvSpPr/>
              <p:nvPr/>
            </p:nvSpPr>
            <p:spPr bwMode="auto">
              <a:xfrm>
                <a:off x="6584950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2 w 74"/>
                  <a:gd name="T7" fmla="*/ 3 h 101"/>
                  <a:gd name="T8" fmla="*/ 23 w 74"/>
                  <a:gd name="T9" fmla="*/ 5 h 101"/>
                  <a:gd name="T10" fmla="*/ 30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5 w 74"/>
                  <a:gd name="T17" fmla="*/ 39 h 101"/>
                  <a:gd name="T18" fmla="*/ 51 w 74"/>
                  <a:gd name="T19" fmla="*/ 23 h 101"/>
                  <a:gd name="T20" fmla="*/ 58 w 74"/>
                  <a:gd name="T21" fmla="*/ 5 h 101"/>
                  <a:gd name="T22" fmla="*/ 50 w 74"/>
                  <a:gd name="T23" fmla="*/ 3 h 101"/>
                  <a:gd name="T24" fmla="*/ 49 w 74"/>
                  <a:gd name="T25" fmla="*/ 0 h 101"/>
                  <a:gd name="T26" fmla="*/ 62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8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5 w 74"/>
                  <a:gd name="T39" fmla="*/ 57 h 101"/>
                  <a:gd name="T40" fmla="*/ 39 w 74"/>
                  <a:gd name="T41" fmla="*/ 77 h 101"/>
                  <a:gd name="T42" fmla="*/ 35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9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7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2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30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5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8" y="5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2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3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5" y="57"/>
                    </a:cubicBezTo>
                    <a:cubicBezTo>
                      <a:pt x="42" y="63"/>
                      <a:pt x="40" y="70"/>
                      <a:pt x="39" y="77"/>
                    </a:cubicBezTo>
                    <a:cubicBezTo>
                      <a:pt x="37" y="83"/>
                      <a:pt x="36" y="89"/>
                      <a:pt x="35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1" y="100"/>
                      <a:pt x="28" y="101"/>
                      <a:pt x="23" y="101"/>
                    </a:cubicBezTo>
                    <a:cubicBezTo>
                      <a:pt x="18" y="101"/>
                      <a:pt x="13" y="101"/>
                      <a:pt x="9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8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7" name="î$ļíḓé">
                <a:extLst>
                  <a:ext uri="{FF2B5EF4-FFF2-40B4-BE49-F238E27FC236}">
                    <a16:creationId xmlns:a16="http://schemas.microsoft.com/office/drawing/2014/main" id="{8F0874A6-1B66-4A52-982E-BD220FFFD7A7}"/>
                  </a:ext>
                </a:extLst>
              </p:cNvPr>
              <p:cNvSpPr/>
              <p:nvPr/>
            </p:nvSpPr>
            <p:spPr bwMode="auto">
              <a:xfrm>
                <a:off x="6962775" y="4333875"/>
                <a:ext cx="214313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10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9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5 w 68"/>
                  <a:gd name="T23" fmla="*/ 64 h 70"/>
                  <a:gd name="T24" fmla="*/ 49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4 w 68"/>
                  <a:gd name="T31" fmla="*/ 6 h 70"/>
                  <a:gd name="T32" fmla="*/ 20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5" y="53"/>
                      <a:pt x="58" y="60"/>
                    </a:cubicBezTo>
                    <a:cubicBezTo>
                      <a:pt x="52" y="67"/>
                      <a:pt x="43" y="70"/>
                      <a:pt x="33" y="70"/>
                    </a:cubicBezTo>
                    <a:cubicBezTo>
                      <a:pt x="24" y="70"/>
                      <a:pt x="16" y="67"/>
                      <a:pt x="10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4" y="17"/>
                      <a:pt x="10" y="10"/>
                    </a:cubicBezTo>
                    <a:cubicBezTo>
                      <a:pt x="16" y="4"/>
                      <a:pt x="25" y="0"/>
                      <a:pt x="35" y="0"/>
                    </a:cubicBezTo>
                    <a:cubicBezTo>
                      <a:pt x="45" y="0"/>
                      <a:pt x="53" y="4"/>
                      <a:pt x="59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7" y="51"/>
                      <a:pt x="20" y="56"/>
                    </a:cubicBezTo>
                    <a:cubicBezTo>
                      <a:pt x="23" y="62"/>
                      <a:pt x="28" y="64"/>
                      <a:pt x="35" y="64"/>
                    </a:cubicBezTo>
                    <a:cubicBezTo>
                      <a:pt x="41" y="64"/>
                      <a:pt x="45" y="62"/>
                      <a:pt x="49" y="57"/>
                    </a:cubicBezTo>
                    <a:cubicBezTo>
                      <a:pt x="52" y="52"/>
                      <a:pt x="53" y="45"/>
                      <a:pt x="53" y="35"/>
                    </a:cubicBezTo>
                    <a:cubicBezTo>
                      <a:pt x="53" y="26"/>
                      <a:pt x="52" y="19"/>
                      <a:pt x="48" y="14"/>
                    </a:cubicBezTo>
                    <a:cubicBezTo>
                      <a:pt x="45" y="9"/>
                      <a:pt x="40" y="6"/>
                      <a:pt x="34" y="6"/>
                    </a:cubicBezTo>
                    <a:cubicBezTo>
                      <a:pt x="28" y="6"/>
                      <a:pt x="23" y="8"/>
                      <a:pt x="20" y="13"/>
                    </a:cubicBezTo>
                    <a:cubicBezTo>
                      <a:pt x="17" y="18"/>
                      <a:pt x="15" y="25"/>
                      <a:pt x="15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8" name="íş1îďè">
                <a:extLst>
                  <a:ext uri="{FF2B5EF4-FFF2-40B4-BE49-F238E27FC236}">
                    <a16:creationId xmlns:a16="http://schemas.microsoft.com/office/drawing/2014/main" id="{AAAF9637-5BA1-442B-B467-8C8A333590A1}"/>
                  </a:ext>
                </a:extLst>
              </p:cNvPr>
              <p:cNvSpPr/>
              <p:nvPr/>
            </p:nvSpPr>
            <p:spPr bwMode="auto">
              <a:xfrm>
                <a:off x="7224713" y="4210050"/>
                <a:ext cx="180975" cy="339725"/>
              </a:xfrm>
              <a:custGeom>
                <a:avLst/>
                <a:gdLst>
                  <a:gd name="T0" fmla="*/ 24 w 57"/>
                  <a:gd name="T1" fmla="*/ 49 h 107"/>
                  <a:gd name="T2" fmla="*/ 24 w 57"/>
                  <a:gd name="T3" fmla="*/ 87 h 107"/>
                  <a:gd name="T4" fmla="*/ 24 w 57"/>
                  <a:gd name="T5" fmla="*/ 99 h 107"/>
                  <a:gd name="T6" fmla="*/ 26 w 57"/>
                  <a:gd name="T7" fmla="*/ 102 h 107"/>
                  <a:gd name="T8" fmla="*/ 35 w 57"/>
                  <a:gd name="T9" fmla="*/ 104 h 107"/>
                  <a:gd name="T10" fmla="*/ 35 w 57"/>
                  <a:gd name="T11" fmla="*/ 107 h 107"/>
                  <a:gd name="T12" fmla="*/ 17 w 57"/>
                  <a:gd name="T13" fmla="*/ 107 h 107"/>
                  <a:gd name="T14" fmla="*/ 1 w 57"/>
                  <a:gd name="T15" fmla="*/ 107 h 107"/>
                  <a:gd name="T16" fmla="*/ 0 w 57"/>
                  <a:gd name="T17" fmla="*/ 104 h 107"/>
                  <a:gd name="T18" fmla="*/ 8 w 57"/>
                  <a:gd name="T19" fmla="*/ 102 h 107"/>
                  <a:gd name="T20" fmla="*/ 11 w 57"/>
                  <a:gd name="T21" fmla="*/ 100 h 107"/>
                  <a:gd name="T22" fmla="*/ 11 w 57"/>
                  <a:gd name="T23" fmla="*/ 90 h 107"/>
                  <a:gd name="T24" fmla="*/ 11 w 57"/>
                  <a:gd name="T25" fmla="*/ 49 h 107"/>
                  <a:gd name="T26" fmla="*/ 1 w 57"/>
                  <a:gd name="T27" fmla="*/ 46 h 107"/>
                  <a:gd name="T28" fmla="*/ 0 w 57"/>
                  <a:gd name="T29" fmla="*/ 43 h 107"/>
                  <a:gd name="T30" fmla="*/ 11 w 57"/>
                  <a:gd name="T31" fmla="*/ 42 h 107"/>
                  <a:gd name="T32" fmla="*/ 11 w 57"/>
                  <a:gd name="T33" fmla="*/ 42 h 107"/>
                  <a:gd name="T34" fmla="*/ 19 w 57"/>
                  <a:gd name="T35" fmla="*/ 11 h 107"/>
                  <a:gd name="T36" fmla="*/ 43 w 57"/>
                  <a:gd name="T37" fmla="*/ 0 h 107"/>
                  <a:gd name="T38" fmla="*/ 57 w 57"/>
                  <a:gd name="T39" fmla="*/ 2 h 107"/>
                  <a:gd name="T40" fmla="*/ 53 w 57"/>
                  <a:gd name="T41" fmla="*/ 20 h 107"/>
                  <a:gd name="T42" fmla="*/ 50 w 57"/>
                  <a:gd name="T43" fmla="*/ 20 h 107"/>
                  <a:gd name="T44" fmla="*/ 45 w 57"/>
                  <a:gd name="T45" fmla="*/ 6 h 107"/>
                  <a:gd name="T46" fmla="*/ 41 w 57"/>
                  <a:gd name="T47" fmla="*/ 6 h 107"/>
                  <a:gd name="T48" fmla="*/ 28 w 57"/>
                  <a:gd name="T49" fmla="*/ 13 h 107"/>
                  <a:gd name="T50" fmla="*/ 24 w 57"/>
                  <a:gd name="T51" fmla="*/ 40 h 107"/>
                  <a:gd name="T52" fmla="*/ 24 w 57"/>
                  <a:gd name="T53" fmla="*/ 42 h 107"/>
                  <a:gd name="T54" fmla="*/ 42 w 57"/>
                  <a:gd name="T55" fmla="*/ 42 h 107"/>
                  <a:gd name="T56" fmla="*/ 42 w 57"/>
                  <a:gd name="T57" fmla="*/ 49 h 107"/>
                  <a:gd name="T58" fmla="*/ 24 w 57"/>
                  <a:gd name="T59" fmla="*/ 4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7" h="107">
                    <a:moveTo>
                      <a:pt x="24" y="49"/>
                    </a:move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92"/>
                      <a:pt x="24" y="96"/>
                      <a:pt x="24" y="99"/>
                    </a:cubicBezTo>
                    <a:cubicBezTo>
                      <a:pt x="24" y="100"/>
                      <a:pt x="25" y="101"/>
                      <a:pt x="26" y="102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1" y="100"/>
                    </a:cubicBezTo>
                    <a:cubicBezTo>
                      <a:pt x="11" y="97"/>
                      <a:pt x="11" y="94"/>
                      <a:pt x="11" y="90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29"/>
                      <a:pt x="14" y="18"/>
                      <a:pt x="19" y="11"/>
                    </a:cubicBezTo>
                    <a:cubicBezTo>
                      <a:pt x="25" y="4"/>
                      <a:pt x="33" y="0"/>
                      <a:pt x="43" y="0"/>
                    </a:cubicBezTo>
                    <a:cubicBezTo>
                      <a:pt x="48" y="0"/>
                      <a:pt x="52" y="0"/>
                      <a:pt x="57" y="2"/>
                    </a:cubicBezTo>
                    <a:cubicBezTo>
                      <a:pt x="55" y="7"/>
                      <a:pt x="54" y="13"/>
                      <a:pt x="53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6"/>
                      <a:pt x="43" y="6"/>
                      <a:pt x="41" y="6"/>
                    </a:cubicBezTo>
                    <a:cubicBezTo>
                      <a:pt x="35" y="6"/>
                      <a:pt x="31" y="8"/>
                      <a:pt x="28" y="13"/>
                    </a:cubicBezTo>
                    <a:cubicBezTo>
                      <a:pt x="25" y="18"/>
                      <a:pt x="24" y="27"/>
                      <a:pt x="24" y="40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9"/>
                      <a:pt x="42" y="49"/>
                      <a:pt x="42" y="49"/>
                    </a:cubicBezTo>
                    <a:lnTo>
                      <a:pt x="24" y="49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9" name="iS1iḍê">
                <a:extLst>
                  <a:ext uri="{FF2B5EF4-FFF2-40B4-BE49-F238E27FC236}">
                    <a16:creationId xmlns:a16="http://schemas.microsoft.com/office/drawing/2014/main" id="{A68EBC60-DF9F-40AF-8C4E-6331E4A47310}"/>
                  </a:ext>
                </a:extLst>
              </p:cNvPr>
              <p:cNvSpPr/>
              <p:nvPr/>
            </p:nvSpPr>
            <p:spPr bwMode="auto">
              <a:xfrm>
                <a:off x="7542213" y="4229100"/>
                <a:ext cx="206375" cy="327025"/>
              </a:xfrm>
              <a:custGeom>
                <a:avLst/>
                <a:gdLst>
                  <a:gd name="T0" fmla="*/ 50 w 65"/>
                  <a:gd name="T1" fmla="*/ 8 h 103"/>
                  <a:gd name="T2" fmla="*/ 36 w 65"/>
                  <a:gd name="T3" fmla="*/ 5 h 103"/>
                  <a:gd name="T4" fmla="*/ 21 w 65"/>
                  <a:gd name="T5" fmla="*/ 10 h 103"/>
                  <a:gd name="T6" fmla="*/ 15 w 65"/>
                  <a:gd name="T7" fmla="*/ 23 h 103"/>
                  <a:gd name="T8" fmla="*/ 17 w 65"/>
                  <a:gd name="T9" fmla="*/ 31 h 103"/>
                  <a:gd name="T10" fmla="*/ 22 w 65"/>
                  <a:gd name="T11" fmla="*/ 37 h 103"/>
                  <a:gd name="T12" fmla="*/ 30 w 65"/>
                  <a:gd name="T13" fmla="*/ 42 h 103"/>
                  <a:gd name="T14" fmla="*/ 39 w 65"/>
                  <a:gd name="T15" fmla="*/ 46 h 103"/>
                  <a:gd name="T16" fmla="*/ 48 w 65"/>
                  <a:gd name="T17" fmla="*/ 50 h 103"/>
                  <a:gd name="T18" fmla="*/ 57 w 65"/>
                  <a:gd name="T19" fmla="*/ 56 h 103"/>
                  <a:gd name="T20" fmla="*/ 62 w 65"/>
                  <a:gd name="T21" fmla="*/ 63 h 103"/>
                  <a:gd name="T22" fmla="*/ 65 w 65"/>
                  <a:gd name="T23" fmla="*/ 74 h 103"/>
                  <a:gd name="T24" fmla="*/ 54 w 65"/>
                  <a:gd name="T25" fmla="*/ 95 h 103"/>
                  <a:gd name="T26" fmla="*/ 25 w 65"/>
                  <a:gd name="T27" fmla="*/ 103 h 103"/>
                  <a:gd name="T28" fmla="*/ 0 w 65"/>
                  <a:gd name="T29" fmla="*/ 99 h 103"/>
                  <a:gd name="T30" fmla="*/ 0 w 65"/>
                  <a:gd name="T31" fmla="*/ 99 h 103"/>
                  <a:gd name="T32" fmla="*/ 3 w 65"/>
                  <a:gd name="T33" fmla="*/ 74 h 103"/>
                  <a:gd name="T34" fmla="*/ 6 w 65"/>
                  <a:gd name="T35" fmla="*/ 74 h 103"/>
                  <a:gd name="T36" fmla="*/ 11 w 65"/>
                  <a:gd name="T37" fmla="*/ 94 h 103"/>
                  <a:gd name="T38" fmla="*/ 27 w 65"/>
                  <a:gd name="T39" fmla="*/ 97 h 103"/>
                  <a:gd name="T40" fmla="*/ 43 w 65"/>
                  <a:gd name="T41" fmla="*/ 92 h 103"/>
                  <a:gd name="T42" fmla="*/ 49 w 65"/>
                  <a:gd name="T43" fmla="*/ 79 h 103"/>
                  <a:gd name="T44" fmla="*/ 47 w 65"/>
                  <a:gd name="T45" fmla="*/ 71 h 103"/>
                  <a:gd name="T46" fmla="*/ 42 w 65"/>
                  <a:gd name="T47" fmla="*/ 65 h 103"/>
                  <a:gd name="T48" fmla="*/ 35 w 65"/>
                  <a:gd name="T49" fmla="*/ 61 h 103"/>
                  <a:gd name="T50" fmla="*/ 26 w 65"/>
                  <a:gd name="T51" fmla="*/ 56 h 103"/>
                  <a:gd name="T52" fmla="*/ 17 w 65"/>
                  <a:gd name="T53" fmla="*/ 52 h 103"/>
                  <a:gd name="T54" fmla="*/ 8 w 65"/>
                  <a:gd name="T55" fmla="*/ 46 h 103"/>
                  <a:gd name="T56" fmla="*/ 2 w 65"/>
                  <a:gd name="T57" fmla="*/ 38 h 103"/>
                  <a:gd name="T58" fmla="*/ 0 w 65"/>
                  <a:gd name="T59" fmla="*/ 27 h 103"/>
                  <a:gd name="T60" fmla="*/ 10 w 65"/>
                  <a:gd name="T61" fmla="*/ 7 h 103"/>
                  <a:gd name="T62" fmla="*/ 37 w 65"/>
                  <a:gd name="T63" fmla="*/ 0 h 103"/>
                  <a:gd name="T64" fmla="*/ 61 w 65"/>
                  <a:gd name="T65" fmla="*/ 2 h 103"/>
                  <a:gd name="T66" fmla="*/ 61 w 65"/>
                  <a:gd name="T67" fmla="*/ 3 h 103"/>
                  <a:gd name="T68" fmla="*/ 57 w 65"/>
                  <a:gd name="T69" fmla="*/ 25 h 103"/>
                  <a:gd name="T70" fmla="*/ 54 w 65"/>
                  <a:gd name="T71" fmla="*/ 26 h 103"/>
                  <a:gd name="T72" fmla="*/ 50 w 65"/>
                  <a:gd name="T73" fmla="*/ 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103">
                    <a:moveTo>
                      <a:pt x="50" y="8"/>
                    </a:moveTo>
                    <a:cubicBezTo>
                      <a:pt x="45" y="6"/>
                      <a:pt x="40" y="5"/>
                      <a:pt x="36" y="5"/>
                    </a:cubicBezTo>
                    <a:cubicBezTo>
                      <a:pt x="30" y="5"/>
                      <a:pt x="25" y="7"/>
                      <a:pt x="21" y="10"/>
                    </a:cubicBezTo>
                    <a:cubicBezTo>
                      <a:pt x="17" y="13"/>
                      <a:pt x="15" y="17"/>
                      <a:pt x="15" y="23"/>
                    </a:cubicBezTo>
                    <a:cubicBezTo>
                      <a:pt x="15" y="26"/>
                      <a:pt x="16" y="28"/>
                      <a:pt x="17" y="31"/>
                    </a:cubicBezTo>
                    <a:cubicBezTo>
                      <a:pt x="19" y="33"/>
                      <a:pt x="20" y="35"/>
                      <a:pt x="22" y="37"/>
                    </a:cubicBezTo>
                    <a:cubicBezTo>
                      <a:pt x="25" y="39"/>
                      <a:pt x="27" y="40"/>
                      <a:pt x="30" y="42"/>
                    </a:cubicBezTo>
                    <a:cubicBezTo>
                      <a:pt x="33" y="43"/>
                      <a:pt x="36" y="44"/>
                      <a:pt x="39" y="46"/>
                    </a:cubicBezTo>
                    <a:cubicBezTo>
                      <a:pt x="42" y="47"/>
                      <a:pt x="45" y="49"/>
                      <a:pt x="48" y="50"/>
                    </a:cubicBezTo>
                    <a:cubicBezTo>
                      <a:pt x="51" y="52"/>
                      <a:pt x="54" y="54"/>
                      <a:pt x="57" y="56"/>
                    </a:cubicBezTo>
                    <a:cubicBezTo>
                      <a:pt x="59" y="58"/>
                      <a:pt x="61" y="60"/>
                      <a:pt x="62" y="63"/>
                    </a:cubicBezTo>
                    <a:cubicBezTo>
                      <a:pt x="64" y="66"/>
                      <a:pt x="65" y="70"/>
                      <a:pt x="65" y="74"/>
                    </a:cubicBezTo>
                    <a:cubicBezTo>
                      <a:pt x="65" y="83"/>
                      <a:pt x="61" y="90"/>
                      <a:pt x="54" y="95"/>
                    </a:cubicBezTo>
                    <a:cubicBezTo>
                      <a:pt x="46" y="100"/>
                      <a:pt x="37" y="103"/>
                      <a:pt x="25" y="103"/>
                    </a:cubicBezTo>
                    <a:cubicBezTo>
                      <a:pt x="18" y="103"/>
                      <a:pt x="9" y="102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6" y="96"/>
                      <a:pt x="21" y="97"/>
                      <a:pt x="27" y="97"/>
                    </a:cubicBezTo>
                    <a:cubicBezTo>
                      <a:pt x="34" y="97"/>
                      <a:pt x="39" y="95"/>
                      <a:pt x="43" y="92"/>
                    </a:cubicBezTo>
                    <a:cubicBezTo>
                      <a:pt x="47" y="89"/>
                      <a:pt x="49" y="85"/>
                      <a:pt x="49" y="79"/>
                    </a:cubicBezTo>
                    <a:cubicBezTo>
                      <a:pt x="49" y="76"/>
                      <a:pt x="49" y="73"/>
                      <a:pt x="47" y="71"/>
                    </a:cubicBezTo>
                    <a:cubicBezTo>
                      <a:pt x="46" y="69"/>
                      <a:pt x="44" y="67"/>
                      <a:pt x="42" y="65"/>
                    </a:cubicBezTo>
                    <a:cubicBezTo>
                      <a:pt x="40" y="63"/>
                      <a:pt x="37" y="62"/>
                      <a:pt x="35" y="61"/>
                    </a:cubicBezTo>
                    <a:cubicBezTo>
                      <a:pt x="32" y="59"/>
                      <a:pt x="29" y="58"/>
                      <a:pt x="26" y="56"/>
                    </a:cubicBezTo>
                    <a:cubicBezTo>
                      <a:pt x="23" y="55"/>
                      <a:pt x="20" y="54"/>
                      <a:pt x="17" y="52"/>
                    </a:cubicBezTo>
                    <a:cubicBezTo>
                      <a:pt x="13" y="50"/>
                      <a:pt x="11" y="48"/>
                      <a:pt x="8" y="46"/>
                    </a:cubicBezTo>
                    <a:cubicBezTo>
                      <a:pt x="6" y="44"/>
                      <a:pt x="3" y="41"/>
                      <a:pt x="2" y="38"/>
                    </a:cubicBezTo>
                    <a:cubicBezTo>
                      <a:pt x="0" y="35"/>
                      <a:pt x="0" y="31"/>
                      <a:pt x="0" y="27"/>
                    </a:cubicBezTo>
                    <a:cubicBezTo>
                      <a:pt x="0" y="18"/>
                      <a:pt x="3" y="12"/>
                      <a:pt x="10" y="7"/>
                    </a:cubicBezTo>
                    <a:cubicBezTo>
                      <a:pt x="18" y="2"/>
                      <a:pt x="27" y="0"/>
                      <a:pt x="37" y="0"/>
                    </a:cubicBezTo>
                    <a:cubicBezTo>
                      <a:pt x="45" y="0"/>
                      <a:pt x="52" y="1"/>
                      <a:pt x="61" y="2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0" y="8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0" name="íṣľíḓé">
                <a:extLst>
                  <a:ext uri="{FF2B5EF4-FFF2-40B4-BE49-F238E27FC236}">
                    <a16:creationId xmlns:a16="http://schemas.microsoft.com/office/drawing/2014/main" id="{496D9AB2-6C36-402E-BE94-21E4CC66BD8B}"/>
                  </a:ext>
                </a:extLst>
              </p:cNvPr>
              <p:cNvSpPr/>
              <p:nvPr/>
            </p:nvSpPr>
            <p:spPr bwMode="auto">
              <a:xfrm>
                <a:off x="7793038" y="4333875"/>
                <a:ext cx="179388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3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2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0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2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1" name="î$ḷïḑè">
                <a:extLst>
                  <a:ext uri="{FF2B5EF4-FFF2-40B4-BE49-F238E27FC236}">
                    <a16:creationId xmlns:a16="http://schemas.microsoft.com/office/drawing/2014/main" id="{44E661DB-3234-4822-B8A1-A4A8C68F8632}"/>
                  </a:ext>
                </a:extLst>
              </p:cNvPr>
              <p:cNvSpPr/>
              <p:nvPr/>
            </p:nvSpPr>
            <p:spPr bwMode="auto">
              <a:xfrm>
                <a:off x="801687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2" name="iSľíḍè">
                <a:extLst>
                  <a:ext uri="{FF2B5EF4-FFF2-40B4-BE49-F238E27FC236}">
                    <a16:creationId xmlns:a16="http://schemas.microsoft.com/office/drawing/2014/main" id="{34B81879-8C99-4D98-A793-BF0D93FC8BB5}"/>
                  </a:ext>
                </a:extLst>
              </p:cNvPr>
              <p:cNvSpPr/>
              <p:nvPr/>
            </p:nvSpPr>
            <p:spPr bwMode="auto">
              <a:xfrm>
                <a:off x="8172450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7 w 59"/>
                  <a:gd name="T3" fmla="*/ 68 h 70"/>
                  <a:gd name="T4" fmla="*/ 35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2 w 59"/>
                  <a:gd name="T23" fmla="*/ 55 h 70"/>
                  <a:gd name="T24" fmla="*/ 44 w 59"/>
                  <a:gd name="T25" fmla="*/ 61 h 70"/>
                  <a:gd name="T26" fmla="*/ 59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2 w 59"/>
                  <a:gd name="T35" fmla="*/ 10 h 70"/>
                  <a:gd name="T36" fmla="*/ 32 w 59"/>
                  <a:gd name="T37" fmla="*/ 6 h 70"/>
                  <a:gd name="T38" fmla="*/ 20 w 59"/>
                  <a:gd name="T39" fmla="*/ 12 h 70"/>
                  <a:gd name="T40" fmla="*/ 15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5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7" y="50"/>
                      <a:pt x="22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9" y="61"/>
                      <a:pt x="53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6" y="6"/>
                      <a:pt x="32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3" name="ïŝļíḑè">
                <a:extLst>
                  <a:ext uri="{FF2B5EF4-FFF2-40B4-BE49-F238E27FC236}">
                    <a16:creationId xmlns:a16="http://schemas.microsoft.com/office/drawing/2014/main" id="{790D87A0-26AC-4DDA-BB9C-C011D4D5EE89}"/>
                  </a:ext>
                </a:extLst>
              </p:cNvPr>
              <p:cNvSpPr/>
              <p:nvPr/>
            </p:nvSpPr>
            <p:spPr bwMode="auto">
              <a:xfrm>
                <a:off x="840740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4" name="işľídè">
                <a:extLst>
                  <a:ext uri="{FF2B5EF4-FFF2-40B4-BE49-F238E27FC236}">
                    <a16:creationId xmlns:a16="http://schemas.microsoft.com/office/drawing/2014/main" id="{65187E3A-905C-465B-9E8E-698BFFBF9E63}"/>
                  </a:ext>
                </a:extLst>
              </p:cNvPr>
              <p:cNvSpPr/>
              <p:nvPr/>
            </p:nvSpPr>
            <p:spPr bwMode="auto">
              <a:xfrm>
                <a:off x="8697913" y="4333875"/>
                <a:ext cx="180975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4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3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5" name="işľíḑe">
                <a:extLst>
                  <a:ext uri="{FF2B5EF4-FFF2-40B4-BE49-F238E27FC236}">
                    <a16:creationId xmlns:a16="http://schemas.microsoft.com/office/drawing/2014/main" id="{E8577A61-749D-49AB-8C27-0B4713C4C892}"/>
                  </a:ext>
                </a:extLst>
              </p:cNvPr>
              <p:cNvSpPr/>
              <p:nvPr/>
            </p:nvSpPr>
            <p:spPr bwMode="auto">
              <a:xfrm>
                <a:off x="8920163" y="4333875"/>
                <a:ext cx="190500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59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59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6" name="ïśľïḑé">
                <a:extLst>
                  <a:ext uri="{FF2B5EF4-FFF2-40B4-BE49-F238E27FC236}">
                    <a16:creationId xmlns:a16="http://schemas.microsoft.com/office/drawing/2014/main" id="{73E10D6D-3760-4DBD-B8D4-3EC530CCD4C0}"/>
                  </a:ext>
                </a:extLst>
              </p:cNvPr>
              <p:cNvSpPr/>
              <p:nvPr/>
            </p:nvSpPr>
            <p:spPr bwMode="auto">
              <a:xfrm>
                <a:off x="9283700" y="4235450"/>
                <a:ext cx="301625" cy="320675"/>
              </a:xfrm>
              <a:custGeom>
                <a:avLst/>
                <a:gdLst>
                  <a:gd name="T0" fmla="*/ 60 w 95"/>
                  <a:gd name="T1" fmla="*/ 44 h 101"/>
                  <a:gd name="T2" fmla="*/ 68 w 95"/>
                  <a:gd name="T3" fmla="*/ 44 h 101"/>
                  <a:gd name="T4" fmla="*/ 76 w 95"/>
                  <a:gd name="T5" fmla="*/ 44 h 101"/>
                  <a:gd name="T6" fmla="*/ 83 w 95"/>
                  <a:gd name="T7" fmla="*/ 44 h 101"/>
                  <a:gd name="T8" fmla="*/ 89 w 95"/>
                  <a:gd name="T9" fmla="*/ 44 h 101"/>
                  <a:gd name="T10" fmla="*/ 89 w 95"/>
                  <a:gd name="T11" fmla="*/ 47 h 101"/>
                  <a:gd name="T12" fmla="*/ 80 w 95"/>
                  <a:gd name="T13" fmla="*/ 49 h 101"/>
                  <a:gd name="T14" fmla="*/ 79 w 95"/>
                  <a:gd name="T15" fmla="*/ 51 h 101"/>
                  <a:gd name="T16" fmla="*/ 80 w 95"/>
                  <a:gd name="T17" fmla="*/ 57 h 101"/>
                  <a:gd name="T18" fmla="*/ 72 w 95"/>
                  <a:gd name="T19" fmla="*/ 83 h 101"/>
                  <a:gd name="T20" fmla="*/ 81 w 95"/>
                  <a:gd name="T21" fmla="*/ 92 h 101"/>
                  <a:gd name="T22" fmla="*/ 90 w 95"/>
                  <a:gd name="T23" fmla="*/ 95 h 101"/>
                  <a:gd name="T24" fmla="*/ 94 w 95"/>
                  <a:gd name="T25" fmla="*/ 95 h 101"/>
                  <a:gd name="T26" fmla="*/ 95 w 95"/>
                  <a:gd name="T27" fmla="*/ 98 h 101"/>
                  <a:gd name="T28" fmla="*/ 82 w 95"/>
                  <a:gd name="T29" fmla="*/ 101 h 101"/>
                  <a:gd name="T30" fmla="*/ 63 w 95"/>
                  <a:gd name="T31" fmla="*/ 92 h 101"/>
                  <a:gd name="T32" fmla="*/ 34 w 95"/>
                  <a:gd name="T33" fmla="*/ 101 h 101"/>
                  <a:gd name="T34" fmla="*/ 10 w 95"/>
                  <a:gd name="T35" fmla="*/ 94 h 101"/>
                  <a:gd name="T36" fmla="*/ 0 w 95"/>
                  <a:gd name="T37" fmla="*/ 75 h 101"/>
                  <a:gd name="T38" fmla="*/ 20 w 95"/>
                  <a:gd name="T39" fmla="*/ 47 h 101"/>
                  <a:gd name="T40" fmla="*/ 10 w 95"/>
                  <a:gd name="T41" fmla="*/ 33 h 101"/>
                  <a:gd name="T42" fmla="*/ 8 w 95"/>
                  <a:gd name="T43" fmla="*/ 22 h 101"/>
                  <a:gd name="T44" fmla="*/ 16 w 95"/>
                  <a:gd name="T45" fmla="*/ 6 h 101"/>
                  <a:gd name="T46" fmla="*/ 35 w 95"/>
                  <a:gd name="T47" fmla="*/ 0 h 101"/>
                  <a:gd name="T48" fmla="*/ 52 w 95"/>
                  <a:gd name="T49" fmla="*/ 5 h 101"/>
                  <a:gd name="T50" fmla="*/ 59 w 95"/>
                  <a:gd name="T51" fmla="*/ 19 h 101"/>
                  <a:gd name="T52" fmla="*/ 37 w 95"/>
                  <a:gd name="T53" fmla="*/ 44 h 101"/>
                  <a:gd name="T54" fmla="*/ 68 w 95"/>
                  <a:gd name="T55" fmla="*/ 77 h 101"/>
                  <a:gd name="T56" fmla="*/ 72 w 95"/>
                  <a:gd name="T57" fmla="*/ 58 h 101"/>
                  <a:gd name="T58" fmla="*/ 72 w 95"/>
                  <a:gd name="T59" fmla="*/ 51 h 101"/>
                  <a:gd name="T60" fmla="*/ 71 w 95"/>
                  <a:gd name="T61" fmla="*/ 49 h 101"/>
                  <a:gd name="T62" fmla="*/ 69 w 95"/>
                  <a:gd name="T63" fmla="*/ 49 h 101"/>
                  <a:gd name="T64" fmla="*/ 60 w 95"/>
                  <a:gd name="T65" fmla="*/ 47 h 101"/>
                  <a:gd name="T66" fmla="*/ 60 w 95"/>
                  <a:gd name="T67" fmla="*/ 44 h 101"/>
                  <a:gd name="T68" fmla="*/ 25 w 95"/>
                  <a:gd name="T69" fmla="*/ 51 h 101"/>
                  <a:gd name="T70" fmla="*/ 15 w 95"/>
                  <a:gd name="T71" fmla="*/ 72 h 101"/>
                  <a:gd name="T72" fmla="*/ 21 w 95"/>
                  <a:gd name="T73" fmla="*/ 88 h 101"/>
                  <a:gd name="T74" fmla="*/ 38 w 95"/>
                  <a:gd name="T75" fmla="*/ 94 h 101"/>
                  <a:gd name="T76" fmla="*/ 56 w 95"/>
                  <a:gd name="T77" fmla="*/ 87 h 101"/>
                  <a:gd name="T78" fmla="*/ 25 w 95"/>
                  <a:gd name="T79" fmla="*/ 51 h 101"/>
                  <a:gd name="T80" fmla="*/ 33 w 95"/>
                  <a:gd name="T81" fmla="*/ 40 h 101"/>
                  <a:gd name="T82" fmla="*/ 43 w 95"/>
                  <a:gd name="T83" fmla="*/ 20 h 101"/>
                  <a:gd name="T84" fmla="*/ 41 w 95"/>
                  <a:gd name="T85" fmla="*/ 9 h 101"/>
                  <a:gd name="T86" fmla="*/ 34 w 95"/>
                  <a:gd name="T87" fmla="*/ 6 h 101"/>
                  <a:gd name="T88" fmla="*/ 26 w 95"/>
                  <a:gd name="T89" fmla="*/ 9 h 101"/>
                  <a:gd name="T90" fmla="*/ 24 w 95"/>
                  <a:gd name="T91" fmla="*/ 18 h 101"/>
                  <a:gd name="T92" fmla="*/ 31 w 95"/>
                  <a:gd name="T93" fmla="*/ 37 h 101"/>
                  <a:gd name="T94" fmla="*/ 33 w 95"/>
                  <a:gd name="T95" fmla="*/ 4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5" h="101">
                    <a:moveTo>
                      <a:pt x="60" y="44"/>
                    </a:moveTo>
                    <a:cubicBezTo>
                      <a:pt x="63" y="44"/>
                      <a:pt x="65" y="44"/>
                      <a:pt x="68" y="44"/>
                    </a:cubicBezTo>
                    <a:cubicBezTo>
                      <a:pt x="71" y="44"/>
                      <a:pt x="73" y="44"/>
                      <a:pt x="76" y="44"/>
                    </a:cubicBezTo>
                    <a:cubicBezTo>
                      <a:pt x="79" y="44"/>
                      <a:pt x="81" y="44"/>
                      <a:pt x="83" y="44"/>
                    </a:cubicBezTo>
                    <a:cubicBezTo>
                      <a:pt x="85" y="44"/>
                      <a:pt x="87" y="44"/>
                      <a:pt x="89" y="44"/>
                    </a:cubicBezTo>
                    <a:cubicBezTo>
                      <a:pt x="89" y="47"/>
                      <a:pt x="89" y="47"/>
                      <a:pt x="89" y="47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79" y="49"/>
                      <a:pt x="79" y="50"/>
                      <a:pt x="79" y="51"/>
                    </a:cubicBezTo>
                    <a:cubicBezTo>
                      <a:pt x="79" y="53"/>
                      <a:pt x="80" y="55"/>
                      <a:pt x="80" y="57"/>
                    </a:cubicBezTo>
                    <a:cubicBezTo>
                      <a:pt x="80" y="67"/>
                      <a:pt x="77" y="76"/>
                      <a:pt x="72" y="83"/>
                    </a:cubicBezTo>
                    <a:cubicBezTo>
                      <a:pt x="75" y="87"/>
                      <a:pt x="78" y="90"/>
                      <a:pt x="81" y="92"/>
                    </a:cubicBezTo>
                    <a:cubicBezTo>
                      <a:pt x="83" y="94"/>
                      <a:pt x="86" y="95"/>
                      <a:pt x="90" y="95"/>
                    </a:cubicBezTo>
                    <a:cubicBezTo>
                      <a:pt x="91" y="95"/>
                      <a:pt x="93" y="95"/>
                      <a:pt x="94" y="95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91" y="100"/>
                      <a:pt x="86" y="101"/>
                      <a:pt x="82" y="101"/>
                    </a:cubicBezTo>
                    <a:cubicBezTo>
                      <a:pt x="74" y="101"/>
                      <a:pt x="68" y="98"/>
                      <a:pt x="63" y="92"/>
                    </a:cubicBezTo>
                    <a:cubicBezTo>
                      <a:pt x="54" y="98"/>
                      <a:pt x="45" y="101"/>
                      <a:pt x="34" y="101"/>
                    </a:cubicBezTo>
                    <a:cubicBezTo>
                      <a:pt x="24" y="101"/>
                      <a:pt x="16" y="99"/>
                      <a:pt x="10" y="94"/>
                    </a:cubicBezTo>
                    <a:cubicBezTo>
                      <a:pt x="3" y="89"/>
                      <a:pt x="0" y="83"/>
                      <a:pt x="0" y="75"/>
                    </a:cubicBezTo>
                    <a:cubicBezTo>
                      <a:pt x="0" y="64"/>
                      <a:pt x="6" y="55"/>
                      <a:pt x="20" y="47"/>
                    </a:cubicBezTo>
                    <a:cubicBezTo>
                      <a:pt x="15" y="41"/>
                      <a:pt x="12" y="36"/>
                      <a:pt x="10" y="33"/>
                    </a:cubicBezTo>
                    <a:cubicBezTo>
                      <a:pt x="9" y="29"/>
                      <a:pt x="8" y="26"/>
                      <a:pt x="8" y="22"/>
                    </a:cubicBezTo>
                    <a:cubicBezTo>
                      <a:pt x="8" y="15"/>
                      <a:pt x="11" y="10"/>
                      <a:pt x="16" y="6"/>
                    </a:cubicBezTo>
                    <a:cubicBezTo>
                      <a:pt x="21" y="2"/>
                      <a:pt x="27" y="0"/>
                      <a:pt x="35" y="0"/>
                    </a:cubicBezTo>
                    <a:cubicBezTo>
                      <a:pt x="42" y="0"/>
                      <a:pt x="48" y="2"/>
                      <a:pt x="52" y="5"/>
                    </a:cubicBezTo>
                    <a:cubicBezTo>
                      <a:pt x="57" y="8"/>
                      <a:pt x="59" y="13"/>
                      <a:pt x="59" y="19"/>
                    </a:cubicBezTo>
                    <a:cubicBezTo>
                      <a:pt x="59" y="29"/>
                      <a:pt x="52" y="37"/>
                      <a:pt x="37" y="44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71" y="72"/>
                      <a:pt x="72" y="65"/>
                      <a:pt x="72" y="58"/>
                    </a:cubicBezTo>
                    <a:cubicBezTo>
                      <a:pt x="72" y="56"/>
                      <a:pt x="72" y="53"/>
                      <a:pt x="72" y="51"/>
                    </a:cubicBezTo>
                    <a:cubicBezTo>
                      <a:pt x="72" y="50"/>
                      <a:pt x="71" y="50"/>
                      <a:pt x="71" y="49"/>
                    </a:cubicBezTo>
                    <a:cubicBezTo>
                      <a:pt x="70" y="49"/>
                      <a:pt x="70" y="49"/>
                      <a:pt x="69" y="49"/>
                    </a:cubicBezTo>
                    <a:cubicBezTo>
                      <a:pt x="60" y="47"/>
                      <a:pt x="60" y="47"/>
                      <a:pt x="60" y="47"/>
                    </a:cubicBezTo>
                    <a:lnTo>
                      <a:pt x="60" y="44"/>
                    </a:lnTo>
                    <a:close/>
                    <a:moveTo>
                      <a:pt x="25" y="51"/>
                    </a:moveTo>
                    <a:cubicBezTo>
                      <a:pt x="18" y="57"/>
                      <a:pt x="15" y="64"/>
                      <a:pt x="15" y="72"/>
                    </a:cubicBezTo>
                    <a:cubicBezTo>
                      <a:pt x="15" y="79"/>
                      <a:pt x="17" y="84"/>
                      <a:pt x="21" y="88"/>
                    </a:cubicBezTo>
                    <a:cubicBezTo>
                      <a:pt x="25" y="92"/>
                      <a:pt x="30" y="94"/>
                      <a:pt x="38" y="94"/>
                    </a:cubicBezTo>
                    <a:cubicBezTo>
                      <a:pt x="44" y="94"/>
                      <a:pt x="51" y="91"/>
                      <a:pt x="56" y="87"/>
                    </a:cubicBezTo>
                    <a:lnTo>
                      <a:pt x="25" y="51"/>
                    </a:lnTo>
                    <a:close/>
                    <a:moveTo>
                      <a:pt x="33" y="40"/>
                    </a:moveTo>
                    <a:cubicBezTo>
                      <a:pt x="40" y="34"/>
                      <a:pt x="43" y="28"/>
                      <a:pt x="43" y="20"/>
                    </a:cubicBezTo>
                    <a:cubicBezTo>
                      <a:pt x="43" y="15"/>
                      <a:pt x="43" y="12"/>
                      <a:pt x="41" y="9"/>
                    </a:cubicBezTo>
                    <a:cubicBezTo>
                      <a:pt x="39" y="7"/>
                      <a:pt x="36" y="6"/>
                      <a:pt x="34" y="6"/>
                    </a:cubicBezTo>
                    <a:cubicBezTo>
                      <a:pt x="31" y="6"/>
                      <a:pt x="28" y="7"/>
                      <a:pt x="26" y="9"/>
                    </a:cubicBezTo>
                    <a:cubicBezTo>
                      <a:pt x="25" y="11"/>
                      <a:pt x="24" y="14"/>
                      <a:pt x="24" y="18"/>
                    </a:cubicBezTo>
                    <a:cubicBezTo>
                      <a:pt x="24" y="24"/>
                      <a:pt x="26" y="30"/>
                      <a:pt x="31" y="37"/>
                    </a:cubicBezTo>
                    <a:lnTo>
                      <a:pt x="33" y="4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7" name="ïṡľîḑê">
                <a:extLst>
                  <a:ext uri="{FF2B5EF4-FFF2-40B4-BE49-F238E27FC236}">
                    <a16:creationId xmlns:a16="http://schemas.microsoft.com/office/drawing/2014/main" id="{3145A54F-D349-4F6C-A715-E994413FD72D}"/>
                  </a:ext>
                </a:extLst>
              </p:cNvPr>
              <p:cNvSpPr/>
              <p:nvPr/>
            </p:nvSpPr>
            <p:spPr bwMode="auto">
              <a:xfrm>
                <a:off x="972502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4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5 w 87"/>
                  <a:gd name="T17" fmla="*/ 25 h 99"/>
                  <a:gd name="T18" fmla="*/ 2 w 87"/>
                  <a:gd name="T19" fmla="*/ 25 h 99"/>
                  <a:gd name="T20" fmla="*/ 0 w 87"/>
                  <a:gd name="T21" fmla="*/ 0 h 99"/>
                  <a:gd name="T22" fmla="*/ 1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7 w 87"/>
                  <a:gd name="T29" fmla="*/ 0 h 99"/>
                  <a:gd name="T30" fmla="*/ 87 w 87"/>
                  <a:gd name="T31" fmla="*/ 0 h 99"/>
                  <a:gd name="T32" fmla="*/ 83 w 87"/>
                  <a:gd name="T33" fmla="*/ 25 h 99"/>
                  <a:gd name="T34" fmla="*/ 80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3 w 87"/>
                  <a:gd name="T47" fmla="*/ 96 h 99"/>
                  <a:gd name="T48" fmla="*/ 63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8" y="99"/>
                      <a:pt x="31" y="99"/>
                      <a:pt x="24" y="99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6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0"/>
                      <a:pt x="24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4" y="0"/>
                      <a:pt x="75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1" y="93"/>
                      <a:pt x="52" y="93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56" y="99"/>
                      <a:pt x="49" y="99"/>
                      <a:pt x="43" y="9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8" name="ïŝļîdé">
                <a:extLst>
                  <a:ext uri="{FF2B5EF4-FFF2-40B4-BE49-F238E27FC236}">
                    <a16:creationId xmlns:a16="http://schemas.microsoft.com/office/drawing/2014/main" id="{9AEFE9E4-7710-4B66-8192-8908E8628710}"/>
                  </a:ext>
                </a:extLst>
              </p:cNvPr>
              <p:cNvSpPr/>
              <p:nvPr/>
            </p:nvSpPr>
            <p:spPr bwMode="auto">
              <a:xfrm>
                <a:off x="9999663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6 w 59"/>
                  <a:gd name="T3" fmla="*/ 68 h 70"/>
                  <a:gd name="T4" fmla="*/ 34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1 w 59"/>
                  <a:gd name="T23" fmla="*/ 55 h 70"/>
                  <a:gd name="T24" fmla="*/ 44 w 59"/>
                  <a:gd name="T25" fmla="*/ 61 h 70"/>
                  <a:gd name="T26" fmla="*/ 58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1 w 59"/>
                  <a:gd name="T35" fmla="*/ 10 h 70"/>
                  <a:gd name="T36" fmla="*/ 32 w 59"/>
                  <a:gd name="T37" fmla="*/ 6 h 70"/>
                  <a:gd name="T38" fmla="*/ 19 w 59"/>
                  <a:gd name="T39" fmla="*/ 12 h 70"/>
                  <a:gd name="T40" fmla="*/ 14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7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6" y="50"/>
                      <a:pt x="21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8" y="61"/>
                      <a:pt x="53" y="61"/>
                      <a:pt x="58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1" y="10"/>
                    </a:cubicBezTo>
                    <a:cubicBezTo>
                      <a:pt x="39" y="7"/>
                      <a:pt x="36" y="6"/>
                      <a:pt x="32" y="6"/>
                    </a:cubicBezTo>
                    <a:cubicBezTo>
                      <a:pt x="26" y="6"/>
                      <a:pt x="22" y="8"/>
                      <a:pt x="19" y="12"/>
                    </a:cubicBezTo>
                    <a:cubicBezTo>
                      <a:pt x="16" y="16"/>
                      <a:pt x="15" y="21"/>
                      <a:pt x="14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9" name="išḻiḋê">
                <a:extLst>
                  <a:ext uri="{FF2B5EF4-FFF2-40B4-BE49-F238E27FC236}">
                    <a16:creationId xmlns:a16="http://schemas.microsoft.com/office/drawing/2014/main" id="{4B8D6B35-8BC1-48D5-BE38-8AE49C0CAF56}"/>
                  </a:ext>
                </a:extLst>
              </p:cNvPr>
              <p:cNvSpPr/>
              <p:nvPr/>
            </p:nvSpPr>
            <p:spPr bwMode="auto">
              <a:xfrm>
                <a:off x="10237788" y="4333875"/>
                <a:ext cx="184150" cy="222250"/>
              </a:xfrm>
              <a:custGeom>
                <a:avLst/>
                <a:gdLst>
                  <a:gd name="T0" fmla="*/ 58 w 58"/>
                  <a:gd name="T1" fmla="*/ 63 h 70"/>
                  <a:gd name="T2" fmla="*/ 47 w 58"/>
                  <a:gd name="T3" fmla="*/ 68 h 70"/>
                  <a:gd name="T4" fmla="*/ 34 w 58"/>
                  <a:gd name="T5" fmla="*/ 70 h 70"/>
                  <a:gd name="T6" fmla="*/ 9 w 58"/>
                  <a:gd name="T7" fmla="*/ 61 h 70"/>
                  <a:gd name="T8" fmla="*/ 0 w 58"/>
                  <a:gd name="T9" fmla="*/ 37 h 70"/>
                  <a:gd name="T10" fmla="*/ 10 w 58"/>
                  <a:gd name="T11" fmla="*/ 11 h 70"/>
                  <a:gd name="T12" fmla="*/ 37 w 58"/>
                  <a:gd name="T13" fmla="*/ 0 h 70"/>
                  <a:gd name="T14" fmla="*/ 57 w 58"/>
                  <a:gd name="T15" fmla="*/ 5 h 70"/>
                  <a:gd name="T16" fmla="*/ 53 w 58"/>
                  <a:gd name="T17" fmla="*/ 24 h 70"/>
                  <a:gd name="T18" fmla="*/ 50 w 58"/>
                  <a:gd name="T19" fmla="*/ 25 h 70"/>
                  <a:gd name="T20" fmla="*/ 45 w 58"/>
                  <a:gd name="T21" fmla="*/ 8 h 70"/>
                  <a:gd name="T22" fmla="*/ 37 w 58"/>
                  <a:gd name="T23" fmla="*/ 6 h 70"/>
                  <a:gd name="T24" fmla="*/ 21 w 58"/>
                  <a:gd name="T25" fmla="*/ 14 h 70"/>
                  <a:gd name="T26" fmla="*/ 15 w 58"/>
                  <a:gd name="T27" fmla="*/ 33 h 70"/>
                  <a:gd name="T28" fmla="*/ 21 w 58"/>
                  <a:gd name="T29" fmla="*/ 54 h 70"/>
                  <a:gd name="T30" fmla="*/ 43 w 58"/>
                  <a:gd name="T31" fmla="*/ 61 h 70"/>
                  <a:gd name="T32" fmla="*/ 57 w 58"/>
                  <a:gd name="T33" fmla="*/ 60 h 70"/>
                  <a:gd name="T34" fmla="*/ 58 w 58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8" h="70">
                    <a:moveTo>
                      <a:pt x="58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6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5" y="9"/>
                      <a:pt x="21" y="14"/>
                    </a:cubicBezTo>
                    <a:cubicBezTo>
                      <a:pt x="17" y="19"/>
                      <a:pt x="15" y="25"/>
                      <a:pt x="15" y="33"/>
                    </a:cubicBezTo>
                    <a:cubicBezTo>
                      <a:pt x="15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8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0" name="i$1íďé">
                <a:extLst>
                  <a:ext uri="{FF2B5EF4-FFF2-40B4-BE49-F238E27FC236}">
                    <a16:creationId xmlns:a16="http://schemas.microsoft.com/office/drawing/2014/main" id="{5BB0AA19-D1B0-4703-BAA2-1B25C1BD3C20}"/>
                  </a:ext>
                </a:extLst>
              </p:cNvPr>
              <p:cNvSpPr/>
              <p:nvPr/>
            </p:nvSpPr>
            <p:spPr bwMode="auto">
              <a:xfrm>
                <a:off x="10463213" y="4210050"/>
                <a:ext cx="246063" cy="339725"/>
              </a:xfrm>
              <a:custGeom>
                <a:avLst/>
                <a:gdLst>
                  <a:gd name="T0" fmla="*/ 0 w 78"/>
                  <a:gd name="T1" fmla="*/ 5 h 107"/>
                  <a:gd name="T2" fmla="*/ 23 w 78"/>
                  <a:gd name="T3" fmla="*/ 0 h 107"/>
                  <a:gd name="T4" fmla="*/ 24 w 78"/>
                  <a:gd name="T5" fmla="*/ 0 h 107"/>
                  <a:gd name="T6" fmla="*/ 24 w 78"/>
                  <a:gd name="T7" fmla="*/ 20 h 107"/>
                  <a:gd name="T8" fmla="*/ 24 w 78"/>
                  <a:gd name="T9" fmla="*/ 47 h 107"/>
                  <a:gd name="T10" fmla="*/ 47 w 78"/>
                  <a:gd name="T11" fmla="*/ 39 h 107"/>
                  <a:gd name="T12" fmla="*/ 62 w 78"/>
                  <a:gd name="T13" fmla="*/ 45 h 107"/>
                  <a:gd name="T14" fmla="*/ 68 w 78"/>
                  <a:gd name="T15" fmla="*/ 61 h 107"/>
                  <a:gd name="T16" fmla="*/ 68 w 78"/>
                  <a:gd name="T17" fmla="*/ 86 h 107"/>
                  <a:gd name="T18" fmla="*/ 68 w 78"/>
                  <a:gd name="T19" fmla="*/ 99 h 107"/>
                  <a:gd name="T20" fmla="*/ 70 w 78"/>
                  <a:gd name="T21" fmla="*/ 102 h 107"/>
                  <a:gd name="T22" fmla="*/ 78 w 78"/>
                  <a:gd name="T23" fmla="*/ 104 h 107"/>
                  <a:gd name="T24" fmla="*/ 78 w 78"/>
                  <a:gd name="T25" fmla="*/ 107 h 107"/>
                  <a:gd name="T26" fmla="*/ 62 w 78"/>
                  <a:gd name="T27" fmla="*/ 107 h 107"/>
                  <a:gd name="T28" fmla="*/ 46 w 78"/>
                  <a:gd name="T29" fmla="*/ 107 h 107"/>
                  <a:gd name="T30" fmla="*/ 46 w 78"/>
                  <a:gd name="T31" fmla="*/ 104 h 107"/>
                  <a:gd name="T32" fmla="*/ 53 w 78"/>
                  <a:gd name="T33" fmla="*/ 102 h 107"/>
                  <a:gd name="T34" fmla="*/ 55 w 78"/>
                  <a:gd name="T35" fmla="*/ 100 h 107"/>
                  <a:gd name="T36" fmla="*/ 55 w 78"/>
                  <a:gd name="T37" fmla="*/ 96 h 107"/>
                  <a:gd name="T38" fmla="*/ 55 w 78"/>
                  <a:gd name="T39" fmla="*/ 65 h 107"/>
                  <a:gd name="T40" fmla="*/ 51 w 78"/>
                  <a:gd name="T41" fmla="*/ 52 h 107"/>
                  <a:gd name="T42" fmla="*/ 38 w 78"/>
                  <a:gd name="T43" fmla="*/ 48 h 107"/>
                  <a:gd name="T44" fmla="*/ 24 w 78"/>
                  <a:gd name="T45" fmla="*/ 52 h 107"/>
                  <a:gd name="T46" fmla="*/ 24 w 78"/>
                  <a:gd name="T47" fmla="*/ 84 h 107"/>
                  <a:gd name="T48" fmla="*/ 24 w 78"/>
                  <a:gd name="T49" fmla="*/ 100 h 107"/>
                  <a:gd name="T50" fmla="*/ 26 w 78"/>
                  <a:gd name="T51" fmla="*/ 102 h 107"/>
                  <a:gd name="T52" fmla="*/ 33 w 78"/>
                  <a:gd name="T53" fmla="*/ 104 h 107"/>
                  <a:gd name="T54" fmla="*/ 33 w 78"/>
                  <a:gd name="T55" fmla="*/ 107 h 107"/>
                  <a:gd name="T56" fmla="*/ 17 w 78"/>
                  <a:gd name="T57" fmla="*/ 107 h 107"/>
                  <a:gd name="T58" fmla="*/ 1 w 78"/>
                  <a:gd name="T59" fmla="*/ 107 h 107"/>
                  <a:gd name="T60" fmla="*/ 0 w 78"/>
                  <a:gd name="T61" fmla="*/ 104 h 107"/>
                  <a:gd name="T62" fmla="*/ 8 w 78"/>
                  <a:gd name="T63" fmla="*/ 102 h 107"/>
                  <a:gd name="T64" fmla="*/ 10 w 78"/>
                  <a:gd name="T65" fmla="*/ 100 h 107"/>
                  <a:gd name="T66" fmla="*/ 10 w 78"/>
                  <a:gd name="T67" fmla="*/ 82 h 107"/>
                  <a:gd name="T68" fmla="*/ 10 w 78"/>
                  <a:gd name="T69" fmla="*/ 53 h 107"/>
                  <a:gd name="T70" fmla="*/ 10 w 78"/>
                  <a:gd name="T71" fmla="*/ 27 h 107"/>
                  <a:gd name="T72" fmla="*/ 10 w 78"/>
                  <a:gd name="T73" fmla="*/ 10 h 107"/>
                  <a:gd name="T74" fmla="*/ 0 w 78"/>
                  <a:gd name="T75" fmla="*/ 7 h 107"/>
                  <a:gd name="T76" fmla="*/ 0 w 78"/>
                  <a:gd name="T77" fmla="*/ 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8" h="107">
                    <a:moveTo>
                      <a:pt x="0" y="5"/>
                    </a:moveTo>
                    <a:cubicBezTo>
                      <a:pt x="8" y="3"/>
                      <a:pt x="16" y="2"/>
                      <a:pt x="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5"/>
                      <a:pt x="24" y="11"/>
                      <a:pt x="24" y="20"/>
                    </a:cubicBezTo>
                    <a:cubicBezTo>
                      <a:pt x="24" y="28"/>
                      <a:pt x="24" y="37"/>
                      <a:pt x="24" y="47"/>
                    </a:cubicBezTo>
                    <a:cubicBezTo>
                      <a:pt x="32" y="42"/>
                      <a:pt x="40" y="39"/>
                      <a:pt x="47" y="39"/>
                    </a:cubicBezTo>
                    <a:cubicBezTo>
                      <a:pt x="53" y="39"/>
                      <a:pt x="58" y="41"/>
                      <a:pt x="62" y="45"/>
                    </a:cubicBezTo>
                    <a:cubicBezTo>
                      <a:pt x="66" y="49"/>
                      <a:pt x="68" y="54"/>
                      <a:pt x="68" y="61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8" y="92"/>
                      <a:pt x="68" y="96"/>
                      <a:pt x="68" y="99"/>
                    </a:cubicBezTo>
                    <a:cubicBezTo>
                      <a:pt x="68" y="101"/>
                      <a:pt x="69" y="101"/>
                      <a:pt x="70" y="102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7"/>
                      <a:pt x="78" y="107"/>
                      <a:pt x="78" y="107"/>
                    </a:cubicBezTo>
                    <a:cubicBezTo>
                      <a:pt x="72" y="107"/>
                      <a:pt x="66" y="107"/>
                      <a:pt x="62" y="107"/>
                    </a:cubicBezTo>
                    <a:cubicBezTo>
                      <a:pt x="57" y="107"/>
                      <a:pt x="52" y="107"/>
                      <a:pt x="46" y="107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4" y="102"/>
                      <a:pt x="55" y="101"/>
                      <a:pt x="55" y="100"/>
                    </a:cubicBezTo>
                    <a:cubicBezTo>
                      <a:pt x="55" y="99"/>
                      <a:pt x="55" y="98"/>
                      <a:pt x="55" y="96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5" y="59"/>
                      <a:pt x="54" y="55"/>
                      <a:pt x="51" y="52"/>
                    </a:cubicBezTo>
                    <a:cubicBezTo>
                      <a:pt x="48" y="49"/>
                      <a:pt x="44" y="48"/>
                      <a:pt x="38" y="48"/>
                    </a:cubicBezTo>
                    <a:cubicBezTo>
                      <a:pt x="34" y="48"/>
                      <a:pt x="29" y="49"/>
                      <a:pt x="24" y="52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89"/>
                      <a:pt x="24" y="95"/>
                      <a:pt x="24" y="100"/>
                    </a:cubicBezTo>
                    <a:cubicBezTo>
                      <a:pt x="24" y="101"/>
                      <a:pt x="24" y="102"/>
                      <a:pt x="26" y="102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27" y="107"/>
                      <a:pt x="22" y="107"/>
                      <a:pt x="17" y="107"/>
                    </a:cubicBezTo>
                    <a:cubicBezTo>
                      <a:pt x="12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0" y="95"/>
                      <a:pt x="10" y="89"/>
                      <a:pt x="10" y="82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43"/>
                      <a:pt x="10" y="34"/>
                      <a:pt x="10" y="27"/>
                    </a:cubicBezTo>
                    <a:cubicBezTo>
                      <a:pt x="10" y="19"/>
                      <a:pt x="10" y="14"/>
                      <a:pt x="10" y="1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1" name="iṣľíḓe">
                <a:extLst>
                  <a:ext uri="{FF2B5EF4-FFF2-40B4-BE49-F238E27FC236}">
                    <a16:creationId xmlns:a16="http://schemas.microsoft.com/office/drawing/2014/main" id="{53BEF1E0-1C20-49AF-9981-8743DA9AA7EF}"/>
                  </a:ext>
                </a:extLst>
              </p:cNvPr>
              <p:cNvSpPr/>
              <p:nvPr/>
            </p:nvSpPr>
            <p:spPr bwMode="auto">
              <a:xfrm>
                <a:off x="10750550" y="4333875"/>
                <a:ext cx="247650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4 w 78"/>
                  <a:gd name="T33" fmla="*/ 61 h 68"/>
                  <a:gd name="T34" fmla="*/ 54 w 78"/>
                  <a:gd name="T35" fmla="*/ 57 h 68"/>
                  <a:gd name="T36" fmla="*/ 54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2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1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4" y="61"/>
                    </a:cubicBezTo>
                    <a:cubicBezTo>
                      <a:pt x="54" y="60"/>
                      <a:pt x="54" y="59"/>
                      <a:pt x="54" y="57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0"/>
                      <a:pt x="53" y="16"/>
                      <a:pt x="50" y="13"/>
                    </a:cubicBezTo>
                    <a:cubicBezTo>
                      <a:pt x="48" y="10"/>
                      <a:pt x="43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6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2" name="iş1iḑè">
                <a:extLst>
                  <a:ext uri="{FF2B5EF4-FFF2-40B4-BE49-F238E27FC236}">
                    <a16:creationId xmlns:a16="http://schemas.microsoft.com/office/drawing/2014/main" id="{E70A51FB-285A-4423-A0A8-F899E2A95CEE}"/>
                  </a:ext>
                </a:extLst>
              </p:cNvPr>
              <p:cNvSpPr/>
              <p:nvPr/>
            </p:nvSpPr>
            <p:spPr bwMode="auto">
              <a:xfrm>
                <a:off x="11042650" y="4333875"/>
                <a:ext cx="211138" cy="222250"/>
              </a:xfrm>
              <a:custGeom>
                <a:avLst/>
                <a:gdLst>
                  <a:gd name="T0" fmla="*/ 67 w 67"/>
                  <a:gd name="T1" fmla="*/ 34 h 70"/>
                  <a:gd name="T2" fmla="*/ 58 w 67"/>
                  <a:gd name="T3" fmla="*/ 60 h 70"/>
                  <a:gd name="T4" fmla="*/ 33 w 67"/>
                  <a:gd name="T5" fmla="*/ 70 h 70"/>
                  <a:gd name="T6" fmla="*/ 9 w 67"/>
                  <a:gd name="T7" fmla="*/ 61 h 70"/>
                  <a:gd name="T8" fmla="*/ 0 w 67"/>
                  <a:gd name="T9" fmla="*/ 36 h 70"/>
                  <a:gd name="T10" fmla="*/ 9 w 67"/>
                  <a:gd name="T11" fmla="*/ 10 h 70"/>
                  <a:gd name="T12" fmla="*/ 34 w 67"/>
                  <a:gd name="T13" fmla="*/ 0 h 70"/>
                  <a:gd name="T14" fmla="*/ 58 w 67"/>
                  <a:gd name="T15" fmla="*/ 10 h 70"/>
                  <a:gd name="T16" fmla="*/ 67 w 67"/>
                  <a:gd name="T17" fmla="*/ 34 h 70"/>
                  <a:gd name="T18" fmla="*/ 14 w 67"/>
                  <a:gd name="T19" fmla="*/ 34 h 70"/>
                  <a:gd name="T20" fmla="*/ 19 w 67"/>
                  <a:gd name="T21" fmla="*/ 56 h 70"/>
                  <a:gd name="T22" fmla="*/ 34 w 67"/>
                  <a:gd name="T23" fmla="*/ 64 h 70"/>
                  <a:gd name="T24" fmla="*/ 48 w 67"/>
                  <a:gd name="T25" fmla="*/ 57 h 70"/>
                  <a:gd name="T26" fmla="*/ 53 w 67"/>
                  <a:gd name="T27" fmla="*/ 35 h 70"/>
                  <a:gd name="T28" fmla="*/ 48 w 67"/>
                  <a:gd name="T29" fmla="*/ 14 h 70"/>
                  <a:gd name="T30" fmla="*/ 33 w 67"/>
                  <a:gd name="T31" fmla="*/ 6 h 70"/>
                  <a:gd name="T32" fmla="*/ 19 w 67"/>
                  <a:gd name="T33" fmla="*/ 13 h 70"/>
                  <a:gd name="T34" fmla="*/ 14 w 67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70">
                    <a:moveTo>
                      <a:pt x="67" y="34"/>
                    </a:moveTo>
                    <a:cubicBezTo>
                      <a:pt x="67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6" y="4"/>
                      <a:pt x="24" y="0"/>
                      <a:pt x="34" y="0"/>
                    </a:cubicBezTo>
                    <a:cubicBezTo>
                      <a:pt x="44" y="0"/>
                      <a:pt x="52" y="4"/>
                      <a:pt x="58" y="10"/>
                    </a:cubicBezTo>
                    <a:cubicBezTo>
                      <a:pt x="64" y="16"/>
                      <a:pt x="67" y="24"/>
                      <a:pt x="67" y="34"/>
                    </a:cubicBezTo>
                    <a:close/>
                    <a:moveTo>
                      <a:pt x="14" y="34"/>
                    </a:moveTo>
                    <a:cubicBezTo>
                      <a:pt x="14" y="43"/>
                      <a:pt x="16" y="51"/>
                      <a:pt x="19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4" y="9"/>
                      <a:pt x="40" y="6"/>
                      <a:pt x="33" y="6"/>
                    </a:cubicBezTo>
                    <a:cubicBezTo>
                      <a:pt x="27" y="6"/>
                      <a:pt x="22" y="8"/>
                      <a:pt x="19" y="13"/>
                    </a:cubicBezTo>
                    <a:cubicBezTo>
                      <a:pt x="16" y="18"/>
                      <a:pt x="14" y="25"/>
                      <a:pt x="14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3" name="ïṩľîḑè">
                <a:extLst>
                  <a:ext uri="{FF2B5EF4-FFF2-40B4-BE49-F238E27FC236}">
                    <a16:creationId xmlns:a16="http://schemas.microsoft.com/office/drawing/2014/main" id="{F4308E86-95DA-421C-8040-86EB939FC2D9}"/>
                  </a:ext>
                </a:extLst>
              </p:cNvPr>
              <p:cNvSpPr/>
              <p:nvPr/>
            </p:nvSpPr>
            <p:spPr bwMode="auto">
              <a:xfrm>
                <a:off x="11301413" y="4210050"/>
                <a:ext cx="107950" cy="339725"/>
              </a:xfrm>
              <a:custGeom>
                <a:avLst/>
                <a:gdLst>
                  <a:gd name="T0" fmla="*/ 1 w 34"/>
                  <a:gd name="T1" fmla="*/ 7 h 107"/>
                  <a:gd name="T2" fmla="*/ 0 w 34"/>
                  <a:gd name="T3" fmla="*/ 5 h 107"/>
                  <a:gd name="T4" fmla="*/ 24 w 34"/>
                  <a:gd name="T5" fmla="*/ 0 h 107"/>
                  <a:gd name="T6" fmla="*/ 24 w 34"/>
                  <a:gd name="T7" fmla="*/ 0 h 107"/>
                  <a:gd name="T8" fmla="*/ 24 w 34"/>
                  <a:gd name="T9" fmla="*/ 33 h 107"/>
                  <a:gd name="T10" fmla="*/ 24 w 34"/>
                  <a:gd name="T11" fmla="*/ 79 h 107"/>
                  <a:gd name="T12" fmla="*/ 24 w 34"/>
                  <a:gd name="T13" fmla="*/ 99 h 107"/>
                  <a:gd name="T14" fmla="*/ 26 w 34"/>
                  <a:gd name="T15" fmla="*/ 102 h 107"/>
                  <a:gd name="T16" fmla="*/ 34 w 34"/>
                  <a:gd name="T17" fmla="*/ 104 h 107"/>
                  <a:gd name="T18" fmla="*/ 34 w 34"/>
                  <a:gd name="T19" fmla="*/ 107 h 107"/>
                  <a:gd name="T20" fmla="*/ 17 w 34"/>
                  <a:gd name="T21" fmla="*/ 107 h 107"/>
                  <a:gd name="T22" fmla="*/ 1 w 34"/>
                  <a:gd name="T23" fmla="*/ 107 h 107"/>
                  <a:gd name="T24" fmla="*/ 1 w 34"/>
                  <a:gd name="T25" fmla="*/ 104 h 107"/>
                  <a:gd name="T26" fmla="*/ 9 w 34"/>
                  <a:gd name="T27" fmla="*/ 102 h 107"/>
                  <a:gd name="T28" fmla="*/ 10 w 34"/>
                  <a:gd name="T29" fmla="*/ 100 h 107"/>
                  <a:gd name="T30" fmla="*/ 11 w 34"/>
                  <a:gd name="T31" fmla="*/ 82 h 107"/>
                  <a:gd name="T32" fmla="*/ 11 w 34"/>
                  <a:gd name="T33" fmla="*/ 53 h 107"/>
                  <a:gd name="T34" fmla="*/ 10 w 34"/>
                  <a:gd name="T35" fmla="*/ 10 h 107"/>
                  <a:gd name="T36" fmla="*/ 1 w 34"/>
                  <a:gd name="T37" fmla="*/ 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107">
                    <a:moveTo>
                      <a:pt x="1" y="7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7" y="2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8"/>
                      <a:pt x="24" y="19"/>
                      <a:pt x="24" y="33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4" y="87"/>
                      <a:pt x="24" y="94"/>
                      <a:pt x="24" y="99"/>
                    </a:cubicBezTo>
                    <a:cubicBezTo>
                      <a:pt x="24" y="101"/>
                      <a:pt x="25" y="102"/>
                      <a:pt x="26" y="102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1" y="94"/>
                      <a:pt x="11" y="88"/>
                      <a:pt x="11" y="8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35"/>
                      <a:pt x="11" y="21"/>
                      <a:pt x="10" y="10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4" name="ïṩḷïdé">
                <a:extLst>
                  <a:ext uri="{FF2B5EF4-FFF2-40B4-BE49-F238E27FC236}">
                    <a16:creationId xmlns:a16="http://schemas.microsoft.com/office/drawing/2014/main" id="{28496E00-B8D7-46DD-8017-22248C3715B7}"/>
                  </a:ext>
                </a:extLst>
              </p:cNvPr>
              <p:cNvSpPr/>
              <p:nvPr/>
            </p:nvSpPr>
            <p:spPr bwMode="auto">
              <a:xfrm>
                <a:off x="11456988" y="4333875"/>
                <a:ext cx="215900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9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8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4 w 68"/>
                  <a:gd name="T23" fmla="*/ 64 h 70"/>
                  <a:gd name="T24" fmla="*/ 48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3 w 68"/>
                  <a:gd name="T31" fmla="*/ 6 h 70"/>
                  <a:gd name="T32" fmla="*/ 19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10" y="10"/>
                    </a:cubicBezTo>
                    <a:cubicBezTo>
                      <a:pt x="16" y="4"/>
                      <a:pt x="24" y="0"/>
                      <a:pt x="35" y="0"/>
                    </a:cubicBezTo>
                    <a:cubicBezTo>
                      <a:pt x="45" y="0"/>
                      <a:pt x="52" y="4"/>
                      <a:pt x="58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6" y="51"/>
                      <a:pt x="20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5" y="9"/>
                      <a:pt x="40" y="6"/>
                      <a:pt x="33" y="6"/>
                    </a:cubicBezTo>
                    <a:cubicBezTo>
                      <a:pt x="27" y="6"/>
                      <a:pt x="23" y="8"/>
                      <a:pt x="19" y="13"/>
                    </a:cubicBezTo>
                    <a:cubicBezTo>
                      <a:pt x="16" y="18"/>
                      <a:pt x="15" y="25"/>
                      <a:pt x="15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5" name="iŝḻîḓè">
                <a:extLst>
                  <a:ext uri="{FF2B5EF4-FFF2-40B4-BE49-F238E27FC236}">
                    <a16:creationId xmlns:a16="http://schemas.microsoft.com/office/drawing/2014/main" id="{C3CEAD0F-49FC-4A6C-B390-B6C94A555862}"/>
                  </a:ext>
                </a:extLst>
              </p:cNvPr>
              <p:cNvSpPr/>
              <p:nvPr/>
            </p:nvSpPr>
            <p:spPr bwMode="auto">
              <a:xfrm>
                <a:off x="11720513" y="4333875"/>
                <a:ext cx="220663" cy="330200"/>
              </a:xfrm>
              <a:custGeom>
                <a:avLst/>
                <a:gdLst>
                  <a:gd name="T0" fmla="*/ 54 w 70"/>
                  <a:gd name="T1" fmla="*/ 9 h 104"/>
                  <a:gd name="T2" fmla="*/ 59 w 70"/>
                  <a:gd name="T3" fmla="*/ 23 h 104"/>
                  <a:gd name="T4" fmla="*/ 51 w 70"/>
                  <a:gd name="T5" fmla="*/ 42 h 104"/>
                  <a:gd name="T6" fmla="*/ 31 w 70"/>
                  <a:gd name="T7" fmla="*/ 49 h 104"/>
                  <a:gd name="T8" fmla="*/ 19 w 70"/>
                  <a:gd name="T9" fmla="*/ 46 h 104"/>
                  <a:gd name="T10" fmla="*/ 15 w 70"/>
                  <a:gd name="T11" fmla="*/ 56 h 104"/>
                  <a:gd name="T12" fmla="*/ 17 w 70"/>
                  <a:gd name="T13" fmla="*/ 59 h 104"/>
                  <a:gd name="T14" fmla="*/ 24 w 70"/>
                  <a:gd name="T15" fmla="*/ 59 h 104"/>
                  <a:gd name="T16" fmla="*/ 34 w 70"/>
                  <a:gd name="T17" fmla="*/ 59 h 104"/>
                  <a:gd name="T18" fmla="*/ 44 w 70"/>
                  <a:gd name="T19" fmla="*/ 59 h 104"/>
                  <a:gd name="T20" fmla="*/ 62 w 70"/>
                  <a:gd name="T21" fmla="*/ 63 h 104"/>
                  <a:gd name="T22" fmla="*/ 70 w 70"/>
                  <a:gd name="T23" fmla="*/ 76 h 104"/>
                  <a:gd name="T24" fmla="*/ 57 w 70"/>
                  <a:gd name="T25" fmla="*/ 96 h 104"/>
                  <a:gd name="T26" fmla="*/ 29 w 70"/>
                  <a:gd name="T27" fmla="*/ 104 h 104"/>
                  <a:gd name="T28" fmla="*/ 8 w 70"/>
                  <a:gd name="T29" fmla="*/ 99 h 104"/>
                  <a:gd name="T30" fmla="*/ 0 w 70"/>
                  <a:gd name="T31" fmla="*/ 88 h 104"/>
                  <a:gd name="T32" fmla="*/ 11 w 70"/>
                  <a:gd name="T33" fmla="*/ 70 h 104"/>
                  <a:gd name="T34" fmla="*/ 4 w 70"/>
                  <a:gd name="T35" fmla="*/ 63 h 104"/>
                  <a:gd name="T36" fmla="*/ 14 w 70"/>
                  <a:gd name="T37" fmla="*/ 45 h 104"/>
                  <a:gd name="T38" fmla="*/ 3 w 70"/>
                  <a:gd name="T39" fmla="*/ 25 h 104"/>
                  <a:gd name="T40" fmla="*/ 11 w 70"/>
                  <a:gd name="T41" fmla="*/ 7 h 104"/>
                  <a:gd name="T42" fmla="*/ 32 w 70"/>
                  <a:gd name="T43" fmla="*/ 0 h 104"/>
                  <a:gd name="T44" fmla="*/ 41 w 70"/>
                  <a:gd name="T45" fmla="*/ 1 h 104"/>
                  <a:gd name="T46" fmla="*/ 50 w 70"/>
                  <a:gd name="T47" fmla="*/ 2 h 104"/>
                  <a:gd name="T48" fmla="*/ 70 w 70"/>
                  <a:gd name="T49" fmla="*/ 2 h 104"/>
                  <a:gd name="T50" fmla="*/ 70 w 70"/>
                  <a:gd name="T51" fmla="*/ 5 h 104"/>
                  <a:gd name="T52" fmla="*/ 54 w 70"/>
                  <a:gd name="T53" fmla="*/ 9 h 104"/>
                  <a:gd name="T54" fmla="*/ 15 w 70"/>
                  <a:gd name="T55" fmla="*/ 71 h 104"/>
                  <a:gd name="T56" fmla="*/ 11 w 70"/>
                  <a:gd name="T57" fmla="*/ 84 h 104"/>
                  <a:gd name="T58" fmla="*/ 16 w 70"/>
                  <a:gd name="T59" fmla="*/ 94 h 104"/>
                  <a:gd name="T60" fmla="*/ 29 w 70"/>
                  <a:gd name="T61" fmla="*/ 97 h 104"/>
                  <a:gd name="T62" fmla="*/ 47 w 70"/>
                  <a:gd name="T63" fmla="*/ 93 h 104"/>
                  <a:gd name="T64" fmla="*/ 55 w 70"/>
                  <a:gd name="T65" fmla="*/ 80 h 104"/>
                  <a:gd name="T66" fmla="*/ 51 w 70"/>
                  <a:gd name="T67" fmla="*/ 73 h 104"/>
                  <a:gd name="T68" fmla="*/ 37 w 70"/>
                  <a:gd name="T69" fmla="*/ 71 h 104"/>
                  <a:gd name="T70" fmla="*/ 29 w 70"/>
                  <a:gd name="T71" fmla="*/ 71 h 104"/>
                  <a:gd name="T72" fmla="*/ 20 w 70"/>
                  <a:gd name="T73" fmla="*/ 71 h 104"/>
                  <a:gd name="T74" fmla="*/ 15 w 70"/>
                  <a:gd name="T75" fmla="*/ 71 h 104"/>
                  <a:gd name="T76" fmla="*/ 18 w 70"/>
                  <a:gd name="T77" fmla="*/ 24 h 104"/>
                  <a:gd name="T78" fmla="*/ 21 w 70"/>
                  <a:gd name="T79" fmla="*/ 38 h 104"/>
                  <a:gd name="T80" fmla="*/ 32 w 70"/>
                  <a:gd name="T81" fmla="*/ 43 h 104"/>
                  <a:gd name="T82" fmla="*/ 41 w 70"/>
                  <a:gd name="T83" fmla="*/ 38 h 104"/>
                  <a:gd name="T84" fmla="*/ 45 w 70"/>
                  <a:gd name="T85" fmla="*/ 25 h 104"/>
                  <a:gd name="T86" fmla="*/ 41 w 70"/>
                  <a:gd name="T87" fmla="*/ 11 h 104"/>
                  <a:gd name="T88" fmla="*/ 31 w 70"/>
                  <a:gd name="T89" fmla="*/ 6 h 104"/>
                  <a:gd name="T90" fmla="*/ 21 w 70"/>
                  <a:gd name="T91" fmla="*/ 10 h 104"/>
                  <a:gd name="T92" fmla="*/ 18 w 70"/>
                  <a:gd name="T93" fmla="*/ 2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0" h="104">
                    <a:moveTo>
                      <a:pt x="54" y="9"/>
                    </a:moveTo>
                    <a:cubicBezTo>
                      <a:pt x="57" y="13"/>
                      <a:pt x="59" y="18"/>
                      <a:pt x="59" y="23"/>
                    </a:cubicBezTo>
                    <a:cubicBezTo>
                      <a:pt x="59" y="31"/>
                      <a:pt x="57" y="37"/>
                      <a:pt x="51" y="42"/>
                    </a:cubicBezTo>
                    <a:cubicBezTo>
                      <a:pt x="46" y="46"/>
                      <a:pt x="39" y="49"/>
                      <a:pt x="31" y="49"/>
                    </a:cubicBezTo>
                    <a:cubicBezTo>
                      <a:pt x="27" y="49"/>
                      <a:pt x="23" y="48"/>
                      <a:pt x="19" y="46"/>
                    </a:cubicBezTo>
                    <a:cubicBezTo>
                      <a:pt x="16" y="51"/>
                      <a:pt x="15" y="54"/>
                      <a:pt x="15" y="56"/>
                    </a:cubicBezTo>
                    <a:cubicBezTo>
                      <a:pt x="15" y="57"/>
                      <a:pt x="16" y="58"/>
                      <a:pt x="17" y="59"/>
                    </a:cubicBezTo>
                    <a:cubicBezTo>
                      <a:pt x="18" y="59"/>
                      <a:pt x="21" y="59"/>
                      <a:pt x="24" y="59"/>
                    </a:cubicBezTo>
                    <a:cubicBezTo>
                      <a:pt x="27" y="59"/>
                      <a:pt x="30" y="59"/>
                      <a:pt x="34" y="59"/>
                    </a:cubicBezTo>
                    <a:cubicBezTo>
                      <a:pt x="37" y="59"/>
                      <a:pt x="41" y="59"/>
                      <a:pt x="44" y="59"/>
                    </a:cubicBezTo>
                    <a:cubicBezTo>
                      <a:pt x="51" y="59"/>
                      <a:pt x="57" y="60"/>
                      <a:pt x="62" y="63"/>
                    </a:cubicBezTo>
                    <a:cubicBezTo>
                      <a:pt x="67" y="66"/>
                      <a:pt x="70" y="70"/>
                      <a:pt x="70" y="76"/>
                    </a:cubicBezTo>
                    <a:cubicBezTo>
                      <a:pt x="70" y="85"/>
                      <a:pt x="66" y="91"/>
                      <a:pt x="57" y="96"/>
                    </a:cubicBezTo>
                    <a:cubicBezTo>
                      <a:pt x="49" y="101"/>
                      <a:pt x="39" y="104"/>
                      <a:pt x="29" y="104"/>
                    </a:cubicBezTo>
                    <a:cubicBezTo>
                      <a:pt x="20" y="104"/>
                      <a:pt x="13" y="102"/>
                      <a:pt x="8" y="99"/>
                    </a:cubicBezTo>
                    <a:cubicBezTo>
                      <a:pt x="2" y="97"/>
                      <a:pt x="0" y="93"/>
                      <a:pt x="0" y="88"/>
                    </a:cubicBezTo>
                    <a:cubicBezTo>
                      <a:pt x="0" y="83"/>
                      <a:pt x="4" y="77"/>
                      <a:pt x="11" y="70"/>
                    </a:cubicBezTo>
                    <a:cubicBezTo>
                      <a:pt x="6" y="68"/>
                      <a:pt x="4" y="66"/>
                      <a:pt x="4" y="63"/>
                    </a:cubicBezTo>
                    <a:cubicBezTo>
                      <a:pt x="4" y="58"/>
                      <a:pt x="7" y="52"/>
                      <a:pt x="14" y="45"/>
                    </a:cubicBezTo>
                    <a:cubicBezTo>
                      <a:pt x="7" y="40"/>
                      <a:pt x="3" y="34"/>
                      <a:pt x="3" y="25"/>
                    </a:cubicBezTo>
                    <a:cubicBezTo>
                      <a:pt x="3" y="18"/>
                      <a:pt x="6" y="12"/>
                      <a:pt x="11" y="7"/>
                    </a:cubicBezTo>
                    <a:cubicBezTo>
                      <a:pt x="16" y="3"/>
                      <a:pt x="23" y="0"/>
                      <a:pt x="32" y="0"/>
                    </a:cubicBezTo>
                    <a:cubicBezTo>
                      <a:pt x="34" y="0"/>
                      <a:pt x="37" y="1"/>
                      <a:pt x="41" y="1"/>
                    </a:cubicBezTo>
                    <a:cubicBezTo>
                      <a:pt x="45" y="2"/>
                      <a:pt x="48" y="2"/>
                      <a:pt x="50" y="2"/>
                    </a:cubicBezTo>
                    <a:cubicBezTo>
                      <a:pt x="57" y="2"/>
                      <a:pt x="64" y="2"/>
                      <a:pt x="70" y="2"/>
                    </a:cubicBezTo>
                    <a:cubicBezTo>
                      <a:pt x="70" y="5"/>
                      <a:pt x="70" y="5"/>
                      <a:pt x="70" y="5"/>
                    </a:cubicBezTo>
                    <a:lnTo>
                      <a:pt x="54" y="9"/>
                    </a:lnTo>
                    <a:close/>
                    <a:moveTo>
                      <a:pt x="15" y="71"/>
                    </a:moveTo>
                    <a:cubicBezTo>
                      <a:pt x="12" y="76"/>
                      <a:pt x="11" y="80"/>
                      <a:pt x="11" y="84"/>
                    </a:cubicBezTo>
                    <a:cubicBezTo>
                      <a:pt x="11" y="88"/>
                      <a:pt x="12" y="92"/>
                      <a:pt x="16" y="94"/>
                    </a:cubicBezTo>
                    <a:cubicBezTo>
                      <a:pt x="19" y="96"/>
                      <a:pt x="24" y="97"/>
                      <a:pt x="29" y="97"/>
                    </a:cubicBezTo>
                    <a:cubicBezTo>
                      <a:pt x="36" y="97"/>
                      <a:pt x="42" y="96"/>
                      <a:pt x="47" y="93"/>
                    </a:cubicBezTo>
                    <a:cubicBezTo>
                      <a:pt x="53" y="90"/>
                      <a:pt x="55" y="86"/>
                      <a:pt x="55" y="80"/>
                    </a:cubicBezTo>
                    <a:cubicBezTo>
                      <a:pt x="55" y="77"/>
                      <a:pt x="54" y="75"/>
                      <a:pt x="51" y="73"/>
                    </a:cubicBezTo>
                    <a:cubicBezTo>
                      <a:pt x="49" y="71"/>
                      <a:pt x="44" y="71"/>
                      <a:pt x="37" y="71"/>
                    </a:cubicBezTo>
                    <a:cubicBezTo>
                      <a:pt x="35" y="71"/>
                      <a:pt x="32" y="71"/>
                      <a:pt x="29" y="71"/>
                    </a:cubicBezTo>
                    <a:cubicBezTo>
                      <a:pt x="26" y="71"/>
                      <a:pt x="23" y="71"/>
                      <a:pt x="20" y="71"/>
                    </a:cubicBezTo>
                    <a:cubicBezTo>
                      <a:pt x="19" y="71"/>
                      <a:pt x="17" y="71"/>
                      <a:pt x="15" y="71"/>
                    </a:cubicBezTo>
                    <a:close/>
                    <a:moveTo>
                      <a:pt x="18" y="24"/>
                    </a:moveTo>
                    <a:cubicBezTo>
                      <a:pt x="18" y="30"/>
                      <a:pt x="19" y="35"/>
                      <a:pt x="21" y="38"/>
                    </a:cubicBezTo>
                    <a:cubicBezTo>
                      <a:pt x="24" y="41"/>
                      <a:pt x="27" y="43"/>
                      <a:pt x="32" y="43"/>
                    </a:cubicBezTo>
                    <a:cubicBezTo>
                      <a:pt x="36" y="43"/>
                      <a:pt x="39" y="42"/>
                      <a:pt x="41" y="38"/>
                    </a:cubicBezTo>
                    <a:cubicBezTo>
                      <a:pt x="44" y="35"/>
                      <a:pt x="45" y="31"/>
                      <a:pt x="45" y="25"/>
                    </a:cubicBezTo>
                    <a:cubicBezTo>
                      <a:pt x="45" y="19"/>
                      <a:pt x="43" y="14"/>
                      <a:pt x="41" y="11"/>
                    </a:cubicBezTo>
                    <a:cubicBezTo>
                      <a:pt x="39" y="7"/>
                      <a:pt x="35" y="6"/>
                      <a:pt x="31" y="6"/>
                    </a:cubicBezTo>
                    <a:cubicBezTo>
                      <a:pt x="26" y="6"/>
                      <a:pt x="23" y="7"/>
                      <a:pt x="21" y="10"/>
                    </a:cubicBezTo>
                    <a:cubicBezTo>
                      <a:pt x="19" y="13"/>
                      <a:pt x="18" y="18"/>
                      <a:pt x="18" y="2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6" name="îṩľïḑê">
                <a:extLst>
                  <a:ext uri="{FF2B5EF4-FFF2-40B4-BE49-F238E27FC236}">
                    <a16:creationId xmlns:a16="http://schemas.microsoft.com/office/drawing/2014/main" id="{D176920E-2107-4724-B5BA-D7C1F5F5E6C6}"/>
                  </a:ext>
                </a:extLst>
              </p:cNvPr>
              <p:cNvSpPr/>
              <p:nvPr/>
            </p:nvSpPr>
            <p:spPr bwMode="auto">
              <a:xfrm>
                <a:off x="11960225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1 w 74"/>
                  <a:gd name="T7" fmla="*/ 3 h 101"/>
                  <a:gd name="T8" fmla="*/ 23 w 74"/>
                  <a:gd name="T9" fmla="*/ 5 h 101"/>
                  <a:gd name="T10" fmla="*/ 29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4 w 74"/>
                  <a:gd name="T17" fmla="*/ 39 h 101"/>
                  <a:gd name="T18" fmla="*/ 51 w 74"/>
                  <a:gd name="T19" fmla="*/ 23 h 101"/>
                  <a:gd name="T20" fmla="*/ 57 w 74"/>
                  <a:gd name="T21" fmla="*/ 5 h 101"/>
                  <a:gd name="T22" fmla="*/ 49 w 74"/>
                  <a:gd name="T23" fmla="*/ 3 h 101"/>
                  <a:gd name="T24" fmla="*/ 49 w 74"/>
                  <a:gd name="T25" fmla="*/ 0 h 101"/>
                  <a:gd name="T26" fmla="*/ 61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7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4 w 74"/>
                  <a:gd name="T39" fmla="*/ 57 h 101"/>
                  <a:gd name="T40" fmla="*/ 38 w 74"/>
                  <a:gd name="T41" fmla="*/ 77 h 101"/>
                  <a:gd name="T42" fmla="*/ 34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8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6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29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4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2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4" y="57"/>
                    </a:cubicBezTo>
                    <a:cubicBezTo>
                      <a:pt x="42" y="63"/>
                      <a:pt x="40" y="70"/>
                      <a:pt x="38" y="77"/>
                    </a:cubicBezTo>
                    <a:cubicBezTo>
                      <a:pt x="37" y="83"/>
                      <a:pt x="35" y="89"/>
                      <a:pt x="34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0" y="100"/>
                      <a:pt x="27" y="101"/>
                      <a:pt x="23" y="101"/>
                    </a:cubicBezTo>
                    <a:cubicBezTo>
                      <a:pt x="18" y="101"/>
                      <a:pt x="13" y="101"/>
                      <a:pt x="8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7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6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</p:grpSp>
      <p:cxnSp>
        <p:nvCxnSpPr>
          <p:cNvPr id="111" name="直接连接符 110">
            <a:extLst>
              <a:ext uri="{FF2B5EF4-FFF2-40B4-BE49-F238E27FC236}">
                <a16:creationId xmlns:a16="http://schemas.microsoft.com/office/drawing/2014/main" id="{487D2C6B-7064-4250-A5B2-111D00839DDB}"/>
              </a:ext>
            </a:extLst>
          </p:cNvPr>
          <p:cNvCxnSpPr/>
          <p:nvPr/>
        </p:nvCxnSpPr>
        <p:spPr>
          <a:xfrm>
            <a:off x="0" y="85344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文本框 111">
            <a:extLst>
              <a:ext uri="{FF2B5EF4-FFF2-40B4-BE49-F238E27FC236}">
                <a16:creationId xmlns:a16="http://schemas.microsoft.com/office/drawing/2014/main" id="{98107071-B6EE-429A-A8B9-BE04F6E4D200}"/>
              </a:ext>
            </a:extLst>
          </p:cNvPr>
          <p:cNvSpPr txBox="1"/>
          <p:nvPr/>
        </p:nvSpPr>
        <p:spPr>
          <a:xfrm>
            <a:off x="345944" y="167549"/>
            <a:ext cx="192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317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参考文献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994DBA35-A66C-4A76-9AF9-DCA2282D2ADB}"/>
              </a:ext>
            </a:extLst>
          </p:cNvPr>
          <p:cNvSpPr/>
          <p:nvPr/>
        </p:nvSpPr>
        <p:spPr>
          <a:xfrm>
            <a:off x="0" y="6470764"/>
            <a:ext cx="12192000" cy="387236"/>
          </a:xfrm>
          <a:prstGeom prst="rect">
            <a:avLst/>
          </a:prstGeom>
          <a:solidFill>
            <a:srgbClr val="143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E3C0A550-9613-4706-9DAB-BF15344F5A28}"/>
              </a:ext>
            </a:extLst>
          </p:cNvPr>
          <p:cNvSpPr/>
          <p:nvPr/>
        </p:nvSpPr>
        <p:spPr>
          <a:xfrm>
            <a:off x="868680" y="1640434"/>
            <a:ext cx="10468884" cy="4254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7200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>
                <a:srgbClr val="014924"/>
              </a:buClr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125E1F"/>
                </a:solidFill>
                <a:effectLst/>
                <a:uLnTx/>
                <a:uFillTx/>
                <a:cs typeface="+mn-ea"/>
                <a:sym typeface="+mn-lt"/>
              </a:rPr>
              <a:t>[1] </a:t>
            </a: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ea"/>
                <a:cs typeface="+mn-ea"/>
                <a:sym typeface="+mn-lt"/>
              </a:rPr>
              <a:t>陈国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ea"/>
                <a:cs typeface="+mn-ea"/>
                <a:sym typeface="+mn-lt"/>
              </a:rPr>
              <a:t>.A</a:t>
            </a: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ea"/>
                <a:cs typeface="+mn-ea"/>
                <a:sym typeface="+mn-lt"/>
              </a:rPr>
              <a:t>公司电商物流配送中心业务流程优化研究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ea"/>
                <a:cs typeface="+mn-ea"/>
                <a:sym typeface="+mn-lt"/>
              </a:rPr>
              <a:t>[D].</a:t>
            </a: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ea"/>
                <a:cs typeface="+mn-ea"/>
                <a:sym typeface="+mn-lt"/>
              </a:rPr>
              <a:t>山东：济南大学硕士论文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ea"/>
                <a:cs typeface="+mn-ea"/>
                <a:sym typeface="+mn-lt"/>
              </a:rPr>
              <a:t>.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2015.</a:t>
            </a:r>
          </a:p>
          <a:p>
            <a:pPr marL="0" marR="0" lvl="0" indent="-7200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>
                <a:srgbClr val="014924"/>
              </a:buClr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125E1F"/>
                </a:solidFill>
                <a:effectLst/>
                <a:uLnTx/>
                <a:uFillTx/>
                <a:cs typeface="+mn-ea"/>
                <a:sym typeface="+mn-lt"/>
              </a:rPr>
              <a:t>[2] 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何梅，谢凤，李纯燕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.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基于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T-SKU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方法的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KIVA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仓储货位动态优化策略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[J]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．物流工程与管理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.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2018.</a:t>
            </a:r>
          </a:p>
          <a:p>
            <a:pPr marL="0" marR="0" lvl="0" indent="-7200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>
                <a:srgbClr val="014924"/>
              </a:buClr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125E1F"/>
                </a:solidFill>
                <a:effectLst/>
                <a:uLnTx/>
                <a:uFillTx/>
                <a:cs typeface="+mn-ea"/>
                <a:sym typeface="+mn-lt"/>
              </a:rPr>
              <a:t>[3] 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韩铸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. </a:t>
            </a:r>
            <a:r>
              <a:rPr lang="en-US" altLang="zh-CN" sz="1400" kern="1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XWE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公司仓库设施规划与仿真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[D].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西安：西安工业大学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.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2018.</a:t>
            </a:r>
          </a:p>
          <a:p>
            <a:pPr marL="0" marR="0" lvl="0" indent="-7200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>
                <a:srgbClr val="014924"/>
              </a:buClr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125E1F"/>
                </a:solidFill>
                <a:effectLst/>
                <a:uLnTx/>
                <a:uFillTx/>
                <a:cs typeface="+mn-ea"/>
                <a:sym typeface="+mn-lt"/>
              </a:rPr>
              <a:t>[4] 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金从众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.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天津烟草物流中心再建设规划与自动分拣系统优化研究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[D].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天津：天津大学硕士论文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.2014.</a:t>
            </a:r>
          </a:p>
          <a:p>
            <a:pPr marL="0" marR="0" lvl="0" indent="-7200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>
                <a:srgbClr val="014924"/>
              </a:buClr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125E1F"/>
                </a:solidFill>
                <a:effectLst/>
                <a:uLnTx/>
                <a:uFillTx/>
                <a:cs typeface="+mn-ea"/>
                <a:sym typeface="+mn-lt"/>
              </a:rPr>
              <a:t>[5] 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崔旺．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ABC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分类法及</a:t>
            </a:r>
            <a:r>
              <a:rPr lang="en-US" altLang="zh-CN" sz="1400" kern="1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Kraljic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矩阵在库存管理方面的研究［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J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］．物流工程与管理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.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2015</a:t>
            </a: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（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12</a:t>
            </a:r>
            <a:r>
              <a:rPr kumimoji="0" lang="zh-CN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）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.</a:t>
            </a:r>
            <a:endParaRPr kumimoji="0" lang="zh-CN" altLang="en-US" sz="1400" b="0" i="0" u="none" strike="noStrike" kern="1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-7200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>
                <a:srgbClr val="014924"/>
              </a:buClr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125E1F"/>
                </a:solidFill>
                <a:effectLst/>
                <a:uLnTx/>
                <a:uFillTx/>
                <a:cs typeface="+mn-ea"/>
                <a:sym typeface="+mn-lt"/>
              </a:rPr>
              <a:t>[6] 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陶勤勤．自动化立体仓库货位动态分配优化与仿真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[D]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．昆明：昆明理工大学硕士论文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.2016.</a:t>
            </a:r>
          </a:p>
          <a:p>
            <a:pPr marL="0" marR="0" lvl="0" indent="-7200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>
                <a:srgbClr val="014924"/>
              </a:buClr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125E1F"/>
                </a:solidFill>
                <a:effectLst/>
                <a:uLnTx/>
                <a:uFillTx/>
                <a:cs typeface="+mn-ea"/>
                <a:sym typeface="+mn-lt"/>
              </a:rPr>
              <a:t>[7] 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方浩．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F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公司汽车配件配送中也规划及仓储策略设计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[D]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．北京：北京交通大学硕士论文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.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2013.</a:t>
            </a:r>
          </a:p>
          <a:p>
            <a:pPr marL="0" marR="0" lvl="0" indent="-7200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>
                <a:srgbClr val="014924"/>
              </a:buClr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125E1F"/>
                </a:solidFill>
                <a:effectLst/>
                <a:uLnTx/>
                <a:uFillTx/>
                <a:cs typeface="+mn-ea"/>
                <a:sym typeface="+mn-lt"/>
              </a:rPr>
              <a:t>[8] 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李晓洁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.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第三方物流企业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A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公司门店储位管理方案设计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——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以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X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门店为例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[J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］</a:t>
            </a:r>
            <a:r>
              <a:rPr lang="en-US" altLang="zh-CN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.</a:t>
            </a:r>
            <a:r>
              <a:rPr lang="zh-CN" altLang="en-US" sz="1400" kern="100" dirty="0"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cs typeface="+mn-ea"/>
                <a:sym typeface="+mn-lt"/>
              </a:rPr>
              <a:t>物流科技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.2018.</a:t>
            </a:r>
          </a:p>
          <a:p>
            <a:pPr marL="0" marR="0" lvl="0" indent="-7200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>
                <a:srgbClr val="014924"/>
              </a:buClr>
              <a:buSzTx/>
              <a:buFontTx/>
              <a:buNone/>
              <a:tabLst/>
              <a:defRPr/>
            </a:pPr>
            <a:r>
              <a:rPr kumimoji="0" lang="en-GB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125E1F"/>
                </a:solidFill>
                <a:effectLst/>
                <a:uLnTx/>
                <a:uFillTx/>
                <a:cs typeface="+mn-ea"/>
                <a:sym typeface="+mn-lt"/>
              </a:rPr>
              <a:t>[9] </a:t>
            </a:r>
            <a:r>
              <a:rPr kumimoji="0" lang="en-GB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Hung-Wen </a:t>
            </a:r>
            <a:r>
              <a:rPr kumimoji="0" lang="en-GB" altLang="zh-CN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Peng,Shen</a:t>
            </a:r>
            <a:r>
              <a:rPr kumimoji="0" lang="en-GB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-Fu </a:t>
            </a:r>
            <a:r>
              <a:rPr kumimoji="0" lang="en-GB" altLang="zh-CN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Wu,Chia</a:t>
            </a:r>
            <a:r>
              <a:rPr kumimoji="0" lang="en-GB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-Ching </a:t>
            </a:r>
            <a:r>
              <a:rPr kumimoji="0" lang="en-GB" altLang="zh-CN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Wei,Shie-Jue</a:t>
            </a:r>
            <a:r>
              <a:rPr kumimoji="0" lang="en-GB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Lee. Time series forecasting with a neuro-fuzzy </a:t>
            </a:r>
            <a:r>
              <a:rPr kumimoji="0" lang="en-GB" altLang="zh-CN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modeling</a:t>
            </a:r>
            <a:r>
              <a:rPr kumimoji="0" lang="en-GB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scheme[J]. Applied Soft </a:t>
            </a:r>
            <a:r>
              <a:rPr kumimoji="0" lang="en-GB" altLang="zh-CN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Computing.2015,32</a:t>
            </a:r>
            <a:r>
              <a:rPr kumimoji="0" lang="en-GB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.</a:t>
            </a:r>
          </a:p>
          <a:p>
            <a:pPr marL="0" marR="0" lvl="0" indent="-7200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>
                <a:srgbClr val="014924"/>
              </a:buClr>
              <a:buSzTx/>
              <a:buFontTx/>
              <a:buNone/>
              <a:tabLst/>
              <a:defRPr/>
            </a:pPr>
            <a:r>
              <a:rPr kumimoji="0" lang="en-GB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125E1F"/>
                </a:solidFill>
                <a:effectLst/>
                <a:uLnTx/>
                <a:uFillTx/>
                <a:cs typeface="+mn-ea"/>
                <a:sym typeface="+mn-lt"/>
              </a:rPr>
              <a:t>[</a:t>
            </a:r>
            <a:r>
              <a:rPr lang="en-GB" altLang="zh-CN" sz="1400" kern="100" dirty="0">
                <a:solidFill>
                  <a:srgbClr val="125E1F"/>
                </a:solidFill>
                <a:cs typeface="+mn-ea"/>
                <a:sym typeface="+mn-lt"/>
              </a:rPr>
              <a:t>10</a:t>
            </a:r>
            <a:r>
              <a:rPr kumimoji="0" lang="en-GB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125E1F"/>
                </a:solidFill>
                <a:effectLst/>
                <a:uLnTx/>
                <a:uFillTx/>
                <a:cs typeface="+mn-ea"/>
                <a:sym typeface="+mn-lt"/>
              </a:rPr>
              <a:t>] </a:t>
            </a:r>
            <a:r>
              <a:rPr kumimoji="0" lang="en-GB" altLang="zh-CN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Mariagrazia</a:t>
            </a:r>
            <a:r>
              <a:rPr kumimoji="0" lang="en-GB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GB" altLang="zh-CN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Dotoli,Nicola</a:t>
            </a:r>
            <a:r>
              <a:rPr kumimoji="0" lang="en-GB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GB" altLang="zh-CN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Epicoco,Marco</a:t>
            </a:r>
            <a:r>
              <a:rPr kumimoji="0" lang="en-GB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GB" altLang="zh-CN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Falagario,Nicola</a:t>
            </a:r>
            <a:r>
              <a:rPr kumimoji="0" lang="en-GB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GB" altLang="zh-CN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Costantino,Biagio</a:t>
            </a:r>
            <a:r>
              <a:rPr kumimoji="0" lang="en-GB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GB" altLang="zh-CN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Turchiano</a:t>
            </a:r>
            <a:r>
              <a:rPr kumimoji="0" lang="en-GB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. An integrated approach for warehouse analysis and optimization: A case study[J]. Computers in </a:t>
            </a:r>
            <a:r>
              <a:rPr kumimoji="0" lang="en-GB" altLang="zh-CN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Industry.2015,70</a:t>
            </a:r>
            <a:r>
              <a:rPr kumimoji="0" lang="en-GB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. </a:t>
            </a:r>
          </a:p>
          <a:p>
            <a:pPr marL="0" marR="0" lvl="0" indent="-7200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>
                <a:srgbClr val="014924"/>
              </a:buClr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125E1F"/>
                </a:solidFill>
                <a:effectLst/>
                <a:uLnTx/>
                <a:uFillTx/>
                <a:cs typeface="+mn-ea"/>
                <a:sym typeface="+mn-lt"/>
              </a:rPr>
              <a:t>[</a:t>
            </a:r>
            <a:r>
              <a:rPr lang="en-US" altLang="zh-CN" sz="1400" kern="100" dirty="0">
                <a:solidFill>
                  <a:srgbClr val="125E1F"/>
                </a:solidFill>
                <a:cs typeface="+mn-ea"/>
                <a:sym typeface="+mn-lt"/>
              </a:rPr>
              <a:t>12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125E1F"/>
                </a:solidFill>
                <a:effectLst/>
                <a:uLnTx/>
                <a:uFillTx/>
                <a:cs typeface="+mn-ea"/>
                <a:sym typeface="+mn-lt"/>
              </a:rPr>
              <a:t>]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Fadilah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Siali.Inventory.Management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 and Logistic cost Reduction [J].Technology and Invest- </a:t>
            </a:r>
            <a:r>
              <a:rPr kumimoji="0" lang="en-US" altLang="zh-CN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ment,2013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,(04):204-206.</a:t>
            </a:r>
            <a:endParaRPr kumimoji="0" lang="en-GB" altLang="zh-CN" sz="1400" b="0" i="0" u="none" strike="noStrike" kern="1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080542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天空, 户外, 树, 水&#10;&#10;描述已自动生成">
            <a:extLst>
              <a:ext uri="{FF2B5EF4-FFF2-40B4-BE49-F238E27FC236}">
                <a16:creationId xmlns:a16="http://schemas.microsoft.com/office/drawing/2014/main" id="{785F3470-B50D-4ED2-9224-757A2F341B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2" b="51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9ACABF5-CCAD-4CC3-9B86-D5FFB562D3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1000">
                <a:schemeClr val="bg1"/>
              </a:gs>
              <a:gs pos="78000">
                <a:schemeClr val="bg1">
                  <a:alpha val="81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grpSp>
        <p:nvGrpSpPr>
          <p:cNvPr id="8" name="îSlide">
            <a:extLst>
              <a:ext uri="{FF2B5EF4-FFF2-40B4-BE49-F238E27FC236}">
                <a16:creationId xmlns:a16="http://schemas.microsoft.com/office/drawing/2014/main" id="{89847AEF-C760-4450-88F8-E408F65A1B7B}"/>
              </a:ext>
            </a:extLst>
          </p:cNvPr>
          <p:cNvGrpSpPr/>
          <p:nvPr/>
        </p:nvGrpSpPr>
        <p:grpSpPr>
          <a:xfrm>
            <a:off x="5595257" y="579247"/>
            <a:ext cx="1001486" cy="1006232"/>
            <a:chOff x="-15875" y="2251075"/>
            <a:chExt cx="2344738" cy="2355850"/>
          </a:xfrm>
        </p:grpSpPr>
        <p:sp>
          <p:nvSpPr>
            <p:cNvPr id="56" name="isļídê">
              <a:extLst>
                <a:ext uri="{FF2B5EF4-FFF2-40B4-BE49-F238E27FC236}">
                  <a16:creationId xmlns:a16="http://schemas.microsoft.com/office/drawing/2014/main" id="{CFE19823-9FE6-4BD9-9B9F-A15D10043DA2}"/>
                </a:ext>
              </a:extLst>
            </p:cNvPr>
            <p:cNvSpPr/>
            <p:nvPr/>
          </p:nvSpPr>
          <p:spPr bwMode="auto">
            <a:xfrm>
              <a:off x="-15875" y="2251075"/>
              <a:ext cx="2344738" cy="2355850"/>
            </a:xfrm>
            <a:custGeom>
              <a:avLst/>
              <a:gdLst>
                <a:gd name="T0" fmla="*/ 357 w 740"/>
                <a:gd name="T1" fmla="*/ 6 h 743"/>
                <a:gd name="T2" fmla="*/ 623 w 740"/>
                <a:gd name="T3" fmla="*/ 106 h 743"/>
                <a:gd name="T4" fmla="*/ 737 w 740"/>
                <a:gd name="T5" fmla="*/ 359 h 743"/>
                <a:gd name="T6" fmla="*/ 710 w 740"/>
                <a:gd name="T7" fmla="*/ 513 h 743"/>
                <a:gd name="T8" fmla="*/ 532 w 740"/>
                <a:gd name="T9" fmla="*/ 702 h 743"/>
                <a:gd name="T10" fmla="*/ 386 w 740"/>
                <a:gd name="T11" fmla="*/ 739 h 743"/>
                <a:gd name="T12" fmla="*/ 119 w 740"/>
                <a:gd name="T13" fmla="*/ 639 h 743"/>
                <a:gd name="T14" fmla="*/ 41 w 740"/>
                <a:gd name="T15" fmla="*/ 533 h 743"/>
                <a:gd name="T16" fmla="*/ 4 w 740"/>
                <a:gd name="T17" fmla="*/ 387 h 743"/>
                <a:gd name="T18" fmla="*/ 104 w 740"/>
                <a:gd name="T19" fmla="*/ 120 h 743"/>
                <a:gd name="T20" fmla="*/ 314 w 740"/>
                <a:gd name="T21" fmla="*/ 9 h 743"/>
                <a:gd name="T22" fmla="*/ 357 w 740"/>
                <a:gd name="T23" fmla="*/ 6 h 743"/>
                <a:gd name="T24" fmla="*/ 118 w 740"/>
                <a:gd name="T25" fmla="*/ 123 h 743"/>
                <a:gd name="T26" fmla="*/ 16 w 740"/>
                <a:gd name="T27" fmla="*/ 376 h 743"/>
                <a:gd name="T28" fmla="*/ 48 w 740"/>
                <a:gd name="T29" fmla="*/ 520 h 743"/>
                <a:gd name="T30" fmla="*/ 122 w 740"/>
                <a:gd name="T31" fmla="*/ 625 h 743"/>
                <a:gd name="T32" fmla="*/ 374 w 740"/>
                <a:gd name="T33" fmla="*/ 727 h 743"/>
                <a:gd name="T34" fmla="*/ 520 w 740"/>
                <a:gd name="T35" fmla="*/ 695 h 743"/>
                <a:gd name="T36" fmla="*/ 623 w 740"/>
                <a:gd name="T37" fmla="*/ 622 h 743"/>
                <a:gd name="T38" fmla="*/ 696 w 740"/>
                <a:gd name="T39" fmla="*/ 516 h 743"/>
                <a:gd name="T40" fmla="*/ 726 w 740"/>
                <a:gd name="T41" fmla="*/ 370 h 743"/>
                <a:gd name="T42" fmla="*/ 694 w 740"/>
                <a:gd name="T43" fmla="*/ 225 h 743"/>
                <a:gd name="T44" fmla="*/ 516 w 740"/>
                <a:gd name="T45" fmla="*/ 48 h 743"/>
                <a:gd name="T46" fmla="*/ 369 w 740"/>
                <a:gd name="T47" fmla="*/ 17 h 743"/>
                <a:gd name="T48" fmla="*/ 118 w 740"/>
                <a:gd name="T49" fmla="*/ 12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40" h="743">
                  <a:moveTo>
                    <a:pt x="357" y="6"/>
                  </a:moveTo>
                  <a:cubicBezTo>
                    <a:pt x="475" y="0"/>
                    <a:pt x="563" y="50"/>
                    <a:pt x="623" y="106"/>
                  </a:cubicBezTo>
                  <a:cubicBezTo>
                    <a:pt x="685" y="163"/>
                    <a:pt x="732" y="246"/>
                    <a:pt x="737" y="359"/>
                  </a:cubicBezTo>
                  <a:cubicBezTo>
                    <a:pt x="740" y="417"/>
                    <a:pt x="728" y="470"/>
                    <a:pt x="710" y="513"/>
                  </a:cubicBezTo>
                  <a:cubicBezTo>
                    <a:pt x="675" y="598"/>
                    <a:pt x="613" y="662"/>
                    <a:pt x="532" y="702"/>
                  </a:cubicBezTo>
                  <a:cubicBezTo>
                    <a:pt x="491" y="722"/>
                    <a:pt x="442" y="737"/>
                    <a:pt x="386" y="739"/>
                  </a:cubicBezTo>
                  <a:cubicBezTo>
                    <a:pt x="267" y="743"/>
                    <a:pt x="182" y="697"/>
                    <a:pt x="119" y="639"/>
                  </a:cubicBezTo>
                  <a:cubicBezTo>
                    <a:pt x="87" y="610"/>
                    <a:pt x="61" y="574"/>
                    <a:pt x="41" y="533"/>
                  </a:cubicBezTo>
                  <a:cubicBezTo>
                    <a:pt x="21" y="492"/>
                    <a:pt x="6" y="444"/>
                    <a:pt x="4" y="387"/>
                  </a:cubicBezTo>
                  <a:cubicBezTo>
                    <a:pt x="0" y="267"/>
                    <a:pt x="47" y="181"/>
                    <a:pt x="104" y="120"/>
                  </a:cubicBezTo>
                  <a:cubicBezTo>
                    <a:pt x="154" y="67"/>
                    <a:pt x="223" y="24"/>
                    <a:pt x="314" y="9"/>
                  </a:cubicBezTo>
                  <a:cubicBezTo>
                    <a:pt x="328" y="7"/>
                    <a:pt x="343" y="6"/>
                    <a:pt x="357" y="6"/>
                  </a:cubicBezTo>
                  <a:close/>
                  <a:moveTo>
                    <a:pt x="118" y="123"/>
                  </a:moveTo>
                  <a:cubicBezTo>
                    <a:pt x="60" y="181"/>
                    <a:pt x="16" y="262"/>
                    <a:pt x="16" y="376"/>
                  </a:cubicBezTo>
                  <a:cubicBezTo>
                    <a:pt x="16" y="432"/>
                    <a:pt x="29" y="479"/>
                    <a:pt x="48" y="520"/>
                  </a:cubicBezTo>
                  <a:cubicBezTo>
                    <a:pt x="67" y="561"/>
                    <a:pt x="91" y="596"/>
                    <a:pt x="122" y="625"/>
                  </a:cubicBezTo>
                  <a:cubicBezTo>
                    <a:pt x="183" y="683"/>
                    <a:pt x="261" y="727"/>
                    <a:pt x="374" y="727"/>
                  </a:cubicBezTo>
                  <a:cubicBezTo>
                    <a:pt x="430" y="727"/>
                    <a:pt x="479" y="714"/>
                    <a:pt x="520" y="695"/>
                  </a:cubicBezTo>
                  <a:cubicBezTo>
                    <a:pt x="560" y="677"/>
                    <a:pt x="594" y="651"/>
                    <a:pt x="623" y="622"/>
                  </a:cubicBezTo>
                  <a:cubicBezTo>
                    <a:pt x="653" y="592"/>
                    <a:pt x="677" y="558"/>
                    <a:pt x="696" y="516"/>
                  </a:cubicBezTo>
                  <a:cubicBezTo>
                    <a:pt x="714" y="476"/>
                    <a:pt x="728" y="424"/>
                    <a:pt x="726" y="370"/>
                  </a:cubicBezTo>
                  <a:cubicBezTo>
                    <a:pt x="725" y="313"/>
                    <a:pt x="712" y="265"/>
                    <a:pt x="694" y="225"/>
                  </a:cubicBezTo>
                  <a:cubicBezTo>
                    <a:pt x="657" y="145"/>
                    <a:pt x="597" y="84"/>
                    <a:pt x="516" y="48"/>
                  </a:cubicBezTo>
                  <a:cubicBezTo>
                    <a:pt x="474" y="30"/>
                    <a:pt x="424" y="17"/>
                    <a:pt x="369" y="17"/>
                  </a:cubicBezTo>
                  <a:cubicBezTo>
                    <a:pt x="255" y="18"/>
                    <a:pt x="175" y="66"/>
                    <a:pt x="118" y="1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7" name="iṥ1iḑé">
              <a:extLst>
                <a:ext uri="{FF2B5EF4-FFF2-40B4-BE49-F238E27FC236}">
                  <a16:creationId xmlns:a16="http://schemas.microsoft.com/office/drawing/2014/main" id="{3BD95004-FE37-4ECC-BC9D-A53BA6C62C55}"/>
                </a:ext>
              </a:extLst>
            </p:cNvPr>
            <p:cNvSpPr/>
            <p:nvPr/>
          </p:nvSpPr>
          <p:spPr bwMode="auto">
            <a:xfrm>
              <a:off x="1082675" y="2346325"/>
              <a:ext cx="130175" cy="158750"/>
            </a:xfrm>
            <a:custGeom>
              <a:avLst/>
              <a:gdLst>
                <a:gd name="T0" fmla="*/ 37 w 41"/>
                <a:gd name="T1" fmla="*/ 14 h 50"/>
                <a:gd name="T2" fmla="*/ 26 w 41"/>
                <a:gd name="T3" fmla="*/ 16 h 50"/>
                <a:gd name="T4" fmla="*/ 15 w 41"/>
                <a:gd name="T5" fmla="*/ 14 h 50"/>
                <a:gd name="T6" fmla="*/ 38 w 41"/>
                <a:gd name="T7" fmla="*/ 28 h 50"/>
                <a:gd name="T8" fmla="*/ 3 w 41"/>
                <a:gd name="T9" fmla="*/ 30 h 50"/>
                <a:gd name="T10" fmla="*/ 13 w 41"/>
                <a:gd name="T11" fmla="*/ 30 h 50"/>
                <a:gd name="T12" fmla="*/ 26 w 41"/>
                <a:gd name="T13" fmla="*/ 33 h 50"/>
                <a:gd name="T14" fmla="*/ 4 w 41"/>
                <a:gd name="T15" fmla="*/ 12 h 50"/>
                <a:gd name="T16" fmla="*/ 37 w 41"/>
                <a:gd name="T17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50">
                  <a:moveTo>
                    <a:pt x="37" y="14"/>
                  </a:moveTo>
                  <a:cubicBezTo>
                    <a:pt x="35" y="16"/>
                    <a:pt x="30" y="16"/>
                    <a:pt x="26" y="16"/>
                  </a:cubicBezTo>
                  <a:cubicBezTo>
                    <a:pt x="25" y="13"/>
                    <a:pt x="18" y="9"/>
                    <a:pt x="15" y="14"/>
                  </a:cubicBezTo>
                  <a:cubicBezTo>
                    <a:pt x="23" y="20"/>
                    <a:pt x="37" y="18"/>
                    <a:pt x="38" y="28"/>
                  </a:cubicBezTo>
                  <a:cubicBezTo>
                    <a:pt x="41" y="48"/>
                    <a:pt x="3" y="50"/>
                    <a:pt x="3" y="30"/>
                  </a:cubicBezTo>
                  <a:cubicBezTo>
                    <a:pt x="7" y="31"/>
                    <a:pt x="9" y="29"/>
                    <a:pt x="13" y="30"/>
                  </a:cubicBezTo>
                  <a:cubicBezTo>
                    <a:pt x="14" y="34"/>
                    <a:pt x="23" y="39"/>
                    <a:pt x="26" y="33"/>
                  </a:cubicBezTo>
                  <a:cubicBezTo>
                    <a:pt x="22" y="23"/>
                    <a:pt x="0" y="29"/>
                    <a:pt x="4" y="12"/>
                  </a:cubicBezTo>
                  <a:cubicBezTo>
                    <a:pt x="7" y="1"/>
                    <a:pt x="34" y="0"/>
                    <a:pt x="37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8" name="îsḻiḓé">
              <a:extLst>
                <a:ext uri="{FF2B5EF4-FFF2-40B4-BE49-F238E27FC236}">
                  <a16:creationId xmlns:a16="http://schemas.microsoft.com/office/drawing/2014/main" id="{ACB06C85-B94E-4B5E-812A-D6D8DE9D71AE}"/>
                </a:ext>
              </a:extLst>
            </p:cNvPr>
            <p:cNvSpPr/>
            <p:nvPr/>
          </p:nvSpPr>
          <p:spPr bwMode="auto">
            <a:xfrm>
              <a:off x="944563" y="2368550"/>
              <a:ext cx="65088" cy="133350"/>
            </a:xfrm>
            <a:custGeom>
              <a:avLst/>
              <a:gdLst>
                <a:gd name="T0" fmla="*/ 19 w 21"/>
                <a:gd name="T1" fmla="*/ 1 h 42"/>
                <a:gd name="T2" fmla="*/ 20 w 21"/>
                <a:gd name="T3" fmla="*/ 7 h 42"/>
                <a:gd name="T4" fmla="*/ 14 w 21"/>
                <a:gd name="T5" fmla="*/ 11 h 42"/>
                <a:gd name="T6" fmla="*/ 19 w 21"/>
                <a:gd name="T7" fmla="*/ 12 h 42"/>
                <a:gd name="T8" fmla="*/ 21 w 21"/>
                <a:gd name="T9" fmla="*/ 19 h 42"/>
                <a:gd name="T10" fmla="*/ 16 w 21"/>
                <a:gd name="T11" fmla="*/ 20 h 42"/>
                <a:gd name="T12" fmla="*/ 19 w 21"/>
                <a:gd name="T13" fmla="*/ 39 h 42"/>
                <a:gd name="T14" fmla="*/ 8 w 21"/>
                <a:gd name="T15" fmla="*/ 42 h 42"/>
                <a:gd name="T16" fmla="*/ 5 w 21"/>
                <a:gd name="T17" fmla="*/ 22 h 42"/>
                <a:gd name="T18" fmla="*/ 1 w 21"/>
                <a:gd name="T19" fmla="*/ 22 h 42"/>
                <a:gd name="T20" fmla="*/ 0 w 21"/>
                <a:gd name="T21" fmla="*/ 15 h 42"/>
                <a:gd name="T22" fmla="*/ 3 w 21"/>
                <a:gd name="T23" fmla="*/ 14 h 42"/>
                <a:gd name="T24" fmla="*/ 19 w 21"/>
                <a:gd name="T25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2">
                  <a:moveTo>
                    <a:pt x="19" y="1"/>
                  </a:moveTo>
                  <a:cubicBezTo>
                    <a:pt x="21" y="2"/>
                    <a:pt x="20" y="5"/>
                    <a:pt x="20" y="7"/>
                  </a:cubicBezTo>
                  <a:cubicBezTo>
                    <a:pt x="18" y="8"/>
                    <a:pt x="14" y="7"/>
                    <a:pt x="14" y="11"/>
                  </a:cubicBezTo>
                  <a:cubicBezTo>
                    <a:pt x="15" y="14"/>
                    <a:pt x="18" y="10"/>
                    <a:pt x="19" y="12"/>
                  </a:cubicBezTo>
                  <a:cubicBezTo>
                    <a:pt x="20" y="14"/>
                    <a:pt x="20" y="17"/>
                    <a:pt x="21" y="19"/>
                  </a:cubicBezTo>
                  <a:cubicBezTo>
                    <a:pt x="19" y="19"/>
                    <a:pt x="18" y="20"/>
                    <a:pt x="16" y="20"/>
                  </a:cubicBezTo>
                  <a:cubicBezTo>
                    <a:pt x="17" y="27"/>
                    <a:pt x="18" y="33"/>
                    <a:pt x="19" y="39"/>
                  </a:cubicBezTo>
                  <a:cubicBezTo>
                    <a:pt x="17" y="41"/>
                    <a:pt x="12" y="41"/>
                    <a:pt x="8" y="42"/>
                  </a:cubicBezTo>
                  <a:cubicBezTo>
                    <a:pt x="7" y="35"/>
                    <a:pt x="6" y="29"/>
                    <a:pt x="5" y="22"/>
                  </a:cubicBezTo>
                  <a:cubicBezTo>
                    <a:pt x="3" y="22"/>
                    <a:pt x="2" y="24"/>
                    <a:pt x="1" y="22"/>
                  </a:cubicBezTo>
                  <a:cubicBezTo>
                    <a:pt x="1" y="19"/>
                    <a:pt x="0" y="18"/>
                    <a:pt x="0" y="15"/>
                  </a:cubicBezTo>
                  <a:cubicBezTo>
                    <a:pt x="1" y="14"/>
                    <a:pt x="2" y="14"/>
                    <a:pt x="3" y="14"/>
                  </a:cubicBezTo>
                  <a:cubicBezTo>
                    <a:pt x="1" y="2"/>
                    <a:pt x="9" y="0"/>
                    <a:pt x="19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9" name="ïṡľïḋe">
              <a:extLst>
                <a:ext uri="{FF2B5EF4-FFF2-40B4-BE49-F238E27FC236}">
                  <a16:creationId xmlns:a16="http://schemas.microsoft.com/office/drawing/2014/main" id="{099B9CDB-E6E1-4CB6-A1D0-2674B5F53365}"/>
                </a:ext>
              </a:extLst>
            </p:cNvPr>
            <p:cNvSpPr/>
            <p:nvPr/>
          </p:nvSpPr>
          <p:spPr bwMode="auto">
            <a:xfrm>
              <a:off x="1352550" y="2371725"/>
              <a:ext cx="41275" cy="38100"/>
            </a:xfrm>
            <a:custGeom>
              <a:avLst/>
              <a:gdLst>
                <a:gd name="T0" fmla="*/ 13 w 13"/>
                <a:gd name="T1" fmla="*/ 5 h 12"/>
                <a:gd name="T2" fmla="*/ 12 w 13"/>
                <a:gd name="T3" fmla="*/ 12 h 12"/>
                <a:gd name="T4" fmla="*/ 1 w 13"/>
                <a:gd name="T5" fmla="*/ 10 h 12"/>
                <a:gd name="T6" fmla="*/ 13 w 13"/>
                <a:gd name="T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5"/>
                  </a:moveTo>
                  <a:cubicBezTo>
                    <a:pt x="13" y="8"/>
                    <a:pt x="12" y="9"/>
                    <a:pt x="12" y="12"/>
                  </a:cubicBezTo>
                  <a:cubicBezTo>
                    <a:pt x="8" y="12"/>
                    <a:pt x="5" y="10"/>
                    <a:pt x="1" y="10"/>
                  </a:cubicBezTo>
                  <a:cubicBezTo>
                    <a:pt x="0" y="0"/>
                    <a:pt x="8" y="3"/>
                    <a:pt x="13" y="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0" name="iSlïḓè">
              <a:extLst>
                <a:ext uri="{FF2B5EF4-FFF2-40B4-BE49-F238E27FC236}">
                  <a16:creationId xmlns:a16="http://schemas.microsoft.com/office/drawing/2014/main" id="{F59D826F-5BB1-4764-84D6-224382E98ADE}"/>
                </a:ext>
              </a:extLst>
            </p:cNvPr>
            <p:cNvSpPr/>
            <p:nvPr/>
          </p:nvSpPr>
          <p:spPr bwMode="auto">
            <a:xfrm>
              <a:off x="1196975" y="2390775"/>
              <a:ext cx="123825" cy="111125"/>
            </a:xfrm>
            <a:custGeom>
              <a:avLst/>
              <a:gdLst>
                <a:gd name="T0" fmla="*/ 39 w 39"/>
                <a:gd name="T1" fmla="*/ 14 h 35"/>
                <a:gd name="T2" fmla="*/ 30 w 39"/>
                <a:gd name="T3" fmla="*/ 14 h 35"/>
                <a:gd name="T4" fmla="*/ 21 w 39"/>
                <a:gd name="T5" fmla="*/ 24 h 35"/>
                <a:gd name="T6" fmla="*/ 30 w 39"/>
                <a:gd name="T7" fmla="*/ 20 h 35"/>
                <a:gd name="T8" fmla="*/ 39 w 39"/>
                <a:gd name="T9" fmla="*/ 23 h 35"/>
                <a:gd name="T10" fmla="*/ 11 w 39"/>
                <a:gd name="T11" fmla="*/ 27 h 35"/>
                <a:gd name="T12" fmla="*/ 26 w 39"/>
                <a:gd name="T13" fmla="*/ 2 h 35"/>
                <a:gd name="T14" fmla="*/ 39 w 39"/>
                <a:gd name="T15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5">
                  <a:moveTo>
                    <a:pt x="39" y="14"/>
                  </a:moveTo>
                  <a:cubicBezTo>
                    <a:pt x="36" y="14"/>
                    <a:pt x="33" y="14"/>
                    <a:pt x="30" y="14"/>
                  </a:cubicBezTo>
                  <a:cubicBezTo>
                    <a:pt x="25" y="3"/>
                    <a:pt x="12" y="17"/>
                    <a:pt x="21" y="24"/>
                  </a:cubicBezTo>
                  <a:cubicBezTo>
                    <a:pt x="26" y="25"/>
                    <a:pt x="28" y="22"/>
                    <a:pt x="30" y="20"/>
                  </a:cubicBezTo>
                  <a:cubicBezTo>
                    <a:pt x="33" y="22"/>
                    <a:pt x="37" y="21"/>
                    <a:pt x="39" y="23"/>
                  </a:cubicBezTo>
                  <a:cubicBezTo>
                    <a:pt x="35" y="33"/>
                    <a:pt x="19" y="35"/>
                    <a:pt x="11" y="27"/>
                  </a:cubicBezTo>
                  <a:cubicBezTo>
                    <a:pt x="0" y="18"/>
                    <a:pt x="9" y="0"/>
                    <a:pt x="26" y="2"/>
                  </a:cubicBezTo>
                  <a:cubicBezTo>
                    <a:pt x="33" y="3"/>
                    <a:pt x="39" y="6"/>
                    <a:pt x="39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1" name="iṡḷïḓe">
              <a:extLst>
                <a:ext uri="{FF2B5EF4-FFF2-40B4-BE49-F238E27FC236}">
                  <a16:creationId xmlns:a16="http://schemas.microsoft.com/office/drawing/2014/main" id="{34B192C3-7A79-406E-814A-F7BC93054229}"/>
                </a:ext>
              </a:extLst>
            </p:cNvPr>
            <p:cNvSpPr/>
            <p:nvPr/>
          </p:nvSpPr>
          <p:spPr bwMode="auto">
            <a:xfrm>
              <a:off x="1333500" y="2413000"/>
              <a:ext cx="53975" cy="95250"/>
            </a:xfrm>
            <a:custGeom>
              <a:avLst/>
              <a:gdLst>
                <a:gd name="T0" fmla="*/ 7 w 17"/>
                <a:gd name="T1" fmla="*/ 0 h 30"/>
                <a:gd name="T2" fmla="*/ 17 w 17"/>
                <a:gd name="T3" fmla="*/ 2 h 30"/>
                <a:gd name="T4" fmla="*/ 11 w 17"/>
                <a:gd name="T5" fmla="*/ 30 h 30"/>
                <a:gd name="T6" fmla="*/ 0 w 17"/>
                <a:gd name="T7" fmla="*/ 27 h 30"/>
                <a:gd name="T8" fmla="*/ 7 w 17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0">
                  <a:moveTo>
                    <a:pt x="7" y="0"/>
                  </a:moveTo>
                  <a:cubicBezTo>
                    <a:pt x="10" y="1"/>
                    <a:pt x="14" y="1"/>
                    <a:pt x="17" y="2"/>
                  </a:cubicBezTo>
                  <a:cubicBezTo>
                    <a:pt x="15" y="11"/>
                    <a:pt x="13" y="21"/>
                    <a:pt x="11" y="30"/>
                  </a:cubicBezTo>
                  <a:cubicBezTo>
                    <a:pt x="7" y="29"/>
                    <a:pt x="4" y="28"/>
                    <a:pt x="0" y="27"/>
                  </a:cubicBezTo>
                  <a:cubicBezTo>
                    <a:pt x="2" y="18"/>
                    <a:pt x="4" y="8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2" name="ïṥḷíḋè">
              <a:extLst>
                <a:ext uri="{FF2B5EF4-FFF2-40B4-BE49-F238E27FC236}">
                  <a16:creationId xmlns:a16="http://schemas.microsoft.com/office/drawing/2014/main" id="{0B35A237-EE57-44DE-A0C2-0FD6B438BED5}"/>
                </a:ext>
              </a:extLst>
            </p:cNvPr>
            <p:cNvSpPr/>
            <p:nvPr/>
          </p:nvSpPr>
          <p:spPr bwMode="auto">
            <a:xfrm>
              <a:off x="817563" y="2422525"/>
              <a:ext cx="136525" cy="117475"/>
            </a:xfrm>
            <a:custGeom>
              <a:avLst/>
              <a:gdLst>
                <a:gd name="T0" fmla="*/ 22 w 43"/>
                <a:gd name="T1" fmla="*/ 2 h 37"/>
                <a:gd name="T2" fmla="*/ 39 w 43"/>
                <a:gd name="T3" fmla="*/ 22 h 37"/>
                <a:gd name="T4" fmla="*/ 8 w 43"/>
                <a:gd name="T5" fmla="*/ 11 h 37"/>
                <a:gd name="T6" fmla="*/ 22 w 43"/>
                <a:gd name="T7" fmla="*/ 2 h 37"/>
                <a:gd name="T8" fmla="*/ 24 w 43"/>
                <a:gd name="T9" fmla="*/ 23 h 37"/>
                <a:gd name="T10" fmla="*/ 26 w 43"/>
                <a:gd name="T11" fmla="*/ 10 h 37"/>
                <a:gd name="T12" fmla="*/ 24 w 43"/>
                <a:gd name="T13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7">
                  <a:moveTo>
                    <a:pt x="22" y="2"/>
                  </a:moveTo>
                  <a:cubicBezTo>
                    <a:pt x="33" y="0"/>
                    <a:pt x="43" y="9"/>
                    <a:pt x="39" y="22"/>
                  </a:cubicBezTo>
                  <a:cubicBezTo>
                    <a:pt x="33" y="37"/>
                    <a:pt x="0" y="34"/>
                    <a:pt x="8" y="11"/>
                  </a:cubicBezTo>
                  <a:cubicBezTo>
                    <a:pt x="9" y="7"/>
                    <a:pt x="15" y="3"/>
                    <a:pt x="22" y="2"/>
                  </a:cubicBezTo>
                  <a:close/>
                  <a:moveTo>
                    <a:pt x="24" y="23"/>
                  </a:moveTo>
                  <a:cubicBezTo>
                    <a:pt x="31" y="23"/>
                    <a:pt x="29" y="15"/>
                    <a:pt x="26" y="10"/>
                  </a:cubicBezTo>
                  <a:cubicBezTo>
                    <a:pt x="16" y="5"/>
                    <a:pt x="16" y="24"/>
                    <a:pt x="24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3" name="ïṡlïdé">
              <a:extLst>
                <a:ext uri="{FF2B5EF4-FFF2-40B4-BE49-F238E27FC236}">
                  <a16:creationId xmlns:a16="http://schemas.microsoft.com/office/drawing/2014/main" id="{844F327D-B047-4838-B77D-9708959812C9}"/>
                </a:ext>
              </a:extLst>
            </p:cNvPr>
            <p:cNvSpPr/>
            <p:nvPr/>
          </p:nvSpPr>
          <p:spPr bwMode="auto">
            <a:xfrm>
              <a:off x="1358900" y="2409825"/>
              <a:ext cx="158750" cy="149225"/>
            </a:xfrm>
            <a:custGeom>
              <a:avLst/>
              <a:gdLst>
                <a:gd name="T0" fmla="*/ 42 w 50"/>
                <a:gd name="T1" fmla="*/ 29 h 47"/>
                <a:gd name="T2" fmla="*/ 22 w 50"/>
                <a:gd name="T3" fmla="*/ 23 h 47"/>
                <a:gd name="T4" fmla="*/ 24 w 50"/>
                <a:gd name="T5" fmla="*/ 30 h 47"/>
                <a:gd name="T6" fmla="*/ 40 w 50"/>
                <a:gd name="T7" fmla="*/ 33 h 47"/>
                <a:gd name="T8" fmla="*/ 14 w 50"/>
                <a:gd name="T9" fmla="*/ 11 h 47"/>
                <a:gd name="T10" fmla="*/ 42 w 50"/>
                <a:gd name="T11" fmla="*/ 29 h 47"/>
                <a:gd name="T12" fmla="*/ 23 w 50"/>
                <a:gd name="T13" fmla="*/ 18 h 47"/>
                <a:gd name="T14" fmla="*/ 33 w 50"/>
                <a:gd name="T15" fmla="*/ 20 h 47"/>
                <a:gd name="T16" fmla="*/ 23 w 50"/>
                <a:gd name="T17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47">
                  <a:moveTo>
                    <a:pt x="42" y="29"/>
                  </a:moveTo>
                  <a:cubicBezTo>
                    <a:pt x="35" y="27"/>
                    <a:pt x="28" y="25"/>
                    <a:pt x="22" y="23"/>
                  </a:cubicBezTo>
                  <a:cubicBezTo>
                    <a:pt x="20" y="26"/>
                    <a:pt x="23" y="29"/>
                    <a:pt x="24" y="30"/>
                  </a:cubicBezTo>
                  <a:cubicBezTo>
                    <a:pt x="31" y="28"/>
                    <a:pt x="35" y="30"/>
                    <a:pt x="40" y="33"/>
                  </a:cubicBezTo>
                  <a:cubicBezTo>
                    <a:pt x="25" y="47"/>
                    <a:pt x="0" y="26"/>
                    <a:pt x="14" y="11"/>
                  </a:cubicBezTo>
                  <a:cubicBezTo>
                    <a:pt x="24" y="0"/>
                    <a:pt x="50" y="11"/>
                    <a:pt x="42" y="29"/>
                  </a:cubicBezTo>
                  <a:close/>
                  <a:moveTo>
                    <a:pt x="23" y="18"/>
                  </a:moveTo>
                  <a:cubicBezTo>
                    <a:pt x="26" y="19"/>
                    <a:pt x="30" y="21"/>
                    <a:pt x="33" y="20"/>
                  </a:cubicBezTo>
                  <a:cubicBezTo>
                    <a:pt x="34" y="14"/>
                    <a:pt x="24" y="12"/>
                    <a:pt x="23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4" name="ïšḻïḍé">
              <a:extLst>
                <a:ext uri="{FF2B5EF4-FFF2-40B4-BE49-F238E27FC236}">
                  <a16:creationId xmlns:a16="http://schemas.microsoft.com/office/drawing/2014/main" id="{AF74DA80-0247-46F8-B71B-CCB5FFE724BB}"/>
                </a:ext>
              </a:extLst>
            </p:cNvPr>
            <p:cNvSpPr/>
            <p:nvPr/>
          </p:nvSpPr>
          <p:spPr bwMode="auto">
            <a:xfrm>
              <a:off x="1498600" y="2460625"/>
              <a:ext cx="136525" cy="117475"/>
            </a:xfrm>
            <a:custGeom>
              <a:avLst/>
              <a:gdLst>
                <a:gd name="T0" fmla="*/ 11 w 43"/>
                <a:gd name="T1" fmla="*/ 0 h 37"/>
                <a:gd name="T2" fmla="*/ 20 w 43"/>
                <a:gd name="T3" fmla="*/ 4 h 37"/>
                <a:gd name="T4" fmla="*/ 19 w 43"/>
                <a:gd name="T5" fmla="*/ 8 h 37"/>
                <a:gd name="T6" fmla="*/ 27 w 43"/>
                <a:gd name="T7" fmla="*/ 7 h 37"/>
                <a:gd name="T8" fmla="*/ 27 w 43"/>
                <a:gd name="T9" fmla="*/ 37 h 37"/>
                <a:gd name="T10" fmla="*/ 17 w 43"/>
                <a:gd name="T11" fmla="*/ 34 h 37"/>
                <a:gd name="T12" fmla="*/ 20 w 43"/>
                <a:gd name="T13" fmla="*/ 13 h 37"/>
                <a:gd name="T14" fmla="*/ 10 w 43"/>
                <a:gd name="T15" fmla="*/ 30 h 37"/>
                <a:gd name="T16" fmla="*/ 0 w 43"/>
                <a:gd name="T17" fmla="*/ 26 h 37"/>
                <a:gd name="T18" fmla="*/ 11 w 4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37">
                  <a:moveTo>
                    <a:pt x="11" y="0"/>
                  </a:moveTo>
                  <a:cubicBezTo>
                    <a:pt x="14" y="1"/>
                    <a:pt x="17" y="3"/>
                    <a:pt x="20" y="4"/>
                  </a:cubicBezTo>
                  <a:cubicBezTo>
                    <a:pt x="20" y="6"/>
                    <a:pt x="19" y="6"/>
                    <a:pt x="19" y="8"/>
                  </a:cubicBezTo>
                  <a:cubicBezTo>
                    <a:pt x="22" y="7"/>
                    <a:pt x="23" y="6"/>
                    <a:pt x="27" y="7"/>
                  </a:cubicBezTo>
                  <a:cubicBezTo>
                    <a:pt x="43" y="9"/>
                    <a:pt x="30" y="29"/>
                    <a:pt x="27" y="37"/>
                  </a:cubicBezTo>
                  <a:cubicBezTo>
                    <a:pt x="23" y="37"/>
                    <a:pt x="20" y="35"/>
                    <a:pt x="17" y="34"/>
                  </a:cubicBezTo>
                  <a:cubicBezTo>
                    <a:pt x="17" y="28"/>
                    <a:pt x="28" y="14"/>
                    <a:pt x="20" y="13"/>
                  </a:cubicBezTo>
                  <a:cubicBezTo>
                    <a:pt x="14" y="12"/>
                    <a:pt x="13" y="25"/>
                    <a:pt x="10" y="30"/>
                  </a:cubicBezTo>
                  <a:cubicBezTo>
                    <a:pt x="5" y="30"/>
                    <a:pt x="4" y="27"/>
                    <a:pt x="0" y="26"/>
                  </a:cubicBezTo>
                  <a:cubicBezTo>
                    <a:pt x="3" y="17"/>
                    <a:pt x="7" y="9"/>
                    <a:pt x="11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5" name="ïSḻîḍe">
              <a:extLst>
                <a:ext uri="{FF2B5EF4-FFF2-40B4-BE49-F238E27FC236}">
                  <a16:creationId xmlns:a16="http://schemas.microsoft.com/office/drawing/2014/main" id="{E8CE92C1-C65F-4719-8D4D-294939DB487A}"/>
                </a:ext>
              </a:extLst>
            </p:cNvPr>
            <p:cNvSpPr/>
            <p:nvPr/>
          </p:nvSpPr>
          <p:spPr bwMode="auto">
            <a:xfrm>
              <a:off x="665163" y="2473325"/>
              <a:ext cx="127000" cy="149225"/>
            </a:xfrm>
            <a:custGeom>
              <a:avLst/>
              <a:gdLst>
                <a:gd name="T0" fmla="*/ 30 w 40"/>
                <a:gd name="T1" fmla="*/ 0 h 47"/>
                <a:gd name="T2" fmla="*/ 19 w 40"/>
                <a:gd name="T3" fmla="*/ 47 h 47"/>
                <a:gd name="T4" fmla="*/ 14 w 40"/>
                <a:gd name="T5" fmla="*/ 41 h 47"/>
                <a:gd name="T6" fmla="*/ 0 w 40"/>
                <a:gd name="T7" fmla="*/ 13 h 47"/>
                <a:gd name="T8" fmla="*/ 10 w 40"/>
                <a:gd name="T9" fmla="*/ 9 h 47"/>
                <a:gd name="T10" fmla="*/ 23 w 40"/>
                <a:gd name="T11" fmla="*/ 22 h 47"/>
                <a:gd name="T12" fmla="*/ 21 w 40"/>
                <a:gd name="T13" fmla="*/ 4 h 47"/>
                <a:gd name="T14" fmla="*/ 30 w 40"/>
                <a:gd name="T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7">
                  <a:moveTo>
                    <a:pt x="30" y="0"/>
                  </a:moveTo>
                  <a:cubicBezTo>
                    <a:pt x="30" y="18"/>
                    <a:pt x="40" y="46"/>
                    <a:pt x="19" y="47"/>
                  </a:cubicBezTo>
                  <a:cubicBezTo>
                    <a:pt x="16" y="46"/>
                    <a:pt x="16" y="43"/>
                    <a:pt x="14" y="41"/>
                  </a:cubicBezTo>
                  <a:cubicBezTo>
                    <a:pt x="36" y="36"/>
                    <a:pt x="3" y="21"/>
                    <a:pt x="0" y="13"/>
                  </a:cubicBezTo>
                  <a:cubicBezTo>
                    <a:pt x="4" y="12"/>
                    <a:pt x="7" y="10"/>
                    <a:pt x="10" y="9"/>
                  </a:cubicBezTo>
                  <a:cubicBezTo>
                    <a:pt x="15" y="12"/>
                    <a:pt x="18" y="18"/>
                    <a:pt x="23" y="22"/>
                  </a:cubicBezTo>
                  <a:cubicBezTo>
                    <a:pt x="23" y="15"/>
                    <a:pt x="21" y="10"/>
                    <a:pt x="21" y="4"/>
                  </a:cubicBezTo>
                  <a:cubicBezTo>
                    <a:pt x="24" y="3"/>
                    <a:pt x="27" y="1"/>
                    <a:pt x="30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6" name="îSḷîde">
              <a:extLst>
                <a:ext uri="{FF2B5EF4-FFF2-40B4-BE49-F238E27FC236}">
                  <a16:creationId xmlns:a16="http://schemas.microsoft.com/office/drawing/2014/main" id="{C7565D4B-94B0-4479-A25F-34027473E8D8}"/>
                </a:ext>
              </a:extLst>
            </p:cNvPr>
            <p:cNvSpPr/>
            <p:nvPr/>
          </p:nvSpPr>
          <p:spPr bwMode="auto">
            <a:xfrm>
              <a:off x="595313" y="2508250"/>
              <a:ext cx="104775" cy="114300"/>
            </a:xfrm>
            <a:custGeom>
              <a:avLst/>
              <a:gdLst>
                <a:gd name="T0" fmla="*/ 7 w 33"/>
                <a:gd name="T1" fmla="*/ 0 h 36"/>
                <a:gd name="T2" fmla="*/ 13 w 33"/>
                <a:gd name="T3" fmla="*/ 8 h 36"/>
                <a:gd name="T4" fmla="*/ 19 w 33"/>
                <a:gd name="T5" fmla="*/ 5 h 36"/>
                <a:gd name="T6" fmla="*/ 22 w 33"/>
                <a:gd name="T7" fmla="*/ 13 h 36"/>
                <a:gd name="T8" fmla="*/ 18 w 33"/>
                <a:gd name="T9" fmla="*/ 15 h 36"/>
                <a:gd name="T10" fmla="*/ 24 w 33"/>
                <a:gd name="T11" fmla="*/ 25 h 36"/>
                <a:gd name="T12" fmla="*/ 29 w 33"/>
                <a:gd name="T13" fmla="*/ 23 h 36"/>
                <a:gd name="T14" fmla="*/ 33 w 33"/>
                <a:gd name="T15" fmla="*/ 29 h 36"/>
                <a:gd name="T16" fmla="*/ 18 w 33"/>
                <a:gd name="T17" fmla="*/ 35 h 36"/>
                <a:gd name="T18" fmla="*/ 9 w 33"/>
                <a:gd name="T19" fmla="*/ 21 h 36"/>
                <a:gd name="T20" fmla="*/ 4 w 33"/>
                <a:gd name="T21" fmla="*/ 22 h 36"/>
                <a:gd name="T22" fmla="*/ 1 w 33"/>
                <a:gd name="T23" fmla="*/ 17 h 36"/>
                <a:gd name="T24" fmla="*/ 4 w 33"/>
                <a:gd name="T25" fmla="*/ 13 h 36"/>
                <a:gd name="T26" fmla="*/ 2 w 33"/>
                <a:gd name="T27" fmla="*/ 9 h 36"/>
                <a:gd name="T28" fmla="*/ 7 w 33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6">
                  <a:moveTo>
                    <a:pt x="7" y="0"/>
                  </a:moveTo>
                  <a:cubicBezTo>
                    <a:pt x="11" y="1"/>
                    <a:pt x="11" y="5"/>
                    <a:pt x="13" y="8"/>
                  </a:cubicBezTo>
                  <a:cubicBezTo>
                    <a:pt x="16" y="8"/>
                    <a:pt x="17" y="6"/>
                    <a:pt x="19" y="5"/>
                  </a:cubicBezTo>
                  <a:cubicBezTo>
                    <a:pt x="20" y="9"/>
                    <a:pt x="22" y="9"/>
                    <a:pt x="22" y="13"/>
                  </a:cubicBezTo>
                  <a:cubicBezTo>
                    <a:pt x="20" y="13"/>
                    <a:pt x="20" y="15"/>
                    <a:pt x="18" y="15"/>
                  </a:cubicBezTo>
                  <a:cubicBezTo>
                    <a:pt x="19" y="19"/>
                    <a:pt x="21" y="22"/>
                    <a:pt x="24" y="25"/>
                  </a:cubicBezTo>
                  <a:cubicBezTo>
                    <a:pt x="27" y="26"/>
                    <a:pt x="27" y="23"/>
                    <a:pt x="29" y="23"/>
                  </a:cubicBezTo>
                  <a:cubicBezTo>
                    <a:pt x="30" y="26"/>
                    <a:pt x="32" y="27"/>
                    <a:pt x="33" y="29"/>
                  </a:cubicBezTo>
                  <a:cubicBezTo>
                    <a:pt x="29" y="32"/>
                    <a:pt x="26" y="36"/>
                    <a:pt x="18" y="35"/>
                  </a:cubicBezTo>
                  <a:cubicBezTo>
                    <a:pt x="14" y="31"/>
                    <a:pt x="11" y="26"/>
                    <a:pt x="9" y="21"/>
                  </a:cubicBezTo>
                  <a:cubicBezTo>
                    <a:pt x="6" y="20"/>
                    <a:pt x="7" y="23"/>
                    <a:pt x="4" y="22"/>
                  </a:cubicBezTo>
                  <a:cubicBezTo>
                    <a:pt x="4" y="20"/>
                    <a:pt x="2" y="18"/>
                    <a:pt x="1" y="17"/>
                  </a:cubicBezTo>
                  <a:cubicBezTo>
                    <a:pt x="0" y="14"/>
                    <a:pt x="3" y="15"/>
                    <a:pt x="4" y="13"/>
                  </a:cubicBezTo>
                  <a:cubicBezTo>
                    <a:pt x="4" y="11"/>
                    <a:pt x="1" y="11"/>
                    <a:pt x="2" y="9"/>
                  </a:cubicBezTo>
                  <a:cubicBezTo>
                    <a:pt x="4" y="6"/>
                    <a:pt x="6" y="3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7" name="îšľïḋe">
              <a:extLst>
                <a:ext uri="{FF2B5EF4-FFF2-40B4-BE49-F238E27FC236}">
                  <a16:creationId xmlns:a16="http://schemas.microsoft.com/office/drawing/2014/main" id="{76797BFF-9CDE-414D-95AF-0E0429ADF3C4}"/>
                </a:ext>
              </a:extLst>
            </p:cNvPr>
            <p:cNvSpPr/>
            <p:nvPr/>
          </p:nvSpPr>
          <p:spPr bwMode="auto">
            <a:xfrm>
              <a:off x="1600200" y="2505075"/>
              <a:ext cx="122238" cy="139700"/>
            </a:xfrm>
            <a:custGeom>
              <a:avLst/>
              <a:gdLst>
                <a:gd name="T0" fmla="*/ 36 w 39"/>
                <a:gd name="T1" fmla="*/ 25 h 44"/>
                <a:gd name="T2" fmla="*/ 27 w 39"/>
                <a:gd name="T3" fmla="*/ 22 h 44"/>
                <a:gd name="T4" fmla="*/ 17 w 39"/>
                <a:gd name="T5" fmla="*/ 29 h 44"/>
                <a:gd name="T6" fmla="*/ 31 w 39"/>
                <a:gd name="T7" fmla="*/ 33 h 44"/>
                <a:gd name="T8" fmla="*/ 3 w 39"/>
                <a:gd name="T9" fmla="*/ 23 h 44"/>
                <a:gd name="T10" fmla="*/ 36 w 39"/>
                <a:gd name="T11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4">
                  <a:moveTo>
                    <a:pt x="36" y="25"/>
                  </a:moveTo>
                  <a:cubicBezTo>
                    <a:pt x="32" y="25"/>
                    <a:pt x="30" y="23"/>
                    <a:pt x="27" y="22"/>
                  </a:cubicBezTo>
                  <a:cubicBezTo>
                    <a:pt x="26" y="7"/>
                    <a:pt x="6" y="22"/>
                    <a:pt x="17" y="29"/>
                  </a:cubicBezTo>
                  <a:cubicBezTo>
                    <a:pt x="25" y="27"/>
                    <a:pt x="26" y="29"/>
                    <a:pt x="31" y="33"/>
                  </a:cubicBezTo>
                  <a:cubicBezTo>
                    <a:pt x="22" y="44"/>
                    <a:pt x="4" y="33"/>
                    <a:pt x="3" y="23"/>
                  </a:cubicBezTo>
                  <a:cubicBezTo>
                    <a:pt x="0" y="0"/>
                    <a:pt x="39" y="3"/>
                    <a:pt x="36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8" name="îṡ1idê">
              <a:extLst>
                <a:ext uri="{FF2B5EF4-FFF2-40B4-BE49-F238E27FC236}">
                  <a16:creationId xmlns:a16="http://schemas.microsoft.com/office/drawing/2014/main" id="{579C5ABE-1582-4091-9C71-403453275478}"/>
                </a:ext>
              </a:extLst>
            </p:cNvPr>
            <p:cNvSpPr/>
            <p:nvPr/>
          </p:nvSpPr>
          <p:spPr bwMode="auto">
            <a:xfrm>
              <a:off x="257175" y="2524125"/>
              <a:ext cx="1808163" cy="1809750"/>
            </a:xfrm>
            <a:custGeom>
              <a:avLst/>
              <a:gdLst>
                <a:gd name="T0" fmla="*/ 276 w 571"/>
                <a:gd name="T1" fmla="*/ 4 h 571"/>
                <a:gd name="T2" fmla="*/ 480 w 571"/>
                <a:gd name="T3" fmla="*/ 82 h 571"/>
                <a:gd name="T4" fmla="*/ 567 w 571"/>
                <a:gd name="T5" fmla="*/ 277 h 571"/>
                <a:gd name="T6" fmla="*/ 489 w 571"/>
                <a:gd name="T7" fmla="*/ 480 h 571"/>
                <a:gd name="T8" fmla="*/ 295 w 571"/>
                <a:gd name="T9" fmla="*/ 568 h 571"/>
                <a:gd name="T10" fmla="*/ 90 w 571"/>
                <a:gd name="T11" fmla="*/ 491 h 571"/>
                <a:gd name="T12" fmla="*/ 3 w 571"/>
                <a:gd name="T13" fmla="*/ 296 h 571"/>
                <a:gd name="T14" fmla="*/ 81 w 571"/>
                <a:gd name="T15" fmla="*/ 92 h 571"/>
                <a:gd name="T16" fmla="*/ 214 w 571"/>
                <a:gd name="T17" fmla="*/ 14 h 571"/>
                <a:gd name="T18" fmla="*/ 276 w 571"/>
                <a:gd name="T19" fmla="*/ 4 h 571"/>
                <a:gd name="T20" fmla="*/ 90 w 571"/>
                <a:gd name="T21" fmla="*/ 96 h 571"/>
                <a:gd name="T22" fmla="*/ 12 w 571"/>
                <a:gd name="T23" fmla="*/ 291 h 571"/>
                <a:gd name="T24" fmla="*/ 94 w 571"/>
                <a:gd name="T25" fmla="*/ 481 h 571"/>
                <a:gd name="T26" fmla="*/ 289 w 571"/>
                <a:gd name="T27" fmla="*/ 559 h 571"/>
                <a:gd name="T28" fmla="*/ 480 w 571"/>
                <a:gd name="T29" fmla="*/ 477 h 571"/>
                <a:gd name="T30" fmla="*/ 558 w 571"/>
                <a:gd name="T31" fmla="*/ 283 h 571"/>
                <a:gd name="T32" fmla="*/ 477 w 571"/>
                <a:gd name="T33" fmla="*/ 92 h 571"/>
                <a:gd name="T34" fmla="*/ 282 w 571"/>
                <a:gd name="T35" fmla="*/ 14 h 571"/>
                <a:gd name="T36" fmla="*/ 90 w 571"/>
                <a:gd name="T37" fmla="*/ 96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1" h="571">
                  <a:moveTo>
                    <a:pt x="276" y="4"/>
                  </a:moveTo>
                  <a:cubicBezTo>
                    <a:pt x="363" y="0"/>
                    <a:pt x="435" y="39"/>
                    <a:pt x="480" y="82"/>
                  </a:cubicBezTo>
                  <a:cubicBezTo>
                    <a:pt x="527" y="126"/>
                    <a:pt x="563" y="190"/>
                    <a:pt x="567" y="277"/>
                  </a:cubicBezTo>
                  <a:cubicBezTo>
                    <a:pt x="571" y="366"/>
                    <a:pt x="533" y="436"/>
                    <a:pt x="489" y="480"/>
                  </a:cubicBezTo>
                  <a:cubicBezTo>
                    <a:pt x="443" y="527"/>
                    <a:pt x="381" y="566"/>
                    <a:pt x="295" y="568"/>
                  </a:cubicBezTo>
                  <a:cubicBezTo>
                    <a:pt x="204" y="571"/>
                    <a:pt x="139" y="536"/>
                    <a:pt x="90" y="491"/>
                  </a:cubicBezTo>
                  <a:cubicBezTo>
                    <a:pt x="44" y="448"/>
                    <a:pt x="5" y="381"/>
                    <a:pt x="3" y="296"/>
                  </a:cubicBezTo>
                  <a:cubicBezTo>
                    <a:pt x="0" y="202"/>
                    <a:pt x="36" y="139"/>
                    <a:pt x="81" y="92"/>
                  </a:cubicBezTo>
                  <a:cubicBezTo>
                    <a:pt x="114" y="56"/>
                    <a:pt x="158" y="28"/>
                    <a:pt x="214" y="14"/>
                  </a:cubicBezTo>
                  <a:cubicBezTo>
                    <a:pt x="233" y="8"/>
                    <a:pt x="254" y="5"/>
                    <a:pt x="276" y="4"/>
                  </a:cubicBezTo>
                  <a:close/>
                  <a:moveTo>
                    <a:pt x="90" y="96"/>
                  </a:moveTo>
                  <a:cubicBezTo>
                    <a:pt x="45" y="141"/>
                    <a:pt x="12" y="204"/>
                    <a:pt x="12" y="291"/>
                  </a:cubicBezTo>
                  <a:cubicBezTo>
                    <a:pt x="12" y="376"/>
                    <a:pt x="52" y="439"/>
                    <a:pt x="94" y="481"/>
                  </a:cubicBezTo>
                  <a:cubicBezTo>
                    <a:pt x="140" y="527"/>
                    <a:pt x="204" y="559"/>
                    <a:pt x="289" y="559"/>
                  </a:cubicBezTo>
                  <a:cubicBezTo>
                    <a:pt x="371" y="559"/>
                    <a:pt x="436" y="522"/>
                    <a:pt x="480" y="477"/>
                  </a:cubicBezTo>
                  <a:cubicBezTo>
                    <a:pt x="522" y="434"/>
                    <a:pt x="560" y="368"/>
                    <a:pt x="558" y="283"/>
                  </a:cubicBezTo>
                  <a:cubicBezTo>
                    <a:pt x="556" y="198"/>
                    <a:pt x="521" y="136"/>
                    <a:pt x="477" y="92"/>
                  </a:cubicBezTo>
                  <a:cubicBezTo>
                    <a:pt x="434" y="49"/>
                    <a:pt x="366" y="11"/>
                    <a:pt x="282" y="14"/>
                  </a:cubicBezTo>
                  <a:cubicBezTo>
                    <a:pt x="194" y="16"/>
                    <a:pt x="134" y="52"/>
                    <a:pt x="90" y="9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9" name="î$ḻîdê">
              <a:extLst>
                <a:ext uri="{FF2B5EF4-FFF2-40B4-BE49-F238E27FC236}">
                  <a16:creationId xmlns:a16="http://schemas.microsoft.com/office/drawing/2014/main" id="{2E2AC9BD-E2B1-4F2F-9E74-ED54A9FDB336}"/>
                </a:ext>
              </a:extLst>
            </p:cNvPr>
            <p:cNvSpPr/>
            <p:nvPr/>
          </p:nvSpPr>
          <p:spPr bwMode="auto">
            <a:xfrm>
              <a:off x="531813" y="2536825"/>
              <a:ext cx="38100" cy="47625"/>
            </a:xfrm>
            <a:custGeom>
              <a:avLst/>
              <a:gdLst>
                <a:gd name="T0" fmla="*/ 12 w 12"/>
                <a:gd name="T1" fmla="*/ 8 h 15"/>
                <a:gd name="T2" fmla="*/ 5 w 12"/>
                <a:gd name="T3" fmla="*/ 15 h 15"/>
                <a:gd name="T4" fmla="*/ 0 w 12"/>
                <a:gd name="T5" fmla="*/ 8 h 15"/>
                <a:gd name="T6" fmla="*/ 12 w 12"/>
                <a:gd name="T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5">
                  <a:moveTo>
                    <a:pt x="12" y="8"/>
                  </a:moveTo>
                  <a:cubicBezTo>
                    <a:pt x="11" y="11"/>
                    <a:pt x="7" y="12"/>
                    <a:pt x="5" y="15"/>
                  </a:cubicBezTo>
                  <a:cubicBezTo>
                    <a:pt x="2" y="13"/>
                    <a:pt x="1" y="11"/>
                    <a:pt x="0" y="8"/>
                  </a:cubicBezTo>
                  <a:cubicBezTo>
                    <a:pt x="4" y="5"/>
                    <a:pt x="10" y="0"/>
                    <a:pt x="12" y="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0" name="îśḻiďé">
              <a:extLst>
                <a:ext uri="{FF2B5EF4-FFF2-40B4-BE49-F238E27FC236}">
                  <a16:creationId xmlns:a16="http://schemas.microsoft.com/office/drawing/2014/main" id="{C039DC4A-F4AC-4CAC-8A96-C321FE7DA279}"/>
                </a:ext>
              </a:extLst>
            </p:cNvPr>
            <p:cNvSpPr/>
            <p:nvPr/>
          </p:nvSpPr>
          <p:spPr bwMode="auto">
            <a:xfrm>
              <a:off x="550863" y="2571750"/>
              <a:ext cx="79375" cy="92075"/>
            </a:xfrm>
            <a:custGeom>
              <a:avLst/>
              <a:gdLst>
                <a:gd name="T0" fmla="*/ 25 w 25"/>
                <a:gd name="T1" fmla="*/ 23 h 29"/>
                <a:gd name="T2" fmla="*/ 16 w 25"/>
                <a:gd name="T3" fmla="*/ 29 h 29"/>
                <a:gd name="T4" fmla="*/ 0 w 25"/>
                <a:gd name="T5" fmla="*/ 7 h 29"/>
                <a:gd name="T6" fmla="*/ 8 w 25"/>
                <a:gd name="T7" fmla="*/ 0 h 29"/>
                <a:gd name="T8" fmla="*/ 25 w 25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25" y="23"/>
                  </a:moveTo>
                  <a:cubicBezTo>
                    <a:pt x="22" y="25"/>
                    <a:pt x="19" y="27"/>
                    <a:pt x="16" y="29"/>
                  </a:cubicBezTo>
                  <a:cubicBezTo>
                    <a:pt x="10" y="22"/>
                    <a:pt x="6" y="14"/>
                    <a:pt x="0" y="7"/>
                  </a:cubicBezTo>
                  <a:cubicBezTo>
                    <a:pt x="2" y="4"/>
                    <a:pt x="6" y="3"/>
                    <a:pt x="8" y="0"/>
                  </a:cubicBezTo>
                  <a:cubicBezTo>
                    <a:pt x="15" y="7"/>
                    <a:pt x="19" y="15"/>
                    <a:pt x="25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1" name="i$lïḓe">
              <a:extLst>
                <a:ext uri="{FF2B5EF4-FFF2-40B4-BE49-F238E27FC236}">
                  <a16:creationId xmlns:a16="http://schemas.microsoft.com/office/drawing/2014/main" id="{AC964896-2B4A-4502-845A-16EDF64033F5}"/>
                </a:ext>
              </a:extLst>
            </p:cNvPr>
            <p:cNvSpPr/>
            <p:nvPr/>
          </p:nvSpPr>
          <p:spPr bwMode="auto">
            <a:xfrm>
              <a:off x="1693863" y="2578100"/>
              <a:ext cx="117475" cy="123825"/>
            </a:xfrm>
            <a:custGeom>
              <a:avLst/>
              <a:gdLst>
                <a:gd name="T0" fmla="*/ 32 w 37"/>
                <a:gd name="T1" fmla="*/ 32 h 39"/>
                <a:gd name="T2" fmla="*/ 15 w 37"/>
                <a:gd name="T3" fmla="*/ 19 h 39"/>
                <a:gd name="T4" fmla="*/ 28 w 37"/>
                <a:gd name="T5" fmla="*/ 36 h 39"/>
                <a:gd name="T6" fmla="*/ 4 w 37"/>
                <a:gd name="T7" fmla="*/ 23 h 39"/>
                <a:gd name="T8" fmla="*/ 37 w 37"/>
                <a:gd name="T9" fmla="*/ 20 h 39"/>
                <a:gd name="T10" fmla="*/ 32 w 37"/>
                <a:gd name="T11" fmla="*/ 32 h 39"/>
                <a:gd name="T12" fmla="*/ 19 w 37"/>
                <a:gd name="T13" fmla="*/ 15 h 39"/>
                <a:gd name="T14" fmla="*/ 27 w 37"/>
                <a:gd name="T15" fmla="*/ 21 h 39"/>
                <a:gd name="T16" fmla="*/ 19 w 37"/>
                <a:gd name="T17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2" y="32"/>
                  </a:moveTo>
                  <a:cubicBezTo>
                    <a:pt x="25" y="29"/>
                    <a:pt x="21" y="23"/>
                    <a:pt x="15" y="19"/>
                  </a:cubicBezTo>
                  <a:cubicBezTo>
                    <a:pt x="10" y="29"/>
                    <a:pt x="29" y="28"/>
                    <a:pt x="28" y="36"/>
                  </a:cubicBezTo>
                  <a:cubicBezTo>
                    <a:pt x="17" y="39"/>
                    <a:pt x="6" y="29"/>
                    <a:pt x="4" y="23"/>
                  </a:cubicBezTo>
                  <a:cubicBezTo>
                    <a:pt x="0" y="0"/>
                    <a:pt x="36" y="0"/>
                    <a:pt x="37" y="20"/>
                  </a:cubicBezTo>
                  <a:cubicBezTo>
                    <a:pt x="37" y="25"/>
                    <a:pt x="35" y="28"/>
                    <a:pt x="32" y="32"/>
                  </a:cubicBezTo>
                  <a:close/>
                  <a:moveTo>
                    <a:pt x="19" y="15"/>
                  </a:moveTo>
                  <a:cubicBezTo>
                    <a:pt x="21" y="17"/>
                    <a:pt x="23" y="20"/>
                    <a:pt x="27" y="21"/>
                  </a:cubicBezTo>
                  <a:cubicBezTo>
                    <a:pt x="31" y="15"/>
                    <a:pt x="21" y="9"/>
                    <a:pt x="19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2" name="î$lide">
              <a:extLst>
                <a:ext uri="{FF2B5EF4-FFF2-40B4-BE49-F238E27FC236}">
                  <a16:creationId xmlns:a16="http://schemas.microsoft.com/office/drawing/2014/main" id="{692E9FB7-2480-4538-8115-1DFF9ABBA4CF}"/>
                </a:ext>
              </a:extLst>
            </p:cNvPr>
            <p:cNvSpPr/>
            <p:nvPr/>
          </p:nvSpPr>
          <p:spPr bwMode="auto">
            <a:xfrm>
              <a:off x="471488" y="2609850"/>
              <a:ext cx="133350" cy="133350"/>
            </a:xfrm>
            <a:custGeom>
              <a:avLst/>
              <a:gdLst>
                <a:gd name="T0" fmla="*/ 22 w 42"/>
                <a:gd name="T1" fmla="*/ 3 h 42"/>
                <a:gd name="T2" fmla="*/ 16 w 42"/>
                <a:gd name="T3" fmla="*/ 11 h 42"/>
                <a:gd name="T4" fmla="*/ 9 w 42"/>
                <a:gd name="T5" fmla="*/ 16 h 42"/>
                <a:gd name="T6" fmla="*/ 28 w 42"/>
                <a:gd name="T7" fmla="*/ 10 h 42"/>
                <a:gd name="T8" fmla="*/ 9 w 42"/>
                <a:gd name="T9" fmla="*/ 33 h 42"/>
                <a:gd name="T10" fmla="*/ 16 w 42"/>
                <a:gd name="T11" fmla="*/ 26 h 42"/>
                <a:gd name="T12" fmla="*/ 24 w 42"/>
                <a:gd name="T13" fmla="*/ 21 h 42"/>
                <a:gd name="T14" fmla="*/ 9 w 42"/>
                <a:gd name="T15" fmla="*/ 26 h 42"/>
                <a:gd name="T16" fmla="*/ 0 w 42"/>
                <a:gd name="T17" fmla="*/ 17 h 42"/>
                <a:gd name="T18" fmla="*/ 22 w 42"/>
                <a:gd name="T1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2" y="3"/>
                  </a:moveTo>
                  <a:cubicBezTo>
                    <a:pt x="23" y="6"/>
                    <a:pt x="17" y="8"/>
                    <a:pt x="16" y="11"/>
                  </a:cubicBezTo>
                  <a:cubicBezTo>
                    <a:pt x="12" y="10"/>
                    <a:pt x="9" y="12"/>
                    <a:pt x="9" y="16"/>
                  </a:cubicBezTo>
                  <a:cubicBezTo>
                    <a:pt x="16" y="17"/>
                    <a:pt x="18" y="7"/>
                    <a:pt x="28" y="10"/>
                  </a:cubicBezTo>
                  <a:cubicBezTo>
                    <a:pt x="42" y="14"/>
                    <a:pt x="24" y="42"/>
                    <a:pt x="9" y="33"/>
                  </a:cubicBezTo>
                  <a:cubicBezTo>
                    <a:pt x="10" y="29"/>
                    <a:pt x="13" y="28"/>
                    <a:pt x="16" y="26"/>
                  </a:cubicBezTo>
                  <a:cubicBezTo>
                    <a:pt x="18" y="26"/>
                    <a:pt x="24" y="26"/>
                    <a:pt x="24" y="21"/>
                  </a:cubicBezTo>
                  <a:cubicBezTo>
                    <a:pt x="20" y="17"/>
                    <a:pt x="15" y="25"/>
                    <a:pt x="9" y="26"/>
                  </a:cubicBezTo>
                  <a:cubicBezTo>
                    <a:pt x="4" y="26"/>
                    <a:pt x="0" y="23"/>
                    <a:pt x="0" y="17"/>
                  </a:cubicBezTo>
                  <a:cubicBezTo>
                    <a:pt x="1" y="9"/>
                    <a:pt x="12" y="0"/>
                    <a:pt x="22" y="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3" name="iSļïde">
              <a:extLst>
                <a:ext uri="{FF2B5EF4-FFF2-40B4-BE49-F238E27FC236}">
                  <a16:creationId xmlns:a16="http://schemas.microsoft.com/office/drawing/2014/main" id="{4311F079-CB1B-4838-ACCE-FFD4B4154580}"/>
                </a:ext>
              </a:extLst>
            </p:cNvPr>
            <p:cNvSpPr/>
            <p:nvPr/>
          </p:nvSpPr>
          <p:spPr bwMode="auto">
            <a:xfrm>
              <a:off x="401638" y="2663825"/>
              <a:ext cx="85725" cy="120650"/>
            </a:xfrm>
            <a:custGeom>
              <a:avLst/>
              <a:gdLst>
                <a:gd name="T0" fmla="*/ 18 w 27"/>
                <a:gd name="T1" fmla="*/ 11 h 38"/>
                <a:gd name="T2" fmla="*/ 15 w 27"/>
                <a:gd name="T3" fmla="*/ 15 h 38"/>
                <a:gd name="T4" fmla="*/ 27 w 27"/>
                <a:gd name="T5" fmla="*/ 30 h 38"/>
                <a:gd name="T6" fmla="*/ 19 w 27"/>
                <a:gd name="T7" fmla="*/ 38 h 38"/>
                <a:gd name="T8" fmla="*/ 0 w 27"/>
                <a:gd name="T9" fmla="*/ 19 h 38"/>
                <a:gd name="T10" fmla="*/ 9 w 27"/>
                <a:gd name="T11" fmla="*/ 13 h 38"/>
                <a:gd name="T12" fmla="*/ 18 w 27"/>
                <a:gd name="T13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8">
                  <a:moveTo>
                    <a:pt x="18" y="11"/>
                  </a:moveTo>
                  <a:cubicBezTo>
                    <a:pt x="18" y="13"/>
                    <a:pt x="15" y="13"/>
                    <a:pt x="15" y="15"/>
                  </a:cubicBezTo>
                  <a:cubicBezTo>
                    <a:pt x="16" y="23"/>
                    <a:pt x="23" y="25"/>
                    <a:pt x="27" y="30"/>
                  </a:cubicBezTo>
                  <a:cubicBezTo>
                    <a:pt x="25" y="34"/>
                    <a:pt x="22" y="36"/>
                    <a:pt x="19" y="38"/>
                  </a:cubicBezTo>
                  <a:cubicBezTo>
                    <a:pt x="13" y="31"/>
                    <a:pt x="6" y="26"/>
                    <a:pt x="0" y="19"/>
                  </a:cubicBezTo>
                  <a:cubicBezTo>
                    <a:pt x="2" y="16"/>
                    <a:pt x="5" y="10"/>
                    <a:pt x="9" y="13"/>
                  </a:cubicBezTo>
                  <a:cubicBezTo>
                    <a:pt x="6" y="6"/>
                    <a:pt x="18" y="0"/>
                    <a:pt x="18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4" name="íṧḻïďe">
              <a:extLst>
                <a:ext uri="{FF2B5EF4-FFF2-40B4-BE49-F238E27FC236}">
                  <a16:creationId xmlns:a16="http://schemas.microsoft.com/office/drawing/2014/main" id="{EA042946-FC35-4D95-B31A-99C9F164FF09}"/>
                </a:ext>
              </a:extLst>
            </p:cNvPr>
            <p:cNvSpPr/>
            <p:nvPr/>
          </p:nvSpPr>
          <p:spPr bwMode="auto">
            <a:xfrm>
              <a:off x="1833563" y="2670175"/>
              <a:ext cx="174625" cy="173038"/>
            </a:xfrm>
            <a:custGeom>
              <a:avLst/>
              <a:gdLst>
                <a:gd name="T0" fmla="*/ 30 w 55"/>
                <a:gd name="T1" fmla="*/ 31 h 55"/>
                <a:gd name="T2" fmla="*/ 29 w 55"/>
                <a:gd name="T3" fmla="*/ 38 h 55"/>
                <a:gd name="T4" fmla="*/ 33 w 55"/>
                <a:gd name="T5" fmla="*/ 38 h 55"/>
                <a:gd name="T6" fmla="*/ 36 w 55"/>
                <a:gd name="T7" fmla="*/ 46 h 55"/>
                <a:gd name="T8" fmla="*/ 29 w 55"/>
                <a:gd name="T9" fmla="*/ 48 h 55"/>
                <a:gd name="T10" fmla="*/ 30 w 55"/>
                <a:gd name="T11" fmla="*/ 54 h 55"/>
                <a:gd name="T12" fmla="*/ 21 w 55"/>
                <a:gd name="T13" fmla="*/ 54 h 55"/>
                <a:gd name="T14" fmla="*/ 20 w 55"/>
                <a:gd name="T15" fmla="*/ 48 h 55"/>
                <a:gd name="T16" fmla="*/ 3 w 55"/>
                <a:gd name="T17" fmla="*/ 32 h 55"/>
                <a:gd name="T18" fmla="*/ 20 w 55"/>
                <a:gd name="T19" fmla="*/ 20 h 55"/>
                <a:gd name="T20" fmla="*/ 24 w 55"/>
                <a:gd name="T21" fmla="*/ 11 h 55"/>
                <a:gd name="T22" fmla="*/ 30 w 55"/>
                <a:gd name="T23" fmla="*/ 31 h 55"/>
                <a:gd name="T24" fmla="*/ 30 w 55"/>
                <a:gd name="T25" fmla="*/ 24 h 55"/>
                <a:gd name="T26" fmla="*/ 36 w 55"/>
                <a:gd name="T27" fmla="*/ 24 h 55"/>
                <a:gd name="T28" fmla="*/ 35 w 55"/>
                <a:gd name="T29" fmla="*/ 19 h 55"/>
                <a:gd name="T30" fmla="*/ 30 w 55"/>
                <a:gd name="T31" fmla="*/ 24 h 55"/>
                <a:gd name="T32" fmla="*/ 19 w 55"/>
                <a:gd name="T33" fmla="*/ 38 h 55"/>
                <a:gd name="T34" fmla="*/ 18 w 55"/>
                <a:gd name="T35" fmla="*/ 27 h 55"/>
                <a:gd name="T36" fmla="*/ 19 w 55"/>
                <a:gd name="T37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5" h="55">
                  <a:moveTo>
                    <a:pt x="30" y="31"/>
                  </a:moveTo>
                  <a:cubicBezTo>
                    <a:pt x="28" y="32"/>
                    <a:pt x="29" y="36"/>
                    <a:pt x="29" y="38"/>
                  </a:cubicBezTo>
                  <a:cubicBezTo>
                    <a:pt x="30" y="40"/>
                    <a:pt x="32" y="36"/>
                    <a:pt x="33" y="38"/>
                  </a:cubicBezTo>
                  <a:cubicBezTo>
                    <a:pt x="33" y="41"/>
                    <a:pt x="36" y="42"/>
                    <a:pt x="36" y="46"/>
                  </a:cubicBezTo>
                  <a:cubicBezTo>
                    <a:pt x="33" y="46"/>
                    <a:pt x="31" y="47"/>
                    <a:pt x="29" y="48"/>
                  </a:cubicBezTo>
                  <a:cubicBezTo>
                    <a:pt x="30" y="50"/>
                    <a:pt x="29" y="53"/>
                    <a:pt x="30" y="54"/>
                  </a:cubicBezTo>
                  <a:cubicBezTo>
                    <a:pt x="28" y="55"/>
                    <a:pt x="23" y="55"/>
                    <a:pt x="21" y="54"/>
                  </a:cubicBezTo>
                  <a:cubicBezTo>
                    <a:pt x="20" y="53"/>
                    <a:pt x="21" y="49"/>
                    <a:pt x="20" y="48"/>
                  </a:cubicBezTo>
                  <a:cubicBezTo>
                    <a:pt x="16" y="46"/>
                    <a:pt x="4" y="40"/>
                    <a:pt x="3" y="32"/>
                  </a:cubicBezTo>
                  <a:cubicBezTo>
                    <a:pt x="0" y="21"/>
                    <a:pt x="10" y="14"/>
                    <a:pt x="20" y="20"/>
                  </a:cubicBezTo>
                  <a:cubicBezTo>
                    <a:pt x="22" y="16"/>
                    <a:pt x="22" y="13"/>
                    <a:pt x="24" y="11"/>
                  </a:cubicBezTo>
                  <a:cubicBezTo>
                    <a:pt x="41" y="0"/>
                    <a:pt x="55" y="41"/>
                    <a:pt x="30" y="31"/>
                  </a:cubicBezTo>
                  <a:close/>
                  <a:moveTo>
                    <a:pt x="30" y="24"/>
                  </a:moveTo>
                  <a:cubicBezTo>
                    <a:pt x="32" y="24"/>
                    <a:pt x="35" y="25"/>
                    <a:pt x="36" y="24"/>
                  </a:cubicBezTo>
                  <a:cubicBezTo>
                    <a:pt x="36" y="22"/>
                    <a:pt x="36" y="21"/>
                    <a:pt x="35" y="19"/>
                  </a:cubicBezTo>
                  <a:cubicBezTo>
                    <a:pt x="31" y="17"/>
                    <a:pt x="29" y="20"/>
                    <a:pt x="30" y="24"/>
                  </a:cubicBezTo>
                  <a:close/>
                  <a:moveTo>
                    <a:pt x="19" y="38"/>
                  </a:moveTo>
                  <a:cubicBezTo>
                    <a:pt x="19" y="34"/>
                    <a:pt x="20" y="29"/>
                    <a:pt x="18" y="27"/>
                  </a:cubicBezTo>
                  <a:cubicBezTo>
                    <a:pt x="9" y="26"/>
                    <a:pt x="12" y="39"/>
                    <a:pt x="19" y="3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5" name="is1ïdê">
              <a:extLst>
                <a:ext uri="{FF2B5EF4-FFF2-40B4-BE49-F238E27FC236}">
                  <a16:creationId xmlns:a16="http://schemas.microsoft.com/office/drawing/2014/main" id="{68C6E375-ECF1-42CD-AFAA-F053CEC4E3F7}"/>
                </a:ext>
              </a:extLst>
            </p:cNvPr>
            <p:cNvSpPr/>
            <p:nvPr/>
          </p:nvSpPr>
          <p:spPr bwMode="auto">
            <a:xfrm>
              <a:off x="331788" y="2736850"/>
              <a:ext cx="117475" cy="122238"/>
            </a:xfrm>
            <a:custGeom>
              <a:avLst/>
              <a:gdLst>
                <a:gd name="T0" fmla="*/ 29 w 37"/>
                <a:gd name="T1" fmla="*/ 11 h 39"/>
                <a:gd name="T2" fmla="*/ 16 w 37"/>
                <a:gd name="T3" fmla="*/ 27 h 39"/>
                <a:gd name="T4" fmla="*/ 21 w 37"/>
                <a:gd name="T5" fmla="*/ 29 h 39"/>
                <a:gd name="T6" fmla="*/ 25 w 37"/>
                <a:gd name="T7" fmla="*/ 22 h 39"/>
                <a:gd name="T8" fmla="*/ 31 w 37"/>
                <a:gd name="T9" fmla="*/ 14 h 39"/>
                <a:gd name="T10" fmla="*/ 16 w 37"/>
                <a:gd name="T11" fmla="*/ 39 h 39"/>
                <a:gd name="T12" fmla="*/ 1 w 37"/>
                <a:gd name="T13" fmla="*/ 22 h 39"/>
                <a:gd name="T14" fmla="*/ 29 w 37"/>
                <a:gd name="T15" fmla="*/ 11 h 39"/>
                <a:gd name="T16" fmla="*/ 11 w 37"/>
                <a:gd name="T17" fmla="*/ 24 h 39"/>
                <a:gd name="T18" fmla="*/ 18 w 37"/>
                <a:gd name="T19" fmla="*/ 16 h 39"/>
                <a:gd name="T20" fmla="*/ 11 w 37"/>
                <a:gd name="T21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9">
                  <a:moveTo>
                    <a:pt x="29" y="11"/>
                  </a:moveTo>
                  <a:cubicBezTo>
                    <a:pt x="25" y="17"/>
                    <a:pt x="21" y="22"/>
                    <a:pt x="16" y="27"/>
                  </a:cubicBezTo>
                  <a:cubicBezTo>
                    <a:pt x="17" y="30"/>
                    <a:pt x="20" y="29"/>
                    <a:pt x="21" y="29"/>
                  </a:cubicBezTo>
                  <a:cubicBezTo>
                    <a:pt x="25" y="28"/>
                    <a:pt x="23" y="25"/>
                    <a:pt x="25" y="22"/>
                  </a:cubicBezTo>
                  <a:cubicBezTo>
                    <a:pt x="27" y="18"/>
                    <a:pt x="31" y="17"/>
                    <a:pt x="31" y="14"/>
                  </a:cubicBezTo>
                  <a:cubicBezTo>
                    <a:pt x="37" y="26"/>
                    <a:pt x="27" y="39"/>
                    <a:pt x="16" y="39"/>
                  </a:cubicBezTo>
                  <a:cubicBezTo>
                    <a:pt x="6" y="38"/>
                    <a:pt x="0" y="30"/>
                    <a:pt x="1" y="22"/>
                  </a:cubicBezTo>
                  <a:cubicBezTo>
                    <a:pt x="3" y="9"/>
                    <a:pt x="19" y="0"/>
                    <a:pt x="29" y="11"/>
                  </a:cubicBezTo>
                  <a:close/>
                  <a:moveTo>
                    <a:pt x="11" y="24"/>
                  </a:moveTo>
                  <a:cubicBezTo>
                    <a:pt x="15" y="23"/>
                    <a:pt x="15" y="19"/>
                    <a:pt x="18" y="16"/>
                  </a:cubicBezTo>
                  <a:cubicBezTo>
                    <a:pt x="13" y="13"/>
                    <a:pt x="7" y="19"/>
                    <a:pt x="11" y="2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6" name="íṩḻïḓe">
              <a:extLst>
                <a:ext uri="{FF2B5EF4-FFF2-40B4-BE49-F238E27FC236}">
                  <a16:creationId xmlns:a16="http://schemas.microsoft.com/office/drawing/2014/main" id="{63386772-2B19-47C2-852E-0DEB83A4E836}"/>
                </a:ext>
              </a:extLst>
            </p:cNvPr>
            <p:cNvSpPr/>
            <p:nvPr/>
          </p:nvSpPr>
          <p:spPr bwMode="auto">
            <a:xfrm>
              <a:off x="257175" y="2827338"/>
              <a:ext cx="109538" cy="104775"/>
            </a:xfrm>
            <a:custGeom>
              <a:avLst/>
              <a:gdLst>
                <a:gd name="T0" fmla="*/ 17 w 35"/>
                <a:gd name="T1" fmla="*/ 0 h 33"/>
                <a:gd name="T2" fmla="*/ 35 w 35"/>
                <a:gd name="T3" fmla="*/ 25 h 33"/>
                <a:gd name="T4" fmla="*/ 30 w 35"/>
                <a:gd name="T5" fmla="*/ 33 h 33"/>
                <a:gd name="T6" fmla="*/ 0 w 35"/>
                <a:gd name="T7" fmla="*/ 28 h 33"/>
                <a:gd name="T8" fmla="*/ 6 w 35"/>
                <a:gd name="T9" fmla="*/ 18 h 33"/>
                <a:gd name="T10" fmla="*/ 22 w 35"/>
                <a:gd name="T11" fmla="*/ 23 h 33"/>
                <a:gd name="T12" fmla="*/ 13 w 35"/>
                <a:gd name="T13" fmla="*/ 10 h 33"/>
                <a:gd name="T14" fmla="*/ 17 w 35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33">
                  <a:moveTo>
                    <a:pt x="17" y="0"/>
                  </a:moveTo>
                  <a:cubicBezTo>
                    <a:pt x="25" y="7"/>
                    <a:pt x="29" y="17"/>
                    <a:pt x="35" y="25"/>
                  </a:cubicBezTo>
                  <a:cubicBezTo>
                    <a:pt x="34" y="28"/>
                    <a:pt x="31" y="30"/>
                    <a:pt x="30" y="33"/>
                  </a:cubicBezTo>
                  <a:cubicBezTo>
                    <a:pt x="20" y="32"/>
                    <a:pt x="11" y="29"/>
                    <a:pt x="0" y="28"/>
                  </a:cubicBezTo>
                  <a:cubicBezTo>
                    <a:pt x="2" y="24"/>
                    <a:pt x="5" y="22"/>
                    <a:pt x="6" y="18"/>
                  </a:cubicBezTo>
                  <a:cubicBezTo>
                    <a:pt x="12" y="19"/>
                    <a:pt x="17" y="21"/>
                    <a:pt x="22" y="23"/>
                  </a:cubicBezTo>
                  <a:cubicBezTo>
                    <a:pt x="21" y="19"/>
                    <a:pt x="16" y="14"/>
                    <a:pt x="13" y="10"/>
                  </a:cubicBezTo>
                  <a:cubicBezTo>
                    <a:pt x="13" y="5"/>
                    <a:pt x="17" y="4"/>
                    <a:pt x="1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7" name="ïşļïḑê">
              <a:extLst>
                <a:ext uri="{FF2B5EF4-FFF2-40B4-BE49-F238E27FC236}">
                  <a16:creationId xmlns:a16="http://schemas.microsoft.com/office/drawing/2014/main" id="{0052BB91-1897-4CAE-8B9E-5998DE347175}"/>
                </a:ext>
              </a:extLst>
            </p:cNvPr>
            <p:cNvSpPr/>
            <p:nvPr/>
          </p:nvSpPr>
          <p:spPr bwMode="auto">
            <a:xfrm>
              <a:off x="1973263" y="2846388"/>
              <a:ext cx="142875" cy="130175"/>
            </a:xfrm>
            <a:custGeom>
              <a:avLst/>
              <a:gdLst>
                <a:gd name="T0" fmla="*/ 45 w 45"/>
                <a:gd name="T1" fmla="*/ 32 h 41"/>
                <a:gd name="T2" fmla="*/ 38 w 45"/>
                <a:gd name="T3" fmla="*/ 35 h 41"/>
                <a:gd name="T4" fmla="*/ 31 w 45"/>
                <a:gd name="T5" fmla="*/ 26 h 41"/>
                <a:gd name="T6" fmla="*/ 6 w 45"/>
                <a:gd name="T7" fmla="*/ 41 h 41"/>
                <a:gd name="T8" fmla="*/ 0 w 45"/>
                <a:gd name="T9" fmla="*/ 30 h 41"/>
                <a:gd name="T10" fmla="*/ 24 w 45"/>
                <a:gd name="T11" fmla="*/ 16 h 41"/>
                <a:gd name="T12" fmla="*/ 18 w 45"/>
                <a:gd name="T13" fmla="*/ 5 h 41"/>
                <a:gd name="T14" fmla="*/ 25 w 45"/>
                <a:gd name="T15" fmla="*/ 0 h 41"/>
                <a:gd name="T16" fmla="*/ 45 w 45"/>
                <a:gd name="T1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1">
                  <a:moveTo>
                    <a:pt x="45" y="32"/>
                  </a:moveTo>
                  <a:cubicBezTo>
                    <a:pt x="42" y="32"/>
                    <a:pt x="40" y="34"/>
                    <a:pt x="38" y="35"/>
                  </a:cubicBezTo>
                  <a:cubicBezTo>
                    <a:pt x="34" y="34"/>
                    <a:pt x="33" y="30"/>
                    <a:pt x="31" y="26"/>
                  </a:cubicBezTo>
                  <a:cubicBezTo>
                    <a:pt x="22" y="30"/>
                    <a:pt x="14" y="35"/>
                    <a:pt x="6" y="41"/>
                  </a:cubicBezTo>
                  <a:cubicBezTo>
                    <a:pt x="3" y="38"/>
                    <a:pt x="1" y="34"/>
                    <a:pt x="0" y="30"/>
                  </a:cubicBezTo>
                  <a:cubicBezTo>
                    <a:pt x="9" y="26"/>
                    <a:pt x="15" y="20"/>
                    <a:pt x="24" y="16"/>
                  </a:cubicBezTo>
                  <a:cubicBezTo>
                    <a:pt x="23" y="12"/>
                    <a:pt x="20" y="9"/>
                    <a:pt x="18" y="5"/>
                  </a:cubicBezTo>
                  <a:cubicBezTo>
                    <a:pt x="21" y="3"/>
                    <a:pt x="23" y="2"/>
                    <a:pt x="25" y="0"/>
                  </a:cubicBezTo>
                  <a:cubicBezTo>
                    <a:pt x="33" y="9"/>
                    <a:pt x="39" y="21"/>
                    <a:pt x="45" y="32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8" name="îṣ1ïḍê">
              <a:extLst>
                <a:ext uri="{FF2B5EF4-FFF2-40B4-BE49-F238E27FC236}">
                  <a16:creationId xmlns:a16="http://schemas.microsoft.com/office/drawing/2014/main" id="{1926E783-4748-4674-89F3-9CB79358C74A}"/>
                </a:ext>
              </a:extLst>
            </p:cNvPr>
            <p:cNvSpPr/>
            <p:nvPr/>
          </p:nvSpPr>
          <p:spPr bwMode="auto">
            <a:xfrm>
              <a:off x="203200" y="2903538"/>
              <a:ext cx="34925" cy="50800"/>
            </a:xfrm>
            <a:custGeom>
              <a:avLst/>
              <a:gdLst>
                <a:gd name="T0" fmla="*/ 11 w 11"/>
                <a:gd name="T1" fmla="*/ 7 h 16"/>
                <a:gd name="T2" fmla="*/ 7 w 11"/>
                <a:gd name="T3" fmla="*/ 16 h 16"/>
                <a:gd name="T4" fmla="*/ 0 w 11"/>
                <a:gd name="T5" fmla="*/ 14 h 16"/>
                <a:gd name="T6" fmla="*/ 11 w 11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6">
                  <a:moveTo>
                    <a:pt x="11" y="7"/>
                  </a:moveTo>
                  <a:cubicBezTo>
                    <a:pt x="11" y="11"/>
                    <a:pt x="8" y="13"/>
                    <a:pt x="7" y="16"/>
                  </a:cubicBezTo>
                  <a:cubicBezTo>
                    <a:pt x="4" y="16"/>
                    <a:pt x="3" y="14"/>
                    <a:pt x="0" y="14"/>
                  </a:cubicBezTo>
                  <a:cubicBezTo>
                    <a:pt x="2" y="7"/>
                    <a:pt x="6" y="0"/>
                    <a:pt x="11" y="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9" name="íŝlïḓe">
              <a:extLst>
                <a:ext uri="{FF2B5EF4-FFF2-40B4-BE49-F238E27FC236}">
                  <a16:creationId xmlns:a16="http://schemas.microsoft.com/office/drawing/2014/main" id="{3FE9734A-A944-4069-9E2F-7C9651AB2071}"/>
                </a:ext>
              </a:extLst>
            </p:cNvPr>
            <p:cNvSpPr/>
            <p:nvPr/>
          </p:nvSpPr>
          <p:spPr bwMode="auto">
            <a:xfrm>
              <a:off x="231775" y="2928938"/>
              <a:ext cx="93663" cy="73025"/>
            </a:xfrm>
            <a:custGeom>
              <a:avLst/>
              <a:gdLst>
                <a:gd name="T0" fmla="*/ 30 w 30"/>
                <a:gd name="T1" fmla="*/ 13 h 23"/>
                <a:gd name="T2" fmla="*/ 25 w 30"/>
                <a:gd name="T3" fmla="*/ 23 h 23"/>
                <a:gd name="T4" fmla="*/ 0 w 30"/>
                <a:gd name="T5" fmla="*/ 10 h 23"/>
                <a:gd name="T6" fmla="*/ 6 w 30"/>
                <a:gd name="T7" fmla="*/ 0 h 23"/>
                <a:gd name="T8" fmla="*/ 30 w 30"/>
                <a:gd name="T9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3">
                  <a:moveTo>
                    <a:pt x="30" y="13"/>
                  </a:moveTo>
                  <a:cubicBezTo>
                    <a:pt x="29" y="17"/>
                    <a:pt x="27" y="20"/>
                    <a:pt x="25" y="23"/>
                  </a:cubicBezTo>
                  <a:cubicBezTo>
                    <a:pt x="16" y="19"/>
                    <a:pt x="9" y="14"/>
                    <a:pt x="0" y="10"/>
                  </a:cubicBezTo>
                  <a:cubicBezTo>
                    <a:pt x="2" y="7"/>
                    <a:pt x="4" y="3"/>
                    <a:pt x="6" y="0"/>
                  </a:cubicBezTo>
                  <a:cubicBezTo>
                    <a:pt x="14" y="5"/>
                    <a:pt x="22" y="9"/>
                    <a:pt x="30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0" name="îsľiḓé">
              <a:extLst>
                <a:ext uri="{FF2B5EF4-FFF2-40B4-BE49-F238E27FC236}">
                  <a16:creationId xmlns:a16="http://schemas.microsoft.com/office/drawing/2014/main" id="{31FCE460-DA45-4D92-A03D-F348C430A782}"/>
                </a:ext>
              </a:extLst>
            </p:cNvPr>
            <p:cNvSpPr/>
            <p:nvPr/>
          </p:nvSpPr>
          <p:spPr bwMode="auto">
            <a:xfrm>
              <a:off x="2011363" y="2973388"/>
              <a:ext cx="117475" cy="117475"/>
            </a:xfrm>
            <a:custGeom>
              <a:avLst/>
              <a:gdLst>
                <a:gd name="T0" fmla="*/ 22 w 37"/>
                <a:gd name="T1" fmla="*/ 35 h 37"/>
                <a:gd name="T2" fmla="*/ 14 w 37"/>
                <a:gd name="T3" fmla="*/ 17 h 37"/>
                <a:gd name="T4" fmla="*/ 19 w 37"/>
                <a:gd name="T5" fmla="*/ 37 h 37"/>
                <a:gd name="T6" fmla="*/ 4 w 37"/>
                <a:gd name="T7" fmla="*/ 13 h 37"/>
                <a:gd name="T8" fmla="*/ 29 w 37"/>
                <a:gd name="T9" fmla="*/ 8 h 37"/>
                <a:gd name="T10" fmla="*/ 22 w 37"/>
                <a:gd name="T11" fmla="*/ 35 h 37"/>
                <a:gd name="T12" fmla="*/ 23 w 37"/>
                <a:gd name="T13" fmla="*/ 23 h 37"/>
                <a:gd name="T14" fmla="*/ 20 w 37"/>
                <a:gd name="T15" fmla="*/ 14 h 37"/>
                <a:gd name="T16" fmla="*/ 23 w 37"/>
                <a:gd name="T17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0" y="29"/>
                    <a:pt x="17" y="23"/>
                    <a:pt x="14" y="17"/>
                  </a:cubicBezTo>
                  <a:cubicBezTo>
                    <a:pt x="6" y="24"/>
                    <a:pt x="20" y="28"/>
                    <a:pt x="19" y="37"/>
                  </a:cubicBezTo>
                  <a:cubicBezTo>
                    <a:pt x="9" y="36"/>
                    <a:pt x="0" y="24"/>
                    <a:pt x="4" y="13"/>
                  </a:cubicBezTo>
                  <a:cubicBezTo>
                    <a:pt x="7" y="3"/>
                    <a:pt x="22" y="0"/>
                    <a:pt x="29" y="8"/>
                  </a:cubicBezTo>
                  <a:cubicBezTo>
                    <a:pt x="37" y="17"/>
                    <a:pt x="36" y="33"/>
                    <a:pt x="22" y="35"/>
                  </a:cubicBezTo>
                  <a:close/>
                  <a:moveTo>
                    <a:pt x="23" y="23"/>
                  </a:moveTo>
                  <a:cubicBezTo>
                    <a:pt x="29" y="22"/>
                    <a:pt x="27" y="12"/>
                    <a:pt x="20" y="14"/>
                  </a:cubicBezTo>
                  <a:cubicBezTo>
                    <a:pt x="19" y="16"/>
                    <a:pt x="22" y="20"/>
                    <a:pt x="23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1" name="iṣ1íďé">
              <a:extLst>
                <a:ext uri="{FF2B5EF4-FFF2-40B4-BE49-F238E27FC236}">
                  <a16:creationId xmlns:a16="http://schemas.microsoft.com/office/drawing/2014/main" id="{91E29AF9-03F1-49F3-933E-980C86DB75E3}"/>
                </a:ext>
              </a:extLst>
            </p:cNvPr>
            <p:cNvSpPr/>
            <p:nvPr/>
          </p:nvSpPr>
          <p:spPr bwMode="auto">
            <a:xfrm>
              <a:off x="184150" y="2973388"/>
              <a:ext cx="115888" cy="133350"/>
            </a:xfrm>
            <a:custGeom>
              <a:avLst/>
              <a:gdLst>
                <a:gd name="T0" fmla="*/ 37 w 37"/>
                <a:gd name="T1" fmla="*/ 15 h 42"/>
                <a:gd name="T2" fmla="*/ 33 w 37"/>
                <a:gd name="T3" fmla="*/ 25 h 42"/>
                <a:gd name="T4" fmla="*/ 15 w 37"/>
                <a:gd name="T5" fmla="*/ 19 h 42"/>
                <a:gd name="T6" fmla="*/ 30 w 37"/>
                <a:gd name="T7" fmla="*/ 32 h 42"/>
                <a:gd name="T8" fmla="*/ 26 w 37"/>
                <a:gd name="T9" fmla="*/ 42 h 42"/>
                <a:gd name="T10" fmla="*/ 0 w 37"/>
                <a:gd name="T11" fmla="*/ 32 h 42"/>
                <a:gd name="T12" fmla="*/ 4 w 37"/>
                <a:gd name="T13" fmla="*/ 23 h 42"/>
                <a:gd name="T14" fmla="*/ 7 w 37"/>
                <a:gd name="T15" fmla="*/ 24 h 42"/>
                <a:gd name="T16" fmla="*/ 6 w 37"/>
                <a:gd name="T17" fmla="*/ 18 h 42"/>
                <a:gd name="T18" fmla="*/ 37 w 37"/>
                <a:gd name="T19" fmla="*/ 1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42">
                  <a:moveTo>
                    <a:pt x="37" y="15"/>
                  </a:moveTo>
                  <a:cubicBezTo>
                    <a:pt x="36" y="18"/>
                    <a:pt x="34" y="21"/>
                    <a:pt x="33" y="25"/>
                  </a:cubicBezTo>
                  <a:cubicBezTo>
                    <a:pt x="26" y="24"/>
                    <a:pt x="23" y="19"/>
                    <a:pt x="15" y="19"/>
                  </a:cubicBezTo>
                  <a:cubicBezTo>
                    <a:pt x="9" y="27"/>
                    <a:pt x="24" y="29"/>
                    <a:pt x="30" y="32"/>
                  </a:cubicBezTo>
                  <a:cubicBezTo>
                    <a:pt x="29" y="36"/>
                    <a:pt x="27" y="39"/>
                    <a:pt x="26" y="42"/>
                  </a:cubicBezTo>
                  <a:cubicBezTo>
                    <a:pt x="17" y="39"/>
                    <a:pt x="9" y="36"/>
                    <a:pt x="0" y="32"/>
                  </a:cubicBezTo>
                  <a:cubicBezTo>
                    <a:pt x="1" y="28"/>
                    <a:pt x="2" y="26"/>
                    <a:pt x="4" y="23"/>
                  </a:cubicBezTo>
                  <a:cubicBezTo>
                    <a:pt x="6" y="22"/>
                    <a:pt x="5" y="24"/>
                    <a:pt x="7" y="24"/>
                  </a:cubicBezTo>
                  <a:cubicBezTo>
                    <a:pt x="7" y="22"/>
                    <a:pt x="6" y="20"/>
                    <a:pt x="6" y="18"/>
                  </a:cubicBezTo>
                  <a:cubicBezTo>
                    <a:pt x="7" y="0"/>
                    <a:pt x="28" y="11"/>
                    <a:pt x="37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2" name="iṩlíďe">
              <a:extLst>
                <a:ext uri="{FF2B5EF4-FFF2-40B4-BE49-F238E27FC236}">
                  <a16:creationId xmlns:a16="http://schemas.microsoft.com/office/drawing/2014/main" id="{DECF2D80-EAF9-4BE5-9929-84DAB53C221A}"/>
                </a:ext>
              </a:extLst>
            </p:cNvPr>
            <p:cNvSpPr/>
            <p:nvPr/>
          </p:nvSpPr>
          <p:spPr bwMode="auto">
            <a:xfrm>
              <a:off x="107950" y="3097213"/>
              <a:ext cx="146050" cy="136525"/>
            </a:xfrm>
            <a:custGeom>
              <a:avLst/>
              <a:gdLst>
                <a:gd name="T0" fmla="*/ 0 w 46"/>
                <a:gd name="T1" fmla="*/ 35 h 43"/>
                <a:gd name="T2" fmla="*/ 4 w 46"/>
                <a:gd name="T3" fmla="*/ 23 h 43"/>
                <a:gd name="T4" fmla="*/ 35 w 46"/>
                <a:gd name="T5" fmla="*/ 22 h 43"/>
                <a:gd name="T6" fmla="*/ 7 w 46"/>
                <a:gd name="T7" fmla="*/ 11 h 43"/>
                <a:gd name="T8" fmla="*/ 10 w 46"/>
                <a:gd name="T9" fmla="*/ 0 h 43"/>
                <a:gd name="T10" fmla="*/ 45 w 46"/>
                <a:gd name="T11" fmla="*/ 18 h 43"/>
                <a:gd name="T12" fmla="*/ 30 w 46"/>
                <a:gd name="T13" fmla="*/ 42 h 43"/>
                <a:gd name="T14" fmla="*/ 0 w 46"/>
                <a:gd name="T15" fmla="*/ 3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43">
                  <a:moveTo>
                    <a:pt x="0" y="35"/>
                  </a:moveTo>
                  <a:cubicBezTo>
                    <a:pt x="1" y="31"/>
                    <a:pt x="3" y="27"/>
                    <a:pt x="4" y="23"/>
                  </a:cubicBezTo>
                  <a:cubicBezTo>
                    <a:pt x="12" y="25"/>
                    <a:pt x="37" y="37"/>
                    <a:pt x="35" y="22"/>
                  </a:cubicBezTo>
                  <a:cubicBezTo>
                    <a:pt x="34" y="13"/>
                    <a:pt x="14" y="16"/>
                    <a:pt x="7" y="11"/>
                  </a:cubicBezTo>
                  <a:cubicBezTo>
                    <a:pt x="8" y="7"/>
                    <a:pt x="9" y="3"/>
                    <a:pt x="10" y="0"/>
                  </a:cubicBezTo>
                  <a:cubicBezTo>
                    <a:pt x="22" y="4"/>
                    <a:pt x="43" y="3"/>
                    <a:pt x="45" y="18"/>
                  </a:cubicBezTo>
                  <a:cubicBezTo>
                    <a:pt x="46" y="28"/>
                    <a:pt x="40" y="41"/>
                    <a:pt x="30" y="42"/>
                  </a:cubicBezTo>
                  <a:cubicBezTo>
                    <a:pt x="19" y="43"/>
                    <a:pt x="11" y="36"/>
                    <a:pt x="0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3" name="íṥliḍè">
              <a:extLst>
                <a:ext uri="{FF2B5EF4-FFF2-40B4-BE49-F238E27FC236}">
                  <a16:creationId xmlns:a16="http://schemas.microsoft.com/office/drawing/2014/main" id="{EA171EB1-BC76-4CBF-9151-691B0F1686E2}"/>
                </a:ext>
              </a:extLst>
            </p:cNvPr>
            <p:cNvSpPr/>
            <p:nvPr/>
          </p:nvSpPr>
          <p:spPr bwMode="auto">
            <a:xfrm>
              <a:off x="2046288" y="3081338"/>
              <a:ext cx="114300" cy="120650"/>
            </a:xfrm>
            <a:custGeom>
              <a:avLst/>
              <a:gdLst>
                <a:gd name="T0" fmla="*/ 29 w 36"/>
                <a:gd name="T1" fmla="*/ 35 h 38"/>
                <a:gd name="T2" fmla="*/ 26 w 36"/>
                <a:gd name="T3" fmla="*/ 27 h 38"/>
                <a:gd name="T4" fmla="*/ 28 w 36"/>
                <a:gd name="T5" fmla="*/ 21 h 38"/>
                <a:gd name="T6" fmla="*/ 20 w 36"/>
                <a:gd name="T7" fmla="*/ 28 h 38"/>
                <a:gd name="T8" fmla="*/ 21 w 36"/>
                <a:gd name="T9" fmla="*/ 38 h 38"/>
                <a:gd name="T10" fmla="*/ 25 w 36"/>
                <a:gd name="T11" fmla="*/ 5 h 38"/>
                <a:gd name="T12" fmla="*/ 36 w 36"/>
                <a:gd name="T13" fmla="*/ 29 h 38"/>
                <a:gd name="T14" fmla="*/ 29 w 36"/>
                <a:gd name="T15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8">
                  <a:moveTo>
                    <a:pt x="29" y="35"/>
                  </a:moveTo>
                  <a:cubicBezTo>
                    <a:pt x="29" y="30"/>
                    <a:pt x="26" y="30"/>
                    <a:pt x="26" y="27"/>
                  </a:cubicBezTo>
                  <a:cubicBezTo>
                    <a:pt x="26" y="25"/>
                    <a:pt x="28" y="23"/>
                    <a:pt x="28" y="21"/>
                  </a:cubicBezTo>
                  <a:cubicBezTo>
                    <a:pt x="25" y="7"/>
                    <a:pt x="3" y="25"/>
                    <a:pt x="20" y="28"/>
                  </a:cubicBezTo>
                  <a:cubicBezTo>
                    <a:pt x="20" y="32"/>
                    <a:pt x="22" y="36"/>
                    <a:pt x="21" y="38"/>
                  </a:cubicBezTo>
                  <a:cubicBezTo>
                    <a:pt x="0" y="37"/>
                    <a:pt x="1" y="0"/>
                    <a:pt x="25" y="5"/>
                  </a:cubicBezTo>
                  <a:cubicBezTo>
                    <a:pt x="33" y="7"/>
                    <a:pt x="36" y="17"/>
                    <a:pt x="36" y="29"/>
                  </a:cubicBezTo>
                  <a:cubicBezTo>
                    <a:pt x="34" y="31"/>
                    <a:pt x="33" y="34"/>
                    <a:pt x="29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4" name="iśḷiḑè">
              <a:extLst>
                <a:ext uri="{FF2B5EF4-FFF2-40B4-BE49-F238E27FC236}">
                  <a16:creationId xmlns:a16="http://schemas.microsoft.com/office/drawing/2014/main" id="{834921A3-1158-4ABB-AF1F-1E4E28CFF6CC}"/>
                </a:ext>
              </a:extLst>
            </p:cNvPr>
            <p:cNvSpPr/>
            <p:nvPr/>
          </p:nvSpPr>
          <p:spPr bwMode="auto">
            <a:xfrm>
              <a:off x="2084388" y="3201988"/>
              <a:ext cx="133350" cy="114300"/>
            </a:xfrm>
            <a:custGeom>
              <a:avLst/>
              <a:gdLst>
                <a:gd name="T0" fmla="*/ 41 w 42"/>
                <a:gd name="T1" fmla="*/ 10 h 36"/>
                <a:gd name="T2" fmla="*/ 28 w 42"/>
                <a:gd name="T3" fmla="*/ 12 h 36"/>
                <a:gd name="T4" fmla="*/ 6 w 42"/>
                <a:gd name="T5" fmla="*/ 36 h 36"/>
                <a:gd name="T6" fmla="*/ 4 w 42"/>
                <a:gd name="T7" fmla="*/ 25 h 36"/>
                <a:gd name="T8" fmla="*/ 22 w 42"/>
                <a:gd name="T9" fmla="*/ 16 h 36"/>
                <a:gd name="T10" fmla="*/ 3 w 42"/>
                <a:gd name="T11" fmla="*/ 17 h 36"/>
                <a:gd name="T12" fmla="*/ 1 w 42"/>
                <a:gd name="T13" fmla="*/ 6 h 36"/>
                <a:gd name="T14" fmla="*/ 39 w 42"/>
                <a:gd name="T15" fmla="*/ 0 h 36"/>
                <a:gd name="T16" fmla="*/ 41 w 42"/>
                <a:gd name="T17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6">
                  <a:moveTo>
                    <a:pt x="41" y="10"/>
                  </a:moveTo>
                  <a:cubicBezTo>
                    <a:pt x="37" y="11"/>
                    <a:pt x="33" y="12"/>
                    <a:pt x="28" y="12"/>
                  </a:cubicBezTo>
                  <a:cubicBezTo>
                    <a:pt x="42" y="28"/>
                    <a:pt x="22" y="35"/>
                    <a:pt x="6" y="36"/>
                  </a:cubicBezTo>
                  <a:cubicBezTo>
                    <a:pt x="6" y="32"/>
                    <a:pt x="4" y="29"/>
                    <a:pt x="4" y="25"/>
                  </a:cubicBezTo>
                  <a:cubicBezTo>
                    <a:pt x="11" y="23"/>
                    <a:pt x="25" y="25"/>
                    <a:pt x="22" y="16"/>
                  </a:cubicBezTo>
                  <a:cubicBezTo>
                    <a:pt x="18" y="12"/>
                    <a:pt x="9" y="17"/>
                    <a:pt x="3" y="17"/>
                  </a:cubicBezTo>
                  <a:cubicBezTo>
                    <a:pt x="2" y="14"/>
                    <a:pt x="0" y="9"/>
                    <a:pt x="1" y="6"/>
                  </a:cubicBezTo>
                  <a:cubicBezTo>
                    <a:pt x="14" y="5"/>
                    <a:pt x="27" y="0"/>
                    <a:pt x="39" y="0"/>
                  </a:cubicBezTo>
                  <a:cubicBezTo>
                    <a:pt x="39" y="4"/>
                    <a:pt x="40" y="6"/>
                    <a:pt x="41" y="1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5" name="îṡḷïdé">
              <a:extLst>
                <a:ext uri="{FF2B5EF4-FFF2-40B4-BE49-F238E27FC236}">
                  <a16:creationId xmlns:a16="http://schemas.microsoft.com/office/drawing/2014/main" id="{DEEF4CEB-9641-4060-AFE1-E8D85602B802}"/>
                </a:ext>
              </a:extLst>
            </p:cNvPr>
            <p:cNvSpPr/>
            <p:nvPr/>
          </p:nvSpPr>
          <p:spPr bwMode="auto">
            <a:xfrm>
              <a:off x="114300" y="3300413"/>
              <a:ext cx="101600" cy="111125"/>
            </a:xfrm>
            <a:custGeom>
              <a:avLst/>
              <a:gdLst>
                <a:gd name="T0" fmla="*/ 32 w 32"/>
                <a:gd name="T1" fmla="*/ 6 h 35"/>
                <a:gd name="T2" fmla="*/ 31 w 32"/>
                <a:gd name="T3" fmla="*/ 17 h 35"/>
                <a:gd name="T4" fmla="*/ 11 w 32"/>
                <a:gd name="T5" fmla="*/ 19 h 35"/>
                <a:gd name="T6" fmla="*/ 31 w 32"/>
                <a:gd name="T7" fmla="*/ 25 h 35"/>
                <a:gd name="T8" fmla="*/ 30 w 32"/>
                <a:gd name="T9" fmla="*/ 35 h 35"/>
                <a:gd name="T10" fmla="*/ 2 w 32"/>
                <a:gd name="T11" fmla="*/ 33 h 35"/>
                <a:gd name="T12" fmla="*/ 6 w 32"/>
                <a:gd name="T13" fmla="*/ 23 h 35"/>
                <a:gd name="T14" fmla="*/ 3 w 32"/>
                <a:gd name="T15" fmla="*/ 11 h 35"/>
                <a:gd name="T16" fmla="*/ 32 w 32"/>
                <a:gd name="T17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5">
                  <a:moveTo>
                    <a:pt x="32" y="6"/>
                  </a:moveTo>
                  <a:cubicBezTo>
                    <a:pt x="32" y="10"/>
                    <a:pt x="32" y="14"/>
                    <a:pt x="31" y="17"/>
                  </a:cubicBezTo>
                  <a:cubicBezTo>
                    <a:pt x="24" y="17"/>
                    <a:pt x="11" y="12"/>
                    <a:pt x="11" y="19"/>
                  </a:cubicBezTo>
                  <a:cubicBezTo>
                    <a:pt x="11" y="26"/>
                    <a:pt x="24" y="22"/>
                    <a:pt x="31" y="25"/>
                  </a:cubicBezTo>
                  <a:cubicBezTo>
                    <a:pt x="30" y="28"/>
                    <a:pt x="31" y="33"/>
                    <a:pt x="30" y="35"/>
                  </a:cubicBezTo>
                  <a:cubicBezTo>
                    <a:pt x="20" y="35"/>
                    <a:pt x="11" y="34"/>
                    <a:pt x="2" y="33"/>
                  </a:cubicBezTo>
                  <a:cubicBezTo>
                    <a:pt x="3" y="29"/>
                    <a:pt x="0" y="22"/>
                    <a:pt x="6" y="23"/>
                  </a:cubicBezTo>
                  <a:cubicBezTo>
                    <a:pt x="4" y="19"/>
                    <a:pt x="2" y="15"/>
                    <a:pt x="3" y="11"/>
                  </a:cubicBezTo>
                  <a:cubicBezTo>
                    <a:pt x="5" y="0"/>
                    <a:pt x="22" y="5"/>
                    <a:pt x="32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6" name="ïşlïḓê">
              <a:extLst>
                <a:ext uri="{FF2B5EF4-FFF2-40B4-BE49-F238E27FC236}">
                  <a16:creationId xmlns:a16="http://schemas.microsoft.com/office/drawing/2014/main" id="{CF4E6A0D-70BA-4B1F-9D27-777D1A69E0BD}"/>
                </a:ext>
              </a:extLst>
            </p:cNvPr>
            <p:cNvSpPr/>
            <p:nvPr/>
          </p:nvSpPr>
          <p:spPr bwMode="auto">
            <a:xfrm>
              <a:off x="2103438" y="3328988"/>
              <a:ext cx="101600" cy="101600"/>
            </a:xfrm>
            <a:custGeom>
              <a:avLst/>
              <a:gdLst>
                <a:gd name="T0" fmla="*/ 28 w 32"/>
                <a:gd name="T1" fmla="*/ 0 h 32"/>
                <a:gd name="T2" fmla="*/ 25 w 32"/>
                <a:gd name="T3" fmla="*/ 10 h 32"/>
                <a:gd name="T4" fmla="*/ 30 w 32"/>
                <a:gd name="T5" fmla="*/ 24 h 32"/>
                <a:gd name="T6" fmla="*/ 3 w 32"/>
                <a:gd name="T7" fmla="*/ 32 h 32"/>
                <a:gd name="T8" fmla="*/ 1 w 32"/>
                <a:gd name="T9" fmla="*/ 21 h 32"/>
                <a:gd name="T10" fmla="*/ 21 w 32"/>
                <a:gd name="T11" fmla="*/ 15 h 32"/>
                <a:gd name="T12" fmla="*/ 1 w 32"/>
                <a:gd name="T13" fmla="*/ 13 h 32"/>
                <a:gd name="T14" fmla="*/ 0 w 32"/>
                <a:gd name="T15" fmla="*/ 2 h 32"/>
                <a:gd name="T16" fmla="*/ 28 w 3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28" y="0"/>
                  </a:moveTo>
                  <a:cubicBezTo>
                    <a:pt x="27" y="4"/>
                    <a:pt x="32" y="11"/>
                    <a:pt x="25" y="10"/>
                  </a:cubicBezTo>
                  <a:cubicBezTo>
                    <a:pt x="28" y="14"/>
                    <a:pt x="31" y="17"/>
                    <a:pt x="30" y="24"/>
                  </a:cubicBezTo>
                  <a:cubicBezTo>
                    <a:pt x="26" y="32"/>
                    <a:pt x="12" y="30"/>
                    <a:pt x="3" y="32"/>
                  </a:cubicBezTo>
                  <a:cubicBezTo>
                    <a:pt x="2" y="29"/>
                    <a:pt x="2" y="24"/>
                    <a:pt x="1" y="21"/>
                  </a:cubicBezTo>
                  <a:cubicBezTo>
                    <a:pt x="7" y="18"/>
                    <a:pt x="22" y="23"/>
                    <a:pt x="21" y="15"/>
                  </a:cubicBezTo>
                  <a:cubicBezTo>
                    <a:pt x="20" y="8"/>
                    <a:pt x="8" y="14"/>
                    <a:pt x="1" y="13"/>
                  </a:cubicBezTo>
                  <a:cubicBezTo>
                    <a:pt x="1" y="9"/>
                    <a:pt x="0" y="6"/>
                    <a:pt x="0" y="2"/>
                  </a:cubicBezTo>
                  <a:cubicBezTo>
                    <a:pt x="9" y="1"/>
                    <a:pt x="18" y="0"/>
                    <a:pt x="2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7" name="ïśḷîḑê">
              <a:extLst>
                <a:ext uri="{FF2B5EF4-FFF2-40B4-BE49-F238E27FC236}">
                  <a16:creationId xmlns:a16="http://schemas.microsoft.com/office/drawing/2014/main" id="{505B7764-37C5-4780-B54A-6D30876CBF48}"/>
                </a:ext>
              </a:extLst>
            </p:cNvPr>
            <p:cNvSpPr/>
            <p:nvPr/>
          </p:nvSpPr>
          <p:spPr bwMode="auto">
            <a:xfrm>
              <a:off x="88900" y="3430588"/>
              <a:ext cx="25400" cy="41275"/>
            </a:xfrm>
            <a:custGeom>
              <a:avLst/>
              <a:gdLst>
                <a:gd name="T0" fmla="*/ 7 w 8"/>
                <a:gd name="T1" fmla="*/ 1 h 13"/>
                <a:gd name="T2" fmla="*/ 8 w 8"/>
                <a:gd name="T3" fmla="*/ 11 h 13"/>
                <a:gd name="T4" fmla="*/ 0 w 8"/>
                <a:gd name="T5" fmla="*/ 12 h 13"/>
                <a:gd name="T6" fmla="*/ 0 w 8"/>
                <a:gd name="T7" fmla="*/ 2 h 13"/>
                <a:gd name="T8" fmla="*/ 7 w 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7" y="1"/>
                  </a:moveTo>
                  <a:cubicBezTo>
                    <a:pt x="7" y="6"/>
                    <a:pt x="7" y="6"/>
                    <a:pt x="8" y="11"/>
                  </a:cubicBezTo>
                  <a:cubicBezTo>
                    <a:pt x="6" y="13"/>
                    <a:pt x="2" y="12"/>
                    <a:pt x="0" y="12"/>
                  </a:cubicBezTo>
                  <a:cubicBezTo>
                    <a:pt x="0" y="9"/>
                    <a:pt x="0" y="5"/>
                    <a:pt x="0" y="2"/>
                  </a:cubicBezTo>
                  <a:cubicBezTo>
                    <a:pt x="1" y="0"/>
                    <a:pt x="5" y="1"/>
                    <a:pt x="7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8" name="ïšḻiḍe">
              <a:extLst>
                <a:ext uri="{FF2B5EF4-FFF2-40B4-BE49-F238E27FC236}">
                  <a16:creationId xmlns:a16="http://schemas.microsoft.com/office/drawing/2014/main" id="{3520CDA0-CC56-42BB-AA6E-CDBF4FB46607}"/>
                </a:ext>
              </a:extLst>
            </p:cNvPr>
            <p:cNvSpPr/>
            <p:nvPr/>
          </p:nvSpPr>
          <p:spPr bwMode="auto">
            <a:xfrm>
              <a:off x="117475" y="3433763"/>
              <a:ext cx="92075" cy="34925"/>
            </a:xfrm>
            <a:custGeom>
              <a:avLst/>
              <a:gdLst>
                <a:gd name="T0" fmla="*/ 29 w 29"/>
                <a:gd name="T1" fmla="*/ 0 h 11"/>
                <a:gd name="T2" fmla="*/ 29 w 29"/>
                <a:gd name="T3" fmla="*/ 10 h 11"/>
                <a:gd name="T4" fmla="*/ 1 w 29"/>
                <a:gd name="T5" fmla="*/ 11 h 11"/>
                <a:gd name="T6" fmla="*/ 2 w 29"/>
                <a:gd name="T7" fmla="*/ 0 h 11"/>
                <a:gd name="T8" fmla="*/ 29 w 2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29" y="0"/>
                  </a:moveTo>
                  <a:cubicBezTo>
                    <a:pt x="29" y="3"/>
                    <a:pt x="29" y="7"/>
                    <a:pt x="29" y="10"/>
                  </a:cubicBezTo>
                  <a:cubicBezTo>
                    <a:pt x="21" y="11"/>
                    <a:pt x="11" y="11"/>
                    <a:pt x="1" y="11"/>
                  </a:cubicBezTo>
                  <a:cubicBezTo>
                    <a:pt x="2" y="7"/>
                    <a:pt x="0" y="2"/>
                    <a:pt x="2" y="0"/>
                  </a:cubicBezTo>
                  <a:cubicBezTo>
                    <a:pt x="11" y="0"/>
                    <a:pt x="20" y="0"/>
                    <a:pt x="29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9" name="ïṣḷidè">
              <a:extLst>
                <a:ext uri="{FF2B5EF4-FFF2-40B4-BE49-F238E27FC236}">
                  <a16:creationId xmlns:a16="http://schemas.microsoft.com/office/drawing/2014/main" id="{B1CBDEDB-0087-44C2-8CA0-E56526DBD258}"/>
                </a:ext>
              </a:extLst>
            </p:cNvPr>
            <p:cNvSpPr/>
            <p:nvPr/>
          </p:nvSpPr>
          <p:spPr bwMode="auto">
            <a:xfrm>
              <a:off x="2087563" y="3436938"/>
              <a:ext cx="133350" cy="127000"/>
            </a:xfrm>
            <a:custGeom>
              <a:avLst/>
              <a:gdLst>
                <a:gd name="T0" fmla="*/ 25 w 42"/>
                <a:gd name="T1" fmla="*/ 35 h 40"/>
                <a:gd name="T2" fmla="*/ 17 w 42"/>
                <a:gd name="T3" fmla="*/ 3 h 40"/>
                <a:gd name="T4" fmla="*/ 25 w 42"/>
                <a:gd name="T5" fmla="*/ 35 h 40"/>
                <a:gd name="T6" fmla="*/ 13 w 42"/>
                <a:gd name="T7" fmla="*/ 20 h 40"/>
                <a:gd name="T8" fmla="*/ 27 w 42"/>
                <a:gd name="T9" fmla="*/ 22 h 40"/>
                <a:gd name="T10" fmla="*/ 27 w 42"/>
                <a:gd name="T11" fmla="*/ 17 h 40"/>
                <a:gd name="T12" fmla="*/ 13 w 42"/>
                <a:gd name="T13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25" y="35"/>
                  </a:moveTo>
                  <a:cubicBezTo>
                    <a:pt x="0" y="40"/>
                    <a:pt x="0" y="6"/>
                    <a:pt x="17" y="3"/>
                  </a:cubicBezTo>
                  <a:cubicBezTo>
                    <a:pt x="34" y="0"/>
                    <a:pt x="42" y="26"/>
                    <a:pt x="25" y="35"/>
                  </a:cubicBezTo>
                  <a:close/>
                  <a:moveTo>
                    <a:pt x="13" y="20"/>
                  </a:moveTo>
                  <a:cubicBezTo>
                    <a:pt x="14" y="25"/>
                    <a:pt x="23" y="25"/>
                    <a:pt x="27" y="22"/>
                  </a:cubicBezTo>
                  <a:cubicBezTo>
                    <a:pt x="27" y="20"/>
                    <a:pt x="27" y="18"/>
                    <a:pt x="27" y="17"/>
                  </a:cubicBezTo>
                  <a:cubicBezTo>
                    <a:pt x="22" y="12"/>
                    <a:pt x="12" y="13"/>
                    <a:pt x="13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0" name="ïş1îḓè">
              <a:extLst>
                <a:ext uri="{FF2B5EF4-FFF2-40B4-BE49-F238E27FC236}">
                  <a16:creationId xmlns:a16="http://schemas.microsoft.com/office/drawing/2014/main" id="{CC0CD191-531A-4B1E-B77E-50CBB0F39B5B}"/>
                </a:ext>
              </a:extLst>
            </p:cNvPr>
            <p:cNvSpPr/>
            <p:nvPr/>
          </p:nvSpPr>
          <p:spPr bwMode="auto">
            <a:xfrm>
              <a:off x="120650" y="3462338"/>
              <a:ext cx="149225" cy="79375"/>
            </a:xfrm>
            <a:custGeom>
              <a:avLst/>
              <a:gdLst>
                <a:gd name="T0" fmla="*/ 40 w 47"/>
                <a:gd name="T1" fmla="*/ 25 h 25"/>
                <a:gd name="T2" fmla="*/ 32 w 47"/>
                <a:gd name="T3" fmla="*/ 20 h 25"/>
                <a:gd name="T4" fmla="*/ 1 w 47"/>
                <a:gd name="T5" fmla="*/ 21 h 25"/>
                <a:gd name="T6" fmla="*/ 1 w 47"/>
                <a:gd name="T7" fmla="*/ 10 h 25"/>
                <a:gd name="T8" fmla="*/ 40 w 4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5">
                  <a:moveTo>
                    <a:pt x="40" y="25"/>
                  </a:moveTo>
                  <a:cubicBezTo>
                    <a:pt x="36" y="25"/>
                    <a:pt x="31" y="24"/>
                    <a:pt x="32" y="20"/>
                  </a:cubicBezTo>
                  <a:cubicBezTo>
                    <a:pt x="23" y="19"/>
                    <a:pt x="12" y="21"/>
                    <a:pt x="1" y="21"/>
                  </a:cubicBezTo>
                  <a:cubicBezTo>
                    <a:pt x="2" y="17"/>
                    <a:pt x="0" y="15"/>
                    <a:pt x="1" y="10"/>
                  </a:cubicBezTo>
                  <a:cubicBezTo>
                    <a:pt x="16" y="10"/>
                    <a:pt x="47" y="0"/>
                    <a:pt x="40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1" name="ïṡľîḓê">
              <a:extLst>
                <a:ext uri="{FF2B5EF4-FFF2-40B4-BE49-F238E27FC236}">
                  <a16:creationId xmlns:a16="http://schemas.microsoft.com/office/drawing/2014/main" id="{DBB46C3E-F25C-41C2-9CEB-7FCA9DA58044}"/>
                </a:ext>
              </a:extLst>
            </p:cNvPr>
            <p:cNvSpPr/>
            <p:nvPr/>
          </p:nvSpPr>
          <p:spPr bwMode="auto">
            <a:xfrm>
              <a:off x="88900" y="3494088"/>
              <a:ext cx="28575" cy="38100"/>
            </a:xfrm>
            <a:custGeom>
              <a:avLst/>
              <a:gdLst>
                <a:gd name="T0" fmla="*/ 8 w 9"/>
                <a:gd name="T1" fmla="*/ 0 h 12"/>
                <a:gd name="T2" fmla="*/ 9 w 9"/>
                <a:gd name="T3" fmla="*/ 11 h 12"/>
                <a:gd name="T4" fmla="*/ 1 w 9"/>
                <a:gd name="T5" fmla="*/ 12 h 12"/>
                <a:gd name="T6" fmla="*/ 0 w 9"/>
                <a:gd name="T7" fmla="*/ 1 h 12"/>
                <a:gd name="T8" fmla="*/ 8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0"/>
                  </a:moveTo>
                  <a:cubicBezTo>
                    <a:pt x="8" y="4"/>
                    <a:pt x="8" y="8"/>
                    <a:pt x="9" y="11"/>
                  </a:cubicBezTo>
                  <a:cubicBezTo>
                    <a:pt x="7" y="12"/>
                    <a:pt x="2" y="12"/>
                    <a:pt x="1" y="12"/>
                  </a:cubicBezTo>
                  <a:cubicBezTo>
                    <a:pt x="2" y="7"/>
                    <a:pt x="0" y="5"/>
                    <a:pt x="0" y="1"/>
                  </a:cubicBezTo>
                  <a:cubicBezTo>
                    <a:pt x="2" y="0"/>
                    <a:pt x="6" y="1"/>
                    <a:pt x="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2" name="ïṩḷíḋe">
              <a:extLst>
                <a:ext uri="{FF2B5EF4-FFF2-40B4-BE49-F238E27FC236}">
                  <a16:creationId xmlns:a16="http://schemas.microsoft.com/office/drawing/2014/main" id="{D4B4C47D-104B-4E0D-8CFE-7CD9ACC032F6}"/>
                </a:ext>
              </a:extLst>
            </p:cNvPr>
            <p:cNvSpPr/>
            <p:nvPr/>
          </p:nvSpPr>
          <p:spPr bwMode="auto">
            <a:xfrm>
              <a:off x="127000" y="3541713"/>
              <a:ext cx="104775" cy="107950"/>
            </a:xfrm>
            <a:custGeom>
              <a:avLst/>
              <a:gdLst>
                <a:gd name="T0" fmla="*/ 27 w 33"/>
                <a:gd name="T1" fmla="*/ 0 h 34"/>
                <a:gd name="T2" fmla="*/ 30 w 33"/>
                <a:gd name="T3" fmla="*/ 12 h 34"/>
                <a:gd name="T4" fmla="*/ 11 w 33"/>
                <a:gd name="T5" fmla="*/ 17 h 34"/>
                <a:gd name="T6" fmla="*/ 31 w 33"/>
                <a:gd name="T7" fmla="*/ 19 h 34"/>
                <a:gd name="T8" fmla="*/ 33 w 33"/>
                <a:gd name="T9" fmla="*/ 30 h 34"/>
                <a:gd name="T10" fmla="*/ 5 w 33"/>
                <a:gd name="T11" fmla="*/ 34 h 34"/>
                <a:gd name="T12" fmla="*/ 3 w 33"/>
                <a:gd name="T13" fmla="*/ 25 h 34"/>
                <a:gd name="T14" fmla="*/ 7 w 33"/>
                <a:gd name="T15" fmla="*/ 24 h 34"/>
                <a:gd name="T16" fmla="*/ 1 w 33"/>
                <a:gd name="T17" fmla="*/ 12 h 34"/>
                <a:gd name="T18" fmla="*/ 27 w 33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4">
                  <a:moveTo>
                    <a:pt x="27" y="0"/>
                  </a:moveTo>
                  <a:cubicBezTo>
                    <a:pt x="29" y="3"/>
                    <a:pt x="29" y="8"/>
                    <a:pt x="30" y="12"/>
                  </a:cubicBezTo>
                  <a:cubicBezTo>
                    <a:pt x="24" y="14"/>
                    <a:pt x="14" y="12"/>
                    <a:pt x="11" y="17"/>
                  </a:cubicBezTo>
                  <a:cubicBezTo>
                    <a:pt x="11" y="27"/>
                    <a:pt x="24" y="19"/>
                    <a:pt x="31" y="19"/>
                  </a:cubicBezTo>
                  <a:cubicBezTo>
                    <a:pt x="32" y="23"/>
                    <a:pt x="32" y="26"/>
                    <a:pt x="33" y="30"/>
                  </a:cubicBezTo>
                  <a:cubicBezTo>
                    <a:pt x="24" y="31"/>
                    <a:pt x="15" y="34"/>
                    <a:pt x="5" y="34"/>
                  </a:cubicBezTo>
                  <a:cubicBezTo>
                    <a:pt x="4" y="32"/>
                    <a:pt x="4" y="28"/>
                    <a:pt x="3" y="25"/>
                  </a:cubicBezTo>
                  <a:cubicBezTo>
                    <a:pt x="5" y="25"/>
                    <a:pt x="5" y="24"/>
                    <a:pt x="7" y="24"/>
                  </a:cubicBezTo>
                  <a:cubicBezTo>
                    <a:pt x="3" y="20"/>
                    <a:pt x="0" y="17"/>
                    <a:pt x="1" y="12"/>
                  </a:cubicBezTo>
                  <a:cubicBezTo>
                    <a:pt x="2" y="2"/>
                    <a:pt x="18" y="4"/>
                    <a:pt x="2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3" name="íṩḷïḍê">
              <a:extLst>
                <a:ext uri="{FF2B5EF4-FFF2-40B4-BE49-F238E27FC236}">
                  <a16:creationId xmlns:a16="http://schemas.microsoft.com/office/drawing/2014/main" id="{5CE4C9C0-891D-4938-89B2-1EB278C11223}"/>
                </a:ext>
              </a:extLst>
            </p:cNvPr>
            <p:cNvSpPr/>
            <p:nvPr/>
          </p:nvSpPr>
          <p:spPr bwMode="auto">
            <a:xfrm>
              <a:off x="2093913" y="3560763"/>
              <a:ext cx="127000" cy="57150"/>
            </a:xfrm>
            <a:custGeom>
              <a:avLst/>
              <a:gdLst>
                <a:gd name="T0" fmla="*/ 2 w 40"/>
                <a:gd name="T1" fmla="*/ 0 h 18"/>
                <a:gd name="T2" fmla="*/ 40 w 40"/>
                <a:gd name="T3" fmla="*/ 7 h 18"/>
                <a:gd name="T4" fmla="*/ 38 w 40"/>
                <a:gd name="T5" fmla="*/ 18 h 18"/>
                <a:gd name="T6" fmla="*/ 0 w 40"/>
                <a:gd name="T7" fmla="*/ 11 h 18"/>
                <a:gd name="T8" fmla="*/ 2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2" y="0"/>
                  </a:moveTo>
                  <a:cubicBezTo>
                    <a:pt x="15" y="2"/>
                    <a:pt x="27" y="5"/>
                    <a:pt x="40" y="7"/>
                  </a:cubicBezTo>
                  <a:cubicBezTo>
                    <a:pt x="40" y="11"/>
                    <a:pt x="39" y="14"/>
                    <a:pt x="38" y="18"/>
                  </a:cubicBezTo>
                  <a:cubicBezTo>
                    <a:pt x="26" y="16"/>
                    <a:pt x="13" y="13"/>
                    <a:pt x="0" y="11"/>
                  </a:cubicBezTo>
                  <a:cubicBezTo>
                    <a:pt x="1" y="8"/>
                    <a:pt x="1" y="4"/>
                    <a:pt x="2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4" name="îṥḻîdè">
              <a:extLst>
                <a:ext uri="{FF2B5EF4-FFF2-40B4-BE49-F238E27FC236}">
                  <a16:creationId xmlns:a16="http://schemas.microsoft.com/office/drawing/2014/main" id="{486FCABA-B62E-4B61-AA62-FC6BFA359A6E}"/>
                </a:ext>
              </a:extLst>
            </p:cNvPr>
            <p:cNvSpPr/>
            <p:nvPr/>
          </p:nvSpPr>
          <p:spPr bwMode="auto">
            <a:xfrm>
              <a:off x="2055813" y="3617913"/>
              <a:ext cx="130175" cy="117475"/>
            </a:xfrm>
            <a:custGeom>
              <a:avLst/>
              <a:gdLst>
                <a:gd name="T0" fmla="*/ 21 w 41"/>
                <a:gd name="T1" fmla="*/ 1 h 37"/>
                <a:gd name="T2" fmla="*/ 25 w 41"/>
                <a:gd name="T3" fmla="*/ 33 h 37"/>
                <a:gd name="T4" fmla="*/ 21 w 41"/>
                <a:gd name="T5" fmla="*/ 1 h 37"/>
                <a:gd name="T6" fmla="*/ 14 w 41"/>
                <a:gd name="T7" fmla="*/ 18 h 37"/>
                <a:gd name="T8" fmla="*/ 28 w 41"/>
                <a:gd name="T9" fmla="*/ 20 h 37"/>
                <a:gd name="T10" fmla="*/ 28 w 41"/>
                <a:gd name="T11" fmla="*/ 15 h 37"/>
                <a:gd name="T12" fmla="*/ 14 w 4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7">
                  <a:moveTo>
                    <a:pt x="21" y="1"/>
                  </a:moveTo>
                  <a:cubicBezTo>
                    <a:pt x="39" y="0"/>
                    <a:pt x="41" y="30"/>
                    <a:pt x="25" y="33"/>
                  </a:cubicBezTo>
                  <a:cubicBezTo>
                    <a:pt x="3" y="37"/>
                    <a:pt x="0" y="3"/>
                    <a:pt x="21" y="1"/>
                  </a:cubicBezTo>
                  <a:close/>
                  <a:moveTo>
                    <a:pt x="14" y="18"/>
                  </a:moveTo>
                  <a:cubicBezTo>
                    <a:pt x="15" y="22"/>
                    <a:pt x="24" y="24"/>
                    <a:pt x="28" y="20"/>
                  </a:cubicBezTo>
                  <a:cubicBezTo>
                    <a:pt x="28" y="18"/>
                    <a:pt x="28" y="17"/>
                    <a:pt x="28" y="15"/>
                  </a:cubicBezTo>
                  <a:cubicBezTo>
                    <a:pt x="24" y="10"/>
                    <a:pt x="13" y="11"/>
                    <a:pt x="14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5" name="ïṣḻïdê">
              <a:extLst>
                <a:ext uri="{FF2B5EF4-FFF2-40B4-BE49-F238E27FC236}">
                  <a16:creationId xmlns:a16="http://schemas.microsoft.com/office/drawing/2014/main" id="{022942B9-87E2-4973-AFB2-A5242136E00F}"/>
                </a:ext>
              </a:extLst>
            </p:cNvPr>
            <p:cNvSpPr/>
            <p:nvPr/>
          </p:nvSpPr>
          <p:spPr bwMode="auto">
            <a:xfrm>
              <a:off x="155575" y="3649663"/>
              <a:ext cx="111125" cy="117475"/>
            </a:xfrm>
            <a:custGeom>
              <a:avLst/>
              <a:gdLst>
                <a:gd name="T0" fmla="*/ 24 w 35"/>
                <a:gd name="T1" fmla="*/ 0 h 37"/>
                <a:gd name="T2" fmla="*/ 25 w 35"/>
                <a:gd name="T3" fmla="*/ 12 h 37"/>
                <a:gd name="T4" fmla="*/ 21 w 35"/>
                <a:gd name="T5" fmla="*/ 34 h 37"/>
                <a:gd name="T6" fmla="*/ 9 w 35"/>
                <a:gd name="T7" fmla="*/ 17 h 37"/>
                <a:gd name="T8" fmla="*/ 13 w 35"/>
                <a:gd name="T9" fmla="*/ 26 h 37"/>
                <a:gd name="T10" fmla="*/ 14 w 35"/>
                <a:gd name="T11" fmla="*/ 36 h 37"/>
                <a:gd name="T12" fmla="*/ 0 w 35"/>
                <a:gd name="T13" fmla="*/ 12 h 37"/>
                <a:gd name="T14" fmla="*/ 24 w 35"/>
                <a:gd name="T15" fmla="*/ 0 h 37"/>
                <a:gd name="T16" fmla="*/ 16 w 35"/>
                <a:gd name="T17" fmla="*/ 15 h 37"/>
                <a:gd name="T18" fmla="*/ 24 w 35"/>
                <a:gd name="T19" fmla="*/ 23 h 37"/>
                <a:gd name="T20" fmla="*/ 16 w 35"/>
                <a:gd name="T21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7">
                  <a:moveTo>
                    <a:pt x="24" y="0"/>
                  </a:moveTo>
                  <a:cubicBezTo>
                    <a:pt x="26" y="4"/>
                    <a:pt x="29" y="11"/>
                    <a:pt x="25" y="12"/>
                  </a:cubicBezTo>
                  <a:cubicBezTo>
                    <a:pt x="34" y="16"/>
                    <a:pt x="35" y="37"/>
                    <a:pt x="21" y="34"/>
                  </a:cubicBezTo>
                  <a:cubicBezTo>
                    <a:pt x="15" y="32"/>
                    <a:pt x="15" y="21"/>
                    <a:pt x="9" y="17"/>
                  </a:cubicBezTo>
                  <a:cubicBezTo>
                    <a:pt x="5" y="20"/>
                    <a:pt x="10" y="26"/>
                    <a:pt x="13" y="26"/>
                  </a:cubicBezTo>
                  <a:cubicBezTo>
                    <a:pt x="13" y="30"/>
                    <a:pt x="13" y="33"/>
                    <a:pt x="14" y="36"/>
                  </a:cubicBezTo>
                  <a:cubicBezTo>
                    <a:pt x="2" y="36"/>
                    <a:pt x="1" y="24"/>
                    <a:pt x="0" y="12"/>
                  </a:cubicBezTo>
                  <a:cubicBezTo>
                    <a:pt x="5" y="4"/>
                    <a:pt x="18" y="6"/>
                    <a:pt x="24" y="0"/>
                  </a:cubicBezTo>
                  <a:close/>
                  <a:moveTo>
                    <a:pt x="16" y="15"/>
                  </a:moveTo>
                  <a:cubicBezTo>
                    <a:pt x="18" y="18"/>
                    <a:pt x="18" y="24"/>
                    <a:pt x="24" y="23"/>
                  </a:cubicBezTo>
                  <a:cubicBezTo>
                    <a:pt x="26" y="18"/>
                    <a:pt x="21" y="13"/>
                    <a:pt x="16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6" name="ï$ļíḑe">
              <a:extLst>
                <a:ext uri="{FF2B5EF4-FFF2-40B4-BE49-F238E27FC236}">
                  <a16:creationId xmlns:a16="http://schemas.microsoft.com/office/drawing/2014/main" id="{883CBF34-E2FD-4979-AC86-8DB5653B0B12}"/>
                </a:ext>
              </a:extLst>
            </p:cNvPr>
            <p:cNvSpPr/>
            <p:nvPr/>
          </p:nvSpPr>
          <p:spPr bwMode="auto">
            <a:xfrm>
              <a:off x="2001838" y="3697288"/>
              <a:ext cx="184150" cy="149225"/>
            </a:xfrm>
            <a:custGeom>
              <a:avLst/>
              <a:gdLst>
                <a:gd name="T0" fmla="*/ 19 w 58"/>
                <a:gd name="T1" fmla="*/ 8 h 47"/>
                <a:gd name="T2" fmla="*/ 16 w 58"/>
                <a:gd name="T3" fmla="*/ 28 h 47"/>
                <a:gd name="T4" fmla="*/ 18 w 58"/>
                <a:gd name="T5" fmla="*/ 17 h 47"/>
                <a:gd name="T6" fmla="*/ 36 w 58"/>
                <a:gd name="T7" fmla="*/ 36 h 47"/>
                <a:gd name="T8" fmla="*/ 39 w 58"/>
                <a:gd name="T9" fmla="*/ 38 h 47"/>
                <a:gd name="T10" fmla="*/ 35 w 58"/>
                <a:gd name="T11" fmla="*/ 47 h 47"/>
                <a:gd name="T12" fmla="*/ 2 w 58"/>
                <a:gd name="T13" fmla="*/ 30 h 47"/>
                <a:gd name="T14" fmla="*/ 19 w 58"/>
                <a:gd name="T15" fmla="*/ 8 h 47"/>
                <a:gd name="T16" fmla="*/ 34 w 58"/>
                <a:gd name="T17" fmla="*/ 27 h 47"/>
                <a:gd name="T18" fmla="*/ 25 w 58"/>
                <a:gd name="T19" fmla="*/ 23 h 47"/>
                <a:gd name="T20" fmla="*/ 34 w 58"/>
                <a:gd name="T21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47">
                  <a:moveTo>
                    <a:pt x="19" y="8"/>
                  </a:moveTo>
                  <a:cubicBezTo>
                    <a:pt x="20" y="16"/>
                    <a:pt x="1" y="23"/>
                    <a:pt x="16" y="28"/>
                  </a:cubicBezTo>
                  <a:cubicBezTo>
                    <a:pt x="16" y="25"/>
                    <a:pt x="16" y="19"/>
                    <a:pt x="18" y="17"/>
                  </a:cubicBezTo>
                  <a:cubicBezTo>
                    <a:pt x="28" y="0"/>
                    <a:pt x="58" y="27"/>
                    <a:pt x="36" y="36"/>
                  </a:cubicBezTo>
                  <a:cubicBezTo>
                    <a:pt x="36" y="37"/>
                    <a:pt x="38" y="36"/>
                    <a:pt x="39" y="38"/>
                  </a:cubicBezTo>
                  <a:cubicBezTo>
                    <a:pt x="37" y="41"/>
                    <a:pt x="36" y="44"/>
                    <a:pt x="35" y="47"/>
                  </a:cubicBezTo>
                  <a:cubicBezTo>
                    <a:pt x="27" y="41"/>
                    <a:pt x="5" y="41"/>
                    <a:pt x="2" y="30"/>
                  </a:cubicBezTo>
                  <a:cubicBezTo>
                    <a:pt x="0" y="22"/>
                    <a:pt x="7" y="3"/>
                    <a:pt x="19" y="8"/>
                  </a:cubicBezTo>
                  <a:close/>
                  <a:moveTo>
                    <a:pt x="34" y="27"/>
                  </a:moveTo>
                  <a:cubicBezTo>
                    <a:pt x="33" y="24"/>
                    <a:pt x="27" y="22"/>
                    <a:pt x="25" y="23"/>
                  </a:cubicBezTo>
                  <a:cubicBezTo>
                    <a:pt x="14" y="29"/>
                    <a:pt x="37" y="39"/>
                    <a:pt x="34" y="2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7" name="í$1ïḋe">
              <a:extLst>
                <a:ext uri="{FF2B5EF4-FFF2-40B4-BE49-F238E27FC236}">
                  <a16:creationId xmlns:a16="http://schemas.microsoft.com/office/drawing/2014/main" id="{2DF07E98-2E5F-4B96-B867-B0C845C31168}"/>
                </a:ext>
              </a:extLst>
            </p:cNvPr>
            <p:cNvSpPr/>
            <p:nvPr/>
          </p:nvSpPr>
          <p:spPr bwMode="auto">
            <a:xfrm>
              <a:off x="187325" y="3763963"/>
              <a:ext cx="92075" cy="66675"/>
            </a:xfrm>
            <a:custGeom>
              <a:avLst/>
              <a:gdLst>
                <a:gd name="T0" fmla="*/ 29 w 29"/>
                <a:gd name="T1" fmla="*/ 11 h 21"/>
                <a:gd name="T2" fmla="*/ 5 w 29"/>
                <a:gd name="T3" fmla="*/ 21 h 21"/>
                <a:gd name="T4" fmla="*/ 0 w 29"/>
                <a:gd name="T5" fmla="*/ 10 h 21"/>
                <a:gd name="T6" fmla="*/ 25 w 29"/>
                <a:gd name="T7" fmla="*/ 0 h 21"/>
                <a:gd name="T8" fmla="*/ 29 w 29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1">
                  <a:moveTo>
                    <a:pt x="29" y="11"/>
                  </a:moveTo>
                  <a:cubicBezTo>
                    <a:pt x="21" y="14"/>
                    <a:pt x="12" y="17"/>
                    <a:pt x="5" y="21"/>
                  </a:cubicBezTo>
                  <a:cubicBezTo>
                    <a:pt x="2" y="18"/>
                    <a:pt x="1" y="14"/>
                    <a:pt x="0" y="10"/>
                  </a:cubicBezTo>
                  <a:cubicBezTo>
                    <a:pt x="8" y="7"/>
                    <a:pt x="17" y="4"/>
                    <a:pt x="25" y="0"/>
                  </a:cubicBezTo>
                  <a:cubicBezTo>
                    <a:pt x="27" y="3"/>
                    <a:pt x="29" y="7"/>
                    <a:pt x="29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8" name="íṡľîḑé">
              <a:extLst>
                <a:ext uri="{FF2B5EF4-FFF2-40B4-BE49-F238E27FC236}">
                  <a16:creationId xmlns:a16="http://schemas.microsoft.com/office/drawing/2014/main" id="{8A054616-345D-4C8F-968E-6019829F3503}"/>
                </a:ext>
              </a:extLst>
            </p:cNvPr>
            <p:cNvSpPr/>
            <p:nvPr/>
          </p:nvSpPr>
          <p:spPr bwMode="auto">
            <a:xfrm>
              <a:off x="155575" y="3792538"/>
              <a:ext cx="34925" cy="47625"/>
            </a:xfrm>
            <a:custGeom>
              <a:avLst/>
              <a:gdLst>
                <a:gd name="T0" fmla="*/ 11 w 11"/>
                <a:gd name="T1" fmla="*/ 13 h 15"/>
                <a:gd name="T2" fmla="*/ 4 w 11"/>
                <a:gd name="T3" fmla="*/ 15 h 15"/>
                <a:gd name="T4" fmla="*/ 0 w 11"/>
                <a:gd name="T5" fmla="*/ 4 h 15"/>
                <a:gd name="T6" fmla="*/ 11 w 11"/>
                <a:gd name="T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5">
                  <a:moveTo>
                    <a:pt x="11" y="13"/>
                  </a:moveTo>
                  <a:cubicBezTo>
                    <a:pt x="8" y="13"/>
                    <a:pt x="7" y="15"/>
                    <a:pt x="4" y="15"/>
                  </a:cubicBezTo>
                  <a:cubicBezTo>
                    <a:pt x="3" y="11"/>
                    <a:pt x="0" y="9"/>
                    <a:pt x="0" y="4"/>
                  </a:cubicBezTo>
                  <a:cubicBezTo>
                    <a:pt x="8" y="0"/>
                    <a:pt x="9" y="7"/>
                    <a:pt x="11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9" name="îSļíde">
              <a:extLst>
                <a:ext uri="{FF2B5EF4-FFF2-40B4-BE49-F238E27FC236}">
                  <a16:creationId xmlns:a16="http://schemas.microsoft.com/office/drawing/2014/main" id="{724A2B6A-3D77-478B-9C93-10263799A7ED}"/>
                </a:ext>
              </a:extLst>
            </p:cNvPr>
            <p:cNvSpPr/>
            <p:nvPr/>
          </p:nvSpPr>
          <p:spPr bwMode="auto">
            <a:xfrm>
              <a:off x="1966913" y="3805238"/>
              <a:ext cx="133350" cy="149225"/>
            </a:xfrm>
            <a:custGeom>
              <a:avLst/>
              <a:gdLst>
                <a:gd name="T0" fmla="*/ 14 w 42"/>
                <a:gd name="T1" fmla="*/ 6 h 47"/>
                <a:gd name="T2" fmla="*/ 13 w 42"/>
                <a:gd name="T3" fmla="*/ 17 h 47"/>
                <a:gd name="T4" fmla="*/ 42 w 42"/>
                <a:gd name="T5" fmla="*/ 19 h 47"/>
                <a:gd name="T6" fmla="*/ 38 w 42"/>
                <a:gd name="T7" fmla="*/ 28 h 47"/>
                <a:gd name="T8" fmla="*/ 20 w 42"/>
                <a:gd name="T9" fmla="*/ 26 h 47"/>
                <a:gd name="T10" fmla="*/ 33 w 42"/>
                <a:gd name="T11" fmla="*/ 40 h 47"/>
                <a:gd name="T12" fmla="*/ 28 w 42"/>
                <a:gd name="T13" fmla="*/ 47 h 47"/>
                <a:gd name="T14" fmla="*/ 14 w 42"/>
                <a:gd name="T15" fmla="*/ 34 h 47"/>
                <a:gd name="T16" fmla="*/ 2 w 42"/>
                <a:gd name="T17" fmla="*/ 19 h 47"/>
                <a:gd name="T18" fmla="*/ 14 w 42"/>
                <a:gd name="T1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7">
                  <a:moveTo>
                    <a:pt x="14" y="6"/>
                  </a:moveTo>
                  <a:cubicBezTo>
                    <a:pt x="13" y="9"/>
                    <a:pt x="9" y="13"/>
                    <a:pt x="13" y="17"/>
                  </a:cubicBezTo>
                  <a:cubicBezTo>
                    <a:pt x="23" y="17"/>
                    <a:pt x="33" y="18"/>
                    <a:pt x="42" y="19"/>
                  </a:cubicBezTo>
                  <a:cubicBezTo>
                    <a:pt x="42" y="23"/>
                    <a:pt x="40" y="25"/>
                    <a:pt x="38" y="28"/>
                  </a:cubicBezTo>
                  <a:cubicBezTo>
                    <a:pt x="33" y="29"/>
                    <a:pt x="26" y="27"/>
                    <a:pt x="20" y="26"/>
                  </a:cubicBezTo>
                  <a:cubicBezTo>
                    <a:pt x="23" y="31"/>
                    <a:pt x="30" y="34"/>
                    <a:pt x="33" y="40"/>
                  </a:cubicBezTo>
                  <a:cubicBezTo>
                    <a:pt x="30" y="42"/>
                    <a:pt x="30" y="45"/>
                    <a:pt x="28" y="47"/>
                  </a:cubicBezTo>
                  <a:cubicBezTo>
                    <a:pt x="24" y="44"/>
                    <a:pt x="19" y="39"/>
                    <a:pt x="14" y="34"/>
                  </a:cubicBezTo>
                  <a:cubicBezTo>
                    <a:pt x="10" y="29"/>
                    <a:pt x="3" y="23"/>
                    <a:pt x="2" y="19"/>
                  </a:cubicBezTo>
                  <a:cubicBezTo>
                    <a:pt x="0" y="11"/>
                    <a:pt x="5" y="0"/>
                    <a:pt x="14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0" name="îślïḓe">
              <a:extLst>
                <a:ext uri="{FF2B5EF4-FFF2-40B4-BE49-F238E27FC236}">
                  <a16:creationId xmlns:a16="http://schemas.microsoft.com/office/drawing/2014/main" id="{D5FA0E6C-6A7B-4B2C-9A7D-74E8B6A81E52}"/>
                </a:ext>
              </a:extLst>
            </p:cNvPr>
            <p:cNvSpPr/>
            <p:nvPr/>
          </p:nvSpPr>
          <p:spPr bwMode="auto">
            <a:xfrm>
              <a:off x="177800" y="3846513"/>
              <a:ext cx="141288" cy="123825"/>
            </a:xfrm>
            <a:custGeom>
              <a:avLst/>
              <a:gdLst>
                <a:gd name="T0" fmla="*/ 45 w 45"/>
                <a:gd name="T1" fmla="*/ 11 h 39"/>
                <a:gd name="T2" fmla="*/ 20 w 45"/>
                <a:gd name="T3" fmla="*/ 24 h 39"/>
                <a:gd name="T4" fmla="*/ 25 w 45"/>
                <a:gd name="T5" fmla="*/ 34 h 39"/>
                <a:gd name="T6" fmla="*/ 17 w 45"/>
                <a:gd name="T7" fmla="*/ 39 h 39"/>
                <a:gd name="T8" fmla="*/ 0 w 45"/>
                <a:gd name="T9" fmla="*/ 6 h 39"/>
                <a:gd name="T10" fmla="*/ 9 w 45"/>
                <a:gd name="T11" fmla="*/ 2 h 39"/>
                <a:gd name="T12" fmla="*/ 14 w 45"/>
                <a:gd name="T13" fmla="*/ 13 h 39"/>
                <a:gd name="T14" fmla="*/ 40 w 45"/>
                <a:gd name="T15" fmla="*/ 0 h 39"/>
                <a:gd name="T16" fmla="*/ 45 w 45"/>
                <a:gd name="T1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9">
                  <a:moveTo>
                    <a:pt x="45" y="11"/>
                  </a:moveTo>
                  <a:cubicBezTo>
                    <a:pt x="37" y="15"/>
                    <a:pt x="28" y="19"/>
                    <a:pt x="20" y="24"/>
                  </a:cubicBezTo>
                  <a:cubicBezTo>
                    <a:pt x="22" y="27"/>
                    <a:pt x="23" y="31"/>
                    <a:pt x="25" y="34"/>
                  </a:cubicBezTo>
                  <a:cubicBezTo>
                    <a:pt x="24" y="37"/>
                    <a:pt x="19" y="37"/>
                    <a:pt x="17" y="39"/>
                  </a:cubicBezTo>
                  <a:cubicBezTo>
                    <a:pt x="11" y="29"/>
                    <a:pt x="6" y="18"/>
                    <a:pt x="0" y="6"/>
                  </a:cubicBezTo>
                  <a:cubicBezTo>
                    <a:pt x="4" y="5"/>
                    <a:pt x="6" y="3"/>
                    <a:pt x="9" y="2"/>
                  </a:cubicBezTo>
                  <a:cubicBezTo>
                    <a:pt x="11" y="6"/>
                    <a:pt x="12" y="9"/>
                    <a:pt x="14" y="13"/>
                  </a:cubicBezTo>
                  <a:cubicBezTo>
                    <a:pt x="23" y="9"/>
                    <a:pt x="31" y="4"/>
                    <a:pt x="40" y="0"/>
                  </a:cubicBezTo>
                  <a:cubicBezTo>
                    <a:pt x="42" y="4"/>
                    <a:pt x="44" y="7"/>
                    <a:pt x="45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1" name="ïSľïḑe">
              <a:extLst>
                <a:ext uri="{FF2B5EF4-FFF2-40B4-BE49-F238E27FC236}">
                  <a16:creationId xmlns:a16="http://schemas.microsoft.com/office/drawing/2014/main" id="{D38B189C-DE8D-4A8D-A3C3-ACC671904AE6}"/>
                </a:ext>
              </a:extLst>
            </p:cNvPr>
            <p:cNvSpPr/>
            <p:nvPr/>
          </p:nvSpPr>
          <p:spPr bwMode="auto">
            <a:xfrm>
              <a:off x="347663" y="4086225"/>
              <a:ext cx="203200" cy="158750"/>
            </a:xfrm>
            <a:custGeom>
              <a:avLst/>
              <a:gdLst>
                <a:gd name="T0" fmla="*/ 64 w 64"/>
                <a:gd name="T1" fmla="*/ 14 h 50"/>
                <a:gd name="T2" fmla="*/ 43 w 64"/>
                <a:gd name="T3" fmla="*/ 15 h 50"/>
                <a:gd name="T4" fmla="*/ 51 w 64"/>
                <a:gd name="T5" fmla="*/ 22 h 50"/>
                <a:gd name="T6" fmla="*/ 38 w 64"/>
                <a:gd name="T7" fmla="*/ 20 h 50"/>
                <a:gd name="T8" fmla="*/ 35 w 64"/>
                <a:gd name="T9" fmla="*/ 50 h 50"/>
                <a:gd name="T10" fmla="*/ 22 w 64"/>
                <a:gd name="T11" fmla="*/ 45 h 50"/>
                <a:gd name="T12" fmla="*/ 29 w 64"/>
                <a:gd name="T13" fmla="*/ 23 h 50"/>
                <a:gd name="T14" fmla="*/ 0 w 64"/>
                <a:gd name="T15" fmla="*/ 18 h 50"/>
                <a:gd name="T16" fmla="*/ 8 w 64"/>
                <a:gd name="T17" fmla="*/ 24 h 50"/>
                <a:gd name="T18" fmla="*/ 25 w 64"/>
                <a:gd name="T19" fmla="*/ 18 h 50"/>
                <a:gd name="T20" fmla="*/ 14 w 64"/>
                <a:gd name="T21" fmla="*/ 16 h 50"/>
                <a:gd name="T22" fmla="*/ 14 w 64"/>
                <a:gd name="T23" fmla="*/ 6 h 50"/>
                <a:gd name="T24" fmla="*/ 31 w 64"/>
                <a:gd name="T25" fmla="*/ 13 h 50"/>
                <a:gd name="T26" fmla="*/ 42 w 64"/>
                <a:gd name="T27" fmla="*/ 6 h 50"/>
                <a:gd name="T28" fmla="*/ 45 w 64"/>
                <a:gd name="T29" fmla="*/ 0 h 50"/>
                <a:gd name="T30" fmla="*/ 47 w 64"/>
                <a:gd name="T31" fmla="*/ 0 h 50"/>
                <a:gd name="T32" fmla="*/ 64 w 64"/>
                <a:gd name="T33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50">
                  <a:moveTo>
                    <a:pt x="64" y="14"/>
                  </a:moveTo>
                  <a:cubicBezTo>
                    <a:pt x="59" y="18"/>
                    <a:pt x="48" y="8"/>
                    <a:pt x="43" y="15"/>
                  </a:cubicBezTo>
                  <a:cubicBezTo>
                    <a:pt x="46" y="16"/>
                    <a:pt x="50" y="17"/>
                    <a:pt x="51" y="22"/>
                  </a:cubicBezTo>
                  <a:cubicBezTo>
                    <a:pt x="47" y="25"/>
                    <a:pt x="42" y="20"/>
                    <a:pt x="38" y="20"/>
                  </a:cubicBezTo>
                  <a:cubicBezTo>
                    <a:pt x="30" y="26"/>
                    <a:pt x="28" y="43"/>
                    <a:pt x="35" y="50"/>
                  </a:cubicBezTo>
                  <a:cubicBezTo>
                    <a:pt x="30" y="49"/>
                    <a:pt x="27" y="46"/>
                    <a:pt x="22" y="45"/>
                  </a:cubicBezTo>
                  <a:cubicBezTo>
                    <a:pt x="20" y="34"/>
                    <a:pt x="26" y="29"/>
                    <a:pt x="29" y="23"/>
                  </a:cubicBezTo>
                  <a:cubicBezTo>
                    <a:pt x="22" y="27"/>
                    <a:pt x="1" y="35"/>
                    <a:pt x="0" y="18"/>
                  </a:cubicBezTo>
                  <a:cubicBezTo>
                    <a:pt x="4" y="18"/>
                    <a:pt x="5" y="22"/>
                    <a:pt x="8" y="24"/>
                  </a:cubicBezTo>
                  <a:cubicBezTo>
                    <a:pt x="16" y="24"/>
                    <a:pt x="22" y="21"/>
                    <a:pt x="25" y="18"/>
                  </a:cubicBezTo>
                  <a:cubicBezTo>
                    <a:pt x="24" y="16"/>
                    <a:pt x="18" y="18"/>
                    <a:pt x="14" y="16"/>
                  </a:cubicBezTo>
                  <a:cubicBezTo>
                    <a:pt x="13" y="14"/>
                    <a:pt x="14" y="9"/>
                    <a:pt x="14" y="6"/>
                  </a:cubicBezTo>
                  <a:cubicBezTo>
                    <a:pt x="19" y="9"/>
                    <a:pt x="25" y="13"/>
                    <a:pt x="31" y="13"/>
                  </a:cubicBezTo>
                  <a:cubicBezTo>
                    <a:pt x="37" y="12"/>
                    <a:pt x="38" y="5"/>
                    <a:pt x="42" y="6"/>
                  </a:cubicBezTo>
                  <a:cubicBezTo>
                    <a:pt x="43" y="4"/>
                    <a:pt x="44" y="1"/>
                    <a:pt x="45" y="0"/>
                  </a:cubicBezTo>
                  <a:cubicBezTo>
                    <a:pt x="46" y="0"/>
                    <a:pt x="46" y="0"/>
                    <a:pt x="47" y="0"/>
                  </a:cubicBezTo>
                  <a:cubicBezTo>
                    <a:pt x="50" y="7"/>
                    <a:pt x="63" y="5"/>
                    <a:pt x="64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2" name="îsḻîḍe">
              <a:extLst>
                <a:ext uri="{FF2B5EF4-FFF2-40B4-BE49-F238E27FC236}">
                  <a16:creationId xmlns:a16="http://schemas.microsoft.com/office/drawing/2014/main" id="{43803B2E-B5DD-45BD-A7B6-5B9FF6FB4B42}"/>
                </a:ext>
              </a:extLst>
            </p:cNvPr>
            <p:cNvSpPr/>
            <p:nvPr/>
          </p:nvSpPr>
          <p:spPr bwMode="auto">
            <a:xfrm>
              <a:off x="646113" y="4264025"/>
              <a:ext cx="142875" cy="165100"/>
            </a:xfrm>
            <a:custGeom>
              <a:avLst/>
              <a:gdLst>
                <a:gd name="T0" fmla="*/ 25 w 45"/>
                <a:gd name="T1" fmla="*/ 34 h 52"/>
                <a:gd name="T2" fmla="*/ 30 w 45"/>
                <a:gd name="T3" fmla="*/ 35 h 52"/>
                <a:gd name="T4" fmla="*/ 32 w 45"/>
                <a:gd name="T5" fmla="*/ 30 h 52"/>
                <a:gd name="T6" fmla="*/ 37 w 45"/>
                <a:gd name="T7" fmla="*/ 37 h 52"/>
                <a:gd name="T8" fmla="*/ 23 w 45"/>
                <a:gd name="T9" fmla="*/ 39 h 52"/>
                <a:gd name="T10" fmla="*/ 14 w 45"/>
                <a:gd name="T11" fmla="*/ 52 h 52"/>
                <a:gd name="T12" fmla="*/ 16 w 45"/>
                <a:gd name="T13" fmla="*/ 39 h 52"/>
                <a:gd name="T14" fmla="*/ 10 w 45"/>
                <a:gd name="T15" fmla="*/ 34 h 52"/>
                <a:gd name="T16" fmla="*/ 19 w 45"/>
                <a:gd name="T17" fmla="*/ 34 h 52"/>
                <a:gd name="T18" fmla="*/ 17 w 45"/>
                <a:gd name="T19" fmla="*/ 28 h 52"/>
                <a:gd name="T20" fmla="*/ 21 w 45"/>
                <a:gd name="T21" fmla="*/ 28 h 52"/>
                <a:gd name="T22" fmla="*/ 20 w 45"/>
                <a:gd name="T23" fmla="*/ 25 h 52"/>
                <a:gd name="T24" fmla="*/ 23 w 45"/>
                <a:gd name="T25" fmla="*/ 24 h 52"/>
                <a:gd name="T26" fmla="*/ 20 w 45"/>
                <a:gd name="T27" fmla="*/ 20 h 52"/>
                <a:gd name="T28" fmla="*/ 3 w 45"/>
                <a:gd name="T29" fmla="*/ 37 h 52"/>
                <a:gd name="T30" fmla="*/ 3 w 45"/>
                <a:gd name="T31" fmla="*/ 30 h 52"/>
                <a:gd name="T32" fmla="*/ 16 w 45"/>
                <a:gd name="T33" fmla="*/ 11 h 52"/>
                <a:gd name="T34" fmla="*/ 24 w 45"/>
                <a:gd name="T35" fmla="*/ 0 h 52"/>
                <a:gd name="T36" fmla="*/ 27 w 45"/>
                <a:gd name="T37" fmla="*/ 10 h 52"/>
                <a:gd name="T38" fmla="*/ 37 w 45"/>
                <a:gd name="T39" fmla="*/ 0 h 52"/>
                <a:gd name="T40" fmla="*/ 39 w 45"/>
                <a:gd name="T41" fmla="*/ 8 h 52"/>
                <a:gd name="T42" fmla="*/ 44 w 45"/>
                <a:gd name="T43" fmla="*/ 15 h 52"/>
                <a:gd name="T44" fmla="*/ 35 w 45"/>
                <a:gd name="T45" fmla="*/ 18 h 52"/>
                <a:gd name="T46" fmla="*/ 42 w 45"/>
                <a:gd name="T47" fmla="*/ 18 h 52"/>
                <a:gd name="T48" fmla="*/ 43 w 45"/>
                <a:gd name="T49" fmla="*/ 22 h 52"/>
                <a:gd name="T50" fmla="*/ 31 w 45"/>
                <a:gd name="T51" fmla="*/ 22 h 52"/>
                <a:gd name="T52" fmla="*/ 34 w 45"/>
                <a:gd name="T53" fmla="*/ 26 h 52"/>
                <a:gd name="T54" fmla="*/ 29 w 45"/>
                <a:gd name="T55" fmla="*/ 28 h 52"/>
                <a:gd name="T56" fmla="*/ 31 w 45"/>
                <a:gd name="T57" fmla="*/ 30 h 52"/>
                <a:gd name="T58" fmla="*/ 25 w 45"/>
                <a:gd name="T59" fmla="*/ 34 h 52"/>
                <a:gd name="T60" fmla="*/ 23 w 45"/>
                <a:gd name="T61" fmla="*/ 18 h 52"/>
                <a:gd name="T62" fmla="*/ 28 w 45"/>
                <a:gd name="T63" fmla="*/ 16 h 52"/>
                <a:gd name="T64" fmla="*/ 26 w 45"/>
                <a:gd name="T65" fmla="*/ 9 h 52"/>
                <a:gd name="T66" fmla="*/ 23 w 45"/>
                <a:gd name="T67" fmla="*/ 18 h 52"/>
                <a:gd name="T68" fmla="*/ 36 w 45"/>
                <a:gd name="T69" fmla="*/ 14 h 52"/>
                <a:gd name="T70" fmla="*/ 39 w 45"/>
                <a:gd name="T71" fmla="*/ 13 h 52"/>
                <a:gd name="T72" fmla="*/ 39 w 45"/>
                <a:gd name="T73" fmla="*/ 12 h 52"/>
                <a:gd name="T74" fmla="*/ 38 w 45"/>
                <a:gd name="T75" fmla="*/ 11 h 52"/>
                <a:gd name="T76" fmla="*/ 36 w 45"/>
                <a:gd name="T77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" h="52">
                  <a:moveTo>
                    <a:pt x="25" y="34"/>
                  </a:moveTo>
                  <a:cubicBezTo>
                    <a:pt x="25" y="35"/>
                    <a:pt x="28" y="35"/>
                    <a:pt x="30" y="35"/>
                  </a:cubicBezTo>
                  <a:cubicBezTo>
                    <a:pt x="32" y="35"/>
                    <a:pt x="31" y="31"/>
                    <a:pt x="32" y="30"/>
                  </a:cubicBezTo>
                  <a:cubicBezTo>
                    <a:pt x="34" y="32"/>
                    <a:pt x="35" y="35"/>
                    <a:pt x="37" y="37"/>
                  </a:cubicBezTo>
                  <a:cubicBezTo>
                    <a:pt x="36" y="40"/>
                    <a:pt x="28" y="38"/>
                    <a:pt x="23" y="39"/>
                  </a:cubicBezTo>
                  <a:cubicBezTo>
                    <a:pt x="19" y="42"/>
                    <a:pt x="19" y="49"/>
                    <a:pt x="14" y="52"/>
                  </a:cubicBezTo>
                  <a:cubicBezTo>
                    <a:pt x="8" y="49"/>
                    <a:pt x="14" y="44"/>
                    <a:pt x="16" y="39"/>
                  </a:cubicBezTo>
                  <a:cubicBezTo>
                    <a:pt x="13" y="39"/>
                    <a:pt x="11" y="37"/>
                    <a:pt x="10" y="34"/>
                  </a:cubicBezTo>
                  <a:cubicBezTo>
                    <a:pt x="12" y="33"/>
                    <a:pt x="17" y="35"/>
                    <a:pt x="19" y="34"/>
                  </a:cubicBezTo>
                  <a:cubicBezTo>
                    <a:pt x="19" y="31"/>
                    <a:pt x="17" y="31"/>
                    <a:pt x="17" y="28"/>
                  </a:cubicBezTo>
                  <a:cubicBezTo>
                    <a:pt x="18" y="28"/>
                    <a:pt x="20" y="28"/>
                    <a:pt x="21" y="28"/>
                  </a:cubicBezTo>
                  <a:cubicBezTo>
                    <a:pt x="21" y="27"/>
                    <a:pt x="20" y="26"/>
                    <a:pt x="20" y="25"/>
                  </a:cubicBezTo>
                  <a:cubicBezTo>
                    <a:pt x="20" y="23"/>
                    <a:pt x="22" y="24"/>
                    <a:pt x="23" y="24"/>
                  </a:cubicBezTo>
                  <a:cubicBezTo>
                    <a:pt x="24" y="21"/>
                    <a:pt x="21" y="21"/>
                    <a:pt x="20" y="20"/>
                  </a:cubicBezTo>
                  <a:cubicBezTo>
                    <a:pt x="13" y="24"/>
                    <a:pt x="11" y="34"/>
                    <a:pt x="3" y="37"/>
                  </a:cubicBezTo>
                  <a:cubicBezTo>
                    <a:pt x="0" y="36"/>
                    <a:pt x="2" y="33"/>
                    <a:pt x="3" y="30"/>
                  </a:cubicBezTo>
                  <a:cubicBezTo>
                    <a:pt x="10" y="27"/>
                    <a:pt x="16" y="22"/>
                    <a:pt x="16" y="11"/>
                  </a:cubicBezTo>
                  <a:cubicBezTo>
                    <a:pt x="22" y="11"/>
                    <a:pt x="22" y="4"/>
                    <a:pt x="24" y="0"/>
                  </a:cubicBezTo>
                  <a:cubicBezTo>
                    <a:pt x="28" y="1"/>
                    <a:pt x="30" y="7"/>
                    <a:pt x="27" y="10"/>
                  </a:cubicBezTo>
                  <a:cubicBezTo>
                    <a:pt x="34" y="11"/>
                    <a:pt x="32" y="2"/>
                    <a:pt x="37" y="0"/>
                  </a:cubicBezTo>
                  <a:cubicBezTo>
                    <a:pt x="38" y="3"/>
                    <a:pt x="41" y="5"/>
                    <a:pt x="39" y="8"/>
                  </a:cubicBezTo>
                  <a:cubicBezTo>
                    <a:pt x="42" y="9"/>
                    <a:pt x="45" y="10"/>
                    <a:pt x="44" y="15"/>
                  </a:cubicBezTo>
                  <a:cubicBezTo>
                    <a:pt x="41" y="16"/>
                    <a:pt x="37" y="16"/>
                    <a:pt x="35" y="18"/>
                  </a:cubicBezTo>
                  <a:cubicBezTo>
                    <a:pt x="36" y="19"/>
                    <a:pt x="40" y="18"/>
                    <a:pt x="42" y="18"/>
                  </a:cubicBezTo>
                  <a:cubicBezTo>
                    <a:pt x="42" y="19"/>
                    <a:pt x="43" y="20"/>
                    <a:pt x="43" y="22"/>
                  </a:cubicBezTo>
                  <a:cubicBezTo>
                    <a:pt x="40" y="23"/>
                    <a:pt x="35" y="20"/>
                    <a:pt x="31" y="22"/>
                  </a:cubicBezTo>
                  <a:cubicBezTo>
                    <a:pt x="31" y="24"/>
                    <a:pt x="33" y="24"/>
                    <a:pt x="34" y="26"/>
                  </a:cubicBezTo>
                  <a:cubicBezTo>
                    <a:pt x="33" y="27"/>
                    <a:pt x="32" y="28"/>
                    <a:pt x="29" y="28"/>
                  </a:cubicBezTo>
                  <a:cubicBezTo>
                    <a:pt x="29" y="29"/>
                    <a:pt x="30" y="30"/>
                    <a:pt x="31" y="30"/>
                  </a:cubicBezTo>
                  <a:cubicBezTo>
                    <a:pt x="31" y="33"/>
                    <a:pt x="25" y="31"/>
                    <a:pt x="25" y="34"/>
                  </a:cubicBezTo>
                  <a:close/>
                  <a:moveTo>
                    <a:pt x="23" y="18"/>
                  </a:moveTo>
                  <a:cubicBezTo>
                    <a:pt x="26" y="19"/>
                    <a:pt x="27" y="17"/>
                    <a:pt x="28" y="16"/>
                  </a:cubicBezTo>
                  <a:cubicBezTo>
                    <a:pt x="27" y="13"/>
                    <a:pt x="23" y="13"/>
                    <a:pt x="26" y="9"/>
                  </a:cubicBezTo>
                  <a:cubicBezTo>
                    <a:pt x="20" y="9"/>
                    <a:pt x="21" y="14"/>
                    <a:pt x="23" y="18"/>
                  </a:cubicBezTo>
                  <a:close/>
                  <a:moveTo>
                    <a:pt x="36" y="14"/>
                  </a:moveTo>
                  <a:cubicBezTo>
                    <a:pt x="38" y="14"/>
                    <a:pt x="38" y="13"/>
                    <a:pt x="39" y="13"/>
                  </a:cubicBezTo>
                  <a:cubicBezTo>
                    <a:pt x="39" y="13"/>
                    <a:pt x="39" y="12"/>
                    <a:pt x="39" y="12"/>
                  </a:cubicBezTo>
                  <a:cubicBezTo>
                    <a:pt x="38" y="12"/>
                    <a:pt x="38" y="11"/>
                    <a:pt x="38" y="11"/>
                  </a:cubicBezTo>
                  <a:cubicBezTo>
                    <a:pt x="38" y="13"/>
                    <a:pt x="35" y="12"/>
                    <a:pt x="36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3" name="îŝlïdê">
              <a:extLst>
                <a:ext uri="{FF2B5EF4-FFF2-40B4-BE49-F238E27FC236}">
                  <a16:creationId xmlns:a16="http://schemas.microsoft.com/office/drawing/2014/main" id="{4A00462F-FB56-4F0A-AF1C-B00843D79A7A}"/>
                </a:ext>
              </a:extLst>
            </p:cNvPr>
            <p:cNvSpPr/>
            <p:nvPr/>
          </p:nvSpPr>
          <p:spPr bwMode="auto">
            <a:xfrm>
              <a:off x="1565275" y="4292600"/>
              <a:ext cx="66675" cy="123825"/>
            </a:xfrm>
            <a:custGeom>
              <a:avLst/>
              <a:gdLst>
                <a:gd name="T0" fmla="*/ 11 w 21"/>
                <a:gd name="T1" fmla="*/ 1 h 39"/>
                <a:gd name="T2" fmla="*/ 13 w 21"/>
                <a:gd name="T3" fmla="*/ 11 h 39"/>
                <a:gd name="T4" fmla="*/ 13 w 21"/>
                <a:gd name="T5" fmla="*/ 8 h 39"/>
                <a:gd name="T6" fmla="*/ 21 w 21"/>
                <a:gd name="T7" fmla="*/ 8 h 39"/>
                <a:gd name="T8" fmla="*/ 14 w 21"/>
                <a:gd name="T9" fmla="*/ 19 h 39"/>
                <a:gd name="T10" fmla="*/ 15 w 21"/>
                <a:gd name="T11" fmla="*/ 28 h 39"/>
                <a:gd name="T12" fmla="*/ 3 w 21"/>
                <a:gd name="T13" fmla="*/ 39 h 39"/>
                <a:gd name="T14" fmla="*/ 10 w 21"/>
                <a:gd name="T15" fmla="*/ 26 h 39"/>
                <a:gd name="T16" fmla="*/ 6 w 21"/>
                <a:gd name="T17" fmla="*/ 32 h 39"/>
                <a:gd name="T18" fmla="*/ 0 w 21"/>
                <a:gd name="T19" fmla="*/ 28 h 39"/>
                <a:gd name="T20" fmla="*/ 9 w 21"/>
                <a:gd name="T21" fmla="*/ 18 h 39"/>
                <a:gd name="T22" fmla="*/ 3 w 21"/>
                <a:gd name="T23" fmla="*/ 1 h 39"/>
                <a:gd name="T24" fmla="*/ 11 w 21"/>
                <a:gd name="T2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9">
                  <a:moveTo>
                    <a:pt x="11" y="1"/>
                  </a:moveTo>
                  <a:cubicBezTo>
                    <a:pt x="13" y="3"/>
                    <a:pt x="11" y="9"/>
                    <a:pt x="13" y="11"/>
                  </a:cubicBezTo>
                  <a:cubicBezTo>
                    <a:pt x="15" y="10"/>
                    <a:pt x="13" y="9"/>
                    <a:pt x="13" y="8"/>
                  </a:cubicBezTo>
                  <a:cubicBezTo>
                    <a:pt x="16" y="8"/>
                    <a:pt x="19" y="6"/>
                    <a:pt x="21" y="8"/>
                  </a:cubicBezTo>
                  <a:cubicBezTo>
                    <a:pt x="20" y="12"/>
                    <a:pt x="15" y="14"/>
                    <a:pt x="14" y="19"/>
                  </a:cubicBezTo>
                  <a:cubicBezTo>
                    <a:pt x="13" y="22"/>
                    <a:pt x="15" y="25"/>
                    <a:pt x="15" y="28"/>
                  </a:cubicBezTo>
                  <a:cubicBezTo>
                    <a:pt x="14" y="35"/>
                    <a:pt x="10" y="38"/>
                    <a:pt x="3" y="39"/>
                  </a:cubicBezTo>
                  <a:cubicBezTo>
                    <a:pt x="4" y="34"/>
                    <a:pt x="13" y="33"/>
                    <a:pt x="10" y="26"/>
                  </a:cubicBezTo>
                  <a:cubicBezTo>
                    <a:pt x="7" y="27"/>
                    <a:pt x="8" y="31"/>
                    <a:pt x="6" y="32"/>
                  </a:cubicBezTo>
                  <a:cubicBezTo>
                    <a:pt x="3" y="32"/>
                    <a:pt x="1" y="30"/>
                    <a:pt x="0" y="28"/>
                  </a:cubicBezTo>
                  <a:cubicBezTo>
                    <a:pt x="3" y="25"/>
                    <a:pt x="7" y="22"/>
                    <a:pt x="9" y="18"/>
                  </a:cubicBezTo>
                  <a:cubicBezTo>
                    <a:pt x="7" y="12"/>
                    <a:pt x="4" y="7"/>
                    <a:pt x="3" y="1"/>
                  </a:cubicBezTo>
                  <a:cubicBezTo>
                    <a:pt x="5" y="0"/>
                    <a:pt x="9" y="1"/>
                    <a:pt x="11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4" name="i$1ídê">
              <a:extLst>
                <a:ext uri="{FF2B5EF4-FFF2-40B4-BE49-F238E27FC236}">
                  <a16:creationId xmlns:a16="http://schemas.microsoft.com/office/drawing/2014/main" id="{652CC1CD-64F8-4ABF-A4C2-319B5344965C}"/>
                </a:ext>
              </a:extLst>
            </p:cNvPr>
            <p:cNvSpPr/>
            <p:nvPr/>
          </p:nvSpPr>
          <p:spPr bwMode="auto">
            <a:xfrm>
              <a:off x="969963" y="4359275"/>
              <a:ext cx="61913" cy="31750"/>
            </a:xfrm>
            <a:custGeom>
              <a:avLst/>
              <a:gdLst>
                <a:gd name="T0" fmla="*/ 0 w 20"/>
                <a:gd name="T1" fmla="*/ 9 h 10"/>
                <a:gd name="T2" fmla="*/ 15 w 20"/>
                <a:gd name="T3" fmla="*/ 0 h 10"/>
                <a:gd name="T4" fmla="*/ 0 w 20"/>
                <a:gd name="T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0">
                  <a:moveTo>
                    <a:pt x="0" y="9"/>
                  </a:moveTo>
                  <a:cubicBezTo>
                    <a:pt x="3" y="4"/>
                    <a:pt x="10" y="0"/>
                    <a:pt x="15" y="0"/>
                  </a:cubicBezTo>
                  <a:cubicBezTo>
                    <a:pt x="20" y="10"/>
                    <a:pt x="5" y="6"/>
                    <a:pt x="0" y="9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5" name="iṣlíďè">
              <a:extLst>
                <a:ext uri="{FF2B5EF4-FFF2-40B4-BE49-F238E27FC236}">
                  <a16:creationId xmlns:a16="http://schemas.microsoft.com/office/drawing/2014/main" id="{95934056-C7B3-4A78-AA7E-9D81AD2CC2E3}"/>
                </a:ext>
              </a:extLst>
            </p:cNvPr>
            <p:cNvSpPr/>
            <p:nvPr/>
          </p:nvSpPr>
          <p:spPr bwMode="auto">
            <a:xfrm>
              <a:off x="1260475" y="4356100"/>
              <a:ext cx="155575" cy="155575"/>
            </a:xfrm>
            <a:custGeom>
              <a:avLst/>
              <a:gdLst>
                <a:gd name="T0" fmla="*/ 26 w 49"/>
                <a:gd name="T1" fmla="*/ 0 h 49"/>
                <a:gd name="T2" fmla="*/ 36 w 49"/>
                <a:gd name="T3" fmla="*/ 6 h 49"/>
                <a:gd name="T4" fmla="*/ 30 w 49"/>
                <a:gd name="T5" fmla="*/ 18 h 49"/>
                <a:gd name="T6" fmla="*/ 33 w 49"/>
                <a:gd name="T7" fmla="*/ 28 h 49"/>
                <a:gd name="T8" fmla="*/ 49 w 49"/>
                <a:gd name="T9" fmla="*/ 32 h 49"/>
                <a:gd name="T10" fmla="*/ 39 w 49"/>
                <a:gd name="T11" fmla="*/ 40 h 49"/>
                <a:gd name="T12" fmla="*/ 32 w 49"/>
                <a:gd name="T13" fmla="*/ 36 h 49"/>
                <a:gd name="T14" fmla="*/ 24 w 49"/>
                <a:gd name="T15" fmla="*/ 46 h 49"/>
                <a:gd name="T16" fmla="*/ 21 w 49"/>
                <a:gd name="T17" fmla="*/ 45 h 49"/>
                <a:gd name="T18" fmla="*/ 18 w 49"/>
                <a:gd name="T19" fmla="*/ 49 h 49"/>
                <a:gd name="T20" fmla="*/ 9 w 49"/>
                <a:gd name="T21" fmla="*/ 46 h 49"/>
                <a:gd name="T22" fmla="*/ 14 w 49"/>
                <a:gd name="T23" fmla="*/ 42 h 49"/>
                <a:gd name="T24" fmla="*/ 13 w 49"/>
                <a:gd name="T25" fmla="*/ 31 h 49"/>
                <a:gd name="T26" fmla="*/ 7 w 49"/>
                <a:gd name="T27" fmla="*/ 42 h 49"/>
                <a:gd name="T28" fmla="*/ 0 w 49"/>
                <a:gd name="T29" fmla="*/ 41 h 49"/>
                <a:gd name="T30" fmla="*/ 11 w 49"/>
                <a:gd name="T31" fmla="*/ 21 h 49"/>
                <a:gd name="T32" fmla="*/ 6 w 49"/>
                <a:gd name="T33" fmla="*/ 18 h 49"/>
                <a:gd name="T34" fmla="*/ 11 w 49"/>
                <a:gd name="T35" fmla="*/ 13 h 49"/>
                <a:gd name="T36" fmla="*/ 10 w 49"/>
                <a:gd name="T37" fmla="*/ 5 h 49"/>
                <a:gd name="T38" fmla="*/ 20 w 49"/>
                <a:gd name="T39" fmla="*/ 10 h 49"/>
                <a:gd name="T40" fmla="*/ 17 w 49"/>
                <a:gd name="T41" fmla="*/ 16 h 49"/>
                <a:gd name="T42" fmla="*/ 27 w 49"/>
                <a:gd name="T43" fmla="*/ 8 h 49"/>
                <a:gd name="T44" fmla="*/ 26 w 49"/>
                <a:gd name="T45" fmla="*/ 0 h 49"/>
                <a:gd name="T46" fmla="*/ 17 w 49"/>
                <a:gd name="T47" fmla="*/ 20 h 49"/>
                <a:gd name="T48" fmla="*/ 19 w 49"/>
                <a:gd name="T49" fmla="*/ 42 h 49"/>
                <a:gd name="T50" fmla="*/ 27 w 49"/>
                <a:gd name="T51" fmla="*/ 32 h 49"/>
                <a:gd name="T52" fmla="*/ 23 w 49"/>
                <a:gd name="T53" fmla="*/ 27 h 49"/>
                <a:gd name="T54" fmla="*/ 30 w 49"/>
                <a:gd name="T55" fmla="*/ 24 h 49"/>
                <a:gd name="T56" fmla="*/ 25 w 49"/>
                <a:gd name="T57" fmla="*/ 21 h 49"/>
                <a:gd name="T58" fmla="*/ 25 w 49"/>
                <a:gd name="T59" fmla="*/ 16 h 49"/>
                <a:gd name="T60" fmla="*/ 17 w 49"/>
                <a:gd name="T61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" h="49">
                  <a:moveTo>
                    <a:pt x="26" y="0"/>
                  </a:moveTo>
                  <a:cubicBezTo>
                    <a:pt x="31" y="0"/>
                    <a:pt x="34" y="2"/>
                    <a:pt x="36" y="6"/>
                  </a:cubicBezTo>
                  <a:cubicBezTo>
                    <a:pt x="32" y="8"/>
                    <a:pt x="31" y="13"/>
                    <a:pt x="30" y="18"/>
                  </a:cubicBezTo>
                  <a:cubicBezTo>
                    <a:pt x="35" y="18"/>
                    <a:pt x="37" y="24"/>
                    <a:pt x="33" y="28"/>
                  </a:cubicBezTo>
                  <a:cubicBezTo>
                    <a:pt x="35" y="33"/>
                    <a:pt x="43" y="33"/>
                    <a:pt x="49" y="32"/>
                  </a:cubicBezTo>
                  <a:cubicBezTo>
                    <a:pt x="46" y="36"/>
                    <a:pt x="42" y="37"/>
                    <a:pt x="39" y="40"/>
                  </a:cubicBezTo>
                  <a:cubicBezTo>
                    <a:pt x="36" y="39"/>
                    <a:pt x="34" y="37"/>
                    <a:pt x="32" y="36"/>
                  </a:cubicBezTo>
                  <a:cubicBezTo>
                    <a:pt x="29" y="39"/>
                    <a:pt x="27" y="43"/>
                    <a:pt x="24" y="46"/>
                  </a:cubicBezTo>
                  <a:cubicBezTo>
                    <a:pt x="22" y="46"/>
                    <a:pt x="21" y="46"/>
                    <a:pt x="21" y="45"/>
                  </a:cubicBezTo>
                  <a:cubicBezTo>
                    <a:pt x="19" y="46"/>
                    <a:pt x="19" y="48"/>
                    <a:pt x="18" y="49"/>
                  </a:cubicBezTo>
                  <a:cubicBezTo>
                    <a:pt x="15" y="48"/>
                    <a:pt x="13" y="46"/>
                    <a:pt x="9" y="46"/>
                  </a:cubicBezTo>
                  <a:cubicBezTo>
                    <a:pt x="9" y="43"/>
                    <a:pt x="13" y="44"/>
                    <a:pt x="14" y="42"/>
                  </a:cubicBezTo>
                  <a:cubicBezTo>
                    <a:pt x="14" y="39"/>
                    <a:pt x="13" y="35"/>
                    <a:pt x="13" y="31"/>
                  </a:cubicBezTo>
                  <a:cubicBezTo>
                    <a:pt x="9" y="34"/>
                    <a:pt x="10" y="40"/>
                    <a:pt x="7" y="42"/>
                  </a:cubicBezTo>
                  <a:cubicBezTo>
                    <a:pt x="4" y="43"/>
                    <a:pt x="3" y="41"/>
                    <a:pt x="0" y="41"/>
                  </a:cubicBezTo>
                  <a:cubicBezTo>
                    <a:pt x="4" y="35"/>
                    <a:pt x="10" y="30"/>
                    <a:pt x="11" y="21"/>
                  </a:cubicBezTo>
                  <a:cubicBezTo>
                    <a:pt x="10" y="20"/>
                    <a:pt x="6" y="21"/>
                    <a:pt x="6" y="18"/>
                  </a:cubicBezTo>
                  <a:cubicBezTo>
                    <a:pt x="6" y="15"/>
                    <a:pt x="10" y="16"/>
                    <a:pt x="11" y="13"/>
                  </a:cubicBezTo>
                  <a:cubicBezTo>
                    <a:pt x="11" y="10"/>
                    <a:pt x="9" y="8"/>
                    <a:pt x="10" y="5"/>
                  </a:cubicBezTo>
                  <a:cubicBezTo>
                    <a:pt x="16" y="5"/>
                    <a:pt x="17" y="8"/>
                    <a:pt x="20" y="10"/>
                  </a:cubicBezTo>
                  <a:cubicBezTo>
                    <a:pt x="20" y="14"/>
                    <a:pt x="17" y="13"/>
                    <a:pt x="17" y="16"/>
                  </a:cubicBezTo>
                  <a:cubicBezTo>
                    <a:pt x="20" y="16"/>
                    <a:pt x="24" y="11"/>
                    <a:pt x="27" y="8"/>
                  </a:cubicBezTo>
                  <a:cubicBezTo>
                    <a:pt x="27" y="5"/>
                    <a:pt x="25" y="3"/>
                    <a:pt x="26" y="0"/>
                  </a:cubicBezTo>
                  <a:close/>
                  <a:moveTo>
                    <a:pt x="17" y="20"/>
                  </a:moveTo>
                  <a:cubicBezTo>
                    <a:pt x="17" y="28"/>
                    <a:pt x="18" y="35"/>
                    <a:pt x="19" y="42"/>
                  </a:cubicBezTo>
                  <a:cubicBezTo>
                    <a:pt x="24" y="41"/>
                    <a:pt x="26" y="37"/>
                    <a:pt x="27" y="32"/>
                  </a:cubicBezTo>
                  <a:cubicBezTo>
                    <a:pt x="26" y="30"/>
                    <a:pt x="24" y="29"/>
                    <a:pt x="23" y="27"/>
                  </a:cubicBezTo>
                  <a:cubicBezTo>
                    <a:pt x="26" y="25"/>
                    <a:pt x="30" y="30"/>
                    <a:pt x="30" y="24"/>
                  </a:cubicBezTo>
                  <a:cubicBezTo>
                    <a:pt x="27" y="25"/>
                    <a:pt x="25" y="24"/>
                    <a:pt x="25" y="21"/>
                  </a:cubicBezTo>
                  <a:cubicBezTo>
                    <a:pt x="24" y="20"/>
                    <a:pt x="28" y="16"/>
                    <a:pt x="25" y="16"/>
                  </a:cubicBezTo>
                  <a:cubicBezTo>
                    <a:pt x="24" y="19"/>
                    <a:pt x="20" y="19"/>
                    <a:pt x="17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6" name="ïṩļiďe">
              <a:extLst>
                <a:ext uri="{FF2B5EF4-FFF2-40B4-BE49-F238E27FC236}">
                  <a16:creationId xmlns:a16="http://schemas.microsoft.com/office/drawing/2014/main" id="{5D2AE6DD-1AF9-48F6-8F6A-1674E77AE6E8}"/>
                </a:ext>
              </a:extLst>
            </p:cNvPr>
            <p:cNvSpPr/>
            <p:nvPr/>
          </p:nvSpPr>
          <p:spPr bwMode="auto">
            <a:xfrm>
              <a:off x="1616075" y="4356100"/>
              <a:ext cx="55563" cy="25400"/>
            </a:xfrm>
            <a:custGeom>
              <a:avLst/>
              <a:gdLst>
                <a:gd name="T0" fmla="*/ 16 w 18"/>
                <a:gd name="T1" fmla="*/ 0 h 8"/>
                <a:gd name="T2" fmla="*/ 11 w 18"/>
                <a:gd name="T3" fmla="*/ 8 h 8"/>
                <a:gd name="T4" fmla="*/ 0 w 18"/>
                <a:gd name="T5" fmla="*/ 1 h 8"/>
                <a:gd name="T6" fmla="*/ 16 w 1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8">
                  <a:moveTo>
                    <a:pt x="16" y="0"/>
                  </a:moveTo>
                  <a:cubicBezTo>
                    <a:pt x="18" y="2"/>
                    <a:pt x="12" y="6"/>
                    <a:pt x="11" y="8"/>
                  </a:cubicBezTo>
                  <a:cubicBezTo>
                    <a:pt x="5" y="8"/>
                    <a:pt x="1" y="5"/>
                    <a:pt x="0" y="1"/>
                  </a:cubicBezTo>
                  <a:cubicBezTo>
                    <a:pt x="5" y="3"/>
                    <a:pt x="12" y="3"/>
                    <a:pt x="16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7" name="îṩḷídè">
              <a:extLst>
                <a:ext uri="{FF2B5EF4-FFF2-40B4-BE49-F238E27FC236}">
                  <a16:creationId xmlns:a16="http://schemas.microsoft.com/office/drawing/2014/main" id="{CC0922E5-8A02-468C-8F77-130768A63D0C}"/>
                </a:ext>
              </a:extLst>
            </p:cNvPr>
            <p:cNvSpPr/>
            <p:nvPr/>
          </p:nvSpPr>
          <p:spPr bwMode="auto">
            <a:xfrm>
              <a:off x="938213" y="4359275"/>
              <a:ext cx="144463" cy="168275"/>
            </a:xfrm>
            <a:custGeom>
              <a:avLst/>
              <a:gdLst>
                <a:gd name="T0" fmla="*/ 35 w 46"/>
                <a:gd name="T1" fmla="*/ 0 h 53"/>
                <a:gd name="T2" fmla="*/ 40 w 46"/>
                <a:gd name="T3" fmla="*/ 4 h 53"/>
                <a:gd name="T4" fmla="*/ 37 w 46"/>
                <a:gd name="T5" fmla="*/ 22 h 53"/>
                <a:gd name="T6" fmla="*/ 41 w 46"/>
                <a:gd name="T7" fmla="*/ 18 h 53"/>
                <a:gd name="T8" fmla="*/ 36 w 46"/>
                <a:gd name="T9" fmla="*/ 28 h 53"/>
                <a:gd name="T10" fmla="*/ 27 w 46"/>
                <a:gd name="T11" fmla="*/ 53 h 53"/>
                <a:gd name="T12" fmla="*/ 31 w 46"/>
                <a:gd name="T13" fmla="*/ 32 h 53"/>
                <a:gd name="T14" fmla="*/ 23 w 46"/>
                <a:gd name="T15" fmla="*/ 34 h 53"/>
                <a:gd name="T16" fmla="*/ 25 w 46"/>
                <a:gd name="T17" fmla="*/ 22 h 53"/>
                <a:gd name="T18" fmla="*/ 14 w 46"/>
                <a:gd name="T19" fmla="*/ 38 h 53"/>
                <a:gd name="T20" fmla="*/ 11 w 46"/>
                <a:gd name="T21" fmla="*/ 34 h 53"/>
                <a:gd name="T22" fmla="*/ 6 w 46"/>
                <a:gd name="T23" fmla="*/ 36 h 53"/>
                <a:gd name="T24" fmla="*/ 9 w 46"/>
                <a:gd name="T25" fmla="*/ 26 h 53"/>
                <a:gd name="T26" fmla="*/ 12 w 46"/>
                <a:gd name="T27" fmla="*/ 28 h 53"/>
                <a:gd name="T28" fmla="*/ 14 w 46"/>
                <a:gd name="T29" fmla="*/ 20 h 53"/>
                <a:gd name="T30" fmla="*/ 6 w 46"/>
                <a:gd name="T31" fmla="*/ 24 h 53"/>
                <a:gd name="T32" fmla="*/ 0 w 46"/>
                <a:gd name="T33" fmla="*/ 22 h 53"/>
                <a:gd name="T34" fmla="*/ 18 w 46"/>
                <a:gd name="T35" fmla="*/ 9 h 53"/>
                <a:gd name="T36" fmla="*/ 22 w 46"/>
                <a:gd name="T37" fmla="*/ 15 h 53"/>
                <a:gd name="T38" fmla="*/ 18 w 46"/>
                <a:gd name="T39" fmla="*/ 23 h 53"/>
                <a:gd name="T40" fmla="*/ 26 w 46"/>
                <a:gd name="T41" fmla="*/ 17 h 53"/>
                <a:gd name="T42" fmla="*/ 24 w 46"/>
                <a:gd name="T43" fmla="*/ 7 h 53"/>
                <a:gd name="T44" fmla="*/ 29 w 46"/>
                <a:gd name="T45" fmla="*/ 26 h 53"/>
                <a:gd name="T46" fmla="*/ 35 w 46"/>
                <a:gd name="T4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53">
                  <a:moveTo>
                    <a:pt x="35" y="0"/>
                  </a:moveTo>
                  <a:cubicBezTo>
                    <a:pt x="38" y="0"/>
                    <a:pt x="39" y="3"/>
                    <a:pt x="40" y="4"/>
                  </a:cubicBezTo>
                  <a:cubicBezTo>
                    <a:pt x="40" y="11"/>
                    <a:pt x="37" y="15"/>
                    <a:pt x="37" y="22"/>
                  </a:cubicBezTo>
                  <a:cubicBezTo>
                    <a:pt x="40" y="22"/>
                    <a:pt x="40" y="19"/>
                    <a:pt x="41" y="18"/>
                  </a:cubicBezTo>
                  <a:cubicBezTo>
                    <a:pt x="46" y="23"/>
                    <a:pt x="39" y="26"/>
                    <a:pt x="36" y="28"/>
                  </a:cubicBezTo>
                  <a:cubicBezTo>
                    <a:pt x="33" y="37"/>
                    <a:pt x="35" y="50"/>
                    <a:pt x="27" y="53"/>
                  </a:cubicBezTo>
                  <a:cubicBezTo>
                    <a:pt x="27" y="45"/>
                    <a:pt x="29" y="38"/>
                    <a:pt x="31" y="32"/>
                  </a:cubicBezTo>
                  <a:cubicBezTo>
                    <a:pt x="27" y="31"/>
                    <a:pt x="27" y="34"/>
                    <a:pt x="23" y="34"/>
                  </a:cubicBezTo>
                  <a:cubicBezTo>
                    <a:pt x="19" y="30"/>
                    <a:pt x="28" y="27"/>
                    <a:pt x="25" y="22"/>
                  </a:cubicBezTo>
                  <a:cubicBezTo>
                    <a:pt x="19" y="25"/>
                    <a:pt x="16" y="31"/>
                    <a:pt x="14" y="38"/>
                  </a:cubicBezTo>
                  <a:cubicBezTo>
                    <a:pt x="12" y="38"/>
                    <a:pt x="10" y="36"/>
                    <a:pt x="11" y="34"/>
                  </a:cubicBezTo>
                  <a:cubicBezTo>
                    <a:pt x="8" y="33"/>
                    <a:pt x="8" y="38"/>
                    <a:pt x="6" y="36"/>
                  </a:cubicBezTo>
                  <a:cubicBezTo>
                    <a:pt x="2" y="33"/>
                    <a:pt x="7" y="28"/>
                    <a:pt x="9" y="26"/>
                  </a:cubicBezTo>
                  <a:cubicBezTo>
                    <a:pt x="11" y="26"/>
                    <a:pt x="10" y="29"/>
                    <a:pt x="12" y="28"/>
                  </a:cubicBezTo>
                  <a:cubicBezTo>
                    <a:pt x="13" y="26"/>
                    <a:pt x="13" y="22"/>
                    <a:pt x="14" y="20"/>
                  </a:cubicBezTo>
                  <a:cubicBezTo>
                    <a:pt x="12" y="19"/>
                    <a:pt x="8" y="22"/>
                    <a:pt x="6" y="24"/>
                  </a:cubicBezTo>
                  <a:cubicBezTo>
                    <a:pt x="3" y="25"/>
                    <a:pt x="2" y="23"/>
                    <a:pt x="0" y="22"/>
                  </a:cubicBezTo>
                  <a:cubicBezTo>
                    <a:pt x="5" y="17"/>
                    <a:pt x="15" y="17"/>
                    <a:pt x="18" y="9"/>
                  </a:cubicBezTo>
                  <a:cubicBezTo>
                    <a:pt x="21" y="10"/>
                    <a:pt x="21" y="12"/>
                    <a:pt x="22" y="15"/>
                  </a:cubicBezTo>
                  <a:cubicBezTo>
                    <a:pt x="21" y="18"/>
                    <a:pt x="18" y="19"/>
                    <a:pt x="18" y="23"/>
                  </a:cubicBezTo>
                  <a:cubicBezTo>
                    <a:pt x="22" y="22"/>
                    <a:pt x="25" y="20"/>
                    <a:pt x="26" y="17"/>
                  </a:cubicBezTo>
                  <a:cubicBezTo>
                    <a:pt x="26" y="13"/>
                    <a:pt x="23" y="10"/>
                    <a:pt x="24" y="7"/>
                  </a:cubicBezTo>
                  <a:cubicBezTo>
                    <a:pt x="33" y="8"/>
                    <a:pt x="27" y="20"/>
                    <a:pt x="29" y="26"/>
                  </a:cubicBezTo>
                  <a:cubicBezTo>
                    <a:pt x="36" y="22"/>
                    <a:pt x="33" y="9"/>
                    <a:pt x="35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8" name="î$ḷîḑè">
              <a:extLst>
                <a:ext uri="{FF2B5EF4-FFF2-40B4-BE49-F238E27FC236}">
                  <a16:creationId xmlns:a16="http://schemas.microsoft.com/office/drawing/2014/main" id="{E270C285-AE89-437A-A385-B3FE754D5010}"/>
                </a:ext>
              </a:extLst>
            </p:cNvPr>
            <p:cNvSpPr/>
            <p:nvPr/>
          </p:nvSpPr>
          <p:spPr bwMode="auto">
            <a:xfrm>
              <a:off x="322263" y="2597150"/>
              <a:ext cx="1673225" cy="1670050"/>
            </a:xfrm>
            <a:custGeom>
              <a:avLst/>
              <a:gdLst>
                <a:gd name="T0" fmla="*/ 443 w 528"/>
                <a:gd name="T1" fmla="*/ 75 h 527"/>
                <a:gd name="T2" fmla="*/ 453 w 528"/>
                <a:gd name="T3" fmla="*/ 442 h 527"/>
                <a:gd name="T4" fmla="*/ 86 w 528"/>
                <a:gd name="T5" fmla="*/ 453 h 527"/>
                <a:gd name="T6" fmla="*/ 74 w 528"/>
                <a:gd name="T7" fmla="*/ 85 h 527"/>
                <a:gd name="T8" fmla="*/ 170 w 528"/>
                <a:gd name="T9" fmla="*/ 111 h 527"/>
                <a:gd name="T10" fmla="*/ 276 w 528"/>
                <a:gd name="T11" fmla="*/ 111 h 527"/>
                <a:gd name="T12" fmla="*/ 328 w 528"/>
                <a:gd name="T13" fmla="*/ 109 h 527"/>
                <a:gd name="T14" fmla="*/ 159 w 528"/>
                <a:gd name="T15" fmla="*/ 50 h 527"/>
                <a:gd name="T16" fmla="*/ 182 w 528"/>
                <a:gd name="T17" fmla="*/ 144 h 527"/>
                <a:gd name="T18" fmla="*/ 244 w 528"/>
                <a:gd name="T19" fmla="*/ 133 h 527"/>
                <a:gd name="T20" fmla="*/ 176 w 528"/>
                <a:gd name="T21" fmla="*/ 188 h 527"/>
                <a:gd name="T22" fmla="*/ 131 w 528"/>
                <a:gd name="T23" fmla="*/ 232 h 527"/>
                <a:gd name="T24" fmla="*/ 185 w 528"/>
                <a:gd name="T25" fmla="*/ 218 h 527"/>
                <a:gd name="T26" fmla="*/ 240 w 528"/>
                <a:gd name="T27" fmla="*/ 130 h 527"/>
                <a:gd name="T28" fmla="*/ 262 w 528"/>
                <a:gd name="T29" fmla="*/ 176 h 527"/>
                <a:gd name="T30" fmla="*/ 154 w 528"/>
                <a:gd name="T31" fmla="*/ 246 h 527"/>
                <a:gd name="T32" fmla="*/ 127 w 528"/>
                <a:gd name="T33" fmla="*/ 241 h 527"/>
                <a:gd name="T34" fmla="*/ 198 w 528"/>
                <a:gd name="T35" fmla="*/ 258 h 527"/>
                <a:gd name="T36" fmla="*/ 294 w 528"/>
                <a:gd name="T37" fmla="*/ 150 h 527"/>
                <a:gd name="T38" fmla="*/ 262 w 528"/>
                <a:gd name="T39" fmla="*/ 176 h 527"/>
                <a:gd name="T40" fmla="*/ 290 w 528"/>
                <a:gd name="T41" fmla="*/ 203 h 527"/>
                <a:gd name="T42" fmla="*/ 153 w 528"/>
                <a:gd name="T43" fmla="*/ 284 h 527"/>
                <a:gd name="T44" fmla="*/ 164 w 528"/>
                <a:gd name="T45" fmla="*/ 311 h 527"/>
                <a:gd name="T46" fmla="*/ 299 w 528"/>
                <a:gd name="T47" fmla="*/ 216 h 527"/>
                <a:gd name="T48" fmla="*/ 313 w 528"/>
                <a:gd name="T49" fmla="*/ 140 h 527"/>
                <a:gd name="T50" fmla="*/ 317 w 528"/>
                <a:gd name="T51" fmla="*/ 158 h 527"/>
                <a:gd name="T52" fmla="*/ 227 w 528"/>
                <a:gd name="T53" fmla="*/ 294 h 527"/>
                <a:gd name="T54" fmla="*/ 133 w 528"/>
                <a:gd name="T55" fmla="*/ 306 h 527"/>
                <a:gd name="T56" fmla="*/ 178 w 528"/>
                <a:gd name="T57" fmla="*/ 366 h 527"/>
                <a:gd name="T58" fmla="*/ 336 w 528"/>
                <a:gd name="T59" fmla="*/ 342 h 527"/>
                <a:gd name="T60" fmla="*/ 385 w 528"/>
                <a:gd name="T61" fmla="*/ 232 h 527"/>
                <a:gd name="T62" fmla="*/ 314 w 528"/>
                <a:gd name="T63" fmla="*/ 338 h 527"/>
                <a:gd name="T64" fmla="*/ 273 w 528"/>
                <a:gd name="T65" fmla="*/ 355 h 527"/>
                <a:gd name="T66" fmla="*/ 373 w 528"/>
                <a:gd name="T67" fmla="*/ 197 h 527"/>
                <a:gd name="T68" fmla="*/ 351 w 528"/>
                <a:gd name="T69" fmla="*/ 269 h 527"/>
                <a:gd name="T70" fmla="*/ 209 w 528"/>
                <a:gd name="T71" fmla="*/ 358 h 527"/>
                <a:gd name="T72" fmla="*/ 258 w 528"/>
                <a:gd name="T73" fmla="*/ 334 h 527"/>
                <a:gd name="T74" fmla="*/ 360 w 528"/>
                <a:gd name="T75" fmla="*/ 177 h 527"/>
                <a:gd name="T76" fmla="*/ 245 w 528"/>
                <a:gd name="T77" fmla="*/ 318 h 527"/>
                <a:gd name="T78" fmla="*/ 148 w 528"/>
                <a:gd name="T79" fmla="*/ 331 h 527"/>
                <a:gd name="T80" fmla="*/ 322 w 528"/>
                <a:gd name="T81" fmla="*/ 239 h 527"/>
                <a:gd name="T82" fmla="*/ 337 w 528"/>
                <a:gd name="T83" fmla="*/ 154 h 527"/>
                <a:gd name="T84" fmla="*/ 328 w 528"/>
                <a:gd name="T85" fmla="*/ 355 h 527"/>
                <a:gd name="T86" fmla="*/ 337 w 528"/>
                <a:gd name="T87" fmla="*/ 366 h 527"/>
                <a:gd name="T88" fmla="*/ 328 w 528"/>
                <a:gd name="T89" fmla="*/ 355 h 527"/>
                <a:gd name="T90" fmla="*/ 318 w 528"/>
                <a:gd name="T91" fmla="*/ 430 h 527"/>
                <a:gd name="T92" fmla="*/ 67 w 528"/>
                <a:gd name="T93" fmla="*/ 325 h 527"/>
                <a:gd name="T94" fmla="*/ 99 w 528"/>
                <a:gd name="T95" fmla="*/ 352 h 527"/>
                <a:gd name="T96" fmla="*/ 322 w 528"/>
                <a:gd name="T97" fmla="*/ 469 h 527"/>
                <a:gd name="T98" fmla="*/ 375 w 528"/>
                <a:gd name="T99" fmla="*/ 417 h 527"/>
                <a:gd name="T100" fmla="*/ 357 w 528"/>
                <a:gd name="T101" fmla="*/ 418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8" h="527">
                  <a:moveTo>
                    <a:pt x="253" y="4"/>
                  </a:moveTo>
                  <a:cubicBezTo>
                    <a:pt x="336" y="0"/>
                    <a:pt x="401" y="34"/>
                    <a:pt x="443" y="75"/>
                  </a:cubicBezTo>
                  <a:cubicBezTo>
                    <a:pt x="486" y="116"/>
                    <a:pt x="521" y="172"/>
                    <a:pt x="524" y="253"/>
                  </a:cubicBezTo>
                  <a:cubicBezTo>
                    <a:pt x="528" y="336"/>
                    <a:pt x="493" y="399"/>
                    <a:pt x="453" y="442"/>
                  </a:cubicBezTo>
                  <a:cubicBezTo>
                    <a:pt x="411" y="487"/>
                    <a:pt x="351" y="519"/>
                    <a:pt x="274" y="523"/>
                  </a:cubicBezTo>
                  <a:cubicBezTo>
                    <a:pt x="192" y="527"/>
                    <a:pt x="128" y="493"/>
                    <a:pt x="86" y="453"/>
                  </a:cubicBezTo>
                  <a:cubicBezTo>
                    <a:pt x="41" y="410"/>
                    <a:pt x="8" y="353"/>
                    <a:pt x="4" y="274"/>
                  </a:cubicBezTo>
                  <a:cubicBezTo>
                    <a:pt x="0" y="191"/>
                    <a:pt x="34" y="128"/>
                    <a:pt x="74" y="85"/>
                  </a:cubicBezTo>
                  <a:cubicBezTo>
                    <a:pt x="114" y="42"/>
                    <a:pt x="173" y="7"/>
                    <a:pt x="253" y="4"/>
                  </a:cubicBezTo>
                  <a:close/>
                  <a:moveTo>
                    <a:pt x="170" y="111"/>
                  </a:moveTo>
                  <a:cubicBezTo>
                    <a:pt x="172" y="99"/>
                    <a:pt x="187" y="95"/>
                    <a:pt x="202" y="96"/>
                  </a:cubicBezTo>
                  <a:cubicBezTo>
                    <a:pt x="226" y="96"/>
                    <a:pt x="253" y="103"/>
                    <a:pt x="276" y="111"/>
                  </a:cubicBezTo>
                  <a:cubicBezTo>
                    <a:pt x="344" y="132"/>
                    <a:pt x="414" y="166"/>
                    <a:pt x="462" y="201"/>
                  </a:cubicBezTo>
                  <a:cubicBezTo>
                    <a:pt x="424" y="169"/>
                    <a:pt x="377" y="136"/>
                    <a:pt x="328" y="109"/>
                  </a:cubicBezTo>
                  <a:cubicBezTo>
                    <a:pt x="292" y="88"/>
                    <a:pt x="254" y="69"/>
                    <a:pt x="209" y="58"/>
                  </a:cubicBezTo>
                  <a:cubicBezTo>
                    <a:pt x="193" y="54"/>
                    <a:pt x="176" y="49"/>
                    <a:pt x="159" y="50"/>
                  </a:cubicBezTo>
                  <a:cubicBezTo>
                    <a:pt x="143" y="51"/>
                    <a:pt x="130" y="58"/>
                    <a:pt x="134" y="75"/>
                  </a:cubicBezTo>
                  <a:cubicBezTo>
                    <a:pt x="140" y="102"/>
                    <a:pt x="168" y="128"/>
                    <a:pt x="182" y="144"/>
                  </a:cubicBezTo>
                  <a:cubicBezTo>
                    <a:pt x="177" y="134"/>
                    <a:pt x="168" y="126"/>
                    <a:pt x="170" y="111"/>
                  </a:cubicBezTo>
                  <a:close/>
                  <a:moveTo>
                    <a:pt x="244" y="133"/>
                  </a:moveTo>
                  <a:cubicBezTo>
                    <a:pt x="243" y="140"/>
                    <a:pt x="238" y="147"/>
                    <a:pt x="233" y="152"/>
                  </a:cubicBezTo>
                  <a:cubicBezTo>
                    <a:pt x="219" y="166"/>
                    <a:pt x="197" y="179"/>
                    <a:pt x="176" y="188"/>
                  </a:cubicBezTo>
                  <a:cubicBezTo>
                    <a:pt x="167" y="192"/>
                    <a:pt x="149" y="201"/>
                    <a:pt x="146" y="189"/>
                  </a:cubicBezTo>
                  <a:cubicBezTo>
                    <a:pt x="140" y="201"/>
                    <a:pt x="129" y="213"/>
                    <a:pt x="131" y="232"/>
                  </a:cubicBezTo>
                  <a:cubicBezTo>
                    <a:pt x="136" y="237"/>
                    <a:pt x="143" y="238"/>
                    <a:pt x="152" y="235"/>
                  </a:cubicBezTo>
                  <a:cubicBezTo>
                    <a:pt x="163" y="232"/>
                    <a:pt x="174" y="224"/>
                    <a:pt x="185" y="218"/>
                  </a:cubicBezTo>
                  <a:cubicBezTo>
                    <a:pt x="206" y="204"/>
                    <a:pt x="222" y="189"/>
                    <a:pt x="238" y="169"/>
                  </a:cubicBezTo>
                  <a:cubicBezTo>
                    <a:pt x="245" y="159"/>
                    <a:pt x="266" y="129"/>
                    <a:pt x="240" y="130"/>
                  </a:cubicBezTo>
                  <a:cubicBezTo>
                    <a:pt x="242" y="131"/>
                    <a:pt x="243" y="131"/>
                    <a:pt x="244" y="133"/>
                  </a:cubicBezTo>
                  <a:close/>
                  <a:moveTo>
                    <a:pt x="262" y="176"/>
                  </a:moveTo>
                  <a:cubicBezTo>
                    <a:pt x="252" y="188"/>
                    <a:pt x="243" y="197"/>
                    <a:pt x="232" y="205"/>
                  </a:cubicBezTo>
                  <a:cubicBezTo>
                    <a:pt x="206" y="225"/>
                    <a:pt x="183" y="240"/>
                    <a:pt x="154" y="246"/>
                  </a:cubicBezTo>
                  <a:cubicBezTo>
                    <a:pt x="144" y="249"/>
                    <a:pt x="135" y="248"/>
                    <a:pt x="130" y="244"/>
                  </a:cubicBezTo>
                  <a:cubicBezTo>
                    <a:pt x="128" y="244"/>
                    <a:pt x="128" y="238"/>
                    <a:pt x="127" y="241"/>
                  </a:cubicBezTo>
                  <a:cubicBezTo>
                    <a:pt x="123" y="262"/>
                    <a:pt x="125" y="281"/>
                    <a:pt x="150" y="278"/>
                  </a:cubicBezTo>
                  <a:cubicBezTo>
                    <a:pt x="167" y="276"/>
                    <a:pt x="185" y="266"/>
                    <a:pt x="198" y="258"/>
                  </a:cubicBezTo>
                  <a:cubicBezTo>
                    <a:pt x="224" y="242"/>
                    <a:pt x="251" y="219"/>
                    <a:pt x="270" y="195"/>
                  </a:cubicBezTo>
                  <a:cubicBezTo>
                    <a:pt x="279" y="183"/>
                    <a:pt x="292" y="166"/>
                    <a:pt x="294" y="150"/>
                  </a:cubicBezTo>
                  <a:cubicBezTo>
                    <a:pt x="295" y="135"/>
                    <a:pt x="289" y="131"/>
                    <a:pt x="279" y="130"/>
                  </a:cubicBezTo>
                  <a:cubicBezTo>
                    <a:pt x="293" y="144"/>
                    <a:pt x="273" y="165"/>
                    <a:pt x="262" y="176"/>
                  </a:cubicBezTo>
                  <a:close/>
                  <a:moveTo>
                    <a:pt x="317" y="158"/>
                  </a:moveTo>
                  <a:cubicBezTo>
                    <a:pt x="315" y="173"/>
                    <a:pt x="301" y="191"/>
                    <a:pt x="290" y="203"/>
                  </a:cubicBezTo>
                  <a:cubicBezTo>
                    <a:pt x="268" y="227"/>
                    <a:pt x="237" y="250"/>
                    <a:pt x="208" y="266"/>
                  </a:cubicBezTo>
                  <a:cubicBezTo>
                    <a:pt x="192" y="274"/>
                    <a:pt x="172" y="283"/>
                    <a:pt x="153" y="284"/>
                  </a:cubicBezTo>
                  <a:cubicBezTo>
                    <a:pt x="138" y="285"/>
                    <a:pt x="131" y="281"/>
                    <a:pt x="126" y="273"/>
                  </a:cubicBezTo>
                  <a:cubicBezTo>
                    <a:pt x="126" y="298"/>
                    <a:pt x="136" y="314"/>
                    <a:pt x="164" y="311"/>
                  </a:cubicBezTo>
                  <a:cubicBezTo>
                    <a:pt x="183" y="309"/>
                    <a:pt x="202" y="297"/>
                    <a:pt x="217" y="288"/>
                  </a:cubicBezTo>
                  <a:cubicBezTo>
                    <a:pt x="249" y="269"/>
                    <a:pt x="278" y="244"/>
                    <a:pt x="299" y="216"/>
                  </a:cubicBezTo>
                  <a:cubicBezTo>
                    <a:pt x="309" y="203"/>
                    <a:pt x="323" y="184"/>
                    <a:pt x="324" y="165"/>
                  </a:cubicBezTo>
                  <a:cubicBezTo>
                    <a:pt x="326" y="151"/>
                    <a:pt x="321" y="144"/>
                    <a:pt x="313" y="140"/>
                  </a:cubicBezTo>
                  <a:cubicBezTo>
                    <a:pt x="313" y="139"/>
                    <a:pt x="312" y="139"/>
                    <a:pt x="311" y="140"/>
                  </a:cubicBezTo>
                  <a:cubicBezTo>
                    <a:pt x="317" y="144"/>
                    <a:pt x="318" y="148"/>
                    <a:pt x="317" y="158"/>
                  </a:cubicBezTo>
                  <a:close/>
                  <a:moveTo>
                    <a:pt x="317" y="223"/>
                  </a:moveTo>
                  <a:cubicBezTo>
                    <a:pt x="293" y="252"/>
                    <a:pt x="260" y="277"/>
                    <a:pt x="227" y="294"/>
                  </a:cubicBezTo>
                  <a:cubicBezTo>
                    <a:pt x="206" y="304"/>
                    <a:pt x="180" y="319"/>
                    <a:pt x="151" y="315"/>
                  </a:cubicBezTo>
                  <a:cubicBezTo>
                    <a:pt x="142" y="313"/>
                    <a:pt x="138" y="309"/>
                    <a:pt x="133" y="306"/>
                  </a:cubicBezTo>
                  <a:cubicBezTo>
                    <a:pt x="141" y="327"/>
                    <a:pt x="152" y="342"/>
                    <a:pt x="166" y="355"/>
                  </a:cubicBezTo>
                  <a:cubicBezTo>
                    <a:pt x="170" y="359"/>
                    <a:pt x="174" y="362"/>
                    <a:pt x="178" y="366"/>
                  </a:cubicBezTo>
                  <a:cubicBezTo>
                    <a:pt x="193" y="378"/>
                    <a:pt x="211" y="388"/>
                    <a:pt x="238" y="387"/>
                  </a:cubicBezTo>
                  <a:cubicBezTo>
                    <a:pt x="277" y="384"/>
                    <a:pt x="309" y="364"/>
                    <a:pt x="336" y="342"/>
                  </a:cubicBezTo>
                  <a:cubicBezTo>
                    <a:pt x="348" y="331"/>
                    <a:pt x="359" y="318"/>
                    <a:pt x="368" y="303"/>
                  </a:cubicBezTo>
                  <a:cubicBezTo>
                    <a:pt x="380" y="284"/>
                    <a:pt x="391" y="258"/>
                    <a:pt x="385" y="232"/>
                  </a:cubicBezTo>
                  <a:cubicBezTo>
                    <a:pt x="385" y="236"/>
                    <a:pt x="385" y="240"/>
                    <a:pt x="384" y="244"/>
                  </a:cubicBezTo>
                  <a:cubicBezTo>
                    <a:pt x="377" y="285"/>
                    <a:pt x="341" y="317"/>
                    <a:pt x="314" y="338"/>
                  </a:cubicBezTo>
                  <a:cubicBezTo>
                    <a:pt x="283" y="361"/>
                    <a:pt x="241" y="382"/>
                    <a:pt x="193" y="374"/>
                  </a:cubicBezTo>
                  <a:cubicBezTo>
                    <a:pt x="226" y="377"/>
                    <a:pt x="250" y="367"/>
                    <a:pt x="273" y="355"/>
                  </a:cubicBezTo>
                  <a:cubicBezTo>
                    <a:pt x="308" y="337"/>
                    <a:pt x="336" y="312"/>
                    <a:pt x="357" y="280"/>
                  </a:cubicBezTo>
                  <a:cubicBezTo>
                    <a:pt x="371" y="259"/>
                    <a:pt x="389" y="223"/>
                    <a:pt x="373" y="197"/>
                  </a:cubicBezTo>
                  <a:cubicBezTo>
                    <a:pt x="376" y="204"/>
                    <a:pt x="377" y="208"/>
                    <a:pt x="376" y="218"/>
                  </a:cubicBezTo>
                  <a:cubicBezTo>
                    <a:pt x="374" y="237"/>
                    <a:pt x="361" y="255"/>
                    <a:pt x="351" y="269"/>
                  </a:cubicBezTo>
                  <a:cubicBezTo>
                    <a:pt x="339" y="284"/>
                    <a:pt x="327" y="296"/>
                    <a:pt x="312" y="308"/>
                  </a:cubicBezTo>
                  <a:cubicBezTo>
                    <a:pt x="284" y="330"/>
                    <a:pt x="250" y="352"/>
                    <a:pt x="209" y="358"/>
                  </a:cubicBezTo>
                  <a:cubicBezTo>
                    <a:pt x="191" y="361"/>
                    <a:pt x="172" y="360"/>
                    <a:pt x="163" y="351"/>
                  </a:cubicBezTo>
                  <a:cubicBezTo>
                    <a:pt x="195" y="368"/>
                    <a:pt x="235" y="348"/>
                    <a:pt x="258" y="334"/>
                  </a:cubicBezTo>
                  <a:cubicBezTo>
                    <a:pt x="293" y="314"/>
                    <a:pt x="322" y="288"/>
                    <a:pt x="344" y="255"/>
                  </a:cubicBezTo>
                  <a:cubicBezTo>
                    <a:pt x="357" y="235"/>
                    <a:pt x="376" y="198"/>
                    <a:pt x="360" y="177"/>
                  </a:cubicBezTo>
                  <a:cubicBezTo>
                    <a:pt x="369" y="202"/>
                    <a:pt x="350" y="229"/>
                    <a:pt x="337" y="246"/>
                  </a:cubicBezTo>
                  <a:cubicBezTo>
                    <a:pt x="312" y="277"/>
                    <a:pt x="280" y="299"/>
                    <a:pt x="245" y="318"/>
                  </a:cubicBezTo>
                  <a:cubicBezTo>
                    <a:pt x="227" y="328"/>
                    <a:pt x="206" y="337"/>
                    <a:pt x="184" y="339"/>
                  </a:cubicBezTo>
                  <a:cubicBezTo>
                    <a:pt x="170" y="340"/>
                    <a:pt x="155" y="339"/>
                    <a:pt x="148" y="331"/>
                  </a:cubicBezTo>
                  <a:cubicBezTo>
                    <a:pt x="176" y="347"/>
                    <a:pt x="215" y="327"/>
                    <a:pt x="236" y="315"/>
                  </a:cubicBezTo>
                  <a:cubicBezTo>
                    <a:pt x="268" y="296"/>
                    <a:pt x="301" y="268"/>
                    <a:pt x="322" y="239"/>
                  </a:cubicBezTo>
                  <a:cubicBezTo>
                    <a:pt x="332" y="224"/>
                    <a:pt x="346" y="203"/>
                    <a:pt x="348" y="184"/>
                  </a:cubicBezTo>
                  <a:cubicBezTo>
                    <a:pt x="350" y="168"/>
                    <a:pt x="344" y="159"/>
                    <a:pt x="337" y="154"/>
                  </a:cubicBezTo>
                  <a:cubicBezTo>
                    <a:pt x="353" y="175"/>
                    <a:pt x="331" y="206"/>
                    <a:pt x="317" y="223"/>
                  </a:cubicBezTo>
                  <a:close/>
                  <a:moveTo>
                    <a:pt x="328" y="355"/>
                  </a:moveTo>
                  <a:cubicBezTo>
                    <a:pt x="302" y="375"/>
                    <a:pt x="267" y="390"/>
                    <a:pt x="224" y="388"/>
                  </a:cubicBezTo>
                  <a:cubicBezTo>
                    <a:pt x="268" y="400"/>
                    <a:pt x="311" y="386"/>
                    <a:pt x="337" y="366"/>
                  </a:cubicBezTo>
                  <a:cubicBezTo>
                    <a:pt x="364" y="346"/>
                    <a:pt x="384" y="315"/>
                    <a:pt x="388" y="276"/>
                  </a:cubicBezTo>
                  <a:cubicBezTo>
                    <a:pt x="378" y="310"/>
                    <a:pt x="355" y="336"/>
                    <a:pt x="328" y="355"/>
                  </a:cubicBezTo>
                  <a:close/>
                  <a:moveTo>
                    <a:pt x="357" y="418"/>
                  </a:moveTo>
                  <a:cubicBezTo>
                    <a:pt x="353" y="429"/>
                    <a:pt x="334" y="431"/>
                    <a:pt x="318" y="430"/>
                  </a:cubicBezTo>
                  <a:cubicBezTo>
                    <a:pt x="293" y="429"/>
                    <a:pt x="269" y="421"/>
                    <a:pt x="245" y="414"/>
                  </a:cubicBezTo>
                  <a:cubicBezTo>
                    <a:pt x="180" y="393"/>
                    <a:pt x="114" y="359"/>
                    <a:pt x="67" y="325"/>
                  </a:cubicBezTo>
                  <a:cubicBezTo>
                    <a:pt x="65" y="326"/>
                    <a:pt x="67" y="326"/>
                    <a:pt x="67" y="327"/>
                  </a:cubicBezTo>
                  <a:cubicBezTo>
                    <a:pt x="76" y="335"/>
                    <a:pt x="88" y="344"/>
                    <a:pt x="99" y="352"/>
                  </a:cubicBezTo>
                  <a:cubicBezTo>
                    <a:pt x="132" y="377"/>
                    <a:pt x="163" y="398"/>
                    <a:pt x="202" y="419"/>
                  </a:cubicBezTo>
                  <a:cubicBezTo>
                    <a:pt x="238" y="439"/>
                    <a:pt x="276" y="458"/>
                    <a:pt x="322" y="469"/>
                  </a:cubicBezTo>
                  <a:cubicBezTo>
                    <a:pt x="338" y="473"/>
                    <a:pt x="355" y="478"/>
                    <a:pt x="373" y="476"/>
                  </a:cubicBezTo>
                  <a:cubicBezTo>
                    <a:pt x="411" y="472"/>
                    <a:pt x="387" y="433"/>
                    <a:pt x="375" y="417"/>
                  </a:cubicBezTo>
                  <a:cubicBezTo>
                    <a:pt x="365" y="402"/>
                    <a:pt x="355" y="390"/>
                    <a:pt x="345" y="381"/>
                  </a:cubicBezTo>
                  <a:cubicBezTo>
                    <a:pt x="350" y="391"/>
                    <a:pt x="362" y="402"/>
                    <a:pt x="357" y="4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9" name="ïṣlíďé">
              <a:extLst>
                <a:ext uri="{FF2B5EF4-FFF2-40B4-BE49-F238E27FC236}">
                  <a16:creationId xmlns:a16="http://schemas.microsoft.com/office/drawing/2014/main" id="{E6383C7C-B33B-405B-BBE0-FF7F97272EDA}"/>
                </a:ext>
              </a:extLst>
            </p:cNvPr>
            <p:cNvSpPr/>
            <p:nvPr/>
          </p:nvSpPr>
          <p:spPr bwMode="auto">
            <a:xfrm>
              <a:off x="1747838" y="4089400"/>
              <a:ext cx="161925" cy="190500"/>
            </a:xfrm>
            <a:custGeom>
              <a:avLst/>
              <a:gdLst>
                <a:gd name="T0" fmla="*/ 24 w 51"/>
                <a:gd name="T1" fmla="*/ 40 h 60"/>
                <a:gd name="T2" fmla="*/ 34 w 51"/>
                <a:gd name="T3" fmla="*/ 20 h 60"/>
                <a:gd name="T4" fmla="*/ 36 w 51"/>
                <a:gd name="T5" fmla="*/ 37 h 60"/>
                <a:gd name="T6" fmla="*/ 42 w 51"/>
                <a:gd name="T7" fmla="*/ 30 h 60"/>
                <a:gd name="T8" fmla="*/ 45 w 51"/>
                <a:gd name="T9" fmla="*/ 32 h 60"/>
                <a:gd name="T10" fmla="*/ 42 w 51"/>
                <a:gd name="T11" fmla="*/ 40 h 60"/>
                <a:gd name="T12" fmla="*/ 51 w 51"/>
                <a:gd name="T13" fmla="*/ 53 h 60"/>
                <a:gd name="T14" fmla="*/ 39 w 51"/>
                <a:gd name="T15" fmla="*/ 57 h 60"/>
                <a:gd name="T16" fmla="*/ 40 w 51"/>
                <a:gd name="T17" fmla="*/ 44 h 60"/>
                <a:gd name="T18" fmla="*/ 29 w 51"/>
                <a:gd name="T19" fmla="*/ 57 h 60"/>
                <a:gd name="T20" fmla="*/ 33 w 51"/>
                <a:gd name="T21" fmla="*/ 28 h 60"/>
                <a:gd name="T22" fmla="*/ 26 w 51"/>
                <a:gd name="T23" fmla="*/ 54 h 60"/>
                <a:gd name="T24" fmla="*/ 19 w 51"/>
                <a:gd name="T25" fmla="*/ 53 h 60"/>
                <a:gd name="T26" fmla="*/ 25 w 51"/>
                <a:gd name="T27" fmla="*/ 27 h 60"/>
                <a:gd name="T28" fmla="*/ 19 w 51"/>
                <a:gd name="T29" fmla="*/ 24 h 60"/>
                <a:gd name="T30" fmla="*/ 20 w 51"/>
                <a:gd name="T31" fmla="*/ 30 h 60"/>
                <a:gd name="T32" fmla="*/ 17 w 51"/>
                <a:gd name="T33" fmla="*/ 34 h 60"/>
                <a:gd name="T34" fmla="*/ 19 w 51"/>
                <a:gd name="T35" fmla="*/ 40 h 60"/>
                <a:gd name="T36" fmla="*/ 6 w 51"/>
                <a:gd name="T37" fmla="*/ 34 h 60"/>
                <a:gd name="T38" fmla="*/ 12 w 51"/>
                <a:gd name="T39" fmla="*/ 31 h 60"/>
                <a:gd name="T40" fmla="*/ 0 w 51"/>
                <a:gd name="T41" fmla="*/ 23 h 60"/>
                <a:gd name="T42" fmla="*/ 12 w 51"/>
                <a:gd name="T43" fmla="*/ 18 h 60"/>
                <a:gd name="T44" fmla="*/ 6 w 51"/>
                <a:gd name="T45" fmla="*/ 6 h 60"/>
                <a:gd name="T46" fmla="*/ 14 w 51"/>
                <a:gd name="T47" fmla="*/ 4 h 60"/>
                <a:gd name="T48" fmla="*/ 15 w 51"/>
                <a:gd name="T49" fmla="*/ 12 h 60"/>
                <a:gd name="T50" fmla="*/ 17 w 51"/>
                <a:gd name="T51" fmla="*/ 2 h 60"/>
                <a:gd name="T52" fmla="*/ 23 w 51"/>
                <a:gd name="T53" fmla="*/ 1 h 60"/>
                <a:gd name="T54" fmla="*/ 30 w 51"/>
                <a:gd name="T55" fmla="*/ 20 h 60"/>
                <a:gd name="T56" fmla="*/ 24 w 51"/>
                <a:gd name="T57" fmla="*/ 40 h 60"/>
                <a:gd name="T58" fmla="*/ 18 w 51"/>
                <a:gd name="T59" fmla="*/ 17 h 60"/>
                <a:gd name="T60" fmla="*/ 26 w 51"/>
                <a:gd name="T61" fmla="*/ 18 h 60"/>
                <a:gd name="T62" fmla="*/ 22 w 51"/>
                <a:gd name="T63" fmla="*/ 5 h 60"/>
                <a:gd name="T64" fmla="*/ 20 w 51"/>
                <a:gd name="T65" fmla="*/ 5 h 60"/>
                <a:gd name="T66" fmla="*/ 18 w 51"/>
                <a:gd name="T6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60">
                  <a:moveTo>
                    <a:pt x="24" y="40"/>
                  </a:moveTo>
                  <a:cubicBezTo>
                    <a:pt x="29" y="36"/>
                    <a:pt x="27" y="23"/>
                    <a:pt x="34" y="20"/>
                  </a:cubicBezTo>
                  <a:cubicBezTo>
                    <a:pt x="40" y="22"/>
                    <a:pt x="36" y="32"/>
                    <a:pt x="36" y="37"/>
                  </a:cubicBezTo>
                  <a:cubicBezTo>
                    <a:pt x="39" y="37"/>
                    <a:pt x="39" y="32"/>
                    <a:pt x="42" y="30"/>
                  </a:cubicBezTo>
                  <a:cubicBezTo>
                    <a:pt x="43" y="31"/>
                    <a:pt x="44" y="32"/>
                    <a:pt x="45" y="32"/>
                  </a:cubicBezTo>
                  <a:cubicBezTo>
                    <a:pt x="45" y="37"/>
                    <a:pt x="41" y="36"/>
                    <a:pt x="42" y="40"/>
                  </a:cubicBezTo>
                  <a:cubicBezTo>
                    <a:pt x="45" y="44"/>
                    <a:pt x="51" y="46"/>
                    <a:pt x="51" y="53"/>
                  </a:cubicBezTo>
                  <a:cubicBezTo>
                    <a:pt x="46" y="54"/>
                    <a:pt x="44" y="57"/>
                    <a:pt x="39" y="57"/>
                  </a:cubicBezTo>
                  <a:cubicBezTo>
                    <a:pt x="42" y="54"/>
                    <a:pt x="48" y="47"/>
                    <a:pt x="40" y="44"/>
                  </a:cubicBezTo>
                  <a:cubicBezTo>
                    <a:pt x="36" y="48"/>
                    <a:pt x="40" y="60"/>
                    <a:pt x="29" y="57"/>
                  </a:cubicBezTo>
                  <a:cubicBezTo>
                    <a:pt x="34" y="47"/>
                    <a:pt x="34" y="40"/>
                    <a:pt x="33" y="28"/>
                  </a:cubicBezTo>
                  <a:cubicBezTo>
                    <a:pt x="27" y="33"/>
                    <a:pt x="28" y="45"/>
                    <a:pt x="26" y="54"/>
                  </a:cubicBezTo>
                  <a:cubicBezTo>
                    <a:pt x="25" y="55"/>
                    <a:pt x="20" y="55"/>
                    <a:pt x="19" y="53"/>
                  </a:cubicBezTo>
                  <a:cubicBezTo>
                    <a:pt x="20" y="44"/>
                    <a:pt x="23" y="36"/>
                    <a:pt x="25" y="27"/>
                  </a:cubicBezTo>
                  <a:cubicBezTo>
                    <a:pt x="23" y="26"/>
                    <a:pt x="21" y="25"/>
                    <a:pt x="19" y="24"/>
                  </a:cubicBezTo>
                  <a:cubicBezTo>
                    <a:pt x="17" y="26"/>
                    <a:pt x="19" y="29"/>
                    <a:pt x="20" y="30"/>
                  </a:cubicBezTo>
                  <a:cubicBezTo>
                    <a:pt x="20" y="33"/>
                    <a:pt x="18" y="33"/>
                    <a:pt x="17" y="34"/>
                  </a:cubicBezTo>
                  <a:cubicBezTo>
                    <a:pt x="17" y="36"/>
                    <a:pt x="19" y="37"/>
                    <a:pt x="19" y="40"/>
                  </a:cubicBezTo>
                  <a:cubicBezTo>
                    <a:pt x="13" y="39"/>
                    <a:pt x="11" y="35"/>
                    <a:pt x="6" y="34"/>
                  </a:cubicBezTo>
                  <a:cubicBezTo>
                    <a:pt x="6" y="32"/>
                    <a:pt x="10" y="32"/>
                    <a:pt x="12" y="31"/>
                  </a:cubicBezTo>
                  <a:cubicBezTo>
                    <a:pt x="11" y="25"/>
                    <a:pt x="3" y="27"/>
                    <a:pt x="0" y="23"/>
                  </a:cubicBezTo>
                  <a:cubicBezTo>
                    <a:pt x="2" y="20"/>
                    <a:pt x="10" y="22"/>
                    <a:pt x="12" y="18"/>
                  </a:cubicBezTo>
                  <a:cubicBezTo>
                    <a:pt x="12" y="12"/>
                    <a:pt x="8" y="10"/>
                    <a:pt x="6" y="6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15" y="6"/>
                    <a:pt x="16" y="9"/>
                    <a:pt x="15" y="12"/>
                  </a:cubicBezTo>
                  <a:cubicBezTo>
                    <a:pt x="18" y="10"/>
                    <a:pt x="17" y="6"/>
                    <a:pt x="17" y="2"/>
                  </a:cubicBezTo>
                  <a:cubicBezTo>
                    <a:pt x="19" y="1"/>
                    <a:pt x="21" y="0"/>
                    <a:pt x="23" y="1"/>
                  </a:cubicBezTo>
                  <a:cubicBezTo>
                    <a:pt x="26" y="7"/>
                    <a:pt x="28" y="13"/>
                    <a:pt x="30" y="20"/>
                  </a:cubicBezTo>
                  <a:cubicBezTo>
                    <a:pt x="26" y="25"/>
                    <a:pt x="26" y="34"/>
                    <a:pt x="24" y="40"/>
                  </a:cubicBezTo>
                  <a:close/>
                  <a:moveTo>
                    <a:pt x="18" y="17"/>
                  </a:moveTo>
                  <a:cubicBezTo>
                    <a:pt x="21" y="18"/>
                    <a:pt x="22" y="17"/>
                    <a:pt x="26" y="18"/>
                  </a:cubicBezTo>
                  <a:cubicBezTo>
                    <a:pt x="26" y="12"/>
                    <a:pt x="23" y="10"/>
                    <a:pt x="22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19" y="8"/>
                    <a:pt x="17" y="13"/>
                    <a:pt x="18" y="1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</p:grpSp>
      <p:sp>
        <p:nvSpPr>
          <p:cNvPr id="113" name="文本框 112">
            <a:extLst>
              <a:ext uri="{FF2B5EF4-FFF2-40B4-BE49-F238E27FC236}">
                <a16:creationId xmlns:a16="http://schemas.microsoft.com/office/drawing/2014/main" id="{561ECDD3-FD50-4025-90CA-DA280F225778}"/>
              </a:ext>
            </a:extLst>
          </p:cNvPr>
          <p:cNvSpPr txBox="1"/>
          <p:nvPr/>
        </p:nvSpPr>
        <p:spPr>
          <a:xfrm>
            <a:off x="2282854" y="5526921"/>
            <a:ext cx="7641771" cy="46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rPr>
              <a:t>2019.03.30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 Light"/>
              <a:ea typeface="微软雅黑 Light"/>
              <a:cs typeface="+mn-cs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D8C013F7-9981-4CFA-AD16-91C2287DE6FF}"/>
              </a:ext>
            </a:extLst>
          </p:cNvPr>
          <p:cNvSpPr txBox="1"/>
          <p:nvPr/>
        </p:nvSpPr>
        <p:spPr>
          <a:xfrm>
            <a:off x="4620988" y="3167771"/>
            <a:ext cx="2939142" cy="829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rPr>
              <a:t>谢谢观看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 Light"/>
              <a:ea typeface="微软雅黑 Light"/>
              <a:cs typeface="+mn-cs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D2D9BC53-FCE3-4C22-A4FC-CFB2F33AB306}"/>
              </a:ext>
            </a:extLst>
          </p:cNvPr>
          <p:cNvCxnSpPr>
            <a:cxnSpLocks/>
          </p:cNvCxnSpPr>
          <p:nvPr/>
        </p:nvCxnSpPr>
        <p:spPr>
          <a:xfrm flipH="1">
            <a:off x="2824848" y="3632200"/>
            <a:ext cx="2220683" cy="0"/>
          </a:xfrm>
          <a:prstGeom prst="line">
            <a:avLst/>
          </a:prstGeo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  <a:alpha val="49000"/>
                  </a:schemeClr>
                </a:gs>
                <a:gs pos="37000">
                  <a:srgbClr val="143C6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id="{0CE4F6B3-E810-4A41-BEA5-6FD751C3DC7F}"/>
              </a:ext>
            </a:extLst>
          </p:cNvPr>
          <p:cNvCxnSpPr>
            <a:cxnSpLocks/>
          </p:cNvCxnSpPr>
          <p:nvPr/>
        </p:nvCxnSpPr>
        <p:spPr>
          <a:xfrm flipH="1">
            <a:off x="7217232" y="3632200"/>
            <a:ext cx="2220683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47000"/>
                  </a:schemeClr>
                </a:gs>
                <a:gs pos="55000">
                  <a:srgbClr val="143C6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文本框 110">
            <a:extLst>
              <a:ext uri="{FF2B5EF4-FFF2-40B4-BE49-F238E27FC236}">
                <a16:creationId xmlns:a16="http://schemas.microsoft.com/office/drawing/2014/main" id="{10924440-2DFC-4D09-ABA9-9DF484CB3402}"/>
              </a:ext>
            </a:extLst>
          </p:cNvPr>
          <p:cNvSpPr txBox="1"/>
          <p:nvPr/>
        </p:nvSpPr>
        <p:spPr>
          <a:xfrm>
            <a:off x="3277365" y="2070948"/>
            <a:ext cx="5657713" cy="94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ea"/>
                <a:ea typeface="+mj-ea"/>
              </a:rPr>
              <a:t>汇报完毕 恳请指正</a:t>
            </a:r>
          </a:p>
        </p:txBody>
      </p:sp>
    </p:spTree>
    <p:extLst>
      <p:ext uri="{BB962C8B-B14F-4D97-AF65-F5344CB8AC3E}">
        <p14:creationId xmlns:p14="http://schemas.microsoft.com/office/powerpoint/2010/main" val="1881422362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651E45A-6A5B-4E20-B11B-949536FA6628}"/>
              </a:ext>
            </a:extLst>
          </p:cNvPr>
          <p:cNvSpPr txBox="1"/>
          <p:nvPr/>
        </p:nvSpPr>
        <p:spPr>
          <a:xfrm>
            <a:off x="5142496" y="494457"/>
            <a:ext cx="1964874" cy="665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dist" defTabSz="914400">
              <a:lnSpc>
                <a:spcPct val="150000"/>
              </a:lnSpc>
              <a:defRPr/>
            </a:pPr>
            <a:r>
              <a:rPr lang="zh-CN" altLang="en-US" sz="2800" i="1" dirty="0">
                <a:latin typeface="微软雅黑 Light"/>
                <a:ea typeface="微软雅黑 Light"/>
              </a:rPr>
              <a:t>制作规范</a:t>
            </a:r>
            <a:endParaRPr lang="en-US" altLang="zh-CN" sz="2800" i="1" dirty="0">
              <a:latin typeface="微软雅黑 Light"/>
              <a:ea typeface="微软雅黑 Light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4D8EA66-4BB2-462E-B95D-B98C43D0DCC1}"/>
              </a:ext>
            </a:extLst>
          </p:cNvPr>
          <p:cNvCxnSpPr>
            <a:cxnSpLocks/>
          </p:cNvCxnSpPr>
          <p:nvPr/>
        </p:nvCxnSpPr>
        <p:spPr>
          <a:xfrm flipH="1">
            <a:off x="2852057" y="926659"/>
            <a:ext cx="2220683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100000">
                  <a:srgbClr val="2057A6">
                    <a:lumMod val="5000"/>
                    <a:lumOff val="95000"/>
                    <a:alpha val="49000"/>
                  </a:srgbClr>
                </a:gs>
                <a:gs pos="37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963BCB56-F40A-4F55-8E36-830418DEB936}"/>
              </a:ext>
            </a:extLst>
          </p:cNvPr>
          <p:cNvCxnSpPr>
            <a:cxnSpLocks/>
          </p:cNvCxnSpPr>
          <p:nvPr/>
        </p:nvCxnSpPr>
        <p:spPr>
          <a:xfrm flipH="1">
            <a:off x="7141028" y="926659"/>
            <a:ext cx="2220683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2057A6">
                    <a:lumMod val="5000"/>
                    <a:lumOff val="95000"/>
                    <a:alpha val="47000"/>
                  </a:srgbClr>
                </a:gs>
                <a:gs pos="55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1E9C5E90-B68D-4074-8BB3-FBD87611B277}"/>
              </a:ext>
            </a:extLst>
          </p:cNvPr>
          <p:cNvSpPr txBox="1"/>
          <p:nvPr/>
        </p:nvSpPr>
        <p:spPr>
          <a:xfrm>
            <a:off x="1028698" y="1649186"/>
            <a:ext cx="10287002" cy="80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000" dirty="0">
                <a:ea typeface="微软简标宋" pitchFamily="2" charset="-122"/>
              </a:rPr>
              <a:t>字体：</a:t>
            </a:r>
            <a:r>
              <a:rPr lang="zh-CN" altLang="en-US" sz="24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中文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：微软简标宋体</a:t>
            </a: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+ 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微软雅黑（</a:t>
            </a: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Light</a:t>
            </a:r>
            <a:r>
              <a:rPr lang="zh-CN" altLang="en-US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</a:t>
            </a: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</a:t>
            </a:r>
            <a:r>
              <a:rPr lang="zh-CN" altLang="en-US" sz="24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西文：</a:t>
            </a:r>
            <a:r>
              <a:rPr lang="en-US" altLang="zh-CN" sz="2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DIN Light    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481D355-EA24-4537-8813-2F278902EFB3}"/>
              </a:ext>
            </a:extLst>
          </p:cNvPr>
          <p:cNvGrpSpPr/>
          <p:nvPr/>
        </p:nvGrpSpPr>
        <p:grpSpPr>
          <a:xfrm>
            <a:off x="1028698" y="3294657"/>
            <a:ext cx="6825346" cy="823431"/>
            <a:chOff x="1028697" y="3317912"/>
            <a:chExt cx="6825346" cy="823431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E7D4E1D-07A2-4250-BD78-47F9A0015C3F}"/>
                </a:ext>
              </a:extLst>
            </p:cNvPr>
            <p:cNvSpPr txBox="1"/>
            <p:nvPr/>
          </p:nvSpPr>
          <p:spPr>
            <a:xfrm>
              <a:off x="1028697" y="3317912"/>
              <a:ext cx="6825346" cy="823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4000" dirty="0">
                  <a:ea typeface="微软简标宋" pitchFamily="2" charset="-122"/>
                </a:rPr>
                <a:t>配色：</a:t>
              </a:r>
              <a:endParaRPr lang="zh-CN" altLang="en-US" sz="2400" dirty="0"/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294E0EBF-F6EC-45DF-ACC4-40A975C9F837}"/>
                </a:ext>
              </a:extLst>
            </p:cNvPr>
            <p:cNvGrpSpPr/>
            <p:nvPr/>
          </p:nvGrpSpPr>
          <p:grpSpPr>
            <a:xfrm>
              <a:off x="2666997" y="3317912"/>
              <a:ext cx="4645679" cy="823431"/>
              <a:chOff x="2666997" y="3429000"/>
              <a:chExt cx="4645679" cy="823431"/>
            </a:xfrm>
          </p:grpSpPr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53B7E33E-1D2E-463B-88FF-57CBB197E66C}"/>
                  </a:ext>
                </a:extLst>
              </p:cNvPr>
              <p:cNvSpPr/>
              <p:nvPr/>
            </p:nvSpPr>
            <p:spPr>
              <a:xfrm>
                <a:off x="2666997" y="3429000"/>
                <a:ext cx="823431" cy="823431"/>
              </a:xfrm>
              <a:prstGeom prst="ellipse">
                <a:avLst/>
              </a:prstGeom>
              <a:solidFill>
                <a:srgbClr val="143C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3D36FBD3-C385-4C25-AE76-F5DAF3222F78}"/>
                  </a:ext>
                </a:extLst>
              </p:cNvPr>
              <p:cNvSpPr/>
              <p:nvPr/>
            </p:nvSpPr>
            <p:spPr>
              <a:xfrm>
                <a:off x="3941080" y="3429000"/>
                <a:ext cx="823431" cy="823431"/>
              </a:xfrm>
              <a:prstGeom prst="ellipse">
                <a:avLst/>
              </a:prstGeom>
              <a:solidFill>
                <a:srgbClr val="2057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9DF2D5B3-D56A-43A0-BD4F-17941B070F85}"/>
                  </a:ext>
                </a:extLst>
              </p:cNvPr>
              <p:cNvSpPr/>
              <p:nvPr/>
            </p:nvSpPr>
            <p:spPr>
              <a:xfrm>
                <a:off x="5215163" y="3429000"/>
                <a:ext cx="823431" cy="823431"/>
              </a:xfrm>
              <a:prstGeom prst="ellipse">
                <a:avLst/>
              </a:prstGeom>
              <a:solidFill>
                <a:srgbClr val="1B9A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29619B6D-9462-4310-BFF8-135EB9714CF0}"/>
                  </a:ext>
                </a:extLst>
              </p:cNvPr>
              <p:cNvSpPr/>
              <p:nvPr/>
            </p:nvSpPr>
            <p:spPr>
              <a:xfrm>
                <a:off x="6489245" y="3429000"/>
                <a:ext cx="823431" cy="823431"/>
              </a:xfrm>
              <a:prstGeom prst="ellipse">
                <a:avLst/>
              </a:prstGeom>
              <a:solidFill>
                <a:srgbClr val="75B7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DA75501D-6281-4300-883F-A7334102B68B}"/>
              </a:ext>
            </a:extLst>
          </p:cNvPr>
          <p:cNvGrpSpPr/>
          <p:nvPr/>
        </p:nvGrpSpPr>
        <p:grpSpPr>
          <a:xfrm>
            <a:off x="1028698" y="4940129"/>
            <a:ext cx="6825346" cy="823431"/>
            <a:chOff x="1028698" y="5440597"/>
            <a:chExt cx="6825346" cy="823431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E75A645-EA73-491D-800A-6E8C352431E9}"/>
                </a:ext>
              </a:extLst>
            </p:cNvPr>
            <p:cNvSpPr txBox="1"/>
            <p:nvPr/>
          </p:nvSpPr>
          <p:spPr>
            <a:xfrm>
              <a:off x="1028698" y="5440597"/>
              <a:ext cx="6825346" cy="823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4000" dirty="0">
                  <a:ea typeface="微软简标宋" pitchFamily="2" charset="-122"/>
                </a:rPr>
                <a:t>校徽：</a:t>
              </a:r>
              <a:endParaRPr lang="zh-CN" altLang="en-US" sz="2400" dirty="0"/>
            </a:p>
          </p:txBody>
        </p:sp>
        <p:grpSp>
          <p:nvGrpSpPr>
            <p:cNvPr id="23" name="2b586da8-b3bb-41e3-9609-2aa83134bc7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DBC717CA-E531-49D2-B5FD-959F6FDF00F8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2772672" y="5477374"/>
              <a:ext cx="3716574" cy="749877"/>
              <a:chOff x="1386105" y="2481869"/>
              <a:chExt cx="9419805" cy="1900592"/>
            </a:xfrm>
          </p:grpSpPr>
          <p:grpSp>
            <p:nvGrpSpPr>
              <p:cNvPr id="24" name="ïŝḷíḑe">
                <a:extLst>
                  <a:ext uri="{FF2B5EF4-FFF2-40B4-BE49-F238E27FC236}">
                    <a16:creationId xmlns:a16="http://schemas.microsoft.com/office/drawing/2014/main" id="{89847AEF-C760-4450-88F8-E408F65A1B7B}"/>
                  </a:ext>
                </a:extLst>
              </p:cNvPr>
              <p:cNvGrpSpPr/>
              <p:nvPr/>
            </p:nvGrpSpPr>
            <p:grpSpPr>
              <a:xfrm>
                <a:off x="1386105" y="2521057"/>
                <a:ext cx="1808767" cy="1817338"/>
                <a:chOff x="-15875" y="2251075"/>
                <a:chExt cx="2344738" cy="2355850"/>
              </a:xfrm>
            </p:grpSpPr>
            <p:sp>
              <p:nvSpPr>
                <p:cNvPr id="72" name="ïṣ1îḑé">
                  <a:extLst>
                    <a:ext uri="{FF2B5EF4-FFF2-40B4-BE49-F238E27FC236}">
                      <a16:creationId xmlns:a16="http://schemas.microsoft.com/office/drawing/2014/main" id="{CFE19823-9FE6-4BD9-9B9F-A15D10043DA2}"/>
                    </a:ext>
                  </a:extLst>
                </p:cNvPr>
                <p:cNvSpPr/>
                <p:nvPr/>
              </p:nvSpPr>
              <p:spPr bwMode="auto">
                <a:xfrm>
                  <a:off x="-15875" y="2251075"/>
                  <a:ext cx="2344738" cy="2355850"/>
                </a:xfrm>
                <a:custGeom>
                  <a:avLst/>
                  <a:gdLst>
                    <a:gd name="T0" fmla="*/ 357 w 740"/>
                    <a:gd name="T1" fmla="*/ 6 h 743"/>
                    <a:gd name="T2" fmla="*/ 623 w 740"/>
                    <a:gd name="T3" fmla="*/ 106 h 743"/>
                    <a:gd name="T4" fmla="*/ 737 w 740"/>
                    <a:gd name="T5" fmla="*/ 359 h 743"/>
                    <a:gd name="T6" fmla="*/ 710 w 740"/>
                    <a:gd name="T7" fmla="*/ 513 h 743"/>
                    <a:gd name="T8" fmla="*/ 532 w 740"/>
                    <a:gd name="T9" fmla="*/ 702 h 743"/>
                    <a:gd name="T10" fmla="*/ 386 w 740"/>
                    <a:gd name="T11" fmla="*/ 739 h 743"/>
                    <a:gd name="T12" fmla="*/ 119 w 740"/>
                    <a:gd name="T13" fmla="*/ 639 h 743"/>
                    <a:gd name="T14" fmla="*/ 41 w 740"/>
                    <a:gd name="T15" fmla="*/ 533 h 743"/>
                    <a:gd name="T16" fmla="*/ 4 w 740"/>
                    <a:gd name="T17" fmla="*/ 387 h 743"/>
                    <a:gd name="T18" fmla="*/ 104 w 740"/>
                    <a:gd name="T19" fmla="*/ 120 h 743"/>
                    <a:gd name="T20" fmla="*/ 314 w 740"/>
                    <a:gd name="T21" fmla="*/ 9 h 743"/>
                    <a:gd name="T22" fmla="*/ 357 w 740"/>
                    <a:gd name="T23" fmla="*/ 6 h 743"/>
                    <a:gd name="T24" fmla="*/ 118 w 740"/>
                    <a:gd name="T25" fmla="*/ 123 h 743"/>
                    <a:gd name="T26" fmla="*/ 16 w 740"/>
                    <a:gd name="T27" fmla="*/ 376 h 743"/>
                    <a:gd name="T28" fmla="*/ 48 w 740"/>
                    <a:gd name="T29" fmla="*/ 520 h 743"/>
                    <a:gd name="T30" fmla="*/ 122 w 740"/>
                    <a:gd name="T31" fmla="*/ 625 h 743"/>
                    <a:gd name="T32" fmla="*/ 374 w 740"/>
                    <a:gd name="T33" fmla="*/ 727 h 743"/>
                    <a:gd name="T34" fmla="*/ 520 w 740"/>
                    <a:gd name="T35" fmla="*/ 695 h 743"/>
                    <a:gd name="T36" fmla="*/ 623 w 740"/>
                    <a:gd name="T37" fmla="*/ 622 h 743"/>
                    <a:gd name="T38" fmla="*/ 696 w 740"/>
                    <a:gd name="T39" fmla="*/ 516 h 743"/>
                    <a:gd name="T40" fmla="*/ 726 w 740"/>
                    <a:gd name="T41" fmla="*/ 370 h 743"/>
                    <a:gd name="T42" fmla="*/ 694 w 740"/>
                    <a:gd name="T43" fmla="*/ 225 h 743"/>
                    <a:gd name="T44" fmla="*/ 516 w 740"/>
                    <a:gd name="T45" fmla="*/ 48 h 743"/>
                    <a:gd name="T46" fmla="*/ 369 w 740"/>
                    <a:gd name="T47" fmla="*/ 17 h 743"/>
                    <a:gd name="T48" fmla="*/ 118 w 740"/>
                    <a:gd name="T49" fmla="*/ 123 h 7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740" h="743">
                      <a:moveTo>
                        <a:pt x="357" y="6"/>
                      </a:moveTo>
                      <a:cubicBezTo>
                        <a:pt x="475" y="0"/>
                        <a:pt x="563" y="50"/>
                        <a:pt x="623" y="106"/>
                      </a:cubicBezTo>
                      <a:cubicBezTo>
                        <a:pt x="685" y="163"/>
                        <a:pt x="732" y="246"/>
                        <a:pt x="737" y="359"/>
                      </a:cubicBezTo>
                      <a:cubicBezTo>
                        <a:pt x="740" y="417"/>
                        <a:pt x="728" y="470"/>
                        <a:pt x="710" y="513"/>
                      </a:cubicBezTo>
                      <a:cubicBezTo>
                        <a:pt x="675" y="598"/>
                        <a:pt x="613" y="662"/>
                        <a:pt x="532" y="702"/>
                      </a:cubicBezTo>
                      <a:cubicBezTo>
                        <a:pt x="491" y="722"/>
                        <a:pt x="442" y="737"/>
                        <a:pt x="386" y="739"/>
                      </a:cubicBezTo>
                      <a:cubicBezTo>
                        <a:pt x="267" y="743"/>
                        <a:pt x="182" y="697"/>
                        <a:pt x="119" y="639"/>
                      </a:cubicBezTo>
                      <a:cubicBezTo>
                        <a:pt x="87" y="610"/>
                        <a:pt x="61" y="574"/>
                        <a:pt x="41" y="533"/>
                      </a:cubicBezTo>
                      <a:cubicBezTo>
                        <a:pt x="21" y="492"/>
                        <a:pt x="6" y="444"/>
                        <a:pt x="4" y="387"/>
                      </a:cubicBezTo>
                      <a:cubicBezTo>
                        <a:pt x="0" y="267"/>
                        <a:pt x="47" y="181"/>
                        <a:pt x="104" y="120"/>
                      </a:cubicBezTo>
                      <a:cubicBezTo>
                        <a:pt x="154" y="67"/>
                        <a:pt x="223" y="24"/>
                        <a:pt x="314" y="9"/>
                      </a:cubicBezTo>
                      <a:cubicBezTo>
                        <a:pt x="328" y="7"/>
                        <a:pt x="343" y="6"/>
                        <a:pt x="357" y="6"/>
                      </a:cubicBezTo>
                      <a:close/>
                      <a:moveTo>
                        <a:pt x="118" y="123"/>
                      </a:moveTo>
                      <a:cubicBezTo>
                        <a:pt x="60" y="181"/>
                        <a:pt x="16" y="262"/>
                        <a:pt x="16" y="376"/>
                      </a:cubicBezTo>
                      <a:cubicBezTo>
                        <a:pt x="16" y="432"/>
                        <a:pt x="29" y="479"/>
                        <a:pt x="48" y="520"/>
                      </a:cubicBezTo>
                      <a:cubicBezTo>
                        <a:pt x="67" y="561"/>
                        <a:pt x="91" y="596"/>
                        <a:pt x="122" y="625"/>
                      </a:cubicBezTo>
                      <a:cubicBezTo>
                        <a:pt x="183" y="683"/>
                        <a:pt x="261" y="727"/>
                        <a:pt x="374" y="727"/>
                      </a:cubicBezTo>
                      <a:cubicBezTo>
                        <a:pt x="430" y="727"/>
                        <a:pt x="479" y="714"/>
                        <a:pt x="520" y="695"/>
                      </a:cubicBezTo>
                      <a:cubicBezTo>
                        <a:pt x="560" y="677"/>
                        <a:pt x="594" y="651"/>
                        <a:pt x="623" y="622"/>
                      </a:cubicBezTo>
                      <a:cubicBezTo>
                        <a:pt x="653" y="592"/>
                        <a:pt x="677" y="558"/>
                        <a:pt x="696" y="516"/>
                      </a:cubicBezTo>
                      <a:cubicBezTo>
                        <a:pt x="714" y="476"/>
                        <a:pt x="728" y="424"/>
                        <a:pt x="726" y="370"/>
                      </a:cubicBezTo>
                      <a:cubicBezTo>
                        <a:pt x="725" y="313"/>
                        <a:pt x="712" y="265"/>
                        <a:pt x="694" y="225"/>
                      </a:cubicBezTo>
                      <a:cubicBezTo>
                        <a:pt x="657" y="145"/>
                        <a:pt x="597" y="84"/>
                        <a:pt x="516" y="48"/>
                      </a:cubicBezTo>
                      <a:cubicBezTo>
                        <a:pt x="474" y="30"/>
                        <a:pt x="424" y="17"/>
                        <a:pt x="369" y="17"/>
                      </a:cubicBezTo>
                      <a:cubicBezTo>
                        <a:pt x="255" y="18"/>
                        <a:pt x="175" y="66"/>
                        <a:pt x="118" y="123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3" name="iṣ1iďé">
                  <a:extLst>
                    <a:ext uri="{FF2B5EF4-FFF2-40B4-BE49-F238E27FC236}">
                      <a16:creationId xmlns:a16="http://schemas.microsoft.com/office/drawing/2014/main" id="{3BD95004-FE37-4ECC-BC9D-A53BA6C62C55}"/>
                    </a:ext>
                  </a:extLst>
                </p:cNvPr>
                <p:cNvSpPr/>
                <p:nvPr/>
              </p:nvSpPr>
              <p:spPr bwMode="auto">
                <a:xfrm>
                  <a:off x="1082675" y="2346325"/>
                  <a:ext cx="130175" cy="158750"/>
                </a:xfrm>
                <a:custGeom>
                  <a:avLst/>
                  <a:gdLst>
                    <a:gd name="T0" fmla="*/ 37 w 41"/>
                    <a:gd name="T1" fmla="*/ 14 h 50"/>
                    <a:gd name="T2" fmla="*/ 26 w 41"/>
                    <a:gd name="T3" fmla="*/ 16 h 50"/>
                    <a:gd name="T4" fmla="*/ 15 w 41"/>
                    <a:gd name="T5" fmla="*/ 14 h 50"/>
                    <a:gd name="T6" fmla="*/ 38 w 41"/>
                    <a:gd name="T7" fmla="*/ 28 h 50"/>
                    <a:gd name="T8" fmla="*/ 3 w 41"/>
                    <a:gd name="T9" fmla="*/ 30 h 50"/>
                    <a:gd name="T10" fmla="*/ 13 w 41"/>
                    <a:gd name="T11" fmla="*/ 30 h 50"/>
                    <a:gd name="T12" fmla="*/ 26 w 41"/>
                    <a:gd name="T13" fmla="*/ 33 h 50"/>
                    <a:gd name="T14" fmla="*/ 4 w 41"/>
                    <a:gd name="T15" fmla="*/ 12 h 50"/>
                    <a:gd name="T16" fmla="*/ 37 w 41"/>
                    <a:gd name="T17" fmla="*/ 14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1" h="50">
                      <a:moveTo>
                        <a:pt x="37" y="14"/>
                      </a:moveTo>
                      <a:cubicBezTo>
                        <a:pt x="35" y="16"/>
                        <a:pt x="30" y="16"/>
                        <a:pt x="26" y="16"/>
                      </a:cubicBezTo>
                      <a:cubicBezTo>
                        <a:pt x="25" y="13"/>
                        <a:pt x="18" y="9"/>
                        <a:pt x="15" y="14"/>
                      </a:cubicBezTo>
                      <a:cubicBezTo>
                        <a:pt x="23" y="20"/>
                        <a:pt x="37" y="18"/>
                        <a:pt x="38" y="28"/>
                      </a:cubicBezTo>
                      <a:cubicBezTo>
                        <a:pt x="41" y="48"/>
                        <a:pt x="3" y="50"/>
                        <a:pt x="3" y="30"/>
                      </a:cubicBezTo>
                      <a:cubicBezTo>
                        <a:pt x="7" y="31"/>
                        <a:pt x="9" y="29"/>
                        <a:pt x="13" y="30"/>
                      </a:cubicBezTo>
                      <a:cubicBezTo>
                        <a:pt x="14" y="34"/>
                        <a:pt x="23" y="39"/>
                        <a:pt x="26" y="33"/>
                      </a:cubicBezTo>
                      <a:cubicBezTo>
                        <a:pt x="22" y="23"/>
                        <a:pt x="0" y="29"/>
                        <a:pt x="4" y="12"/>
                      </a:cubicBezTo>
                      <a:cubicBezTo>
                        <a:pt x="7" y="1"/>
                        <a:pt x="34" y="0"/>
                        <a:pt x="37" y="14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4" name="íṡļiḋe">
                  <a:extLst>
                    <a:ext uri="{FF2B5EF4-FFF2-40B4-BE49-F238E27FC236}">
                      <a16:creationId xmlns:a16="http://schemas.microsoft.com/office/drawing/2014/main" id="{ACB06C85-B94E-4B5E-812A-D6D8DE9D71AE}"/>
                    </a:ext>
                  </a:extLst>
                </p:cNvPr>
                <p:cNvSpPr/>
                <p:nvPr/>
              </p:nvSpPr>
              <p:spPr bwMode="auto">
                <a:xfrm>
                  <a:off x="944563" y="2368550"/>
                  <a:ext cx="65088" cy="133350"/>
                </a:xfrm>
                <a:custGeom>
                  <a:avLst/>
                  <a:gdLst>
                    <a:gd name="T0" fmla="*/ 19 w 21"/>
                    <a:gd name="T1" fmla="*/ 1 h 42"/>
                    <a:gd name="T2" fmla="*/ 20 w 21"/>
                    <a:gd name="T3" fmla="*/ 7 h 42"/>
                    <a:gd name="T4" fmla="*/ 14 w 21"/>
                    <a:gd name="T5" fmla="*/ 11 h 42"/>
                    <a:gd name="T6" fmla="*/ 19 w 21"/>
                    <a:gd name="T7" fmla="*/ 12 h 42"/>
                    <a:gd name="T8" fmla="*/ 21 w 21"/>
                    <a:gd name="T9" fmla="*/ 19 h 42"/>
                    <a:gd name="T10" fmla="*/ 16 w 21"/>
                    <a:gd name="T11" fmla="*/ 20 h 42"/>
                    <a:gd name="T12" fmla="*/ 19 w 21"/>
                    <a:gd name="T13" fmla="*/ 39 h 42"/>
                    <a:gd name="T14" fmla="*/ 8 w 21"/>
                    <a:gd name="T15" fmla="*/ 42 h 42"/>
                    <a:gd name="T16" fmla="*/ 5 w 21"/>
                    <a:gd name="T17" fmla="*/ 22 h 42"/>
                    <a:gd name="T18" fmla="*/ 1 w 21"/>
                    <a:gd name="T19" fmla="*/ 22 h 42"/>
                    <a:gd name="T20" fmla="*/ 0 w 21"/>
                    <a:gd name="T21" fmla="*/ 15 h 42"/>
                    <a:gd name="T22" fmla="*/ 3 w 21"/>
                    <a:gd name="T23" fmla="*/ 14 h 42"/>
                    <a:gd name="T24" fmla="*/ 19 w 21"/>
                    <a:gd name="T25" fmla="*/ 1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1" h="42">
                      <a:moveTo>
                        <a:pt x="19" y="1"/>
                      </a:moveTo>
                      <a:cubicBezTo>
                        <a:pt x="21" y="2"/>
                        <a:pt x="20" y="5"/>
                        <a:pt x="20" y="7"/>
                      </a:cubicBezTo>
                      <a:cubicBezTo>
                        <a:pt x="18" y="8"/>
                        <a:pt x="14" y="7"/>
                        <a:pt x="14" y="11"/>
                      </a:cubicBezTo>
                      <a:cubicBezTo>
                        <a:pt x="15" y="14"/>
                        <a:pt x="18" y="10"/>
                        <a:pt x="19" y="12"/>
                      </a:cubicBezTo>
                      <a:cubicBezTo>
                        <a:pt x="20" y="14"/>
                        <a:pt x="20" y="17"/>
                        <a:pt x="21" y="19"/>
                      </a:cubicBezTo>
                      <a:cubicBezTo>
                        <a:pt x="19" y="19"/>
                        <a:pt x="18" y="20"/>
                        <a:pt x="16" y="20"/>
                      </a:cubicBezTo>
                      <a:cubicBezTo>
                        <a:pt x="17" y="27"/>
                        <a:pt x="18" y="33"/>
                        <a:pt x="19" y="39"/>
                      </a:cubicBezTo>
                      <a:cubicBezTo>
                        <a:pt x="17" y="41"/>
                        <a:pt x="12" y="41"/>
                        <a:pt x="8" y="42"/>
                      </a:cubicBezTo>
                      <a:cubicBezTo>
                        <a:pt x="7" y="35"/>
                        <a:pt x="6" y="29"/>
                        <a:pt x="5" y="22"/>
                      </a:cubicBezTo>
                      <a:cubicBezTo>
                        <a:pt x="3" y="22"/>
                        <a:pt x="2" y="24"/>
                        <a:pt x="1" y="22"/>
                      </a:cubicBezTo>
                      <a:cubicBezTo>
                        <a:pt x="1" y="19"/>
                        <a:pt x="0" y="18"/>
                        <a:pt x="0" y="15"/>
                      </a:cubicBezTo>
                      <a:cubicBezTo>
                        <a:pt x="1" y="14"/>
                        <a:pt x="2" y="14"/>
                        <a:pt x="3" y="14"/>
                      </a:cubicBezTo>
                      <a:cubicBezTo>
                        <a:pt x="1" y="2"/>
                        <a:pt x="9" y="0"/>
                        <a:pt x="19" y="1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5" name="íś1íḋê">
                  <a:extLst>
                    <a:ext uri="{FF2B5EF4-FFF2-40B4-BE49-F238E27FC236}">
                      <a16:creationId xmlns:a16="http://schemas.microsoft.com/office/drawing/2014/main" id="{099B9CDB-E6E1-4CB6-A1D0-2674B5F53365}"/>
                    </a:ext>
                  </a:extLst>
                </p:cNvPr>
                <p:cNvSpPr/>
                <p:nvPr/>
              </p:nvSpPr>
              <p:spPr bwMode="auto">
                <a:xfrm>
                  <a:off x="1352550" y="2371725"/>
                  <a:ext cx="41275" cy="38100"/>
                </a:xfrm>
                <a:custGeom>
                  <a:avLst/>
                  <a:gdLst>
                    <a:gd name="T0" fmla="*/ 13 w 13"/>
                    <a:gd name="T1" fmla="*/ 5 h 12"/>
                    <a:gd name="T2" fmla="*/ 12 w 13"/>
                    <a:gd name="T3" fmla="*/ 12 h 12"/>
                    <a:gd name="T4" fmla="*/ 1 w 13"/>
                    <a:gd name="T5" fmla="*/ 10 h 12"/>
                    <a:gd name="T6" fmla="*/ 13 w 13"/>
                    <a:gd name="T7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" h="12">
                      <a:moveTo>
                        <a:pt x="13" y="5"/>
                      </a:moveTo>
                      <a:cubicBezTo>
                        <a:pt x="13" y="8"/>
                        <a:pt x="12" y="9"/>
                        <a:pt x="12" y="12"/>
                      </a:cubicBezTo>
                      <a:cubicBezTo>
                        <a:pt x="8" y="12"/>
                        <a:pt x="5" y="10"/>
                        <a:pt x="1" y="10"/>
                      </a:cubicBezTo>
                      <a:cubicBezTo>
                        <a:pt x="0" y="0"/>
                        <a:pt x="8" y="3"/>
                        <a:pt x="13" y="5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6" name="isḷíḓè">
                  <a:extLst>
                    <a:ext uri="{FF2B5EF4-FFF2-40B4-BE49-F238E27FC236}">
                      <a16:creationId xmlns:a16="http://schemas.microsoft.com/office/drawing/2014/main" id="{F59D826F-5BB1-4764-84D6-224382E98ADE}"/>
                    </a:ext>
                  </a:extLst>
                </p:cNvPr>
                <p:cNvSpPr/>
                <p:nvPr/>
              </p:nvSpPr>
              <p:spPr bwMode="auto">
                <a:xfrm>
                  <a:off x="1196975" y="2390775"/>
                  <a:ext cx="123825" cy="111125"/>
                </a:xfrm>
                <a:custGeom>
                  <a:avLst/>
                  <a:gdLst>
                    <a:gd name="T0" fmla="*/ 39 w 39"/>
                    <a:gd name="T1" fmla="*/ 14 h 35"/>
                    <a:gd name="T2" fmla="*/ 30 w 39"/>
                    <a:gd name="T3" fmla="*/ 14 h 35"/>
                    <a:gd name="T4" fmla="*/ 21 w 39"/>
                    <a:gd name="T5" fmla="*/ 24 h 35"/>
                    <a:gd name="T6" fmla="*/ 30 w 39"/>
                    <a:gd name="T7" fmla="*/ 20 h 35"/>
                    <a:gd name="T8" fmla="*/ 39 w 39"/>
                    <a:gd name="T9" fmla="*/ 23 h 35"/>
                    <a:gd name="T10" fmla="*/ 11 w 39"/>
                    <a:gd name="T11" fmla="*/ 27 h 35"/>
                    <a:gd name="T12" fmla="*/ 26 w 39"/>
                    <a:gd name="T13" fmla="*/ 2 h 35"/>
                    <a:gd name="T14" fmla="*/ 39 w 39"/>
                    <a:gd name="T15" fmla="*/ 14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9" h="35">
                      <a:moveTo>
                        <a:pt x="39" y="14"/>
                      </a:moveTo>
                      <a:cubicBezTo>
                        <a:pt x="36" y="14"/>
                        <a:pt x="33" y="14"/>
                        <a:pt x="30" y="14"/>
                      </a:cubicBezTo>
                      <a:cubicBezTo>
                        <a:pt x="25" y="3"/>
                        <a:pt x="12" y="17"/>
                        <a:pt x="21" y="24"/>
                      </a:cubicBezTo>
                      <a:cubicBezTo>
                        <a:pt x="26" y="25"/>
                        <a:pt x="28" y="22"/>
                        <a:pt x="30" y="20"/>
                      </a:cubicBezTo>
                      <a:cubicBezTo>
                        <a:pt x="33" y="22"/>
                        <a:pt x="37" y="21"/>
                        <a:pt x="39" y="23"/>
                      </a:cubicBezTo>
                      <a:cubicBezTo>
                        <a:pt x="35" y="33"/>
                        <a:pt x="19" y="35"/>
                        <a:pt x="11" y="27"/>
                      </a:cubicBezTo>
                      <a:cubicBezTo>
                        <a:pt x="0" y="18"/>
                        <a:pt x="9" y="0"/>
                        <a:pt x="26" y="2"/>
                      </a:cubicBezTo>
                      <a:cubicBezTo>
                        <a:pt x="33" y="3"/>
                        <a:pt x="39" y="6"/>
                        <a:pt x="39" y="14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7" name="ïśľídé">
                  <a:extLst>
                    <a:ext uri="{FF2B5EF4-FFF2-40B4-BE49-F238E27FC236}">
                      <a16:creationId xmlns:a16="http://schemas.microsoft.com/office/drawing/2014/main" id="{34B192C3-7A79-406E-814A-F7BC93054229}"/>
                    </a:ext>
                  </a:extLst>
                </p:cNvPr>
                <p:cNvSpPr/>
                <p:nvPr/>
              </p:nvSpPr>
              <p:spPr bwMode="auto">
                <a:xfrm>
                  <a:off x="1333500" y="2413000"/>
                  <a:ext cx="53975" cy="95250"/>
                </a:xfrm>
                <a:custGeom>
                  <a:avLst/>
                  <a:gdLst>
                    <a:gd name="T0" fmla="*/ 7 w 17"/>
                    <a:gd name="T1" fmla="*/ 0 h 30"/>
                    <a:gd name="T2" fmla="*/ 17 w 17"/>
                    <a:gd name="T3" fmla="*/ 2 h 30"/>
                    <a:gd name="T4" fmla="*/ 11 w 17"/>
                    <a:gd name="T5" fmla="*/ 30 h 30"/>
                    <a:gd name="T6" fmla="*/ 0 w 17"/>
                    <a:gd name="T7" fmla="*/ 27 h 30"/>
                    <a:gd name="T8" fmla="*/ 7 w 17"/>
                    <a:gd name="T9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30">
                      <a:moveTo>
                        <a:pt x="7" y="0"/>
                      </a:moveTo>
                      <a:cubicBezTo>
                        <a:pt x="10" y="1"/>
                        <a:pt x="14" y="1"/>
                        <a:pt x="17" y="2"/>
                      </a:cubicBezTo>
                      <a:cubicBezTo>
                        <a:pt x="15" y="11"/>
                        <a:pt x="13" y="21"/>
                        <a:pt x="11" y="30"/>
                      </a:cubicBezTo>
                      <a:cubicBezTo>
                        <a:pt x="7" y="29"/>
                        <a:pt x="4" y="28"/>
                        <a:pt x="0" y="27"/>
                      </a:cubicBezTo>
                      <a:cubicBezTo>
                        <a:pt x="2" y="18"/>
                        <a:pt x="4" y="8"/>
                        <a:pt x="7" y="0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8" name="íŝḷíḍe">
                  <a:extLst>
                    <a:ext uri="{FF2B5EF4-FFF2-40B4-BE49-F238E27FC236}">
                      <a16:creationId xmlns:a16="http://schemas.microsoft.com/office/drawing/2014/main" id="{0B35A237-EE57-44DE-A0C2-0FD6B438BED5}"/>
                    </a:ext>
                  </a:extLst>
                </p:cNvPr>
                <p:cNvSpPr/>
                <p:nvPr/>
              </p:nvSpPr>
              <p:spPr bwMode="auto">
                <a:xfrm>
                  <a:off x="817563" y="2422525"/>
                  <a:ext cx="136525" cy="117475"/>
                </a:xfrm>
                <a:custGeom>
                  <a:avLst/>
                  <a:gdLst>
                    <a:gd name="T0" fmla="*/ 22 w 43"/>
                    <a:gd name="T1" fmla="*/ 2 h 37"/>
                    <a:gd name="T2" fmla="*/ 39 w 43"/>
                    <a:gd name="T3" fmla="*/ 22 h 37"/>
                    <a:gd name="T4" fmla="*/ 8 w 43"/>
                    <a:gd name="T5" fmla="*/ 11 h 37"/>
                    <a:gd name="T6" fmla="*/ 22 w 43"/>
                    <a:gd name="T7" fmla="*/ 2 h 37"/>
                    <a:gd name="T8" fmla="*/ 24 w 43"/>
                    <a:gd name="T9" fmla="*/ 23 h 37"/>
                    <a:gd name="T10" fmla="*/ 26 w 43"/>
                    <a:gd name="T11" fmla="*/ 10 h 37"/>
                    <a:gd name="T12" fmla="*/ 24 w 43"/>
                    <a:gd name="T13" fmla="*/ 2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37">
                      <a:moveTo>
                        <a:pt x="22" y="2"/>
                      </a:moveTo>
                      <a:cubicBezTo>
                        <a:pt x="33" y="0"/>
                        <a:pt x="43" y="9"/>
                        <a:pt x="39" y="22"/>
                      </a:cubicBezTo>
                      <a:cubicBezTo>
                        <a:pt x="33" y="37"/>
                        <a:pt x="0" y="34"/>
                        <a:pt x="8" y="11"/>
                      </a:cubicBezTo>
                      <a:cubicBezTo>
                        <a:pt x="9" y="7"/>
                        <a:pt x="15" y="3"/>
                        <a:pt x="22" y="2"/>
                      </a:cubicBezTo>
                      <a:close/>
                      <a:moveTo>
                        <a:pt x="24" y="23"/>
                      </a:moveTo>
                      <a:cubicBezTo>
                        <a:pt x="31" y="23"/>
                        <a:pt x="29" y="15"/>
                        <a:pt x="26" y="10"/>
                      </a:cubicBezTo>
                      <a:cubicBezTo>
                        <a:pt x="16" y="5"/>
                        <a:pt x="16" y="24"/>
                        <a:pt x="24" y="23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9" name="ïSḻîḋê">
                  <a:extLst>
                    <a:ext uri="{FF2B5EF4-FFF2-40B4-BE49-F238E27FC236}">
                      <a16:creationId xmlns:a16="http://schemas.microsoft.com/office/drawing/2014/main" id="{844F327D-B047-4838-B77D-9708959812C9}"/>
                    </a:ext>
                  </a:extLst>
                </p:cNvPr>
                <p:cNvSpPr/>
                <p:nvPr/>
              </p:nvSpPr>
              <p:spPr bwMode="auto">
                <a:xfrm>
                  <a:off x="1358900" y="2409825"/>
                  <a:ext cx="158750" cy="149225"/>
                </a:xfrm>
                <a:custGeom>
                  <a:avLst/>
                  <a:gdLst>
                    <a:gd name="T0" fmla="*/ 42 w 50"/>
                    <a:gd name="T1" fmla="*/ 29 h 47"/>
                    <a:gd name="T2" fmla="*/ 22 w 50"/>
                    <a:gd name="T3" fmla="*/ 23 h 47"/>
                    <a:gd name="T4" fmla="*/ 24 w 50"/>
                    <a:gd name="T5" fmla="*/ 30 h 47"/>
                    <a:gd name="T6" fmla="*/ 40 w 50"/>
                    <a:gd name="T7" fmla="*/ 33 h 47"/>
                    <a:gd name="T8" fmla="*/ 14 w 50"/>
                    <a:gd name="T9" fmla="*/ 11 h 47"/>
                    <a:gd name="T10" fmla="*/ 42 w 50"/>
                    <a:gd name="T11" fmla="*/ 29 h 47"/>
                    <a:gd name="T12" fmla="*/ 23 w 50"/>
                    <a:gd name="T13" fmla="*/ 18 h 47"/>
                    <a:gd name="T14" fmla="*/ 33 w 50"/>
                    <a:gd name="T15" fmla="*/ 20 h 47"/>
                    <a:gd name="T16" fmla="*/ 23 w 50"/>
                    <a:gd name="T17" fmla="*/ 1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47">
                      <a:moveTo>
                        <a:pt x="42" y="29"/>
                      </a:moveTo>
                      <a:cubicBezTo>
                        <a:pt x="35" y="27"/>
                        <a:pt x="28" y="25"/>
                        <a:pt x="22" y="23"/>
                      </a:cubicBezTo>
                      <a:cubicBezTo>
                        <a:pt x="20" y="26"/>
                        <a:pt x="23" y="29"/>
                        <a:pt x="24" y="30"/>
                      </a:cubicBezTo>
                      <a:cubicBezTo>
                        <a:pt x="31" y="28"/>
                        <a:pt x="35" y="30"/>
                        <a:pt x="40" y="33"/>
                      </a:cubicBezTo>
                      <a:cubicBezTo>
                        <a:pt x="25" y="47"/>
                        <a:pt x="0" y="26"/>
                        <a:pt x="14" y="11"/>
                      </a:cubicBezTo>
                      <a:cubicBezTo>
                        <a:pt x="24" y="0"/>
                        <a:pt x="50" y="11"/>
                        <a:pt x="42" y="29"/>
                      </a:cubicBezTo>
                      <a:close/>
                      <a:moveTo>
                        <a:pt x="23" y="18"/>
                      </a:moveTo>
                      <a:cubicBezTo>
                        <a:pt x="26" y="19"/>
                        <a:pt x="30" y="21"/>
                        <a:pt x="33" y="20"/>
                      </a:cubicBezTo>
                      <a:cubicBezTo>
                        <a:pt x="34" y="14"/>
                        <a:pt x="24" y="12"/>
                        <a:pt x="23" y="18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80" name="ïṣḻîďe">
                  <a:extLst>
                    <a:ext uri="{FF2B5EF4-FFF2-40B4-BE49-F238E27FC236}">
                      <a16:creationId xmlns:a16="http://schemas.microsoft.com/office/drawing/2014/main" id="{AF74DA80-0247-46F8-B71B-CCB5FFE724BB}"/>
                    </a:ext>
                  </a:extLst>
                </p:cNvPr>
                <p:cNvSpPr/>
                <p:nvPr/>
              </p:nvSpPr>
              <p:spPr bwMode="auto">
                <a:xfrm>
                  <a:off x="1498600" y="2460625"/>
                  <a:ext cx="136525" cy="117475"/>
                </a:xfrm>
                <a:custGeom>
                  <a:avLst/>
                  <a:gdLst>
                    <a:gd name="T0" fmla="*/ 11 w 43"/>
                    <a:gd name="T1" fmla="*/ 0 h 37"/>
                    <a:gd name="T2" fmla="*/ 20 w 43"/>
                    <a:gd name="T3" fmla="*/ 4 h 37"/>
                    <a:gd name="T4" fmla="*/ 19 w 43"/>
                    <a:gd name="T5" fmla="*/ 8 h 37"/>
                    <a:gd name="T6" fmla="*/ 27 w 43"/>
                    <a:gd name="T7" fmla="*/ 7 h 37"/>
                    <a:gd name="T8" fmla="*/ 27 w 43"/>
                    <a:gd name="T9" fmla="*/ 37 h 37"/>
                    <a:gd name="T10" fmla="*/ 17 w 43"/>
                    <a:gd name="T11" fmla="*/ 34 h 37"/>
                    <a:gd name="T12" fmla="*/ 20 w 43"/>
                    <a:gd name="T13" fmla="*/ 13 h 37"/>
                    <a:gd name="T14" fmla="*/ 10 w 43"/>
                    <a:gd name="T15" fmla="*/ 30 h 37"/>
                    <a:gd name="T16" fmla="*/ 0 w 43"/>
                    <a:gd name="T17" fmla="*/ 26 h 37"/>
                    <a:gd name="T18" fmla="*/ 11 w 43"/>
                    <a:gd name="T1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3" h="37">
                      <a:moveTo>
                        <a:pt x="11" y="0"/>
                      </a:moveTo>
                      <a:cubicBezTo>
                        <a:pt x="14" y="1"/>
                        <a:pt x="17" y="3"/>
                        <a:pt x="20" y="4"/>
                      </a:cubicBezTo>
                      <a:cubicBezTo>
                        <a:pt x="20" y="6"/>
                        <a:pt x="19" y="6"/>
                        <a:pt x="19" y="8"/>
                      </a:cubicBezTo>
                      <a:cubicBezTo>
                        <a:pt x="22" y="7"/>
                        <a:pt x="23" y="6"/>
                        <a:pt x="27" y="7"/>
                      </a:cubicBezTo>
                      <a:cubicBezTo>
                        <a:pt x="43" y="9"/>
                        <a:pt x="30" y="29"/>
                        <a:pt x="27" y="37"/>
                      </a:cubicBezTo>
                      <a:cubicBezTo>
                        <a:pt x="23" y="37"/>
                        <a:pt x="20" y="35"/>
                        <a:pt x="17" y="34"/>
                      </a:cubicBezTo>
                      <a:cubicBezTo>
                        <a:pt x="17" y="28"/>
                        <a:pt x="28" y="14"/>
                        <a:pt x="20" y="13"/>
                      </a:cubicBezTo>
                      <a:cubicBezTo>
                        <a:pt x="14" y="12"/>
                        <a:pt x="13" y="25"/>
                        <a:pt x="10" y="30"/>
                      </a:cubicBezTo>
                      <a:cubicBezTo>
                        <a:pt x="5" y="30"/>
                        <a:pt x="4" y="27"/>
                        <a:pt x="0" y="26"/>
                      </a:cubicBezTo>
                      <a:cubicBezTo>
                        <a:pt x="3" y="17"/>
                        <a:pt x="7" y="9"/>
                        <a:pt x="11" y="0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81" name="îṩľiḑè">
                  <a:extLst>
                    <a:ext uri="{FF2B5EF4-FFF2-40B4-BE49-F238E27FC236}">
                      <a16:creationId xmlns:a16="http://schemas.microsoft.com/office/drawing/2014/main" id="{E8CE92C1-C65F-4719-8D4D-294939DB487A}"/>
                    </a:ext>
                  </a:extLst>
                </p:cNvPr>
                <p:cNvSpPr/>
                <p:nvPr/>
              </p:nvSpPr>
              <p:spPr bwMode="auto">
                <a:xfrm>
                  <a:off x="665163" y="2473325"/>
                  <a:ext cx="127000" cy="149225"/>
                </a:xfrm>
                <a:custGeom>
                  <a:avLst/>
                  <a:gdLst>
                    <a:gd name="T0" fmla="*/ 30 w 40"/>
                    <a:gd name="T1" fmla="*/ 0 h 47"/>
                    <a:gd name="T2" fmla="*/ 19 w 40"/>
                    <a:gd name="T3" fmla="*/ 47 h 47"/>
                    <a:gd name="T4" fmla="*/ 14 w 40"/>
                    <a:gd name="T5" fmla="*/ 41 h 47"/>
                    <a:gd name="T6" fmla="*/ 0 w 40"/>
                    <a:gd name="T7" fmla="*/ 13 h 47"/>
                    <a:gd name="T8" fmla="*/ 10 w 40"/>
                    <a:gd name="T9" fmla="*/ 9 h 47"/>
                    <a:gd name="T10" fmla="*/ 23 w 40"/>
                    <a:gd name="T11" fmla="*/ 22 h 47"/>
                    <a:gd name="T12" fmla="*/ 21 w 40"/>
                    <a:gd name="T13" fmla="*/ 4 h 47"/>
                    <a:gd name="T14" fmla="*/ 30 w 40"/>
                    <a:gd name="T15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0" h="47">
                      <a:moveTo>
                        <a:pt x="30" y="0"/>
                      </a:moveTo>
                      <a:cubicBezTo>
                        <a:pt x="30" y="18"/>
                        <a:pt x="40" y="46"/>
                        <a:pt x="19" y="47"/>
                      </a:cubicBezTo>
                      <a:cubicBezTo>
                        <a:pt x="16" y="46"/>
                        <a:pt x="16" y="43"/>
                        <a:pt x="14" y="41"/>
                      </a:cubicBezTo>
                      <a:cubicBezTo>
                        <a:pt x="36" y="36"/>
                        <a:pt x="3" y="21"/>
                        <a:pt x="0" y="13"/>
                      </a:cubicBezTo>
                      <a:cubicBezTo>
                        <a:pt x="4" y="12"/>
                        <a:pt x="7" y="10"/>
                        <a:pt x="10" y="9"/>
                      </a:cubicBezTo>
                      <a:cubicBezTo>
                        <a:pt x="15" y="12"/>
                        <a:pt x="18" y="18"/>
                        <a:pt x="23" y="22"/>
                      </a:cubicBezTo>
                      <a:cubicBezTo>
                        <a:pt x="23" y="15"/>
                        <a:pt x="21" y="10"/>
                        <a:pt x="21" y="4"/>
                      </a:cubicBezTo>
                      <a:cubicBezTo>
                        <a:pt x="24" y="3"/>
                        <a:pt x="27" y="1"/>
                        <a:pt x="30" y="0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82" name="ïŝḷïḋé">
                  <a:extLst>
                    <a:ext uri="{FF2B5EF4-FFF2-40B4-BE49-F238E27FC236}">
                      <a16:creationId xmlns:a16="http://schemas.microsoft.com/office/drawing/2014/main" id="{C7565D4B-94B0-4479-A25F-34027473E8D8}"/>
                    </a:ext>
                  </a:extLst>
                </p:cNvPr>
                <p:cNvSpPr/>
                <p:nvPr/>
              </p:nvSpPr>
              <p:spPr bwMode="auto">
                <a:xfrm>
                  <a:off x="595313" y="2508250"/>
                  <a:ext cx="104775" cy="114300"/>
                </a:xfrm>
                <a:custGeom>
                  <a:avLst/>
                  <a:gdLst>
                    <a:gd name="T0" fmla="*/ 7 w 33"/>
                    <a:gd name="T1" fmla="*/ 0 h 36"/>
                    <a:gd name="T2" fmla="*/ 13 w 33"/>
                    <a:gd name="T3" fmla="*/ 8 h 36"/>
                    <a:gd name="T4" fmla="*/ 19 w 33"/>
                    <a:gd name="T5" fmla="*/ 5 h 36"/>
                    <a:gd name="T6" fmla="*/ 22 w 33"/>
                    <a:gd name="T7" fmla="*/ 13 h 36"/>
                    <a:gd name="T8" fmla="*/ 18 w 33"/>
                    <a:gd name="T9" fmla="*/ 15 h 36"/>
                    <a:gd name="T10" fmla="*/ 24 w 33"/>
                    <a:gd name="T11" fmla="*/ 25 h 36"/>
                    <a:gd name="T12" fmla="*/ 29 w 33"/>
                    <a:gd name="T13" fmla="*/ 23 h 36"/>
                    <a:gd name="T14" fmla="*/ 33 w 33"/>
                    <a:gd name="T15" fmla="*/ 29 h 36"/>
                    <a:gd name="T16" fmla="*/ 18 w 33"/>
                    <a:gd name="T17" fmla="*/ 35 h 36"/>
                    <a:gd name="T18" fmla="*/ 9 w 33"/>
                    <a:gd name="T19" fmla="*/ 21 h 36"/>
                    <a:gd name="T20" fmla="*/ 4 w 33"/>
                    <a:gd name="T21" fmla="*/ 22 h 36"/>
                    <a:gd name="T22" fmla="*/ 1 w 33"/>
                    <a:gd name="T23" fmla="*/ 17 h 36"/>
                    <a:gd name="T24" fmla="*/ 4 w 33"/>
                    <a:gd name="T25" fmla="*/ 13 h 36"/>
                    <a:gd name="T26" fmla="*/ 2 w 33"/>
                    <a:gd name="T27" fmla="*/ 9 h 36"/>
                    <a:gd name="T28" fmla="*/ 7 w 33"/>
                    <a:gd name="T29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" h="36">
                      <a:moveTo>
                        <a:pt x="7" y="0"/>
                      </a:moveTo>
                      <a:cubicBezTo>
                        <a:pt x="11" y="1"/>
                        <a:pt x="11" y="5"/>
                        <a:pt x="13" y="8"/>
                      </a:cubicBezTo>
                      <a:cubicBezTo>
                        <a:pt x="16" y="8"/>
                        <a:pt x="17" y="6"/>
                        <a:pt x="19" y="5"/>
                      </a:cubicBezTo>
                      <a:cubicBezTo>
                        <a:pt x="20" y="9"/>
                        <a:pt x="22" y="9"/>
                        <a:pt x="22" y="13"/>
                      </a:cubicBezTo>
                      <a:cubicBezTo>
                        <a:pt x="20" y="13"/>
                        <a:pt x="20" y="15"/>
                        <a:pt x="18" y="15"/>
                      </a:cubicBezTo>
                      <a:cubicBezTo>
                        <a:pt x="19" y="19"/>
                        <a:pt x="21" y="22"/>
                        <a:pt x="24" y="25"/>
                      </a:cubicBezTo>
                      <a:cubicBezTo>
                        <a:pt x="27" y="26"/>
                        <a:pt x="27" y="23"/>
                        <a:pt x="29" y="23"/>
                      </a:cubicBezTo>
                      <a:cubicBezTo>
                        <a:pt x="30" y="26"/>
                        <a:pt x="32" y="27"/>
                        <a:pt x="33" y="29"/>
                      </a:cubicBezTo>
                      <a:cubicBezTo>
                        <a:pt x="29" y="32"/>
                        <a:pt x="26" y="36"/>
                        <a:pt x="18" y="35"/>
                      </a:cubicBezTo>
                      <a:cubicBezTo>
                        <a:pt x="14" y="31"/>
                        <a:pt x="11" y="26"/>
                        <a:pt x="9" y="21"/>
                      </a:cubicBezTo>
                      <a:cubicBezTo>
                        <a:pt x="6" y="20"/>
                        <a:pt x="7" y="23"/>
                        <a:pt x="4" y="22"/>
                      </a:cubicBezTo>
                      <a:cubicBezTo>
                        <a:pt x="4" y="20"/>
                        <a:pt x="2" y="18"/>
                        <a:pt x="1" y="17"/>
                      </a:cubicBezTo>
                      <a:cubicBezTo>
                        <a:pt x="0" y="14"/>
                        <a:pt x="3" y="15"/>
                        <a:pt x="4" y="13"/>
                      </a:cubicBezTo>
                      <a:cubicBezTo>
                        <a:pt x="4" y="11"/>
                        <a:pt x="1" y="11"/>
                        <a:pt x="2" y="9"/>
                      </a:cubicBezTo>
                      <a:cubicBezTo>
                        <a:pt x="4" y="6"/>
                        <a:pt x="6" y="3"/>
                        <a:pt x="7" y="0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83" name="íšľïḑé">
                  <a:extLst>
                    <a:ext uri="{FF2B5EF4-FFF2-40B4-BE49-F238E27FC236}">
                      <a16:creationId xmlns:a16="http://schemas.microsoft.com/office/drawing/2014/main" id="{76797BFF-9CDE-414D-95AF-0E0429ADF3C4}"/>
                    </a:ext>
                  </a:extLst>
                </p:cNvPr>
                <p:cNvSpPr/>
                <p:nvPr/>
              </p:nvSpPr>
              <p:spPr bwMode="auto">
                <a:xfrm>
                  <a:off x="1600200" y="2505075"/>
                  <a:ext cx="122238" cy="139700"/>
                </a:xfrm>
                <a:custGeom>
                  <a:avLst/>
                  <a:gdLst>
                    <a:gd name="T0" fmla="*/ 36 w 39"/>
                    <a:gd name="T1" fmla="*/ 25 h 44"/>
                    <a:gd name="T2" fmla="*/ 27 w 39"/>
                    <a:gd name="T3" fmla="*/ 22 h 44"/>
                    <a:gd name="T4" fmla="*/ 17 w 39"/>
                    <a:gd name="T5" fmla="*/ 29 h 44"/>
                    <a:gd name="T6" fmla="*/ 31 w 39"/>
                    <a:gd name="T7" fmla="*/ 33 h 44"/>
                    <a:gd name="T8" fmla="*/ 3 w 39"/>
                    <a:gd name="T9" fmla="*/ 23 h 44"/>
                    <a:gd name="T10" fmla="*/ 36 w 39"/>
                    <a:gd name="T11" fmla="*/ 25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44">
                      <a:moveTo>
                        <a:pt x="36" y="25"/>
                      </a:moveTo>
                      <a:cubicBezTo>
                        <a:pt x="32" y="25"/>
                        <a:pt x="30" y="23"/>
                        <a:pt x="27" y="22"/>
                      </a:cubicBezTo>
                      <a:cubicBezTo>
                        <a:pt x="26" y="7"/>
                        <a:pt x="6" y="22"/>
                        <a:pt x="17" y="29"/>
                      </a:cubicBezTo>
                      <a:cubicBezTo>
                        <a:pt x="25" y="27"/>
                        <a:pt x="26" y="29"/>
                        <a:pt x="31" y="33"/>
                      </a:cubicBezTo>
                      <a:cubicBezTo>
                        <a:pt x="22" y="44"/>
                        <a:pt x="4" y="33"/>
                        <a:pt x="3" y="23"/>
                      </a:cubicBezTo>
                      <a:cubicBezTo>
                        <a:pt x="0" y="0"/>
                        <a:pt x="39" y="3"/>
                        <a:pt x="36" y="25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84" name="íSḷïḑe">
                  <a:extLst>
                    <a:ext uri="{FF2B5EF4-FFF2-40B4-BE49-F238E27FC236}">
                      <a16:creationId xmlns:a16="http://schemas.microsoft.com/office/drawing/2014/main" id="{579C5ABE-1582-4091-9C71-403453275478}"/>
                    </a:ext>
                  </a:extLst>
                </p:cNvPr>
                <p:cNvSpPr/>
                <p:nvPr/>
              </p:nvSpPr>
              <p:spPr bwMode="auto">
                <a:xfrm>
                  <a:off x="257175" y="2524125"/>
                  <a:ext cx="1808163" cy="1809750"/>
                </a:xfrm>
                <a:custGeom>
                  <a:avLst/>
                  <a:gdLst>
                    <a:gd name="T0" fmla="*/ 276 w 571"/>
                    <a:gd name="T1" fmla="*/ 4 h 571"/>
                    <a:gd name="T2" fmla="*/ 480 w 571"/>
                    <a:gd name="T3" fmla="*/ 82 h 571"/>
                    <a:gd name="T4" fmla="*/ 567 w 571"/>
                    <a:gd name="T5" fmla="*/ 277 h 571"/>
                    <a:gd name="T6" fmla="*/ 489 w 571"/>
                    <a:gd name="T7" fmla="*/ 480 h 571"/>
                    <a:gd name="T8" fmla="*/ 295 w 571"/>
                    <a:gd name="T9" fmla="*/ 568 h 571"/>
                    <a:gd name="T10" fmla="*/ 90 w 571"/>
                    <a:gd name="T11" fmla="*/ 491 h 571"/>
                    <a:gd name="T12" fmla="*/ 3 w 571"/>
                    <a:gd name="T13" fmla="*/ 296 h 571"/>
                    <a:gd name="T14" fmla="*/ 81 w 571"/>
                    <a:gd name="T15" fmla="*/ 92 h 571"/>
                    <a:gd name="T16" fmla="*/ 214 w 571"/>
                    <a:gd name="T17" fmla="*/ 14 h 571"/>
                    <a:gd name="T18" fmla="*/ 276 w 571"/>
                    <a:gd name="T19" fmla="*/ 4 h 571"/>
                    <a:gd name="T20" fmla="*/ 90 w 571"/>
                    <a:gd name="T21" fmla="*/ 96 h 571"/>
                    <a:gd name="T22" fmla="*/ 12 w 571"/>
                    <a:gd name="T23" fmla="*/ 291 h 571"/>
                    <a:gd name="T24" fmla="*/ 94 w 571"/>
                    <a:gd name="T25" fmla="*/ 481 h 571"/>
                    <a:gd name="T26" fmla="*/ 289 w 571"/>
                    <a:gd name="T27" fmla="*/ 559 h 571"/>
                    <a:gd name="T28" fmla="*/ 480 w 571"/>
                    <a:gd name="T29" fmla="*/ 477 h 571"/>
                    <a:gd name="T30" fmla="*/ 558 w 571"/>
                    <a:gd name="T31" fmla="*/ 283 h 571"/>
                    <a:gd name="T32" fmla="*/ 477 w 571"/>
                    <a:gd name="T33" fmla="*/ 92 h 571"/>
                    <a:gd name="T34" fmla="*/ 282 w 571"/>
                    <a:gd name="T35" fmla="*/ 14 h 571"/>
                    <a:gd name="T36" fmla="*/ 90 w 571"/>
                    <a:gd name="T37" fmla="*/ 96 h 5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71" h="571">
                      <a:moveTo>
                        <a:pt x="276" y="4"/>
                      </a:moveTo>
                      <a:cubicBezTo>
                        <a:pt x="363" y="0"/>
                        <a:pt x="435" y="39"/>
                        <a:pt x="480" y="82"/>
                      </a:cubicBezTo>
                      <a:cubicBezTo>
                        <a:pt x="527" y="126"/>
                        <a:pt x="563" y="190"/>
                        <a:pt x="567" y="277"/>
                      </a:cubicBezTo>
                      <a:cubicBezTo>
                        <a:pt x="571" y="366"/>
                        <a:pt x="533" y="436"/>
                        <a:pt x="489" y="480"/>
                      </a:cubicBezTo>
                      <a:cubicBezTo>
                        <a:pt x="443" y="527"/>
                        <a:pt x="381" y="566"/>
                        <a:pt x="295" y="568"/>
                      </a:cubicBezTo>
                      <a:cubicBezTo>
                        <a:pt x="204" y="571"/>
                        <a:pt x="139" y="536"/>
                        <a:pt x="90" y="491"/>
                      </a:cubicBezTo>
                      <a:cubicBezTo>
                        <a:pt x="44" y="448"/>
                        <a:pt x="5" y="381"/>
                        <a:pt x="3" y="296"/>
                      </a:cubicBezTo>
                      <a:cubicBezTo>
                        <a:pt x="0" y="202"/>
                        <a:pt x="36" y="139"/>
                        <a:pt x="81" y="92"/>
                      </a:cubicBezTo>
                      <a:cubicBezTo>
                        <a:pt x="114" y="56"/>
                        <a:pt x="158" y="28"/>
                        <a:pt x="214" y="14"/>
                      </a:cubicBezTo>
                      <a:cubicBezTo>
                        <a:pt x="233" y="8"/>
                        <a:pt x="254" y="5"/>
                        <a:pt x="276" y="4"/>
                      </a:cubicBezTo>
                      <a:close/>
                      <a:moveTo>
                        <a:pt x="90" y="96"/>
                      </a:moveTo>
                      <a:cubicBezTo>
                        <a:pt x="45" y="141"/>
                        <a:pt x="12" y="204"/>
                        <a:pt x="12" y="291"/>
                      </a:cubicBezTo>
                      <a:cubicBezTo>
                        <a:pt x="12" y="376"/>
                        <a:pt x="52" y="439"/>
                        <a:pt x="94" y="481"/>
                      </a:cubicBezTo>
                      <a:cubicBezTo>
                        <a:pt x="140" y="527"/>
                        <a:pt x="204" y="559"/>
                        <a:pt x="289" y="559"/>
                      </a:cubicBezTo>
                      <a:cubicBezTo>
                        <a:pt x="371" y="559"/>
                        <a:pt x="436" y="522"/>
                        <a:pt x="480" y="477"/>
                      </a:cubicBezTo>
                      <a:cubicBezTo>
                        <a:pt x="522" y="434"/>
                        <a:pt x="560" y="368"/>
                        <a:pt x="558" y="283"/>
                      </a:cubicBezTo>
                      <a:cubicBezTo>
                        <a:pt x="556" y="198"/>
                        <a:pt x="521" y="136"/>
                        <a:pt x="477" y="92"/>
                      </a:cubicBezTo>
                      <a:cubicBezTo>
                        <a:pt x="434" y="49"/>
                        <a:pt x="366" y="11"/>
                        <a:pt x="282" y="14"/>
                      </a:cubicBezTo>
                      <a:cubicBezTo>
                        <a:pt x="194" y="16"/>
                        <a:pt x="134" y="52"/>
                        <a:pt x="90" y="96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85" name="iṡḻïḑe">
                  <a:extLst>
                    <a:ext uri="{FF2B5EF4-FFF2-40B4-BE49-F238E27FC236}">
                      <a16:creationId xmlns:a16="http://schemas.microsoft.com/office/drawing/2014/main" id="{2E2AC9BD-E2B1-4F2F-9E74-ED54A9FDB336}"/>
                    </a:ext>
                  </a:extLst>
                </p:cNvPr>
                <p:cNvSpPr/>
                <p:nvPr/>
              </p:nvSpPr>
              <p:spPr bwMode="auto">
                <a:xfrm>
                  <a:off x="531813" y="2536825"/>
                  <a:ext cx="38100" cy="47625"/>
                </a:xfrm>
                <a:custGeom>
                  <a:avLst/>
                  <a:gdLst>
                    <a:gd name="T0" fmla="*/ 12 w 12"/>
                    <a:gd name="T1" fmla="*/ 8 h 15"/>
                    <a:gd name="T2" fmla="*/ 5 w 12"/>
                    <a:gd name="T3" fmla="*/ 15 h 15"/>
                    <a:gd name="T4" fmla="*/ 0 w 12"/>
                    <a:gd name="T5" fmla="*/ 8 h 15"/>
                    <a:gd name="T6" fmla="*/ 12 w 12"/>
                    <a:gd name="T7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5">
                      <a:moveTo>
                        <a:pt x="12" y="8"/>
                      </a:moveTo>
                      <a:cubicBezTo>
                        <a:pt x="11" y="11"/>
                        <a:pt x="7" y="12"/>
                        <a:pt x="5" y="15"/>
                      </a:cubicBezTo>
                      <a:cubicBezTo>
                        <a:pt x="2" y="13"/>
                        <a:pt x="1" y="11"/>
                        <a:pt x="0" y="8"/>
                      </a:cubicBezTo>
                      <a:cubicBezTo>
                        <a:pt x="4" y="5"/>
                        <a:pt x="10" y="0"/>
                        <a:pt x="12" y="8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86" name="í$ľíďé">
                  <a:extLst>
                    <a:ext uri="{FF2B5EF4-FFF2-40B4-BE49-F238E27FC236}">
                      <a16:creationId xmlns:a16="http://schemas.microsoft.com/office/drawing/2014/main" id="{C039DC4A-F4AC-4CAC-8A96-C321FE7DA279}"/>
                    </a:ext>
                  </a:extLst>
                </p:cNvPr>
                <p:cNvSpPr/>
                <p:nvPr/>
              </p:nvSpPr>
              <p:spPr bwMode="auto">
                <a:xfrm>
                  <a:off x="550863" y="2571750"/>
                  <a:ext cx="79375" cy="92075"/>
                </a:xfrm>
                <a:custGeom>
                  <a:avLst/>
                  <a:gdLst>
                    <a:gd name="T0" fmla="*/ 25 w 25"/>
                    <a:gd name="T1" fmla="*/ 23 h 29"/>
                    <a:gd name="T2" fmla="*/ 16 w 25"/>
                    <a:gd name="T3" fmla="*/ 29 h 29"/>
                    <a:gd name="T4" fmla="*/ 0 w 25"/>
                    <a:gd name="T5" fmla="*/ 7 h 29"/>
                    <a:gd name="T6" fmla="*/ 8 w 25"/>
                    <a:gd name="T7" fmla="*/ 0 h 29"/>
                    <a:gd name="T8" fmla="*/ 25 w 25"/>
                    <a:gd name="T9" fmla="*/ 23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29">
                      <a:moveTo>
                        <a:pt x="25" y="23"/>
                      </a:moveTo>
                      <a:cubicBezTo>
                        <a:pt x="22" y="25"/>
                        <a:pt x="19" y="27"/>
                        <a:pt x="16" y="29"/>
                      </a:cubicBezTo>
                      <a:cubicBezTo>
                        <a:pt x="10" y="22"/>
                        <a:pt x="6" y="14"/>
                        <a:pt x="0" y="7"/>
                      </a:cubicBezTo>
                      <a:cubicBezTo>
                        <a:pt x="2" y="4"/>
                        <a:pt x="6" y="3"/>
                        <a:pt x="8" y="0"/>
                      </a:cubicBezTo>
                      <a:cubicBezTo>
                        <a:pt x="15" y="7"/>
                        <a:pt x="19" y="15"/>
                        <a:pt x="25" y="23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87" name="iṡ1íḑé">
                  <a:extLst>
                    <a:ext uri="{FF2B5EF4-FFF2-40B4-BE49-F238E27FC236}">
                      <a16:creationId xmlns:a16="http://schemas.microsoft.com/office/drawing/2014/main" id="{AC964896-2B4A-4502-845A-16EDF64033F5}"/>
                    </a:ext>
                  </a:extLst>
                </p:cNvPr>
                <p:cNvSpPr/>
                <p:nvPr/>
              </p:nvSpPr>
              <p:spPr bwMode="auto">
                <a:xfrm>
                  <a:off x="1693863" y="2578100"/>
                  <a:ext cx="117475" cy="123825"/>
                </a:xfrm>
                <a:custGeom>
                  <a:avLst/>
                  <a:gdLst>
                    <a:gd name="T0" fmla="*/ 32 w 37"/>
                    <a:gd name="T1" fmla="*/ 32 h 39"/>
                    <a:gd name="T2" fmla="*/ 15 w 37"/>
                    <a:gd name="T3" fmla="*/ 19 h 39"/>
                    <a:gd name="T4" fmla="*/ 28 w 37"/>
                    <a:gd name="T5" fmla="*/ 36 h 39"/>
                    <a:gd name="T6" fmla="*/ 4 w 37"/>
                    <a:gd name="T7" fmla="*/ 23 h 39"/>
                    <a:gd name="T8" fmla="*/ 37 w 37"/>
                    <a:gd name="T9" fmla="*/ 20 h 39"/>
                    <a:gd name="T10" fmla="*/ 32 w 37"/>
                    <a:gd name="T11" fmla="*/ 32 h 39"/>
                    <a:gd name="T12" fmla="*/ 19 w 37"/>
                    <a:gd name="T13" fmla="*/ 15 h 39"/>
                    <a:gd name="T14" fmla="*/ 27 w 37"/>
                    <a:gd name="T15" fmla="*/ 21 h 39"/>
                    <a:gd name="T16" fmla="*/ 19 w 37"/>
                    <a:gd name="T17" fmla="*/ 15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9">
                      <a:moveTo>
                        <a:pt x="32" y="32"/>
                      </a:moveTo>
                      <a:cubicBezTo>
                        <a:pt x="25" y="29"/>
                        <a:pt x="21" y="23"/>
                        <a:pt x="15" y="19"/>
                      </a:cubicBezTo>
                      <a:cubicBezTo>
                        <a:pt x="10" y="29"/>
                        <a:pt x="29" y="28"/>
                        <a:pt x="28" y="36"/>
                      </a:cubicBezTo>
                      <a:cubicBezTo>
                        <a:pt x="17" y="39"/>
                        <a:pt x="6" y="29"/>
                        <a:pt x="4" y="23"/>
                      </a:cubicBezTo>
                      <a:cubicBezTo>
                        <a:pt x="0" y="0"/>
                        <a:pt x="36" y="0"/>
                        <a:pt x="37" y="20"/>
                      </a:cubicBezTo>
                      <a:cubicBezTo>
                        <a:pt x="37" y="25"/>
                        <a:pt x="35" y="28"/>
                        <a:pt x="32" y="32"/>
                      </a:cubicBezTo>
                      <a:close/>
                      <a:moveTo>
                        <a:pt x="19" y="15"/>
                      </a:moveTo>
                      <a:cubicBezTo>
                        <a:pt x="21" y="17"/>
                        <a:pt x="23" y="20"/>
                        <a:pt x="27" y="21"/>
                      </a:cubicBezTo>
                      <a:cubicBezTo>
                        <a:pt x="31" y="15"/>
                        <a:pt x="21" y="9"/>
                        <a:pt x="19" y="15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88" name="íşḻíḍè">
                  <a:extLst>
                    <a:ext uri="{FF2B5EF4-FFF2-40B4-BE49-F238E27FC236}">
                      <a16:creationId xmlns:a16="http://schemas.microsoft.com/office/drawing/2014/main" id="{692E9FB7-2480-4538-8115-1DFF9ABBA4CF}"/>
                    </a:ext>
                  </a:extLst>
                </p:cNvPr>
                <p:cNvSpPr/>
                <p:nvPr/>
              </p:nvSpPr>
              <p:spPr bwMode="auto">
                <a:xfrm>
                  <a:off x="471488" y="2609850"/>
                  <a:ext cx="133350" cy="133350"/>
                </a:xfrm>
                <a:custGeom>
                  <a:avLst/>
                  <a:gdLst>
                    <a:gd name="T0" fmla="*/ 22 w 42"/>
                    <a:gd name="T1" fmla="*/ 3 h 42"/>
                    <a:gd name="T2" fmla="*/ 16 w 42"/>
                    <a:gd name="T3" fmla="*/ 11 h 42"/>
                    <a:gd name="T4" fmla="*/ 9 w 42"/>
                    <a:gd name="T5" fmla="*/ 16 h 42"/>
                    <a:gd name="T6" fmla="*/ 28 w 42"/>
                    <a:gd name="T7" fmla="*/ 10 h 42"/>
                    <a:gd name="T8" fmla="*/ 9 w 42"/>
                    <a:gd name="T9" fmla="*/ 33 h 42"/>
                    <a:gd name="T10" fmla="*/ 16 w 42"/>
                    <a:gd name="T11" fmla="*/ 26 h 42"/>
                    <a:gd name="T12" fmla="*/ 24 w 42"/>
                    <a:gd name="T13" fmla="*/ 21 h 42"/>
                    <a:gd name="T14" fmla="*/ 9 w 42"/>
                    <a:gd name="T15" fmla="*/ 26 h 42"/>
                    <a:gd name="T16" fmla="*/ 0 w 42"/>
                    <a:gd name="T17" fmla="*/ 17 h 42"/>
                    <a:gd name="T18" fmla="*/ 22 w 42"/>
                    <a:gd name="T19" fmla="*/ 3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2" h="42">
                      <a:moveTo>
                        <a:pt x="22" y="3"/>
                      </a:moveTo>
                      <a:cubicBezTo>
                        <a:pt x="23" y="6"/>
                        <a:pt x="17" y="8"/>
                        <a:pt x="16" y="11"/>
                      </a:cubicBezTo>
                      <a:cubicBezTo>
                        <a:pt x="12" y="10"/>
                        <a:pt x="9" y="12"/>
                        <a:pt x="9" y="16"/>
                      </a:cubicBezTo>
                      <a:cubicBezTo>
                        <a:pt x="16" y="17"/>
                        <a:pt x="18" y="7"/>
                        <a:pt x="28" y="10"/>
                      </a:cubicBezTo>
                      <a:cubicBezTo>
                        <a:pt x="42" y="14"/>
                        <a:pt x="24" y="42"/>
                        <a:pt x="9" y="33"/>
                      </a:cubicBezTo>
                      <a:cubicBezTo>
                        <a:pt x="10" y="29"/>
                        <a:pt x="13" y="28"/>
                        <a:pt x="16" y="26"/>
                      </a:cubicBezTo>
                      <a:cubicBezTo>
                        <a:pt x="18" y="26"/>
                        <a:pt x="24" y="26"/>
                        <a:pt x="24" y="21"/>
                      </a:cubicBezTo>
                      <a:cubicBezTo>
                        <a:pt x="20" y="17"/>
                        <a:pt x="15" y="25"/>
                        <a:pt x="9" y="26"/>
                      </a:cubicBezTo>
                      <a:cubicBezTo>
                        <a:pt x="4" y="26"/>
                        <a:pt x="0" y="23"/>
                        <a:pt x="0" y="17"/>
                      </a:cubicBezTo>
                      <a:cubicBezTo>
                        <a:pt x="1" y="9"/>
                        <a:pt x="12" y="0"/>
                        <a:pt x="22" y="3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89" name="íş1íḍê">
                  <a:extLst>
                    <a:ext uri="{FF2B5EF4-FFF2-40B4-BE49-F238E27FC236}">
                      <a16:creationId xmlns:a16="http://schemas.microsoft.com/office/drawing/2014/main" id="{4311F079-CB1B-4838-ACCE-FFD4B4154580}"/>
                    </a:ext>
                  </a:extLst>
                </p:cNvPr>
                <p:cNvSpPr/>
                <p:nvPr/>
              </p:nvSpPr>
              <p:spPr bwMode="auto">
                <a:xfrm>
                  <a:off x="401638" y="2663825"/>
                  <a:ext cx="85725" cy="120650"/>
                </a:xfrm>
                <a:custGeom>
                  <a:avLst/>
                  <a:gdLst>
                    <a:gd name="T0" fmla="*/ 18 w 27"/>
                    <a:gd name="T1" fmla="*/ 11 h 38"/>
                    <a:gd name="T2" fmla="*/ 15 w 27"/>
                    <a:gd name="T3" fmla="*/ 15 h 38"/>
                    <a:gd name="T4" fmla="*/ 27 w 27"/>
                    <a:gd name="T5" fmla="*/ 30 h 38"/>
                    <a:gd name="T6" fmla="*/ 19 w 27"/>
                    <a:gd name="T7" fmla="*/ 38 h 38"/>
                    <a:gd name="T8" fmla="*/ 0 w 27"/>
                    <a:gd name="T9" fmla="*/ 19 h 38"/>
                    <a:gd name="T10" fmla="*/ 9 w 27"/>
                    <a:gd name="T11" fmla="*/ 13 h 38"/>
                    <a:gd name="T12" fmla="*/ 18 w 27"/>
                    <a:gd name="T13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8">
                      <a:moveTo>
                        <a:pt x="18" y="11"/>
                      </a:moveTo>
                      <a:cubicBezTo>
                        <a:pt x="18" y="13"/>
                        <a:pt x="15" y="13"/>
                        <a:pt x="15" y="15"/>
                      </a:cubicBezTo>
                      <a:cubicBezTo>
                        <a:pt x="16" y="23"/>
                        <a:pt x="23" y="25"/>
                        <a:pt x="27" y="30"/>
                      </a:cubicBezTo>
                      <a:cubicBezTo>
                        <a:pt x="25" y="34"/>
                        <a:pt x="22" y="36"/>
                        <a:pt x="19" y="38"/>
                      </a:cubicBezTo>
                      <a:cubicBezTo>
                        <a:pt x="13" y="31"/>
                        <a:pt x="6" y="26"/>
                        <a:pt x="0" y="19"/>
                      </a:cubicBezTo>
                      <a:cubicBezTo>
                        <a:pt x="2" y="16"/>
                        <a:pt x="5" y="10"/>
                        <a:pt x="9" y="13"/>
                      </a:cubicBezTo>
                      <a:cubicBezTo>
                        <a:pt x="6" y="6"/>
                        <a:pt x="18" y="0"/>
                        <a:pt x="18" y="11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90" name="iṣḻídè">
                  <a:extLst>
                    <a:ext uri="{FF2B5EF4-FFF2-40B4-BE49-F238E27FC236}">
                      <a16:creationId xmlns:a16="http://schemas.microsoft.com/office/drawing/2014/main" id="{EA042946-FC35-4D95-B31A-99C9F164FF09}"/>
                    </a:ext>
                  </a:extLst>
                </p:cNvPr>
                <p:cNvSpPr/>
                <p:nvPr/>
              </p:nvSpPr>
              <p:spPr bwMode="auto">
                <a:xfrm>
                  <a:off x="1833563" y="2670175"/>
                  <a:ext cx="174625" cy="173038"/>
                </a:xfrm>
                <a:custGeom>
                  <a:avLst/>
                  <a:gdLst>
                    <a:gd name="T0" fmla="*/ 30 w 55"/>
                    <a:gd name="T1" fmla="*/ 31 h 55"/>
                    <a:gd name="T2" fmla="*/ 29 w 55"/>
                    <a:gd name="T3" fmla="*/ 38 h 55"/>
                    <a:gd name="T4" fmla="*/ 33 w 55"/>
                    <a:gd name="T5" fmla="*/ 38 h 55"/>
                    <a:gd name="T6" fmla="*/ 36 w 55"/>
                    <a:gd name="T7" fmla="*/ 46 h 55"/>
                    <a:gd name="T8" fmla="*/ 29 w 55"/>
                    <a:gd name="T9" fmla="*/ 48 h 55"/>
                    <a:gd name="T10" fmla="*/ 30 w 55"/>
                    <a:gd name="T11" fmla="*/ 54 h 55"/>
                    <a:gd name="T12" fmla="*/ 21 w 55"/>
                    <a:gd name="T13" fmla="*/ 54 h 55"/>
                    <a:gd name="T14" fmla="*/ 20 w 55"/>
                    <a:gd name="T15" fmla="*/ 48 h 55"/>
                    <a:gd name="T16" fmla="*/ 3 w 55"/>
                    <a:gd name="T17" fmla="*/ 32 h 55"/>
                    <a:gd name="T18" fmla="*/ 20 w 55"/>
                    <a:gd name="T19" fmla="*/ 20 h 55"/>
                    <a:gd name="T20" fmla="*/ 24 w 55"/>
                    <a:gd name="T21" fmla="*/ 11 h 55"/>
                    <a:gd name="T22" fmla="*/ 30 w 55"/>
                    <a:gd name="T23" fmla="*/ 31 h 55"/>
                    <a:gd name="T24" fmla="*/ 30 w 55"/>
                    <a:gd name="T25" fmla="*/ 24 h 55"/>
                    <a:gd name="T26" fmla="*/ 36 w 55"/>
                    <a:gd name="T27" fmla="*/ 24 h 55"/>
                    <a:gd name="T28" fmla="*/ 35 w 55"/>
                    <a:gd name="T29" fmla="*/ 19 h 55"/>
                    <a:gd name="T30" fmla="*/ 30 w 55"/>
                    <a:gd name="T31" fmla="*/ 24 h 55"/>
                    <a:gd name="T32" fmla="*/ 19 w 55"/>
                    <a:gd name="T33" fmla="*/ 38 h 55"/>
                    <a:gd name="T34" fmla="*/ 18 w 55"/>
                    <a:gd name="T35" fmla="*/ 27 h 55"/>
                    <a:gd name="T36" fmla="*/ 19 w 55"/>
                    <a:gd name="T37" fmla="*/ 38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5" h="55">
                      <a:moveTo>
                        <a:pt x="30" y="31"/>
                      </a:moveTo>
                      <a:cubicBezTo>
                        <a:pt x="28" y="32"/>
                        <a:pt x="29" y="36"/>
                        <a:pt x="29" y="38"/>
                      </a:cubicBezTo>
                      <a:cubicBezTo>
                        <a:pt x="30" y="40"/>
                        <a:pt x="32" y="36"/>
                        <a:pt x="33" y="38"/>
                      </a:cubicBezTo>
                      <a:cubicBezTo>
                        <a:pt x="33" y="41"/>
                        <a:pt x="36" y="42"/>
                        <a:pt x="36" y="46"/>
                      </a:cubicBezTo>
                      <a:cubicBezTo>
                        <a:pt x="33" y="46"/>
                        <a:pt x="31" y="47"/>
                        <a:pt x="29" y="48"/>
                      </a:cubicBezTo>
                      <a:cubicBezTo>
                        <a:pt x="30" y="50"/>
                        <a:pt x="29" y="53"/>
                        <a:pt x="30" y="54"/>
                      </a:cubicBezTo>
                      <a:cubicBezTo>
                        <a:pt x="28" y="55"/>
                        <a:pt x="23" y="55"/>
                        <a:pt x="21" y="54"/>
                      </a:cubicBezTo>
                      <a:cubicBezTo>
                        <a:pt x="20" y="53"/>
                        <a:pt x="21" y="49"/>
                        <a:pt x="20" y="48"/>
                      </a:cubicBezTo>
                      <a:cubicBezTo>
                        <a:pt x="16" y="46"/>
                        <a:pt x="4" y="40"/>
                        <a:pt x="3" y="32"/>
                      </a:cubicBezTo>
                      <a:cubicBezTo>
                        <a:pt x="0" y="21"/>
                        <a:pt x="10" y="14"/>
                        <a:pt x="20" y="20"/>
                      </a:cubicBezTo>
                      <a:cubicBezTo>
                        <a:pt x="22" y="16"/>
                        <a:pt x="22" y="13"/>
                        <a:pt x="24" y="11"/>
                      </a:cubicBezTo>
                      <a:cubicBezTo>
                        <a:pt x="41" y="0"/>
                        <a:pt x="55" y="41"/>
                        <a:pt x="30" y="31"/>
                      </a:cubicBezTo>
                      <a:close/>
                      <a:moveTo>
                        <a:pt x="30" y="24"/>
                      </a:moveTo>
                      <a:cubicBezTo>
                        <a:pt x="32" y="24"/>
                        <a:pt x="35" y="25"/>
                        <a:pt x="36" y="24"/>
                      </a:cubicBezTo>
                      <a:cubicBezTo>
                        <a:pt x="36" y="22"/>
                        <a:pt x="36" y="21"/>
                        <a:pt x="35" y="19"/>
                      </a:cubicBezTo>
                      <a:cubicBezTo>
                        <a:pt x="31" y="17"/>
                        <a:pt x="29" y="20"/>
                        <a:pt x="30" y="24"/>
                      </a:cubicBezTo>
                      <a:close/>
                      <a:moveTo>
                        <a:pt x="19" y="38"/>
                      </a:moveTo>
                      <a:cubicBezTo>
                        <a:pt x="19" y="34"/>
                        <a:pt x="20" y="29"/>
                        <a:pt x="18" y="27"/>
                      </a:cubicBezTo>
                      <a:cubicBezTo>
                        <a:pt x="9" y="26"/>
                        <a:pt x="12" y="39"/>
                        <a:pt x="19" y="38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91" name="îṧlîḍe">
                  <a:extLst>
                    <a:ext uri="{FF2B5EF4-FFF2-40B4-BE49-F238E27FC236}">
                      <a16:creationId xmlns:a16="http://schemas.microsoft.com/office/drawing/2014/main" id="{68C6E375-ECF1-42CD-AFAA-F053CEC4E3F7}"/>
                    </a:ext>
                  </a:extLst>
                </p:cNvPr>
                <p:cNvSpPr/>
                <p:nvPr/>
              </p:nvSpPr>
              <p:spPr bwMode="auto">
                <a:xfrm>
                  <a:off x="331788" y="2736850"/>
                  <a:ext cx="117475" cy="122238"/>
                </a:xfrm>
                <a:custGeom>
                  <a:avLst/>
                  <a:gdLst>
                    <a:gd name="T0" fmla="*/ 29 w 37"/>
                    <a:gd name="T1" fmla="*/ 11 h 39"/>
                    <a:gd name="T2" fmla="*/ 16 w 37"/>
                    <a:gd name="T3" fmla="*/ 27 h 39"/>
                    <a:gd name="T4" fmla="*/ 21 w 37"/>
                    <a:gd name="T5" fmla="*/ 29 h 39"/>
                    <a:gd name="T6" fmla="*/ 25 w 37"/>
                    <a:gd name="T7" fmla="*/ 22 h 39"/>
                    <a:gd name="T8" fmla="*/ 31 w 37"/>
                    <a:gd name="T9" fmla="*/ 14 h 39"/>
                    <a:gd name="T10" fmla="*/ 16 w 37"/>
                    <a:gd name="T11" fmla="*/ 39 h 39"/>
                    <a:gd name="T12" fmla="*/ 1 w 37"/>
                    <a:gd name="T13" fmla="*/ 22 h 39"/>
                    <a:gd name="T14" fmla="*/ 29 w 37"/>
                    <a:gd name="T15" fmla="*/ 11 h 39"/>
                    <a:gd name="T16" fmla="*/ 11 w 37"/>
                    <a:gd name="T17" fmla="*/ 24 h 39"/>
                    <a:gd name="T18" fmla="*/ 18 w 37"/>
                    <a:gd name="T19" fmla="*/ 16 h 39"/>
                    <a:gd name="T20" fmla="*/ 11 w 37"/>
                    <a:gd name="T21" fmla="*/ 2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9">
                      <a:moveTo>
                        <a:pt x="29" y="11"/>
                      </a:moveTo>
                      <a:cubicBezTo>
                        <a:pt x="25" y="17"/>
                        <a:pt x="21" y="22"/>
                        <a:pt x="16" y="27"/>
                      </a:cubicBezTo>
                      <a:cubicBezTo>
                        <a:pt x="17" y="30"/>
                        <a:pt x="20" y="29"/>
                        <a:pt x="21" y="29"/>
                      </a:cubicBezTo>
                      <a:cubicBezTo>
                        <a:pt x="25" y="28"/>
                        <a:pt x="23" y="25"/>
                        <a:pt x="25" y="22"/>
                      </a:cubicBezTo>
                      <a:cubicBezTo>
                        <a:pt x="27" y="18"/>
                        <a:pt x="31" y="17"/>
                        <a:pt x="31" y="14"/>
                      </a:cubicBezTo>
                      <a:cubicBezTo>
                        <a:pt x="37" y="26"/>
                        <a:pt x="27" y="39"/>
                        <a:pt x="16" y="39"/>
                      </a:cubicBezTo>
                      <a:cubicBezTo>
                        <a:pt x="6" y="38"/>
                        <a:pt x="0" y="30"/>
                        <a:pt x="1" y="22"/>
                      </a:cubicBezTo>
                      <a:cubicBezTo>
                        <a:pt x="3" y="9"/>
                        <a:pt x="19" y="0"/>
                        <a:pt x="29" y="11"/>
                      </a:cubicBezTo>
                      <a:close/>
                      <a:moveTo>
                        <a:pt x="11" y="24"/>
                      </a:moveTo>
                      <a:cubicBezTo>
                        <a:pt x="15" y="23"/>
                        <a:pt x="15" y="19"/>
                        <a:pt x="18" y="16"/>
                      </a:cubicBezTo>
                      <a:cubicBezTo>
                        <a:pt x="13" y="13"/>
                        <a:pt x="7" y="19"/>
                        <a:pt x="11" y="24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92" name="iSḻïḓè">
                  <a:extLst>
                    <a:ext uri="{FF2B5EF4-FFF2-40B4-BE49-F238E27FC236}">
                      <a16:creationId xmlns:a16="http://schemas.microsoft.com/office/drawing/2014/main" id="{63386772-2B19-47C2-852E-0DEB83A4E836}"/>
                    </a:ext>
                  </a:extLst>
                </p:cNvPr>
                <p:cNvSpPr/>
                <p:nvPr/>
              </p:nvSpPr>
              <p:spPr bwMode="auto">
                <a:xfrm>
                  <a:off x="257175" y="2827338"/>
                  <a:ext cx="109538" cy="104775"/>
                </a:xfrm>
                <a:custGeom>
                  <a:avLst/>
                  <a:gdLst>
                    <a:gd name="T0" fmla="*/ 17 w 35"/>
                    <a:gd name="T1" fmla="*/ 0 h 33"/>
                    <a:gd name="T2" fmla="*/ 35 w 35"/>
                    <a:gd name="T3" fmla="*/ 25 h 33"/>
                    <a:gd name="T4" fmla="*/ 30 w 35"/>
                    <a:gd name="T5" fmla="*/ 33 h 33"/>
                    <a:gd name="T6" fmla="*/ 0 w 35"/>
                    <a:gd name="T7" fmla="*/ 28 h 33"/>
                    <a:gd name="T8" fmla="*/ 6 w 35"/>
                    <a:gd name="T9" fmla="*/ 18 h 33"/>
                    <a:gd name="T10" fmla="*/ 22 w 35"/>
                    <a:gd name="T11" fmla="*/ 23 h 33"/>
                    <a:gd name="T12" fmla="*/ 13 w 35"/>
                    <a:gd name="T13" fmla="*/ 10 h 33"/>
                    <a:gd name="T14" fmla="*/ 17 w 35"/>
                    <a:gd name="T15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5" h="33">
                      <a:moveTo>
                        <a:pt x="17" y="0"/>
                      </a:moveTo>
                      <a:cubicBezTo>
                        <a:pt x="25" y="7"/>
                        <a:pt x="29" y="17"/>
                        <a:pt x="35" y="25"/>
                      </a:cubicBezTo>
                      <a:cubicBezTo>
                        <a:pt x="34" y="28"/>
                        <a:pt x="31" y="30"/>
                        <a:pt x="30" y="33"/>
                      </a:cubicBezTo>
                      <a:cubicBezTo>
                        <a:pt x="20" y="32"/>
                        <a:pt x="11" y="29"/>
                        <a:pt x="0" y="28"/>
                      </a:cubicBezTo>
                      <a:cubicBezTo>
                        <a:pt x="2" y="24"/>
                        <a:pt x="5" y="22"/>
                        <a:pt x="6" y="18"/>
                      </a:cubicBezTo>
                      <a:cubicBezTo>
                        <a:pt x="12" y="19"/>
                        <a:pt x="17" y="21"/>
                        <a:pt x="22" y="23"/>
                      </a:cubicBezTo>
                      <a:cubicBezTo>
                        <a:pt x="21" y="19"/>
                        <a:pt x="16" y="14"/>
                        <a:pt x="13" y="10"/>
                      </a:cubicBezTo>
                      <a:cubicBezTo>
                        <a:pt x="13" y="5"/>
                        <a:pt x="17" y="4"/>
                        <a:pt x="17" y="0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93" name="íSľiḑé">
                  <a:extLst>
                    <a:ext uri="{FF2B5EF4-FFF2-40B4-BE49-F238E27FC236}">
                      <a16:creationId xmlns:a16="http://schemas.microsoft.com/office/drawing/2014/main" id="{0052BB91-1897-4CAE-8B9E-5998DE347175}"/>
                    </a:ext>
                  </a:extLst>
                </p:cNvPr>
                <p:cNvSpPr/>
                <p:nvPr/>
              </p:nvSpPr>
              <p:spPr bwMode="auto">
                <a:xfrm>
                  <a:off x="1973263" y="2846388"/>
                  <a:ext cx="142875" cy="130175"/>
                </a:xfrm>
                <a:custGeom>
                  <a:avLst/>
                  <a:gdLst>
                    <a:gd name="T0" fmla="*/ 45 w 45"/>
                    <a:gd name="T1" fmla="*/ 32 h 41"/>
                    <a:gd name="T2" fmla="*/ 38 w 45"/>
                    <a:gd name="T3" fmla="*/ 35 h 41"/>
                    <a:gd name="T4" fmla="*/ 31 w 45"/>
                    <a:gd name="T5" fmla="*/ 26 h 41"/>
                    <a:gd name="T6" fmla="*/ 6 w 45"/>
                    <a:gd name="T7" fmla="*/ 41 h 41"/>
                    <a:gd name="T8" fmla="*/ 0 w 45"/>
                    <a:gd name="T9" fmla="*/ 30 h 41"/>
                    <a:gd name="T10" fmla="*/ 24 w 45"/>
                    <a:gd name="T11" fmla="*/ 16 h 41"/>
                    <a:gd name="T12" fmla="*/ 18 w 45"/>
                    <a:gd name="T13" fmla="*/ 5 h 41"/>
                    <a:gd name="T14" fmla="*/ 25 w 45"/>
                    <a:gd name="T15" fmla="*/ 0 h 41"/>
                    <a:gd name="T16" fmla="*/ 45 w 45"/>
                    <a:gd name="T17" fmla="*/ 32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41">
                      <a:moveTo>
                        <a:pt x="45" y="32"/>
                      </a:moveTo>
                      <a:cubicBezTo>
                        <a:pt x="42" y="32"/>
                        <a:pt x="40" y="34"/>
                        <a:pt x="38" y="35"/>
                      </a:cubicBezTo>
                      <a:cubicBezTo>
                        <a:pt x="34" y="34"/>
                        <a:pt x="33" y="30"/>
                        <a:pt x="31" y="26"/>
                      </a:cubicBezTo>
                      <a:cubicBezTo>
                        <a:pt x="22" y="30"/>
                        <a:pt x="14" y="35"/>
                        <a:pt x="6" y="41"/>
                      </a:cubicBezTo>
                      <a:cubicBezTo>
                        <a:pt x="3" y="38"/>
                        <a:pt x="1" y="34"/>
                        <a:pt x="0" y="30"/>
                      </a:cubicBezTo>
                      <a:cubicBezTo>
                        <a:pt x="9" y="26"/>
                        <a:pt x="15" y="20"/>
                        <a:pt x="24" y="16"/>
                      </a:cubicBezTo>
                      <a:cubicBezTo>
                        <a:pt x="23" y="12"/>
                        <a:pt x="20" y="9"/>
                        <a:pt x="18" y="5"/>
                      </a:cubicBezTo>
                      <a:cubicBezTo>
                        <a:pt x="21" y="3"/>
                        <a:pt x="23" y="2"/>
                        <a:pt x="25" y="0"/>
                      </a:cubicBezTo>
                      <a:cubicBezTo>
                        <a:pt x="33" y="9"/>
                        <a:pt x="39" y="21"/>
                        <a:pt x="45" y="32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94" name="iṧ1íḑé">
                  <a:extLst>
                    <a:ext uri="{FF2B5EF4-FFF2-40B4-BE49-F238E27FC236}">
                      <a16:creationId xmlns:a16="http://schemas.microsoft.com/office/drawing/2014/main" id="{1926E783-4748-4674-89F3-9CB79358C74A}"/>
                    </a:ext>
                  </a:extLst>
                </p:cNvPr>
                <p:cNvSpPr/>
                <p:nvPr/>
              </p:nvSpPr>
              <p:spPr bwMode="auto">
                <a:xfrm>
                  <a:off x="203200" y="2903538"/>
                  <a:ext cx="34925" cy="50800"/>
                </a:xfrm>
                <a:custGeom>
                  <a:avLst/>
                  <a:gdLst>
                    <a:gd name="T0" fmla="*/ 11 w 11"/>
                    <a:gd name="T1" fmla="*/ 7 h 16"/>
                    <a:gd name="T2" fmla="*/ 7 w 11"/>
                    <a:gd name="T3" fmla="*/ 16 h 16"/>
                    <a:gd name="T4" fmla="*/ 0 w 11"/>
                    <a:gd name="T5" fmla="*/ 14 h 16"/>
                    <a:gd name="T6" fmla="*/ 11 w 11"/>
                    <a:gd name="T7" fmla="*/ 7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6">
                      <a:moveTo>
                        <a:pt x="11" y="7"/>
                      </a:moveTo>
                      <a:cubicBezTo>
                        <a:pt x="11" y="11"/>
                        <a:pt x="8" y="13"/>
                        <a:pt x="7" y="16"/>
                      </a:cubicBezTo>
                      <a:cubicBezTo>
                        <a:pt x="4" y="16"/>
                        <a:pt x="3" y="14"/>
                        <a:pt x="0" y="14"/>
                      </a:cubicBezTo>
                      <a:cubicBezTo>
                        <a:pt x="2" y="7"/>
                        <a:pt x="6" y="0"/>
                        <a:pt x="11" y="7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95" name="iSḷîde">
                  <a:extLst>
                    <a:ext uri="{FF2B5EF4-FFF2-40B4-BE49-F238E27FC236}">
                      <a16:creationId xmlns:a16="http://schemas.microsoft.com/office/drawing/2014/main" id="{3FE9734A-A944-4069-9E2F-7C9651AB2071}"/>
                    </a:ext>
                  </a:extLst>
                </p:cNvPr>
                <p:cNvSpPr/>
                <p:nvPr/>
              </p:nvSpPr>
              <p:spPr bwMode="auto">
                <a:xfrm>
                  <a:off x="231775" y="2928938"/>
                  <a:ext cx="93663" cy="73025"/>
                </a:xfrm>
                <a:custGeom>
                  <a:avLst/>
                  <a:gdLst>
                    <a:gd name="T0" fmla="*/ 30 w 30"/>
                    <a:gd name="T1" fmla="*/ 13 h 23"/>
                    <a:gd name="T2" fmla="*/ 25 w 30"/>
                    <a:gd name="T3" fmla="*/ 23 h 23"/>
                    <a:gd name="T4" fmla="*/ 0 w 30"/>
                    <a:gd name="T5" fmla="*/ 10 h 23"/>
                    <a:gd name="T6" fmla="*/ 6 w 30"/>
                    <a:gd name="T7" fmla="*/ 0 h 23"/>
                    <a:gd name="T8" fmla="*/ 30 w 30"/>
                    <a:gd name="T9" fmla="*/ 1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23">
                      <a:moveTo>
                        <a:pt x="30" y="13"/>
                      </a:moveTo>
                      <a:cubicBezTo>
                        <a:pt x="29" y="17"/>
                        <a:pt x="27" y="20"/>
                        <a:pt x="25" y="23"/>
                      </a:cubicBezTo>
                      <a:cubicBezTo>
                        <a:pt x="16" y="19"/>
                        <a:pt x="9" y="14"/>
                        <a:pt x="0" y="10"/>
                      </a:cubicBezTo>
                      <a:cubicBezTo>
                        <a:pt x="2" y="7"/>
                        <a:pt x="4" y="3"/>
                        <a:pt x="6" y="0"/>
                      </a:cubicBezTo>
                      <a:cubicBezTo>
                        <a:pt x="14" y="5"/>
                        <a:pt x="22" y="9"/>
                        <a:pt x="30" y="13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96" name="îšlïḓé">
                  <a:extLst>
                    <a:ext uri="{FF2B5EF4-FFF2-40B4-BE49-F238E27FC236}">
                      <a16:creationId xmlns:a16="http://schemas.microsoft.com/office/drawing/2014/main" id="{31FCE460-DA45-4D92-A03D-F348C430A782}"/>
                    </a:ext>
                  </a:extLst>
                </p:cNvPr>
                <p:cNvSpPr/>
                <p:nvPr/>
              </p:nvSpPr>
              <p:spPr bwMode="auto">
                <a:xfrm>
                  <a:off x="2011363" y="2973388"/>
                  <a:ext cx="117475" cy="117475"/>
                </a:xfrm>
                <a:custGeom>
                  <a:avLst/>
                  <a:gdLst>
                    <a:gd name="T0" fmla="*/ 22 w 37"/>
                    <a:gd name="T1" fmla="*/ 35 h 37"/>
                    <a:gd name="T2" fmla="*/ 14 w 37"/>
                    <a:gd name="T3" fmla="*/ 17 h 37"/>
                    <a:gd name="T4" fmla="*/ 19 w 37"/>
                    <a:gd name="T5" fmla="*/ 37 h 37"/>
                    <a:gd name="T6" fmla="*/ 4 w 37"/>
                    <a:gd name="T7" fmla="*/ 13 h 37"/>
                    <a:gd name="T8" fmla="*/ 29 w 37"/>
                    <a:gd name="T9" fmla="*/ 8 h 37"/>
                    <a:gd name="T10" fmla="*/ 22 w 37"/>
                    <a:gd name="T11" fmla="*/ 35 h 37"/>
                    <a:gd name="T12" fmla="*/ 23 w 37"/>
                    <a:gd name="T13" fmla="*/ 23 h 37"/>
                    <a:gd name="T14" fmla="*/ 20 w 37"/>
                    <a:gd name="T15" fmla="*/ 14 h 37"/>
                    <a:gd name="T16" fmla="*/ 23 w 37"/>
                    <a:gd name="T17" fmla="*/ 2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7">
                      <a:moveTo>
                        <a:pt x="22" y="35"/>
                      </a:moveTo>
                      <a:cubicBezTo>
                        <a:pt x="20" y="29"/>
                        <a:pt x="17" y="23"/>
                        <a:pt x="14" y="17"/>
                      </a:cubicBezTo>
                      <a:cubicBezTo>
                        <a:pt x="6" y="24"/>
                        <a:pt x="20" y="28"/>
                        <a:pt x="19" y="37"/>
                      </a:cubicBezTo>
                      <a:cubicBezTo>
                        <a:pt x="9" y="36"/>
                        <a:pt x="0" y="24"/>
                        <a:pt x="4" y="13"/>
                      </a:cubicBezTo>
                      <a:cubicBezTo>
                        <a:pt x="7" y="3"/>
                        <a:pt x="22" y="0"/>
                        <a:pt x="29" y="8"/>
                      </a:cubicBezTo>
                      <a:cubicBezTo>
                        <a:pt x="37" y="17"/>
                        <a:pt x="36" y="33"/>
                        <a:pt x="22" y="35"/>
                      </a:cubicBezTo>
                      <a:close/>
                      <a:moveTo>
                        <a:pt x="23" y="23"/>
                      </a:moveTo>
                      <a:cubicBezTo>
                        <a:pt x="29" y="22"/>
                        <a:pt x="27" y="12"/>
                        <a:pt x="20" y="14"/>
                      </a:cubicBezTo>
                      <a:cubicBezTo>
                        <a:pt x="19" y="16"/>
                        <a:pt x="22" y="20"/>
                        <a:pt x="23" y="23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97" name="îŝļïdè">
                  <a:extLst>
                    <a:ext uri="{FF2B5EF4-FFF2-40B4-BE49-F238E27FC236}">
                      <a16:creationId xmlns:a16="http://schemas.microsoft.com/office/drawing/2014/main" id="{91E29AF9-03F1-49F3-933E-980C86DB75E3}"/>
                    </a:ext>
                  </a:extLst>
                </p:cNvPr>
                <p:cNvSpPr/>
                <p:nvPr/>
              </p:nvSpPr>
              <p:spPr bwMode="auto">
                <a:xfrm>
                  <a:off x="184150" y="2973388"/>
                  <a:ext cx="115888" cy="133350"/>
                </a:xfrm>
                <a:custGeom>
                  <a:avLst/>
                  <a:gdLst>
                    <a:gd name="T0" fmla="*/ 37 w 37"/>
                    <a:gd name="T1" fmla="*/ 15 h 42"/>
                    <a:gd name="T2" fmla="*/ 33 w 37"/>
                    <a:gd name="T3" fmla="*/ 25 h 42"/>
                    <a:gd name="T4" fmla="*/ 15 w 37"/>
                    <a:gd name="T5" fmla="*/ 19 h 42"/>
                    <a:gd name="T6" fmla="*/ 30 w 37"/>
                    <a:gd name="T7" fmla="*/ 32 h 42"/>
                    <a:gd name="T8" fmla="*/ 26 w 37"/>
                    <a:gd name="T9" fmla="*/ 42 h 42"/>
                    <a:gd name="T10" fmla="*/ 0 w 37"/>
                    <a:gd name="T11" fmla="*/ 32 h 42"/>
                    <a:gd name="T12" fmla="*/ 4 w 37"/>
                    <a:gd name="T13" fmla="*/ 23 h 42"/>
                    <a:gd name="T14" fmla="*/ 7 w 37"/>
                    <a:gd name="T15" fmla="*/ 24 h 42"/>
                    <a:gd name="T16" fmla="*/ 6 w 37"/>
                    <a:gd name="T17" fmla="*/ 18 h 42"/>
                    <a:gd name="T18" fmla="*/ 37 w 37"/>
                    <a:gd name="T19" fmla="*/ 15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7" h="42">
                      <a:moveTo>
                        <a:pt x="37" y="15"/>
                      </a:moveTo>
                      <a:cubicBezTo>
                        <a:pt x="36" y="18"/>
                        <a:pt x="34" y="21"/>
                        <a:pt x="33" y="25"/>
                      </a:cubicBezTo>
                      <a:cubicBezTo>
                        <a:pt x="26" y="24"/>
                        <a:pt x="23" y="19"/>
                        <a:pt x="15" y="19"/>
                      </a:cubicBezTo>
                      <a:cubicBezTo>
                        <a:pt x="9" y="27"/>
                        <a:pt x="24" y="29"/>
                        <a:pt x="30" y="32"/>
                      </a:cubicBezTo>
                      <a:cubicBezTo>
                        <a:pt x="29" y="36"/>
                        <a:pt x="27" y="39"/>
                        <a:pt x="26" y="42"/>
                      </a:cubicBezTo>
                      <a:cubicBezTo>
                        <a:pt x="17" y="39"/>
                        <a:pt x="9" y="36"/>
                        <a:pt x="0" y="32"/>
                      </a:cubicBezTo>
                      <a:cubicBezTo>
                        <a:pt x="1" y="28"/>
                        <a:pt x="2" y="26"/>
                        <a:pt x="4" y="23"/>
                      </a:cubicBezTo>
                      <a:cubicBezTo>
                        <a:pt x="6" y="22"/>
                        <a:pt x="5" y="24"/>
                        <a:pt x="7" y="24"/>
                      </a:cubicBezTo>
                      <a:cubicBezTo>
                        <a:pt x="7" y="22"/>
                        <a:pt x="6" y="20"/>
                        <a:pt x="6" y="18"/>
                      </a:cubicBezTo>
                      <a:cubicBezTo>
                        <a:pt x="7" y="0"/>
                        <a:pt x="28" y="11"/>
                        <a:pt x="37" y="15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98" name="íṣlîďè">
                  <a:extLst>
                    <a:ext uri="{FF2B5EF4-FFF2-40B4-BE49-F238E27FC236}">
                      <a16:creationId xmlns:a16="http://schemas.microsoft.com/office/drawing/2014/main" id="{DECF2D80-EAF9-4BE5-9929-84DAB53C221A}"/>
                    </a:ext>
                  </a:extLst>
                </p:cNvPr>
                <p:cNvSpPr/>
                <p:nvPr/>
              </p:nvSpPr>
              <p:spPr bwMode="auto">
                <a:xfrm>
                  <a:off x="107950" y="3097213"/>
                  <a:ext cx="146050" cy="136525"/>
                </a:xfrm>
                <a:custGeom>
                  <a:avLst/>
                  <a:gdLst>
                    <a:gd name="T0" fmla="*/ 0 w 46"/>
                    <a:gd name="T1" fmla="*/ 35 h 43"/>
                    <a:gd name="T2" fmla="*/ 4 w 46"/>
                    <a:gd name="T3" fmla="*/ 23 h 43"/>
                    <a:gd name="T4" fmla="*/ 35 w 46"/>
                    <a:gd name="T5" fmla="*/ 22 h 43"/>
                    <a:gd name="T6" fmla="*/ 7 w 46"/>
                    <a:gd name="T7" fmla="*/ 11 h 43"/>
                    <a:gd name="T8" fmla="*/ 10 w 46"/>
                    <a:gd name="T9" fmla="*/ 0 h 43"/>
                    <a:gd name="T10" fmla="*/ 45 w 46"/>
                    <a:gd name="T11" fmla="*/ 18 h 43"/>
                    <a:gd name="T12" fmla="*/ 30 w 46"/>
                    <a:gd name="T13" fmla="*/ 42 h 43"/>
                    <a:gd name="T14" fmla="*/ 0 w 46"/>
                    <a:gd name="T15" fmla="*/ 35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6" h="43">
                      <a:moveTo>
                        <a:pt x="0" y="35"/>
                      </a:moveTo>
                      <a:cubicBezTo>
                        <a:pt x="1" y="31"/>
                        <a:pt x="3" y="27"/>
                        <a:pt x="4" y="23"/>
                      </a:cubicBezTo>
                      <a:cubicBezTo>
                        <a:pt x="12" y="25"/>
                        <a:pt x="37" y="37"/>
                        <a:pt x="35" y="22"/>
                      </a:cubicBezTo>
                      <a:cubicBezTo>
                        <a:pt x="34" y="13"/>
                        <a:pt x="14" y="16"/>
                        <a:pt x="7" y="11"/>
                      </a:cubicBezTo>
                      <a:cubicBezTo>
                        <a:pt x="8" y="7"/>
                        <a:pt x="9" y="3"/>
                        <a:pt x="10" y="0"/>
                      </a:cubicBezTo>
                      <a:cubicBezTo>
                        <a:pt x="22" y="4"/>
                        <a:pt x="43" y="3"/>
                        <a:pt x="45" y="18"/>
                      </a:cubicBezTo>
                      <a:cubicBezTo>
                        <a:pt x="46" y="28"/>
                        <a:pt x="40" y="41"/>
                        <a:pt x="30" y="42"/>
                      </a:cubicBezTo>
                      <a:cubicBezTo>
                        <a:pt x="19" y="43"/>
                        <a:pt x="11" y="36"/>
                        <a:pt x="0" y="35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99" name="ís1ídè">
                  <a:extLst>
                    <a:ext uri="{FF2B5EF4-FFF2-40B4-BE49-F238E27FC236}">
                      <a16:creationId xmlns:a16="http://schemas.microsoft.com/office/drawing/2014/main" id="{EA171EB1-BC76-4CBF-9151-691B0F1686E2}"/>
                    </a:ext>
                  </a:extLst>
                </p:cNvPr>
                <p:cNvSpPr/>
                <p:nvPr/>
              </p:nvSpPr>
              <p:spPr bwMode="auto">
                <a:xfrm>
                  <a:off x="2046288" y="3081338"/>
                  <a:ext cx="114300" cy="120650"/>
                </a:xfrm>
                <a:custGeom>
                  <a:avLst/>
                  <a:gdLst>
                    <a:gd name="T0" fmla="*/ 29 w 36"/>
                    <a:gd name="T1" fmla="*/ 35 h 38"/>
                    <a:gd name="T2" fmla="*/ 26 w 36"/>
                    <a:gd name="T3" fmla="*/ 27 h 38"/>
                    <a:gd name="T4" fmla="*/ 28 w 36"/>
                    <a:gd name="T5" fmla="*/ 21 h 38"/>
                    <a:gd name="T6" fmla="*/ 20 w 36"/>
                    <a:gd name="T7" fmla="*/ 28 h 38"/>
                    <a:gd name="T8" fmla="*/ 21 w 36"/>
                    <a:gd name="T9" fmla="*/ 38 h 38"/>
                    <a:gd name="T10" fmla="*/ 25 w 36"/>
                    <a:gd name="T11" fmla="*/ 5 h 38"/>
                    <a:gd name="T12" fmla="*/ 36 w 36"/>
                    <a:gd name="T13" fmla="*/ 29 h 38"/>
                    <a:gd name="T14" fmla="*/ 29 w 36"/>
                    <a:gd name="T15" fmla="*/ 3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" h="38">
                      <a:moveTo>
                        <a:pt x="29" y="35"/>
                      </a:moveTo>
                      <a:cubicBezTo>
                        <a:pt x="29" y="30"/>
                        <a:pt x="26" y="30"/>
                        <a:pt x="26" y="27"/>
                      </a:cubicBezTo>
                      <a:cubicBezTo>
                        <a:pt x="26" y="25"/>
                        <a:pt x="28" y="23"/>
                        <a:pt x="28" y="21"/>
                      </a:cubicBezTo>
                      <a:cubicBezTo>
                        <a:pt x="25" y="7"/>
                        <a:pt x="3" y="25"/>
                        <a:pt x="20" y="28"/>
                      </a:cubicBezTo>
                      <a:cubicBezTo>
                        <a:pt x="20" y="32"/>
                        <a:pt x="22" y="36"/>
                        <a:pt x="21" y="38"/>
                      </a:cubicBezTo>
                      <a:cubicBezTo>
                        <a:pt x="0" y="37"/>
                        <a:pt x="1" y="0"/>
                        <a:pt x="25" y="5"/>
                      </a:cubicBezTo>
                      <a:cubicBezTo>
                        <a:pt x="33" y="7"/>
                        <a:pt x="36" y="17"/>
                        <a:pt x="36" y="29"/>
                      </a:cubicBezTo>
                      <a:cubicBezTo>
                        <a:pt x="34" y="31"/>
                        <a:pt x="33" y="34"/>
                        <a:pt x="29" y="35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00" name="íslîḑè">
                  <a:extLst>
                    <a:ext uri="{FF2B5EF4-FFF2-40B4-BE49-F238E27FC236}">
                      <a16:creationId xmlns:a16="http://schemas.microsoft.com/office/drawing/2014/main" id="{834921A3-1158-4ABB-AF1F-1E4E28CFF6CC}"/>
                    </a:ext>
                  </a:extLst>
                </p:cNvPr>
                <p:cNvSpPr/>
                <p:nvPr/>
              </p:nvSpPr>
              <p:spPr bwMode="auto">
                <a:xfrm>
                  <a:off x="2084388" y="3201988"/>
                  <a:ext cx="133350" cy="114300"/>
                </a:xfrm>
                <a:custGeom>
                  <a:avLst/>
                  <a:gdLst>
                    <a:gd name="T0" fmla="*/ 41 w 42"/>
                    <a:gd name="T1" fmla="*/ 10 h 36"/>
                    <a:gd name="T2" fmla="*/ 28 w 42"/>
                    <a:gd name="T3" fmla="*/ 12 h 36"/>
                    <a:gd name="T4" fmla="*/ 6 w 42"/>
                    <a:gd name="T5" fmla="*/ 36 h 36"/>
                    <a:gd name="T6" fmla="*/ 4 w 42"/>
                    <a:gd name="T7" fmla="*/ 25 h 36"/>
                    <a:gd name="T8" fmla="*/ 22 w 42"/>
                    <a:gd name="T9" fmla="*/ 16 h 36"/>
                    <a:gd name="T10" fmla="*/ 3 w 42"/>
                    <a:gd name="T11" fmla="*/ 17 h 36"/>
                    <a:gd name="T12" fmla="*/ 1 w 42"/>
                    <a:gd name="T13" fmla="*/ 6 h 36"/>
                    <a:gd name="T14" fmla="*/ 39 w 42"/>
                    <a:gd name="T15" fmla="*/ 0 h 36"/>
                    <a:gd name="T16" fmla="*/ 41 w 42"/>
                    <a:gd name="T17" fmla="*/ 1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36">
                      <a:moveTo>
                        <a:pt x="41" y="10"/>
                      </a:moveTo>
                      <a:cubicBezTo>
                        <a:pt x="37" y="11"/>
                        <a:pt x="33" y="12"/>
                        <a:pt x="28" y="12"/>
                      </a:cubicBezTo>
                      <a:cubicBezTo>
                        <a:pt x="42" y="28"/>
                        <a:pt x="22" y="35"/>
                        <a:pt x="6" y="36"/>
                      </a:cubicBezTo>
                      <a:cubicBezTo>
                        <a:pt x="6" y="32"/>
                        <a:pt x="4" y="29"/>
                        <a:pt x="4" y="25"/>
                      </a:cubicBezTo>
                      <a:cubicBezTo>
                        <a:pt x="11" y="23"/>
                        <a:pt x="25" y="25"/>
                        <a:pt x="22" y="16"/>
                      </a:cubicBezTo>
                      <a:cubicBezTo>
                        <a:pt x="18" y="12"/>
                        <a:pt x="9" y="17"/>
                        <a:pt x="3" y="17"/>
                      </a:cubicBezTo>
                      <a:cubicBezTo>
                        <a:pt x="2" y="14"/>
                        <a:pt x="0" y="9"/>
                        <a:pt x="1" y="6"/>
                      </a:cubicBezTo>
                      <a:cubicBezTo>
                        <a:pt x="14" y="5"/>
                        <a:pt x="27" y="0"/>
                        <a:pt x="39" y="0"/>
                      </a:cubicBezTo>
                      <a:cubicBezTo>
                        <a:pt x="39" y="4"/>
                        <a:pt x="40" y="6"/>
                        <a:pt x="41" y="10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01" name="iŝḻîḋê">
                  <a:extLst>
                    <a:ext uri="{FF2B5EF4-FFF2-40B4-BE49-F238E27FC236}">
                      <a16:creationId xmlns:a16="http://schemas.microsoft.com/office/drawing/2014/main" id="{DEEF4CEB-9641-4060-AFE1-E8D85602B802}"/>
                    </a:ext>
                  </a:extLst>
                </p:cNvPr>
                <p:cNvSpPr/>
                <p:nvPr/>
              </p:nvSpPr>
              <p:spPr bwMode="auto">
                <a:xfrm>
                  <a:off x="114300" y="3300413"/>
                  <a:ext cx="101600" cy="111125"/>
                </a:xfrm>
                <a:custGeom>
                  <a:avLst/>
                  <a:gdLst>
                    <a:gd name="T0" fmla="*/ 32 w 32"/>
                    <a:gd name="T1" fmla="*/ 6 h 35"/>
                    <a:gd name="T2" fmla="*/ 31 w 32"/>
                    <a:gd name="T3" fmla="*/ 17 h 35"/>
                    <a:gd name="T4" fmla="*/ 11 w 32"/>
                    <a:gd name="T5" fmla="*/ 19 h 35"/>
                    <a:gd name="T6" fmla="*/ 31 w 32"/>
                    <a:gd name="T7" fmla="*/ 25 h 35"/>
                    <a:gd name="T8" fmla="*/ 30 w 32"/>
                    <a:gd name="T9" fmla="*/ 35 h 35"/>
                    <a:gd name="T10" fmla="*/ 2 w 32"/>
                    <a:gd name="T11" fmla="*/ 33 h 35"/>
                    <a:gd name="T12" fmla="*/ 6 w 32"/>
                    <a:gd name="T13" fmla="*/ 23 h 35"/>
                    <a:gd name="T14" fmla="*/ 3 w 32"/>
                    <a:gd name="T15" fmla="*/ 11 h 35"/>
                    <a:gd name="T16" fmla="*/ 32 w 32"/>
                    <a:gd name="T17" fmla="*/ 6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5">
                      <a:moveTo>
                        <a:pt x="32" y="6"/>
                      </a:moveTo>
                      <a:cubicBezTo>
                        <a:pt x="32" y="10"/>
                        <a:pt x="32" y="14"/>
                        <a:pt x="31" y="17"/>
                      </a:cubicBezTo>
                      <a:cubicBezTo>
                        <a:pt x="24" y="17"/>
                        <a:pt x="11" y="12"/>
                        <a:pt x="11" y="19"/>
                      </a:cubicBezTo>
                      <a:cubicBezTo>
                        <a:pt x="11" y="26"/>
                        <a:pt x="24" y="22"/>
                        <a:pt x="31" y="25"/>
                      </a:cubicBezTo>
                      <a:cubicBezTo>
                        <a:pt x="30" y="28"/>
                        <a:pt x="31" y="33"/>
                        <a:pt x="30" y="35"/>
                      </a:cubicBezTo>
                      <a:cubicBezTo>
                        <a:pt x="20" y="35"/>
                        <a:pt x="11" y="34"/>
                        <a:pt x="2" y="33"/>
                      </a:cubicBezTo>
                      <a:cubicBezTo>
                        <a:pt x="3" y="29"/>
                        <a:pt x="0" y="22"/>
                        <a:pt x="6" y="23"/>
                      </a:cubicBezTo>
                      <a:cubicBezTo>
                        <a:pt x="4" y="19"/>
                        <a:pt x="2" y="15"/>
                        <a:pt x="3" y="11"/>
                      </a:cubicBezTo>
                      <a:cubicBezTo>
                        <a:pt x="5" y="0"/>
                        <a:pt x="22" y="5"/>
                        <a:pt x="32" y="6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02" name="iṥlïḑê">
                  <a:extLst>
                    <a:ext uri="{FF2B5EF4-FFF2-40B4-BE49-F238E27FC236}">
                      <a16:creationId xmlns:a16="http://schemas.microsoft.com/office/drawing/2014/main" id="{CF4E6A0D-70BA-4B1F-9D27-777D1A69E0BD}"/>
                    </a:ext>
                  </a:extLst>
                </p:cNvPr>
                <p:cNvSpPr/>
                <p:nvPr/>
              </p:nvSpPr>
              <p:spPr bwMode="auto">
                <a:xfrm>
                  <a:off x="2103438" y="3328988"/>
                  <a:ext cx="101600" cy="101600"/>
                </a:xfrm>
                <a:custGeom>
                  <a:avLst/>
                  <a:gdLst>
                    <a:gd name="T0" fmla="*/ 28 w 32"/>
                    <a:gd name="T1" fmla="*/ 0 h 32"/>
                    <a:gd name="T2" fmla="*/ 25 w 32"/>
                    <a:gd name="T3" fmla="*/ 10 h 32"/>
                    <a:gd name="T4" fmla="*/ 30 w 32"/>
                    <a:gd name="T5" fmla="*/ 24 h 32"/>
                    <a:gd name="T6" fmla="*/ 3 w 32"/>
                    <a:gd name="T7" fmla="*/ 32 h 32"/>
                    <a:gd name="T8" fmla="*/ 1 w 32"/>
                    <a:gd name="T9" fmla="*/ 21 h 32"/>
                    <a:gd name="T10" fmla="*/ 21 w 32"/>
                    <a:gd name="T11" fmla="*/ 15 h 32"/>
                    <a:gd name="T12" fmla="*/ 1 w 32"/>
                    <a:gd name="T13" fmla="*/ 13 h 32"/>
                    <a:gd name="T14" fmla="*/ 0 w 32"/>
                    <a:gd name="T15" fmla="*/ 2 h 32"/>
                    <a:gd name="T16" fmla="*/ 28 w 32"/>
                    <a:gd name="T17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2">
                      <a:moveTo>
                        <a:pt x="28" y="0"/>
                      </a:moveTo>
                      <a:cubicBezTo>
                        <a:pt x="27" y="4"/>
                        <a:pt x="32" y="11"/>
                        <a:pt x="25" y="10"/>
                      </a:cubicBezTo>
                      <a:cubicBezTo>
                        <a:pt x="28" y="14"/>
                        <a:pt x="31" y="17"/>
                        <a:pt x="30" y="24"/>
                      </a:cubicBezTo>
                      <a:cubicBezTo>
                        <a:pt x="26" y="32"/>
                        <a:pt x="12" y="30"/>
                        <a:pt x="3" y="32"/>
                      </a:cubicBezTo>
                      <a:cubicBezTo>
                        <a:pt x="2" y="29"/>
                        <a:pt x="2" y="24"/>
                        <a:pt x="1" y="21"/>
                      </a:cubicBezTo>
                      <a:cubicBezTo>
                        <a:pt x="7" y="18"/>
                        <a:pt x="22" y="23"/>
                        <a:pt x="21" y="15"/>
                      </a:cubicBezTo>
                      <a:cubicBezTo>
                        <a:pt x="20" y="8"/>
                        <a:pt x="8" y="14"/>
                        <a:pt x="1" y="13"/>
                      </a:cubicBezTo>
                      <a:cubicBezTo>
                        <a:pt x="1" y="9"/>
                        <a:pt x="0" y="6"/>
                        <a:pt x="0" y="2"/>
                      </a:cubicBezTo>
                      <a:cubicBezTo>
                        <a:pt x="9" y="1"/>
                        <a:pt x="18" y="0"/>
                        <a:pt x="28" y="0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03" name="iṡḷîďê">
                  <a:extLst>
                    <a:ext uri="{FF2B5EF4-FFF2-40B4-BE49-F238E27FC236}">
                      <a16:creationId xmlns:a16="http://schemas.microsoft.com/office/drawing/2014/main" id="{505B7764-37C5-4780-B54A-6D30876CBF48}"/>
                    </a:ext>
                  </a:extLst>
                </p:cNvPr>
                <p:cNvSpPr/>
                <p:nvPr/>
              </p:nvSpPr>
              <p:spPr bwMode="auto">
                <a:xfrm>
                  <a:off x="88900" y="3430588"/>
                  <a:ext cx="25400" cy="41275"/>
                </a:xfrm>
                <a:custGeom>
                  <a:avLst/>
                  <a:gdLst>
                    <a:gd name="T0" fmla="*/ 7 w 8"/>
                    <a:gd name="T1" fmla="*/ 1 h 13"/>
                    <a:gd name="T2" fmla="*/ 8 w 8"/>
                    <a:gd name="T3" fmla="*/ 11 h 13"/>
                    <a:gd name="T4" fmla="*/ 0 w 8"/>
                    <a:gd name="T5" fmla="*/ 12 h 13"/>
                    <a:gd name="T6" fmla="*/ 0 w 8"/>
                    <a:gd name="T7" fmla="*/ 2 h 13"/>
                    <a:gd name="T8" fmla="*/ 7 w 8"/>
                    <a:gd name="T9" fmla="*/ 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13">
                      <a:moveTo>
                        <a:pt x="7" y="1"/>
                      </a:moveTo>
                      <a:cubicBezTo>
                        <a:pt x="7" y="6"/>
                        <a:pt x="7" y="6"/>
                        <a:pt x="8" y="11"/>
                      </a:cubicBezTo>
                      <a:cubicBezTo>
                        <a:pt x="6" y="13"/>
                        <a:pt x="2" y="12"/>
                        <a:pt x="0" y="12"/>
                      </a:cubicBezTo>
                      <a:cubicBezTo>
                        <a:pt x="0" y="9"/>
                        <a:pt x="0" y="5"/>
                        <a:pt x="0" y="2"/>
                      </a:cubicBezTo>
                      <a:cubicBezTo>
                        <a:pt x="1" y="0"/>
                        <a:pt x="5" y="1"/>
                        <a:pt x="7" y="1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04" name="íṡ1ídê">
                  <a:extLst>
                    <a:ext uri="{FF2B5EF4-FFF2-40B4-BE49-F238E27FC236}">
                      <a16:creationId xmlns:a16="http://schemas.microsoft.com/office/drawing/2014/main" id="{3520CDA0-CC56-42BB-AA6E-CDBF4FB46607}"/>
                    </a:ext>
                  </a:extLst>
                </p:cNvPr>
                <p:cNvSpPr/>
                <p:nvPr/>
              </p:nvSpPr>
              <p:spPr bwMode="auto">
                <a:xfrm>
                  <a:off x="117475" y="3433763"/>
                  <a:ext cx="92075" cy="34925"/>
                </a:xfrm>
                <a:custGeom>
                  <a:avLst/>
                  <a:gdLst>
                    <a:gd name="T0" fmla="*/ 29 w 29"/>
                    <a:gd name="T1" fmla="*/ 0 h 11"/>
                    <a:gd name="T2" fmla="*/ 29 w 29"/>
                    <a:gd name="T3" fmla="*/ 10 h 11"/>
                    <a:gd name="T4" fmla="*/ 1 w 29"/>
                    <a:gd name="T5" fmla="*/ 11 h 11"/>
                    <a:gd name="T6" fmla="*/ 2 w 29"/>
                    <a:gd name="T7" fmla="*/ 0 h 11"/>
                    <a:gd name="T8" fmla="*/ 29 w 29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11">
                      <a:moveTo>
                        <a:pt x="29" y="0"/>
                      </a:moveTo>
                      <a:cubicBezTo>
                        <a:pt x="29" y="3"/>
                        <a:pt x="29" y="7"/>
                        <a:pt x="29" y="10"/>
                      </a:cubicBezTo>
                      <a:cubicBezTo>
                        <a:pt x="21" y="11"/>
                        <a:pt x="11" y="11"/>
                        <a:pt x="1" y="11"/>
                      </a:cubicBezTo>
                      <a:cubicBezTo>
                        <a:pt x="2" y="7"/>
                        <a:pt x="0" y="2"/>
                        <a:pt x="2" y="0"/>
                      </a:cubicBezTo>
                      <a:cubicBezTo>
                        <a:pt x="11" y="0"/>
                        <a:pt x="20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05" name="isḷïḑé">
                  <a:extLst>
                    <a:ext uri="{FF2B5EF4-FFF2-40B4-BE49-F238E27FC236}">
                      <a16:creationId xmlns:a16="http://schemas.microsoft.com/office/drawing/2014/main" id="{B1CBDEDB-0087-44C2-8CA0-E56526DBD258}"/>
                    </a:ext>
                  </a:extLst>
                </p:cNvPr>
                <p:cNvSpPr/>
                <p:nvPr/>
              </p:nvSpPr>
              <p:spPr bwMode="auto">
                <a:xfrm>
                  <a:off x="2087563" y="3436938"/>
                  <a:ext cx="133350" cy="127000"/>
                </a:xfrm>
                <a:custGeom>
                  <a:avLst/>
                  <a:gdLst>
                    <a:gd name="T0" fmla="*/ 25 w 42"/>
                    <a:gd name="T1" fmla="*/ 35 h 40"/>
                    <a:gd name="T2" fmla="*/ 17 w 42"/>
                    <a:gd name="T3" fmla="*/ 3 h 40"/>
                    <a:gd name="T4" fmla="*/ 25 w 42"/>
                    <a:gd name="T5" fmla="*/ 35 h 40"/>
                    <a:gd name="T6" fmla="*/ 13 w 42"/>
                    <a:gd name="T7" fmla="*/ 20 h 40"/>
                    <a:gd name="T8" fmla="*/ 27 w 42"/>
                    <a:gd name="T9" fmla="*/ 22 h 40"/>
                    <a:gd name="T10" fmla="*/ 27 w 42"/>
                    <a:gd name="T11" fmla="*/ 17 h 40"/>
                    <a:gd name="T12" fmla="*/ 13 w 42"/>
                    <a:gd name="T13" fmla="*/ 2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40">
                      <a:moveTo>
                        <a:pt x="25" y="35"/>
                      </a:moveTo>
                      <a:cubicBezTo>
                        <a:pt x="0" y="40"/>
                        <a:pt x="0" y="6"/>
                        <a:pt x="17" y="3"/>
                      </a:cubicBezTo>
                      <a:cubicBezTo>
                        <a:pt x="34" y="0"/>
                        <a:pt x="42" y="26"/>
                        <a:pt x="25" y="35"/>
                      </a:cubicBezTo>
                      <a:close/>
                      <a:moveTo>
                        <a:pt x="13" y="20"/>
                      </a:moveTo>
                      <a:cubicBezTo>
                        <a:pt x="14" y="25"/>
                        <a:pt x="23" y="25"/>
                        <a:pt x="27" y="22"/>
                      </a:cubicBezTo>
                      <a:cubicBezTo>
                        <a:pt x="27" y="20"/>
                        <a:pt x="27" y="18"/>
                        <a:pt x="27" y="17"/>
                      </a:cubicBezTo>
                      <a:cubicBezTo>
                        <a:pt x="22" y="12"/>
                        <a:pt x="12" y="13"/>
                        <a:pt x="13" y="20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06" name="íş1iḓè">
                  <a:extLst>
                    <a:ext uri="{FF2B5EF4-FFF2-40B4-BE49-F238E27FC236}">
                      <a16:creationId xmlns:a16="http://schemas.microsoft.com/office/drawing/2014/main" id="{CC0CD191-531A-4B1E-B77E-50CBB0F39B5B}"/>
                    </a:ext>
                  </a:extLst>
                </p:cNvPr>
                <p:cNvSpPr/>
                <p:nvPr/>
              </p:nvSpPr>
              <p:spPr bwMode="auto">
                <a:xfrm>
                  <a:off x="120650" y="3462338"/>
                  <a:ext cx="149225" cy="79375"/>
                </a:xfrm>
                <a:custGeom>
                  <a:avLst/>
                  <a:gdLst>
                    <a:gd name="T0" fmla="*/ 40 w 47"/>
                    <a:gd name="T1" fmla="*/ 25 h 25"/>
                    <a:gd name="T2" fmla="*/ 32 w 47"/>
                    <a:gd name="T3" fmla="*/ 20 h 25"/>
                    <a:gd name="T4" fmla="*/ 1 w 47"/>
                    <a:gd name="T5" fmla="*/ 21 h 25"/>
                    <a:gd name="T6" fmla="*/ 1 w 47"/>
                    <a:gd name="T7" fmla="*/ 10 h 25"/>
                    <a:gd name="T8" fmla="*/ 40 w 47"/>
                    <a:gd name="T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5">
                      <a:moveTo>
                        <a:pt x="40" y="25"/>
                      </a:moveTo>
                      <a:cubicBezTo>
                        <a:pt x="36" y="25"/>
                        <a:pt x="31" y="24"/>
                        <a:pt x="32" y="20"/>
                      </a:cubicBezTo>
                      <a:cubicBezTo>
                        <a:pt x="23" y="19"/>
                        <a:pt x="12" y="21"/>
                        <a:pt x="1" y="21"/>
                      </a:cubicBezTo>
                      <a:cubicBezTo>
                        <a:pt x="2" y="17"/>
                        <a:pt x="0" y="15"/>
                        <a:pt x="1" y="10"/>
                      </a:cubicBezTo>
                      <a:cubicBezTo>
                        <a:pt x="16" y="10"/>
                        <a:pt x="47" y="0"/>
                        <a:pt x="40" y="25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07" name="íŝľíḓè">
                  <a:extLst>
                    <a:ext uri="{FF2B5EF4-FFF2-40B4-BE49-F238E27FC236}">
                      <a16:creationId xmlns:a16="http://schemas.microsoft.com/office/drawing/2014/main" id="{DBB46C3E-F25C-41C2-9CEB-7FCA9DA58044}"/>
                    </a:ext>
                  </a:extLst>
                </p:cNvPr>
                <p:cNvSpPr/>
                <p:nvPr/>
              </p:nvSpPr>
              <p:spPr bwMode="auto">
                <a:xfrm>
                  <a:off x="88900" y="3494088"/>
                  <a:ext cx="28575" cy="38100"/>
                </a:xfrm>
                <a:custGeom>
                  <a:avLst/>
                  <a:gdLst>
                    <a:gd name="T0" fmla="*/ 8 w 9"/>
                    <a:gd name="T1" fmla="*/ 0 h 12"/>
                    <a:gd name="T2" fmla="*/ 9 w 9"/>
                    <a:gd name="T3" fmla="*/ 11 h 12"/>
                    <a:gd name="T4" fmla="*/ 1 w 9"/>
                    <a:gd name="T5" fmla="*/ 12 h 12"/>
                    <a:gd name="T6" fmla="*/ 0 w 9"/>
                    <a:gd name="T7" fmla="*/ 1 h 12"/>
                    <a:gd name="T8" fmla="*/ 8 w 9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2">
                      <a:moveTo>
                        <a:pt x="8" y="0"/>
                      </a:moveTo>
                      <a:cubicBezTo>
                        <a:pt x="8" y="4"/>
                        <a:pt x="8" y="8"/>
                        <a:pt x="9" y="11"/>
                      </a:cubicBezTo>
                      <a:cubicBezTo>
                        <a:pt x="7" y="12"/>
                        <a:pt x="2" y="12"/>
                        <a:pt x="1" y="12"/>
                      </a:cubicBezTo>
                      <a:cubicBezTo>
                        <a:pt x="2" y="7"/>
                        <a:pt x="0" y="5"/>
                        <a:pt x="0" y="1"/>
                      </a:cubicBezTo>
                      <a:cubicBezTo>
                        <a:pt x="2" y="0"/>
                        <a:pt x="6" y="1"/>
                        <a:pt x="8" y="0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08" name="iṣļiḍé">
                  <a:extLst>
                    <a:ext uri="{FF2B5EF4-FFF2-40B4-BE49-F238E27FC236}">
                      <a16:creationId xmlns:a16="http://schemas.microsoft.com/office/drawing/2014/main" id="{D4B4C47D-104B-4E0D-8CFE-7CD9ACC032F6}"/>
                    </a:ext>
                  </a:extLst>
                </p:cNvPr>
                <p:cNvSpPr/>
                <p:nvPr/>
              </p:nvSpPr>
              <p:spPr bwMode="auto">
                <a:xfrm>
                  <a:off x="127000" y="3541713"/>
                  <a:ext cx="104775" cy="107950"/>
                </a:xfrm>
                <a:custGeom>
                  <a:avLst/>
                  <a:gdLst>
                    <a:gd name="T0" fmla="*/ 27 w 33"/>
                    <a:gd name="T1" fmla="*/ 0 h 34"/>
                    <a:gd name="T2" fmla="*/ 30 w 33"/>
                    <a:gd name="T3" fmla="*/ 12 h 34"/>
                    <a:gd name="T4" fmla="*/ 11 w 33"/>
                    <a:gd name="T5" fmla="*/ 17 h 34"/>
                    <a:gd name="T6" fmla="*/ 31 w 33"/>
                    <a:gd name="T7" fmla="*/ 19 h 34"/>
                    <a:gd name="T8" fmla="*/ 33 w 33"/>
                    <a:gd name="T9" fmla="*/ 30 h 34"/>
                    <a:gd name="T10" fmla="*/ 5 w 33"/>
                    <a:gd name="T11" fmla="*/ 34 h 34"/>
                    <a:gd name="T12" fmla="*/ 3 w 33"/>
                    <a:gd name="T13" fmla="*/ 25 h 34"/>
                    <a:gd name="T14" fmla="*/ 7 w 33"/>
                    <a:gd name="T15" fmla="*/ 24 h 34"/>
                    <a:gd name="T16" fmla="*/ 1 w 33"/>
                    <a:gd name="T17" fmla="*/ 12 h 34"/>
                    <a:gd name="T18" fmla="*/ 27 w 33"/>
                    <a:gd name="T1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3" h="34">
                      <a:moveTo>
                        <a:pt x="27" y="0"/>
                      </a:moveTo>
                      <a:cubicBezTo>
                        <a:pt x="29" y="3"/>
                        <a:pt x="29" y="8"/>
                        <a:pt x="30" y="12"/>
                      </a:cubicBezTo>
                      <a:cubicBezTo>
                        <a:pt x="24" y="14"/>
                        <a:pt x="14" y="12"/>
                        <a:pt x="11" y="17"/>
                      </a:cubicBezTo>
                      <a:cubicBezTo>
                        <a:pt x="11" y="27"/>
                        <a:pt x="24" y="19"/>
                        <a:pt x="31" y="19"/>
                      </a:cubicBezTo>
                      <a:cubicBezTo>
                        <a:pt x="32" y="23"/>
                        <a:pt x="32" y="26"/>
                        <a:pt x="33" y="30"/>
                      </a:cubicBezTo>
                      <a:cubicBezTo>
                        <a:pt x="24" y="31"/>
                        <a:pt x="15" y="34"/>
                        <a:pt x="5" y="34"/>
                      </a:cubicBezTo>
                      <a:cubicBezTo>
                        <a:pt x="4" y="32"/>
                        <a:pt x="4" y="28"/>
                        <a:pt x="3" y="25"/>
                      </a:cubicBezTo>
                      <a:cubicBezTo>
                        <a:pt x="5" y="25"/>
                        <a:pt x="5" y="24"/>
                        <a:pt x="7" y="24"/>
                      </a:cubicBezTo>
                      <a:cubicBezTo>
                        <a:pt x="3" y="20"/>
                        <a:pt x="0" y="17"/>
                        <a:pt x="1" y="12"/>
                      </a:cubicBezTo>
                      <a:cubicBezTo>
                        <a:pt x="2" y="2"/>
                        <a:pt x="18" y="4"/>
                        <a:pt x="27" y="0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09" name="îṥ1íḋè">
                  <a:extLst>
                    <a:ext uri="{FF2B5EF4-FFF2-40B4-BE49-F238E27FC236}">
                      <a16:creationId xmlns:a16="http://schemas.microsoft.com/office/drawing/2014/main" id="{5CE4C9C0-891D-4938-89B2-1EB278C11223}"/>
                    </a:ext>
                  </a:extLst>
                </p:cNvPr>
                <p:cNvSpPr/>
                <p:nvPr/>
              </p:nvSpPr>
              <p:spPr bwMode="auto">
                <a:xfrm>
                  <a:off x="2093913" y="3560763"/>
                  <a:ext cx="127000" cy="57150"/>
                </a:xfrm>
                <a:custGeom>
                  <a:avLst/>
                  <a:gdLst>
                    <a:gd name="T0" fmla="*/ 2 w 40"/>
                    <a:gd name="T1" fmla="*/ 0 h 18"/>
                    <a:gd name="T2" fmla="*/ 40 w 40"/>
                    <a:gd name="T3" fmla="*/ 7 h 18"/>
                    <a:gd name="T4" fmla="*/ 38 w 40"/>
                    <a:gd name="T5" fmla="*/ 18 h 18"/>
                    <a:gd name="T6" fmla="*/ 0 w 40"/>
                    <a:gd name="T7" fmla="*/ 11 h 18"/>
                    <a:gd name="T8" fmla="*/ 2 w 40"/>
                    <a:gd name="T9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18">
                      <a:moveTo>
                        <a:pt x="2" y="0"/>
                      </a:moveTo>
                      <a:cubicBezTo>
                        <a:pt x="15" y="2"/>
                        <a:pt x="27" y="5"/>
                        <a:pt x="40" y="7"/>
                      </a:cubicBezTo>
                      <a:cubicBezTo>
                        <a:pt x="40" y="11"/>
                        <a:pt x="39" y="14"/>
                        <a:pt x="38" y="18"/>
                      </a:cubicBezTo>
                      <a:cubicBezTo>
                        <a:pt x="26" y="16"/>
                        <a:pt x="13" y="13"/>
                        <a:pt x="0" y="11"/>
                      </a:cubicBezTo>
                      <a:cubicBezTo>
                        <a:pt x="1" y="8"/>
                        <a:pt x="1" y="4"/>
                        <a:pt x="2" y="0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0" name="íŝļiḑe">
                  <a:extLst>
                    <a:ext uri="{FF2B5EF4-FFF2-40B4-BE49-F238E27FC236}">
                      <a16:creationId xmlns:a16="http://schemas.microsoft.com/office/drawing/2014/main" id="{486FCABA-B62E-4B61-AA62-FC6BFA359A6E}"/>
                    </a:ext>
                  </a:extLst>
                </p:cNvPr>
                <p:cNvSpPr/>
                <p:nvPr/>
              </p:nvSpPr>
              <p:spPr bwMode="auto">
                <a:xfrm>
                  <a:off x="2055813" y="3617913"/>
                  <a:ext cx="130175" cy="117475"/>
                </a:xfrm>
                <a:custGeom>
                  <a:avLst/>
                  <a:gdLst>
                    <a:gd name="T0" fmla="*/ 21 w 41"/>
                    <a:gd name="T1" fmla="*/ 1 h 37"/>
                    <a:gd name="T2" fmla="*/ 25 w 41"/>
                    <a:gd name="T3" fmla="*/ 33 h 37"/>
                    <a:gd name="T4" fmla="*/ 21 w 41"/>
                    <a:gd name="T5" fmla="*/ 1 h 37"/>
                    <a:gd name="T6" fmla="*/ 14 w 41"/>
                    <a:gd name="T7" fmla="*/ 18 h 37"/>
                    <a:gd name="T8" fmla="*/ 28 w 41"/>
                    <a:gd name="T9" fmla="*/ 20 h 37"/>
                    <a:gd name="T10" fmla="*/ 28 w 41"/>
                    <a:gd name="T11" fmla="*/ 15 h 37"/>
                    <a:gd name="T12" fmla="*/ 14 w 41"/>
                    <a:gd name="T13" fmla="*/ 1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" h="37">
                      <a:moveTo>
                        <a:pt x="21" y="1"/>
                      </a:moveTo>
                      <a:cubicBezTo>
                        <a:pt x="39" y="0"/>
                        <a:pt x="41" y="30"/>
                        <a:pt x="25" y="33"/>
                      </a:cubicBezTo>
                      <a:cubicBezTo>
                        <a:pt x="3" y="37"/>
                        <a:pt x="0" y="3"/>
                        <a:pt x="21" y="1"/>
                      </a:cubicBezTo>
                      <a:close/>
                      <a:moveTo>
                        <a:pt x="14" y="18"/>
                      </a:moveTo>
                      <a:cubicBezTo>
                        <a:pt x="15" y="22"/>
                        <a:pt x="24" y="24"/>
                        <a:pt x="28" y="20"/>
                      </a:cubicBezTo>
                      <a:cubicBezTo>
                        <a:pt x="28" y="18"/>
                        <a:pt x="28" y="17"/>
                        <a:pt x="28" y="15"/>
                      </a:cubicBezTo>
                      <a:cubicBezTo>
                        <a:pt x="24" y="10"/>
                        <a:pt x="13" y="11"/>
                        <a:pt x="14" y="18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1" name="is1îḍé">
                  <a:extLst>
                    <a:ext uri="{FF2B5EF4-FFF2-40B4-BE49-F238E27FC236}">
                      <a16:creationId xmlns:a16="http://schemas.microsoft.com/office/drawing/2014/main" id="{022942B9-87E2-4973-AFB2-A5242136E00F}"/>
                    </a:ext>
                  </a:extLst>
                </p:cNvPr>
                <p:cNvSpPr/>
                <p:nvPr/>
              </p:nvSpPr>
              <p:spPr bwMode="auto">
                <a:xfrm>
                  <a:off x="155575" y="3649663"/>
                  <a:ext cx="111125" cy="117475"/>
                </a:xfrm>
                <a:custGeom>
                  <a:avLst/>
                  <a:gdLst>
                    <a:gd name="T0" fmla="*/ 24 w 35"/>
                    <a:gd name="T1" fmla="*/ 0 h 37"/>
                    <a:gd name="T2" fmla="*/ 25 w 35"/>
                    <a:gd name="T3" fmla="*/ 12 h 37"/>
                    <a:gd name="T4" fmla="*/ 21 w 35"/>
                    <a:gd name="T5" fmla="*/ 34 h 37"/>
                    <a:gd name="T6" fmla="*/ 9 w 35"/>
                    <a:gd name="T7" fmla="*/ 17 h 37"/>
                    <a:gd name="T8" fmla="*/ 13 w 35"/>
                    <a:gd name="T9" fmla="*/ 26 h 37"/>
                    <a:gd name="T10" fmla="*/ 14 w 35"/>
                    <a:gd name="T11" fmla="*/ 36 h 37"/>
                    <a:gd name="T12" fmla="*/ 0 w 35"/>
                    <a:gd name="T13" fmla="*/ 12 h 37"/>
                    <a:gd name="T14" fmla="*/ 24 w 35"/>
                    <a:gd name="T15" fmla="*/ 0 h 37"/>
                    <a:gd name="T16" fmla="*/ 16 w 35"/>
                    <a:gd name="T17" fmla="*/ 15 h 37"/>
                    <a:gd name="T18" fmla="*/ 24 w 35"/>
                    <a:gd name="T19" fmla="*/ 23 h 37"/>
                    <a:gd name="T20" fmla="*/ 16 w 35"/>
                    <a:gd name="T21" fmla="*/ 1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5" h="37">
                      <a:moveTo>
                        <a:pt x="24" y="0"/>
                      </a:moveTo>
                      <a:cubicBezTo>
                        <a:pt x="26" y="4"/>
                        <a:pt x="29" y="11"/>
                        <a:pt x="25" y="12"/>
                      </a:cubicBezTo>
                      <a:cubicBezTo>
                        <a:pt x="34" y="16"/>
                        <a:pt x="35" y="37"/>
                        <a:pt x="21" y="34"/>
                      </a:cubicBezTo>
                      <a:cubicBezTo>
                        <a:pt x="15" y="32"/>
                        <a:pt x="15" y="21"/>
                        <a:pt x="9" y="17"/>
                      </a:cubicBezTo>
                      <a:cubicBezTo>
                        <a:pt x="5" y="20"/>
                        <a:pt x="10" y="26"/>
                        <a:pt x="13" y="26"/>
                      </a:cubicBezTo>
                      <a:cubicBezTo>
                        <a:pt x="13" y="30"/>
                        <a:pt x="13" y="33"/>
                        <a:pt x="14" y="36"/>
                      </a:cubicBezTo>
                      <a:cubicBezTo>
                        <a:pt x="2" y="36"/>
                        <a:pt x="1" y="24"/>
                        <a:pt x="0" y="12"/>
                      </a:cubicBezTo>
                      <a:cubicBezTo>
                        <a:pt x="5" y="4"/>
                        <a:pt x="18" y="6"/>
                        <a:pt x="24" y="0"/>
                      </a:cubicBezTo>
                      <a:close/>
                      <a:moveTo>
                        <a:pt x="16" y="15"/>
                      </a:moveTo>
                      <a:cubicBezTo>
                        <a:pt x="18" y="18"/>
                        <a:pt x="18" y="24"/>
                        <a:pt x="24" y="23"/>
                      </a:cubicBezTo>
                      <a:cubicBezTo>
                        <a:pt x="26" y="18"/>
                        <a:pt x="21" y="13"/>
                        <a:pt x="16" y="15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2" name="ïşļíḍe">
                  <a:extLst>
                    <a:ext uri="{FF2B5EF4-FFF2-40B4-BE49-F238E27FC236}">
                      <a16:creationId xmlns:a16="http://schemas.microsoft.com/office/drawing/2014/main" id="{883CBF34-E2FD-4979-AC86-8DB5653B0B12}"/>
                    </a:ext>
                  </a:extLst>
                </p:cNvPr>
                <p:cNvSpPr/>
                <p:nvPr/>
              </p:nvSpPr>
              <p:spPr bwMode="auto">
                <a:xfrm>
                  <a:off x="2001838" y="3697288"/>
                  <a:ext cx="184150" cy="149225"/>
                </a:xfrm>
                <a:custGeom>
                  <a:avLst/>
                  <a:gdLst>
                    <a:gd name="T0" fmla="*/ 19 w 58"/>
                    <a:gd name="T1" fmla="*/ 8 h 47"/>
                    <a:gd name="T2" fmla="*/ 16 w 58"/>
                    <a:gd name="T3" fmla="*/ 28 h 47"/>
                    <a:gd name="T4" fmla="*/ 18 w 58"/>
                    <a:gd name="T5" fmla="*/ 17 h 47"/>
                    <a:gd name="T6" fmla="*/ 36 w 58"/>
                    <a:gd name="T7" fmla="*/ 36 h 47"/>
                    <a:gd name="T8" fmla="*/ 39 w 58"/>
                    <a:gd name="T9" fmla="*/ 38 h 47"/>
                    <a:gd name="T10" fmla="*/ 35 w 58"/>
                    <a:gd name="T11" fmla="*/ 47 h 47"/>
                    <a:gd name="T12" fmla="*/ 2 w 58"/>
                    <a:gd name="T13" fmla="*/ 30 h 47"/>
                    <a:gd name="T14" fmla="*/ 19 w 58"/>
                    <a:gd name="T15" fmla="*/ 8 h 47"/>
                    <a:gd name="T16" fmla="*/ 34 w 58"/>
                    <a:gd name="T17" fmla="*/ 27 h 47"/>
                    <a:gd name="T18" fmla="*/ 25 w 58"/>
                    <a:gd name="T19" fmla="*/ 23 h 47"/>
                    <a:gd name="T20" fmla="*/ 34 w 58"/>
                    <a:gd name="T21" fmla="*/ 27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8" h="47">
                      <a:moveTo>
                        <a:pt x="19" y="8"/>
                      </a:moveTo>
                      <a:cubicBezTo>
                        <a:pt x="20" y="16"/>
                        <a:pt x="1" y="23"/>
                        <a:pt x="16" y="28"/>
                      </a:cubicBezTo>
                      <a:cubicBezTo>
                        <a:pt x="16" y="25"/>
                        <a:pt x="16" y="19"/>
                        <a:pt x="18" y="17"/>
                      </a:cubicBezTo>
                      <a:cubicBezTo>
                        <a:pt x="28" y="0"/>
                        <a:pt x="58" y="27"/>
                        <a:pt x="36" y="36"/>
                      </a:cubicBezTo>
                      <a:cubicBezTo>
                        <a:pt x="36" y="37"/>
                        <a:pt x="38" y="36"/>
                        <a:pt x="39" y="38"/>
                      </a:cubicBezTo>
                      <a:cubicBezTo>
                        <a:pt x="37" y="41"/>
                        <a:pt x="36" y="44"/>
                        <a:pt x="35" y="47"/>
                      </a:cubicBezTo>
                      <a:cubicBezTo>
                        <a:pt x="27" y="41"/>
                        <a:pt x="5" y="41"/>
                        <a:pt x="2" y="30"/>
                      </a:cubicBezTo>
                      <a:cubicBezTo>
                        <a:pt x="0" y="22"/>
                        <a:pt x="7" y="3"/>
                        <a:pt x="19" y="8"/>
                      </a:cubicBezTo>
                      <a:close/>
                      <a:moveTo>
                        <a:pt x="34" y="27"/>
                      </a:moveTo>
                      <a:cubicBezTo>
                        <a:pt x="33" y="24"/>
                        <a:pt x="27" y="22"/>
                        <a:pt x="25" y="23"/>
                      </a:cubicBezTo>
                      <a:cubicBezTo>
                        <a:pt x="14" y="29"/>
                        <a:pt x="37" y="39"/>
                        <a:pt x="34" y="27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3" name="ísļïḍè">
                  <a:extLst>
                    <a:ext uri="{FF2B5EF4-FFF2-40B4-BE49-F238E27FC236}">
                      <a16:creationId xmlns:a16="http://schemas.microsoft.com/office/drawing/2014/main" id="{2DF07E98-2E5F-4B96-B867-B0C845C31168}"/>
                    </a:ext>
                  </a:extLst>
                </p:cNvPr>
                <p:cNvSpPr/>
                <p:nvPr/>
              </p:nvSpPr>
              <p:spPr bwMode="auto">
                <a:xfrm>
                  <a:off x="187325" y="3763963"/>
                  <a:ext cx="92075" cy="66675"/>
                </a:xfrm>
                <a:custGeom>
                  <a:avLst/>
                  <a:gdLst>
                    <a:gd name="T0" fmla="*/ 29 w 29"/>
                    <a:gd name="T1" fmla="*/ 11 h 21"/>
                    <a:gd name="T2" fmla="*/ 5 w 29"/>
                    <a:gd name="T3" fmla="*/ 21 h 21"/>
                    <a:gd name="T4" fmla="*/ 0 w 29"/>
                    <a:gd name="T5" fmla="*/ 10 h 21"/>
                    <a:gd name="T6" fmla="*/ 25 w 29"/>
                    <a:gd name="T7" fmla="*/ 0 h 21"/>
                    <a:gd name="T8" fmla="*/ 29 w 29"/>
                    <a:gd name="T9" fmla="*/ 1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21">
                      <a:moveTo>
                        <a:pt x="29" y="11"/>
                      </a:moveTo>
                      <a:cubicBezTo>
                        <a:pt x="21" y="14"/>
                        <a:pt x="12" y="17"/>
                        <a:pt x="5" y="21"/>
                      </a:cubicBezTo>
                      <a:cubicBezTo>
                        <a:pt x="2" y="18"/>
                        <a:pt x="1" y="14"/>
                        <a:pt x="0" y="10"/>
                      </a:cubicBezTo>
                      <a:cubicBezTo>
                        <a:pt x="8" y="7"/>
                        <a:pt x="17" y="4"/>
                        <a:pt x="25" y="0"/>
                      </a:cubicBezTo>
                      <a:cubicBezTo>
                        <a:pt x="27" y="3"/>
                        <a:pt x="29" y="7"/>
                        <a:pt x="29" y="11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4" name="íşļiḍe">
                  <a:extLst>
                    <a:ext uri="{FF2B5EF4-FFF2-40B4-BE49-F238E27FC236}">
                      <a16:creationId xmlns:a16="http://schemas.microsoft.com/office/drawing/2014/main" id="{8A054616-345D-4C8F-968E-6019829F3503}"/>
                    </a:ext>
                  </a:extLst>
                </p:cNvPr>
                <p:cNvSpPr/>
                <p:nvPr/>
              </p:nvSpPr>
              <p:spPr bwMode="auto">
                <a:xfrm>
                  <a:off x="155575" y="3792538"/>
                  <a:ext cx="34925" cy="47625"/>
                </a:xfrm>
                <a:custGeom>
                  <a:avLst/>
                  <a:gdLst>
                    <a:gd name="T0" fmla="*/ 11 w 11"/>
                    <a:gd name="T1" fmla="*/ 13 h 15"/>
                    <a:gd name="T2" fmla="*/ 4 w 11"/>
                    <a:gd name="T3" fmla="*/ 15 h 15"/>
                    <a:gd name="T4" fmla="*/ 0 w 11"/>
                    <a:gd name="T5" fmla="*/ 4 h 15"/>
                    <a:gd name="T6" fmla="*/ 11 w 11"/>
                    <a:gd name="T7" fmla="*/ 1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5">
                      <a:moveTo>
                        <a:pt x="11" y="13"/>
                      </a:moveTo>
                      <a:cubicBezTo>
                        <a:pt x="8" y="13"/>
                        <a:pt x="7" y="15"/>
                        <a:pt x="4" y="15"/>
                      </a:cubicBezTo>
                      <a:cubicBezTo>
                        <a:pt x="3" y="11"/>
                        <a:pt x="0" y="9"/>
                        <a:pt x="0" y="4"/>
                      </a:cubicBezTo>
                      <a:cubicBezTo>
                        <a:pt x="8" y="0"/>
                        <a:pt x="9" y="7"/>
                        <a:pt x="11" y="13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5" name="îSḷïḓê">
                  <a:extLst>
                    <a:ext uri="{FF2B5EF4-FFF2-40B4-BE49-F238E27FC236}">
                      <a16:creationId xmlns:a16="http://schemas.microsoft.com/office/drawing/2014/main" id="{724A2B6A-3D77-478B-9C93-10263799A7ED}"/>
                    </a:ext>
                  </a:extLst>
                </p:cNvPr>
                <p:cNvSpPr/>
                <p:nvPr/>
              </p:nvSpPr>
              <p:spPr bwMode="auto">
                <a:xfrm>
                  <a:off x="1966913" y="3805238"/>
                  <a:ext cx="133350" cy="149225"/>
                </a:xfrm>
                <a:custGeom>
                  <a:avLst/>
                  <a:gdLst>
                    <a:gd name="T0" fmla="*/ 14 w 42"/>
                    <a:gd name="T1" fmla="*/ 6 h 47"/>
                    <a:gd name="T2" fmla="*/ 13 w 42"/>
                    <a:gd name="T3" fmla="*/ 17 h 47"/>
                    <a:gd name="T4" fmla="*/ 42 w 42"/>
                    <a:gd name="T5" fmla="*/ 19 h 47"/>
                    <a:gd name="T6" fmla="*/ 38 w 42"/>
                    <a:gd name="T7" fmla="*/ 28 h 47"/>
                    <a:gd name="T8" fmla="*/ 20 w 42"/>
                    <a:gd name="T9" fmla="*/ 26 h 47"/>
                    <a:gd name="T10" fmla="*/ 33 w 42"/>
                    <a:gd name="T11" fmla="*/ 40 h 47"/>
                    <a:gd name="T12" fmla="*/ 28 w 42"/>
                    <a:gd name="T13" fmla="*/ 47 h 47"/>
                    <a:gd name="T14" fmla="*/ 14 w 42"/>
                    <a:gd name="T15" fmla="*/ 34 h 47"/>
                    <a:gd name="T16" fmla="*/ 2 w 42"/>
                    <a:gd name="T17" fmla="*/ 19 h 47"/>
                    <a:gd name="T18" fmla="*/ 14 w 42"/>
                    <a:gd name="T1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2" h="47">
                      <a:moveTo>
                        <a:pt x="14" y="6"/>
                      </a:moveTo>
                      <a:cubicBezTo>
                        <a:pt x="13" y="9"/>
                        <a:pt x="9" y="13"/>
                        <a:pt x="13" y="17"/>
                      </a:cubicBezTo>
                      <a:cubicBezTo>
                        <a:pt x="23" y="17"/>
                        <a:pt x="33" y="18"/>
                        <a:pt x="42" y="19"/>
                      </a:cubicBezTo>
                      <a:cubicBezTo>
                        <a:pt x="42" y="23"/>
                        <a:pt x="40" y="25"/>
                        <a:pt x="38" y="28"/>
                      </a:cubicBezTo>
                      <a:cubicBezTo>
                        <a:pt x="33" y="29"/>
                        <a:pt x="26" y="27"/>
                        <a:pt x="20" y="26"/>
                      </a:cubicBezTo>
                      <a:cubicBezTo>
                        <a:pt x="23" y="31"/>
                        <a:pt x="30" y="34"/>
                        <a:pt x="33" y="40"/>
                      </a:cubicBezTo>
                      <a:cubicBezTo>
                        <a:pt x="30" y="42"/>
                        <a:pt x="30" y="45"/>
                        <a:pt x="28" y="47"/>
                      </a:cubicBezTo>
                      <a:cubicBezTo>
                        <a:pt x="24" y="44"/>
                        <a:pt x="19" y="39"/>
                        <a:pt x="14" y="34"/>
                      </a:cubicBezTo>
                      <a:cubicBezTo>
                        <a:pt x="10" y="29"/>
                        <a:pt x="3" y="23"/>
                        <a:pt x="2" y="19"/>
                      </a:cubicBezTo>
                      <a:cubicBezTo>
                        <a:pt x="0" y="11"/>
                        <a:pt x="5" y="0"/>
                        <a:pt x="14" y="6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6" name="î$1idé">
                  <a:extLst>
                    <a:ext uri="{FF2B5EF4-FFF2-40B4-BE49-F238E27FC236}">
                      <a16:creationId xmlns:a16="http://schemas.microsoft.com/office/drawing/2014/main" id="{D5FA0E6C-6A7B-4B2C-9A7D-74E8B6A81E52}"/>
                    </a:ext>
                  </a:extLst>
                </p:cNvPr>
                <p:cNvSpPr/>
                <p:nvPr/>
              </p:nvSpPr>
              <p:spPr bwMode="auto">
                <a:xfrm>
                  <a:off x="177800" y="3846513"/>
                  <a:ext cx="141288" cy="123825"/>
                </a:xfrm>
                <a:custGeom>
                  <a:avLst/>
                  <a:gdLst>
                    <a:gd name="T0" fmla="*/ 45 w 45"/>
                    <a:gd name="T1" fmla="*/ 11 h 39"/>
                    <a:gd name="T2" fmla="*/ 20 w 45"/>
                    <a:gd name="T3" fmla="*/ 24 h 39"/>
                    <a:gd name="T4" fmla="*/ 25 w 45"/>
                    <a:gd name="T5" fmla="*/ 34 h 39"/>
                    <a:gd name="T6" fmla="*/ 17 w 45"/>
                    <a:gd name="T7" fmla="*/ 39 h 39"/>
                    <a:gd name="T8" fmla="*/ 0 w 45"/>
                    <a:gd name="T9" fmla="*/ 6 h 39"/>
                    <a:gd name="T10" fmla="*/ 9 w 45"/>
                    <a:gd name="T11" fmla="*/ 2 h 39"/>
                    <a:gd name="T12" fmla="*/ 14 w 45"/>
                    <a:gd name="T13" fmla="*/ 13 h 39"/>
                    <a:gd name="T14" fmla="*/ 40 w 45"/>
                    <a:gd name="T15" fmla="*/ 0 h 39"/>
                    <a:gd name="T16" fmla="*/ 45 w 45"/>
                    <a:gd name="T17" fmla="*/ 11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39">
                      <a:moveTo>
                        <a:pt x="45" y="11"/>
                      </a:moveTo>
                      <a:cubicBezTo>
                        <a:pt x="37" y="15"/>
                        <a:pt x="28" y="19"/>
                        <a:pt x="20" y="24"/>
                      </a:cubicBezTo>
                      <a:cubicBezTo>
                        <a:pt x="22" y="27"/>
                        <a:pt x="23" y="31"/>
                        <a:pt x="25" y="34"/>
                      </a:cubicBezTo>
                      <a:cubicBezTo>
                        <a:pt x="24" y="37"/>
                        <a:pt x="19" y="37"/>
                        <a:pt x="17" y="39"/>
                      </a:cubicBezTo>
                      <a:cubicBezTo>
                        <a:pt x="11" y="29"/>
                        <a:pt x="6" y="18"/>
                        <a:pt x="0" y="6"/>
                      </a:cubicBezTo>
                      <a:cubicBezTo>
                        <a:pt x="4" y="5"/>
                        <a:pt x="6" y="3"/>
                        <a:pt x="9" y="2"/>
                      </a:cubicBezTo>
                      <a:cubicBezTo>
                        <a:pt x="11" y="6"/>
                        <a:pt x="12" y="9"/>
                        <a:pt x="14" y="13"/>
                      </a:cubicBezTo>
                      <a:cubicBezTo>
                        <a:pt x="23" y="9"/>
                        <a:pt x="31" y="4"/>
                        <a:pt x="40" y="0"/>
                      </a:cubicBezTo>
                      <a:cubicBezTo>
                        <a:pt x="42" y="4"/>
                        <a:pt x="44" y="7"/>
                        <a:pt x="45" y="11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7" name="íṥliḍé">
                  <a:extLst>
                    <a:ext uri="{FF2B5EF4-FFF2-40B4-BE49-F238E27FC236}">
                      <a16:creationId xmlns:a16="http://schemas.microsoft.com/office/drawing/2014/main" id="{D38B189C-DE8D-4A8D-A3C3-ACC671904AE6}"/>
                    </a:ext>
                  </a:extLst>
                </p:cNvPr>
                <p:cNvSpPr/>
                <p:nvPr/>
              </p:nvSpPr>
              <p:spPr bwMode="auto">
                <a:xfrm>
                  <a:off x="347663" y="4086225"/>
                  <a:ext cx="203200" cy="158750"/>
                </a:xfrm>
                <a:custGeom>
                  <a:avLst/>
                  <a:gdLst>
                    <a:gd name="T0" fmla="*/ 64 w 64"/>
                    <a:gd name="T1" fmla="*/ 14 h 50"/>
                    <a:gd name="T2" fmla="*/ 43 w 64"/>
                    <a:gd name="T3" fmla="*/ 15 h 50"/>
                    <a:gd name="T4" fmla="*/ 51 w 64"/>
                    <a:gd name="T5" fmla="*/ 22 h 50"/>
                    <a:gd name="T6" fmla="*/ 38 w 64"/>
                    <a:gd name="T7" fmla="*/ 20 h 50"/>
                    <a:gd name="T8" fmla="*/ 35 w 64"/>
                    <a:gd name="T9" fmla="*/ 50 h 50"/>
                    <a:gd name="T10" fmla="*/ 22 w 64"/>
                    <a:gd name="T11" fmla="*/ 45 h 50"/>
                    <a:gd name="T12" fmla="*/ 29 w 64"/>
                    <a:gd name="T13" fmla="*/ 23 h 50"/>
                    <a:gd name="T14" fmla="*/ 0 w 64"/>
                    <a:gd name="T15" fmla="*/ 18 h 50"/>
                    <a:gd name="T16" fmla="*/ 8 w 64"/>
                    <a:gd name="T17" fmla="*/ 24 h 50"/>
                    <a:gd name="T18" fmla="*/ 25 w 64"/>
                    <a:gd name="T19" fmla="*/ 18 h 50"/>
                    <a:gd name="T20" fmla="*/ 14 w 64"/>
                    <a:gd name="T21" fmla="*/ 16 h 50"/>
                    <a:gd name="T22" fmla="*/ 14 w 64"/>
                    <a:gd name="T23" fmla="*/ 6 h 50"/>
                    <a:gd name="T24" fmla="*/ 31 w 64"/>
                    <a:gd name="T25" fmla="*/ 13 h 50"/>
                    <a:gd name="T26" fmla="*/ 42 w 64"/>
                    <a:gd name="T27" fmla="*/ 6 h 50"/>
                    <a:gd name="T28" fmla="*/ 45 w 64"/>
                    <a:gd name="T29" fmla="*/ 0 h 50"/>
                    <a:gd name="T30" fmla="*/ 47 w 64"/>
                    <a:gd name="T31" fmla="*/ 0 h 50"/>
                    <a:gd name="T32" fmla="*/ 64 w 64"/>
                    <a:gd name="T33" fmla="*/ 14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4" h="50">
                      <a:moveTo>
                        <a:pt x="64" y="14"/>
                      </a:moveTo>
                      <a:cubicBezTo>
                        <a:pt x="59" y="18"/>
                        <a:pt x="48" y="8"/>
                        <a:pt x="43" y="15"/>
                      </a:cubicBezTo>
                      <a:cubicBezTo>
                        <a:pt x="46" y="16"/>
                        <a:pt x="50" y="17"/>
                        <a:pt x="51" y="22"/>
                      </a:cubicBezTo>
                      <a:cubicBezTo>
                        <a:pt x="47" y="25"/>
                        <a:pt x="42" y="20"/>
                        <a:pt x="38" y="20"/>
                      </a:cubicBezTo>
                      <a:cubicBezTo>
                        <a:pt x="30" y="26"/>
                        <a:pt x="28" y="43"/>
                        <a:pt x="35" y="50"/>
                      </a:cubicBezTo>
                      <a:cubicBezTo>
                        <a:pt x="30" y="49"/>
                        <a:pt x="27" y="46"/>
                        <a:pt x="22" y="45"/>
                      </a:cubicBezTo>
                      <a:cubicBezTo>
                        <a:pt x="20" y="34"/>
                        <a:pt x="26" y="29"/>
                        <a:pt x="29" y="23"/>
                      </a:cubicBezTo>
                      <a:cubicBezTo>
                        <a:pt x="22" y="27"/>
                        <a:pt x="1" y="35"/>
                        <a:pt x="0" y="18"/>
                      </a:cubicBezTo>
                      <a:cubicBezTo>
                        <a:pt x="4" y="18"/>
                        <a:pt x="5" y="22"/>
                        <a:pt x="8" y="24"/>
                      </a:cubicBezTo>
                      <a:cubicBezTo>
                        <a:pt x="16" y="24"/>
                        <a:pt x="22" y="21"/>
                        <a:pt x="25" y="18"/>
                      </a:cubicBezTo>
                      <a:cubicBezTo>
                        <a:pt x="24" y="16"/>
                        <a:pt x="18" y="18"/>
                        <a:pt x="14" y="16"/>
                      </a:cubicBezTo>
                      <a:cubicBezTo>
                        <a:pt x="13" y="14"/>
                        <a:pt x="14" y="9"/>
                        <a:pt x="14" y="6"/>
                      </a:cubicBezTo>
                      <a:cubicBezTo>
                        <a:pt x="19" y="9"/>
                        <a:pt x="25" y="13"/>
                        <a:pt x="31" y="13"/>
                      </a:cubicBezTo>
                      <a:cubicBezTo>
                        <a:pt x="37" y="12"/>
                        <a:pt x="38" y="5"/>
                        <a:pt x="42" y="6"/>
                      </a:cubicBezTo>
                      <a:cubicBezTo>
                        <a:pt x="43" y="4"/>
                        <a:pt x="44" y="1"/>
                        <a:pt x="45" y="0"/>
                      </a:cubicBezTo>
                      <a:cubicBezTo>
                        <a:pt x="46" y="0"/>
                        <a:pt x="46" y="0"/>
                        <a:pt x="47" y="0"/>
                      </a:cubicBezTo>
                      <a:cubicBezTo>
                        <a:pt x="50" y="7"/>
                        <a:pt x="63" y="5"/>
                        <a:pt x="64" y="14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8" name="is1ïďe">
                  <a:extLst>
                    <a:ext uri="{FF2B5EF4-FFF2-40B4-BE49-F238E27FC236}">
                      <a16:creationId xmlns:a16="http://schemas.microsoft.com/office/drawing/2014/main" id="{43803B2E-B5DD-45BD-A7B6-5B9FF6FB4B42}"/>
                    </a:ext>
                  </a:extLst>
                </p:cNvPr>
                <p:cNvSpPr/>
                <p:nvPr/>
              </p:nvSpPr>
              <p:spPr bwMode="auto">
                <a:xfrm>
                  <a:off x="646113" y="4264025"/>
                  <a:ext cx="142875" cy="165100"/>
                </a:xfrm>
                <a:custGeom>
                  <a:avLst/>
                  <a:gdLst>
                    <a:gd name="T0" fmla="*/ 25 w 45"/>
                    <a:gd name="T1" fmla="*/ 34 h 52"/>
                    <a:gd name="T2" fmla="*/ 30 w 45"/>
                    <a:gd name="T3" fmla="*/ 35 h 52"/>
                    <a:gd name="T4" fmla="*/ 32 w 45"/>
                    <a:gd name="T5" fmla="*/ 30 h 52"/>
                    <a:gd name="T6" fmla="*/ 37 w 45"/>
                    <a:gd name="T7" fmla="*/ 37 h 52"/>
                    <a:gd name="T8" fmla="*/ 23 w 45"/>
                    <a:gd name="T9" fmla="*/ 39 h 52"/>
                    <a:gd name="T10" fmla="*/ 14 w 45"/>
                    <a:gd name="T11" fmla="*/ 52 h 52"/>
                    <a:gd name="T12" fmla="*/ 16 w 45"/>
                    <a:gd name="T13" fmla="*/ 39 h 52"/>
                    <a:gd name="T14" fmla="*/ 10 w 45"/>
                    <a:gd name="T15" fmla="*/ 34 h 52"/>
                    <a:gd name="T16" fmla="*/ 19 w 45"/>
                    <a:gd name="T17" fmla="*/ 34 h 52"/>
                    <a:gd name="T18" fmla="*/ 17 w 45"/>
                    <a:gd name="T19" fmla="*/ 28 h 52"/>
                    <a:gd name="T20" fmla="*/ 21 w 45"/>
                    <a:gd name="T21" fmla="*/ 28 h 52"/>
                    <a:gd name="T22" fmla="*/ 20 w 45"/>
                    <a:gd name="T23" fmla="*/ 25 h 52"/>
                    <a:gd name="T24" fmla="*/ 23 w 45"/>
                    <a:gd name="T25" fmla="*/ 24 h 52"/>
                    <a:gd name="T26" fmla="*/ 20 w 45"/>
                    <a:gd name="T27" fmla="*/ 20 h 52"/>
                    <a:gd name="T28" fmla="*/ 3 w 45"/>
                    <a:gd name="T29" fmla="*/ 37 h 52"/>
                    <a:gd name="T30" fmla="*/ 3 w 45"/>
                    <a:gd name="T31" fmla="*/ 30 h 52"/>
                    <a:gd name="T32" fmla="*/ 16 w 45"/>
                    <a:gd name="T33" fmla="*/ 11 h 52"/>
                    <a:gd name="T34" fmla="*/ 24 w 45"/>
                    <a:gd name="T35" fmla="*/ 0 h 52"/>
                    <a:gd name="T36" fmla="*/ 27 w 45"/>
                    <a:gd name="T37" fmla="*/ 10 h 52"/>
                    <a:gd name="T38" fmla="*/ 37 w 45"/>
                    <a:gd name="T39" fmla="*/ 0 h 52"/>
                    <a:gd name="T40" fmla="*/ 39 w 45"/>
                    <a:gd name="T41" fmla="*/ 8 h 52"/>
                    <a:gd name="T42" fmla="*/ 44 w 45"/>
                    <a:gd name="T43" fmla="*/ 15 h 52"/>
                    <a:gd name="T44" fmla="*/ 35 w 45"/>
                    <a:gd name="T45" fmla="*/ 18 h 52"/>
                    <a:gd name="T46" fmla="*/ 42 w 45"/>
                    <a:gd name="T47" fmla="*/ 18 h 52"/>
                    <a:gd name="T48" fmla="*/ 43 w 45"/>
                    <a:gd name="T49" fmla="*/ 22 h 52"/>
                    <a:gd name="T50" fmla="*/ 31 w 45"/>
                    <a:gd name="T51" fmla="*/ 22 h 52"/>
                    <a:gd name="T52" fmla="*/ 34 w 45"/>
                    <a:gd name="T53" fmla="*/ 26 h 52"/>
                    <a:gd name="T54" fmla="*/ 29 w 45"/>
                    <a:gd name="T55" fmla="*/ 28 h 52"/>
                    <a:gd name="T56" fmla="*/ 31 w 45"/>
                    <a:gd name="T57" fmla="*/ 30 h 52"/>
                    <a:gd name="T58" fmla="*/ 25 w 45"/>
                    <a:gd name="T59" fmla="*/ 34 h 52"/>
                    <a:gd name="T60" fmla="*/ 23 w 45"/>
                    <a:gd name="T61" fmla="*/ 18 h 52"/>
                    <a:gd name="T62" fmla="*/ 28 w 45"/>
                    <a:gd name="T63" fmla="*/ 16 h 52"/>
                    <a:gd name="T64" fmla="*/ 26 w 45"/>
                    <a:gd name="T65" fmla="*/ 9 h 52"/>
                    <a:gd name="T66" fmla="*/ 23 w 45"/>
                    <a:gd name="T67" fmla="*/ 18 h 52"/>
                    <a:gd name="T68" fmla="*/ 36 w 45"/>
                    <a:gd name="T69" fmla="*/ 14 h 52"/>
                    <a:gd name="T70" fmla="*/ 39 w 45"/>
                    <a:gd name="T71" fmla="*/ 13 h 52"/>
                    <a:gd name="T72" fmla="*/ 39 w 45"/>
                    <a:gd name="T73" fmla="*/ 12 h 52"/>
                    <a:gd name="T74" fmla="*/ 38 w 45"/>
                    <a:gd name="T75" fmla="*/ 11 h 52"/>
                    <a:gd name="T76" fmla="*/ 36 w 45"/>
                    <a:gd name="T77" fmla="*/ 14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45" h="52">
                      <a:moveTo>
                        <a:pt x="25" y="34"/>
                      </a:moveTo>
                      <a:cubicBezTo>
                        <a:pt x="25" y="35"/>
                        <a:pt x="28" y="35"/>
                        <a:pt x="30" y="35"/>
                      </a:cubicBezTo>
                      <a:cubicBezTo>
                        <a:pt x="32" y="35"/>
                        <a:pt x="31" y="31"/>
                        <a:pt x="32" y="30"/>
                      </a:cubicBezTo>
                      <a:cubicBezTo>
                        <a:pt x="34" y="32"/>
                        <a:pt x="35" y="35"/>
                        <a:pt x="37" y="37"/>
                      </a:cubicBezTo>
                      <a:cubicBezTo>
                        <a:pt x="36" y="40"/>
                        <a:pt x="28" y="38"/>
                        <a:pt x="23" y="39"/>
                      </a:cubicBezTo>
                      <a:cubicBezTo>
                        <a:pt x="19" y="42"/>
                        <a:pt x="19" y="49"/>
                        <a:pt x="14" y="52"/>
                      </a:cubicBezTo>
                      <a:cubicBezTo>
                        <a:pt x="8" y="49"/>
                        <a:pt x="14" y="44"/>
                        <a:pt x="16" y="39"/>
                      </a:cubicBezTo>
                      <a:cubicBezTo>
                        <a:pt x="13" y="39"/>
                        <a:pt x="11" y="37"/>
                        <a:pt x="10" y="34"/>
                      </a:cubicBezTo>
                      <a:cubicBezTo>
                        <a:pt x="12" y="33"/>
                        <a:pt x="17" y="35"/>
                        <a:pt x="19" y="34"/>
                      </a:cubicBezTo>
                      <a:cubicBezTo>
                        <a:pt x="19" y="31"/>
                        <a:pt x="17" y="31"/>
                        <a:pt x="17" y="28"/>
                      </a:cubicBezTo>
                      <a:cubicBezTo>
                        <a:pt x="18" y="28"/>
                        <a:pt x="20" y="28"/>
                        <a:pt x="21" y="28"/>
                      </a:cubicBezTo>
                      <a:cubicBezTo>
                        <a:pt x="21" y="27"/>
                        <a:pt x="20" y="26"/>
                        <a:pt x="20" y="25"/>
                      </a:cubicBezTo>
                      <a:cubicBezTo>
                        <a:pt x="20" y="23"/>
                        <a:pt x="22" y="24"/>
                        <a:pt x="23" y="24"/>
                      </a:cubicBezTo>
                      <a:cubicBezTo>
                        <a:pt x="24" y="21"/>
                        <a:pt x="21" y="21"/>
                        <a:pt x="20" y="20"/>
                      </a:cubicBezTo>
                      <a:cubicBezTo>
                        <a:pt x="13" y="24"/>
                        <a:pt x="11" y="34"/>
                        <a:pt x="3" y="37"/>
                      </a:cubicBezTo>
                      <a:cubicBezTo>
                        <a:pt x="0" y="36"/>
                        <a:pt x="2" y="33"/>
                        <a:pt x="3" y="30"/>
                      </a:cubicBezTo>
                      <a:cubicBezTo>
                        <a:pt x="10" y="27"/>
                        <a:pt x="16" y="22"/>
                        <a:pt x="16" y="11"/>
                      </a:cubicBezTo>
                      <a:cubicBezTo>
                        <a:pt x="22" y="11"/>
                        <a:pt x="22" y="4"/>
                        <a:pt x="24" y="0"/>
                      </a:cubicBezTo>
                      <a:cubicBezTo>
                        <a:pt x="28" y="1"/>
                        <a:pt x="30" y="7"/>
                        <a:pt x="27" y="10"/>
                      </a:cubicBezTo>
                      <a:cubicBezTo>
                        <a:pt x="34" y="11"/>
                        <a:pt x="32" y="2"/>
                        <a:pt x="37" y="0"/>
                      </a:cubicBezTo>
                      <a:cubicBezTo>
                        <a:pt x="38" y="3"/>
                        <a:pt x="41" y="5"/>
                        <a:pt x="39" y="8"/>
                      </a:cubicBezTo>
                      <a:cubicBezTo>
                        <a:pt x="42" y="9"/>
                        <a:pt x="45" y="10"/>
                        <a:pt x="44" y="15"/>
                      </a:cubicBezTo>
                      <a:cubicBezTo>
                        <a:pt x="41" y="16"/>
                        <a:pt x="37" y="16"/>
                        <a:pt x="35" y="18"/>
                      </a:cubicBezTo>
                      <a:cubicBezTo>
                        <a:pt x="36" y="19"/>
                        <a:pt x="40" y="18"/>
                        <a:pt x="42" y="18"/>
                      </a:cubicBezTo>
                      <a:cubicBezTo>
                        <a:pt x="42" y="19"/>
                        <a:pt x="43" y="20"/>
                        <a:pt x="43" y="22"/>
                      </a:cubicBezTo>
                      <a:cubicBezTo>
                        <a:pt x="40" y="23"/>
                        <a:pt x="35" y="20"/>
                        <a:pt x="31" y="22"/>
                      </a:cubicBezTo>
                      <a:cubicBezTo>
                        <a:pt x="31" y="24"/>
                        <a:pt x="33" y="24"/>
                        <a:pt x="34" y="26"/>
                      </a:cubicBezTo>
                      <a:cubicBezTo>
                        <a:pt x="33" y="27"/>
                        <a:pt x="32" y="28"/>
                        <a:pt x="29" y="28"/>
                      </a:cubicBezTo>
                      <a:cubicBezTo>
                        <a:pt x="29" y="29"/>
                        <a:pt x="30" y="30"/>
                        <a:pt x="31" y="30"/>
                      </a:cubicBezTo>
                      <a:cubicBezTo>
                        <a:pt x="31" y="33"/>
                        <a:pt x="25" y="31"/>
                        <a:pt x="25" y="34"/>
                      </a:cubicBezTo>
                      <a:close/>
                      <a:moveTo>
                        <a:pt x="23" y="18"/>
                      </a:moveTo>
                      <a:cubicBezTo>
                        <a:pt x="26" y="19"/>
                        <a:pt x="27" y="17"/>
                        <a:pt x="28" y="16"/>
                      </a:cubicBezTo>
                      <a:cubicBezTo>
                        <a:pt x="27" y="13"/>
                        <a:pt x="23" y="13"/>
                        <a:pt x="26" y="9"/>
                      </a:cubicBezTo>
                      <a:cubicBezTo>
                        <a:pt x="20" y="9"/>
                        <a:pt x="21" y="14"/>
                        <a:pt x="23" y="18"/>
                      </a:cubicBezTo>
                      <a:close/>
                      <a:moveTo>
                        <a:pt x="36" y="14"/>
                      </a:moveTo>
                      <a:cubicBezTo>
                        <a:pt x="38" y="14"/>
                        <a:pt x="38" y="13"/>
                        <a:pt x="39" y="13"/>
                      </a:cubicBezTo>
                      <a:cubicBezTo>
                        <a:pt x="39" y="13"/>
                        <a:pt x="39" y="12"/>
                        <a:pt x="39" y="12"/>
                      </a:cubicBezTo>
                      <a:cubicBezTo>
                        <a:pt x="38" y="12"/>
                        <a:pt x="38" y="11"/>
                        <a:pt x="38" y="11"/>
                      </a:cubicBezTo>
                      <a:cubicBezTo>
                        <a:pt x="38" y="13"/>
                        <a:pt x="35" y="12"/>
                        <a:pt x="36" y="14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19" name="îṥliḓé">
                  <a:extLst>
                    <a:ext uri="{FF2B5EF4-FFF2-40B4-BE49-F238E27FC236}">
                      <a16:creationId xmlns:a16="http://schemas.microsoft.com/office/drawing/2014/main" id="{4A00462F-FB56-4F0A-AF1C-B00843D79A7A}"/>
                    </a:ext>
                  </a:extLst>
                </p:cNvPr>
                <p:cNvSpPr/>
                <p:nvPr/>
              </p:nvSpPr>
              <p:spPr bwMode="auto">
                <a:xfrm>
                  <a:off x="1565275" y="4292600"/>
                  <a:ext cx="66675" cy="123825"/>
                </a:xfrm>
                <a:custGeom>
                  <a:avLst/>
                  <a:gdLst>
                    <a:gd name="T0" fmla="*/ 11 w 21"/>
                    <a:gd name="T1" fmla="*/ 1 h 39"/>
                    <a:gd name="T2" fmla="*/ 13 w 21"/>
                    <a:gd name="T3" fmla="*/ 11 h 39"/>
                    <a:gd name="T4" fmla="*/ 13 w 21"/>
                    <a:gd name="T5" fmla="*/ 8 h 39"/>
                    <a:gd name="T6" fmla="*/ 21 w 21"/>
                    <a:gd name="T7" fmla="*/ 8 h 39"/>
                    <a:gd name="T8" fmla="*/ 14 w 21"/>
                    <a:gd name="T9" fmla="*/ 19 h 39"/>
                    <a:gd name="T10" fmla="*/ 15 w 21"/>
                    <a:gd name="T11" fmla="*/ 28 h 39"/>
                    <a:gd name="T12" fmla="*/ 3 w 21"/>
                    <a:gd name="T13" fmla="*/ 39 h 39"/>
                    <a:gd name="T14" fmla="*/ 10 w 21"/>
                    <a:gd name="T15" fmla="*/ 26 h 39"/>
                    <a:gd name="T16" fmla="*/ 6 w 21"/>
                    <a:gd name="T17" fmla="*/ 32 h 39"/>
                    <a:gd name="T18" fmla="*/ 0 w 21"/>
                    <a:gd name="T19" fmla="*/ 28 h 39"/>
                    <a:gd name="T20" fmla="*/ 9 w 21"/>
                    <a:gd name="T21" fmla="*/ 18 h 39"/>
                    <a:gd name="T22" fmla="*/ 3 w 21"/>
                    <a:gd name="T23" fmla="*/ 1 h 39"/>
                    <a:gd name="T24" fmla="*/ 11 w 21"/>
                    <a:gd name="T25" fmla="*/ 1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1" h="39">
                      <a:moveTo>
                        <a:pt x="11" y="1"/>
                      </a:moveTo>
                      <a:cubicBezTo>
                        <a:pt x="13" y="3"/>
                        <a:pt x="11" y="9"/>
                        <a:pt x="13" y="11"/>
                      </a:cubicBezTo>
                      <a:cubicBezTo>
                        <a:pt x="15" y="10"/>
                        <a:pt x="13" y="9"/>
                        <a:pt x="13" y="8"/>
                      </a:cubicBezTo>
                      <a:cubicBezTo>
                        <a:pt x="16" y="8"/>
                        <a:pt x="19" y="6"/>
                        <a:pt x="21" y="8"/>
                      </a:cubicBezTo>
                      <a:cubicBezTo>
                        <a:pt x="20" y="12"/>
                        <a:pt x="15" y="14"/>
                        <a:pt x="14" y="19"/>
                      </a:cubicBezTo>
                      <a:cubicBezTo>
                        <a:pt x="13" y="22"/>
                        <a:pt x="15" y="25"/>
                        <a:pt x="15" y="28"/>
                      </a:cubicBezTo>
                      <a:cubicBezTo>
                        <a:pt x="14" y="35"/>
                        <a:pt x="10" y="38"/>
                        <a:pt x="3" y="39"/>
                      </a:cubicBezTo>
                      <a:cubicBezTo>
                        <a:pt x="4" y="34"/>
                        <a:pt x="13" y="33"/>
                        <a:pt x="10" y="26"/>
                      </a:cubicBezTo>
                      <a:cubicBezTo>
                        <a:pt x="7" y="27"/>
                        <a:pt x="8" y="31"/>
                        <a:pt x="6" y="32"/>
                      </a:cubicBezTo>
                      <a:cubicBezTo>
                        <a:pt x="3" y="32"/>
                        <a:pt x="1" y="30"/>
                        <a:pt x="0" y="28"/>
                      </a:cubicBezTo>
                      <a:cubicBezTo>
                        <a:pt x="3" y="25"/>
                        <a:pt x="7" y="22"/>
                        <a:pt x="9" y="18"/>
                      </a:cubicBezTo>
                      <a:cubicBezTo>
                        <a:pt x="7" y="12"/>
                        <a:pt x="4" y="7"/>
                        <a:pt x="3" y="1"/>
                      </a:cubicBezTo>
                      <a:cubicBezTo>
                        <a:pt x="5" y="0"/>
                        <a:pt x="9" y="1"/>
                        <a:pt x="11" y="1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20" name="îsḷïďè">
                  <a:extLst>
                    <a:ext uri="{FF2B5EF4-FFF2-40B4-BE49-F238E27FC236}">
                      <a16:creationId xmlns:a16="http://schemas.microsoft.com/office/drawing/2014/main" id="{652CC1CD-64F8-4ABF-A4C2-319B5344965C}"/>
                    </a:ext>
                  </a:extLst>
                </p:cNvPr>
                <p:cNvSpPr/>
                <p:nvPr/>
              </p:nvSpPr>
              <p:spPr bwMode="auto">
                <a:xfrm>
                  <a:off x="969963" y="4359275"/>
                  <a:ext cx="61913" cy="31750"/>
                </a:xfrm>
                <a:custGeom>
                  <a:avLst/>
                  <a:gdLst>
                    <a:gd name="T0" fmla="*/ 0 w 20"/>
                    <a:gd name="T1" fmla="*/ 9 h 10"/>
                    <a:gd name="T2" fmla="*/ 15 w 20"/>
                    <a:gd name="T3" fmla="*/ 0 h 10"/>
                    <a:gd name="T4" fmla="*/ 0 w 20"/>
                    <a:gd name="T5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0">
                      <a:moveTo>
                        <a:pt x="0" y="9"/>
                      </a:moveTo>
                      <a:cubicBezTo>
                        <a:pt x="3" y="4"/>
                        <a:pt x="10" y="0"/>
                        <a:pt x="15" y="0"/>
                      </a:cubicBezTo>
                      <a:cubicBezTo>
                        <a:pt x="20" y="10"/>
                        <a:pt x="5" y="6"/>
                        <a:pt x="0" y="9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21" name="ïS1îḓe">
                  <a:extLst>
                    <a:ext uri="{FF2B5EF4-FFF2-40B4-BE49-F238E27FC236}">
                      <a16:creationId xmlns:a16="http://schemas.microsoft.com/office/drawing/2014/main" id="{95934056-C7B3-4A78-AA7E-9D81AD2CC2E3}"/>
                    </a:ext>
                  </a:extLst>
                </p:cNvPr>
                <p:cNvSpPr/>
                <p:nvPr/>
              </p:nvSpPr>
              <p:spPr bwMode="auto">
                <a:xfrm>
                  <a:off x="1260475" y="4356100"/>
                  <a:ext cx="155575" cy="155575"/>
                </a:xfrm>
                <a:custGeom>
                  <a:avLst/>
                  <a:gdLst>
                    <a:gd name="T0" fmla="*/ 26 w 49"/>
                    <a:gd name="T1" fmla="*/ 0 h 49"/>
                    <a:gd name="T2" fmla="*/ 36 w 49"/>
                    <a:gd name="T3" fmla="*/ 6 h 49"/>
                    <a:gd name="T4" fmla="*/ 30 w 49"/>
                    <a:gd name="T5" fmla="*/ 18 h 49"/>
                    <a:gd name="T6" fmla="*/ 33 w 49"/>
                    <a:gd name="T7" fmla="*/ 28 h 49"/>
                    <a:gd name="T8" fmla="*/ 49 w 49"/>
                    <a:gd name="T9" fmla="*/ 32 h 49"/>
                    <a:gd name="T10" fmla="*/ 39 w 49"/>
                    <a:gd name="T11" fmla="*/ 40 h 49"/>
                    <a:gd name="T12" fmla="*/ 32 w 49"/>
                    <a:gd name="T13" fmla="*/ 36 h 49"/>
                    <a:gd name="T14" fmla="*/ 24 w 49"/>
                    <a:gd name="T15" fmla="*/ 46 h 49"/>
                    <a:gd name="T16" fmla="*/ 21 w 49"/>
                    <a:gd name="T17" fmla="*/ 45 h 49"/>
                    <a:gd name="T18" fmla="*/ 18 w 49"/>
                    <a:gd name="T19" fmla="*/ 49 h 49"/>
                    <a:gd name="T20" fmla="*/ 9 w 49"/>
                    <a:gd name="T21" fmla="*/ 46 h 49"/>
                    <a:gd name="T22" fmla="*/ 14 w 49"/>
                    <a:gd name="T23" fmla="*/ 42 h 49"/>
                    <a:gd name="T24" fmla="*/ 13 w 49"/>
                    <a:gd name="T25" fmla="*/ 31 h 49"/>
                    <a:gd name="T26" fmla="*/ 7 w 49"/>
                    <a:gd name="T27" fmla="*/ 42 h 49"/>
                    <a:gd name="T28" fmla="*/ 0 w 49"/>
                    <a:gd name="T29" fmla="*/ 41 h 49"/>
                    <a:gd name="T30" fmla="*/ 11 w 49"/>
                    <a:gd name="T31" fmla="*/ 21 h 49"/>
                    <a:gd name="T32" fmla="*/ 6 w 49"/>
                    <a:gd name="T33" fmla="*/ 18 h 49"/>
                    <a:gd name="T34" fmla="*/ 11 w 49"/>
                    <a:gd name="T35" fmla="*/ 13 h 49"/>
                    <a:gd name="T36" fmla="*/ 10 w 49"/>
                    <a:gd name="T37" fmla="*/ 5 h 49"/>
                    <a:gd name="T38" fmla="*/ 20 w 49"/>
                    <a:gd name="T39" fmla="*/ 10 h 49"/>
                    <a:gd name="T40" fmla="*/ 17 w 49"/>
                    <a:gd name="T41" fmla="*/ 16 h 49"/>
                    <a:gd name="T42" fmla="*/ 27 w 49"/>
                    <a:gd name="T43" fmla="*/ 8 h 49"/>
                    <a:gd name="T44" fmla="*/ 26 w 49"/>
                    <a:gd name="T45" fmla="*/ 0 h 49"/>
                    <a:gd name="T46" fmla="*/ 17 w 49"/>
                    <a:gd name="T47" fmla="*/ 20 h 49"/>
                    <a:gd name="T48" fmla="*/ 19 w 49"/>
                    <a:gd name="T49" fmla="*/ 42 h 49"/>
                    <a:gd name="T50" fmla="*/ 27 w 49"/>
                    <a:gd name="T51" fmla="*/ 32 h 49"/>
                    <a:gd name="T52" fmla="*/ 23 w 49"/>
                    <a:gd name="T53" fmla="*/ 27 h 49"/>
                    <a:gd name="T54" fmla="*/ 30 w 49"/>
                    <a:gd name="T55" fmla="*/ 24 h 49"/>
                    <a:gd name="T56" fmla="*/ 25 w 49"/>
                    <a:gd name="T57" fmla="*/ 21 h 49"/>
                    <a:gd name="T58" fmla="*/ 25 w 49"/>
                    <a:gd name="T59" fmla="*/ 16 h 49"/>
                    <a:gd name="T60" fmla="*/ 17 w 49"/>
                    <a:gd name="T61" fmla="*/ 2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49" h="49">
                      <a:moveTo>
                        <a:pt x="26" y="0"/>
                      </a:moveTo>
                      <a:cubicBezTo>
                        <a:pt x="31" y="0"/>
                        <a:pt x="34" y="2"/>
                        <a:pt x="36" y="6"/>
                      </a:cubicBezTo>
                      <a:cubicBezTo>
                        <a:pt x="32" y="8"/>
                        <a:pt x="31" y="13"/>
                        <a:pt x="30" y="18"/>
                      </a:cubicBezTo>
                      <a:cubicBezTo>
                        <a:pt x="35" y="18"/>
                        <a:pt x="37" y="24"/>
                        <a:pt x="33" y="28"/>
                      </a:cubicBezTo>
                      <a:cubicBezTo>
                        <a:pt x="35" y="33"/>
                        <a:pt x="43" y="33"/>
                        <a:pt x="49" y="32"/>
                      </a:cubicBezTo>
                      <a:cubicBezTo>
                        <a:pt x="46" y="36"/>
                        <a:pt x="42" y="37"/>
                        <a:pt x="39" y="40"/>
                      </a:cubicBezTo>
                      <a:cubicBezTo>
                        <a:pt x="36" y="39"/>
                        <a:pt x="34" y="37"/>
                        <a:pt x="32" y="36"/>
                      </a:cubicBezTo>
                      <a:cubicBezTo>
                        <a:pt x="29" y="39"/>
                        <a:pt x="27" y="43"/>
                        <a:pt x="24" y="46"/>
                      </a:cubicBezTo>
                      <a:cubicBezTo>
                        <a:pt x="22" y="46"/>
                        <a:pt x="21" y="46"/>
                        <a:pt x="21" y="45"/>
                      </a:cubicBezTo>
                      <a:cubicBezTo>
                        <a:pt x="19" y="46"/>
                        <a:pt x="19" y="48"/>
                        <a:pt x="18" y="49"/>
                      </a:cubicBezTo>
                      <a:cubicBezTo>
                        <a:pt x="15" y="48"/>
                        <a:pt x="13" y="46"/>
                        <a:pt x="9" y="46"/>
                      </a:cubicBezTo>
                      <a:cubicBezTo>
                        <a:pt x="9" y="43"/>
                        <a:pt x="13" y="44"/>
                        <a:pt x="14" y="42"/>
                      </a:cubicBezTo>
                      <a:cubicBezTo>
                        <a:pt x="14" y="39"/>
                        <a:pt x="13" y="35"/>
                        <a:pt x="13" y="31"/>
                      </a:cubicBezTo>
                      <a:cubicBezTo>
                        <a:pt x="9" y="34"/>
                        <a:pt x="10" y="40"/>
                        <a:pt x="7" y="42"/>
                      </a:cubicBezTo>
                      <a:cubicBezTo>
                        <a:pt x="4" y="43"/>
                        <a:pt x="3" y="41"/>
                        <a:pt x="0" y="41"/>
                      </a:cubicBezTo>
                      <a:cubicBezTo>
                        <a:pt x="4" y="35"/>
                        <a:pt x="10" y="30"/>
                        <a:pt x="11" y="21"/>
                      </a:cubicBezTo>
                      <a:cubicBezTo>
                        <a:pt x="10" y="20"/>
                        <a:pt x="6" y="21"/>
                        <a:pt x="6" y="18"/>
                      </a:cubicBezTo>
                      <a:cubicBezTo>
                        <a:pt x="6" y="15"/>
                        <a:pt x="10" y="16"/>
                        <a:pt x="11" y="13"/>
                      </a:cubicBezTo>
                      <a:cubicBezTo>
                        <a:pt x="11" y="10"/>
                        <a:pt x="9" y="8"/>
                        <a:pt x="10" y="5"/>
                      </a:cubicBezTo>
                      <a:cubicBezTo>
                        <a:pt x="16" y="5"/>
                        <a:pt x="17" y="8"/>
                        <a:pt x="20" y="10"/>
                      </a:cubicBezTo>
                      <a:cubicBezTo>
                        <a:pt x="20" y="14"/>
                        <a:pt x="17" y="13"/>
                        <a:pt x="17" y="16"/>
                      </a:cubicBezTo>
                      <a:cubicBezTo>
                        <a:pt x="20" y="16"/>
                        <a:pt x="24" y="11"/>
                        <a:pt x="27" y="8"/>
                      </a:cubicBezTo>
                      <a:cubicBezTo>
                        <a:pt x="27" y="5"/>
                        <a:pt x="25" y="3"/>
                        <a:pt x="26" y="0"/>
                      </a:cubicBezTo>
                      <a:close/>
                      <a:moveTo>
                        <a:pt x="17" y="20"/>
                      </a:moveTo>
                      <a:cubicBezTo>
                        <a:pt x="17" y="28"/>
                        <a:pt x="18" y="35"/>
                        <a:pt x="19" y="42"/>
                      </a:cubicBezTo>
                      <a:cubicBezTo>
                        <a:pt x="24" y="41"/>
                        <a:pt x="26" y="37"/>
                        <a:pt x="27" y="32"/>
                      </a:cubicBezTo>
                      <a:cubicBezTo>
                        <a:pt x="26" y="30"/>
                        <a:pt x="24" y="29"/>
                        <a:pt x="23" y="27"/>
                      </a:cubicBezTo>
                      <a:cubicBezTo>
                        <a:pt x="26" y="25"/>
                        <a:pt x="30" y="30"/>
                        <a:pt x="30" y="24"/>
                      </a:cubicBezTo>
                      <a:cubicBezTo>
                        <a:pt x="27" y="25"/>
                        <a:pt x="25" y="24"/>
                        <a:pt x="25" y="21"/>
                      </a:cubicBezTo>
                      <a:cubicBezTo>
                        <a:pt x="24" y="20"/>
                        <a:pt x="28" y="16"/>
                        <a:pt x="25" y="16"/>
                      </a:cubicBezTo>
                      <a:cubicBezTo>
                        <a:pt x="24" y="19"/>
                        <a:pt x="20" y="19"/>
                        <a:pt x="17" y="20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22" name="iś1iḍê">
                  <a:extLst>
                    <a:ext uri="{FF2B5EF4-FFF2-40B4-BE49-F238E27FC236}">
                      <a16:creationId xmlns:a16="http://schemas.microsoft.com/office/drawing/2014/main" id="{5D2AE6DD-1AF9-48F6-8F6A-1674E77AE6E8}"/>
                    </a:ext>
                  </a:extLst>
                </p:cNvPr>
                <p:cNvSpPr/>
                <p:nvPr/>
              </p:nvSpPr>
              <p:spPr bwMode="auto">
                <a:xfrm>
                  <a:off x="1616075" y="4356100"/>
                  <a:ext cx="55563" cy="25400"/>
                </a:xfrm>
                <a:custGeom>
                  <a:avLst/>
                  <a:gdLst>
                    <a:gd name="T0" fmla="*/ 16 w 18"/>
                    <a:gd name="T1" fmla="*/ 0 h 8"/>
                    <a:gd name="T2" fmla="*/ 11 w 18"/>
                    <a:gd name="T3" fmla="*/ 8 h 8"/>
                    <a:gd name="T4" fmla="*/ 0 w 18"/>
                    <a:gd name="T5" fmla="*/ 1 h 8"/>
                    <a:gd name="T6" fmla="*/ 16 w 18"/>
                    <a:gd name="T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8">
                      <a:moveTo>
                        <a:pt x="16" y="0"/>
                      </a:moveTo>
                      <a:cubicBezTo>
                        <a:pt x="18" y="2"/>
                        <a:pt x="12" y="6"/>
                        <a:pt x="11" y="8"/>
                      </a:cubicBezTo>
                      <a:cubicBezTo>
                        <a:pt x="5" y="8"/>
                        <a:pt x="1" y="5"/>
                        <a:pt x="0" y="1"/>
                      </a:cubicBezTo>
                      <a:cubicBezTo>
                        <a:pt x="5" y="3"/>
                        <a:pt x="12" y="3"/>
                        <a:pt x="16" y="0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23" name="i$ļiďe">
                  <a:extLst>
                    <a:ext uri="{FF2B5EF4-FFF2-40B4-BE49-F238E27FC236}">
                      <a16:creationId xmlns:a16="http://schemas.microsoft.com/office/drawing/2014/main" id="{CC0922E5-8A02-468C-8F77-130768A63D0C}"/>
                    </a:ext>
                  </a:extLst>
                </p:cNvPr>
                <p:cNvSpPr/>
                <p:nvPr/>
              </p:nvSpPr>
              <p:spPr bwMode="auto">
                <a:xfrm>
                  <a:off x="938213" y="4359275"/>
                  <a:ext cx="144463" cy="168275"/>
                </a:xfrm>
                <a:custGeom>
                  <a:avLst/>
                  <a:gdLst>
                    <a:gd name="T0" fmla="*/ 35 w 46"/>
                    <a:gd name="T1" fmla="*/ 0 h 53"/>
                    <a:gd name="T2" fmla="*/ 40 w 46"/>
                    <a:gd name="T3" fmla="*/ 4 h 53"/>
                    <a:gd name="T4" fmla="*/ 37 w 46"/>
                    <a:gd name="T5" fmla="*/ 22 h 53"/>
                    <a:gd name="T6" fmla="*/ 41 w 46"/>
                    <a:gd name="T7" fmla="*/ 18 h 53"/>
                    <a:gd name="T8" fmla="*/ 36 w 46"/>
                    <a:gd name="T9" fmla="*/ 28 h 53"/>
                    <a:gd name="T10" fmla="*/ 27 w 46"/>
                    <a:gd name="T11" fmla="*/ 53 h 53"/>
                    <a:gd name="T12" fmla="*/ 31 w 46"/>
                    <a:gd name="T13" fmla="*/ 32 h 53"/>
                    <a:gd name="T14" fmla="*/ 23 w 46"/>
                    <a:gd name="T15" fmla="*/ 34 h 53"/>
                    <a:gd name="T16" fmla="*/ 25 w 46"/>
                    <a:gd name="T17" fmla="*/ 22 h 53"/>
                    <a:gd name="T18" fmla="*/ 14 w 46"/>
                    <a:gd name="T19" fmla="*/ 38 h 53"/>
                    <a:gd name="T20" fmla="*/ 11 w 46"/>
                    <a:gd name="T21" fmla="*/ 34 h 53"/>
                    <a:gd name="T22" fmla="*/ 6 w 46"/>
                    <a:gd name="T23" fmla="*/ 36 h 53"/>
                    <a:gd name="T24" fmla="*/ 9 w 46"/>
                    <a:gd name="T25" fmla="*/ 26 h 53"/>
                    <a:gd name="T26" fmla="*/ 12 w 46"/>
                    <a:gd name="T27" fmla="*/ 28 h 53"/>
                    <a:gd name="T28" fmla="*/ 14 w 46"/>
                    <a:gd name="T29" fmla="*/ 20 h 53"/>
                    <a:gd name="T30" fmla="*/ 6 w 46"/>
                    <a:gd name="T31" fmla="*/ 24 h 53"/>
                    <a:gd name="T32" fmla="*/ 0 w 46"/>
                    <a:gd name="T33" fmla="*/ 22 h 53"/>
                    <a:gd name="T34" fmla="*/ 18 w 46"/>
                    <a:gd name="T35" fmla="*/ 9 h 53"/>
                    <a:gd name="T36" fmla="*/ 22 w 46"/>
                    <a:gd name="T37" fmla="*/ 15 h 53"/>
                    <a:gd name="T38" fmla="*/ 18 w 46"/>
                    <a:gd name="T39" fmla="*/ 23 h 53"/>
                    <a:gd name="T40" fmla="*/ 26 w 46"/>
                    <a:gd name="T41" fmla="*/ 17 h 53"/>
                    <a:gd name="T42" fmla="*/ 24 w 46"/>
                    <a:gd name="T43" fmla="*/ 7 h 53"/>
                    <a:gd name="T44" fmla="*/ 29 w 46"/>
                    <a:gd name="T45" fmla="*/ 26 h 53"/>
                    <a:gd name="T46" fmla="*/ 35 w 46"/>
                    <a:gd name="T47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6" h="53">
                      <a:moveTo>
                        <a:pt x="35" y="0"/>
                      </a:moveTo>
                      <a:cubicBezTo>
                        <a:pt x="38" y="0"/>
                        <a:pt x="39" y="3"/>
                        <a:pt x="40" y="4"/>
                      </a:cubicBezTo>
                      <a:cubicBezTo>
                        <a:pt x="40" y="11"/>
                        <a:pt x="37" y="15"/>
                        <a:pt x="37" y="22"/>
                      </a:cubicBezTo>
                      <a:cubicBezTo>
                        <a:pt x="40" y="22"/>
                        <a:pt x="40" y="19"/>
                        <a:pt x="41" y="18"/>
                      </a:cubicBezTo>
                      <a:cubicBezTo>
                        <a:pt x="46" y="23"/>
                        <a:pt x="39" y="26"/>
                        <a:pt x="36" y="28"/>
                      </a:cubicBezTo>
                      <a:cubicBezTo>
                        <a:pt x="33" y="37"/>
                        <a:pt x="35" y="50"/>
                        <a:pt x="27" y="53"/>
                      </a:cubicBezTo>
                      <a:cubicBezTo>
                        <a:pt x="27" y="45"/>
                        <a:pt x="29" y="38"/>
                        <a:pt x="31" y="32"/>
                      </a:cubicBezTo>
                      <a:cubicBezTo>
                        <a:pt x="27" y="31"/>
                        <a:pt x="27" y="34"/>
                        <a:pt x="23" y="34"/>
                      </a:cubicBezTo>
                      <a:cubicBezTo>
                        <a:pt x="19" y="30"/>
                        <a:pt x="28" y="27"/>
                        <a:pt x="25" y="22"/>
                      </a:cubicBezTo>
                      <a:cubicBezTo>
                        <a:pt x="19" y="25"/>
                        <a:pt x="16" y="31"/>
                        <a:pt x="14" y="38"/>
                      </a:cubicBezTo>
                      <a:cubicBezTo>
                        <a:pt x="12" y="38"/>
                        <a:pt x="10" y="36"/>
                        <a:pt x="11" y="34"/>
                      </a:cubicBezTo>
                      <a:cubicBezTo>
                        <a:pt x="8" y="33"/>
                        <a:pt x="8" y="38"/>
                        <a:pt x="6" y="36"/>
                      </a:cubicBezTo>
                      <a:cubicBezTo>
                        <a:pt x="2" y="33"/>
                        <a:pt x="7" y="28"/>
                        <a:pt x="9" y="26"/>
                      </a:cubicBezTo>
                      <a:cubicBezTo>
                        <a:pt x="11" y="26"/>
                        <a:pt x="10" y="29"/>
                        <a:pt x="12" y="28"/>
                      </a:cubicBezTo>
                      <a:cubicBezTo>
                        <a:pt x="13" y="26"/>
                        <a:pt x="13" y="22"/>
                        <a:pt x="14" y="20"/>
                      </a:cubicBezTo>
                      <a:cubicBezTo>
                        <a:pt x="12" y="19"/>
                        <a:pt x="8" y="22"/>
                        <a:pt x="6" y="24"/>
                      </a:cubicBezTo>
                      <a:cubicBezTo>
                        <a:pt x="3" y="25"/>
                        <a:pt x="2" y="23"/>
                        <a:pt x="0" y="22"/>
                      </a:cubicBezTo>
                      <a:cubicBezTo>
                        <a:pt x="5" y="17"/>
                        <a:pt x="15" y="17"/>
                        <a:pt x="18" y="9"/>
                      </a:cubicBezTo>
                      <a:cubicBezTo>
                        <a:pt x="21" y="10"/>
                        <a:pt x="21" y="12"/>
                        <a:pt x="22" y="15"/>
                      </a:cubicBezTo>
                      <a:cubicBezTo>
                        <a:pt x="21" y="18"/>
                        <a:pt x="18" y="19"/>
                        <a:pt x="18" y="23"/>
                      </a:cubicBezTo>
                      <a:cubicBezTo>
                        <a:pt x="22" y="22"/>
                        <a:pt x="25" y="20"/>
                        <a:pt x="26" y="17"/>
                      </a:cubicBezTo>
                      <a:cubicBezTo>
                        <a:pt x="26" y="13"/>
                        <a:pt x="23" y="10"/>
                        <a:pt x="24" y="7"/>
                      </a:cubicBezTo>
                      <a:cubicBezTo>
                        <a:pt x="33" y="8"/>
                        <a:pt x="27" y="20"/>
                        <a:pt x="29" y="26"/>
                      </a:cubicBezTo>
                      <a:cubicBezTo>
                        <a:pt x="36" y="22"/>
                        <a:pt x="33" y="9"/>
                        <a:pt x="35" y="0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24" name="ïŝ1îḋe">
                  <a:extLst>
                    <a:ext uri="{FF2B5EF4-FFF2-40B4-BE49-F238E27FC236}">
                      <a16:creationId xmlns:a16="http://schemas.microsoft.com/office/drawing/2014/main" id="{E270C285-AE89-437A-A385-B3FE754D5010}"/>
                    </a:ext>
                  </a:extLst>
                </p:cNvPr>
                <p:cNvSpPr/>
                <p:nvPr/>
              </p:nvSpPr>
              <p:spPr bwMode="auto">
                <a:xfrm>
                  <a:off x="322263" y="2597150"/>
                  <a:ext cx="1673225" cy="1670050"/>
                </a:xfrm>
                <a:custGeom>
                  <a:avLst/>
                  <a:gdLst>
                    <a:gd name="T0" fmla="*/ 443 w 528"/>
                    <a:gd name="T1" fmla="*/ 75 h 527"/>
                    <a:gd name="T2" fmla="*/ 453 w 528"/>
                    <a:gd name="T3" fmla="*/ 442 h 527"/>
                    <a:gd name="T4" fmla="*/ 86 w 528"/>
                    <a:gd name="T5" fmla="*/ 453 h 527"/>
                    <a:gd name="T6" fmla="*/ 74 w 528"/>
                    <a:gd name="T7" fmla="*/ 85 h 527"/>
                    <a:gd name="T8" fmla="*/ 170 w 528"/>
                    <a:gd name="T9" fmla="*/ 111 h 527"/>
                    <a:gd name="T10" fmla="*/ 276 w 528"/>
                    <a:gd name="T11" fmla="*/ 111 h 527"/>
                    <a:gd name="T12" fmla="*/ 328 w 528"/>
                    <a:gd name="T13" fmla="*/ 109 h 527"/>
                    <a:gd name="T14" fmla="*/ 159 w 528"/>
                    <a:gd name="T15" fmla="*/ 50 h 527"/>
                    <a:gd name="T16" fmla="*/ 182 w 528"/>
                    <a:gd name="T17" fmla="*/ 144 h 527"/>
                    <a:gd name="T18" fmla="*/ 244 w 528"/>
                    <a:gd name="T19" fmla="*/ 133 h 527"/>
                    <a:gd name="T20" fmla="*/ 176 w 528"/>
                    <a:gd name="T21" fmla="*/ 188 h 527"/>
                    <a:gd name="T22" fmla="*/ 131 w 528"/>
                    <a:gd name="T23" fmla="*/ 232 h 527"/>
                    <a:gd name="T24" fmla="*/ 185 w 528"/>
                    <a:gd name="T25" fmla="*/ 218 h 527"/>
                    <a:gd name="T26" fmla="*/ 240 w 528"/>
                    <a:gd name="T27" fmla="*/ 130 h 527"/>
                    <a:gd name="T28" fmla="*/ 262 w 528"/>
                    <a:gd name="T29" fmla="*/ 176 h 527"/>
                    <a:gd name="T30" fmla="*/ 154 w 528"/>
                    <a:gd name="T31" fmla="*/ 246 h 527"/>
                    <a:gd name="T32" fmla="*/ 127 w 528"/>
                    <a:gd name="T33" fmla="*/ 241 h 527"/>
                    <a:gd name="T34" fmla="*/ 198 w 528"/>
                    <a:gd name="T35" fmla="*/ 258 h 527"/>
                    <a:gd name="T36" fmla="*/ 294 w 528"/>
                    <a:gd name="T37" fmla="*/ 150 h 527"/>
                    <a:gd name="T38" fmla="*/ 262 w 528"/>
                    <a:gd name="T39" fmla="*/ 176 h 527"/>
                    <a:gd name="T40" fmla="*/ 290 w 528"/>
                    <a:gd name="T41" fmla="*/ 203 h 527"/>
                    <a:gd name="T42" fmla="*/ 153 w 528"/>
                    <a:gd name="T43" fmla="*/ 284 h 527"/>
                    <a:gd name="T44" fmla="*/ 164 w 528"/>
                    <a:gd name="T45" fmla="*/ 311 h 527"/>
                    <a:gd name="T46" fmla="*/ 299 w 528"/>
                    <a:gd name="T47" fmla="*/ 216 h 527"/>
                    <a:gd name="T48" fmla="*/ 313 w 528"/>
                    <a:gd name="T49" fmla="*/ 140 h 527"/>
                    <a:gd name="T50" fmla="*/ 317 w 528"/>
                    <a:gd name="T51" fmla="*/ 158 h 527"/>
                    <a:gd name="T52" fmla="*/ 227 w 528"/>
                    <a:gd name="T53" fmla="*/ 294 h 527"/>
                    <a:gd name="T54" fmla="*/ 133 w 528"/>
                    <a:gd name="T55" fmla="*/ 306 h 527"/>
                    <a:gd name="T56" fmla="*/ 178 w 528"/>
                    <a:gd name="T57" fmla="*/ 366 h 527"/>
                    <a:gd name="T58" fmla="*/ 336 w 528"/>
                    <a:gd name="T59" fmla="*/ 342 h 527"/>
                    <a:gd name="T60" fmla="*/ 385 w 528"/>
                    <a:gd name="T61" fmla="*/ 232 h 527"/>
                    <a:gd name="T62" fmla="*/ 314 w 528"/>
                    <a:gd name="T63" fmla="*/ 338 h 527"/>
                    <a:gd name="T64" fmla="*/ 273 w 528"/>
                    <a:gd name="T65" fmla="*/ 355 h 527"/>
                    <a:gd name="T66" fmla="*/ 373 w 528"/>
                    <a:gd name="T67" fmla="*/ 197 h 527"/>
                    <a:gd name="T68" fmla="*/ 351 w 528"/>
                    <a:gd name="T69" fmla="*/ 269 h 527"/>
                    <a:gd name="T70" fmla="*/ 209 w 528"/>
                    <a:gd name="T71" fmla="*/ 358 h 527"/>
                    <a:gd name="T72" fmla="*/ 258 w 528"/>
                    <a:gd name="T73" fmla="*/ 334 h 527"/>
                    <a:gd name="T74" fmla="*/ 360 w 528"/>
                    <a:gd name="T75" fmla="*/ 177 h 527"/>
                    <a:gd name="T76" fmla="*/ 245 w 528"/>
                    <a:gd name="T77" fmla="*/ 318 h 527"/>
                    <a:gd name="T78" fmla="*/ 148 w 528"/>
                    <a:gd name="T79" fmla="*/ 331 h 527"/>
                    <a:gd name="T80" fmla="*/ 322 w 528"/>
                    <a:gd name="T81" fmla="*/ 239 h 527"/>
                    <a:gd name="T82" fmla="*/ 337 w 528"/>
                    <a:gd name="T83" fmla="*/ 154 h 527"/>
                    <a:gd name="T84" fmla="*/ 328 w 528"/>
                    <a:gd name="T85" fmla="*/ 355 h 527"/>
                    <a:gd name="T86" fmla="*/ 337 w 528"/>
                    <a:gd name="T87" fmla="*/ 366 h 527"/>
                    <a:gd name="T88" fmla="*/ 328 w 528"/>
                    <a:gd name="T89" fmla="*/ 355 h 527"/>
                    <a:gd name="T90" fmla="*/ 318 w 528"/>
                    <a:gd name="T91" fmla="*/ 430 h 527"/>
                    <a:gd name="T92" fmla="*/ 67 w 528"/>
                    <a:gd name="T93" fmla="*/ 325 h 527"/>
                    <a:gd name="T94" fmla="*/ 99 w 528"/>
                    <a:gd name="T95" fmla="*/ 352 h 527"/>
                    <a:gd name="T96" fmla="*/ 322 w 528"/>
                    <a:gd name="T97" fmla="*/ 469 h 527"/>
                    <a:gd name="T98" fmla="*/ 375 w 528"/>
                    <a:gd name="T99" fmla="*/ 417 h 527"/>
                    <a:gd name="T100" fmla="*/ 357 w 528"/>
                    <a:gd name="T101" fmla="*/ 418 h 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528" h="527">
                      <a:moveTo>
                        <a:pt x="253" y="4"/>
                      </a:moveTo>
                      <a:cubicBezTo>
                        <a:pt x="336" y="0"/>
                        <a:pt x="401" y="34"/>
                        <a:pt x="443" y="75"/>
                      </a:cubicBezTo>
                      <a:cubicBezTo>
                        <a:pt x="486" y="116"/>
                        <a:pt x="521" y="172"/>
                        <a:pt x="524" y="253"/>
                      </a:cubicBezTo>
                      <a:cubicBezTo>
                        <a:pt x="528" y="336"/>
                        <a:pt x="493" y="399"/>
                        <a:pt x="453" y="442"/>
                      </a:cubicBezTo>
                      <a:cubicBezTo>
                        <a:pt x="411" y="487"/>
                        <a:pt x="351" y="519"/>
                        <a:pt x="274" y="523"/>
                      </a:cubicBezTo>
                      <a:cubicBezTo>
                        <a:pt x="192" y="527"/>
                        <a:pt x="128" y="493"/>
                        <a:pt x="86" y="453"/>
                      </a:cubicBezTo>
                      <a:cubicBezTo>
                        <a:pt x="41" y="410"/>
                        <a:pt x="8" y="353"/>
                        <a:pt x="4" y="274"/>
                      </a:cubicBezTo>
                      <a:cubicBezTo>
                        <a:pt x="0" y="191"/>
                        <a:pt x="34" y="128"/>
                        <a:pt x="74" y="85"/>
                      </a:cubicBezTo>
                      <a:cubicBezTo>
                        <a:pt x="114" y="42"/>
                        <a:pt x="173" y="7"/>
                        <a:pt x="253" y="4"/>
                      </a:cubicBezTo>
                      <a:close/>
                      <a:moveTo>
                        <a:pt x="170" y="111"/>
                      </a:moveTo>
                      <a:cubicBezTo>
                        <a:pt x="172" y="99"/>
                        <a:pt x="187" y="95"/>
                        <a:pt x="202" y="96"/>
                      </a:cubicBezTo>
                      <a:cubicBezTo>
                        <a:pt x="226" y="96"/>
                        <a:pt x="253" y="103"/>
                        <a:pt x="276" y="111"/>
                      </a:cubicBezTo>
                      <a:cubicBezTo>
                        <a:pt x="344" y="132"/>
                        <a:pt x="414" y="166"/>
                        <a:pt x="462" y="201"/>
                      </a:cubicBezTo>
                      <a:cubicBezTo>
                        <a:pt x="424" y="169"/>
                        <a:pt x="377" y="136"/>
                        <a:pt x="328" y="109"/>
                      </a:cubicBezTo>
                      <a:cubicBezTo>
                        <a:pt x="292" y="88"/>
                        <a:pt x="254" y="69"/>
                        <a:pt x="209" y="58"/>
                      </a:cubicBezTo>
                      <a:cubicBezTo>
                        <a:pt x="193" y="54"/>
                        <a:pt x="176" y="49"/>
                        <a:pt x="159" y="50"/>
                      </a:cubicBezTo>
                      <a:cubicBezTo>
                        <a:pt x="143" y="51"/>
                        <a:pt x="130" y="58"/>
                        <a:pt x="134" y="75"/>
                      </a:cubicBezTo>
                      <a:cubicBezTo>
                        <a:pt x="140" y="102"/>
                        <a:pt x="168" y="128"/>
                        <a:pt x="182" y="144"/>
                      </a:cubicBezTo>
                      <a:cubicBezTo>
                        <a:pt x="177" y="134"/>
                        <a:pt x="168" y="126"/>
                        <a:pt x="170" y="111"/>
                      </a:cubicBezTo>
                      <a:close/>
                      <a:moveTo>
                        <a:pt x="244" y="133"/>
                      </a:moveTo>
                      <a:cubicBezTo>
                        <a:pt x="243" y="140"/>
                        <a:pt x="238" y="147"/>
                        <a:pt x="233" y="152"/>
                      </a:cubicBezTo>
                      <a:cubicBezTo>
                        <a:pt x="219" y="166"/>
                        <a:pt x="197" y="179"/>
                        <a:pt x="176" y="188"/>
                      </a:cubicBezTo>
                      <a:cubicBezTo>
                        <a:pt x="167" y="192"/>
                        <a:pt x="149" y="201"/>
                        <a:pt x="146" y="189"/>
                      </a:cubicBezTo>
                      <a:cubicBezTo>
                        <a:pt x="140" y="201"/>
                        <a:pt x="129" y="213"/>
                        <a:pt x="131" y="232"/>
                      </a:cubicBezTo>
                      <a:cubicBezTo>
                        <a:pt x="136" y="237"/>
                        <a:pt x="143" y="238"/>
                        <a:pt x="152" y="235"/>
                      </a:cubicBezTo>
                      <a:cubicBezTo>
                        <a:pt x="163" y="232"/>
                        <a:pt x="174" y="224"/>
                        <a:pt x="185" y="218"/>
                      </a:cubicBezTo>
                      <a:cubicBezTo>
                        <a:pt x="206" y="204"/>
                        <a:pt x="222" y="189"/>
                        <a:pt x="238" y="169"/>
                      </a:cubicBezTo>
                      <a:cubicBezTo>
                        <a:pt x="245" y="159"/>
                        <a:pt x="266" y="129"/>
                        <a:pt x="240" y="130"/>
                      </a:cubicBezTo>
                      <a:cubicBezTo>
                        <a:pt x="242" y="131"/>
                        <a:pt x="243" y="131"/>
                        <a:pt x="244" y="133"/>
                      </a:cubicBezTo>
                      <a:close/>
                      <a:moveTo>
                        <a:pt x="262" y="176"/>
                      </a:moveTo>
                      <a:cubicBezTo>
                        <a:pt x="252" y="188"/>
                        <a:pt x="243" y="197"/>
                        <a:pt x="232" y="205"/>
                      </a:cubicBezTo>
                      <a:cubicBezTo>
                        <a:pt x="206" y="225"/>
                        <a:pt x="183" y="240"/>
                        <a:pt x="154" y="246"/>
                      </a:cubicBezTo>
                      <a:cubicBezTo>
                        <a:pt x="144" y="249"/>
                        <a:pt x="135" y="248"/>
                        <a:pt x="130" y="244"/>
                      </a:cubicBezTo>
                      <a:cubicBezTo>
                        <a:pt x="128" y="244"/>
                        <a:pt x="128" y="238"/>
                        <a:pt x="127" y="241"/>
                      </a:cubicBezTo>
                      <a:cubicBezTo>
                        <a:pt x="123" y="262"/>
                        <a:pt x="125" y="281"/>
                        <a:pt x="150" y="278"/>
                      </a:cubicBezTo>
                      <a:cubicBezTo>
                        <a:pt x="167" y="276"/>
                        <a:pt x="185" y="266"/>
                        <a:pt x="198" y="258"/>
                      </a:cubicBezTo>
                      <a:cubicBezTo>
                        <a:pt x="224" y="242"/>
                        <a:pt x="251" y="219"/>
                        <a:pt x="270" y="195"/>
                      </a:cubicBezTo>
                      <a:cubicBezTo>
                        <a:pt x="279" y="183"/>
                        <a:pt x="292" y="166"/>
                        <a:pt x="294" y="150"/>
                      </a:cubicBezTo>
                      <a:cubicBezTo>
                        <a:pt x="295" y="135"/>
                        <a:pt x="289" y="131"/>
                        <a:pt x="279" y="130"/>
                      </a:cubicBezTo>
                      <a:cubicBezTo>
                        <a:pt x="293" y="144"/>
                        <a:pt x="273" y="165"/>
                        <a:pt x="262" y="176"/>
                      </a:cubicBezTo>
                      <a:close/>
                      <a:moveTo>
                        <a:pt x="317" y="158"/>
                      </a:moveTo>
                      <a:cubicBezTo>
                        <a:pt x="315" y="173"/>
                        <a:pt x="301" y="191"/>
                        <a:pt x="290" y="203"/>
                      </a:cubicBezTo>
                      <a:cubicBezTo>
                        <a:pt x="268" y="227"/>
                        <a:pt x="237" y="250"/>
                        <a:pt x="208" y="266"/>
                      </a:cubicBezTo>
                      <a:cubicBezTo>
                        <a:pt x="192" y="274"/>
                        <a:pt x="172" y="283"/>
                        <a:pt x="153" y="284"/>
                      </a:cubicBezTo>
                      <a:cubicBezTo>
                        <a:pt x="138" y="285"/>
                        <a:pt x="131" y="281"/>
                        <a:pt x="126" y="273"/>
                      </a:cubicBezTo>
                      <a:cubicBezTo>
                        <a:pt x="126" y="298"/>
                        <a:pt x="136" y="314"/>
                        <a:pt x="164" y="311"/>
                      </a:cubicBezTo>
                      <a:cubicBezTo>
                        <a:pt x="183" y="309"/>
                        <a:pt x="202" y="297"/>
                        <a:pt x="217" y="288"/>
                      </a:cubicBezTo>
                      <a:cubicBezTo>
                        <a:pt x="249" y="269"/>
                        <a:pt x="278" y="244"/>
                        <a:pt x="299" y="216"/>
                      </a:cubicBezTo>
                      <a:cubicBezTo>
                        <a:pt x="309" y="203"/>
                        <a:pt x="323" y="184"/>
                        <a:pt x="324" y="165"/>
                      </a:cubicBezTo>
                      <a:cubicBezTo>
                        <a:pt x="326" y="151"/>
                        <a:pt x="321" y="144"/>
                        <a:pt x="313" y="140"/>
                      </a:cubicBezTo>
                      <a:cubicBezTo>
                        <a:pt x="313" y="139"/>
                        <a:pt x="312" y="139"/>
                        <a:pt x="311" y="140"/>
                      </a:cubicBezTo>
                      <a:cubicBezTo>
                        <a:pt x="317" y="144"/>
                        <a:pt x="318" y="148"/>
                        <a:pt x="317" y="158"/>
                      </a:cubicBezTo>
                      <a:close/>
                      <a:moveTo>
                        <a:pt x="317" y="223"/>
                      </a:moveTo>
                      <a:cubicBezTo>
                        <a:pt x="293" y="252"/>
                        <a:pt x="260" y="277"/>
                        <a:pt x="227" y="294"/>
                      </a:cubicBezTo>
                      <a:cubicBezTo>
                        <a:pt x="206" y="304"/>
                        <a:pt x="180" y="319"/>
                        <a:pt x="151" y="315"/>
                      </a:cubicBezTo>
                      <a:cubicBezTo>
                        <a:pt x="142" y="313"/>
                        <a:pt x="138" y="309"/>
                        <a:pt x="133" y="306"/>
                      </a:cubicBezTo>
                      <a:cubicBezTo>
                        <a:pt x="141" y="327"/>
                        <a:pt x="152" y="342"/>
                        <a:pt x="166" y="355"/>
                      </a:cubicBezTo>
                      <a:cubicBezTo>
                        <a:pt x="170" y="359"/>
                        <a:pt x="174" y="362"/>
                        <a:pt x="178" y="366"/>
                      </a:cubicBezTo>
                      <a:cubicBezTo>
                        <a:pt x="193" y="378"/>
                        <a:pt x="211" y="388"/>
                        <a:pt x="238" y="387"/>
                      </a:cubicBezTo>
                      <a:cubicBezTo>
                        <a:pt x="277" y="384"/>
                        <a:pt x="309" y="364"/>
                        <a:pt x="336" y="342"/>
                      </a:cubicBezTo>
                      <a:cubicBezTo>
                        <a:pt x="348" y="331"/>
                        <a:pt x="359" y="318"/>
                        <a:pt x="368" y="303"/>
                      </a:cubicBezTo>
                      <a:cubicBezTo>
                        <a:pt x="380" y="284"/>
                        <a:pt x="391" y="258"/>
                        <a:pt x="385" y="232"/>
                      </a:cubicBezTo>
                      <a:cubicBezTo>
                        <a:pt x="385" y="236"/>
                        <a:pt x="385" y="240"/>
                        <a:pt x="384" y="244"/>
                      </a:cubicBezTo>
                      <a:cubicBezTo>
                        <a:pt x="377" y="285"/>
                        <a:pt x="341" y="317"/>
                        <a:pt x="314" y="338"/>
                      </a:cubicBezTo>
                      <a:cubicBezTo>
                        <a:pt x="283" y="361"/>
                        <a:pt x="241" y="382"/>
                        <a:pt x="193" y="374"/>
                      </a:cubicBezTo>
                      <a:cubicBezTo>
                        <a:pt x="226" y="377"/>
                        <a:pt x="250" y="367"/>
                        <a:pt x="273" y="355"/>
                      </a:cubicBezTo>
                      <a:cubicBezTo>
                        <a:pt x="308" y="337"/>
                        <a:pt x="336" y="312"/>
                        <a:pt x="357" y="280"/>
                      </a:cubicBezTo>
                      <a:cubicBezTo>
                        <a:pt x="371" y="259"/>
                        <a:pt x="389" y="223"/>
                        <a:pt x="373" y="197"/>
                      </a:cubicBezTo>
                      <a:cubicBezTo>
                        <a:pt x="376" y="204"/>
                        <a:pt x="377" y="208"/>
                        <a:pt x="376" y="218"/>
                      </a:cubicBezTo>
                      <a:cubicBezTo>
                        <a:pt x="374" y="237"/>
                        <a:pt x="361" y="255"/>
                        <a:pt x="351" y="269"/>
                      </a:cubicBezTo>
                      <a:cubicBezTo>
                        <a:pt x="339" y="284"/>
                        <a:pt x="327" y="296"/>
                        <a:pt x="312" y="308"/>
                      </a:cubicBezTo>
                      <a:cubicBezTo>
                        <a:pt x="284" y="330"/>
                        <a:pt x="250" y="352"/>
                        <a:pt x="209" y="358"/>
                      </a:cubicBezTo>
                      <a:cubicBezTo>
                        <a:pt x="191" y="361"/>
                        <a:pt x="172" y="360"/>
                        <a:pt x="163" y="351"/>
                      </a:cubicBezTo>
                      <a:cubicBezTo>
                        <a:pt x="195" y="368"/>
                        <a:pt x="235" y="348"/>
                        <a:pt x="258" y="334"/>
                      </a:cubicBezTo>
                      <a:cubicBezTo>
                        <a:pt x="293" y="314"/>
                        <a:pt x="322" y="288"/>
                        <a:pt x="344" y="255"/>
                      </a:cubicBezTo>
                      <a:cubicBezTo>
                        <a:pt x="357" y="235"/>
                        <a:pt x="376" y="198"/>
                        <a:pt x="360" y="177"/>
                      </a:cubicBezTo>
                      <a:cubicBezTo>
                        <a:pt x="369" y="202"/>
                        <a:pt x="350" y="229"/>
                        <a:pt x="337" y="246"/>
                      </a:cubicBezTo>
                      <a:cubicBezTo>
                        <a:pt x="312" y="277"/>
                        <a:pt x="280" y="299"/>
                        <a:pt x="245" y="318"/>
                      </a:cubicBezTo>
                      <a:cubicBezTo>
                        <a:pt x="227" y="328"/>
                        <a:pt x="206" y="337"/>
                        <a:pt x="184" y="339"/>
                      </a:cubicBezTo>
                      <a:cubicBezTo>
                        <a:pt x="170" y="340"/>
                        <a:pt x="155" y="339"/>
                        <a:pt x="148" y="331"/>
                      </a:cubicBezTo>
                      <a:cubicBezTo>
                        <a:pt x="176" y="347"/>
                        <a:pt x="215" y="327"/>
                        <a:pt x="236" y="315"/>
                      </a:cubicBezTo>
                      <a:cubicBezTo>
                        <a:pt x="268" y="296"/>
                        <a:pt x="301" y="268"/>
                        <a:pt x="322" y="239"/>
                      </a:cubicBezTo>
                      <a:cubicBezTo>
                        <a:pt x="332" y="224"/>
                        <a:pt x="346" y="203"/>
                        <a:pt x="348" y="184"/>
                      </a:cubicBezTo>
                      <a:cubicBezTo>
                        <a:pt x="350" y="168"/>
                        <a:pt x="344" y="159"/>
                        <a:pt x="337" y="154"/>
                      </a:cubicBezTo>
                      <a:cubicBezTo>
                        <a:pt x="353" y="175"/>
                        <a:pt x="331" y="206"/>
                        <a:pt x="317" y="223"/>
                      </a:cubicBezTo>
                      <a:close/>
                      <a:moveTo>
                        <a:pt x="328" y="355"/>
                      </a:moveTo>
                      <a:cubicBezTo>
                        <a:pt x="302" y="375"/>
                        <a:pt x="267" y="390"/>
                        <a:pt x="224" y="388"/>
                      </a:cubicBezTo>
                      <a:cubicBezTo>
                        <a:pt x="268" y="400"/>
                        <a:pt x="311" y="386"/>
                        <a:pt x="337" y="366"/>
                      </a:cubicBezTo>
                      <a:cubicBezTo>
                        <a:pt x="364" y="346"/>
                        <a:pt x="384" y="315"/>
                        <a:pt x="388" y="276"/>
                      </a:cubicBezTo>
                      <a:cubicBezTo>
                        <a:pt x="378" y="310"/>
                        <a:pt x="355" y="336"/>
                        <a:pt x="328" y="355"/>
                      </a:cubicBezTo>
                      <a:close/>
                      <a:moveTo>
                        <a:pt x="357" y="418"/>
                      </a:moveTo>
                      <a:cubicBezTo>
                        <a:pt x="353" y="429"/>
                        <a:pt x="334" y="431"/>
                        <a:pt x="318" y="430"/>
                      </a:cubicBezTo>
                      <a:cubicBezTo>
                        <a:pt x="293" y="429"/>
                        <a:pt x="269" y="421"/>
                        <a:pt x="245" y="414"/>
                      </a:cubicBezTo>
                      <a:cubicBezTo>
                        <a:pt x="180" y="393"/>
                        <a:pt x="114" y="359"/>
                        <a:pt x="67" y="325"/>
                      </a:cubicBezTo>
                      <a:cubicBezTo>
                        <a:pt x="65" y="326"/>
                        <a:pt x="67" y="326"/>
                        <a:pt x="67" y="327"/>
                      </a:cubicBezTo>
                      <a:cubicBezTo>
                        <a:pt x="76" y="335"/>
                        <a:pt x="88" y="344"/>
                        <a:pt x="99" y="352"/>
                      </a:cubicBezTo>
                      <a:cubicBezTo>
                        <a:pt x="132" y="377"/>
                        <a:pt x="163" y="398"/>
                        <a:pt x="202" y="419"/>
                      </a:cubicBezTo>
                      <a:cubicBezTo>
                        <a:pt x="238" y="439"/>
                        <a:pt x="276" y="458"/>
                        <a:pt x="322" y="469"/>
                      </a:cubicBezTo>
                      <a:cubicBezTo>
                        <a:pt x="338" y="473"/>
                        <a:pt x="355" y="478"/>
                        <a:pt x="373" y="476"/>
                      </a:cubicBezTo>
                      <a:cubicBezTo>
                        <a:pt x="411" y="472"/>
                        <a:pt x="387" y="433"/>
                        <a:pt x="375" y="417"/>
                      </a:cubicBezTo>
                      <a:cubicBezTo>
                        <a:pt x="365" y="402"/>
                        <a:pt x="355" y="390"/>
                        <a:pt x="345" y="381"/>
                      </a:cubicBezTo>
                      <a:cubicBezTo>
                        <a:pt x="350" y="391"/>
                        <a:pt x="362" y="402"/>
                        <a:pt x="357" y="418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25" name="îṩľíḓê">
                  <a:extLst>
                    <a:ext uri="{FF2B5EF4-FFF2-40B4-BE49-F238E27FC236}">
                      <a16:creationId xmlns:a16="http://schemas.microsoft.com/office/drawing/2014/main" id="{E6383C7C-B33B-405B-BBE0-FF7F97272EDA}"/>
                    </a:ext>
                  </a:extLst>
                </p:cNvPr>
                <p:cNvSpPr/>
                <p:nvPr/>
              </p:nvSpPr>
              <p:spPr bwMode="auto">
                <a:xfrm>
                  <a:off x="1747838" y="4089400"/>
                  <a:ext cx="161925" cy="190500"/>
                </a:xfrm>
                <a:custGeom>
                  <a:avLst/>
                  <a:gdLst>
                    <a:gd name="T0" fmla="*/ 24 w 51"/>
                    <a:gd name="T1" fmla="*/ 40 h 60"/>
                    <a:gd name="T2" fmla="*/ 34 w 51"/>
                    <a:gd name="T3" fmla="*/ 20 h 60"/>
                    <a:gd name="T4" fmla="*/ 36 w 51"/>
                    <a:gd name="T5" fmla="*/ 37 h 60"/>
                    <a:gd name="T6" fmla="*/ 42 w 51"/>
                    <a:gd name="T7" fmla="*/ 30 h 60"/>
                    <a:gd name="T8" fmla="*/ 45 w 51"/>
                    <a:gd name="T9" fmla="*/ 32 h 60"/>
                    <a:gd name="T10" fmla="*/ 42 w 51"/>
                    <a:gd name="T11" fmla="*/ 40 h 60"/>
                    <a:gd name="T12" fmla="*/ 51 w 51"/>
                    <a:gd name="T13" fmla="*/ 53 h 60"/>
                    <a:gd name="T14" fmla="*/ 39 w 51"/>
                    <a:gd name="T15" fmla="*/ 57 h 60"/>
                    <a:gd name="T16" fmla="*/ 40 w 51"/>
                    <a:gd name="T17" fmla="*/ 44 h 60"/>
                    <a:gd name="T18" fmla="*/ 29 w 51"/>
                    <a:gd name="T19" fmla="*/ 57 h 60"/>
                    <a:gd name="T20" fmla="*/ 33 w 51"/>
                    <a:gd name="T21" fmla="*/ 28 h 60"/>
                    <a:gd name="T22" fmla="*/ 26 w 51"/>
                    <a:gd name="T23" fmla="*/ 54 h 60"/>
                    <a:gd name="T24" fmla="*/ 19 w 51"/>
                    <a:gd name="T25" fmla="*/ 53 h 60"/>
                    <a:gd name="T26" fmla="*/ 25 w 51"/>
                    <a:gd name="T27" fmla="*/ 27 h 60"/>
                    <a:gd name="T28" fmla="*/ 19 w 51"/>
                    <a:gd name="T29" fmla="*/ 24 h 60"/>
                    <a:gd name="T30" fmla="*/ 20 w 51"/>
                    <a:gd name="T31" fmla="*/ 30 h 60"/>
                    <a:gd name="T32" fmla="*/ 17 w 51"/>
                    <a:gd name="T33" fmla="*/ 34 h 60"/>
                    <a:gd name="T34" fmla="*/ 19 w 51"/>
                    <a:gd name="T35" fmla="*/ 40 h 60"/>
                    <a:gd name="T36" fmla="*/ 6 w 51"/>
                    <a:gd name="T37" fmla="*/ 34 h 60"/>
                    <a:gd name="T38" fmla="*/ 12 w 51"/>
                    <a:gd name="T39" fmla="*/ 31 h 60"/>
                    <a:gd name="T40" fmla="*/ 0 w 51"/>
                    <a:gd name="T41" fmla="*/ 23 h 60"/>
                    <a:gd name="T42" fmla="*/ 12 w 51"/>
                    <a:gd name="T43" fmla="*/ 18 h 60"/>
                    <a:gd name="T44" fmla="*/ 6 w 51"/>
                    <a:gd name="T45" fmla="*/ 6 h 60"/>
                    <a:gd name="T46" fmla="*/ 14 w 51"/>
                    <a:gd name="T47" fmla="*/ 4 h 60"/>
                    <a:gd name="T48" fmla="*/ 15 w 51"/>
                    <a:gd name="T49" fmla="*/ 12 h 60"/>
                    <a:gd name="T50" fmla="*/ 17 w 51"/>
                    <a:gd name="T51" fmla="*/ 2 h 60"/>
                    <a:gd name="T52" fmla="*/ 23 w 51"/>
                    <a:gd name="T53" fmla="*/ 1 h 60"/>
                    <a:gd name="T54" fmla="*/ 30 w 51"/>
                    <a:gd name="T55" fmla="*/ 20 h 60"/>
                    <a:gd name="T56" fmla="*/ 24 w 51"/>
                    <a:gd name="T57" fmla="*/ 40 h 60"/>
                    <a:gd name="T58" fmla="*/ 18 w 51"/>
                    <a:gd name="T59" fmla="*/ 17 h 60"/>
                    <a:gd name="T60" fmla="*/ 26 w 51"/>
                    <a:gd name="T61" fmla="*/ 18 h 60"/>
                    <a:gd name="T62" fmla="*/ 22 w 51"/>
                    <a:gd name="T63" fmla="*/ 5 h 60"/>
                    <a:gd name="T64" fmla="*/ 20 w 51"/>
                    <a:gd name="T65" fmla="*/ 5 h 60"/>
                    <a:gd name="T66" fmla="*/ 18 w 51"/>
                    <a:gd name="T67" fmla="*/ 1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" h="60">
                      <a:moveTo>
                        <a:pt x="24" y="40"/>
                      </a:moveTo>
                      <a:cubicBezTo>
                        <a:pt x="29" y="36"/>
                        <a:pt x="27" y="23"/>
                        <a:pt x="34" y="20"/>
                      </a:cubicBezTo>
                      <a:cubicBezTo>
                        <a:pt x="40" y="22"/>
                        <a:pt x="36" y="32"/>
                        <a:pt x="36" y="37"/>
                      </a:cubicBezTo>
                      <a:cubicBezTo>
                        <a:pt x="39" y="37"/>
                        <a:pt x="39" y="32"/>
                        <a:pt x="42" y="30"/>
                      </a:cubicBezTo>
                      <a:cubicBezTo>
                        <a:pt x="43" y="31"/>
                        <a:pt x="44" y="32"/>
                        <a:pt x="45" y="32"/>
                      </a:cubicBezTo>
                      <a:cubicBezTo>
                        <a:pt x="45" y="37"/>
                        <a:pt x="41" y="36"/>
                        <a:pt x="42" y="40"/>
                      </a:cubicBezTo>
                      <a:cubicBezTo>
                        <a:pt x="45" y="44"/>
                        <a:pt x="51" y="46"/>
                        <a:pt x="51" y="53"/>
                      </a:cubicBezTo>
                      <a:cubicBezTo>
                        <a:pt x="46" y="54"/>
                        <a:pt x="44" y="57"/>
                        <a:pt x="39" y="57"/>
                      </a:cubicBezTo>
                      <a:cubicBezTo>
                        <a:pt x="42" y="54"/>
                        <a:pt x="48" y="47"/>
                        <a:pt x="40" y="44"/>
                      </a:cubicBezTo>
                      <a:cubicBezTo>
                        <a:pt x="36" y="48"/>
                        <a:pt x="40" y="60"/>
                        <a:pt x="29" y="57"/>
                      </a:cubicBezTo>
                      <a:cubicBezTo>
                        <a:pt x="34" y="47"/>
                        <a:pt x="34" y="40"/>
                        <a:pt x="33" y="28"/>
                      </a:cubicBezTo>
                      <a:cubicBezTo>
                        <a:pt x="27" y="33"/>
                        <a:pt x="28" y="45"/>
                        <a:pt x="26" y="54"/>
                      </a:cubicBezTo>
                      <a:cubicBezTo>
                        <a:pt x="25" y="55"/>
                        <a:pt x="20" y="55"/>
                        <a:pt x="19" y="53"/>
                      </a:cubicBezTo>
                      <a:cubicBezTo>
                        <a:pt x="20" y="44"/>
                        <a:pt x="23" y="36"/>
                        <a:pt x="25" y="27"/>
                      </a:cubicBezTo>
                      <a:cubicBezTo>
                        <a:pt x="23" y="26"/>
                        <a:pt x="21" y="25"/>
                        <a:pt x="19" y="24"/>
                      </a:cubicBezTo>
                      <a:cubicBezTo>
                        <a:pt x="17" y="26"/>
                        <a:pt x="19" y="29"/>
                        <a:pt x="20" y="30"/>
                      </a:cubicBezTo>
                      <a:cubicBezTo>
                        <a:pt x="20" y="33"/>
                        <a:pt x="18" y="33"/>
                        <a:pt x="17" y="34"/>
                      </a:cubicBezTo>
                      <a:cubicBezTo>
                        <a:pt x="17" y="36"/>
                        <a:pt x="19" y="37"/>
                        <a:pt x="19" y="40"/>
                      </a:cubicBezTo>
                      <a:cubicBezTo>
                        <a:pt x="13" y="39"/>
                        <a:pt x="11" y="35"/>
                        <a:pt x="6" y="34"/>
                      </a:cubicBezTo>
                      <a:cubicBezTo>
                        <a:pt x="6" y="32"/>
                        <a:pt x="10" y="32"/>
                        <a:pt x="12" y="31"/>
                      </a:cubicBezTo>
                      <a:cubicBezTo>
                        <a:pt x="11" y="25"/>
                        <a:pt x="3" y="27"/>
                        <a:pt x="0" y="23"/>
                      </a:cubicBezTo>
                      <a:cubicBezTo>
                        <a:pt x="2" y="20"/>
                        <a:pt x="10" y="22"/>
                        <a:pt x="12" y="18"/>
                      </a:cubicBezTo>
                      <a:cubicBezTo>
                        <a:pt x="12" y="12"/>
                        <a:pt x="8" y="10"/>
                        <a:pt x="6" y="6"/>
                      </a:cubicBezTo>
                      <a:cubicBezTo>
                        <a:pt x="9" y="5"/>
                        <a:pt x="11" y="4"/>
                        <a:pt x="14" y="4"/>
                      </a:cubicBezTo>
                      <a:cubicBezTo>
                        <a:pt x="15" y="6"/>
                        <a:pt x="16" y="9"/>
                        <a:pt x="15" y="12"/>
                      </a:cubicBezTo>
                      <a:cubicBezTo>
                        <a:pt x="18" y="10"/>
                        <a:pt x="17" y="6"/>
                        <a:pt x="17" y="2"/>
                      </a:cubicBezTo>
                      <a:cubicBezTo>
                        <a:pt x="19" y="1"/>
                        <a:pt x="21" y="0"/>
                        <a:pt x="23" y="1"/>
                      </a:cubicBezTo>
                      <a:cubicBezTo>
                        <a:pt x="26" y="7"/>
                        <a:pt x="28" y="13"/>
                        <a:pt x="30" y="20"/>
                      </a:cubicBezTo>
                      <a:cubicBezTo>
                        <a:pt x="26" y="25"/>
                        <a:pt x="26" y="34"/>
                        <a:pt x="24" y="40"/>
                      </a:cubicBezTo>
                      <a:close/>
                      <a:moveTo>
                        <a:pt x="18" y="17"/>
                      </a:moveTo>
                      <a:cubicBezTo>
                        <a:pt x="21" y="18"/>
                        <a:pt x="22" y="17"/>
                        <a:pt x="26" y="18"/>
                      </a:cubicBezTo>
                      <a:cubicBezTo>
                        <a:pt x="26" y="12"/>
                        <a:pt x="23" y="10"/>
                        <a:pt x="22" y="5"/>
                      </a:cubicBezTo>
                      <a:cubicBezTo>
                        <a:pt x="21" y="5"/>
                        <a:pt x="21" y="5"/>
                        <a:pt x="20" y="5"/>
                      </a:cubicBezTo>
                      <a:cubicBezTo>
                        <a:pt x="19" y="8"/>
                        <a:pt x="17" y="13"/>
                        <a:pt x="18" y="17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5" name="íS1íḓè">
                <a:extLst>
                  <a:ext uri="{FF2B5EF4-FFF2-40B4-BE49-F238E27FC236}">
                    <a16:creationId xmlns:a16="http://schemas.microsoft.com/office/drawing/2014/main" id="{DD08EF4C-F3EF-478E-B28F-BF3DF17E7F02}"/>
                  </a:ext>
                </a:extLst>
              </p:cNvPr>
              <p:cNvGrpSpPr/>
              <p:nvPr/>
            </p:nvGrpSpPr>
            <p:grpSpPr>
              <a:xfrm>
                <a:off x="3943116" y="2481869"/>
                <a:ext cx="6583568" cy="1449951"/>
                <a:chOff x="3338513" y="2200275"/>
                <a:chExt cx="8534400" cy="1879600"/>
              </a:xfrm>
            </p:grpSpPr>
            <p:sp>
              <p:nvSpPr>
                <p:cNvPr id="64" name="ïṡḷïḋè">
                  <a:extLst>
                    <a:ext uri="{FF2B5EF4-FFF2-40B4-BE49-F238E27FC236}">
                      <a16:creationId xmlns:a16="http://schemas.microsoft.com/office/drawing/2014/main" id="{1329C9C0-A62E-4818-866B-2400B00414BF}"/>
                    </a:ext>
                  </a:extLst>
                </p:cNvPr>
                <p:cNvSpPr/>
                <p:nvPr/>
              </p:nvSpPr>
              <p:spPr bwMode="auto">
                <a:xfrm>
                  <a:off x="3338513" y="2305050"/>
                  <a:ext cx="1260475" cy="1774825"/>
                </a:xfrm>
                <a:custGeom>
                  <a:avLst/>
                  <a:gdLst>
                    <a:gd name="T0" fmla="*/ 312 w 398"/>
                    <a:gd name="T1" fmla="*/ 42 h 560"/>
                    <a:gd name="T2" fmla="*/ 208 w 398"/>
                    <a:gd name="T3" fmla="*/ 182 h 560"/>
                    <a:gd name="T4" fmla="*/ 292 w 398"/>
                    <a:gd name="T5" fmla="*/ 164 h 560"/>
                    <a:gd name="T6" fmla="*/ 211 w 398"/>
                    <a:gd name="T7" fmla="*/ 239 h 560"/>
                    <a:gd name="T8" fmla="*/ 398 w 398"/>
                    <a:gd name="T9" fmla="*/ 416 h 560"/>
                    <a:gd name="T10" fmla="*/ 293 w 398"/>
                    <a:gd name="T11" fmla="*/ 478 h 560"/>
                    <a:gd name="T12" fmla="*/ 188 w 398"/>
                    <a:gd name="T13" fmla="*/ 312 h 560"/>
                    <a:gd name="T14" fmla="*/ 2 w 398"/>
                    <a:gd name="T15" fmla="*/ 477 h 560"/>
                    <a:gd name="T16" fmla="*/ 84 w 398"/>
                    <a:gd name="T17" fmla="*/ 452 h 560"/>
                    <a:gd name="T18" fmla="*/ 134 w 398"/>
                    <a:gd name="T19" fmla="*/ 310 h 560"/>
                    <a:gd name="T20" fmla="*/ 68 w 398"/>
                    <a:gd name="T21" fmla="*/ 376 h 560"/>
                    <a:gd name="T22" fmla="*/ 0 w 398"/>
                    <a:gd name="T23" fmla="*/ 322 h 560"/>
                    <a:gd name="T24" fmla="*/ 130 w 398"/>
                    <a:gd name="T25" fmla="*/ 245 h 560"/>
                    <a:gd name="T26" fmla="*/ 145 w 398"/>
                    <a:gd name="T27" fmla="*/ 138 h 560"/>
                    <a:gd name="T28" fmla="*/ 120 w 398"/>
                    <a:gd name="T29" fmla="*/ 91 h 560"/>
                    <a:gd name="T30" fmla="*/ 130 w 398"/>
                    <a:gd name="T31" fmla="*/ 78 h 560"/>
                    <a:gd name="T32" fmla="*/ 312 w 398"/>
                    <a:gd name="T33" fmla="*/ 42 h 5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98" h="560">
                      <a:moveTo>
                        <a:pt x="312" y="42"/>
                      </a:moveTo>
                      <a:cubicBezTo>
                        <a:pt x="308" y="94"/>
                        <a:pt x="188" y="114"/>
                        <a:pt x="208" y="182"/>
                      </a:cubicBezTo>
                      <a:cubicBezTo>
                        <a:pt x="227" y="170"/>
                        <a:pt x="251" y="146"/>
                        <a:pt x="292" y="164"/>
                      </a:cubicBezTo>
                      <a:cubicBezTo>
                        <a:pt x="293" y="210"/>
                        <a:pt x="236" y="211"/>
                        <a:pt x="211" y="239"/>
                      </a:cubicBezTo>
                      <a:cubicBezTo>
                        <a:pt x="212" y="323"/>
                        <a:pt x="307" y="426"/>
                        <a:pt x="398" y="416"/>
                      </a:cubicBezTo>
                      <a:cubicBezTo>
                        <a:pt x="363" y="439"/>
                        <a:pt x="326" y="442"/>
                        <a:pt x="293" y="478"/>
                      </a:cubicBezTo>
                      <a:cubicBezTo>
                        <a:pt x="214" y="428"/>
                        <a:pt x="209" y="369"/>
                        <a:pt x="188" y="312"/>
                      </a:cubicBezTo>
                      <a:cubicBezTo>
                        <a:pt x="178" y="378"/>
                        <a:pt x="116" y="560"/>
                        <a:pt x="2" y="477"/>
                      </a:cubicBezTo>
                      <a:cubicBezTo>
                        <a:pt x="28" y="454"/>
                        <a:pt x="57" y="465"/>
                        <a:pt x="84" y="452"/>
                      </a:cubicBezTo>
                      <a:cubicBezTo>
                        <a:pt x="128" y="402"/>
                        <a:pt x="138" y="355"/>
                        <a:pt x="134" y="310"/>
                      </a:cubicBezTo>
                      <a:cubicBezTo>
                        <a:pt x="116" y="315"/>
                        <a:pt x="95" y="364"/>
                        <a:pt x="68" y="376"/>
                      </a:cubicBezTo>
                      <a:cubicBezTo>
                        <a:pt x="42" y="372"/>
                        <a:pt x="18" y="339"/>
                        <a:pt x="0" y="322"/>
                      </a:cubicBezTo>
                      <a:cubicBezTo>
                        <a:pt x="43" y="303"/>
                        <a:pt x="103" y="289"/>
                        <a:pt x="130" y="245"/>
                      </a:cubicBezTo>
                      <a:cubicBezTo>
                        <a:pt x="154" y="205"/>
                        <a:pt x="115" y="167"/>
                        <a:pt x="145" y="138"/>
                      </a:cubicBezTo>
                      <a:cubicBezTo>
                        <a:pt x="136" y="123"/>
                        <a:pt x="121" y="108"/>
                        <a:pt x="120" y="91"/>
                      </a:cubicBezTo>
                      <a:cubicBezTo>
                        <a:pt x="124" y="87"/>
                        <a:pt x="127" y="82"/>
                        <a:pt x="130" y="78"/>
                      </a:cubicBezTo>
                      <a:cubicBezTo>
                        <a:pt x="194" y="92"/>
                        <a:pt x="245" y="0"/>
                        <a:pt x="312" y="42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5" name="íṡľïḓé">
                  <a:extLst>
                    <a:ext uri="{FF2B5EF4-FFF2-40B4-BE49-F238E27FC236}">
                      <a16:creationId xmlns:a16="http://schemas.microsoft.com/office/drawing/2014/main" id="{12FBF35A-CE26-4957-ADE8-D54813D4B618}"/>
                    </a:ext>
                  </a:extLst>
                </p:cNvPr>
                <p:cNvSpPr/>
                <p:nvPr/>
              </p:nvSpPr>
              <p:spPr bwMode="auto">
                <a:xfrm>
                  <a:off x="4954588" y="2400300"/>
                  <a:ext cx="892175" cy="1500188"/>
                </a:xfrm>
                <a:custGeom>
                  <a:avLst/>
                  <a:gdLst>
                    <a:gd name="T0" fmla="*/ 174 w 282"/>
                    <a:gd name="T1" fmla="*/ 293 h 473"/>
                    <a:gd name="T2" fmla="*/ 218 w 282"/>
                    <a:gd name="T3" fmla="*/ 281 h 473"/>
                    <a:gd name="T4" fmla="*/ 213 w 282"/>
                    <a:gd name="T5" fmla="*/ 239 h 473"/>
                    <a:gd name="T6" fmla="*/ 278 w 282"/>
                    <a:gd name="T7" fmla="*/ 265 h 473"/>
                    <a:gd name="T8" fmla="*/ 187 w 282"/>
                    <a:gd name="T9" fmla="*/ 336 h 473"/>
                    <a:gd name="T10" fmla="*/ 174 w 282"/>
                    <a:gd name="T11" fmla="*/ 469 h 473"/>
                    <a:gd name="T12" fmla="*/ 132 w 282"/>
                    <a:gd name="T13" fmla="*/ 373 h 473"/>
                    <a:gd name="T14" fmla="*/ 73 w 282"/>
                    <a:gd name="T15" fmla="*/ 357 h 473"/>
                    <a:gd name="T16" fmla="*/ 132 w 282"/>
                    <a:gd name="T17" fmla="*/ 317 h 473"/>
                    <a:gd name="T18" fmla="*/ 96 w 282"/>
                    <a:gd name="T19" fmla="*/ 287 h 473"/>
                    <a:gd name="T20" fmla="*/ 124 w 282"/>
                    <a:gd name="T21" fmla="*/ 271 h 473"/>
                    <a:gd name="T22" fmla="*/ 101 w 282"/>
                    <a:gd name="T23" fmla="*/ 253 h 473"/>
                    <a:gd name="T24" fmla="*/ 124 w 282"/>
                    <a:gd name="T25" fmla="*/ 227 h 473"/>
                    <a:gd name="T26" fmla="*/ 84 w 282"/>
                    <a:gd name="T27" fmla="*/ 212 h 473"/>
                    <a:gd name="T28" fmla="*/ 30 w 282"/>
                    <a:gd name="T29" fmla="*/ 413 h 473"/>
                    <a:gd name="T30" fmla="*/ 0 w 282"/>
                    <a:gd name="T31" fmla="*/ 361 h 473"/>
                    <a:gd name="T32" fmla="*/ 21 w 282"/>
                    <a:gd name="T33" fmla="*/ 167 h 473"/>
                    <a:gd name="T34" fmla="*/ 29 w 282"/>
                    <a:gd name="T35" fmla="*/ 50 h 473"/>
                    <a:gd name="T36" fmla="*/ 96 w 282"/>
                    <a:gd name="T37" fmla="*/ 112 h 473"/>
                    <a:gd name="T38" fmla="*/ 126 w 282"/>
                    <a:gd name="T39" fmla="*/ 0 h 473"/>
                    <a:gd name="T40" fmla="*/ 173 w 282"/>
                    <a:gd name="T41" fmla="*/ 49 h 473"/>
                    <a:gd name="T42" fmla="*/ 238 w 282"/>
                    <a:gd name="T43" fmla="*/ 74 h 473"/>
                    <a:gd name="T44" fmla="*/ 180 w 282"/>
                    <a:gd name="T45" fmla="*/ 139 h 473"/>
                    <a:gd name="T46" fmla="*/ 232 w 282"/>
                    <a:gd name="T47" fmla="*/ 109 h 473"/>
                    <a:gd name="T48" fmla="*/ 258 w 282"/>
                    <a:gd name="T49" fmla="*/ 132 h 473"/>
                    <a:gd name="T50" fmla="*/ 173 w 282"/>
                    <a:gd name="T51" fmla="*/ 181 h 473"/>
                    <a:gd name="T52" fmla="*/ 208 w 282"/>
                    <a:gd name="T53" fmla="*/ 198 h 473"/>
                    <a:gd name="T54" fmla="*/ 183 w 282"/>
                    <a:gd name="T55" fmla="*/ 231 h 473"/>
                    <a:gd name="T56" fmla="*/ 208 w 282"/>
                    <a:gd name="T57" fmla="*/ 242 h 473"/>
                    <a:gd name="T58" fmla="*/ 174 w 282"/>
                    <a:gd name="T59" fmla="*/ 293 h 473"/>
                    <a:gd name="T60" fmla="*/ 95 w 282"/>
                    <a:gd name="T61" fmla="*/ 187 h 473"/>
                    <a:gd name="T62" fmla="*/ 125 w 282"/>
                    <a:gd name="T63" fmla="*/ 152 h 473"/>
                    <a:gd name="T64" fmla="*/ 84 w 282"/>
                    <a:gd name="T65" fmla="*/ 112 h 473"/>
                    <a:gd name="T66" fmla="*/ 95 w 282"/>
                    <a:gd name="T67" fmla="*/ 187 h 473"/>
                    <a:gd name="T68" fmla="*/ 174 w 282"/>
                    <a:gd name="T69" fmla="*/ 105 h 473"/>
                    <a:gd name="T70" fmla="*/ 195 w 282"/>
                    <a:gd name="T71" fmla="*/ 87 h 473"/>
                    <a:gd name="T72" fmla="*/ 189 w 282"/>
                    <a:gd name="T73" fmla="*/ 77 h 473"/>
                    <a:gd name="T74" fmla="*/ 177 w 282"/>
                    <a:gd name="T75" fmla="*/ 78 h 473"/>
                    <a:gd name="T76" fmla="*/ 174 w 282"/>
                    <a:gd name="T77" fmla="*/ 105 h 4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82" h="473">
                      <a:moveTo>
                        <a:pt x="174" y="293"/>
                      </a:moveTo>
                      <a:cubicBezTo>
                        <a:pt x="185" y="301"/>
                        <a:pt x="202" y="290"/>
                        <a:pt x="218" y="281"/>
                      </a:cubicBezTo>
                      <a:cubicBezTo>
                        <a:pt x="233" y="272"/>
                        <a:pt x="207" y="251"/>
                        <a:pt x="213" y="239"/>
                      </a:cubicBezTo>
                      <a:cubicBezTo>
                        <a:pt x="235" y="247"/>
                        <a:pt x="255" y="260"/>
                        <a:pt x="278" y="265"/>
                      </a:cubicBezTo>
                      <a:cubicBezTo>
                        <a:pt x="282" y="298"/>
                        <a:pt x="216" y="312"/>
                        <a:pt x="187" y="336"/>
                      </a:cubicBezTo>
                      <a:cubicBezTo>
                        <a:pt x="167" y="376"/>
                        <a:pt x="196" y="429"/>
                        <a:pt x="174" y="469"/>
                      </a:cubicBezTo>
                      <a:cubicBezTo>
                        <a:pt x="114" y="473"/>
                        <a:pt x="143" y="410"/>
                        <a:pt x="132" y="373"/>
                      </a:cubicBezTo>
                      <a:cubicBezTo>
                        <a:pt x="109" y="381"/>
                        <a:pt x="89" y="375"/>
                        <a:pt x="73" y="357"/>
                      </a:cubicBezTo>
                      <a:cubicBezTo>
                        <a:pt x="78" y="342"/>
                        <a:pt x="124" y="340"/>
                        <a:pt x="132" y="317"/>
                      </a:cubicBezTo>
                      <a:cubicBezTo>
                        <a:pt x="123" y="295"/>
                        <a:pt x="106" y="304"/>
                        <a:pt x="96" y="287"/>
                      </a:cubicBezTo>
                      <a:cubicBezTo>
                        <a:pt x="105" y="282"/>
                        <a:pt x="115" y="277"/>
                        <a:pt x="124" y="271"/>
                      </a:cubicBezTo>
                      <a:cubicBezTo>
                        <a:pt x="118" y="259"/>
                        <a:pt x="111" y="253"/>
                        <a:pt x="101" y="253"/>
                      </a:cubicBezTo>
                      <a:cubicBezTo>
                        <a:pt x="95" y="241"/>
                        <a:pt x="112" y="234"/>
                        <a:pt x="124" y="227"/>
                      </a:cubicBezTo>
                      <a:cubicBezTo>
                        <a:pt x="115" y="207"/>
                        <a:pt x="98" y="218"/>
                        <a:pt x="84" y="212"/>
                      </a:cubicBezTo>
                      <a:cubicBezTo>
                        <a:pt x="50" y="275"/>
                        <a:pt x="79" y="355"/>
                        <a:pt x="30" y="413"/>
                      </a:cubicBezTo>
                      <a:cubicBezTo>
                        <a:pt x="6" y="411"/>
                        <a:pt x="8" y="381"/>
                        <a:pt x="0" y="361"/>
                      </a:cubicBezTo>
                      <a:cubicBezTo>
                        <a:pt x="36" y="304"/>
                        <a:pt x="58" y="244"/>
                        <a:pt x="21" y="167"/>
                      </a:cubicBezTo>
                      <a:cubicBezTo>
                        <a:pt x="63" y="139"/>
                        <a:pt x="38" y="92"/>
                        <a:pt x="29" y="50"/>
                      </a:cubicBezTo>
                      <a:cubicBezTo>
                        <a:pt x="60" y="45"/>
                        <a:pt x="100" y="77"/>
                        <a:pt x="96" y="112"/>
                      </a:cubicBezTo>
                      <a:cubicBezTo>
                        <a:pt x="149" y="86"/>
                        <a:pt x="99" y="33"/>
                        <a:pt x="126" y="0"/>
                      </a:cubicBezTo>
                      <a:cubicBezTo>
                        <a:pt x="141" y="14"/>
                        <a:pt x="175" y="20"/>
                        <a:pt x="173" y="49"/>
                      </a:cubicBezTo>
                      <a:cubicBezTo>
                        <a:pt x="199" y="42"/>
                        <a:pt x="224" y="38"/>
                        <a:pt x="238" y="74"/>
                      </a:cubicBezTo>
                      <a:cubicBezTo>
                        <a:pt x="224" y="97"/>
                        <a:pt x="193" y="116"/>
                        <a:pt x="180" y="139"/>
                      </a:cubicBezTo>
                      <a:cubicBezTo>
                        <a:pt x="196" y="144"/>
                        <a:pt x="223" y="119"/>
                        <a:pt x="232" y="109"/>
                      </a:cubicBezTo>
                      <a:cubicBezTo>
                        <a:pt x="241" y="117"/>
                        <a:pt x="252" y="116"/>
                        <a:pt x="258" y="132"/>
                      </a:cubicBezTo>
                      <a:cubicBezTo>
                        <a:pt x="242" y="151"/>
                        <a:pt x="192" y="150"/>
                        <a:pt x="173" y="181"/>
                      </a:cubicBezTo>
                      <a:cubicBezTo>
                        <a:pt x="182" y="195"/>
                        <a:pt x="197" y="191"/>
                        <a:pt x="208" y="198"/>
                      </a:cubicBezTo>
                      <a:cubicBezTo>
                        <a:pt x="211" y="212"/>
                        <a:pt x="202" y="223"/>
                        <a:pt x="183" y="231"/>
                      </a:cubicBezTo>
                      <a:cubicBezTo>
                        <a:pt x="189" y="244"/>
                        <a:pt x="199" y="242"/>
                        <a:pt x="208" y="242"/>
                      </a:cubicBezTo>
                      <a:cubicBezTo>
                        <a:pt x="218" y="265"/>
                        <a:pt x="169" y="271"/>
                        <a:pt x="174" y="293"/>
                      </a:cubicBezTo>
                      <a:close/>
                      <a:moveTo>
                        <a:pt x="95" y="187"/>
                      </a:moveTo>
                      <a:cubicBezTo>
                        <a:pt x="121" y="180"/>
                        <a:pt x="120" y="165"/>
                        <a:pt x="125" y="152"/>
                      </a:cubicBezTo>
                      <a:cubicBezTo>
                        <a:pt x="107" y="130"/>
                        <a:pt x="78" y="147"/>
                        <a:pt x="84" y="112"/>
                      </a:cubicBezTo>
                      <a:cubicBezTo>
                        <a:pt x="37" y="136"/>
                        <a:pt x="65" y="170"/>
                        <a:pt x="95" y="187"/>
                      </a:cubicBezTo>
                      <a:close/>
                      <a:moveTo>
                        <a:pt x="174" y="105"/>
                      </a:moveTo>
                      <a:cubicBezTo>
                        <a:pt x="189" y="101"/>
                        <a:pt x="182" y="91"/>
                        <a:pt x="195" y="87"/>
                      </a:cubicBezTo>
                      <a:cubicBezTo>
                        <a:pt x="193" y="84"/>
                        <a:pt x="191" y="80"/>
                        <a:pt x="189" y="77"/>
                      </a:cubicBezTo>
                      <a:cubicBezTo>
                        <a:pt x="184" y="80"/>
                        <a:pt x="181" y="77"/>
                        <a:pt x="177" y="78"/>
                      </a:cubicBezTo>
                      <a:cubicBezTo>
                        <a:pt x="180" y="88"/>
                        <a:pt x="161" y="92"/>
                        <a:pt x="174" y="105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6" name="iṣ1íďé">
                  <a:extLst>
                    <a:ext uri="{FF2B5EF4-FFF2-40B4-BE49-F238E27FC236}">
                      <a16:creationId xmlns:a16="http://schemas.microsoft.com/office/drawing/2014/main" id="{3B6327FF-80B4-48A7-B58D-6A2D6A2CCF3D}"/>
                    </a:ext>
                  </a:extLst>
                </p:cNvPr>
                <p:cNvSpPr/>
                <p:nvPr/>
              </p:nvSpPr>
              <p:spPr bwMode="auto">
                <a:xfrm>
                  <a:off x="7710488" y="2520950"/>
                  <a:ext cx="1298575" cy="1246188"/>
                </a:xfrm>
                <a:custGeom>
                  <a:avLst/>
                  <a:gdLst>
                    <a:gd name="T0" fmla="*/ 266 w 410"/>
                    <a:gd name="T1" fmla="*/ 0 h 393"/>
                    <a:gd name="T2" fmla="*/ 338 w 410"/>
                    <a:gd name="T3" fmla="*/ 68 h 393"/>
                    <a:gd name="T4" fmla="*/ 274 w 410"/>
                    <a:gd name="T5" fmla="*/ 151 h 393"/>
                    <a:gd name="T6" fmla="*/ 287 w 410"/>
                    <a:gd name="T7" fmla="*/ 241 h 393"/>
                    <a:gd name="T8" fmla="*/ 410 w 410"/>
                    <a:gd name="T9" fmla="*/ 295 h 393"/>
                    <a:gd name="T10" fmla="*/ 318 w 410"/>
                    <a:gd name="T11" fmla="*/ 351 h 393"/>
                    <a:gd name="T12" fmla="*/ 265 w 410"/>
                    <a:gd name="T13" fmla="*/ 304 h 393"/>
                    <a:gd name="T14" fmla="*/ 187 w 410"/>
                    <a:gd name="T15" fmla="*/ 374 h 393"/>
                    <a:gd name="T16" fmla="*/ 161 w 410"/>
                    <a:gd name="T17" fmla="*/ 364 h 393"/>
                    <a:gd name="T18" fmla="*/ 135 w 410"/>
                    <a:gd name="T19" fmla="*/ 393 h 393"/>
                    <a:gd name="T20" fmla="*/ 64 w 410"/>
                    <a:gd name="T21" fmla="*/ 353 h 393"/>
                    <a:gd name="T22" fmla="*/ 111 w 410"/>
                    <a:gd name="T23" fmla="*/ 333 h 393"/>
                    <a:gd name="T24" fmla="*/ 116 w 410"/>
                    <a:gd name="T25" fmla="*/ 240 h 393"/>
                    <a:gd name="T26" fmla="*/ 52 w 410"/>
                    <a:gd name="T27" fmla="*/ 324 h 393"/>
                    <a:gd name="T28" fmla="*/ 0 w 410"/>
                    <a:gd name="T29" fmla="*/ 304 h 393"/>
                    <a:gd name="T30" fmla="*/ 119 w 410"/>
                    <a:gd name="T31" fmla="*/ 153 h 393"/>
                    <a:gd name="T32" fmla="*/ 75 w 410"/>
                    <a:gd name="T33" fmla="*/ 123 h 393"/>
                    <a:gd name="T34" fmla="*/ 125 w 410"/>
                    <a:gd name="T35" fmla="*/ 87 h 393"/>
                    <a:gd name="T36" fmla="*/ 130 w 410"/>
                    <a:gd name="T37" fmla="*/ 22 h 393"/>
                    <a:gd name="T38" fmla="*/ 204 w 410"/>
                    <a:gd name="T39" fmla="*/ 78 h 393"/>
                    <a:gd name="T40" fmla="*/ 169 w 410"/>
                    <a:gd name="T41" fmla="*/ 122 h 393"/>
                    <a:gd name="T42" fmla="*/ 260 w 410"/>
                    <a:gd name="T43" fmla="*/ 71 h 393"/>
                    <a:gd name="T44" fmla="*/ 266 w 410"/>
                    <a:gd name="T45" fmla="*/ 0 h 393"/>
                    <a:gd name="T46" fmla="*/ 163 w 410"/>
                    <a:gd name="T47" fmla="*/ 154 h 393"/>
                    <a:gd name="T48" fmla="*/ 155 w 410"/>
                    <a:gd name="T49" fmla="*/ 335 h 393"/>
                    <a:gd name="T50" fmla="*/ 233 w 410"/>
                    <a:gd name="T51" fmla="*/ 265 h 393"/>
                    <a:gd name="T52" fmla="*/ 208 w 410"/>
                    <a:gd name="T53" fmla="*/ 217 h 393"/>
                    <a:gd name="T54" fmla="*/ 265 w 410"/>
                    <a:gd name="T55" fmla="*/ 205 h 393"/>
                    <a:gd name="T56" fmla="*/ 226 w 410"/>
                    <a:gd name="T57" fmla="*/ 176 h 393"/>
                    <a:gd name="T58" fmla="*/ 234 w 410"/>
                    <a:gd name="T59" fmla="*/ 127 h 393"/>
                    <a:gd name="T60" fmla="*/ 163 w 410"/>
                    <a:gd name="T61" fmla="*/ 154 h 3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410" h="393">
                      <a:moveTo>
                        <a:pt x="266" y="0"/>
                      </a:moveTo>
                      <a:cubicBezTo>
                        <a:pt x="307" y="11"/>
                        <a:pt x="332" y="33"/>
                        <a:pt x="338" y="68"/>
                      </a:cubicBezTo>
                      <a:cubicBezTo>
                        <a:pt x="304" y="78"/>
                        <a:pt x="290" y="115"/>
                        <a:pt x="274" y="151"/>
                      </a:cubicBezTo>
                      <a:cubicBezTo>
                        <a:pt x="317" y="165"/>
                        <a:pt x="328" y="216"/>
                        <a:pt x="287" y="241"/>
                      </a:cubicBezTo>
                      <a:cubicBezTo>
                        <a:pt x="294" y="283"/>
                        <a:pt x="361" y="298"/>
                        <a:pt x="410" y="295"/>
                      </a:cubicBezTo>
                      <a:cubicBezTo>
                        <a:pt x="387" y="324"/>
                        <a:pt x="347" y="329"/>
                        <a:pt x="318" y="351"/>
                      </a:cubicBezTo>
                      <a:cubicBezTo>
                        <a:pt x="295" y="340"/>
                        <a:pt x="283" y="320"/>
                        <a:pt x="265" y="304"/>
                      </a:cubicBezTo>
                      <a:cubicBezTo>
                        <a:pt x="238" y="325"/>
                        <a:pt x="216" y="354"/>
                        <a:pt x="187" y="374"/>
                      </a:cubicBezTo>
                      <a:cubicBezTo>
                        <a:pt x="175" y="373"/>
                        <a:pt x="167" y="369"/>
                        <a:pt x="161" y="364"/>
                      </a:cubicBezTo>
                      <a:cubicBezTo>
                        <a:pt x="148" y="368"/>
                        <a:pt x="148" y="389"/>
                        <a:pt x="135" y="393"/>
                      </a:cubicBezTo>
                      <a:cubicBezTo>
                        <a:pt x="109" y="381"/>
                        <a:pt x="95" y="361"/>
                        <a:pt x="64" y="353"/>
                      </a:cubicBezTo>
                      <a:cubicBezTo>
                        <a:pt x="70" y="333"/>
                        <a:pt x="101" y="347"/>
                        <a:pt x="111" y="333"/>
                      </a:cubicBezTo>
                      <a:cubicBezTo>
                        <a:pt x="111" y="303"/>
                        <a:pt x="113" y="272"/>
                        <a:pt x="116" y="240"/>
                      </a:cubicBezTo>
                      <a:cubicBezTo>
                        <a:pt x="85" y="254"/>
                        <a:pt x="81" y="306"/>
                        <a:pt x="52" y="324"/>
                      </a:cubicBezTo>
                      <a:cubicBezTo>
                        <a:pt x="25" y="324"/>
                        <a:pt x="18" y="310"/>
                        <a:pt x="0" y="304"/>
                      </a:cubicBezTo>
                      <a:cubicBezTo>
                        <a:pt x="42" y="256"/>
                        <a:pt x="97" y="228"/>
                        <a:pt x="119" y="153"/>
                      </a:cubicBezTo>
                      <a:cubicBezTo>
                        <a:pt x="108" y="146"/>
                        <a:pt x="75" y="149"/>
                        <a:pt x="75" y="123"/>
                      </a:cubicBezTo>
                      <a:cubicBezTo>
                        <a:pt x="83" y="99"/>
                        <a:pt x="115" y="108"/>
                        <a:pt x="125" y="87"/>
                      </a:cubicBezTo>
                      <a:cubicBezTo>
                        <a:pt x="128" y="62"/>
                        <a:pt x="117" y="40"/>
                        <a:pt x="130" y="22"/>
                      </a:cubicBezTo>
                      <a:cubicBezTo>
                        <a:pt x="177" y="25"/>
                        <a:pt x="185" y="56"/>
                        <a:pt x="204" y="78"/>
                      </a:cubicBezTo>
                      <a:cubicBezTo>
                        <a:pt x="200" y="104"/>
                        <a:pt x="175" y="100"/>
                        <a:pt x="169" y="122"/>
                      </a:cubicBezTo>
                      <a:cubicBezTo>
                        <a:pt x="196" y="127"/>
                        <a:pt x="235" y="91"/>
                        <a:pt x="260" y="71"/>
                      </a:cubicBezTo>
                      <a:cubicBezTo>
                        <a:pt x="269" y="43"/>
                        <a:pt x="259" y="28"/>
                        <a:pt x="266" y="0"/>
                      </a:cubicBezTo>
                      <a:close/>
                      <a:moveTo>
                        <a:pt x="163" y="154"/>
                      </a:moveTo>
                      <a:cubicBezTo>
                        <a:pt x="157" y="217"/>
                        <a:pt x="153" y="278"/>
                        <a:pt x="155" y="335"/>
                      </a:cubicBezTo>
                      <a:cubicBezTo>
                        <a:pt x="195" y="332"/>
                        <a:pt x="218" y="303"/>
                        <a:pt x="233" y="265"/>
                      </a:cubicBezTo>
                      <a:cubicBezTo>
                        <a:pt x="229" y="246"/>
                        <a:pt x="207" y="240"/>
                        <a:pt x="208" y="217"/>
                      </a:cubicBezTo>
                      <a:cubicBezTo>
                        <a:pt x="232" y="208"/>
                        <a:pt x="257" y="249"/>
                        <a:pt x="265" y="205"/>
                      </a:cubicBezTo>
                      <a:cubicBezTo>
                        <a:pt x="240" y="208"/>
                        <a:pt x="227" y="200"/>
                        <a:pt x="226" y="176"/>
                      </a:cubicBezTo>
                      <a:cubicBezTo>
                        <a:pt x="228" y="163"/>
                        <a:pt x="260" y="137"/>
                        <a:pt x="234" y="127"/>
                      </a:cubicBezTo>
                      <a:cubicBezTo>
                        <a:pt x="226" y="158"/>
                        <a:pt x="190" y="150"/>
                        <a:pt x="163" y="154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7" name="iṡlîde">
                  <a:extLst>
                    <a:ext uri="{FF2B5EF4-FFF2-40B4-BE49-F238E27FC236}">
                      <a16:creationId xmlns:a16="http://schemas.microsoft.com/office/drawing/2014/main" id="{32F99C4B-7647-4788-BB3E-B00B70D3ECC0}"/>
                    </a:ext>
                  </a:extLst>
                </p:cNvPr>
                <p:cNvSpPr/>
                <p:nvPr/>
              </p:nvSpPr>
              <p:spPr bwMode="auto">
                <a:xfrm>
                  <a:off x="9391650" y="2711450"/>
                  <a:ext cx="750888" cy="992188"/>
                </a:xfrm>
                <a:custGeom>
                  <a:avLst/>
                  <a:gdLst>
                    <a:gd name="T0" fmla="*/ 185 w 237"/>
                    <a:gd name="T1" fmla="*/ 31 h 313"/>
                    <a:gd name="T2" fmla="*/ 173 w 237"/>
                    <a:gd name="T3" fmla="*/ 114 h 313"/>
                    <a:gd name="T4" fmla="*/ 184 w 237"/>
                    <a:gd name="T5" fmla="*/ 89 h 313"/>
                    <a:gd name="T6" fmla="*/ 237 w 237"/>
                    <a:gd name="T7" fmla="*/ 117 h 313"/>
                    <a:gd name="T8" fmla="*/ 153 w 237"/>
                    <a:gd name="T9" fmla="*/ 177 h 313"/>
                    <a:gd name="T10" fmla="*/ 126 w 237"/>
                    <a:gd name="T11" fmla="*/ 254 h 313"/>
                    <a:gd name="T12" fmla="*/ 0 w 237"/>
                    <a:gd name="T13" fmla="*/ 302 h 313"/>
                    <a:gd name="T14" fmla="*/ 100 w 237"/>
                    <a:gd name="T15" fmla="*/ 219 h 313"/>
                    <a:gd name="T16" fmla="*/ 46 w 237"/>
                    <a:gd name="T17" fmla="*/ 250 h 313"/>
                    <a:gd name="T18" fmla="*/ 16 w 237"/>
                    <a:gd name="T19" fmla="*/ 208 h 313"/>
                    <a:gd name="T20" fmla="*/ 115 w 237"/>
                    <a:gd name="T21" fmla="*/ 155 h 313"/>
                    <a:gd name="T22" fmla="*/ 124 w 237"/>
                    <a:gd name="T23" fmla="*/ 5 h 313"/>
                    <a:gd name="T24" fmla="*/ 185 w 237"/>
                    <a:gd name="T25" fmla="*/ 31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7" h="313">
                      <a:moveTo>
                        <a:pt x="185" y="31"/>
                      </a:moveTo>
                      <a:cubicBezTo>
                        <a:pt x="192" y="54"/>
                        <a:pt x="160" y="94"/>
                        <a:pt x="173" y="114"/>
                      </a:cubicBezTo>
                      <a:cubicBezTo>
                        <a:pt x="190" y="116"/>
                        <a:pt x="172" y="99"/>
                        <a:pt x="184" y="89"/>
                      </a:cubicBezTo>
                      <a:cubicBezTo>
                        <a:pt x="207" y="101"/>
                        <a:pt x="231" y="94"/>
                        <a:pt x="237" y="117"/>
                      </a:cubicBezTo>
                      <a:cubicBezTo>
                        <a:pt x="221" y="148"/>
                        <a:pt x="177" y="141"/>
                        <a:pt x="153" y="177"/>
                      </a:cubicBezTo>
                      <a:cubicBezTo>
                        <a:pt x="138" y="199"/>
                        <a:pt x="140" y="232"/>
                        <a:pt x="126" y="254"/>
                      </a:cubicBezTo>
                      <a:cubicBezTo>
                        <a:pt x="97" y="304"/>
                        <a:pt x="64" y="313"/>
                        <a:pt x="0" y="302"/>
                      </a:cubicBezTo>
                      <a:cubicBezTo>
                        <a:pt x="27" y="266"/>
                        <a:pt x="99" y="288"/>
                        <a:pt x="100" y="219"/>
                      </a:cubicBezTo>
                      <a:cubicBezTo>
                        <a:pt x="76" y="217"/>
                        <a:pt x="69" y="254"/>
                        <a:pt x="46" y="250"/>
                      </a:cubicBezTo>
                      <a:cubicBezTo>
                        <a:pt x="23" y="241"/>
                        <a:pt x="19" y="225"/>
                        <a:pt x="16" y="208"/>
                      </a:cubicBezTo>
                      <a:cubicBezTo>
                        <a:pt x="48" y="188"/>
                        <a:pt x="85" y="180"/>
                        <a:pt x="115" y="155"/>
                      </a:cubicBezTo>
                      <a:cubicBezTo>
                        <a:pt x="125" y="102"/>
                        <a:pt x="117" y="57"/>
                        <a:pt x="124" y="5"/>
                      </a:cubicBezTo>
                      <a:cubicBezTo>
                        <a:pt x="144" y="0"/>
                        <a:pt x="168" y="21"/>
                        <a:pt x="185" y="31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8" name="ísḷïďè">
                  <a:extLst>
                    <a:ext uri="{FF2B5EF4-FFF2-40B4-BE49-F238E27FC236}">
                      <a16:creationId xmlns:a16="http://schemas.microsoft.com/office/drawing/2014/main" id="{1042D572-EEB3-4F45-92DE-AAC71C28DF04}"/>
                    </a:ext>
                  </a:extLst>
                </p:cNvPr>
                <p:cNvSpPr/>
                <p:nvPr/>
              </p:nvSpPr>
              <p:spPr bwMode="auto">
                <a:xfrm>
                  <a:off x="9888538" y="3338513"/>
                  <a:ext cx="444500" cy="304800"/>
                </a:xfrm>
                <a:custGeom>
                  <a:avLst/>
                  <a:gdLst>
                    <a:gd name="T0" fmla="*/ 127 w 140"/>
                    <a:gd name="T1" fmla="*/ 46 h 96"/>
                    <a:gd name="T2" fmla="*/ 65 w 140"/>
                    <a:gd name="T3" fmla="*/ 96 h 96"/>
                    <a:gd name="T4" fmla="*/ 5 w 140"/>
                    <a:gd name="T5" fmla="*/ 0 h 96"/>
                    <a:gd name="T6" fmla="*/ 127 w 140"/>
                    <a:gd name="T7" fmla="*/ 4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0" h="96">
                      <a:moveTo>
                        <a:pt x="127" y="46"/>
                      </a:moveTo>
                      <a:cubicBezTo>
                        <a:pt x="140" y="67"/>
                        <a:pt x="82" y="81"/>
                        <a:pt x="65" y="96"/>
                      </a:cubicBezTo>
                      <a:cubicBezTo>
                        <a:pt x="24" y="73"/>
                        <a:pt x="0" y="43"/>
                        <a:pt x="5" y="0"/>
                      </a:cubicBezTo>
                      <a:cubicBezTo>
                        <a:pt x="36" y="31"/>
                        <a:pt x="86" y="60"/>
                        <a:pt x="127" y="46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9" name="îṣļide">
                  <a:extLst>
                    <a:ext uri="{FF2B5EF4-FFF2-40B4-BE49-F238E27FC236}">
                      <a16:creationId xmlns:a16="http://schemas.microsoft.com/office/drawing/2014/main" id="{C2872111-1AA1-4808-B267-89B011B0BE37}"/>
                    </a:ext>
                  </a:extLst>
                </p:cNvPr>
                <p:cNvSpPr/>
                <p:nvPr/>
              </p:nvSpPr>
              <p:spPr bwMode="auto">
                <a:xfrm>
                  <a:off x="6467475" y="2533650"/>
                  <a:ext cx="520700" cy="309563"/>
                </a:xfrm>
                <a:custGeom>
                  <a:avLst/>
                  <a:gdLst>
                    <a:gd name="T0" fmla="*/ 0 w 164"/>
                    <a:gd name="T1" fmla="*/ 98 h 98"/>
                    <a:gd name="T2" fmla="*/ 115 w 164"/>
                    <a:gd name="T3" fmla="*/ 0 h 98"/>
                    <a:gd name="T4" fmla="*/ 0 w 164"/>
                    <a:gd name="T5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4" h="98">
                      <a:moveTo>
                        <a:pt x="0" y="98"/>
                      </a:moveTo>
                      <a:cubicBezTo>
                        <a:pt x="17" y="54"/>
                        <a:pt x="74" y="13"/>
                        <a:pt x="115" y="0"/>
                      </a:cubicBezTo>
                      <a:cubicBezTo>
                        <a:pt x="164" y="76"/>
                        <a:pt x="37" y="68"/>
                        <a:pt x="0" y="98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0" name="iśḻiḓé">
                  <a:extLst>
                    <a:ext uri="{FF2B5EF4-FFF2-40B4-BE49-F238E27FC236}">
                      <a16:creationId xmlns:a16="http://schemas.microsoft.com/office/drawing/2014/main" id="{90CF3D3A-0ED7-4E45-A3D6-9D1D7D07953B}"/>
                    </a:ext>
                  </a:extLst>
                </p:cNvPr>
                <p:cNvSpPr/>
                <p:nvPr/>
              </p:nvSpPr>
              <p:spPr bwMode="auto">
                <a:xfrm>
                  <a:off x="6272213" y="2498725"/>
                  <a:ext cx="1200150" cy="1423988"/>
                </a:xfrm>
                <a:custGeom>
                  <a:avLst/>
                  <a:gdLst>
                    <a:gd name="T0" fmla="*/ 259 w 379"/>
                    <a:gd name="T1" fmla="*/ 3 h 449"/>
                    <a:gd name="T2" fmla="*/ 307 w 379"/>
                    <a:gd name="T3" fmla="*/ 27 h 449"/>
                    <a:gd name="T4" fmla="*/ 307 w 379"/>
                    <a:gd name="T5" fmla="*/ 182 h 449"/>
                    <a:gd name="T6" fmla="*/ 332 w 379"/>
                    <a:gd name="T7" fmla="*/ 139 h 449"/>
                    <a:gd name="T8" fmla="*/ 304 w 379"/>
                    <a:gd name="T9" fmla="*/ 232 h 449"/>
                    <a:gd name="T10" fmla="*/ 270 w 379"/>
                    <a:gd name="T11" fmla="*/ 449 h 449"/>
                    <a:gd name="T12" fmla="*/ 266 w 379"/>
                    <a:gd name="T13" fmla="*/ 267 h 449"/>
                    <a:gd name="T14" fmla="*/ 211 w 379"/>
                    <a:gd name="T15" fmla="*/ 299 h 449"/>
                    <a:gd name="T16" fmla="*/ 204 w 379"/>
                    <a:gd name="T17" fmla="*/ 195 h 449"/>
                    <a:gd name="T18" fmla="*/ 136 w 379"/>
                    <a:gd name="T19" fmla="*/ 345 h 449"/>
                    <a:gd name="T20" fmla="*/ 108 w 379"/>
                    <a:gd name="T21" fmla="*/ 311 h 449"/>
                    <a:gd name="T22" fmla="*/ 69 w 379"/>
                    <a:gd name="T23" fmla="*/ 340 h 449"/>
                    <a:gd name="T24" fmla="*/ 82 w 379"/>
                    <a:gd name="T25" fmla="*/ 255 h 449"/>
                    <a:gd name="T26" fmla="*/ 106 w 379"/>
                    <a:gd name="T27" fmla="*/ 267 h 449"/>
                    <a:gd name="T28" fmla="*/ 110 w 379"/>
                    <a:gd name="T29" fmla="*/ 195 h 449"/>
                    <a:gd name="T30" fmla="*/ 57 w 379"/>
                    <a:gd name="T31" fmla="*/ 243 h 449"/>
                    <a:gd name="T32" fmla="*/ 0 w 379"/>
                    <a:gd name="T33" fmla="*/ 230 h 449"/>
                    <a:gd name="T34" fmla="*/ 132 w 379"/>
                    <a:gd name="T35" fmla="*/ 102 h 449"/>
                    <a:gd name="T36" fmla="*/ 172 w 379"/>
                    <a:gd name="T37" fmla="*/ 139 h 449"/>
                    <a:gd name="T38" fmla="*/ 152 w 379"/>
                    <a:gd name="T39" fmla="*/ 215 h 449"/>
                    <a:gd name="T40" fmla="*/ 207 w 379"/>
                    <a:gd name="T41" fmla="*/ 150 h 449"/>
                    <a:gd name="T42" fmla="*/ 178 w 379"/>
                    <a:gd name="T43" fmla="*/ 78 h 449"/>
                    <a:gd name="T44" fmla="*/ 243 w 379"/>
                    <a:gd name="T45" fmla="*/ 227 h 449"/>
                    <a:gd name="T46" fmla="*/ 259 w 379"/>
                    <a:gd name="T47" fmla="*/ 3 h 4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79" h="449">
                      <a:moveTo>
                        <a:pt x="259" y="3"/>
                      </a:moveTo>
                      <a:cubicBezTo>
                        <a:pt x="282" y="0"/>
                        <a:pt x="293" y="17"/>
                        <a:pt x="307" y="27"/>
                      </a:cubicBezTo>
                      <a:cubicBezTo>
                        <a:pt x="316" y="85"/>
                        <a:pt x="298" y="125"/>
                        <a:pt x="307" y="182"/>
                      </a:cubicBezTo>
                      <a:cubicBezTo>
                        <a:pt x="329" y="178"/>
                        <a:pt x="325" y="154"/>
                        <a:pt x="332" y="139"/>
                      </a:cubicBezTo>
                      <a:cubicBezTo>
                        <a:pt x="379" y="171"/>
                        <a:pt x="331" y="211"/>
                        <a:pt x="304" y="232"/>
                      </a:cubicBezTo>
                      <a:cubicBezTo>
                        <a:pt x="295" y="306"/>
                        <a:pt x="330" y="410"/>
                        <a:pt x="270" y="449"/>
                      </a:cubicBezTo>
                      <a:cubicBezTo>
                        <a:pt x="259" y="381"/>
                        <a:pt x="265" y="325"/>
                        <a:pt x="266" y="267"/>
                      </a:cubicBezTo>
                      <a:cubicBezTo>
                        <a:pt x="236" y="269"/>
                        <a:pt x="241" y="296"/>
                        <a:pt x="211" y="299"/>
                      </a:cubicBezTo>
                      <a:cubicBezTo>
                        <a:pt x="172" y="273"/>
                        <a:pt x="239" y="232"/>
                        <a:pt x="204" y="195"/>
                      </a:cubicBezTo>
                      <a:cubicBezTo>
                        <a:pt x="161" y="231"/>
                        <a:pt x="144" y="284"/>
                        <a:pt x="136" y="345"/>
                      </a:cubicBezTo>
                      <a:cubicBezTo>
                        <a:pt x="120" y="343"/>
                        <a:pt x="108" y="336"/>
                        <a:pt x="108" y="311"/>
                      </a:cubicBezTo>
                      <a:cubicBezTo>
                        <a:pt x="86" y="312"/>
                        <a:pt x="88" y="353"/>
                        <a:pt x="69" y="340"/>
                      </a:cubicBezTo>
                      <a:cubicBezTo>
                        <a:pt x="31" y="318"/>
                        <a:pt x="65" y="269"/>
                        <a:pt x="82" y="255"/>
                      </a:cubicBezTo>
                      <a:cubicBezTo>
                        <a:pt x="98" y="247"/>
                        <a:pt x="92" y="271"/>
                        <a:pt x="106" y="267"/>
                      </a:cubicBezTo>
                      <a:cubicBezTo>
                        <a:pt x="113" y="247"/>
                        <a:pt x="107" y="217"/>
                        <a:pt x="110" y="195"/>
                      </a:cubicBezTo>
                      <a:cubicBezTo>
                        <a:pt x="94" y="193"/>
                        <a:pt x="67" y="224"/>
                        <a:pt x="57" y="243"/>
                      </a:cubicBezTo>
                      <a:cubicBezTo>
                        <a:pt x="29" y="251"/>
                        <a:pt x="15" y="240"/>
                        <a:pt x="0" y="230"/>
                      </a:cubicBezTo>
                      <a:cubicBezTo>
                        <a:pt x="35" y="181"/>
                        <a:pt x="120" y="167"/>
                        <a:pt x="132" y="102"/>
                      </a:cubicBezTo>
                      <a:cubicBezTo>
                        <a:pt x="154" y="102"/>
                        <a:pt x="162" y="123"/>
                        <a:pt x="172" y="139"/>
                      </a:cubicBezTo>
                      <a:cubicBezTo>
                        <a:pt x="169" y="167"/>
                        <a:pt x="144" y="179"/>
                        <a:pt x="152" y="215"/>
                      </a:cubicBezTo>
                      <a:cubicBezTo>
                        <a:pt x="182" y="201"/>
                        <a:pt x="200" y="179"/>
                        <a:pt x="207" y="150"/>
                      </a:cubicBezTo>
                      <a:cubicBezTo>
                        <a:pt x="200" y="125"/>
                        <a:pt x="170" y="102"/>
                        <a:pt x="178" y="78"/>
                      </a:cubicBezTo>
                      <a:cubicBezTo>
                        <a:pt x="252" y="66"/>
                        <a:pt x="223" y="175"/>
                        <a:pt x="243" y="227"/>
                      </a:cubicBezTo>
                      <a:cubicBezTo>
                        <a:pt x="293" y="184"/>
                        <a:pt x="254" y="78"/>
                        <a:pt x="259" y="3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1" name="ïšḻíḑé">
                  <a:extLst>
                    <a:ext uri="{FF2B5EF4-FFF2-40B4-BE49-F238E27FC236}">
                      <a16:creationId xmlns:a16="http://schemas.microsoft.com/office/drawing/2014/main" id="{31A75F7A-00DF-4A81-8873-4A388DD624B5}"/>
                    </a:ext>
                  </a:extLst>
                </p:cNvPr>
                <p:cNvSpPr/>
                <p:nvPr/>
              </p:nvSpPr>
              <p:spPr bwMode="auto">
                <a:xfrm>
                  <a:off x="10763250" y="2200275"/>
                  <a:ext cx="1109663" cy="1801813"/>
                </a:xfrm>
                <a:custGeom>
                  <a:avLst/>
                  <a:gdLst>
                    <a:gd name="T0" fmla="*/ 114 w 350"/>
                    <a:gd name="T1" fmla="*/ 321 h 568"/>
                    <a:gd name="T2" fmla="*/ 300 w 350"/>
                    <a:gd name="T3" fmla="*/ 258 h 568"/>
                    <a:gd name="T4" fmla="*/ 206 w 350"/>
                    <a:gd name="T5" fmla="*/ 374 h 568"/>
                    <a:gd name="T6" fmla="*/ 282 w 350"/>
                    <a:gd name="T7" fmla="*/ 371 h 568"/>
                    <a:gd name="T8" fmla="*/ 290 w 350"/>
                    <a:gd name="T9" fmla="*/ 403 h 568"/>
                    <a:gd name="T10" fmla="*/ 221 w 350"/>
                    <a:gd name="T11" fmla="*/ 431 h 568"/>
                    <a:gd name="T12" fmla="*/ 196 w 350"/>
                    <a:gd name="T13" fmla="*/ 568 h 568"/>
                    <a:gd name="T14" fmla="*/ 100 w 350"/>
                    <a:gd name="T15" fmla="*/ 519 h 568"/>
                    <a:gd name="T16" fmla="*/ 189 w 350"/>
                    <a:gd name="T17" fmla="*/ 447 h 568"/>
                    <a:gd name="T18" fmla="*/ 40 w 350"/>
                    <a:gd name="T19" fmla="*/ 458 h 568"/>
                    <a:gd name="T20" fmla="*/ 247 w 350"/>
                    <a:gd name="T21" fmla="*/ 302 h 568"/>
                    <a:gd name="T22" fmla="*/ 44 w 350"/>
                    <a:gd name="T23" fmla="*/ 421 h 568"/>
                    <a:gd name="T24" fmla="*/ 4 w 350"/>
                    <a:gd name="T25" fmla="*/ 373 h 568"/>
                    <a:gd name="T26" fmla="*/ 199 w 350"/>
                    <a:gd name="T27" fmla="*/ 245 h 568"/>
                    <a:gd name="T28" fmla="*/ 183 w 350"/>
                    <a:gd name="T29" fmla="*/ 189 h 568"/>
                    <a:gd name="T30" fmla="*/ 151 w 350"/>
                    <a:gd name="T31" fmla="*/ 237 h 568"/>
                    <a:gd name="T32" fmla="*/ 110 w 350"/>
                    <a:gd name="T33" fmla="*/ 236 h 568"/>
                    <a:gd name="T34" fmla="*/ 86 w 350"/>
                    <a:gd name="T35" fmla="*/ 285 h 568"/>
                    <a:gd name="T36" fmla="*/ 38 w 350"/>
                    <a:gd name="T37" fmla="*/ 171 h 568"/>
                    <a:gd name="T38" fmla="*/ 99 w 350"/>
                    <a:gd name="T39" fmla="*/ 192 h 568"/>
                    <a:gd name="T40" fmla="*/ 71 w 350"/>
                    <a:gd name="T41" fmla="*/ 67 h 568"/>
                    <a:gd name="T42" fmla="*/ 180 w 350"/>
                    <a:gd name="T43" fmla="*/ 112 h 568"/>
                    <a:gd name="T44" fmla="*/ 221 w 350"/>
                    <a:gd name="T45" fmla="*/ 0 h 568"/>
                    <a:gd name="T46" fmla="*/ 277 w 350"/>
                    <a:gd name="T47" fmla="*/ 40 h 568"/>
                    <a:gd name="T48" fmla="*/ 236 w 350"/>
                    <a:gd name="T49" fmla="*/ 96 h 568"/>
                    <a:gd name="T50" fmla="*/ 309 w 350"/>
                    <a:gd name="T51" fmla="*/ 49 h 568"/>
                    <a:gd name="T52" fmla="*/ 350 w 350"/>
                    <a:gd name="T53" fmla="*/ 73 h 568"/>
                    <a:gd name="T54" fmla="*/ 276 w 350"/>
                    <a:gd name="T55" fmla="*/ 234 h 568"/>
                    <a:gd name="T56" fmla="*/ 114 w 350"/>
                    <a:gd name="T57" fmla="*/ 321 h 568"/>
                    <a:gd name="T58" fmla="*/ 224 w 350"/>
                    <a:gd name="T59" fmla="*/ 141 h 568"/>
                    <a:gd name="T60" fmla="*/ 264 w 350"/>
                    <a:gd name="T61" fmla="*/ 197 h 568"/>
                    <a:gd name="T62" fmla="*/ 321 w 350"/>
                    <a:gd name="T63" fmla="*/ 93 h 568"/>
                    <a:gd name="T64" fmla="*/ 309 w 350"/>
                    <a:gd name="T65" fmla="*/ 81 h 568"/>
                    <a:gd name="T66" fmla="*/ 224 w 350"/>
                    <a:gd name="T67" fmla="*/ 141 h 5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50" h="568">
                      <a:moveTo>
                        <a:pt x="114" y="321"/>
                      </a:moveTo>
                      <a:cubicBezTo>
                        <a:pt x="175" y="328"/>
                        <a:pt x="238" y="234"/>
                        <a:pt x="300" y="258"/>
                      </a:cubicBezTo>
                      <a:cubicBezTo>
                        <a:pt x="326" y="307"/>
                        <a:pt x="239" y="343"/>
                        <a:pt x="206" y="374"/>
                      </a:cubicBezTo>
                      <a:cubicBezTo>
                        <a:pt x="231" y="396"/>
                        <a:pt x="257" y="366"/>
                        <a:pt x="282" y="371"/>
                      </a:cubicBezTo>
                      <a:cubicBezTo>
                        <a:pt x="288" y="382"/>
                        <a:pt x="287" y="392"/>
                        <a:pt x="290" y="403"/>
                      </a:cubicBezTo>
                      <a:cubicBezTo>
                        <a:pt x="267" y="434"/>
                        <a:pt x="245" y="402"/>
                        <a:pt x="221" y="431"/>
                      </a:cubicBezTo>
                      <a:cubicBezTo>
                        <a:pt x="221" y="477"/>
                        <a:pt x="245" y="522"/>
                        <a:pt x="196" y="568"/>
                      </a:cubicBezTo>
                      <a:cubicBezTo>
                        <a:pt x="164" y="546"/>
                        <a:pt x="132" y="546"/>
                        <a:pt x="100" y="519"/>
                      </a:cubicBezTo>
                      <a:cubicBezTo>
                        <a:pt x="136" y="516"/>
                        <a:pt x="220" y="510"/>
                        <a:pt x="189" y="447"/>
                      </a:cubicBezTo>
                      <a:cubicBezTo>
                        <a:pt x="139" y="445"/>
                        <a:pt x="89" y="549"/>
                        <a:pt x="40" y="458"/>
                      </a:cubicBezTo>
                      <a:cubicBezTo>
                        <a:pt x="133" y="420"/>
                        <a:pt x="180" y="385"/>
                        <a:pt x="247" y="302"/>
                      </a:cubicBezTo>
                      <a:cubicBezTo>
                        <a:pt x="180" y="295"/>
                        <a:pt x="112" y="376"/>
                        <a:pt x="44" y="421"/>
                      </a:cubicBezTo>
                      <a:cubicBezTo>
                        <a:pt x="26" y="418"/>
                        <a:pt x="0" y="388"/>
                        <a:pt x="4" y="373"/>
                      </a:cubicBezTo>
                      <a:cubicBezTo>
                        <a:pt x="69" y="323"/>
                        <a:pt x="134" y="295"/>
                        <a:pt x="199" y="245"/>
                      </a:cubicBezTo>
                      <a:cubicBezTo>
                        <a:pt x="198" y="226"/>
                        <a:pt x="191" y="208"/>
                        <a:pt x="183" y="189"/>
                      </a:cubicBezTo>
                      <a:cubicBezTo>
                        <a:pt x="159" y="189"/>
                        <a:pt x="149" y="223"/>
                        <a:pt x="151" y="237"/>
                      </a:cubicBezTo>
                      <a:cubicBezTo>
                        <a:pt x="137" y="251"/>
                        <a:pt x="124" y="240"/>
                        <a:pt x="110" y="236"/>
                      </a:cubicBezTo>
                      <a:cubicBezTo>
                        <a:pt x="102" y="253"/>
                        <a:pt x="106" y="269"/>
                        <a:pt x="86" y="285"/>
                      </a:cubicBezTo>
                      <a:cubicBezTo>
                        <a:pt x="52" y="247"/>
                        <a:pt x="65" y="209"/>
                        <a:pt x="38" y="171"/>
                      </a:cubicBezTo>
                      <a:cubicBezTo>
                        <a:pt x="59" y="159"/>
                        <a:pt x="79" y="184"/>
                        <a:pt x="99" y="192"/>
                      </a:cubicBezTo>
                      <a:cubicBezTo>
                        <a:pt x="127" y="151"/>
                        <a:pt x="73" y="109"/>
                        <a:pt x="71" y="67"/>
                      </a:cubicBezTo>
                      <a:cubicBezTo>
                        <a:pt x="108" y="62"/>
                        <a:pt x="144" y="127"/>
                        <a:pt x="180" y="112"/>
                      </a:cubicBezTo>
                      <a:cubicBezTo>
                        <a:pt x="215" y="75"/>
                        <a:pt x="208" y="37"/>
                        <a:pt x="221" y="0"/>
                      </a:cubicBezTo>
                      <a:cubicBezTo>
                        <a:pt x="240" y="12"/>
                        <a:pt x="259" y="16"/>
                        <a:pt x="277" y="40"/>
                      </a:cubicBezTo>
                      <a:cubicBezTo>
                        <a:pt x="272" y="59"/>
                        <a:pt x="258" y="78"/>
                        <a:pt x="236" y="96"/>
                      </a:cubicBezTo>
                      <a:cubicBezTo>
                        <a:pt x="261" y="99"/>
                        <a:pt x="285" y="68"/>
                        <a:pt x="309" y="49"/>
                      </a:cubicBezTo>
                      <a:cubicBezTo>
                        <a:pt x="326" y="52"/>
                        <a:pt x="343" y="55"/>
                        <a:pt x="350" y="73"/>
                      </a:cubicBezTo>
                      <a:cubicBezTo>
                        <a:pt x="332" y="127"/>
                        <a:pt x="310" y="180"/>
                        <a:pt x="276" y="234"/>
                      </a:cubicBezTo>
                      <a:cubicBezTo>
                        <a:pt x="222" y="241"/>
                        <a:pt x="168" y="298"/>
                        <a:pt x="114" y="321"/>
                      </a:cubicBezTo>
                      <a:close/>
                      <a:moveTo>
                        <a:pt x="224" y="141"/>
                      </a:moveTo>
                      <a:cubicBezTo>
                        <a:pt x="237" y="168"/>
                        <a:pt x="248" y="171"/>
                        <a:pt x="264" y="197"/>
                      </a:cubicBezTo>
                      <a:cubicBezTo>
                        <a:pt x="298" y="163"/>
                        <a:pt x="299" y="128"/>
                        <a:pt x="321" y="93"/>
                      </a:cubicBezTo>
                      <a:cubicBezTo>
                        <a:pt x="317" y="89"/>
                        <a:pt x="313" y="85"/>
                        <a:pt x="309" y="81"/>
                      </a:cubicBezTo>
                      <a:cubicBezTo>
                        <a:pt x="281" y="95"/>
                        <a:pt x="239" y="111"/>
                        <a:pt x="224" y="141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26" name="ï$ľiḓe">
                <a:extLst>
                  <a:ext uri="{FF2B5EF4-FFF2-40B4-BE49-F238E27FC236}">
                    <a16:creationId xmlns:a16="http://schemas.microsoft.com/office/drawing/2014/main" id="{59C125FA-02E0-489C-AF48-D869F0A1F8C0}"/>
                  </a:ext>
                </a:extLst>
              </p:cNvPr>
              <p:cNvGrpSpPr/>
              <p:nvPr/>
            </p:nvGrpSpPr>
            <p:grpSpPr>
              <a:xfrm>
                <a:off x="3663903" y="4032221"/>
                <a:ext cx="7142007" cy="350240"/>
                <a:chOff x="2936875" y="4210050"/>
                <a:chExt cx="9258300" cy="454025"/>
              </a:xfrm>
            </p:grpSpPr>
            <p:sp>
              <p:nvSpPr>
                <p:cNvPr id="27" name="i$ľïḍè">
                  <a:extLst>
                    <a:ext uri="{FF2B5EF4-FFF2-40B4-BE49-F238E27FC236}">
                      <a16:creationId xmlns:a16="http://schemas.microsoft.com/office/drawing/2014/main" id="{F02DB636-52C8-4CCE-851E-31326BC065F4}"/>
                    </a:ext>
                  </a:extLst>
                </p:cNvPr>
                <p:cNvSpPr/>
                <p:nvPr/>
              </p:nvSpPr>
              <p:spPr bwMode="auto">
                <a:xfrm>
                  <a:off x="2936875" y="4235450"/>
                  <a:ext cx="274638" cy="314325"/>
                </a:xfrm>
                <a:custGeom>
                  <a:avLst/>
                  <a:gdLst>
                    <a:gd name="T0" fmla="*/ 43 w 87"/>
                    <a:gd name="T1" fmla="*/ 99 h 99"/>
                    <a:gd name="T2" fmla="*/ 24 w 87"/>
                    <a:gd name="T3" fmla="*/ 99 h 99"/>
                    <a:gd name="T4" fmla="*/ 23 w 87"/>
                    <a:gd name="T5" fmla="*/ 96 h 99"/>
                    <a:gd name="T6" fmla="*/ 34 w 87"/>
                    <a:gd name="T7" fmla="*/ 93 h 99"/>
                    <a:gd name="T8" fmla="*/ 36 w 87"/>
                    <a:gd name="T9" fmla="*/ 91 h 99"/>
                    <a:gd name="T10" fmla="*/ 36 w 87"/>
                    <a:gd name="T11" fmla="*/ 77 h 99"/>
                    <a:gd name="T12" fmla="*/ 36 w 87"/>
                    <a:gd name="T13" fmla="*/ 6 h 99"/>
                    <a:gd name="T14" fmla="*/ 11 w 87"/>
                    <a:gd name="T15" fmla="*/ 6 h 99"/>
                    <a:gd name="T16" fmla="*/ 4 w 87"/>
                    <a:gd name="T17" fmla="*/ 25 h 99"/>
                    <a:gd name="T18" fmla="*/ 1 w 87"/>
                    <a:gd name="T19" fmla="*/ 25 h 99"/>
                    <a:gd name="T20" fmla="*/ 0 w 87"/>
                    <a:gd name="T21" fmla="*/ 0 h 99"/>
                    <a:gd name="T22" fmla="*/ 0 w 87"/>
                    <a:gd name="T23" fmla="*/ 0 h 99"/>
                    <a:gd name="T24" fmla="*/ 34 w 87"/>
                    <a:gd name="T25" fmla="*/ 0 h 99"/>
                    <a:gd name="T26" fmla="*/ 53 w 87"/>
                    <a:gd name="T27" fmla="*/ 0 h 99"/>
                    <a:gd name="T28" fmla="*/ 86 w 87"/>
                    <a:gd name="T29" fmla="*/ 0 h 99"/>
                    <a:gd name="T30" fmla="*/ 87 w 87"/>
                    <a:gd name="T31" fmla="*/ 0 h 99"/>
                    <a:gd name="T32" fmla="*/ 82 w 87"/>
                    <a:gd name="T33" fmla="*/ 25 h 99"/>
                    <a:gd name="T34" fmla="*/ 79 w 87"/>
                    <a:gd name="T35" fmla="*/ 25 h 99"/>
                    <a:gd name="T36" fmla="*/ 75 w 87"/>
                    <a:gd name="T37" fmla="*/ 6 h 99"/>
                    <a:gd name="T38" fmla="*/ 50 w 87"/>
                    <a:gd name="T39" fmla="*/ 6 h 99"/>
                    <a:gd name="T40" fmla="*/ 50 w 87"/>
                    <a:gd name="T41" fmla="*/ 77 h 99"/>
                    <a:gd name="T42" fmla="*/ 50 w 87"/>
                    <a:gd name="T43" fmla="*/ 91 h 99"/>
                    <a:gd name="T44" fmla="*/ 52 w 87"/>
                    <a:gd name="T45" fmla="*/ 93 h 99"/>
                    <a:gd name="T46" fmla="*/ 62 w 87"/>
                    <a:gd name="T47" fmla="*/ 96 h 99"/>
                    <a:gd name="T48" fmla="*/ 62 w 87"/>
                    <a:gd name="T49" fmla="*/ 99 h 99"/>
                    <a:gd name="T50" fmla="*/ 43 w 87"/>
                    <a:gd name="T51" fmla="*/ 99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7" h="99">
                      <a:moveTo>
                        <a:pt x="43" y="99"/>
                      </a:moveTo>
                      <a:cubicBezTo>
                        <a:pt x="37" y="99"/>
                        <a:pt x="31" y="99"/>
                        <a:pt x="24" y="99"/>
                      </a:cubicBezTo>
                      <a:cubicBezTo>
                        <a:pt x="23" y="96"/>
                        <a:pt x="23" y="96"/>
                        <a:pt x="23" y="96"/>
                      </a:cubicBezTo>
                      <a:cubicBezTo>
                        <a:pt x="34" y="93"/>
                        <a:pt x="34" y="93"/>
                        <a:pt x="34" y="93"/>
                      </a:cubicBezTo>
                      <a:cubicBezTo>
                        <a:pt x="35" y="93"/>
                        <a:pt x="36" y="92"/>
                        <a:pt x="36" y="91"/>
                      </a:cubicBezTo>
                      <a:cubicBezTo>
                        <a:pt x="36" y="87"/>
                        <a:pt x="36" y="83"/>
                        <a:pt x="36" y="77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4" y="25"/>
                        <a:pt x="4" y="25"/>
                        <a:pt x="4" y="25"/>
                      </a:cubicBezTo>
                      <a:cubicBezTo>
                        <a:pt x="1" y="25"/>
                        <a:pt x="1" y="25"/>
                        <a:pt x="1" y="2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2" y="0"/>
                        <a:pt x="23" y="0"/>
                        <a:pt x="34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63" y="0"/>
                        <a:pt x="74" y="0"/>
                        <a:pt x="86" y="0"/>
                      </a:cubicBezTo>
                      <a:cubicBezTo>
                        <a:pt x="87" y="0"/>
                        <a:pt x="87" y="0"/>
                        <a:pt x="87" y="0"/>
                      </a:cubicBezTo>
                      <a:cubicBezTo>
                        <a:pt x="82" y="25"/>
                        <a:pt x="82" y="25"/>
                        <a:pt x="82" y="25"/>
                      </a:cubicBezTo>
                      <a:cubicBezTo>
                        <a:pt x="79" y="25"/>
                        <a:pt x="79" y="25"/>
                        <a:pt x="79" y="25"/>
                      </a:cubicBezTo>
                      <a:cubicBezTo>
                        <a:pt x="75" y="6"/>
                        <a:pt x="75" y="6"/>
                        <a:pt x="75" y="6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50" y="77"/>
                        <a:pt x="50" y="77"/>
                        <a:pt x="50" y="77"/>
                      </a:cubicBezTo>
                      <a:cubicBezTo>
                        <a:pt x="50" y="83"/>
                        <a:pt x="50" y="87"/>
                        <a:pt x="50" y="91"/>
                      </a:cubicBezTo>
                      <a:cubicBezTo>
                        <a:pt x="50" y="92"/>
                        <a:pt x="50" y="93"/>
                        <a:pt x="52" y="93"/>
                      </a:cubicBezTo>
                      <a:cubicBezTo>
                        <a:pt x="62" y="96"/>
                        <a:pt x="62" y="96"/>
                        <a:pt x="62" y="96"/>
                      </a:cubicBezTo>
                      <a:cubicBezTo>
                        <a:pt x="62" y="99"/>
                        <a:pt x="62" y="99"/>
                        <a:pt x="62" y="99"/>
                      </a:cubicBezTo>
                      <a:cubicBezTo>
                        <a:pt x="55" y="99"/>
                        <a:pt x="48" y="99"/>
                        <a:pt x="43" y="99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8" name="ïślíḑe">
                  <a:extLst>
                    <a:ext uri="{FF2B5EF4-FFF2-40B4-BE49-F238E27FC236}">
                      <a16:creationId xmlns:a16="http://schemas.microsoft.com/office/drawing/2014/main" id="{7A0323F0-5DB7-4212-8775-279BDF308A81}"/>
                    </a:ext>
                  </a:extLst>
                </p:cNvPr>
                <p:cNvSpPr/>
                <p:nvPr/>
              </p:nvSpPr>
              <p:spPr bwMode="auto">
                <a:xfrm>
                  <a:off x="3243263" y="4229100"/>
                  <a:ext cx="107950" cy="320675"/>
                </a:xfrm>
                <a:custGeom>
                  <a:avLst/>
                  <a:gdLst>
                    <a:gd name="T0" fmla="*/ 0 w 34"/>
                    <a:gd name="T1" fmla="*/ 38 h 101"/>
                    <a:gd name="T2" fmla="*/ 23 w 34"/>
                    <a:gd name="T3" fmla="*/ 33 h 101"/>
                    <a:gd name="T4" fmla="*/ 24 w 34"/>
                    <a:gd name="T5" fmla="*/ 34 h 101"/>
                    <a:gd name="T6" fmla="*/ 24 w 34"/>
                    <a:gd name="T7" fmla="*/ 54 h 101"/>
                    <a:gd name="T8" fmla="*/ 24 w 34"/>
                    <a:gd name="T9" fmla="*/ 82 h 101"/>
                    <a:gd name="T10" fmla="*/ 24 w 34"/>
                    <a:gd name="T11" fmla="*/ 93 h 101"/>
                    <a:gd name="T12" fmla="*/ 26 w 34"/>
                    <a:gd name="T13" fmla="*/ 96 h 101"/>
                    <a:gd name="T14" fmla="*/ 34 w 34"/>
                    <a:gd name="T15" fmla="*/ 98 h 101"/>
                    <a:gd name="T16" fmla="*/ 34 w 34"/>
                    <a:gd name="T17" fmla="*/ 101 h 101"/>
                    <a:gd name="T18" fmla="*/ 17 w 34"/>
                    <a:gd name="T19" fmla="*/ 101 h 101"/>
                    <a:gd name="T20" fmla="*/ 1 w 34"/>
                    <a:gd name="T21" fmla="*/ 101 h 101"/>
                    <a:gd name="T22" fmla="*/ 0 w 34"/>
                    <a:gd name="T23" fmla="*/ 98 h 101"/>
                    <a:gd name="T24" fmla="*/ 8 w 34"/>
                    <a:gd name="T25" fmla="*/ 96 h 101"/>
                    <a:gd name="T26" fmla="*/ 10 w 34"/>
                    <a:gd name="T27" fmla="*/ 94 h 101"/>
                    <a:gd name="T28" fmla="*/ 10 w 34"/>
                    <a:gd name="T29" fmla="*/ 84 h 101"/>
                    <a:gd name="T30" fmla="*/ 10 w 34"/>
                    <a:gd name="T31" fmla="*/ 61 h 101"/>
                    <a:gd name="T32" fmla="*/ 10 w 34"/>
                    <a:gd name="T33" fmla="*/ 43 h 101"/>
                    <a:gd name="T34" fmla="*/ 1 w 34"/>
                    <a:gd name="T35" fmla="*/ 41 h 101"/>
                    <a:gd name="T36" fmla="*/ 0 w 34"/>
                    <a:gd name="T37" fmla="*/ 38 h 101"/>
                    <a:gd name="T38" fmla="*/ 24 w 34"/>
                    <a:gd name="T39" fmla="*/ 8 h 101"/>
                    <a:gd name="T40" fmla="*/ 22 w 34"/>
                    <a:gd name="T41" fmla="*/ 14 h 101"/>
                    <a:gd name="T42" fmla="*/ 16 w 34"/>
                    <a:gd name="T43" fmla="*/ 17 h 101"/>
                    <a:gd name="T44" fmla="*/ 10 w 34"/>
                    <a:gd name="T45" fmla="*/ 15 h 101"/>
                    <a:gd name="T46" fmla="*/ 8 w 34"/>
                    <a:gd name="T47" fmla="*/ 9 h 101"/>
                    <a:gd name="T48" fmla="*/ 10 w 34"/>
                    <a:gd name="T49" fmla="*/ 3 h 101"/>
                    <a:gd name="T50" fmla="*/ 16 w 34"/>
                    <a:gd name="T51" fmla="*/ 0 h 101"/>
                    <a:gd name="T52" fmla="*/ 22 w 34"/>
                    <a:gd name="T53" fmla="*/ 3 h 101"/>
                    <a:gd name="T54" fmla="*/ 24 w 34"/>
                    <a:gd name="T55" fmla="*/ 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4" h="101">
                      <a:moveTo>
                        <a:pt x="0" y="38"/>
                      </a:moveTo>
                      <a:cubicBezTo>
                        <a:pt x="9" y="37"/>
                        <a:pt x="16" y="35"/>
                        <a:pt x="23" y="33"/>
                      </a:cubicBezTo>
                      <a:cubicBezTo>
                        <a:pt x="24" y="34"/>
                        <a:pt x="24" y="34"/>
                        <a:pt x="24" y="34"/>
                      </a:cubicBezTo>
                      <a:cubicBezTo>
                        <a:pt x="24" y="40"/>
                        <a:pt x="24" y="47"/>
                        <a:pt x="24" y="54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4" y="87"/>
                        <a:pt x="24" y="91"/>
                        <a:pt x="24" y="93"/>
                      </a:cubicBezTo>
                      <a:cubicBezTo>
                        <a:pt x="24" y="95"/>
                        <a:pt x="24" y="95"/>
                        <a:pt x="26" y="96"/>
                      </a:cubicBezTo>
                      <a:cubicBezTo>
                        <a:pt x="34" y="98"/>
                        <a:pt x="34" y="98"/>
                        <a:pt x="34" y="98"/>
                      </a:cubicBezTo>
                      <a:cubicBezTo>
                        <a:pt x="34" y="101"/>
                        <a:pt x="34" y="101"/>
                        <a:pt x="34" y="101"/>
                      </a:cubicBezTo>
                      <a:cubicBezTo>
                        <a:pt x="27" y="101"/>
                        <a:pt x="22" y="101"/>
                        <a:pt x="17" y="101"/>
                      </a:cubicBezTo>
                      <a:cubicBezTo>
                        <a:pt x="12" y="101"/>
                        <a:pt x="7" y="101"/>
                        <a:pt x="1" y="101"/>
                      </a:cubicBezTo>
                      <a:cubicBezTo>
                        <a:pt x="0" y="98"/>
                        <a:pt x="0" y="98"/>
                        <a:pt x="0" y="98"/>
                      </a:cubicBezTo>
                      <a:cubicBezTo>
                        <a:pt x="8" y="96"/>
                        <a:pt x="8" y="96"/>
                        <a:pt x="8" y="96"/>
                      </a:cubicBezTo>
                      <a:cubicBezTo>
                        <a:pt x="10" y="95"/>
                        <a:pt x="10" y="95"/>
                        <a:pt x="10" y="94"/>
                      </a:cubicBezTo>
                      <a:cubicBezTo>
                        <a:pt x="10" y="92"/>
                        <a:pt x="10" y="89"/>
                        <a:pt x="10" y="84"/>
                      </a:cubicBezTo>
                      <a:cubicBezTo>
                        <a:pt x="10" y="61"/>
                        <a:pt x="10" y="61"/>
                        <a:pt x="10" y="61"/>
                      </a:cubicBezTo>
                      <a:cubicBezTo>
                        <a:pt x="10" y="54"/>
                        <a:pt x="10" y="49"/>
                        <a:pt x="10" y="43"/>
                      </a:cubicBezTo>
                      <a:cubicBezTo>
                        <a:pt x="1" y="41"/>
                        <a:pt x="1" y="41"/>
                        <a:pt x="1" y="41"/>
                      </a:cubicBezTo>
                      <a:lnTo>
                        <a:pt x="0" y="38"/>
                      </a:lnTo>
                      <a:close/>
                      <a:moveTo>
                        <a:pt x="24" y="8"/>
                      </a:moveTo>
                      <a:cubicBezTo>
                        <a:pt x="24" y="11"/>
                        <a:pt x="24" y="13"/>
                        <a:pt x="22" y="14"/>
                      </a:cubicBezTo>
                      <a:cubicBezTo>
                        <a:pt x="20" y="16"/>
                        <a:pt x="18" y="17"/>
                        <a:pt x="16" y="17"/>
                      </a:cubicBezTo>
                      <a:cubicBezTo>
                        <a:pt x="14" y="17"/>
                        <a:pt x="12" y="16"/>
                        <a:pt x="10" y="15"/>
                      </a:cubicBezTo>
                      <a:cubicBezTo>
                        <a:pt x="9" y="13"/>
                        <a:pt x="8" y="11"/>
                        <a:pt x="8" y="9"/>
                      </a:cubicBezTo>
                      <a:cubicBezTo>
                        <a:pt x="8" y="6"/>
                        <a:pt x="9" y="4"/>
                        <a:pt x="10" y="3"/>
                      </a:cubicBezTo>
                      <a:cubicBezTo>
                        <a:pt x="12" y="1"/>
                        <a:pt x="14" y="0"/>
                        <a:pt x="16" y="0"/>
                      </a:cubicBezTo>
                      <a:cubicBezTo>
                        <a:pt x="19" y="0"/>
                        <a:pt x="21" y="1"/>
                        <a:pt x="22" y="3"/>
                      </a:cubicBezTo>
                      <a:cubicBezTo>
                        <a:pt x="24" y="4"/>
                        <a:pt x="24" y="6"/>
                        <a:pt x="24" y="8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9" name="îṡľiḋe">
                  <a:extLst>
                    <a:ext uri="{FF2B5EF4-FFF2-40B4-BE49-F238E27FC236}">
                      <a16:creationId xmlns:a16="http://schemas.microsoft.com/office/drawing/2014/main" id="{18700EF4-A81C-4D28-B484-F475EB37EC77}"/>
                    </a:ext>
                  </a:extLst>
                </p:cNvPr>
                <p:cNvSpPr/>
                <p:nvPr/>
              </p:nvSpPr>
              <p:spPr bwMode="auto">
                <a:xfrm>
                  <a:off x="3392488" y="4333875"/>
                  <a:ext cx="203200" cy="222250"/>
                </a:xfrm>
                <a:custGeom>
                  <a:avLst/>
                  <a:gdLst>
                    <a:gd name="T0" fmla="*/ 6 w 64"/>
                    <a:gd name="T1" fmla="*/ 7 h 70"/>
                    <a:gd name="T2" fmla="*/ 30 w 64"/>
                    <a:gd name="T3" fmla="*/ 0 h 70"/>
                    <a:gd name="T4" fmla="*/ 47 w 64"/>
                    <a:gd name="T5" fmla="*/ 6 h 70"/>
                    <a:gd name="T6" fmla="*/ 54 w 64"/>
                    <a:gd name="T7" fmla="*/ 23 h 70"/>
                    <a:gd name="T8" fmla="*/ 53 w 64"/>
                    <a:gd name="T9" fmla="*/ 52 h 70"/>
                    <a:gd name="T10" fmla="*/ 53 w 64"/>
                    <a:gd name="T11" fmla="*/ 58 h 70"/>
                    <a:gd name="T12" fmla="*/ 55 w 64"/>
                    <a:gd name="T13" fmla="*/ 61 h 70"/>
                    <a:gd name="T14" fmla="*/ 58 w 64"/>
                    <a:gd name="T15" fmla="*/ 63 h 70"/>
                    <a:gd name="T16" fmla="*/ 63 w 64"/>
                    <a:gd name="T17" fmla="*/ 64 h 70"/>
                    <a:gd name="T18" fmla="*/ 64 w 64"/>
                    <a:gd name="T19" fmla="*/ 66 h 70"/>
                    <a:gd name="T20" fmla="*/ 56 w 64"/>
                    <a:gd name="T21" fmla="*/ 69 h 70"/>
                    <a:gd name="T22" fmla="*/ 50 w 64"/>
                    <a:gd name="T23" fmla="*/ 70 h 70"/>
                    <a:gd name="T24" fmla="*/ 41 w 64"/>
                    <a:gd name="T25" fmla="*/ 63 h 70"/>
                    <a:gd name="T26" fmla="*/ 22 w 64"/>
                    <a:gd name="T27" fmla="*/ 70 h 70"/>
                    <a:gd name="T28" fmla="*/ 6 w 64"/>
                    <a:gd name="T29" fmla="*/ 65 h 70"/>
                    <a:gd name="T30" fmla="*/ 0 w 64"/>
                    <a:gd name="T31" fmla="*/ 51 h 70"/>
                    <a:gd name="T32" fmla="*/ 9 w 64"/>
                    <a:gd name="T33" fmla="*/ 35 h 70"/>
                    <a:gd name="T34" fmla="*/ 40 w 64"/>
                    <a:gd name="T35" fmla="*/ 30 h 70"/>
                    <a:gd name="T36" fmla="*/ 40 w 64"/>
                    <a:gd name="T37" fmla="*/ 25 h 70"/>
                    <a:gd name="T38" fmla="*/ 36 w 64"/>
                    <a:gd name="T39" fmla="*/ 13 h 70"/>
                    <a:gd name="T40" fmla="*/ 23 w 64"/>
                    <a:gd name="T41" fmla="*/ 9 h 70"/>
                    <a:gd name="T42" fmla="*/ 7 w 64"/>
                    <a:gd name="T43" fmla="*/ 11 h 70"/>
                    <a:gd name="T44" fmla="*/ 6 w 64"/>
                    <a:gd name="T45" fmla="*/ 7 h 70"/>
                    <a:gd name="T46" fmla="*/ 40 w 64"/>
                    <a:gd name="T47" fmla="*/ 36 h 70"/>
                    <a:gd name="T48" fmla="*/ 20 w 64"/>
                    <a:gd name="T49" fmla="*/ 39 h 70"/>
                    <a:gd name="T50" fmla="*/ 14 w 64"/>
                    <a:gd name="T51" fmla="*/ 49 h 70"/>
                    <a:gd name="T52" fmla="*/ 18 w 64"/>
                    <a:gd name="T53" fmla="*/ 59 h 70"/>
                    <a:gd name="T54" fmla="*/ 28 w 64"/>
                    <a:gd name="T55" fmla="*/ 62 h 70"/>
                    <a:gd name="T56" fmla="*/ 40 w 64"/>
                    <a:gd name="T57" fmla="*/ 59 h 70"/>
                    <a:gd name="T58" fmla="*/ 40 w 64"/>
                    <a:gd name="T59" fmla="*/ 3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64" h="70">
                      <a:moveTo>
                        <a:pt x="6" y="7"/>
                      </a:moveTo>
                      <a:cubicBezTo>
                        <a:pt x="15" y="2"/>
                        <a:pt x="23" y="0"/>
                        <a:pt x="30" y="0"/>
                      </a:cubicBezTo>
                      <a:cubicBezTo>
                        <a:pt x="37" y="0"/>
                        <a:pt x="43" y="2"/>
                        <a:pt x="47" y="6"/>
                      </a:cubicBezTo>
                      <a:cubicBezTo>
                        <a:pt x="52" y="10"/>
                        <a:pt x="54" y="15"/>
                        <a:pt x="54" y="23"/>
                      </a:cubicBezTo>
                      <a:cubicBezTo>
                        <a:pt x="53" y="52"/>
                        <a:pt x="53" y="52"/>
                        <a:pt x="53" y="52"/>
                      </a:cubicBezTo>
                      <a:cubicBezTo>
                        <a:pt x="53" y="55"/>
                        <a:pt x="53" y="57"/>
                        <a:pt x="53" y="58"/>
                      </a:cubicBezTo>
                      <a:cubicBezTo>
                        <a:pt x="54" y="59"/>
                        <a:pt x="54" y="61"/>
                        <a:pt x="55" y="61"/>
                      </a:cubicBezTo>
                      <a:cubicBezTo>
                        <a:pt x="55" y="62"/>
                        <a:pt x="56" y="63"/>
                        <a:pt x="58" y="63"/>
                      </a:cubicBezTo>
                      <a:cubicBezTo>
                        <a:pt x="59" y="63"/>
                        <a:pt x="61" y="63"/>
                        <a:pt x="63" y="64"/>
                      </a:cubicBezTo>
                      <a:cubicBezTo>
                        <a:pt x="64" y="66"/>
                        <a:pt x="64" y="66"/>
                        <a:pt x="64" y="66"/>
                      </a:cubicBezTo>
                      <a:cubicBezTo>
                        <a:pt x="62" y="67"/>
                        <a:pt x="59" y="68"/>
                        <a:pt x="56" y="69"/>
                      </a:cubicBezTo>
                      <a:cubicBezTo>
                        <a:pt x="53" y="70"/>
                        <a:pt x="51" y="70"/>
                        <a:pt x="50" y="70"/>
                      </a:cubicBezTo>
                      <a:cubicBezTo>
                        <a:pt x="46" y="70"/>
                        <a:pt x="42" y="68"/>
                        <a:pt x="41" y="63"/>
                      </a:cubicBezTo>
                      <a:cubicBezTo>
                        <a:pt x="34" y="68"/>
                        <a:pt x="28" y="70"/>
                        <a:pt x="22" y="70"/>
                      </a:cubicBezTo>
                      <a:cubicBezTo>
                        <a:pt x="15" y="70"/>
                        <a:pt x="10" y="68"/>
                        <a:pt x="6" y="65"/>
                      </a:cubicBezTo>
                      <a:cubicBezTo>
                        <a:pt x="2" y="62"/>
                        <a:pt x="0" y="57"/>
                        <a:pt x="0" y="51"/>
                      </a:cubicBezTo>
                      <a:cubicBezTo>
                        <a:pt x="0" y="44"/>
                        <a:pt x="3" y="39"/>
                        <a:pt x="9" y="35"/>
                      </a:cubicBezTo>
                      <a:cubicBezTo>
                        <a:pt x="16" y="32"/>
                        <a:pt x="26" y="30"/>
                        <a:pt x="40" y="30"/>
                      </a:cubicBezTo>
                      <a:cubicBezTo>
                        <a:pt x="40" y="25"/>
                        <a:pt x="40" y="25"/>
                        <a:pt x="40" y="25"/>
                      </a:cubicBezTo>
                      <a:cubicBezTo>
                        <a:pt x="40" y="19"/>
                        <a:pt x="39" y="15"/>
                        <a:pt x="36" y="13"/>
                      </a:cubicBezTo>
                      <a:cubicBezTo>
                        <a:pt x="33" y="10"/>
                        <a:pt x="29" y="9"/>
                        <a:pt x="23" y="9"/>
                      </a:cubicBezTo>
                      <a:cubicBezTo>
                        <a:pt x="19" y="9"/>
                        <a:pt x="14" y="10"/>
                        <a:pt x="7" y="11"/>
                      </a:cubicBezTo>
                      <a:lnTo>
                        <a:pt x="6" y="7"/>
                      </a:lnTo>
                      <a:close/>
                      <a:moveTo>
                        <a:pt x="40" y="36"/>
                      </a:moveTo>
                      <a:cubicBezTo>
                        <a:pt x="30" y="36"/>
                        <a:pt x="23" y="37"/>
                        <a:pt x="20" y="39"/>
                      </a:cubicBezTo>
                      <a:cubicBezTo>
                        <a:pt x="16" y="41"/>
                        <a:pt x="14" y="44"/>
                        <a:pt x="14" y="49"/>
                      </a:cubicBezTo>
                      <a:cubicBezTo>
                        <a:pt x="14" y="54"/>
                        <a:pt x="15" y="57"/>
                        <a:pt x="18" y="59"/>
                      </a:cubicBezTo>
                      <a:cubicBezTo>
                        <a:pt x="20" y="61"/>
                        <a:pt x="24" y="62"/>
                        <a:pt x="28" y="62"/>
                      </a:cubicBezTo>
                      <a:cubicBezTo>
                        <a:pt x="32" y="62"/>
                        <a:pt x="36" y="61"/>
                        <a:pt x="40" y="59"/>
                      </a:cubicBezTo>
                      <a:lnTo>
                        <a:pt x="40" y="36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0" name="işľiḍé">
                  <a:extLst>
                    <a:ext uri="{FF2B5EF4-FFF2-40B4-BE49-F238E27FC236}">
                      <a16:creationId xmlns:a16="http://schemas.microsoft.com/office/drawing/2014/main" id="{83D37545-8B5C-412A-BF17-96839CFFBCAC}"/>
                    </a:ext>
                  </a:extLst>
                </p:cNvPr>
                <p:cNvSpPr/>
                <p:nvPr/>
              </p:nvSpPr>
              <p:spPr bwMode="auto">
                <a:xfrm>
                  <a:off x="3633788" y="4333875"/>
                  <a:ext cx="246063" cy="215900"/>
                </a:xfrm>
                <a:custGeom>
                  <a:avLst/>
                  <a:gdLst>
                    <a:gd name="T0" fmla="*/ 0 w 78"/>
                    <a:gd name="T1" fmla="*/ 5 h 68"/>
                    <a:gd name="T2" fmla="*/ 23 w 78"/>
                    <a:gd name="T3" fmla="*/ 0 h 68"/>
                    <a:gd name="T4" fmla="*/ 23 w 78"/>
                    <a:gd name="T5" fmla="*/ 1 h 68"/>
                    <a:gd name="T6" fmla="*/ 23 w 78"/>
                    <a:gd name="T7" fmla="*/ 9 h 68"/>
                    <a:gd name="T8" fmla="*/ 46 w 78"/>
                    <a:gd name="T9" fmla="*/ 0 h 68"/>
                    <a:gd name="T10" fmla="*/ 62 w 78"/>
                    <a:gd name="T11" fmla="*/ 6 h 68"/>
                    <a:gd name="T12" fmla="*/ 68 w 78"/>
                    <a:gd name="T13" fmla="*/ 22 h 68"/>
                    <a:gd name="T14" fmla="*/ 68 w 78"/>
                    <a:gd name="T15" fmla="*/ 47 h 68"/>
                    <a:gd name="T16" fmla="*/ 68 w 78"/>
                    <a:gd name="T17" fmla="*/ 60 h 68"/>
                    <a:gd name="T18" fmla="*/ 70 w 78"/>
                    <a:gd name="T19" fmla="*/ 63 h 68"/>
                    <a:gd name="T20" fmla="*/ 78 w 78"/>
                    <a:gd name="T21" fmla="*/ 65 h 68"/>
                    <a:gd name="T22" fmla="*/ 78 w 78"/>
                    <a:gd name="T23" fmla="*/ 68 h 68"/>
                    <a:gd name="T24" fmla="*/ 62 w 78"/>
                    <a:gd name="T25" fmla="*/ 68 h 68"/>
                    <a:gd name="T26" fmla="*/ 46 w 78"/>
                    <a:gd name="T27" fmla="*/ 68 h 68"/>
                    <a:gd name="T28" fmla="*/ 46 w 78"/>
                    <a:gd name="T29" fmla="*/ 65 h 68"/>
                    <a:gd name="T30" fmla="*/ 53 w 78"/>
                    <a:gd name="T31" fmla="*/ 63 h 68"/>
                    <a:gd name="T32" fmla="*/ 55 w 78"/>
                    <a:gd name="T33" fmla="*/ 61 h 68"/>
                    <a:gd name="T34" fmla="*/ 55 w 78"/>
                    <a:gd name="T35" fmla="*/ 57 h 68"/>
                    <a:gd name="T36" fmla="*/ 55 w 78"/>
                    <a:gd name="T37" fmla="*/ 26 h 68"/>
                    <a:gd name="T38" fmla="*/ 50 w 78"/>
                    <a:gd name="T39" fmla="*/ 13 h 68"/>
                    <a:gd name="T40" fmla="*/ 38 w 78"/>
                    <a:gd name="T41" fmla="*/ 9 h 68"/>
                    <a:gd name="T42" fmla="*/ 23 w 78"/>
                    <a:gd name="T43" fmla="*/ 13 h 68"/>
                    <a:gd name="T44" fmla="*/ 23 w 78"/>
                    <a:gd name="T45" fmla="*/ 44 h 68"/>
                    <a:gd name="T46" fmla="*/ 23 w 78"/>
                    <a:gd name="T47" fmla="*/ 61 h 68"/>
                    <a:gd name="T48" fmla="*/ 25 w 78"/>
                    <a:gd name="T49" fmla="*/ 63 h 68"/>
                    <a:gd name="T50" fmla="*/ 33 w 78"/>
                    <a:gd name="T51" fmla="*/ 65 h 68"/>
                    <a:gd name="T52" fmla="*/ 33 w 78"/>
                    <a:gd name="T53" fmla="*/ 68 h 68"/>
                    <a:gd name="T54" fmla="*/ 17 w 78"/>
                    <a:gd name="T55" fmla="*/ 68 h 68"/>
                    <a:gd name="T56" fmla="*/ 0 w 78"/>
                    <a:gd name="T57" fmla="*/ 68 h 68"/>
                    <a:gd name="T58" fmla="*/ 0 w 78"/>
                    <a:gd name="T59" fmla="*/ 65 h 68"/>
                    <a:gd name="T60" fmla="*/ 8 w 78"/>
                    <a:gd name="T61" fmla="*/ 63 h 68"/>
                    <a:gd name="T62" fmla="*/ 10 w 78"/>
                    <a:gd name="T63" fmla="*/ 61 h 68"/>
                    <a:gd name="T64" fmla="*/ 10 w 78"/>
                    <a:gd name="T65" fmla="*/ 52 h 68"/>
                    <a:gd name="T66" fmla="*/ 10 w 78"/>
                    <a:gd name="T67" fmla="*/ 28 h 68"/>
                    <a:gd name="T68" fmla="*/ 10 w 78"/>
                    <a:gd name="T69" fmla="*/ 10 h 68"/>
                    <a:gd name="T70" fmla="*/ 0 w 78"/>
                    <a:gd name="T71" fmla="*/ 8 h 68"/>
                    <a:gd name="T72" fmla="*/ 0 w 78"/>
                    <a:gd name="T7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8" h="68">
                      <a:moveTo>
                        <a:pt x="0" y="5"/>
                      </a:moveTo>
                      <a:cubicBezTo>
                        <a:pt x="8" y="4"/>
                        <a:pt x="16" y="2"/>
                        <a:pt x="23" y="0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3" y="9"/>
                        <a:pt x="23" y="9"/>
                        <a:pt x="23" y="9"/>
                      </a:cubicBezTo>
                      <a:cubicBezTo>
                        <a:pt x="32" y="3"/>
                        <a:pt x="39" y="0"/>
                        <a:pt x="46" y="0"/>
                      </a:cubicBezTo>
                      <a:cubicBezTo>
                        <a:pt x="53" y="0"/>
                        <a:pt x="58" y="2"/>
                        <a:pt x="62" y="6"/>
                      </a:cubicBezTo>
                      <a:cubicBezTo>
                        <a:pt x="66" y="10"/>
                        <a:pt x="68" y="15"/>
                        <a:pt x="68" y="22"/>
                      </a:cubicBezTo>
                      <a:cubicBezTo>
                        <a:pt x="68" y="47"/>
                        <a:pt x="68" y="47"/>
                        <a:pt x="68" y="47"/>
                      </a:cubicBezTo>
                      <a:cubicBezTo>
                        <a:pt x="68" y="53"/>
                        <a:pt x="68" y="58"/>
                        <a:pt x="68" y="60"/>
                      </a:cubicBezTo>
                      <a:cubicBezTo>
                        <a:pt x="68" y="62"/>
                        <a:pt x="69" y="62"/>
                        <a:pt x="70" y="63"/>
                      </a:cubicBezTo>
                      <a:cubicBezTo>
                        <a:pt x="78" y="65"/>
                        <a:pt x="78" y="65"/>
                        <a:pt x="78" y="65"/>
                      </a:cubicBezTo>
                      <a:cubicBezTo>
                        <a:pt x="78" y="68"/>
                        <a:pt x="78" y="68"/>
                        <a:pt x="78" y="68"/>
                      </a:cubicBezTo>
                      <a:cubicBezTo>
                        <a:pt x="72" y="68"/>
                        <a:pt x="66" y="68"/>
                        <a:pt x="62" y="68"/>
                      </a:cubicBezTo>
                      <a:cubicBezTo>
                        <a:pt x="57" y="68"/>
                        <a:pt x="52" y="68"/>
                        <a:pt x="46" y="68"/>
                      </a:cubicBezTo>
                      <a:cubicBezTo>
                        <a:pt x="46" y="65"/>
                        <a:pt x="46" y="65"/>
                        <a:pt x="46" y="65"/>
                      </a:cubicBezTo>
                      <a:cubicBezTo>
                        <a:pt x="53" y="63"/>
                        <a:pt x="53" y="63"/>
                        <a:pt x="53" y="63"/>
                      </a:cubicBezTo>
                      <a:cubicBezTo>
                        <a:pt x="54" y="63"/>
                        <a:pt x="55" y="62"/>
                        <a:pt x="55" y="61"/>
                      </a:cubicBezTo>
                      <a:cubicBezTo>
                        <a:pt x="55" y="60"/>
                        <a:pt x="55" y="59"/>
                        <a:pt x="55" y="57"/>
                      </a:cubicBezTo>
                      <a:cubicBezTo>
                        <a:pt x="55" y="26"/>
                        <a:pt x="55" y="26"/>
                        <a:pt x="55" y="26"/>
                      </a:cubicBezTo>
                      <a:cubicBezTo>
                        <a:pt x="55" y="20"/>
                        <a:pt x="53" y="16"/>
                        <a:pt x="50" y="13"/>
                      </a:cubicBezTo>
                      <a:cubicBezTo>
                        <a:pt x="48" y="10"/>
                        <a:pt x="44" y="9"/>
                        <a:pt x="38" y="9"/>
                      </a:cubicBezTo>
                      <a:cubicBezTo>
                        <a:pt x="33" y="9"/>
                        <a:pt x="28" y="11"/>
                        <a:pt x="23" y="13"/>
                      </a:cubicBezTo>
                      <a:cubicBezTo>
                        <a:pt x="23" y="44"/>
                        <a:pt x="23" y="44"/>
                        <a:pt x="23" y="44"/>
                      </a:cubicBezTo>
                      <a:cubicBezTo>
                        <a:pt x="23" y="50"/>
                        <a:pt x="23" y="56"/>
                        <a:pt x="23" y="61"/>
                      </a:cubicBezTo>
                      <a:cubicBezTo>
                        <a:pt x="24" y="62"/>
                        <a:pt x="24" y="63"/>
                        <a:pt x="25" y="63"/>
                      </a:cubicBezTo>
                      <a:cubicBezTo>
                        <a:pt x="33" y="65"/>
                        <a:pt x="33" y="65"/>
                        <a:pt x="33" y="65"/>
                      </a:cubicBezTo>
                      <a:cubicBezTo>
                        <a:pt x="33" y="68"/>
                        <a:pt x="33" y="68"/>
                        <a:pt x="33" y="68"/>
                      </a:cubicBezTo>
                      <a:cubicBezTo>
                        <a:pt x="27" y="68"/>
                        <a:pt x="22" y="68"/>
                        <a:pt x="17" y="68"/>
                      </a:cubicBezTo>
                      <a:cubicBezTo>
                        <a:pt x="12" y="68"/>
                        <a:pt x="7" y="68"/>
                        <a:pt x="0" y="68"/>
                      </a:cubicBezTo>
                      <a:cubicBezTo>
                        <a:pt x="0" y="65"/>
                        <a:pt x="0" y="65"/>
                        <a:pt x="0" y="65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" y="62"/>
                        <a:pt x="10" y="62"/>
                        <a:pt x="10" y="61"/>
                      </a:cubicBezTo>
                      <a:cubicBezTo>
                        <a:pt x="10" y="58"/>
                        <a:pt x="10" y="55"/>
                        <a:pt x="10" y="52"/>
                      </a:cubicBezTo>
                      <a:cubicBezTo>
                        <a:pt x="10" y="28"/>
                        <a:pt x="10" y="28"/>
                        <a:pt x="10" y="28"/>
                      </a:cubicBezTo>
                      <a:cubicBezTo>
                        <a:pt x="10" y="21"/>
                        <a:pt x="10" y="16"/>
                        <a:pt x="10" y="10"/>
                      </a:cubicBezTo>
                      <a:cubicBezTo>
                        <a:pt x="0" y="8"/>
                        <a:pt x="0" y="8"/>
                        <a:pt x="0" y="8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1" name="îṧļîḑè">
                  <a:extLst>
                    <a:ext uri="{FF2B5EF4-FFF2-40B4-BE49-F238E27FC236}">
                      <a16:creationId xmlns:a16="http://schemas.microsoft.com/office/drawing/2014/main" id="{68445529-ADB4-4F33-943E-2B1A3F5B9187}"/>
                    </a:ext>
                  </a:extLst>
                </p:cNvPr>
                <p:cNvSpPr/>
                <p:nvPr/>
              </p:nvSpPr>
              <p:spPr bwMode="auto">
                <a:xfrm>
                  <a:off x="3902075" y="4229100"/>
                  <a:ext cx="88900" cy="434975"/>
                </a:xfrm>
                <a:custGeom>
                  <a:avLst/>
                  <a:gdLst>
                    <a:gd name="T0" fmla="*/ 5 w 28"/>
                    <a:gd name="T1" fmla="*/ 38 h 137"/>
                    <a:gd name="T2" fmla="*/ 28 w 28"/>
                    <a:gd name="T3" fmla="*/ 33 h 137"/>
                    <a:gd name="T4" fmla="*/ 28 w 28"/>
                    <a:gd name="T5" fmla="*/ 34 h 137"/>
                    <a:gd name="T6" fmla="*/ 28 w 28"/>
                    <a:gd name="T7" fmla="*/ 54 h 137"/>
                    <a:gd name="T8" fmla="*/ 28 w 28"/>
                    <a:gd name="T9" fmla="*/ 95 h 137"/>
                    <a:gd name="T10" fmla="*/ 22 w 28"/>
                    <a:gd name="T11" fmla="*/ 117 h 137"/>
                    <a:gd name="T12" fmla="*/ 3 w 28"/>
                    <a:gd name="T13" fmla="*/ 137 h 137"/>
                    <a:gd name="T14" fmla="*/ 0 w 28"/>
                    <a:gd name="T15" fmla="*/ 134 h 137"/>
                    <a:gd name="T16" fmla="*/ 13 w 28"/>
                    <a:gd name="T17" fmla="*/ 113 h 137"/>
                    <a:gd name="T18" fmla="*/ 15 w 28"/>
                    <a:gd name="T19" fmla="*/ 97 h 137"/>
                    <a:gd name="T20" fmla="*/ 15 w 28"/>
                    <a:gd name="T21" fmla="*/ 61 h 137"/>
                    <a:gd name="T22" fmla="*/ 14 w 28"/>
                    <a:gd name="T23" fmla="*/ 43 h 137"/>
                    <a:gd name="T24" fmla="*/ 5 w 28"/>
                    <a:gd name="T25" fmla="*/ 41 h 137"/>
                    <a:gd name="T26" fmla="*/ 5 w 28"/>
                    <a:gd name="T27" fmla="*/ 38 h 137"/>
                    <a:gd name="T28" fmla="*/ 28 w 28"/>
                    <a:gd name="T29" fmla="*/ 8 h 137"/>
                    <a:gd name="T30" fmla="*/ 26 w 28"/>
                    <a:gd name="T31" fmla="*/ 14 h 137"/>
                    <a:gd name="T32" fmla="*/ 20 w 28"/>
                    <a:gd name="T33" fmla="*/ 17 h 137"/>
                    <a:gd name="T34" fmla="*/ 14 w 28"/>
                    <a:gd name="T35" fmla="*/ 15 h 137"/>
                    <a:gd name="T36" fmla="*/ 12 w 28"/>
                    <a:gd name="T37" fmla="*/ 9 h 137"/>
                    <a:gd name="T38" fmla="*/ 14 w 28"/>
                    <a:gd name="T39" fmla="*/ 3 h 137"/>
                    <a:gd name="T40" fmla="*/ 20 w 28"/>
                    <a:gd name="T41" fmla="*/ 0 h 137"/>
                    <a:gd name="T42" fmla="*/ 26 w 28"/>
                    <a:gd name="T43" fmla="*/ 3 h 137"/>
                    <a:gd name="T44" fmla="*/ 28 w 28"/>
                    <a:gd name="T45" fmla="*/ 8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8" h="137">
                      <a:moveTo>
                        <a:pt x="5" y="38"/>
                      </a:moveTo>
                      <a:cubicBezTo>
                        <a:pt x="13" y="37"/>
                        <a:pt x="20" y="35"/>
                        <a:pt x="28" y="33"/>
                      </a:cubicBezTo>
                      <a:cubicBezTo>
                        <a:pt x="28" y="34"/>
                        <a:pt x="28" y="34"/>
                        <a:pt x="28" y="34"/>
                      </a:cubicBezTo>
                      <a:cubicBezTo>
                        <a:pt x="28" y="40"/>
                        <a:pt x="28" y="47"/>
                        <a:pt x="28" y="54"/>
                      </a:cubicBezTo>
                      <a:cubicBezTo>
                        <a:pt x="28" y="95"/>
                        <a:pt x="28" y="95"/>
                        <a:pt x="28" y="95"/>
                      </a:cubicBezTo>
                      <a:cubicBezTo>
                        <a:pt x="28" y="104"/>
                        <a:pt x="26" y="111"/>
                        <a:pt x="22" y="117"/>
                      </a:cubicBezTo>
                      <a:cubicBezTo>
                        <a:pt x="19" y="122"/>
                        <a:pt x="12" y="129"/>
                        <a:pt x="3" y="137"/>
                      </a:cubicBezTo>
                      <a:cubicBezTo>
                        <a:pt x="0" y="134"/>
                        <a:pt x="0" y="134"/>
                        <a:pt x="0" y="134"/>
                      </a:cubicBezTo>
                      <a:cubicBezTo>
                        <a:pt x="7" y="125"/>
                        <a:pt x="11" y="118"/>
                        <a:pt x="13" y="113"/>
                      </a:cubicBezTo>
                      <a:cubicBezTo>
                        <a:pt x="14" y="109"/>
                        <a:pt x="15" y="103"/>
                        <a:pt x="15" y="97"/>
                      </a:cubicBezTo>
                      <a:cubicBezTo>
                        <a:pt x="15" y="61"/>
                        <a:pt x="15" y="61"/>
                        <a:pt x="15" y="61"/>
                      </a:cubicBezTo>
                      <a:cubicBezTo>
                        <a:pt x="15" y="55"/>
                        <a:pt x="14" y="49"/>
                        <a:pt x="14" y="43"/>
                      </a:cubicBezTo>
                      <a:cubicBezTo>
                        <a:pt x="5" y="41"/>
                        <a:pt x="5" y="41"/>
                        <a:pt x="5" y="41"/>
                      </a:cubicBezTo>
                      <a:lnTo>
                        <a:pt x="5" y="38"/>
                      </a:lnTo>
                      <a:close/>
                      <a:moveTo>
                        <a:pt x="28" y="8"/>
                      </a:moveTo>
                      <a:cubicBezTo>
                        <a:pt x="28" y="11"/>
                        <a:pt x="27" y="13"/>
                        <a:pt x="26" y="14"/>
                      </a:cubicBezTo>
                      <a:cubicBezTo>
                        <a:pt x="24" y="16"/>
                        <a:pt x="22" y="17"/>
                        <a:pt x="20" y="17"/>
                      </a:cubicBezTo>
                      <a:cubicBezTo>
                        <a:pt x="17" y="17"/>
                        <a:pt x="15" y="16"/>
                        <a:pt x="14" y="15"/>
                      </a:cubicBezTo>
                      <a:cubicBezTo>
                        <a:pt x="12" y="13"/>
                        <a:pt x="12" y="11"/>
                        <a:pt x="12" y="9"/>
                      </a:cubicBezTo>
                      <a:cubicBezTo>
                        <a:pt x="12" y="6"/>
                        <a:pt x="12" y="4"/>
                        <a:pt x="14" y="3"/>
                      </a:cubicBezTo>
                      <a:cubicBezTo>
                        <a:pt x="16" y="1"/>
                        <a:pt x="18" y="0"/>
                        <a:pt x="20" y="0"/>
                      </a:cubicBezTo>
                      <a:cubicBezTo>
                        <a:pt x="23" y="0"/>
                        <a:pt x="24" y="1"/>
                        <a:pt x="26" y="3"/>
                      </a:cubicBezTo>
                      <a:cubicBezTo>
                        <a:pt x="27" y="4"/>
                        <a:pt x="28" y="6"/>
                        <a:pt x="28" y="8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2" name="íšļíďê">
                  <a:extLst>
                    <a:ext uri="{FF2B5EF4-FFF2-40B4-BE49-F238E27FC236}">
                      <a16:creationId xmlns:a16="http://schemas.microsoft.com/office/drawing/2014/main" id="{C6E3456E-F254-4B05-8A13-41C1945965BC}"/>
                    </a:ext>
                  </a:extLst>
                </p:cNvPr>
                <p:cNvSpPr/>
                <p:nvPr/>
              </p:nvSpPr>
              <p:spPr bwMode="auto">
                <a:xfrm>
                  <a:off x="4060825" y="4229100"/>
                  <a:ext cx="107950" cy="320675"/>
                </a:xfrm>
                <a:custGeom>
                  <a:avLst/>
                  <a:gdLst>
                    <a:gd name="T0" fmla="*/ 0 w 34"/>
                    <a:gd name="T1" fmla="*/ 38 h 101"/>
                    <a:gd name="T2" fmla="*/ 23 w 34"/>
                    <a:gd name="T3" fmla="*/ 33 h 101"/>
                    <a:gd name="T4" fmla="*/ 24 w 34"/>
                    <a:gd name="T5" fmla="*/ 34 h 101"/>
                    <a:gd name="T6" fmla="*/ 23 w 34"/>
                    <a:gd name="T7" fmla="*/ 54 h 101"/>
                    <a:gd name="T8" fmla="*/ 23 w 34"/>
                    <a:gd name="T9" fmla="*/ 82 h 101"/>
                    <a:gd name="T10" fmla="*/ 23 w 34"/>
                    <a:gd name="T11" fmla="*/ 93 h 101"/>
                    <a:gd name="T12" fmla="*/ 25 w 34"/>
                    <a:gd name="T13" fmla="*/ 96 h 101"/>
                    <a:gd name="T14" fmla="*/ 33 w 34"/>
                    <a:gd name="T15" fmla="*/ 98 h 101"/>
                    <a:gd name="T16" fmla="*/ 34 w 34"/>
                    <a:gd name="T17" fmla="*/ 101 h 101"/>
                    <a:gd name="T18" fmla="*/ 17 w 34"/>
                    <a:gd name="T19" fmla="*/ 101 h 101"/>
                    <a:gd name="T20" fmla="*/ 0 w 34"/>
                    <a:gd name="T21" fmla="*/ 101 h 101"/>
                    <a:gd name="T22" fmla="*/ 0 w 34"/>
                    <a:gd name="T23" fmla="*/ 98 h 101"/>
                    <a:gd name="T24" fmla="*/ 8 w 34"/>
                    <a:gd name="T25" fmla="*/ 96 h 101"/>
                    <a:gd name="T26" fmla="*/ 10 w 34"/>
                    <a:gd name="T27" fmla="*/ 94 h 101"/>
                    <a:gd name="T28" fmla="*/ 10 w 34"/>
                    <a:gd name="T29" fmla="*/ 84 h 101"/>
                    <a:gd name="T30" fmla="*/ 10 w 34"/>
                    <a:gd name="T31" fmla="*/ 61 h 101"/>
                    <a:gd name="T32" fmla="*/ 10 w 34"/>
                    <a:gd name="T33" fmla="*/ 43 h 101"/>
                    <a:gd name="T34" fmla="*/ 0 w 34"/>
                    <a:gd name="T35" fmla="*/ 41 h 101"/>
                    <a:gd name="T36" fmla="*/ 0 w 34"/>
                    <a:gd name="T37" fmla="*/ 38 h 101"/>
                    <a:gd name="T38" fmla="*/ 24 w 34"/>
                    <a:gd name="T39" fmla="*/ 8 h 101"/>
                    <a:gd name="T40" fmla="*/ 22 w 34"/>
                    <a:gd name="T41" fmla="*/ 14 h 101"/>
                    <a:gd name="T42" fmla="*/ 16 w 34"/>
                    <a:gd name="T43" fmla="*/ 17 h 101"/>
                    <a:gd name="T44" fmla="*/ 10 w 34"/>
                    <a:gd name="T45" fmla="*/ 15 h 101"/>
                    <a:gd name="T46" fmla="*/ 8 w 34"/>
                    <a:gd name="T47" fmla="*/ 9 h 101"/>
                    <a:gd name="T48" fmla="*/ 10 w 34"/>
                    <a:gd name="T49" fmla="*/ 3 h 101"/>
                    <a:gd name="T50" fmla="*/ 16 w 34"/>
                    <a:gd name="T51" fmla="*/ 0 h 101"/>
                    <a:gd name="T52" fmla="*/ 22 w 34"/>
                    <a:gd name="T53" fmla="*/ 3 h 101"/>
                    <a:gd name="T54" fmla="*/ 24 w 34"/>
                    <a:gd name="T55" fmla="*/ 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4" h="101">
                      <a:moveTo>
                        <a:pt x="0" y="38"/>
                      </a:moveTo>
                      <a:cubicBezTo>
                        <a:pt x="8" y="37"/>
                        <a:pt x="16" y="35"/>
                        <a:pt x="23" y="33"/>
                      </a:cubicBezTo>
                      <a:cubicBezTo>
                        <a:pt x="24" y="34"/>
                        <a:pt x="24" y="34"/>
                        <a:pt x="24" y="34"/>
                      </a:cubicBezTo>
                      <a:cubicBezTo>
                        <a:pt x="23" y="40"/>
                        <a:pt x="23" y="47"/>
                        <a:pt x="23" y="54"/>
                      </a:cubicBezTo>
                      <a:cubicBezTo>
                        <a:pt x="23" y="82"/>
                        <a:pt x="23" y="82"/>
                        <a:pt x="23" y="82"/>
                      </a:cubicBezTo>
                      <a:cubicBezTo>
                        <a:pt x="23" y="87"/>
                        <a:pt x="23" y="91"/>
                        <a:pt x="23" y="93"/>
                      </a:cubicBezTo>
                      <a:cubicBezTo>
                        <a:pt x="24" y="95"/>
                        <a:pt x="24" y="95"/>
                        <a:pt x="25" y="96"/>
                      </a:cubicBezTo>
                      <a:cubicBezTo>
                        <a:pt x="33" y="98"/>
                        <a:pt x="33" y="98"/>
                        <a:pt x="33" y="98"/>
                      </a:cubicBezTo>
                      <a:cubicBezTo>
                        <a:pt x="34" y="101"/>
                        <a:pt x="34" y="101"/>
                        <a:pt x="34" y="101"/>
                      </a:cubicBezTo>
                      <a:cubicBezTo>
                        <a:pt x="27" y="101"/>
                        <a:pt x="21" y="101"/>
                        <a:pt x="17" y="101"/>
                      </a:cubicBezTo>
                      <a:cubicBezTo>
                        <a:pt x="12" y="101"/>
                        <a:pt x="7" y="101"/>
                        <a:pt x="0" y="101"/>
                      </a:cubicBezTo>
                      <a:cubicBezTo>
                        <a:pt x="0" y="98"/>
                        <a:pt x="0" y="98"/>
                        <a:pt x="0" y="98"/>
                      </a:cubicBezTo>
                      <a:cubicBezTo>
                        <a:pt x="8" y="96"/>
                        <a:pt x="8" y="96"/>
                        <a:pt x="8" y="96"/>
                      </a:cubicBezTo>
                      <a:cubicBezTo>
                        <a:pt x="9" y="95"/>
                        <a:pt x="10" y="95"/>
                        <a:pt x="10" y="94"/>
                      </a:cubicBezTo>
                      <a:cubicBezTo>
                        <a:pt x="10" y="92"/>
                        <a:pt x="10" y="89"/>
                        <a:pt x="10" y="84"/>
                      </a:cubicBezTo>
                      <a:cubicBezTo>
                        <a:pt x="10" y="61"/>
                        <a:pt x="10" y="61"/>
                        <a:pt x="10" y="61"/>
                      </a:cubicBezTo>
                      <a:cubicBezTo>
                        <a:pt x="10" y="54"/>
                        <a:pt x="10" y="49"/>
                        <a:pt x="10" y="43"/>
                      </a:cubicBezTo>
                      <a:cubicBezTo>
                        <a:pt x="0" y="41"/>
                        <a:pt x="0" y="41"/>
                        <a:pt x="0" y="41"/>
                      </a:cubicBezTo>
                      <a:lnTo>
                        <a:pt x="0" y="38"/>
                      </a:lnTo>
                      <a:close/>
                      <a:moveTo>
                        <a:pt x="24" y="8"/>
                      </a:moveTo>
                      <a:cubicBezTo>
                        <a:pt x="24" y="11"/>
                        <a:pt x="23" y="13"/>
                        <a:pt x="22" y="14"/>
                      </a:cubicBezTo>
                      <a:cubicBezTo>
                        <a:pt x="20" y="16"/>
                        <a:pt x="18" y="17"/>
                        <a:pt x="16" y="17"/>
                      </a:cubicBezTo>
                      <a:cubicBezTo>
                        <a:pt x="13" y="17"/>
                        <a:pt x="11" y="16"/>
                        <a:pt x="10" y="15"/>
                      </a:cubicBezTo>
                      <a:cubicBezTo>
                        <a:pt x="8" y="13"/>
                        <a:pt x="8" y="11"/>
                        <a:pt x="8" y="9"/>
                      </a:cubicBezTo>
                      <a:cubicBezTo>
                        <a:pt x="8" y="6"/>
                        <a:pt x="8" y="4"/>
                        <a:pt x="10" y="3"/>
                      </a:cubicBezTo>
                      <a:cubicBezTo>
                        <a:pt x="12" y="1"/>
                        <a:pt x="14" y="0"/>
                        <a:pt x="16" y="0"/>
                      </a:cubicBezTo>
                      <a:cubicBezTo>
                        <a:pt x="18" y="0"/>
                        <a:pt x="20" y="1"/>
                        <a:pt x="22" y="3"/>
                      </a:cubicBezTo>
                      <a:cubicBezTo>
                        <a:pt x="23" y="4"/>
                        <a:pt x="24" y="6"/>
                        <a:pt x="24" y="8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3" name="ïşlíḋê">
                  <a:extLst>
                    <a:ext uri="{FF2B5EF4-FFF2-40B4-BE49-F238E27FC236}">
                      <a16:creationId xmlns:a16="http://schemas.microsoft.com/office/drawing/2014/main" id="{1AE17718-6E1C-4A42-A443-E1EDAF3CB071}"/>
                    </a:ext>
                  </a:extLst>
                </p:cNvPr>
                <p:cNvSpPr/>
                <p:nvPr/>
              </p:nvSpPr>
              <p:spPr bwMode="auto">
                <a:xfrm>
                  <a:off x="4210050" y="4333875"/>
                  <a:ext cx="246063" cy="215900"/>
                </a:xfrm>
                <a:custGeom>
                  <a:avLst/>
                  <a:gdLst>
                    <a:gd name="T0" fmla="*/ 0 w 78"/>
                    <a:gd name="T1" fmla="*/ 5 h 68"/>
                    <a:gd name="T2" fmla="*/ 23 w 78"/>
                    <a:gd name="T3" fmla="*/ 0 h 68"/>
                    <a:gd name="T4" fmla="*/ 23 w 78"/>
                    <a:gd name="T5" fmla="*/ 1 h 68"/>
                    <a:gd name="T6" fmla="*/ 23 w 78"/>
                    <a:gd name="T7" fmla="*/ 9 h 68"/>
                    <a:gd name="T8" fmla="*/ 46 w 78"/>
                    <a:gd name="T9" fmla="*/ 0 h 68"/>
                    <a:gd name="T10" fmla="*/ 62 w 78"/>
                    <a:gd name="T11" fmla="*/ 6 h 68"/>
                    <a:gd name="T12" fmla="*/ 68 w 78"/>
                    <a:gd name="T13" fmla="*/ 22 h 68"/>
                    <a:gd name="T14" fmla="*/ 68 w 78"/>
                    <a:gd name="T15" fmla="*/ 47 h 68"/>
                    <a:gd name="T16" fmla="*/ 68 w 78"/>
                    <a:gd name="T17" fmla="*/ 60 h 68"/>
                    <a:gd name="T18" fmla="*/ 70 w 78"/>
                    <a:gd name="T19" fmla="*/ 63 h 68"/>
                    <a:gd name="T20" fmla="*/ 78 w 78"/>
                    <a:gd name="T21" fmla="*/ 65 h 68"/>
                    <a:gd name="T22" fmla="*/ 78 w 78"/>
                    <a:gd name="T23" fmla="*/ 68 h 68"/>
                    <a:gd name="T24" fmla="*/ 62 w 78"/>
                    <a:gd name="T25" fmla="*/ 68 h 68"/>
                    <a:gd name="T26" fmla="*/ 46 w 78"/>
                    <a:gd name="T27" fmla="*/ 68 h 68"/>
                    <a:gd name="T28" fmla="*/ 46 w 78"/>
                    <a:gd name="T29" fmla="*/ 65 h 68"/>
                    <a:gd name="T30" fmla="*/ 53 w 78"/>
                    <a:gd name="T31" fmla="*/ 63 h 68"/>
                    <a:gd name="T32" fmla="*/ 55 w 78"/>
                    <a:gd name="T33" fmla="*/ 61 h 68"/>
                    <a:gd name="T34" fmla="*/ 55 w 78"/>
                    <a:gd name="T35" fmla="*/ 57 h 68"/>
                    <a:gd name="T36" fmla="*/ 55 w 78"/>
                    <a:gd name="T37" fmla="*/ 26 h 68"/>
                    <a:gd name="T38" fmla="*/ 50 w 78"/>
                    <a:gd name="T39" fmla="*/ 13 h 68"/>
                    <a:gd name="T40" fmla="*/ 38 w 78"/>
                    <a:gd name="T41" fmla="*/ 9 h 68"/>
                    <a:gd name="T42" fmla="*/ 23 w 78"/>
                    <a:gd name="T43" fmla="*/ 13 h 68"/>
                    <a:gd name="T44" fmla="*/ 23 w 78"/>
                    <a:gd name="T45" fmla="*/ 44 h 68"/>
                    <a:gd name="T46" fmla="*/ 23 w 78"/>
                    <a:gd name="T47" fmla="*/ 61 h 68"/>
                    <a:gd name="T48" fmla="*/ 25 w 78"/>
                    <a:gd name="T49" fmla="*/ 63 h 68"/>
                    <a:gd name="T50" fmla="*/ 33 w 78"/>
                    <a:gd name="T51" fmla="*/ 65 h 68"/>
                    <a:gd name="T52" fmla="*/ 33 w 78"/>
                    <a:gd name="T53" fmla="*/ 68 h 68"/>
                    <a:gd name="T54" fmla="*/ 17 w 78"/>
                    <a:gd name="T55" fmla="*/ 68 h 68"/>
                    <a:gd name="T56" fmla="*/ 0 w 78"/>
                    <a:gd name="T57" fmla="*/ 68 h 68"/>
                    <a:gd name="T58" fmla="*/ 0 w 78"/>
                    <a:gd name="T59" fmla="*/ 65 h 68"/>
                    <a:gd name="T60" fmla="*/ 8 w 78"/>
                    <a:gd name="T61" fmla="*/ 63 h 68"/>
                    <a:gd name="T62" fmla="*/ 10 w 78"/>
                    <a:gd name="T63" fmla="*/ 61 h 68"/>
                    <a:gd name="T64" fmla="*/ 10 w 78"/>
                    <a:gd name="T65" fmla="*/ 52 h 68"/>
                    <a:gd name="T66" fmla="*/ 10 w 78"/>
                    <a:gd name="T67" fmla="*/ 28 h 68"/>
                    <a:gd name="T68" fmla="*/ 10 w 78"/>
                    <a:gd name="T69" fmla="*/ 10 h 68"/>
                    <a:gd name="T70" fmla="*/ 0 w 78"/>
                    <a:gd name="T71" fmla="*/ 8 h 68"/>
                    <a:gd name="T72" fmla="*/ 0 w 78"/>
                    <a:gd name="T7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8" h="68">
                      <a:moveTo>
                        <a:pt x="0" y="5"/>
                      </a:moveTo>
                      <a:cubicBezTo>
                        <a:pt x="8" y="4"/>
                        <a:pt x="16" y="2"/>
                        <a:pt x="23" y="0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3" y="9"/>
                        <a:pt x="23" y="9"/>
                        <a:pt x="23" y="9"/>
                      </a:cubicBezTo>
                      <a:cubicBezTo>
                        <a:pt x="32" y="3"/>
                        <a:pt x="39" y="0"/>
                        <a:pt x="46" y="0"/>
                      </a:cubicBezTo>
                      <a:cubicBezTo>
                        <a:pt x="53" y="0"/>
                        <a:pt x="58" y="2"/>
                        <a:pt x="62" y="6"/>
                      </a:cubicBezTo>
                      <a:cubicBezTo>
                        <a:pt x="66" y="10"/>
                        <a:pt x="68" y="15"/>
                        <a:pt x="68" y="22"/>
                      </a:cubicBezTo>
                      <a:cubicBezTo>
                        <a:pt x="68" y="47"/>
                        <a:pt x="68" y="47"/>
                        <a:pt x="68" y="47"/>
                      </a:cubicBezTo>
                      <a:cubicBezTo>
                        <a:pt x="68" y="53"/>
                        <a:pt x="68" y="58"/>
                        <a:pt x="68" y="60"/>
                      </a:cubicBezTo>
                      <a:cubicBezTo>
                        <a:pt x="68" y="62"/>
                        <a:pt x="69" y="62"/>
                        <a:pt x="70" y="63"/>
                      </a:cubicBezTo>
                      <a:cubicBezTo>
                        <a:pt x="78" y="65"/>
                        <a:pt x="78" y="65"/>
                        <a:pt x="78" y="65"/>
                      </a:cubicBezTo>
                      <a:cubicBezTo>
                        <a:pt x="78" y="68"/>
                        <a:pt x="78" y="68"/>
                        <a:pt x="78" y="68"/>
                      </a:cubicBezTo>
                      <a:cubicBezTo>
                        <a:pt x="72" y="68"/>
                        <a:pt x="66" y="68"/>
                        <a:pt x="62" y="68"/>
                      </a:cubicBezTo>
                      <a:cubicBezTo>
                        <a:pt x="57" y="68"/>
                        <a:pt x="52" y="68"/>
                        <a:pt x="46" y="68"/>
                      </a:cubicBezTo>
                      <a:cubicBezTo>
                        <a:pt x="46" y="65"/>
                        <a:pt x="46" y="65"/>
                        <a:pt x="46" y="65"/>
                      </a:cubicBezTo>
                      <a:cubicBezTo>
                        <a:pt x="53" y="63"/>
                        <a:pt x="53" y="63"/>
                        <a:pt x="53" y="63"/>
                      </a:cubicBezTo>
                      <a:cubicBezTo>
                        <a:pt x="54" y="63"/>
                        <a:pt x="55" y="62"/>
                        <a:pt x="55" y="61"/>
                      </a:cubicBezTo>
                      <a:cubicBezTo>
                        <a:pt x="55" y="60"/>
                        <a:pt x="55" y="59"/>
                        <a:pt x="55" y="57"/>
                      </a:cubicBezTo>
                      <a:cubicBezTo>
                        <a:pt x="55" y="26"/>
                        <a:pt x="55" y="26"/>
                        <a:pt x="55" y="26"/>
                      </a:cubicBezTo>
                      <a:cubicBezTo>
                        <a:pt x="55" y="20"/>
                        <a:pt x="53" y="16"/>
                        <a:pt x="50" y="13"/>
                      </a:cubicBezTo>
                      <a:cubicBezTo>
                        <a:pt x="48" y="10"/>
                        <a:pt x="44" y="9"/>
                        <a:pt x="38" y="9"/>
                      </a:cubicBezTo>
                      <a:cubicBezTo>
                        <a:pt x="33" y="9"/>
                        <a:pt x="28" y="11"/>
                        <a:pt x="23" y="13"/>
                      </a:cubicBezTo>
                      <a:cubicBezTo>
                        <a:pt x="23" y="44"/>
                        <a:pt x="23" y="44"/>
                        <a:pt x="23" y="44"/>
                      </a:cubicBezTo>
                      <a:cubicBezTo>
                        <a:pt x="23" y="50"/>
                        <a:pt x="23" y="56"/>
                        <a:pt x="23" y="61"/>
                      </a:cubicBezTo>
                      <a:cubicBezTo>
                        <a:pt x="24" y="62"/>
                        <a:pt x="24" y="63"/>
                        <a:pt x="25" y="63"/>
                      </a:cubicBezTo>
                      <a:cubicBezTo>
                        <a:pt x="33" y="65"/>
                        <a:pt x="33" y="65"/>
                        <a:pt x="33" y="65"/>
                      </a:cubicBezTo>
                      <a:cubicBezTo>
                        <a:pt x="33" y="68"/>
                        <a:pt x="33" y="68"/>
                        <a:pt x="33" y="68"/>
                      </a:cubicBezTo>
                      <a:cubicBezTo>
                        <a:pt x="27" y="68"/>
                        <a:pt x="22" y="68"/>
                        <a:pt x="17" y="68"/>
                      </a:cubicBezTo>
                      <a:cubicBezTo>
                        <a:pt x="12" y="68"/>
                        <a:pt x="7" y="68"/>
                        <a:pt x="0" y="68"/>
                      </a:cubicBezTo>
                      <a:cubicBezTo>
                        <a:pt x="0" y="65"/>
                        <a:pt x="0" y="65"/>
                        <a:pt x="0" y="65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" y="62"/>
                        <a:pt x="10" y="62"/>
                        <a:pt x="10" y="61"/>
                      </a:cubicBezTo>
                      <a:cubicBezTo>
                        <a:pt x="10" y="58"/>
                        <a:pt x="10" y="55"/>
                        <a:pt x="10" y="52"/>
                      </a:cubicBezTo>
                      <a:cubicBezTo>
                        <a:pt x="10" y="28"/>
                        <a:pt x="10" y="28"/>
                        <a:pt x="10" y="28"/>
                      </a:cubicBezTo>
                      <a:cubicBezTo>
                        <a:pt x="10" y="21"/>
                        <a:pt x="10" y="16"/>
                        <a:pt x="10" y="10"/>
                      </a:cubicBezTo>
                      <a:cubicBezTo>
                        <a:pt x="0" y="8"/>
                        <a:pt x="0" y="8"/>
                        <a:pt x="0" y="8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4" name="ïŝļïḓè">
                  <a:extLst>
                    <a:ext uri="{FF2B5EF4-FFF2-40B4-BE49-F238E27FC236}">
                      <a16:creationId xmlns:a16="http://schemas.microsoft.com/office/drawing/2014/main" id="{E08D83FE-48E3-4D4D-B2F1-38EDB4405847}"/>
                    </a:ext>
                  </a:extLst>
                </p:cNvPr>
                <p:cNvSpPr/>
                <p:nvPr/>
              </p:nvSpPr>
              <p:spPr bwMode="auto">
                <a:xfrm>
                  <a:off x="4624388" y="4235450"/>
                  <a:ext cx="317500" cy="323850"/>
                </a:xfrm>
                <a:custGeom>
                  <a:avLst/>
                  <a:gdLst>
                    <a:gd name="T0" fmla="*/ 0 w 100"/>
                    <a:gd name="T1" fmla="*/ 0 h 102"/>
                    <a:gd name="T2" fmla="*/ 18 w 100"/>
                    <a:gd name="T3" fmla="*/ 0 h 102"/>
                    <a:gd name="T4" fmla="*/ 35 w 100"/>
                    <a:gd name="T5" fmla="*/ 0 h 102"/>
                    <a:gd name="T6" fmla="*/ 36 w 100"/>
                    <a:gd name="T7" fmla="*/ 3 h 102"/>
                    <a:gd name="T8" fmla="*/ 27 w 100"/>
                    <a:gd name="T9" fmla="*/ 5 h 102"/>
                    <a:gd name="T10" fmla="*/ 25 w 100"/>
                    <a:gd name="T11" fmla="*/ 7 h 102"/>
                    <a:gd name="T12" fmla="*/ 25 w 100"/>
                    <a:gd name="T13" fmla="*/ 13 h 102"/>
                    <a:gd name="T14" fmla="*/ 25 w 100"/>
                    <a:gd name="T15" fmla="*/ 19 h 102"/>
                    <a:gd name="T16" fmla="*/ 25 w 100"/>
                    <a:gd name="T17" fmla="*/ 58 h 102"/>
                    <a:gd name="T18" fmla="*/ 31 w 100"/>
                    <a:gd name="T19" fmla="*/ 86 h 102"/>
                    <a:gd name="T20" fmla="*/ 52 w 100"/>
                    <a:gd name="T21" fmla="*/ 94 h 102"/>
                    <a:gd name="T22" fmla="*/ 73 w 100"/>
                    <a:gd name="T23" fmla="*/ 86 h 102"/>
                    <a:gd name="T24" fmla="*/ 80 w 100"/>
                    <a:gd name="T25" fmla="*/ 59 h 102"/>
                    <a:gd name="T26" fmla="*/ 80 w 100"/>
                    <a:gd name="T27" fmla="*/ 19 h 102"/>
                    <a:gd name="T28" fmla="*/ 80 w 100"/>
                    <a:gd name="T29" fmla="*/ 13 h 102"/>
                    <a:gd name="T30" fmla="*/ 80 w 100"/>
                    <a:gd name="T31" fmla="*/ 7 h 102"/>
                    <a:gd name="T32" fmla="*/ 78 w 100"/>
                    <a:gd name="T33" fmla="*/ 5 h 102"/>
                    <a:gd name="T34" fmla="*/ 69 w 100"/>
                    <a:gd name="T35" fmla="*/ 3 h 102"/>
                    <a:gd name="T36" fmla="*/ 69 w 100"/>
                    <a:gd name="T37" fmla="*/ 0 h 102"/>
                    <a:gd name="T38" fmla="*/ 85 w 100"/>
                    <a:gd name="T39" fmla="*/ 0 h 102"/>
                    <a:gd name="T40" fmla="*/ 100 w 100"/>
                    <a:gd name="T41" fmla="*/ 0 h 102"/>
                    <a:gd name="T42" fmla="*/ 100 w 100"/>
                    <a:gd name="T43" fmla="*/ 3 h 102"/>
                    <a:gd name="T44" fmla="*/ 91 w 100"/>
                    <a:gd name="T45" fmla="*/ 5 h 102"/>
                    <a:gd name="T46" fmla="*/ 89 w 100"/>
                    <a:gd name="T47" fmla="*/ 8 h 102"/>
                    <a:gd name="T48" fmla="*/ 89 w 100"/>
                    <a:gd name="T49" fmla="*/ 13 h 102"/>
                    <a:gd name="T50" fmla="*/ 89 w 100"/>
                    <a:gd name="T51" fmla="*/ 20 h 102"/>
                    <a:gd name="T52" fmla="*/ 89 w 100"/>
                    <a:gd name="T53" fmla="*/ 56 h 102"/>
                    <a:gd name="T54" fmla="*/ 80 w 100"/>
                    <a:gd name="T55" fmla="*/ 90 h 102"/>
                    <a:gd name="T56" fmla="*/ 50 w 100"/>
                    <a:gd name="T57" fmla="*/ 102 h 102"/>
                    <a:gd name="T58" fmla="*/ 20 w 100"/>
                    <a:gd name="T59" fmla="*/ 92 h 102"/>
                    <a:gd name="T60" fmla="*/ 11 w 100"/>
                    <a:gd name="T61" fmla="*/ 60 h 102"/>
                    <a:gd name="T62" fmla="*/ 11 w 100"/>
                    <a:gd name="T63" fmla="*/ 20 h 102"/>
                    <a:gd name="T64" fmla="*/ 11 w 100"/>
                    <a:gd name="T65" fmla="*/ 13 h 102"/>
                    <a:gd name="T66" fmla="*/ 11 w 100"/>
                    <a:gd name="T67" fmla="*/ 8 h 102"/>
                    <a:gd name="T68" fmla="*/ 9 w 100"/>
                    <a:gd name="T69" fmla="*/ 5 h 102"/>
                    <a:gd name="T70" fmla="*/ 0 w 100"/>
                    <a:gd name="T71" fmla="*/ 3 h 102"/>
                    <a:gd name="T72" fmla="*/ 0 w 100"/>
                    <a:gd name="T73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0" h="102">
                      <a:moveTo>
                        <a:pt x="0" y="0"/>
                      </a:moveTo>
                      <a:cubicBezTo>
                        <a:pt x="6" y="0"/>
                        <a:pt x="12" y="0"/>
                        <a:pt x="18" y="0"/>
                      </a:cubicBezTo>
                      <a:cubicBezTo>
                        <a:pt x="23" y="0"/>
                        <a:pt x="29" y="0"/>
                        <a:pt x="35" y="0"/>
                      </a:cubicBezTo>
                      <a:cubicBezTo>
                        <a:pt x="36" y="3"/>
                        <a:pt x="36" y="3"/>
                        <a:pt x="36" y="3"/>
                      </a:cubicBezTo>
                      <a:cubicBezTo>
                        <a:pt x="27" y="5"/>
                        <a:pt x="27" y="5"/>
                        <a:pt x="27" y="5"/>
                      </a:cubicBezTo>
                      <a:cubicBezTo>
                        <a:pt x="26" y="5"/>
                        <a:pt x="25" y="6"/>
                        <a:pt x="25" y="7"/>
                      </a:cubicBezTo>
                      <a:cubicBezTo>
                        <a:pt x="25" y="9"/>
                        <a:pt x="25" y="11"/>
                        <a:pt x="25" y="13"/>
                      </a:cubicBezTo>
                      <a:cubicBezTo>
                        <a:pt x="25" y="15"/>
                        <a:pt x="25" y="17"/>
                        <a:pt x="25" y="19"/>
                      </a:cubicBezTo>
                      <a:cubicBezTo>
                        <a:pt x="25" y="58"/>
                        <a:pt x="25" y="58"/>
                        <a:pt x="25" y="58"/>
                      </a:cubicBezTo>
                      <a:cubicBezTo>
                        <a:pt x="25" y="72"/>
                        <a:pt x="27" y="81"/>
                        <a:pt x="31" y="86"/>
                      </a:cubicBezTo>
                      <a:cubicBezTo>
                        <a:pt x="36" y="92"/>
                        <a:pt x="43" y="94"/>
                        <a:pt x="52" y="94"/>
                      </a:cubicBezTo>
                      <a:cubicBezTo>
                        <a:pt x="62" y="94"/>
                        <a:pt x="69" y="91"/>
                        <a:pt x="73" y="86"/>
                      </a:cubicBezTo>
                      <a:cubicBezTo>
                        <a:pt x="78" y="81"/>
                        <a:pt x="80" y="72"/>
                        <a:pt x="80" y="59"/>
                      </a:cubicBezTo>
                      <a:cubicBezTo>
                        <a:pt x="80" y="19"/>
                        <a:pt x="80" y="19"/>
                        <a:pt x="80" y="19"/>
                      </a:cubicBezTo>
                      <a:cubicBezTo>
                        <a:pt x="80" y="17"/>
                        <a:pt x="80" y="15"/>
                        <a:pt x="80" y="13"/>
                      </a:cubicBezTo>
                      <a:cubicBezTo>
                        <a:pt x="80" y="11"/>
                        <a:pt x="80" y="9"/>
                        <a:pt x="80" y="7"/>
                      </a:cubicBezTo>
                      <a:cubicBezTo>
                        <a:pt x="80" y="6"/>
                        <a:pt x="79" y="6"/>
                        <a:pt x="78" y="5"/>
                      </a:cubicBezTo>
                      <a:cubicBezTo>
                        <a:pt x="69" y="3"/>
                        <a:pt x="69" y="3"/>
                        <a:pt x="69" y="3"/>
                      </a:cubicBezTo>
                      <a:cubicBezTo>
                        <a:pt x="69" y="0"/>
                        <a:pt x="69" y="0"/>
                        <a:pt x="69" y="0"/>
                      </a:cubicBezTo>
                      <a:cubicBezTo>
                        <a:pt x="75" y="0"/>
                        <a:pt x="80" y="0"/>
                        <a:pt x="85" y="0"/>
                      </a:cubicBezTo>
                      <a:cubicBezTo>
                        <a:pt x="89" y="0"/>
                        <a:pt x="94" y="0"/>
                        <a:pt x="100" y="0"/>
                      </a:cubicBezTo>
                      <a:cubicBezTo>
                        <a:pt x="100" y="3"/>
                        <a:pt x="100" y="3"/>
                        <a:pt x="100" y="3"/>
                      </a:cubicBezTo>
                      <a:cubicBezTo>
                        <a:pt x="91" y="5"/>
                        <a:pt x="91" y="5"/>
                        <a:pt x="91" y="5"/>
                      </a:cubicBezTo>
                      <a:cubicBezTo>
                        <a:pt x="90" y="6"/>
                        <a:pt x="90" y="6"/>
                        <a:pt x="89" y="8"/>
                      </a:cubicBezTo>
                      <a:cubicBezTo>
                        <a:pt x="89" y="9"/>
                        <a:pt x="89" y="11"/>
                        <a:pt x="89" y="13"/>
                      </a:cubicBezTo>
                      <a:cubicBezTo>
                        <a:pt x="89" y="15"/>
                        <a:pt x="89" y="17"/>
                        <a:pt x="89" y="20"/>
                      </a:cubicBezTo>
                      <a:cubicBezTo>
                        <a:pt x="89" y="56"/>
                        <a:pt x="89" y="56"/>
                        <a:pt x="89" y="56"/>
                      </a:cubicBezTo>
                      <a:cubicBezTo>
                        <a:pt x="89" y="72"/>
                        <a:pt x="86" y="83"/>
                        <a:pt x="80" y="90"/>
                      </a:cubicBezTo>
                      <a:cubicBezTo>
                        <a:pt x="74" y="98"/>
                        <a:pt x="64" y="102"/>
                        <a:pt x="50" y="102"/>
                      </a:cubicBezTo>
                      <a:cubicBezTo>
                        <a:pt x="37" y="102"/>
                        <a:pt x="27" y="98"/>
                        <a:pt x="20" y="92"/>
                      </a:cubicBezTo>
                      <a:cubicBezTo>
                        <a:pt x="14" y="85"/>
                        <a:pt x="11" y="74"/>
                        <a:pt x="11" y="60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1" y="17"/>
                        <a:pt x="11" y="15"/>
                        <a:pt x="11" y="13"/>
                      </a:cubicBezTo>
                      <a:cubicBezTo>
                        <a:pt x="11" y="11"/>
                        <a:pt x="11" y="9"/>
                        <a:pt x="11" y="8"/>
                      </a:cubicBezTo>
                      <a:cubicBezTo>
                        <a:pt x="11" y="6"/>
                        <a:pt x="10" y="6"/>
                        <a:pt x="9" y="5"/>
                      </a:cubicBezTo>
                      <a:cubicBezTo>
                        <a:pt x="0" y="3"/>
                        <a:pt x="0" y="3"/>
                        <a:pt x="0" y="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5" name="išļïḍé">
                  <a:extLst>
                    <a:ext uri="{FF2B5EF4-FFF2-40B4-BE49-F238E27FC236}">
                      <a16:creationId xmlns:a16="http://schemas.microsoft.com/office/drawing/2014/main" id="{CDA87B29-F80E-44CC-A783-C30C752B1115}"/>
                    </a:ext>
                  </a:extLst>
                </p:cNvPr>
                <p:cNvSpPr/>
                <p:nvPr/>
              </p:nvSpPr>
              <p:spPr bwMode="auto">
                <a:xfrm>
                  <a:off x="4976813" y="4333875"/>
                  <a:ext cx="246063" cy="215900"/>
                </a:xfrm>
                <a:custGeom>
                  <a:avLst/>
                  <a:gdLst>
                    <a:gd name="T0" fmla="*/ 0 w 78"/>
                    <a:gd name="T1" fmla="*/ 5 h 68"/>
                    <a:gd name="T2" fmla="*/ 23 w 78"/>
                    <a:gd name="T3" fmla="*/ 0 h 68"/>
                    <a:gd name="T4" fmla="*/ 23 w 78"/>
                    <a:gd name="T5" fmla="*/ 1 h 68"/>
                    <a:gd name="T6" fmla="*/ 23 w 78"/>
                    <a:gd name="T7" fmla="*/ 9 h 68"/>
                    <a:gd name="T8" fmla="*/ 46 w 78"/>
                    <a:gd name="T9" fmla="*/ 0 h 68"/>
                    <a:gd name="T10" fmla="*/ 62 w 78"/>
                    <a:gd name="T11" fmla="*/ 6 h 68"/>
                    <a:gd name="T12" fmla="*/ 68 w 78"/>
                    <a:gd name="T13" fmla="*/ 22 h 68"/>
                    <a:gd name="T14" fmla="*/ 68 w 78"/>
                    <a:gd name="T15" fmla="*/ 47 h 68"/>
                    <a:gd name="T16" fmla="*/ 68 w 78"/>
                    <a:gd name="T17" fmla="*/ 60 h 68"/>
                    <a:gd name="T18" fmla="*/ 70 w 78"/>
                    <a:gd name="T19" fmla="*/ 63 h 68"/>
                    <a:gd name="T20" fmla="*/ 78 w 78"/>
                    <a:gd name="T21" fmla="*/ 65 h 68"/>
                    <a:gd name="T22" fmla="*/ 78 w 78"/>
                    <a:gd name="T23" fmla="*/ 68 h 68"/>
                    <a:gd name="T24" fmla="*/ 62 w 78"/>
                    <a:gd name="T25" fmla="*/ 68 h 68"/>
                    <a:gd name="T26" fmla="*/ 46 w 78"/>
                    <a:gd name="T27" fmla="*/ 68 h 68"/>
                    <a:gd name="T28" fmla="*/ 46 w 78"/>
                    <a:gd name="T29" fmla="*/ 65 h 68"/>
                    <a:gd name="T30" fmla="*/ 53 w 78"/>
                    <a:gd name="T31" fmla="*/ 63 h 68"/>
                    <a:gd name="T32" fmla="*/ 55 w 78"/>
                    <a:gd name="T33" fmla="*/ 61 h 68"/>
                    <a:gd name="T34" fmla="*/ 55 w 78"/>
                    <a:gd name="T35" fmla="*/ 57 h 68"/>
                    <a:gd name="T36" fmla="*/ 55 w 78"/>
                    <a:gd name="T37" fmla="*/ 26 h 68"/>
                    <a:gd name="T38" fmla="*/ 50 w 78"/>
                    <a:gd name="T39" fmla="*/ 13 h 68"/>
                    <a:gd name="T40" fmla="*/ 38 w 78"/>
                    <a:gd name="T41" fmla="*/ 9 h 68"/>
                    <a:gd name="T42" fmla="*/ 23 w 78"/>
                    <a:gd name="T43" fmla="*/ 13 h 68"/>
                    <a:gd name="T44" fmla="*/ 23 w 78"/>
                    <a:gd name="T45" fmla="*/ 44 h 68"/>
                    <a:gd name="T46" fmla="*/ 23 w 78"/>
                    <a:gd name="T47" fmla="*/ 61 h 68"/>
                    <a:gd name="T48" fmla="*/ 25 w 78"/>
                    <a:gd name="T49" fmla="*/ 63 h 68"/>
                    <a:gd name="T50" fmla="*/ 32 w 78"/>
                    <a:gd name="T51" fmla="*/ 65 h 68"/>
                    <a:gd name="T52" fmla="*/ 33 w 78"/>
                    <a:gd name="T53" fmla="*/ 68 h 68"/>
                    <a:gd name="T54" fmla="*/ 17 w 78"/>
                    <a:gd name="T55" fmla="*/ 68 h 68"/>
                    <a:gd name="T56" fmla="*/ 0 w 78"/>
                    <a:gd name="T57" fmla="*/ 68 h 68"/>
                    <a:gd name="T58" fmla="*/ 0 w 78"/>
                    <a:gd name="T59" fmla="*/ 65 h 68"/>
                    <a:gd name="T60" fmla="*/ 8 w 78"/>
                    <a:gd name="T61" fmla="*/ 63 h 68"/>
                    <a:gd name="T62" fmla="*/ 10 w 78"/>
                    <a:gd name="T63" fmla="*/ 61 h 68"/>
                    <a:gd name="T64" fmla="*/ 10 w 78"/>
                    <a:gd name="T65" fmla="*/ 52 h 68"/>
                    <a:gd name="T66" fmla="*/ 10 w 78"/>
                    <a:gd name="T67" fmla="*/ 28 h 68"/>
                    <a:gd name="T68" fmla="*/ 10 w 78"/>
                    <a:gd name="T69" fmla="*/ 10 h 68"/>
                    <a:gd name="T70" fmla="*/ 0 w 78"/>
                    <a:gd name="T71" fmla="*/ 8 h 68"/>
                    <a:gd name="T72" fmla="*/ 0 w 78"/>
                    <a:gd name="T7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8" h="68">
                      <a:moveTo>
                        <a:pt x="0" y="5"/>
                      </a:moveTo>
                      <a:cubicBezTo>
                        <a:pt x="8" y="4"/>
                        <a:pt x="16" y="2"/>
                        <a:pt x="23" y="0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3" y="9"/>
                        <a:pt x="23" y="9"/>
                        <a:pt x="23" y="9"/>
                      </a:cubicBezTo>
                      <a:cubicBezTo>
                        <a:pt x="32" y="3"/>
                        <a:pt x="39" y="0"/>
                        <a:pt x="46" y="0"/>
                      </a:cubicBezTo>
                      <a:cubicBezTo>
                        <a:pt x="53" y="0"/>
                        <a:pt x="58" y="2"/>
                        <a:pt x="62" y="6"/>
                      </a:cubicBezTo>
                      <a:cubicBezTo>
                        <a:pt x="66" y="10"/>
                        <a:pt x="68" y="15"/>
                        <a:pt x="68" y="22"/>
                      </a:cubicBezTo>
                      <a:cubicBezTo>
                        <a:pt x="68" y="47"/>
                        <a:pt x="68" y="47"/>
                        <a:pt x="68" y="47"/>
                      </a:cubicBezTo>
                      <a:cubicBezTo>
                        <a:pt x="68" y="53"/>
                        <a:pt x="68" y="58"/>
                        <a:pt x="68" y="60"/>
                      </a:cubicBezTo>
                      <a:cubicBezTo>
                        <a:pt x="68" y="62"/>
                        <a:pt x="69" y="62"/>
                        <a:pt x="70" y="63"/>
                      </a:cubicBezTo>
                      <a:cubicBezTo>
                        <a:pt x="78" y="65"/>
                        <a:pt x="78" y="65"/>
                        <a:pt x="78" y="65"/>
                      </a:cubicBezTo>
                      <a:cubicBezTo>
                        <a:pt x="78" y="68"/>
                        <a:pt x="78" y="68"/>
                        <a:pt x="78" y="68"/>
                      </a:cubicBezTo>
                      <a:cubicBezTo>
                        <a:pt x="72" y="68"/>
                        <a:pt x="66" y="68"/>
                        <a:pt x="62" y="68"/>
                      </a:cubicBezTo>
                      <a:cubicBezTo>
                        <a:pt x="57" y="68"/>
                        <a:pt x="52" y="68"/>
                        <a:pt x="46" y="68"/>
                      </a:cubicBezTo>
                      <a:cubicBezTo>
                        <a:pt x="46" y="65"/>
                        <a:pt x="46" y="65"/>
                        <a:pt x="46" y="65"/>
                      </a:cubicBezTo>
                      <a:cubicBezTo>
                        <a:pt x="53" y="63"/>
                        <a:pt x="53" y="63"/>
                        <a:pt x="53" y="63"/>
                      </a:cubicBezTo>
                      <a:cubicBezTo>
                        <a:pt x="54" y="63"/>
                        <a:pt x="55" y="62"/>
                        <a:pt x="55" y="61"/>
                      </a:cubicBezTo>
                      <a:cubicBezTo>
                        <a:pt x="55" y="60"/>
                        <a:pt x="55" y="59"/>
                        <a:pt x="55" y="57"/>
                      </a:cubicBezTo>
                      <a:cubicBezTo>
                        <a:pt x="55" y="26"/>
                        <a:pt x="55" y="26"/>
                        <a:pt x="55" y="26"/>
                      </a:cubicBezTo>
                      <a:cubicBezTo>
                        <a:pt x="55" y="20"/>
                        <a:pt x="53" y="16"/>
                        <a:pt x="50" y="13"/>
                      </a:cubicBezTo>
                      <a:cubicBezTo>
                        <a:pt x="48" y="10"/>
                        <a:pt x="44" y="9"/>
                        <a:pt x="38" y="9"/>
                      </a:cubicBezTo>
                      <a:cubicBezTo>
                        <a:pt x="33" y="9"/>
                        <a:pt x="28" y="11"/>
                        <a:pt x="23" y="13"/>
                      </a:cubicBezTo>
                      <a:cubicBezTo>
                        <a:pt x="23" y="44"/>
                        <a:pt x="23" y="44"/>
                        <a:pt x="23" y="44"/>
                      </a:cubicBezTo>
                      <a:cubicBezTo>
                        <a:pt x="23" y="50"/>
                        <a:pt x="23" y="56"/>
                        <a:pt x="23" y="61"/>
                      </a:cubicBezTo>
                      <a:cubicBezTo>
                        <a:pt x="24" y="62"/>
                        <a:pt x="24" y="63"/>
                        <a:pt x="25" y="63"/>
                      </a:cubicBezTo>
                      <a:cubicBezTo>
                        <a:pt x="32" y="65"/>
                        <a:pt x="32" y="65"/>
                        <a:pt x="32" y="65"/>
                      </a:cubicBezTo>
                      <a:cubicBezTo>
                        <a:pt x="33" y="68"/>
                        <a:pt x="33" y="68"/>
                        <a:pt x="33" y="68"/>
                      </a:cubicBezTo>
                      <a:cubicBezTo>
                        <a:pt x="27" y="68"/>
                        <a:pt x="21" y="68"/>
                        <a:pt x="17" y="68"/>
                      </a:cubicBezTo>
                      <a:cubicBezTo>
                        <a:pt x="12" y="68"/>
                        <a:pt x="7" y="68"/>
                        <a:pt x="0" y="68"/>
                      </a:cubicBezTo>
                      <a:cubicBezTo>
                        <a:pt x="0" y="65"/>
                        <a:pt x="0" y="65"/>
                        <a:pt x="0" y="65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" y="62"/>
                        <a:pt x="10" y="62"/>
                        <a:pt x="10" y="61"/>
                      </a:cubicBezTo>
                      <a:cubicBezTo>
                        <a:pt x="10" y="58"/>
                        <a:pt x="10" y="55"/>
                        <a:pt x="10" y="52"/>
                      </a:cubicBezTo>
                      <a:cubicBezTo>
                        <a:pt x="10" y="28"/>
                        <a:pt x="10" y="28"/>
                        <a:pt x="10" y="28"/>
                      </a:cubicBezTo>
                      <a:cubicBezTo>
                        <a:pt x="10" y="21"/>
                        <a:pt x="10" y="16"/>
                        <a:pt x="10" y="10"/>
                      </a:cubicBezTo>
                      <a:cubicBezTo>
                        <a:pt x="0" y="8"/>
                        <a:pt x="0" y="8"/>
                        <a:pt x="0" y="8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6" name="işḷïdé">
                  <a:extLst>
                    <a:ext uri="{FF2B5EF4-FFF2-40B4-BE49-F238E27FC236}">
                      <a16:creationId xmlns:a16="http://schemas.microsoft.com/office/drawing/2014/main" id="{581AFB53-8608-464F-9630-DB13BA3B5A65}"/>
                    </a:ext>
                  </a:extLst>
                </p:cNvPr>
                <p:cNvSpPr/>
                <p:nvPr/>
              </p:nvSpPr>
              <p:spPr bwMode="auto">
                <a:xfrm>
                  <a:off x="5260975" y="4229100"/>
                  <a:ext cx="107950" cy="320675"/>
                </a:xfrm>
                <a:custGeom>
                  <a:avLst/>
                  <a:gdLst>
                    <a:gd name="T0" fmla="*/ 1 w 34"/>
                    <a:gd name="T1" fmla="*/ 38 h 101"/>
                    <a:gd name="T2" fmla="*/ 24 w 34"/>
                    <a:gd name="T3" fmla="*/ 33 h 101"/>
                    <a:gd name="T4" fmla="*/ 24 w 34"/>
                    <a:gd name="T5" fmla="*/ 34 h 101"/>
                    <a:gd name="T6" fmla="*/ 24 w 34"/>
                    <a:gd name="T7" fmla="*/ 54 h 101"/>
                    <a:gd name="T8" fmla="*/ 24 w 34"/>
                    <a:gd name="T9" fmla="*/ 82 h 101"/>
                    <a:gd name="T10" fmla="*/ 24 w 34"/>
                    <a:gd name="T11" fmla="*/ 93 h 101"/>
                    <a:gd name="T12" fmla="*/ 26 w 34"/>
                    <a:gd name="T13" fmla="*/ 96 h 101"/>
                    <a:gd name="T14" fmla="*/ 34 w 34"/>
                    <a:gd name="T15" fmla="*/ 98 h 101"/>
                    <a:gd name="T16" fmla="*/ 34 w 34"/>
                    <a:gd name="T17" fmla="*/ 101 h 101"/>
                    <a:gd name="T18" fmla="*/ 17 w 34"/>
                    <a:gd name="T19" fmla="*/ 101 h 101"/>
                    <a:gd name="T20" fmla="*/ 1 w 34"/>
                    <a:gd name="T21" fmla="*/ 101 h 101"/>
                    <a:gd name="T22" fmla="*/ 0 w 34"/>
                    <a:gd name="T23" fmla="*/ 98 h 101"/>
                    <a:gd name="T24" fmla="*/ 9 w 34"/>
                    <a:gd name="T25" fmla="*/ 96 h 101"/>
                    <a:gd name="T26" fmla="*/ 11 w 34"/>
                    <a:gd name="T27" fmla="*/ 94 h 101"/>
                    <a:gd name="T28" fmla="*/ 11 w 34"/>
                    <a:gd name="T29" fmla="*/ 84 h 101"/>
                    <a:gd name="T30" fmla="*/ 11 w 34"/>
                    <a:gd name="T31" fmla="*/ 61 h 101"/>
                    <a:gd name="T32" fmla="*/ 10 w 34"/>
                    <a:gd name="T33" fmla="*/ 43 h 101"/>
                    <a:gd name="T34" fmla="*/ 1 w 34"/>
                    <a:gd name="T35" fmla="*/ 41 h 101"/>
                    <a:gd name="T36" fmla="*/ 1 w 34"/>
                    <a:gd name="T37" fmla="*/ 38 h 101"/>
                    <a:gd name="T38" fmla="*/ 25 w 34"/>
                    <a:gd name="T39" fmla="*/ 8 h 101"/>
                    <a:gd name="T40" fmla="*/ 22 w 34"/>
                    <a:gd name="T41" fmla="*/ 14 h 101"/>
                    <a:gd name="T42" fmla="*/ 16 w 34"/>
                    <a:gd name="T43" fmla="*/ 17 h 101"/>
                    <a:gd name="T44" fmla="*/ 10 w 34"/>
                    <a:gd name="T45" fmla="*/ 15 h 101"/>
                    <a:gd name="T46" fmla="*/ 8 w 34"/>
                    <a:gd name="T47" fmla="*/ 9 h 101"/>
                    <a:gd name="T48" fmla="*/ 11 w 34"/>
                    <a:gd name="T49" fmla="*/ 3 h 101"/>
                    <a:gd name="T50" fmla="*/ 17 w 34"/>
                    <a:gd name="T51" fmla="*/ 0 h 101"/>
                    <a:gd name="T52" fmla="*/ 22 w 34"/>
                    <a:gd name="T53" fmla="*/ 3 h 101"/>
                    <a:gd name="T54" fmla="*/ 25 w 34"/>
                    <a:gd name="T55" fmla="*/ 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4" h="101">
                      <a:moveTo>
                        <a:pt x="1" y="38"/>
                      </a:moveTo>
                      <a:cubicBezTo>
                        <a:pt x="9" y="37"/>
                        <a:pt x="17" y="35"/>
                        <a:pt x="24" y="33"/>
                      </a:cubicBezTo>
                      <a:cubicBezTo>
                        <a:pt x="24" y="34"/>
                        <a:pt x="24" y="34"/>
                        <a:pt x="24" y="34"/>
                      </a:cubicBezTo>
                      <a:cubicBezTo>
                        <a:pt x="24" y="40"/>
                        <a:pt x="24" y="47"/>
                        <a:pt x="24" y="54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4" y="87"/>
                        <a:pt x="24" y="91"/>
                        <a:pt x="24" y="93"/>
                      </a:cubicBezTo>
                      <a:cubicBezTo>
                        <a:pt x="24" y="95"/>
                        <a:pt x="25" y="95"/>
                        <a:pt x="26" y="96"/>
                      </a:cubicBezTo>
                      <a:cubicBezTo>
                        <a:pt x="34" y="98"/>
                        <a:pt x="34" y="98"/>
                        <a:pt x="34" y="98"/>
                      </a:cubicBezTo>
                      <a:cubicBezTo>
                        <a:pt x="34" y="101"/>
                        <a:pt x="34" y="101"/>
                        <a:pt x="34" y="101"/>
                      </a:cubicBezTo>
                      <a:cubicBezTo>
                        <a:pt x="28" y="101"/>
                        <a:pt x="22" y="101"/>
                        <a:pt x="17" y="101"/>
                      </a:cubicBezTo>
                      <a:cubicBezTo>
                        <a:pt x="13" y="101"/>
                        <a:pt x="7" y="101"/>
                        <a:pt x="1" y="101"/>
                      </a:cubicBezTo>
                      <a:cubicBezTo>
                        <a:pt x="0" y="98"/>
                        <a:pt x="0" y="98"/>
                        <a:pt x="0" y="98"/>
                      </a:cubicBezTo>
                      <a:cubicBezTo>
                        <a:pt x="9" y="96"/>
                        <a:pt x="9" y="96"/>
                        <a:pt x="9" y="96"/>
                      </a:cubicBezTo>
                      <a:cubicBezTo>
                        <a:pt x="10" y="95"/>
                        <a:pt x="10" y="95"/>
                        <a:pt x="11" y="94"/>
                      </a:cubicBezTo>
                      <a:cubicBezTo>
                        <a:pt x="11" y="92"/>
                        <a:pt x="11" y="89"/>
                        <a:pt x="11" y="84"/>
                      </a:cubicBezTo>
                      <a:cubicBezTo>
                        <a:pt x="11" y="61"/>
                        <a:pt x="11" y="61"/>
                        <a:pt x="11" y="61"/>
                      </a:cubicBezTo>
                      <a:cubicBezTo>
                        <a:pt x="11" y="54"/>
                        <a:pt x="11" y="49"/>
                        <a:pt x="10" y="43"/>
                      </a:cubicBezTo>
                      <a:cubicBezTo>
                        <a:pt x="1" y="41"/>
                        <a:pt x="1" y="41"/>
                        <a:pt x="1" y="41"/>
                      </a:cubicBezTo>
                      <a:lnTo>
                        <a:pt x="1" y="38"/>
                      </a:lnTo>
                      <a:close/>
                      <a:moveTo>
                        <a:pt x="25" y="8"/>
                      </a:moveTo>
                      <a:cubicBezTo>
                        <a:pt x="25" y="11"/>
                        <a:pt x="24" y="13"/>
                        <a:pt x="22" y="14"/>
                      </a:cubicBezTo>
                      <a:cubicBezTo>
                        <a:pt x="21" y="16"/>
                        <a:pt x="19" y="17"/>
                        <a:pt x="16" y="17"/>
                      </a:cubicBezTo>
                      <a:cubicBezTo>
                        <a:pt x="14" y="17"/>
                        <a:pt x="12" y="16"/>
                        <a:pt x="10" y="15"/>
                      </a:cubicBezTo>
                      <a:cubicBezTo>
                        <a:pt x="9" y="13"/>
                        <a:pt x="8" y="11"/>
                        <a:pt x="8" y="9"/>
                      </a:cubicBezTo>
                      <a:cubicBezTo>
                        <a:pt x="8" y="6"/>
                        <a:pt x="9" y="4"/>
                        <a:pt x="11" y="3"/>
                      </a:cubicBezTo>
                      <a:cubicBezTo>
                        <a:pt x="12" y="1"/>
                        <a:pt x="14" y="0"/>
                        <a:pt x="17" y="0"/>
                      </a:cubicBezTo>
                      <a:cubicBezTo>
                        <a:pt x="19" y="0"/>
                        <a:pt x="21" y="1"/>
                        <a:pt x="22" y="3"/>
                      </a:cubicBezTo>
                      <a:cubicBezTo>
                        <a:pt x="24" y="4"/>
                        <a:pt x="25" y="6"/>
                        <a:pt x="25" y="8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7" name="îsļïḋê">
                  <a:extLst>
                    <a:ext uri="{FF2B5EF4-FFF2-40B4-BE49-F238E27FC236}">
                      <a16:creationId xmlns:a16="http://schemas.microsoft.com/office/drawing/2014/main" id="{DC35C7CB-F59A-4C3B-B75E-08DC7074D459}"/>
                    </a:ext>
                  </a:extLst>
                </p:cNvPr>
                <p:cNvSpPr/>
                <p:nvPr/>
              </p:nvSpPr>
              <p:spPr bwMode="auto">
                <a:xfrm>
                  <a:off x="5387975" y="4340225"/>
                  <a:ext cx="234950" cy="212725"/>
                </a:xfrm>
                <a:custGeom>
                  <a:avLst/>
                  <a:gdLst>
                    <a:gd name="T0" fmla="*/ 0 w 74"/>
                    <a:gd name="T1" fmla="*/ 0 h 67"/>
                    <a:gd name="T2" fmla="*/ 16 w 74"/>
                    <a:gd name="T3" fmla="*/ 0 h 67"/>
                    <a:gd name="T4" fmla="*/ 31 w 74"/>
                    <a:gd name="T5" fmla="*/ 0 h 67"/>
                    <a:gd name="T6" fmla="*/ 31 w 74"/>
                    <a:gd name="T7" fmla="*/ 3 h 67"/>
                    <a:gd name="T8" fmla="*/ 23 w 74"/>
                    <a:gd name="T9" fmla="*/ 5 h 67"/>
                    <a:gd name="T10" fmla="*/ 37 w 74"/>
                    <a:gd name="T11" fmla="*/ 40 h 67"/>
                    <a:gd name="T12" fmla="*/ 40 w 74"/>
                    <a:gd name="T13" fmla="*/ 50 h 67"/>
                    <a:gd name="T14" fmla="*/ 44 w 74"/>
                    <a:gd name="T15" fmla="*/ 41 h 67"/>
                    <a:gd name="T16" fmla="*/ 57 w 74"/>
                    <a:gd name="T17" fmla="*/ 5 h 67"/>
                    <a:gd name="T18" fmla="*/ 49 w 74"/>
                    <a:gd name="T19" fmla="*/ 3 h 67"/>
                    <a:gd name="T20" fmla="*/ 49 w 74"/>
                    <a:gd name="T21" fmla="*/ 0 h 67"/>
                    <a:gd name="T22" fmla="*/ 61 w 74"/>
                    <a:gd name="T23" fmla="*/ 0 h 67"/>
                    <a:gd name="T24" fmla="*/ 73 w 74"/>
                    <a:gd name="T25" fmla="*/ 0 h 67"/>
                    <a:gd name="T26" fmla="*/ 74 w 74"/>
                    <a:gd name="T27" fmla="*/ 3 h 67"/>
                    <a:gd name="T28" fmla="*/ 67 w 74"/>
                    <a:gd name="T29" fmla="*/ 5 h 67"/>
                    <a:gd name="T30" fmla="*/ 64 w 74"/>
                    <a:gd name="T31" fmla="*/ 8 h 67"/>
                    <a:gd name="T32" fmla="*/ 51 w 74"/>
                    <a:gd name="T33" fmla="*/ 39 h 67"/>
                    <a:gd name="T34" fmla="*/ 40 w 74"/>
                    <a:gd name="T35" fmla="*/ 66 h 67"/>
                    <a:gd name="T36" fmla="*/ 34 w 74"/>
                    <a:gd name="T37" fmla="*/ 67 h 67"/>
                    <a:gd name="T38" fmla="*/ 22 w 74"/>
                    <a:gd name="T39" fmla="*/ 39 h 67"/>
                    <a:gd name="T40" fmla="*/ 10 w 74"/>
                    <a:gd name="T41" fmla="*/ 8 h 67"/>
                    <a:gd name="T42" fmla="*/ 7 w 74"/>
                    <a:gd name="T43" fmla="*/ 5 h 67"/>
                    <a:gd name="T44" fmla="*/ 0 w 74"/>
                    <a:gd name="T45" fmla="*/ 3 h 67"/>
                    <a:gd name="T46" fmla="*/ 0 w 74"/>
                    <a:gd name="T47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4" h="67">
                      <a:moveTo>
                        <a:pt x="0" y="0"/>
                      </a:moveTo>
                      <a:cubicBezTo>
                        <a:pt x="6" y="0"/>
                        <a:pt x="11" y="0"/>
                        <a:pt x="16" y="0"/>
                      </a:cubicBezTo>
                      <a:cubicBezTo>
                        <a:pt x="20" y="0"/>
                        <a:pt x="25" y="0"/>
                        <a:pt x="31" y="0"/>
                      </a:cubicBezTo>
                      <a:cubicBezTo>
                        <a:pt x="31" y="3"/>
                        <a:pt x="31" y="3"/>
                        <a:pt x="31" y="3"/>
                      </a:cubicBezTo>
                      <a:cubicBezTo>
                        <a:pt x="23" y="5"/>
                        <a:pt x="23" y="5"/>
                        <a:pt x="23" y="5"/>
                      </a:cubicBezTo>
                      <a:cubicBezTo>
                        <a:pt x="27" y="16"/>
                        <a:pt x="32" y="28"/>
                        <a:pt x="37" y="40"/>
                      </a:cubicBezTo>
                      <a:cubicBezTo>
                        <a:pt x="38" y="44"/>
                        <a:pt x="39" y="47"/>
                        <a:pt x="40" y="50"/>
                      </a:cubicBezTo>
                      <a:cubicBezTo>
                        <a:pt x="41" y="47"/>
                        <a:pt x="42" y="44"/>
                        <a:pt x="44" y="41"/>
                      </a:cubicBezTo>
                      <a:cubicBezTo>
                        <a:pt x="48" y="30"/>
                        <a:pt x="53" y="18"/>
                        <a:pt x="57" y="5"/>
                      </a:cubicBez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53" y="0"/>
                        <a:pt x="57" y="0"/>
                        <a:pt x="61" y="0"/>
                      </a:cubicBezTo>
                      <a:cubicBezTo>
                        <a:pt x="65" y="0"/>
                        <a:pt x="69" y="0"/>
                        <a:pt x="73" y="0"/>
                      </a:cubicBezTo>
                      <a:cubicBezTo>
                        <a:pt x="74" y="3"/>
                        <a:pt x="74" y="3"/>
                        <a:pt x="74" y="3"/>
                      </a:cubicBezTo>
                      <a:cubicBezTo>
                        <a:pt x="67" y="5"/>
                        <a:pt x="67" y="5"/>
                        <a:pt x="67" y="5"/>
                      </a:cubicBezTo>
                      <a:cubicBezTo>
                        <a:pt x="66" y="5"/>
                        <a:pt x="65" y="6"/>
                        <a:pt x="64" y="8"/>
                      </a:cubicBezTo>
                      <a:cubicBezTo>
                        <a:pt x="60" y="17"/>
                        <a:pt x="56" y="27"/>
                        <a:pt x="51" y="39"/>
                      </a:cubicBezTo>
                      <a:cubicBezTo>
                        <a:pt x="46" y="51"/>
                        <a:pt x="42" y="60"/>
                        <a:pt x="40" y="66"/>
                      </a:cubicBezTo>
                      <a:cubicBezTo>
                        <a:pt x="34" y="67"/>
                        <a:pt x="34" y="67"/>
                        <a:pt x="34" y="67"/>
                      </a:cubicBezTo>
                      <a:cubicBezTo>
                        <a:pt x="31" y="60"/>
                        <a:pt x="27" y="51"/>
                        <a:pt x="22" y="39"/>
                      </a:cubicBezTo>
                      <a:cubicBezTo>
                        <a:pt x="17" y="27"/>
                        <a:pt x="13" y="17"/>
                        <a:pt x="10" y="8"/>
                      </a:cubicBezTo>
                      <a:cubicBezTo>
                        <a:pt x="9" y="7"/>
                        <a:pt x="8" y="5"/>
                        <a:pt x="7" y="5"/>
                      </a:cubicBezTo>
                      <a:cubicBezTo>
                        <a:pt x="0" y="3"/>
                        <a:pt x="0" y="3"/>
                        <a:pt x="0" y="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8" name="îśļîḋè">
                  <a:extLst>
                    <a:ext uri="{FF2B5EF4-FFF2-40B4-BE49-F238E27FC236}">
                      <a16:creationId xmlns:a16="http://schemas.microsoft.com/office/drawing/2014/main" id="{9D39C1E6-C06E-45D5-8C52-2AC958BB2215}"/>
                    </a:ext>
                  </a:extLst>
                </p:cNvPr>
                <p:cNvSpPr/>
                <p:nvPr/>
              </p:nvSpPr>
              <p:spPr bwMode="auto">
                <a:xfrm>
                  <a:off x="5641975" y="4333875"/>
                  <a:ext cx="188913" cy="222250"/>
                </a:xfrm>
                <a:custGeom>
                  <a:avLst/>
                  <a:gdLst>
                    <a:gd name="T0" fmla="*/ 59 w 60"/>
                    <a:gd name="T1" fmla="*/ 63 h 70"/>
                    <a:gd name="T2" fmla="*/ 47 w 60"/>
                    <a:gd name="T3" fmla="*/ 68 h 70"/>
                    <a:gd name="T4" fmla="*/ 35 w 60"/>
                    <a:gd name="T5" fmla="*/ 70 h 70"/>
                    <a:gd name="T6" fmla="*/ 10 w 60"/>
                    <a:gd name="T7" fmla="*/ 61 h 70"/>
                    <a:gd name="T8" fmla="*/ 0 w 60"/>
                    <a:gd name="T9" fmla="*/ 36 h 70"/>
                    <a:gd name="T10" fmla="*/ 9 w 60"/>
                    <a:gd name="T11" fmla="*/ 10 h 70"/>
                    <a:gd name="T12" fmla="*/ 33 w 60"/>
                    <a:gd name="T13" fmla="*/ 0 h 70"/>
                    <a:gd name="T14" fmla="*/ 53 w 60"/>
                    <a:gd name="T15" fmla="*/ 8 h 70"/>
                    <a:gd name="T16" fmla="*/ 60 w 60"/>
                    <a:gd name="T17" fmla="*/ 29 h 70"/>
                    <a:gd name="T18" fmla="*/ 60 w 60"/>
                    <a:gd name="T19" fmla="*/ 33 h 70"/>
                    <a:gd name="T20" fmla="*/ 15 w 60"/>
                    <a:gd name="T21" fmla="*/ 33 h 70"/>
                    <a:gd name="T22" fmla="*/ 22 w 60"/>
                    <a:gd name="T23" fmla="*/ 55 h 70"/>
                    <a:gd name="T24" fmla="*/ 44 w 60"/>
                    <a:gd name="T25" fmla="*/ 61 h 70"/>
                    <a:gd name="T26" fmla="*/ 59 w 60"/>
                    <a:gd name="T27" fmla="*/ 60 h 70"/>
                    <a:gd name="T28" fmla="*/ 59 w 60"/>
                    <a:gd name="T29" fmla="*/ 63 h 70"/>
                    <a:gd name="T30" fmla="*/ 45 w 60"/>
                    <a:gd name="T31" fmla="*/ 27 h 70"/>
                    <a:gd name="T32" fmla="*/ 45 w 60"/>
                    <a:gd name="T33" fmla="*/ 25 h 70"/>
                    <a:gd name="T34" fmla="*/ 42 w 60"/>
                    <a:gd name="T35" fmla="*/ 10 h 70"/>
                    <a:gd name="T36" fmla="*/ 33 w 60"/>
                    <a:gd name="T37" fmla="*/ 6 h 70"/>
                    <a:gd name="T38" fmla="*/ 20 w 60"/>
                    <a:gd name="T39" fmla="*/ 12 h 70"/>
                    <a:gd name="T40" fmla="*/ 15 w 60"/>
                    <a:gd name="T41" fmla="*/ 27 h 70"/>
                    <a:gd name="T42" fmla="*/ 45 w 60"/>
                    <a:gd name="T43" fmla="*/ 27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0" h="70">
                      <a:moveTo>
                        <a:pt x="59" y="63"/>
                      </a:moveTo>
                      <a:cubicBezTo>
                        <a:pt x="55" y="65"/>
                        <a:pt x="51" y="67"/>
                        <a:pt x="47" y="68"/>
                      </a:cubicBezTo>
                      <a:cubicBezTo>
                        <a:pt x="43" y="69"/>
                        <a:pt x="39" y="70"/>
                        <a:pt x="35" y="70"/>
                      </a:cubicBezTo>
                      <a:cubicBezTo>
                        <a:pt x="25" y="70"/>
                        <a:pt x="16" y="67"/>
                        <a:pt x="10" y="61"/>
                      </a:cubicBezTo>
                      <a:cubicBezTo>
                        <a:pt x="3" y="55"/>
                        <a:pt x="0" y="47"/>
                        <a:pt x="0" y="36"/>
                      </a:cubicBezTo>
                      <a:cubicBezTo>
                        <a:pt x="0" y="26"/>
                        <a:pt x="3" y="17"/>
                        <a:pt x="9" y="10"/>
                      </a:cubicBezTo>
                      <a:cubicBezTo>
                        <a:pt x="15" y="4"/>
                        <a:pt x="23" y="0"/>
                        <a:pt x="33" y="0"/>
                      </a:cubicBezTo>
                      <a:cubicBezTo>
                        <a:pt x="42" y="0"/>
                        <a:pt x="48" y="3"/>
                        <a:pt x="53" y="8"/>
                      </a:cubicBezTo>
                      <a:cubicBezTo>
                        <a:pt x="57" y="13"/>
                        <a:pt x="60" y="20"/>
                        <a:pt x="60" y="29"/>
                      </a:cubicBezTo>
                      <a:cubicBezTo>
                        <a:pt x="60" y="30"/>
                        <a:pt x="60" y="31"/>
                        <a:pt x="60" y="33"/>
                      </a:cubicBezTo>
                      <a:cubicBezTo>
                        <a:pt x="15" y="33"/>
                        <a:pt x="15" y="33"/>
                        <a:pt x="15" y="33"/>
                      </a:cubicBezTo>
                      <a:cubicBezTo>
                        <a:pt x="15" y="43"/>
                        <a:pt x="17" y="50"/>
                        <a:pt x="22" y="55"/>
                      </a:cubicBezTo>
                      <a:cubicBezTo>
                        <a:pt x="27" y="59"/>
                        <a:pt x="34" y="61"/>
                        <a:pt x="44" y="61"/>
                      </a:cubicBezTo>
                      <a:cubicBezTo>
                        <a:pt x="49" y="61"/>
                        <a:pt x="54" y="61"/>
                        <a:pt x="59" y="60"/>
                      </a:cubicBezTo>
                      <a:lnTo>
                        <a:pt x="59" y="63"/>
                      </a:lnTo>
                      <a:close/>
                      <a:moveTo>
                        <a:pt x="45" y="27"/>
                      </a:move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45" y="18"/>
                        <a:pt x="44" y="13"/>
                        <a:pt x="42" y="10"/>
                      </a:cubicBezTo>
                      <a:cubicBezTo>
                        <a:pt x="40" y="7"/>
                        <a:pt x="37" y="6"/>
                        <a:pt x="33" y="6"/>
                      </a:cubicBezTo>
                      <a:cubicBezTo>
                        <a:pt x="27" y="6"/>
                        <a:pt x="23" y="8"/>
                        <a:pt x="20" y="12"/>
                      </a:cubicBezTo>
                      <a:cubicBezTo>
                        <a:pt x="17" y="16"/>
                        <a:pt x="15" y="21"/>
                        <a:pt x="15" y="27"/>
                      </a:cubicBezTo>
                      <a:lnTo>
                        <a:pt x="45" y="27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9" name="ïṧļîḋé">
                  <a:extLst>
                    <a:ext uri="{FF2B5EF4-FFF2-40B4-BE49-F238E27FC236}">
                      <a16:creationId xmlns:a16="http://schemas.microsoft.com/office/drawing/2014/main" id="{1C872079-1BDB-4816-9666-7B84804689BD}"/>
                    </a:ext>
                  </a:extLst>
                </p:cNvPr>
                <p:cNvSpPr/>
                <p:nvPr/>
              </p:nvSpPr>
              <p:spPr bwMode="auto">
                <a:xfrm>
                  <a:off x="5875338" y="4333875"/>
                  <a:ext cx="158750" cy="215900"/>
                </a:xfrm>
                <a:custGeom>
                  <a:avLst/>
                  <a:gdLst>
                    <a:gd name="T0" fmla="*/ 0 w 50"/>
                    <a:gd name="T1" fmla="*/ 5 h 68"/>
                    <a:gd name="T2" fmla="*/ 23 w 50"/>
                    <a:gd name="T3" fmla="*/ 0 h 68"/>
                    <a:gd name="T4" fmla="*/ 24 w 50"/>
                    <a:gd name="T5" fmla="*/ 1 h 68"/>
                    <a:gd name="T6" fmla="*/ 24 w 50"/>
                    <a:gd name="T7" fmla="*/ 9 h 68"/>
                    <a:gd name="T8" fmla="*/ 49 w 50"/>
                    <a:gd name="T9" fmla="*/ 0 h 68"/>
                    <a:gd name="T10" fmla="*/ 50 w 50"/>
                    <a:gd name="T11" fmla="*/ 1 h 68"/>
                    <a:gd name="T12" fmla="*/ 46 w 50"/>
                    <a:gd name="T13" fmla="*/ 23 h 68"/>
                    <a:gd name="T14" fmla="*/ 43 w 50"/>
                    <a:gd name="T15" fmla="*/ 23 h 68"/>
                    <a:gd name="T16" fmla="*/ 39 w 50"/>
                    <a:gd name="T17" fmla="*/ 14 h 68"/>
                    <a:gd name="T18" fmla="*/ 33 w 50"/>
                    <a:gd name="T19" fmla="*/ 10 h 68"/>
                    <a:gd name="T20" fmla="*/ 24 w 50"/>
                    <a:gd name="T21" fmla="*/ 14 h 68"/>
                    <a:gd name="T22" fmla="*/ 24 w 50"/>
                    <a:gd name="T23" fmla="*/ 44 h 68"/>
                    <a:gd name="T24" fmla="*/ 24 w 50"/>
                    <a:gd name="T25" fmla="*/ 60 h 68"/>
                    <a:gd name="T26" fmla="*/ 26 w 50"/>
                    <a:gd name="T27" fmla="*/ 63 h 68"/>
                    <a:gd name="T28" fmla="*/ 35 w 50"/>
                    <a:gd name="T29" fmla="*/ 65 h 68"/>
                    <a:gd name="T30" fmla="*/ 35 w 50"/>
                    <a:gd name="T31" fmla="*/ 68 h 68"/>
                    <a:gd name="T32" fmla="*/ 17 w 50"/>
                    <a:gd name="T33" fmla="*/ 68 h 68"/>
                    <a:gd name="T34" fmla="*/ 1 w 50"/>
                    <a:gd name="T35" fmla="*/ 68 h 68"/>
                    <a:gd name="T36" fmla="*/ 0 w 50"/>
                    <a:gd name="T37" fmla="*/ 65 h 68"/>
                    <a:gd name="T38" fmla="*/ 9 w 50"/>
                    <a:gd name="T39" fmla="*/ 63 h 68"/>
                    <a:gd name="T40" fmla="*/ 10 w 50"/>
                    <a:gd name="T41" fmla="*/ 61 h 68"/>
                    <a:gd name="T42" fmla="*/ 10 w 50"/>
                    <a:gd name="T43" fmla="*/ 52 h 68"/>
                    <a:gd name="T44" fmla="*/ 10 w 50"/>
                    <a:gd name="T45" fmla="*/ 28 h 68"/>
                    <a:gd name="T46" fmla="*/ 10 w 50"/>
                    <a:gd name="T47" fmla="*/ 10 h 68"/>
                    <a:gd name="T48" fmla="*/ 1 w 50"/>
                    <a:gd name="T49" fmla="*/ 8 h 68"/>
                    <a:gd name="T50" fmla="*/ 0 w 50"/>
                    <a:gd name="T51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0" h="68">
                      <a:moveTo>
                        <a:pt x="0" y="5"/>
                      </a:moveTo>
                      <a:cubicBezTo>
                        <a:pt x="8" y="4"/>
                        <a:pt x="16" y="2"/>
                        <a:pt x="23" y="0"/>
                      </a:cubicBezTo>
                      <a:cubicBezTo>
                        <a:pt x="24" y="1"/>
                        <a:pt x="24" y="1"/>
                        <a:pt x="24" y="1"/>
                      </a:cubicBezTo>
                      <a:cubicBezTo>
                        <a:pt x="24" y="9"/>
                        <a:pt x="24" y="9"/>
                        <a:pt x="24" y="9"/>
                      </a:cubicBezTo>
                      <a:cubicBezTo>
                        <a:pt x="32" y="3"/>
                        <a:pt x="41" y="0"/>
                        <a:pt x="49" y="0"/>
                      </a:cubicBezTo>
                      <a:cubicBezTo>
                        <a:pt x="50" y="1"/>
                        <a:pt x="50" y="1"/>
                        <a:pt x="50" y="1"/>
                      </a:cubicBezTo>
                      <a:cubicBezTo>
                        <a:pt x="48" y="8"/>
                        <a:pt x="47" y="15"/>
                        <a:pt x="46" y="23"/>
                      </a:cubicBezTo>
                      <a:cubicBezTo>
                        <a:pt x="43" y="23"/>
                        <a:pt x="43" y="23"/>
                        <a:pt x="43" y="23"/>
                      </a:cubicBezTo>
                      <a:cubicBezTo>
                        <a:pt x="42" y="19"/>
                        <a:pt x="40" y="16"/>
                        <a:pt x="39" y="14"/>
                      </a:cubicBezTo>
                      <a:cubicBezTo>
                        <a:pt x="38" y="11"/>
                        <a:pt x="36" y="10"/>
                        <a:pt x="33" y="10"/>
                      </a:cubicBezTo>
                      <a:cubicBezTo>
                        <a:pt x="31" y="10"/>
                        <a:pt x="27" y="11"/>
                        <a:pt x="24" y="14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24" y="52"/>
                        <a:pt x="24" y="57"/>
                        <a:pt x="24" y="60"/>
                      </a:cubicBezTo>
                      <a:cubicBezTo>
                        <a:pt x="24" y="61"/>
                        <a:pt x="24" y="62"/>
                        <a:pt x="26" y="63"/>
                      </a:cubicBezTo>
                      <a:cubicBezTo>
                        <a:pt x="35" y="65"/>
                        <a:pt x="35" y="65"/>
                        <a:pt x="35" y="65"/>
                      </a:cubicBezTo>
                      <a:cubicBezTo>
                        <a:pt x="35" y="68"/>
                        <a:pt x="35" y="68"/>
                        <a:pt x="35" y="68"/>
                      </a:cubicBezTo>
                      <a:cubicBezTo>
                        <a:pt x="28" y="68"/>
                        <a:pt x="22" y="68"/>
                        <a:pt x="17" y="68"/>
                      </a:cubicBezTo>
                      <a:cubicBezTo>
                        <a:pt x="12" y="68"/>
                        <a:pt x="7" y="68"/>
                        <a:pt x="1" y="68"/>
                      </a:cubicBezTo>
                      <a:cubicBezTo>
                        <a:pt x="0" y="65"/>
                        <a:pt x="0" y="65"/>
                        <a:pt x="0" y="65"/>
                      </a:cubicBezTo>
                      <a:cubicBezTo>
                        <a:pt x="9" y="63"/>
                        <a:pt x="9" y="63"/>
                        <a:pt x="9" y="63"/>
                      </a:cubicBezTo>
                      <a:cubicBezTo>
                        <a:pt x="10" y="62"/>
                        <a:pt x="10" y="62"/>
                        <a:pt x="10" y="61"/>
                      </a:cubicBezTo>
                      <a:cubicBezTo>
                        <a:pt x="10" y="59"/>
                        <a:pt x="10" y="56"/>
                        <a:pt x="10" y="52"/>
                      </a:cubicBezTo>
                      <a:cubicBezTo>
                        <a:pt x="10" y="28"/>
                        <a:pt x="10" y="28"/>
                        <a:pt x="10" y="28"/>
                      </a:cubicBezTo>
                      <a:cubicBezTo>
                        <a:pt x="10" y="20"/>
                        <a:pt x="10" y="14"/>
                        <a:pt x="10" y="10"/>
                      </a:cubicBezTo>
                      <a:cubicBezTo>
                        <a:pt x="1" y="8"/>
                        <a:pt x="1" y="8"/>
                        <a:pt x="1" y="8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0" name="iš1iḍê">
                  <a:extLst>
                    <a:ext uri="{FF2B5EF4-FFF2-40B4-BE49-F238E27FC236}">
                      <a16:creationId xmlns:a16="http://schemas.microsoft.com/office/drawing/2014/main" id="{59E35C89-D7F4-4951-AE16-4440CDB3071E}"/>
                    </a:ext>
                  </a:extLst>
                </p:cNvPr>
                <p:cNvSpPr/>
                <p:nvPr/>
              </p:nvSpPr>
              <p:spPr bwMode="auto">
                <a:xfrm>
                  <a:off x="6075363" y="4333875"/>
                  <a:ext cx="155575" cy="222250"/>
                </a:xfrm>
                <a:custGeom>
                  <a:avLst/>
                  <a:gdLst>
                    <a:gd name="T0" fmla="*/ 35 w 49"/>
                    <a:gd name="T1" fmla="*/ 8 h 70"/>
                    <a:gd name="T2" fmla="*/ 26 w 49"/>
                    <a:gd name="T3" fmla="*/ 7 h 70"/>
                    <a:gd name="T4" fmla="*/ 16 w 49"/>
                    <a:gd name="T5" fmla="*/ 9 h 70"/>
                    <a:gd name="T6" fmla="*/ 12 w 49"/>
                    <a:gd name="T7" fmla="*/ 16 h 70"/>
                    <a:gd name="T8" fmla="*/ 14 w 49"/>
                    <a:gd name="T9" fmla="*/ 23 h 70"/>
                    <a:gd name="T10" fmla="*/ 24 w 49"/>
                    <a:gd name="T11" fmla="*/ 28 h 70"/>
                    <a:gd name="T12" fmla="*/ 30 w 49"/>
                    <a:gd name="T13" fmla="*/ 30 h 70"/>
                    <a:gd name="T14" fmla="*/ 44 w 49"/>
                    <a:gd name="T15" fmla="*/ 38 h 70"/>
                    <a:gd name="T16" fmla="*/ 49 w 49"/>
                    <a:gd name="T17" fmla="*/ 49 h 70"/>
                    <a:gd name="T18" fmla="*/ 41 w 49"/>
                    <a:gd name="T19" fmla="*/ 64 h 70"/>
                    <a:gd name="T20" fmla="*/ 22 w 49"/>
                    <a:gd name="T21" fmla="*/ 70 h 70"/>
                    <a:gd name="T22" fmla="*/ 0 w 49"/>
                    <a:gd name="T23" fmla="*/ 66 h 70"/>
                    <a:gd name="T24" fmla="*/ 4 w 49"/>
                    <a:gd name="T25" fmla="*/ 48 h 70"/>
                    <a:gd name="T26" fmla="*/ 6 w 49"/>
                    <a:gd name="T27" fmla="*/ 47 h 70"/>
                    <a:gd name="T28" fmla="*/ 12 w 49"/>
                    <a:gd name="T29" fmla="*/ 62 h 70"/>
                    <a:gd name="T30" fmla="*/ 22 w 49"/>
                    <a:gd name="T31" fmla="*/ 64 h 70"/>
                    <a:gd name="T32" fmla="*/ 32 w 49"/>
                    <a:gd name="T33" fmla="*/ 61 h 70"/>
                    <a:gd name="T34" fmla="*/ 36 w 49"/>
                    <a:gd name="T35" fmla="*/ 54 h 70"/>
                    <a:gd name="T36" fmla="*/ 34 w 49"/>
                    <a:gd name="T37" fmla="*/ 46 h 70"/>
                    <a:gd name="T38" fmla="*/ 25 w 49"/>
                    <a:gd name="T39" fmla="*/ 42 h 70"/>
                    <a:gd name="T40" fmla="*/ 18 w 49"/>
                    <a:gd name="T41" fmla="*/ 39 h 70"/>
                    <a:gd name="T42" fmla="*/ 5 w 49"/>
                    <a:gd name="T43" fmla="*/ 32 h 70"/>
                    <a:gd name="T44" fmla="*/ 1 w 49"/>
                    <a:gd name="T45" fmla="*/ 21 h 70"/>
                    <a:gd name="T46" fmla="*/ 8 w 49"/>
                    <a:gd name="T47" fmla="*/ 6 h 70"/>
                    <a:gd name="T48" fmla="*/ 27 w 49"/>
                    <a:gd name="T49" fmla="*/ 0 h 70"/>
                    <a:gd name="T50" fmla="*/ 46 w 49"/>
                    <a:gd name="T51" fmla="*/ 4 h 70"/>
                    <a:gd name="T52" fmla="*/ 43 w 49"/>
                    <a:gd name="T53" fmla="*/ 21 h 70"/>
                    <a:gd name="T54" fmla="*/ 40 w 49"/>
                    <a:gd name="T55" fmla="*/ 21 h 70"/>
                    <a:gd name="T56" fmla="*/ 35 w 49"/>
                    <a:gd name="T57" fmla="*/ 8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9" h="70">
                      <a:moveTo>
                        <a:pt x="35" y="8"/>
                      </a:moveTo>
                      <a:cubicBezTo>
                        <a:pt x="33" y="7"/>
                        <a:pt x="30" y="7"/>
                        <a:pt x="26" y="7"/>
                      </a:cubicBezTo>
                      <a:cubicBezTo>
                        <a:pt x="22" y="7"/>
                        <a:pt x="18" y="7"/>
                        <a:pt x="16" y="9"/>
                      </a:cubicBezTo>
                      <a:cubicBezTo>
                        <a:pt x="13" y="11"/>
                        <a:pt x="12" y="13"/>
                        <a:pt x="12" y="16"/>
                      </a:cubicBezTo>
                      <a:cubicBezTo>
                        <a:pt x="12" y="19"/>
                        <a:pt x="12" y="21"/>
                        <a:pt x="14" y="23"/>
                      </a:cubicBezTo>
                      <a:cubicBezTo>
                        <a:pt x="16" y="25"/>
                        <a:pt x="19" y="26"/>
                        <a:pt x="24" y="28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7" y="32"/>
                        <a:pt x="41" y="35"/>
                        <a:pt x="44" y="38"/>
                      </a:cubicBezTo>
                      <a:cubicBezTo>
                        <a:pt x="47" y="40"/>
                        <a:pt x="49" y="44"/>
                        <a:pt x="49" y="49"/>
                      </a:cubicBezTo>
                      <a:cubicBezTo>
                        <a:pt x="49" y="55"/>
                        <a:pt x="46" y="61"/>
                        <a:pt x="41" y="64"/>
                      </a:cubicBezTo>
                      <a:cubicBezTo>
                        <a:pt x="36" y="68"/>
                        <a:pt x="30" y="70"/>
                        <a:pt x="22" y="70"/>
                      </a:cubicBezTo>
                      <a:cubicBezTo>
                        <a:pt x="15" y="70"/>
                        <a:pt x="7" y="69"/>
                        <a:pt x="0" y="66"/>
                      </a:cubicBezTo>
                      <a:cubicBezTo>
                        <a:pt x="1" y="59"/>
                        <a:pt x="3" y="53"/>
                        <a:pt x="4" y="48"/>
                      </a:cubicBezTo>
                      <a:cubicBezTo>
                        <a:pt x="6" y="47"/>
                        <a:pt x="6" y="47"/>
                        <a:pt x="6" y="47"/>
                      </a:cubicBezTo>
                      <a:cubicBezTo>
                        <a:pt x="12" y="62"/>
                        <a:pt x="12" y="62"/>
                        <a:pt x="12" y="62"/>
                      </a:cubicBezTo>
                      <a:cubicBezTo>
                        <a:pt x="14" y="63"/>
                        <a:pt x="18" y="64"/>
                        <a:pt x="22" y="64"/>
                      </a:cubicBezTo>
                      <a:cubicBezTo>
                        <a:pt x="26" y="64"/>
                        <a:pt x="30" y="63"/>
                        <a:pt x="32" y="61"/>
                      </a:cubicBezTo>
                      <a:cubicBezTo>
                        <a:pt x="35" y="59"/>
                        <a:pt x="36" y="57"/>
                        <a:pt x="36" y="54"/>
                      </a:cubicBezTo>
                      <a:cubicBezTo>
                        <a:pt x="36" y="51"/>
                        <a:pt x="35" y="48"/>
                        <a:pt x="34" y="46"/>
                      </a:cubicBezTo>
                      <a:cubicBezTo>
                        <a:pt x="32" y="45"/>
                        <a:pt x="29" y="43"/>
                        <a:pt x="25" y="42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1" y="37"/>
                        <a:pt x="7" y="35"/>
                        <a:pt x="5" y="32"/>
                      </a:cubicBezTo>
                      <a:cubicBezTo>
                        <a:pt x="2" y="29"/>
                        <a:pt x="1" y="25"/>
                        <a:pt x="1" y="21"/>
                      </a:cubicBezTo>
                      <a:cubicBezTo>
                        <a:pt x="1" y="14"/>
                        <a:pt x="3" y="9"/>
                        <a:pt x="8" y="6"/>
                      </a:cubicBezTo>
                      <a:cubicBezTo>
                        <a:pt x="13" y="2"/>
                        <a:pt x="19" y="0"/>
                        <a:pt x="27" y="0"/>
                      </a:cubicBezTo>
                      <a:cubicBezTo>
                        <a:pt x="34" y="0"/>
                        <a:pt x="40" y="2"/>
                        <a:pt x="46" y="4"/>
                      </a:cubicBezTo>
                      <a:cubicBezTo>
                        <a:pt x="45" y="9"/>
                        <a:pt x="44" y="15"/>
                        <a:pt x="43" y="21"/>
                      </a:cubicBezTo>
                      <a:cubicBezTo>
                        <a:pt x="40" y="21"/>
                        <a:pt x="40" y="21"/>
                        <a:pt x="40" y="21"/>
                      </a:cubicBezTo>
                      <a:lnTo>
                        <a:pt x="35" y="8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1" name="îṩľïdê">
                  <a:extLst>
                    <a:ext uri="{FF2B5EF4-FFF2-40B4-BE49-F238E27FC236}">
                      <a16:creationId xmlns:a16="http://schemas.microsoft.com/office/drawing/2014/main" id="{1539C332-28DE-4B47-B1E1-FD33C6D14EAE}"/>
                    </a:ext>
                  </a:extLst>
                </p:cNvPr>
                <p:cNvSpPr/>
                <p:nvPr/>
              </p:nvSpPr>
              <p:spPr bwMode="auto">
                <a:xfrm>
                  <a:off x="6278563" y="4229100"/>
                  <a:ext cx="104775" cy="320675"/>
                </a:xfrm>
                <a:custGeom>
                  <a:avLst/>
                  <a:gdLst>
                    <a:gd name="T0" fmla="*/ 0 w 33"/>
                    <a:gd name="T1" fmla="*/ 38 h 101"/>
                    <a:gd name="T2" fmla="*/ 23 w 33"/>
                    <a:gd name="T3" fmla="*/ 33 h 101"/>
                    <a:gd name="T4" fmla="*/ 23 w 33"/>
                    <a:gd name="T5" fmla="*/ 34 h 101"/>
                    <a:gd name="T6" fmla="*/ 23 w 33"/>
                    <a:gd name="T7" fmla="*/ 54 h 101"/>
                    <a:gd name="T8" fmla="*/ 23 w 33"/>
                    <a:gd name="T9" fmla="*/ 82 h 101"/>
                    <a:gd name="T10" fmla="*/ 23 w 33"/>
                    <a:gd name="T11" fmla="*/ 93 h 101"/>
                    <a:gd name="T12" fmla="*/ 25 w 33"/>
                    <a:gd name="T13" fmla="*/ 96 h 101"/>
                    <a:gd name="T14" fmla="*/ 33 w 33"/>
                    <a:gd name="T15" fmla="*/ 98 h 101"/>
                    <a:gd name="T16" fmla="*/ 33 w 33"/>
                    <a:gd name="T17" fmla="*/ 101 h 101"/>
                    <a:gd name="T18" fmla="*/ 16 w 33"/>
                    <a:gd name="T19" fmla="*/ 101 h 101"/>
                    <a:gd name="T20" fmla="*/ 0 w 33"/>
                    <a:gd name="T21" fmla="*/ 101 h 101"/>
                    <a:gd name="T22" fmla="*/ 0 w 33"/>
                    <a:gd name="T23" fmla="*/ 98 h 101"/>
                    <a:gd name="T24" fmla="*/ 8 w 33"/>
                    <a:gd name="T25" fmla="*/ 96 h 101"/>
                    <a:gd name="T26" fmla="*/ 10 w 33"/>
                    <a:gd name="T27" fmla="*/ 94 h 101"/>
                    <a:gd name="T28" fmla="*/ 10 w 33"/>
                    <a:gd name="T29" fmla="*/ 84 h 101"/>
                    <a:gd name="T30" fmla="*/ 10 w 33"/>
                    <a:gd name="T31" fmla="*/ 61 h 101"/>
                    <a:gd name="T32" fmla="*/ 9 w 33"/>
                    <a:gd name="T33" fmla="*/ 43 h 101"/>
                    <a:gd name="T34" fmla="*/ 0 w 33"/>
                    <a:gd name="T35" fmla="*/ 41 h 101"/>
                    <a:gd name="T36" fmla="*/ 0 w 33"/>
                    <a:gd name="T37" fmla="*/ 38 h 101"/>
                    <a:gd name="T38" fmla="*/ 24 w 33"/>
                    <a:gd name="T39" fmla="*/ 8 h 101"/>
                    <a:gd name="T40" fmla="*/ 21 w 33"/>
                    <a:gd name="T41" fmla="*/ 14 h 101"/>
                    <a:gd name="T42" fmla="*/ 15 w 33"/>
                    <a:gd name="T43" fmla="*/ 17 h 101"/>
                    <a:gd name="T44" fmla="*/ 9 w 33"/>
                    <a:gd name="T45" fmla="*/ 15 h 101"/>
                    <a:gd name="T46" fmla="*/ 7 w 33"/>
                    <a:gd name="T47" fmla="*/ 9 h 101"/>
                    <a:gd name="T48" fmla="*/ 10 w 33"/>
                    <a:gd name="T49" fmla="*/ 3 h 101"/>
                    <a:gd name="T50" fmla="*/ 16 w 33"/>
                    <a:gd name="T51" fmla="*/ 0 h 101"/>
                    <a:gd name="T52" fmla="*/ 21 w 33"/>
                    <a:gd name="T53" fmla="*/ 3 h 101"/>
                    <a:gd name="T54" fmla="*/ 24 w 33"/>
                    <a:gd name="T55" fmla="*/ 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" h="101">
                      <a:moveTo>
                        <a:pt x="0" y="38"/>
                      </a:moveTo>
                      <a:cubicBezTo>
                        <a:pt x="8" y="37"/>
                        <a:pt x="16" y="35"/>
                        <a:pt x="23" y="33"/>
                      </a:cubicBezTo>
                      <a:cubicBezTo>
                        <a:pt x="23" y="34"/>
                        <a:pt x="23" y="34"/>
                        <a:pt x="23" y="34"/>
                      </a:cubicBezTo>
                      <a:cubicBezTo>
                        <a:pt x="23" y="40"/>
                        <a:pt x="23" y="47"/>
                        <a:pt x="23" y="54"/>
                      </a:cubicBezTo>
                      <a:cubicBezTo>
                        <a:pt x="23" y="82"/>
                        <a:pt x="23" y="82"/>
                        <a:pt x="23" y="82"/>
                      </a:cubicBezTo>
                      <a:cubicBezTo>
                        <a:pt x="23" y="87"/>
                        <a:pt x="23" y="91"/>
                        <a:pt x="23" y="93"/>
                      </a:cubicBezTo>
                      <a:cubicBezTo>
                        <a:pt x="23" y="95"/>
                        <a:pt x="24" y="95"/>
                        <a:pt x="25" y="96"/>
                      </a:cubicBezTo>
                      <a:cubicBezTo>
                        <a:pt x="33" y="98"/>
                        <a:pt x="33" y="98"/>
                        <a:pt x="33" y="98"/>
                      </a:cubicBezTo>
                      <a:cubicBezTo>
                        <a:pt x="33" y="101"/>
                        <a:pt x="33" y="101"/>
                        <a:pt x="33" y="101"/>
                      </a:cubicBezTo>
                      <a:cubicBezTo>
                        <a:pt x="27" y="101"/>
                        <a:pt x="21" y="101"/>
                        <a:pt x="16" y="101"/>
                      </a:cubicBezTo>
                      <a:cubicBezTo>
                        <a:pt x="12" y="101"/>
                        <a:pt x="6" y="101"/>
                        <a:pt x="0" y="101"/>
                      </a:cubicBezTo>
                      <a:cubicBezTo>
                        <a:pt x="0" y="98"/>
                        <a:pt x="0" y="98"/>
                        <a:pt x="0" y="98"/>
                      </a:cubicBezTo>
                      <a:cubicBezTo>
                        <a:pt x="8" y="96"/>
                        <a:pt x="8" y="96"/>
                        <a:pt x="8" y="96"/>
                      </a:cubicBezTo>
                      <a:cubicBezTo>
                        <a:pt x="9" y="95"/>
                        <a:pt x="10" y="95"/>
                        <a:pt x="10" y="94"/>
                      </a:cubicBezTo>
                      <a:cubicBezTo>
                        <a:pt x="10" y="92"/>
                        <a:pt x="10" y="89"/>
                        <a:pt x="10" y="84"/>
                      </a:cubicBezTo>
                      <a:cubicBezTo>
                        <a:pt x="10" y="61"/>
                        <a:pt x="10" y="61"/>
                        <a:pt x="10" y="61"/>
                      </a:cubicBezTo>
                      <a:cubicBezTo>
                        <a:pt x="10" y="54"/>
                        <a:pt x="10" y="49"/>
                        <a:pt x="9" y="43"/>
                      </a:cubicBezTo>
                      <a:cubicBezTo>
                        <a:pt x="0" y="41"/>
                        <a:pt x="0" y="41"/>
                        <a:pt x="0" y="41"/>
                      </a:cubicBezTo>
                      <a:lnTo>
                        <a:pt x="0" y="38"/>
                      </a:lnTo>
                      <a:close/>
                      <a:moveTo>
                        <a:pt x="24" y="8"/>
                      </a:moveTo>
                      <a:cubicBezTo>
                        <a:pt x="24" y="11"/>
                        <a:pt x="23" y="13"/>
                        <a:pt x="21" y="14"/>
                      </a:cubicBezTo>
                      <a:cubicBezTo>
                        <a:pt x="20" y="16"/>
                        <a:pt x="18" y="17"/>
                        <a:pt x="15" y="17"/>
                      </a:cubicBezTo>
                      <a:cubicBezTo>
                        <a:pt x="13" y="17"/>
                        <a:pt x="11" y="16"/>
                        <a:pt x="9" y="15"/>
                      </a:cubicBezTo>
                      <a:cubicBezTo>
                        <a:pt x="8" y="13"/>
                        <a:pt x="7" y="11"/>
                        <a:pt x="7" y="9"/>
                      </a:cubicBezTo>
                      <a:cubicBezTo>
                        <a:pt x="7" y="6"/>
                        <a:pt x="8" y="4"/>
                        <a:pt x="10" y="3"/>
                      </a:cubicBezTo>
                      <a:cubicBezTo>
                        <a:pt x="11" y="1"/>
                        <a:pt x="13" y="0"/>
                        <a:pt x="16" y="0"/>
                      </a:cubicBezTo>
                      <a:cubicBezTo>
                        <a:pt x="18" y="0"/>
                        <a:pt x="20" y="1"/>
                        <a:pt x="21" y="3"/>
                      </a:cubicBezTo>
                      <a:cubicBezTo>
                        <a:pt x="23" y="4"/>
                        <a:pt x="24" y="6"/>
                        <a:pt x="24" y="8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2" name="ïSḷîḑe">
                  <a:extLst>
                    <a:ext uri="{FF2B5EF4-FFF2-40B4-BE49-F238E27FC236}">
                      <a16:creationId xmlns:a16="http://schemas.microsoft.com/office/drawing/2014/main" id="{9ED8ED18-5A15-493C-B448-C1E497AD4B28}"/>
                    </a:ext>
                  </a:extLst>
                </p:cNvPr>
                <p:cNvSpPr/>
                <p:nvPr/>
              </p:nvSpPr>
              <p:spPr bwMode="auto">
                <a:xfrm>
                  <a:off x="6418263" y="4283075"/>
                  <a:ext cx="150813" cy="273050"/>
                </a:xfrm>
                <a:custGeom>
                  <a:avLst/>
                  <a:gdLst>
                    <a:gd name="T0" fmla="*/ 24 w 48"/>
                    <a:gd name="T1" fmla="*/ 26 h 86"/>
                    <a:gd name="T2" fmla="*/ 24 w 48"/>
                    <a:gd name="T3" fmla="*/ 65 h 86"/>
                    <a:gd name="T4" fmla="*/ 26 w 48"/>
                    <a:gd name="T5" fmla="*/ 75 h 86"/>
                    <a:gd name="T6" fmla="*/ 34 w 48"/>
                    <a:gd name="T7" fmla="*/ 78 h 86"/>
                    <a:gd name="T8" fmla="*/ 47 w 48"/>
                    <a:gd name="T9" fmla="*/ 76 h 86"/>
                    <a:gd name="T10" fmla="*/ 48 w 48"/>
                    <a:gd name="T11" fmla="*/ 80 h 86"/>
                    <a:gd name="T12" fmla="*/ 26 w 48"/>
                    <a:gd name="T13" fmla="*/ 86 h 86"/>
                    <a:gd name="T14" fmla="*/ 14 w 48"/>
                    <a:gd name="T15" fmla="*/ 82 h 86"/>
                    <a:gd name="T16" fmla="*/ 10 w 48"/>
                    <a:gd name="T17" fmla="*/ 69 h 86"/>
                    <a:gd name="T18" fmla="*/ 11 w 48"/>
                    <a:gd name="T19" fmla="*/ 25 h 86"/>
                    <a:gd name="T20" fmla="*/ 1 w 48"/>
                    <a:gd name="T21" fmla="*/ 23 h 86"/>
                    <a:gd name="T22" fmla="*/ 0 w 48"/>
                    <a:gd name="T23" fmla="*/ 20 h 86"/>
                    <a:gd name="T24" fmla="*/ 11 w 48"/>
                    <a:gd name="T25" fmla="*/ 19 h 86"/>
                    <a:gd name="T26" fmla="*/ 16 w 48"/>
                    <a:gd name="T27" fmla="*/ 2 h 86"/>
                    <a:gd name="T28" fmla="*/ 24 w 48"/>
                    <a:gd name="T29" fmla="*/ 0 h 86"/>
                    <a:gd name="T30" fmla="*/ 25 w 48"/>
                    <a:gd name="T31" fmla="*/ 0 h 86"/>
                    <a:gd name="T32" fmla="*/ 24 w 48"/>
                    <a:gd name="T33" fmla="*/ 16 h 86"/>
                    <a:gd name="T34" fmla="*/ 24 w 48"/>
                    <a:gd name="T35" fmla="*/ 19 h 86"/>
                    <a:gd name="T36" fmla="*/ 46 w 48"/>
                    <a:gd name="T37" fmla="*/ 19 h 86"/>
                    <a:gd name="T38" fmla="*/ 46 w 48"/>
                    <a:gd name="T39" fmla="*/ 26 h 86"/>
                    <a:gd name="T40" fmla="*/ 24 w 48"/>
                    <a:gd name="T41" fmla="*/ 2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8" h="86">
                      <a:moveTo>
                        <a:pt x="24" y="26"/>
                      </a:moveTo>
                      <a:cubicBezTo>
                        <a:pt x="24" y="42"/>
                        <a:pt x="24" y="55"/>
                        <a:pt x="24" y="65"/>
                      </a:cubicBezTo>
                      <a:cubicBezTo>
                        <a:pt x="24" y="70"/>
                        <a:pt x="25" y="73"/>
                        <a:pt x="26" y="75"/>
                      </a:cubicBezTo>
                      <a:cubicBezTo>
                        <a:pt x="28" y="77"/>
                        <a:pt x="30" y="78"/>
                        <a:pt x="34" y="78"/>
                      </a:cubicBezTo>
                      <a:cubicBezTo>
                        <a:pt x="38" y="78"/>
                        <a:pt x="42" y="77"/>
                        <a:pt x="47" y="76"/>
                      </a:cubicBezTo>
                      <a:cubicBezTo>
                        <a:pt x="48" y="80"/>
                        <a:pt x="48" y="80"/>
                        <a:pt x="48" y="80"/>
                      </a:cubicBezTo>
                      <a:cubicBezTo>
                        <a:pt x="39" y="84"/>
                        <a:pt x="32" y="86"/>
                        <a:pt x="26" y="86"/>
                      </a:cubicBezTo>
                      <a:cubicBezTo>
                        <a:pt x="20" y="86"/>
                        <a:pt x="17" y="84"/>
                        <a:pt x="14" y="82"/>
                      </a:cubicBezTo>
                      <a:cubicBezTo>
                        <a:pt x="11" y="79"/>
                        <a:pt x="10" y="75"/>
                        <a:pt x="10" y="69"/>
                      </a:cubicBezTo>
                      <a:cubicBezTo>
                        <a:pt x="10" y="60"/>
                        <a:pt x="10" y="45"/>
                        <a:pt x="11" y="25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9" y="1"/>
                        <a:pt x="22" y="1"/>
                        <a:pt x="24" y="0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4" y="6"/>
                        <a:pt x="24" y="12"/>
                        <a:pt x="24" y="16"/>
                      </a:cubicBezTo>
                      <a:cubicBezTo>
                        <a:pt x="24" y="19"/>
                        <a:pt x="24" y="19"/>
                        <a:pt x="24" y="19"/>
                      </a:cubicBezTo>
                      <a:cubicBezTo>
                        <a:pt x="46" y="19"/>
                        <a:pt x="46" y="19"/>
                        <a:pt x="46" y="19"/>
                      </a:cubicBezTo>
                      <a:cubicBezTo>
                        <a:pt x="46" y="26"/>
                        <a:pt x="46" y="26"/>
                        <a:pt x="46" y="26"/>
                      </a:cubicBezTo>
                      <a:lnTo>
                        <a:pt x="24" y="26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3" name="išľïḋè">
                  <a:extLst>
                    <a:ext uri="{FF2B5EF4-FFF2-40B4-BE49-F238E27FC236}">
                      <a16:creationId xmlns:a16="http://schemas.microsoft.com/office/drawing/2014/main" id="{F44AC4AD-2286-4840-ADCD-DC7016C5165F}"/>
                    </a:ext>
                  </a:extLst>
                </p:cNvPr>
                <p:cNvSpPr/>
                <p:nvPr/>
              </p:nvSpPr>
              <p:spPr bwMode="auto">
                <a:xfrm>
                  <a:off x="6584950" y="4340225"/>
                  <a:ext cx="234950" cy="320675"/>
                </a:xfrm>
                <a:custGeom>
                  <a:avLst/>
                  <a:gdLst>
                    <a:gd name="T0" fmla="*/ 0 w 74"/>
                    <a:gd name="T1" fmla="*/ 0 h 101"/>
                    <a:gd name="T2" fmla="*/ 16 w 74"/>
                    <a:gd name="T3" fmla="*/ 0 h 101"/>
                    <a:gd name="T4" fmla="*/ 31 w 74"/>
                    <a:gd name="T5" fmla="*/ 0 h 101"/>
                    <a:gd name="T6" fmla="*/ 32 w 74"/>
                    <a:gd name="T7" fmla="*/ 3 h 101"/>
                    <a:gd name="T8" fmla="*/ 23 w 74"/>
                    <a:gd name="T9" fmla="*/ 5 h 101"/>
                    <a:gd name="T10" fmla="*/ 30 w 74"/>
                    <a:gd name="T11" fmla="*/ 22 h 101"/>
                    <a:gd name="T12" fmla="*/ 37 w 74"/>
                    <a:gd name="T13" fmla="*/ 40 h 101"/>
                    <a:gd name="T14" fmla="*/ 40 w 74"/>
                    <a:gd name="T15" fmla="*/ 50 h 101"/>
                    <a:gd name="T16" fmla="*/ 45 w 74"/>
                    <a:gd name="T17" fmla="*/ 39 h 101"/>
                    <a:gd name="T18" fmla="*/ 51 w 74"/>
                    <a:gd name="T19" fmla="*/ 23 h 101"/>
                    <a:gd name="T20" fmla="*/ 58 w 74"/>
                    <a:gd name="T21" fmla="*/ 5 h 101"/>
                    <a:gd name="T22" fmla="*/ 50 w 74"/>
                    <a:gd name="T23" fmla="*/ 3 h 101"/>
                    <a:gd name="T24" fmla="*/ 49 w 74"/>
                    <a:gd name="T25" fmla="*/ 0 h 101"/>
                    <a:gd name="T26" fmla="*/ 62 w 74"/>
                    <a:gd name="T27" fmla="*/ 0 h 101"/>
                    <a:gd name="T28" fmla="*/ 74 w 74"/>
                    <a:gd name="T29" fmla="*/ 0 h 101"/>
                    <a:gd name="T30" fmla="*/ 74 w 74"/>
                    <a:gd name="T31" fmla="*/ 3 h 101"/>
                    <a:gd name="T32" fmla="*/ 68 w 74"/>
                    <a:gd name="T33" fmla="*/ 5 h 101"/>
                    <a:gd name="T34" fmla="*/ 64 w 74"/>
                    <a:gd name="T35" fmla="*/ 8 h 101"/>
                    <a:gd name="T36" fmla="*/ 59 w 74"/>
                    <a:gd name="T37" fmla="*/ 21 h 101"/>
                    <a:gd name="T38" fmla="*/ 45 w 74"/>
                    <a:gd name="T39" fmla="*/ 57 h 101"/>
                    <a:gd name="T40" fmla="*/ 39 w 74"/>
                    <a:gd name="T41" fmla="*/ 77 h 101"/>
                    <a:gd name="T42" fmla="*/ 35 w 74"/>
                    <a:gd name="T43" fmla="*/ 94 h 101"/>
                    <a:gd name="T44" fmla="*/ 32 w 74"/>
                    <a:gd name="T45" fmla="*/ 99 h 101"/>
                    <a:gd name="T46" fmla="*/ 23 w 74"/>
                    <a:gd name="T47" fmla="*/ 101 h 101"/>
                    <a:gd name="T48" fmla="*/ 9 w 74"/>
                    <a:gd name="T49" fmla="*/ 100 h 101"/>
                    <a:gd name="T50" fmla="*/ 8 w 74"/>
                    <a:gd name="T51" fmla="*/ 98 h 101"/>
                    <a:gd name="T52" fmla="*/ 20 w 74"/>
                    <a:gd name="T53" fmla="*/ 93 h 101"/>
                    <a:gd name="T54" fmla="*/ 34 w 74"/>
                    <a:gd name="T55" fmla="*/ 66 h 101"/>
                    <a:gd name="T56" fmla="*/ 34 w 74"/>
                    <a:gd name="T57" fmla="*/ 65 h 101"/>
                    <a:gd name="T58" fmla="*/ 33 w 74"/>
                    <a:gd name="T59" fmla="*/ 65 h 101"/>
                    <a:gd name="T60" fmla="*/ 10 w 74"/>
                    <a:gd name="T61" fmla="*/ 8 h 101"/>
                    <a:gd name="T62" fmla="*/ 7 w 74"/>
                    <a:gd name="T63" fmla="*/ 5 h 101"/>
                    <a:gd name="T64" fmla="*/ 0 w 74"/>
                    <a:gd name="T65" fmla="*/ 3 h 101"/>
                    <a:gd name="T66" fmla="*/ 0 w 74"/>
                    <a:gd name="T6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74" h="101">
                      <a:moveTo>
                        <a:pt x="0" y="0"/>
                      </a:moveTo>
                      <a:cubicBezTo>
                        <a:pt x="6" y="0"/>
                        <a:pt x="12" y="0"/>
                        <a:pt x="16" y="0"/>
                      </a:cubicBezTo>
                      <a:cubicBezTo>
                        <a:pt x="19" y="0"/>
                        <a:pt x="24" y="0"/>
                        <a:pt x="31" y="0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23" y="5"/>
                        <a:pt x="23" y="5"/>
                        <a:pt x="23" y="5"/>
                      </a:cubicBezTo>
                      <a:cubicBezTo>
                        <a:pt x="25" y="10"/>
                        <a:pt x="27" y="16"/>
                        <a:pt x="30" y="22"/>
                      </a:cubicBezTo>
                      <a:cubicBezTo>
                        <a:pt x="32" y="28"/>
                        <a:pt x="34" y="34"/>
                        <a:pt x="37" y="40"/>
                      </a:cubicBezTo>
                      <a:cubicBezTo>
                        <a:pt x="38" y="43"/>
                        <a:pt x="39" y="46"/>
                        <a:pt x="40" y="50"/>
                      </a:cubicBezTo>
                      <a:cubicBezTo>
                        <a:pt x="42" y="46"/>
                        <a:pt x="43" y="43"/>
                        <a:pt x="45" y="39"/>
                      </a:cubicBezTo>
                      <a:cubicBezTo>
                        <a:pt x="47" y="33"/>
                        <a:pt x="49" y="28"/>
                        <a:pt x="51" y="23"/>
                      </a:cubicBezTo>
                      <a:cubicBezTo>
                        <a:pt x="53" y="17"/>
                        <a:pt x="55" y="12"/>
                        <a:pt x="58" y="5"/>
                      </a:cubicBezTo>
                      <a:cubicBezTo>
                        <a:pt x="50" y="3"/>
                        <a:pt x="50" y="3"/>
                        <a:pt x="50" y="3"/>
                      </a:cubicBez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53" y="0"/>
                        <a:pt x="57" y="0"/>
                        <a:pt x="62" y="0"/>
                      </a:cubicBezTo>
                      <a:cubicBezTo>
                        <a:pt x="66" y="0"/>
                        <a:pt x="70" y="0"/>
                        <a:pt x="74" y="0"/>
                      </a:cubicBezTo>
                      <a:cubicBezTo>
                        <a:pt x="74" y="3"/>
                        <a:pt x="74" y="3"/>
                        <a:pt x="74" y="3"/>
                      </a:cubicBezTo>
                      <a:cubicBezTo>
                        <a:pt x="68" y="5"/>
                        <a:pt x="68" y="5"/>
                        <a:pt x="68" y="5"/>
                      </a:cubicBezTo>
                      <a:cubicBezTo>
                        <a:pt x="66" y="5"/>
                        <a:pt x="65" y="6"/>
                        <a:pt x="64" y="8"/>
                      </a:cubicBezTo>
                      <a:cubicBezTo>
                        <a:pt x="63" y="12"/>
                        <a:pt x="61" y="16"/>
                        <a:pt x="59" y="21"/>
                      </a:cubicBezTo>
                      <a:cubicBezTo>
                        <a:pt x="52" y="36"/>
                        <a:pt x="48" y="48"/>
                        <a:pt x="45" y="57"/>
                      </a:cubicBezTo>
                      <a:cubicBezTo>
                        <a:pt x="42" y="63"/>
                        <a:pt x="40" y="70"/>
                        <a:pt x="39" y="77"/>
                      </a:cubicBezTo>
                      <a:cubicBezTo>
                        <a:pt x="37" y="83"/>
                        <a:pt x="36" y="89"/>
                        <a:pt x="35" y="94"/>
                      </a:cubicBezTo>
                      <a:cubicBezTo>
                        <a:pt x="34" y="96"/>
                        <a:pt x="33" y="98"/>
                        <a:pt x="32" y="99"/>
                      </a:cubicBezTo>
                      <a:cubicBezTo>
                        <a:pt x="31" y="100"/>
                        <a:pt x="28" y="101"/>
                        <a:pt x="23" y="101"/>
                      </a:cubicBezTo>
                      <a:cubicBezTo>
                        <a:pt x="18" y="101"/>
                        <a:pt x="13" y="101"/>
                        <a:pt x="9" y="100"/>
                      </a:cubicBezTo>
                      <a:cubicBezTo>
                        <a:pt x="8" y="98"/>
                        <a:pt x="8" y="98"/>
                        <a:pt x="8" y="98"/>
                      </a:cubicBezTo>
                      <a:cubicBezTo>
                        <a:pt x="13" y="97"/>
                        <a:pt x="17" y="95"/>
                        <a:pt x="20" y="93"/>
                      </a:cubicBezTo>
                      <a:cubicBezTo>
                        <a:pt x="23" y="89"/>
                        <a:pt x="28" y="81"/>
                        <a:pt x="34" y="66"/>
                      </a:cubicBezTo>
                      <a:cubicBezTo>
                        <a:pt x="34" y="65"/>
                        <a:pt x="34" y="65"/>
                        <a:pt x="34" y="65"/>
                      </a:cubicBezTo>
                      <a:cubicBezTo>
                        <a:pt x="33" y="65"/>
                        <a:pt x="33" y="65"/>
                        <a:pt x="33" y="65"/>
                      </a:cubicBezTo>
                      <a:cubicBezTo>
                        <a:pt x="25" y="43"/>
                        <a:pt x="17" y="24"/>
                        <a:pt x="10" y="8"/>
                      </a:cubicBezTo>
                      <a:cubicBezTo>
                        <a:pt x="9" y="6"/>
                        <a:pt x="8" y="5"/>
                        <a:pt x="7" y="5"/>
                      </a:cubicBezTo>
                      <a:cubicBezTo>
                        <a:pt x="0" y="3"/>
                        <a:pt x="0" y="3"/>
                        <a:pt x="0" y="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4" name="ïṥļíďé">
                  <a:extLst>
                    <a:ext uri="{FF2B5EF4-FFF2-40B4-BE49-F238E27FC236}">
                      <a16:creationId xmlns:a16="http://schemas.microsoft.com/office/drawing/2014/main" id="{8F0874A6-1B66-4A52-982E-BD220FFFD7A7}"/>
                    </a:ext>
                  </a:extLst>
                </p:cNvPr>
                <p:cNvSpPr/>
                <p:nvPr/>
              </p:nvSpPr>
              <p:spPr bwMode="auto">
                <a:xfrm>
                  <a:off x="6962775" y="4333875"/>
                  <a:ext cx="214313" cy="222250"/>
                </a:xfrm>
                <a:custGeom>
                  <a:avLst/>
                  <a:gdLst>
                    <a:gd name="T0" fmla="*/ 68 w 68"/>
                    <a:gd name="T1" fmla="*/ 34 h 70"/>
                    <a:gd name="T2" fmla="*/ 58 w 68"/>
                    <a:gd name="T3" fmla="*/ 60 h 70"/>
                    <a:gd name="T4" fmla="*/ 33 w 68"/>
                    <a:gd name="T5" fmla="*/ 70 h 70"/>
                    <a:gd name="T6" fmla="*/ 10 w 68"/>
                    <a:gd name="T7" fmla="*/ 61 h 70"/>
                    <a:gd name="T8" fmla="*/ 0 w 68"/>
                    <a:gd name="T9" fmla="*/ 36 h 70"/>
                    <a:gd name="T10" fmla="*/ 10 w 68"/>
                    <a:gd name="T11" fmla="*/ 10 h 70"/>
                    <a:gd name="T12" fmla="*/ 35 w 68"/>
                    <a:gd name="T13" fmla="*/ 0 h 70"/>
                    <a:gd name="T14" fmla="*/ 59 w 68"/>
                    <a:gd name="T15" fmla="*/ 10 h 70"/>
                    <a:gd name="T16" fmla="*/ 68 w 68"/>
                    <a:gd name="T17" fmla="*/ 34 h 70"/>
                    <a:gd name="T18" fmla="*/ 15 w 68"/>
                    <a:gd name="T19" fmla="*/ 34 h 70"/>
                    <a:gd name="T20" fmla="*/ 20 w 68"/>
                    <a:gd name="T21" fmla="*/ 56 h 70"/>
                    <a:gd name="T22" fmla="*/ 35 w 68"/>
                    <a:gd name="T23" fmla="*/ 64 h 70"/>
                    <a:gd name="T24" fmla="*/ 49 w 68"/>
                    <a:gd name="T25" fmla="*/ 57 h 70"/>
                    <a:gd name="T26" fmla="*/ 53 w 68"/>
                    <a:gd name="T27" fmla="*/ 35 h 70"/>
                    <a:gd name="T28" fmla="*/ 48 w 68"/>
                    <a:gd name="T29" fmla="*/ 14 h 70"/>
                    <a:gd name="T30" fmla="*/ 34 w 68"/>
                    <a:gd name="T31" fmla="*/ 6 h 70"/>
                    <a:gd name="T32" fmla="*/ 20 w 68"/>
                    <a:gd name="T33" fmla="*/ 13 h 70"/>
                    <a:gd name="T34" fmla="*/ 15 w 68"/>
                    <a:gd name="T35" fmla="*/ 34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8" h="70">
                      <a:moveTo>
                        <a:pt x="68" y="34"/>
                      </a:moveTo>
                      <a:cubicBezTo>
                        <a:pt x="68" y="45"/>
                        <a:pt x="65" y="53"/>
                        <a:pt x="58" y="60"/>
                      </a:cubicBezTo>
                      <a:cubicBezTo>
                        <a:pt x="52" y="67"/>
                        <a:pt x="43" y="70"/>
                        <a:pt x="33" y="70"/>
                      </a:cubicBezTo>
                      <a:cubicBezTo>
                        <a:pt x="24" y="70"/>
                        <a:pt x="16" y="67"/>
                        <a:pt x="10" y="61"/>
                      </a:cubicBezTo>
                      <a:cubicBezTo>
                        <a:pt x="3" y="54"/>
                        <a:pt x="0" y="46"/>
                        <a:pt x="0" y="36"/>
                      </a:cubicBezTo>
                      <a:cubicBezTo>
                        <a:pt x="0" y="26"/>
                        <a:pt x="4" y="17"/>
                        <a:pt x="10" y="10"/>
                      </a:cubicBezTo>
                      <a:cubicBezTo>
                        <a:pt x="16" y="4"/>
                        <a:pt x="25" y="0"/>
                        <a:pt x="35" y="0"/>
                      </a:cubicBezTo>
                      <a:cubicBezTo>
                        <a:pt x="45" y="0"/>
                        <a:pt x="53" y="4"/>
                        <a:pt x="59" y="10"/>
                      </a:cubicBezTo>
                      <a:cubicBezTo>
                        <a:pt x="65" y="16"/>
                        <a:pt x="68" y="24"/>
                        <a:pt x="68" y="34"/>
                      </a:cubicBezTo>
                      <a:close/>
                      <a:moveTo>
                        <a:pt x="15" y="34"/>
                      </a:moveTo>
                      <a:cubicBezTo>
                        <a:pt x="15" y="43"/>
                        <a:pt x="17" y="51"/>
                        <a:pt x="20" y="56"/>
                      </a:cubicBezTo>
                      <a:cubicBezTo>
                        <a:pt x="23" y="62"/>
                        <a:pt x="28" y="64"/>
                        <a:pt x="35" y="64"/>
                      </a:cubicBezTo>
                      <a:cubicBezTo>
                        <a:pt x="41" y="64"/>
                        <a:pt x="45" y="62"/>
                        <a:pt x="49" y="57"/>
                      </a:cubicBezTo>
                      <a:cubicBezTo>
                        <a:pt x="52" y="52"/>
                        <a:pt x="53" y="45"/>
                        <a:pt x="53" y="35"/>
                      </a:cubicBezTo>
                      <a:cubicBezTo>
                        <a:pt x="53" y="26"/>
                        <a:pt x="52" y="19"/>
                        <a:pt x="48" y="14"/>
                      </a:cubicBezTo>
                      <a:cubicBezTo>
                        <a:pt x="45" y="9"/>
                        <a:pt x="40" y="6"/>
                        <a:pt x="34" y="6"/>
                      </a:cubicBezTo>
                      <a:cubicBezTo>
                        <a:pt x="28" y="6"/>
                        <a:pt x="23" y="8"/>
                        <a:pt x="20" y="13"/>
                      </a:cubicBezTo>
                      <a:cubicBezTo>
                        <a:pt x="17" y="18"/>
                        <a:pt x="15" y="25"/>
                        <a:pt x="15" y="34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5" name="ïṩḷiḓè">
                  <a:extLst>
                    <a:ext uri="{FF2B5EF4-FFF2-40B4-BE49-F238E27FC236}">
                      <a16:creationId xmlns:a16="http://schemas.microsoft.com/office/drawing/2014/main" id="{AAAF9637-5BA1-442B-B467-8C8A333590A1}"/>
                    </a:ext>
                  </a:extLst>
                </p:cNvPr>
                <p:cNvSpPr/>
                <p:nvPr/>
              </p:nvSpPr>
              <p:spPr bwMode="auto">
                <a:xfrm>
                  <a:off x="7224713" y="4210050"/>
                  <a:ext cx="180975" cy="339725"/>
                </a:xfrm>
                <a:custGeom>
                  <a:avLst/>
                  <a:gdLst>
                    <a:gd name="T0" fmla="*/ 24 w 57"/>
                    <a:gd name="T1" fmla="*/ 49 h 107"/>
                    <a:gd name="T2" fmla="*/ 24 w 57"/>
                    <a:gd name="T3" fmla="*/ 87 h 107"/>
                    <a:gd name="T4" fmla="*/ 24 w 57"/>
                    <a:gd name="T5" fmla="*/ 99 h 107"/>
                    <a:gd name="T6" fmla="*/ 26 w 57"/>
                    <a:gd name="T7" fmla="*/ 102 h 107"/>
                    <a:gd name="T8" fmla="*/ 35 w 57"/>
                    <a:gd name="T9" fmla="*/ 104 h 107"/>
                    <a:gd name="T10" fmla="*/ 35 w 57"/>
                    <a:gd name="T11" fmla="*/ 107 h 107"/>
                    <a:gd name="T12" fmla="*/ 17 w 57"/>
                    <a:gd name="T13" fmla="*/ 107 h 107"/>
                    <a:gd name="T14" fmla="*/ 1 w 57"/>
                    <a:gd name="T15" fmla="*/ 107 h 107"/>
                    <a:gd name="T16" fmla="*/ 0 w 57"/>
                    <a:gd name="T17" fmla="*/ 104 h 107"/>
                    <a:gd name="T18" fmla="*/ 8 w 57"/>
                    <a:gd name="T19" fmla="*/ 102 h 107"/>
                    <a:gd name="T20" fmla="*/ 11 w 57"/>
                    <a:gd name="T21" fmla="*/ 100 h 107"/>
                    <a:gd name="T22" fmla="*/ 11 w 57"/>
                    <a:gd name="T23" fmla="*/ 90 h 107"/>
                    <a:gd name="T24" fmla="*/ 11 w 57"/>
                    <a:gd name="T25" fmla="*/ 49 h 107"/>
                    <a:gd name="T26" fmla="*/ 1 w 57"/>
                    <a:gd name="T27" fmla="*/ 46 h 107"/>
                    <a:gd name="T28" fmla="*/ 0 w 57"/>
                    <a:gd name="T29" fmla="*/ 43 h 107"/>
                    <a:gd name="T30" fmla="*/ 11 w 57"/>
                    <a:gd name="T31" fmla="*/ 42 h 107"/>
                    <a:gd name="T32" fmla="*/ 11 w 57"/>
                    <a:gd name="T33" fmla="*/ 42 h 107"/>
                    <a:gd name="T34" fmla="*/ 19 w 57"/>
                    <a:gd name="T35" fmla="*/ 11 h 107"/>
                    <a:gd name="T36" fmla="*/ 43 w 57"/>
                    <a:gd name="T37" fmla="*/ 0 h 107"/>
                    <a:gd name="T38" fmla="*/ 57 w 57"/>
                    <a:gd name="T39" fmla="*/ 2 h 107"/>
                    <a:gd name="T40" fmla="*/ 53 w 57"/>
                    <a:gd name="T41" fmla="*/ 20 h 107"/>
                    <a:gd name="T42" fmla="*/ 50 w 57"/>
                    <a:gd name="T43" fmla="*/ 20 h 107"/>
                    <a:gd name="T44" fmla="*/ 45 w 57"/>
                    <a:gd name="T45" fmla="*/ 6 h 107"/>
                    <a:gd name="T46" fmla="*/ 41 w 57"/>
                    <a:gd name="T47" fmla="*/ 6 h 107"/>
                    <a:gd name="T48" fmla="*/ 28 w 57"/>
                    <a:gd name="T49" fmla="*/ 13 h 107"/>
                    <a:gd name="T50" fmla="*/ 24 w 57"/>
                    <a:gd name="T51" fmla="*/ 40 h 107"/>
                    <a:gd name="T52" fmla="*/ 24 w 57"/>
                    <a:gd name="T53" fmla="*/ 42 h 107"/>
                    <a:gd name="T54" fmla="*/ 42 w 57"/>
                    <a:gd name="T55" fmla="*/ 42 h 107"/>
                    <a:gd name="T56" fmla="*/ 42 w 57"/>
                    <a:gd name="T57" fmla="*/ 49 h 107"/>
                    <a:gd name="T58" fmla="*/ 24 w 57"/>
                    <a:gd name="T59" fmla="*/ 49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57" h="107">
                      <a:moveTo>
                        <a:pt x="24" y="49"/>
                      </a:moveTo>
                      <a:cubicBezTo>
                        <a:pt x="24" y="87"/>
                        <a:pt x="24" y="87"/>
                        <a:pt x="24" y="87"/>
                      </a:cubicBezTo>
                      <a:cubicBezTo>
                        <a:pt x="24" y="92"/>
                        <a:pt x="24" y="96"/>
                        <a:pt x="24" y="99"/>
                      </a:cubicBezTo>
                      <a:cubicBezTo>
                        <a:pt x="24" y="100"/>
                        <a:pt x="25" y="101"/>
                        <a:pt x="26" y="102"/>
                      </a:cubicBezTo>
                      <a:cubicBezTo>
                        <a:pt x="35" y="104"/>
                        <a:pt x="35" y="104"/>
                        <a:pt x="35" y="104"/>
                      </a:cubicBezTo>
                      <a:cubicBezTo>
                        <a:pt x="35" y="107"/>
                        <a:pt x="35" y="107"/>
                        <a:pt x="35" y="107"/>
                      </a:cubicBezTo>
                      <a:cubicBezTo>
                        <a:pt x="28" y="107"/>
                        <a:pt x="22" y="107"/>
                        <a:pt x="17" y="107"/>
                      </a:cubicBezTo>
                      <a:cubicBezTo>
                        <a:pt x="13" y="107"/>
                        <a:pt x="7" y="107"/>
                        <a:pt x="1" y="107"/>
                      </a:cubicBezTo>
                      <a:cubicBezTo>
                        <a:pt x="0" y="104"/>
                        <a:pt x="0" y="104"/>
                        <a:pt x="0" y="104"/>
                      </a:cubicBezTo>
                      <a:cubicBezTo>
                        <a:pt x="8" y="102"/>
                        <a:pt x="8" y="102"/>
                        <a:pt x="8" y="102"/>
                      </a:cubicBezTo>
                      <a:cubicBezTo>
                        <a:pt x="10" y="102"/>
                        <a:pt x="10" y="101"/>
                        <a:pt x="11" y="100"/>
                      </a:cubicBezTo>
                      <a:cubicBezTo>
                        <a:pt x="11" y="97"/>
                        <a:pt x="11" y="94"/>
                        <a:pt x="11" y="90"/>
                      </a:cubicBezTo>
                      <a:cubicBezTo>
                        <a:pt x="11" y="49"/>
                        <a:pt x="11" y="49"/>
                        <a:pt x="11" y="49"/>
                      </a:cubicBezTo>
                      <a:cubicBezTo>
                        <a:pt x="1" y="46"/>
                        <a:pt x="1" y="46"/>
                        <a:pt x="1" y="46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11" y="42"/>
                        <a:pt x="11" y="42"/>
                        <a:pt x="11" y="42"/>
                      </a:cubicBezTo>
                      <a:cubicBezTo>
                        <a:pt x="11" y="42"/>
                        <a:pt x="11" y="42"/>
                        <a:pt x="11" y="42"/>
                      </a:cubicBezTo>
                      <a:cubicBezTo>
                        <a:pt x="11" y="29"/>
                        <a:pt x="14" y="18"/>
                        <a:pt x="19" y="11"/>
                      </a:cubicBezTo>
                      <a:cubicBezTo>
                        <a:pt x="25" y="4"/>
                        <a:pt x="33" y="0"/>
                        <a:pt x="43" y="0"/>
                      </a:cubicBezTo>
                      <a:cubicBezTo>
                        <a:pt x="48" y="0"/>
                        <a:pt x="52" y="0"/>
                        <a:pt x="57" y="2"/>
                      </a:cubicBezTo>
                      <a:cubicBezTo>
                        <a:pt x="55" y="7"/>
                        <a:pt x="54" y="13"/>
                        <a:pt x="53" y="20"/>
                      </a:cubicBezTo>
                      <a:cubicBezTo>
                        <a:pt x="50" y="20"/>
                        <a:pt x="50" y="20"/>
                        <a:pt x="50" y="20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4" y="6"/>
                        <a:pt x="43" y="6"/>
                        <a:pt x="41" y="6"/>
                      </a:cubicBezTo>
                      <a:cubicBezTo>
                        <a:pt x="35" y="6"/>
                        <a:pt x="31" y="8"/>
                        <a:pt x="28" y="13"/>
                      </a:cubicBezTo>
                      <a:cubicBezTo>
                        <a:pt x="25" y="18"/>
                        <a:pt x="24" y="27"/>
                        <a:pt x="24" y="40"/>
                      </a:cubicBezTo>
                      <a:cubicBezTo>
                        <a:pt x="24" y="42"/>
                        <a:pt x="24" y="42"/>
                        <a:pt x="24" y="42"/>
                      </a:cubicBezTo>
                      <a:cubicBezTo>
                        <a:pt x="42" y="42"/>
                        <a:pt x="42" y="42"/>
                        <a:pt x="42" y="42"/>
                      </a:cubicBezTo>
                      <a:cubicBezTo>
                        <a:pt x="42" y="49"/>
                        <a:pt x="42" y="49"/>
                        <a:pt x="42" y="49"/>
                      </a:cubicBezTo>
                      <a:lnTo>
                        <a:pt x="24" y="49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6" name="îṣļïḋé">
                  <a:extLst>
                    <a:ext uri="{FF2B5EF4-FFF2-40B4-BE49-F238E27FC236}">
                      <a16:creationId xmlns:a16="http://schemas.microsoft.com/office/drawing/2014/main" id="{A68EBC60-DF9F-40AF-8C4E-6331E4A47310}"/>
                    </a:ext>
                  </a:extLst>
                </p:cNvPr>
                <p:cNvSpPr/>
                <p:nvPr/>
              </p:nvSpPr>
              <p:spPr bwMode="auto">
                <a:xfrm>
                  <a:off x="7542213" y="4229100"/>
                  <a:ext cx="206375" cy="327025"/>
                </a:xfrm>
                <a:custGeom>
                  <a:avLst/>
                  <a:gdLst>
                    <a:gd name="T0" fmla="*/ 50 w 65"/>
                    <a:gd name="T1" fmla="*/ 8 h 103"/>
                    <a:gd name="T2" fmla="*/ 36 w 65"/>
                    <a:gd name="T3" fmla="*/ 5 h 103"/>
                    <a:gd name="T4" fmla="*/ 21 w 65"/>
                    <a:gd name="T5" fmla="*/ 10 h 103"/>
                    <a:gd name="T6" fmla="*/ 15 w 65"/>
                    <a:gd name="T7" fmla="*/ 23 h 103"/>
                    <a:gd name="T8" fmla="*/ 17 w 65"/>
                    <a:gd name="T9" fmla="*/ 31 h 103"/>
                    <a:gd name="T10" fmla="*/ 22 w 65"/>
                    <a:gd name="T11" fmla="*/ 37 h 103"/>
                    <a:gd name="T12" fmla="*/ 30 w 65"/>
                    <a:gd name="T13" fmla="*/ 42 h 103"/>
                    <a:gd name="T14" fmla="*/ 39 w 65"/>
                    <a:gd name="T15" fmla="*/ 46 h 103"/>
                    <a:gd name="T16" fmla="*/ 48 w 65"/>
                    <a:gd name="T17" fmla="*/ 50 h 103"/>
                    <a:gd name="T18" fmla="*/ 57 w 65"/>
                    <a:gd name="T19" fmla="*/ 56 h 103"/>
                    <a:gd name="T20" fmla="*/ 62 w 65"/>
                    <a:gd name="T21" fmla="*/ 63 h 103"/>
                    <a:gd name="T22" fmla="*/ 65 w 65"/>
                    <a:gd name="T23" fmla="*/ 74 h 103"/>
                    <a:gd name="T24" fmla="*/ 54 w 65"/>
                    <a:gd name="T25" fmla="*/ 95 h 103"/>
                    <a:gd name="T26" fmla="*/ 25 w 65"/>
                    <a:gd name="T27" fmla="*/ 103 h 103"/>
                    <a:gd name="T28" fmla="*/ 0 w 65"/>
                    <a:gd name="T29" fmla="*/ 99 h 103"/>
                    <a:gd name="T30" fmla="*/ 0 w 65"/>
                    <a:gd name="T31" fmla="*/ 99 h 103"/>
                    <a:gd name="T32" fmla="*/ 3 w 65"/>
                    <a:gd name="T33" fmla="*/ 74 h 103"/>
                    <a:gd name="T34" fmla="*/ 6 w 65"/>
                    <a:gd name="T35" fmla="*/ 74 h 103"/>
                    <a:gd name="T36" fmla="*/ 11 w 65"/>
                    <a:gd name="T37" fmla="*/ 94 h 103"/>
                    <a:gd name="T38" fmla="*/ 27 w 65"/>
                    <a:gd name="T39" fmla="*/ 97 h 103"/>
                    <a:gd name="T40" fmla="*/ 43 w 65"/>
                    <a:gd name="T41" fmla="*/ 92 h 103"/>
                    <a:gd name="T42" fmla="*/ 49 w 65"/>
                    <a:gd name="T43" fmla="*/ 79 h 103"/>
                    <a:gd name="T44" fmla="*/ 47 w 65"/>
                    <a:gd name="T45" fmla="*/ 71 h 103"/>
                    <a:gd name="T46" fmla="*/ 42 w 65"/>
                    <a:gd name="T47" fmla="*/ 65 h 103"/>
                    <a:gd name="T48" fmla="*/ 35 w 65"/>
                    <a:gd name="T49" fmla="*/ 61 h 103"/>
                    <a:gd name="T50" fmla="*/ 26 w 65"/>
                    <a:gd name="T51" fmla="*/ 56 h 103"/>
                    <a:gd name="T52" fmla="*/ 17 w 65"/>
                    <a:gd name="T53" fmla="*/ 52 h 103"/>
                    <a:gd name="T54" fmla="*/ 8 w 65"/>
                    <a:gd name="T55" fmla="*/ 46 h 103"/>
                    <a:gd name="T56" fmla="*/ 2 w 65"/>
                    <a:gd name="T57" fmla="*/ 38 h 103"/>
                    <a:gd name="T58" fmla="*/ 0 w 65"/>
                    <a:gd name="T59" fmla="*/ 27 h 103"/>
                    <a:gd name="T60" fmla="*/ 10 w 65"/>
                    <a:gd name="T61" fmla="*/ 7 h 103"/>
                    <a:gd name="T62" fmla="*/ 37 w 65"/>
                    <a:gd name="T63" fmla="*/ 0 h 103"/>
                    <a:gd name="T64" fmla="*/ 61 w 65"/>
                    <a:gd name="T65" fmla="*/ 2 h 103"/>
                    <a:gd name="T66" fmla="*/ 61 w 65"/>
                    <a:gd name="T67" fmla="*/ 3 h 103"/>
                    <a:gd name="T68" fmla="*/ 57 w 65"/>
                    <a:gd name="T69" fmla="*/ 25 h 103"/>
                    <a:gd name="T70" fmla="*/ 54 w 65"/>
                    <a:gd name="T71" fmla="*/ 26 h 103"/>
                    <a:gd name="T72" fmla="*/ 50 w 65"/>
                    <a:gd name="T73" fmla="*/ 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65" h="103">
                      <a:moveTo>
                        <a:pt x="50" y="8"/>
                      </a:moveTo>
                      <a:cubicBezTo>
                        <a:pt x="45" y="6"/>
                        <a:pt x="40" y="5"/>
                        <a:pt x="36" y="5"/>
                      </a:cubicBezTo>
                      <a:cubicBezTo>
                        <a:pt x="30" y="5"/>
                        <a:pt x="25" y="7"/>
                        <a:pt x="21" y="10"/>
                      </a:cubicBezTo>
                      <a:cubicBezTo>
                        <a:pt x="17" y="13"/>
                        <a:pt x="15" y="17"/>
                        <a:pt x="15" y="23"/>
                      </a:cubicBezTo>
                      <a:cubicBezTo>
                        <a:pt x="15" y="26"/>
                        <a:pt x="16" y="28"/>
                        <a:pt x="17" y="31"/>
                      </a:cubicBezTo>
                      <a:cubicBezTo>
                        <a:pt x="19" y="33"/>
                        <a:pt x="20" y="35"/>
                        <a:pt x="22" y="37"/>
                      </a:cubicBezTo>
                      <a:cubicBezTo>
                        <a:pt x="25" y="39"/>
                        <a:pt x="27" y="40"/>
                        <a:pt x="30" y="42"/>
                      </a:cubicBezTo>
                      <a:cubicBezTo>
                        <a:pt x="33" y="43"/>
                        <a:pt x="36" y="44"/>
                        <a:pt x="39" y="46"/>
                      </a:cubicBezTo>
                      <a:cubicBezTo>
                        <a:pt x="42" y="47"/>
                        <a:pt x="45" y="49"/>
                        <a:pt x="48" y="50"/>
                      </a:cubicBezTo>
                      <a:cubicBezTo>
                        <a:pt x="51" y="52"/>
                        <a:pt x="54" y="54"/>
                        <a:pt x="57" y="56"/>
                      </a:cubicBezTo>
                      <a:cubicBezTo>
                        <a:pt x="59" y="58"/>
                        <a:pt x="61" y="60"/>
                        <a:pt x="62" y="63"/>
                      </a:cubicBezTo>
                      <a:cubicBezTo>
                        <a:pt x="64" y="66"/>
                        <a:pt x="65" y="70"/>
                        <a:pt x="65" y="74"/>
                      </a:cubicBezTo>
                      <a:cubicBezTo>
                        <a:pt x="65" y="83"/>
                        <a:pt x="61" y="90"/>
                        <a:pt x="54" y="95"/>
                      </a:cubicBezTo>
                      <a:cubicBezTo>
                        <a:pt x="46" y="100"/>
                        <a:pt x="37" y="103"/>
                        <a:pt x="25" y="103"/>
                      </a:cubicBezTo>
                      <a:cubicBezTo>
                        <a:pt x="18" y="103"/>
                        <a:pt x="9" y="102"/>
                        <a:pt x="0" y="99"/>
                      </a:cubicBezTo>
                      <a:cubicBezTo>
                        <a:pt x="0" y="99"/>
                        <a:pt x="0" y="99"/>
                        <a:pt x="0" y="99"/>
                      </a:cubicBezTo>
                      <a:cubicBezTo>
                        <a:pt x="3" y="74"/>
                        <a:pt x="3" y="74"/>
                        <a:pt x="3" y="74"/>
                      </a:cubicBezTo>
                      <a:cubicBezTo>
                        <a:pt x="6" y="74"/>
                        <a:pt x="6" y="74"/>
                        <a:pt x="6" y="74"/>
                      </a:cubicBezTo>
                      <a:cubicBezTo>
                        <a:pt x="11" y="94"/>
                        <a:pt x="11" y="94"/>
                        <a:pt x="11" y="94"/>
                      </a:cubicBezTo>
                      <a:cubicBezTo>
                        <a:pt x="16" y="96"/>
                        <a:pt x="21" y="97"/>
                        <a:pt x="27" y="97"/>
                      </a:cubicBezTo>
                      <a:cubicBezTo>
                        <a:pt x="34" y="97"/>
                        <a:pt x="39" y="95"/>
                        <a:pt x="43" y="92"/>
                      </a:cubicBezTo>
                      <a:cubicBezTo>
                        <a:pt x="47" y="89"/>
                        <a:pt x="49" y="85"/>
                        <a:pt x="49" y="79"/>
                      </a:cubicBezTo>
                      <a:cubicBezTo>
                        <a:pt x="49" y="76"/>
                        <a:pt x="49" y="73"/>
                        <a:pt x="47" y="71"/>
                      </a:cubicBezTo>
                      <a:cubicBezTo>
                        <a:pt x="46" y="69"/>
                        <a:pt x="44" y="67"/>
                        <a:pt x="42" y="65"/>
                      </a:cubicBezTo>
                      <a:cubicBezTo>
                        <a:pt x="40" y="63"/>
                        <a:pt x="37" y="62"/>
                        <a:pt x="35" y="61"/>
                      </a:cubicBezTo>
                      <a:cubicBezTo>
                        <a:pt x="32" y="59"/>
                        <a:pt x="29" y="58"/>
                        <a:pt x="26" y="56"/>
                      </a:cubicBezTo>
                      <a:cubicBezTo>
                        <a:pt x="23" y="55"/>
                        <a:pt x="20" y="54"/>
                        <a:pt x="17" y="52"/>
                      </a:cubicBezTo>
                      <a:cubicBezTo>
                        <a:pt x="13" y="50"/>
                        <a:pt x="11" y="48"/>
                        <a:pt x="8" y="46"/>
                      </a:cubicBezTo>
                      <a:cubicBezTo>
                        <a:pt x="6" y="44"/>
                        <a:pt x="3" y="41"/>
                        <a:pt x="2" y="38"/>
                      </a:cubicBezTo>
                      <a:cubicBezTo>
                        <a:pt x="0" y="35"/>
                        <a:pt x="0" y="31"/>
                        <a:pt x="0" y="27"/>
                      </a:cubicBezTo>
                      <a:cubicBezTo>
                        <a:pt x="0" y="18"/>
                        <a:pt x="3" y="12"/>
                        <a:pt x="10" y="7"/>
                      </a:cubicBezTo>
                      <a:cubicBezTo>
                        <a:pt x="18" y="2"/>
                        <a:pt x="27" y="0"/>
                        <a:pt x="37" y="0"/>
                      </a:cubicBezTo>
                      <a:cubicBezTo>
                        <a:pt x="45" y="0"/>
                        <a:pt x="52" y="1"/>
                        <a:pt x="61" y="2"/>
                      </a:cubicBezTo>
                      <a:cubicBezTo>
                        <a:pt x="61" y="3"/>
                        <a:pt x="61" y="3"/>
                        <a:pt x="61" y="3"/>
                      </a:cubicBezTo>
                      <a:cubicBezTo>
                        <a:pt x="57" y="25"/>
                        <a:pt x="57" y="25"/>
                        <a:pt x="57" y="25"/>
                      </a:cubicBezTo>
                      <a:cubicBezTo>
                        <a:pt x="54" y="26"/>
                        <a:pt x="54" y="26"/>
                        <a:pt x="54" y="26"/>
                      </a:cubicBezTo>
                      <a:lnTo>
                        <a:pt x="50" y="8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7" name="íṣ1îḑe">
                  <a:extLst>
                    <a:ext uri="{FF2B5EF4-FFF2-40B4-BE49-F238E27FC236}">
                      <a16:creationId xmlns:a16="http://schemas.microsoft.com/office/drawing/2014/main" id="{496D9AB2-6C36-402E-BE94-21E4CC66BD8B}"/>
                    </a:ext>
                  </a:extLst>
                </p:cNvPr>
                <p:cNvSpPr/>
                <p:nvPr/>
              </p:nvSpPr>
              <p:spPr bwMode="auto">
                <a:xfrm>
                  <a:off x="7793038" y="4333875"/>
                  <a:ext cx="179388" cy="222250"/>
                </a:xfrm>
                <a:custGeom>
                  <a:avLst/>
                  <a:gdLst>
                    <a:gd name="T0" fmla="*/ 57 w 57"/>
                    <a:gd name="T1" fmla="*/ 63 h 70"/>
                    <a:gd name="T2" fmla="*/ 46 w 57"/>
                    <a:gd name="T3" fmla="*/ 68 h 70"/>
                    <a:gd name="T4" fmla="*/ 33 w 57"/>
                    <a:gd name="T5" fmla="*/ 70 h 70"/>
                    <a:gd name="T6" fmla="*/ 9 w 57"/>
                    <a:gd name="T7" fmla="*/ 61 h 70"/>
                    <a:gd name="T8" fmla="*/ 0 w 57"/>
                    <a:gd name="T9" fmla="*/ 37 h 70"/>
                    <a:gd name="T10" fmla="*/ 10 w 57"/>
                    <a:gd name="T11" fmla="*/ 11 h 70"/>
                    <a:gd name="T12" fmla="*/ 37 w 57"/>
                    <a:gd name="T13" fmla="*/ 0 h 70"/>
                    <a:gd name="T14" fmla="*/ 57 w 57"/>
                    <a:gd name="T15" fmla="*/ 5 h 70"/>
                    <a:gd name="T16" fmla="*/ 53 w 57"/>
                    <a:gd name="T17" fmla="*/ 24 h 70"/>
                    <a:gd name="T18" fmla="*/ 50 w 57"/>
                    <a:gd name="T19" fmla="*/ 25 h 70"/>
                    <a:gd name="T20" fmla="*/ 44 w 57"/>
                    <a:gd name="T21" fmla="*/ 8 h 70"/>
                    <a:gd name="T22" fmla="*/ 37 w 57"/>
                    <a:gd name="T23" fmla="*/ 6 h 70"/>
                    <a:gd name="T24" fmla="*/ 20 w 57"/>
                    <a:gd name="T25" fmla="*/ 14 h 70"/>
                    <a:gd name="T26" fmla="*/ 14 w 57"/>
                    <a:gd name="T27" fmla="*/ 33 h 70"/>
                    <a:gd name="T28" fmla="*/ 21 w 57"/>
                    <a:gd name="T29" fmla="*/ 54 h 70"/>
                    <a:gd name="T30" fmla="*/ 42 w 57"/>
                    <a:gd name="T31" fmla="*/ 61 h 70"/>
                    <a:gd name="T32" fmla="*/ 57 w 57"/>
                    <a:gd name="T33" fmla="*/ 60 h 70"/>
                    <a:gd name="T34" fmla="*/ 57 w 57"/>
                    <a:gd name="T35" fmla="*/ 63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7" h="70">
                      <a:moveTo>
                        <a:pt x="57" y="63"/>
                      </a:moveTo>
                      <a:cubicBezTo>
                        <a:pt x="54" y="65"/>
                        <a:pt x="51" y="67"/>
                        <a:pt x="46" y="68"/>
                      </a:cubicBezTo>
                      <a:cubicBezTo>
                        <a:pt x="42" y="69"/>
                        <a:pt x="38" y="70"/>
                        <a:pt x="33" y="70"/>
                      </a:cubicBezTo>
                      <a:cubicBezTo>
                        <a:pt x="23" y="70"/>
                        <a:pt x="15" y="67"/>
                        <a:pt x="9" y="61"/>
                      </a:cubicBezTo>
                      <a:cubicBezTo>
                        <a:pt x="3" y="55"/>
                        <a:pt x="0" y="47"/>
                        <a:pt x="0" y="37"/>
                      </a:cubicBezTo>
                      <a:cubicBezTo>
                        <a:pt x="0" y="26"/>
                        <a:pt x="3" y="17"/>
                        <a:pt x="10" y="11"/>
                      </a:cubicBezTo>
                      <a:cubicBezTo>
                        <a:pt x="17" y="4"/>
                        <a:pt x="26" y="0"/>
                        <a:pt x="37" y="0"/>
                      </a:cubicBezTo>
                      <a:cubicBezTo>
                        <a:pt x="44" y="0"/>
                        <a:pt x="50" y="2"/>
                        <a:pt x="57" y="5"/>
                      </a:cubicBezTo>
                      <a:cubicBezTo>
                        <a:pt x="55" y="11"/>
                        <a:pt x="54" y="18"/>
                        <a:pt x="53" y="24"/>
                      </a:cubicBezTo>
                      <a:cubicBezTo>
                        <a:pt x="50" y="25"/>
                        <a:pt x="50" y="25"/>
                        <a:pt x="50" y="25"/>
                      </a:cubicBezTo>
                      <a:cubicBezTo>
                        <a:pt x="44" y="8"/>
                        <a:pt x="44" y="8"/>
                        <a:pt x="44" y="8"/>
                      </a:cubicBezTo>
                      <a:cubicBezTo>
                        <a:pt x="42" y="7"/>
                        <a:pt x="40" y="6"/>
                        <a:pt x="37" y="6"/>
                      </a:cubicBezTo>
                      <a:cubicBezTo>
                        <a:pt x="30" y="6"/>
                        <a:pt x="24" y="9"/>
                        <a:pt x="20" y="14"/>
                      </a:cubicBezTo>
                      <a:cubicBezTo>
                        <a:pt x="16" y="19"/>
                        <a:pt x="14" y="25"/>
                        <a:pt x="14" y="33"/>
                      </a:cubicBezTo>
                      <a:cubicBezTo>
                        <a:pt x="14" y="43"/>
                        <a:pt x="17" y="50"/>
                        <a:pt x="21" y="54"/>
                      </a:cubicBezTo>
                      <a:cubicBezTo>
                        <a:pt x="26" y="59"/>
                        <a:pt x="33" y="61"/>
                        <a:pt x="42" y="61"/>
                      </a:cubicBezTo>
                      <a:cubicBezTo>
                        <a:pt x="47" y="61"/>
                        <a:pt x="52" y="61"/>
                        <a:pt x="57" y="60"/>
                      </a:cubicBezTo>
                      <a:lnTo>
                        <a:pt x="57" y="63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8" name="îṡlíḍè">
                  <a:extLst>
                    <a:ext uri="{FF2B5EF4-FFF2-40B4-BE49-F238E27FC236}">
                      <a16:creationId xmlns:a16="http://schemas.microsoft.com/office/drawing/2014/main" id="{44E661DB-3234-4822-B8A1-A4A8C68F8632}"/>
                    </a:ext>
                  </a:extLst>
                </p:cNvPr>
                <p:cNvSpPr/>
                <p:nvPr/>
              </p:nvSpPr>
              <p:spPr bwMode="auto">
                <a:xfrm>
                  <a:off x="8016875" y="4229100"/>
                  <a:ext cx="107950" cy="320675"/>
                </a:xfrm>
                <a:custGeom>
                  <a:avLst/>
                  <a:gdLst>
                    <a:gd name="T0" fmla="*/ 0 w 34"/>
                    <a:gd name="T1" fmla="*/ 38 h 101"/>
                    <a:gd name="T2" fmla="*/ 23 w 34"/>
                    <a:gd name="T3" fmla="*/ 33 h 101"/>
                    <a:gd name="T4" fmla="*/ 24 w 34"/>
                    <a:gd name="T5" fmla="*/ 34 h 101"/>
                    <a:gd name="T6" fmla="*/ 24 w 34"/>
                    <a:gd name="T7" fmla="*/ 54 h 101"/>
                    <a:gd name="T8" fmla="*/ 24 w 34"/>
                    <a:gd name="T9" fmla="*/ 82 h 101"/>
                    <a:gd name="T10" fmla="*/ 24 w 34"/>
                    <a:gd name="T11" fmla="*/ 93 h 101"/>
                    <a:gd name="T12" fmla="*/ 26 w 34"/>
                    <a:gd name="T13" fmla="*/ 96 h 101"/>
                    <a:gd name="T14" fmla="*/ 34 w 34"/>
                    <a:gd name="T15" fmla="*/ 98 h 101"/>
                    <a:gd name="T16" fmla="*/ 34 w 34"/>
                    <a:gd name="T17" fmla="*/ 101 h 101"/>
                    <a:gd name="T18" fmla="*/ 17 w 34"/>
                    <a:gd name="T19" fmla="*/ 101 h 101"/>
                    <a:gd name="T20" fmla="*/ 1 w 34"/>
                    <a:gd name="T21" fmla="*/ 101 h 101"/>
                    <a:gd name="T22" fmla="*/ 0 w 34"/>
                    <a:gd name="T23" fmla="*/ 98 h 101"/>
                    <a:gd name="T24" fmla="*/ 9 w 34"/>
                    <a:gd name="T25" fmla="*/ 96 h 101"/>
                    <a:gd name="T26" fmla="*/ 10 w 34"/>
                    <a:gd name="T27" fmla="*/ 94 h 101"/>
                    <a:gd name="T28" fmla="*/ 10 w 34"/>
                    <a:gd name="T29" fmla="*/ 84 h 101"/>
                    <a:gd name="T30" fmla="*/ 10 w 34"/>
                    <a:gd name="T31" fmla="*/ 61 h 101"/>
                    <a:gd name="T32" fmla="*/ 10 w 34"/>
                    <a:gd name="T33" fmla="*/ 43 h 101"/>
                    <a:gd name="T34" fmla="*/ 1 w 34"/>
                    <a:gd name="T35" fmla="*/ 41 h 101"/>
                    <a:gd name="T36" fmla="*/ 0 w 34"/>
                    <a:gd name="T37" fmla="*/ 38 h 101"/>
                    <a:gd name="T38" fmla="*/ 24 w 34"/>
                    <a:gd name="T39" fmla="*/ 8 h 101"/>
                    <a:gd name="T40" fmla="*/ 22 w 34"/>
                    <a:gd name="T41" fmla="*/ 14 h 101"/>
                    <a:gd name="T42" fmla="*/ 16 w 34"/>
                    <a:gd name="T43" fmla="*/ 17 h 101"/>
                    <a:gd name="T44" fmla="*/ 10 w 34"/>
                    <a:gd name="T45" fmla="*/ 15 h 101"/>
                    <a:gd name="T46" fmla="*/ 8 w 34"/>
                    <a:gd name="T47" fmla="*/ 9 h 101"/>
                    <a:gd name="T48" fmla="*/ 10 w 34"/>
                    <a:gd name="T49" fmla="*/ 3 h 101"/>
                    <a:gd name="T50" fmla="*/ 16 w 34"/>
                    <a:gd name="T51" fmla="*/ 0 h 101"/>
                    <a:gd name="T52" fmla="*/ 22 w 34"/>
                    <a:gd name="T53" fmla="*/ 3 h 101"/>
                    <a:gd name="T54" fmla="*/ 24 w 34"/>
                    <a:gd name="T55" fmla="*/ 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4" h="101">
                      <a:moveTo>
                        <a:pt x="0" y="38"/>
                      </a:moveTo>
                      <a:cubicBezTo>
                        <a:pt x="9" y="37"/>
                        <a:pt x="16" y="35"/>
                        <a:pt x="23" y="33"/>
                      </a:cubicBezTo>
                      <a:cubicBezTo>
                        <a:pt x="24" y="34"/>
                        <a:pt x="24" y="34"/>
                        <a:pt x="24" y="34"/>
                      </a:cubicBezTo>
                      <a:cubicBezTo>
                        <a:pt x="24" y="40"/>
                        <a:pt x="24" y="47"/>
                        <a:pt x="24" y="54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4" y="87"/>
                        <a:pt x="24" y="91"/>
                        <a:pt x="24" y="93"/>
                      </a:cubicBezTo>
                      <a:cubicBezTo>
                        <a:pt x="24" y="95"/>
                        <a:pt x="24" y="95"/>
                        <a:pt x="26" y="96"/>
                      </a:cubicBezTo>
                      <a:cubicBezTo>
                        <a:pt x="34" y="98"/>
                        <a:pt x="34" y="98"/>
                        <a:pt x="34" y="98"/>
                      </a:cubicBezTo>
                      <a:cubicBezTo>
                        <a:pt x="34" y="101"/>
                        <a:pt x="34" y="101"/>
                        <a:pt x="34" y="101"/>
                      </a:cubicBezTo>
                      <a:cubicBezTo>
                        <a:pt x="27" y="101"/>
                        <a:pt x="22" y="101"/>
                        <a:pt x="17" y="101"/>
                      </a:cubicBezTo>
                      <a:cubicBezTo>
                        <a:pt x="12" y="101"/>
                        <a:pt x="7" y="101"/>
                        <a:pt x="1" y="101"/>
                      </a:cubicBezTo>
                      <a:cubicBezTo>
                        <a:pt x="0" y="98"/>
                        <a:pt x="0" y="98"/>
                        <a:pt x="0" y="98"/>
                      </a:cubicBezTo>
                      <a:cubicBezTo>
                        <a:pt x="9" y="96"/>
                        <a:pt x="9" y="96"/>
                        <a:pt x="9" y="96"/>
                      </a:cubicBezTo>
                      <a:cubicBezTo>
                        <a:pt x="10" y="95"/>
                        <a:pt x="10" y="95"/>
                        <a:pt x="10" y="94"/>
                      </a:cubicBezTo>
                      <a:cubicBezTo>
                        <a:pt x="10" y="92"/>
                        <a:pt x="10" y="89"/>
                        <a:pt x="10" y="84"/>
                      </a:cubicBezTo>
                      <a:cubicBezTo>
                        <a:pt x="10" y="61"/>
                        <a:pt x="10" y="61"/>
                        <a:pt x="10" y="61"/>
                      </a:cubicBezTo>
                      <a:cubicBezTo>
                        <a:pt x="10" y="54"/>
                        <a:pt x="10" y="49"/>
                        <a:pt x="10" y="43"/>
                      </a:cubicBezTo>
                      <a:cubicBezTo>
                        <a:pt x="1" y="41"/>
                        <a:pt x="1" y="41"/>
                        <a:pt x="1" y="41"/>
                      </a:cubicBezTo>
                      <a:lnTo>
                        <a:pt x="0" y="38"/>
                      </a:lnTo>
                      <a:close/>
                      <a:moveTo>
                        <a:pt x="24" y="8"/>
                      </a:moveTo>
                      <a:cubicBezTo>
                        <a:pt x="24" y="11"/>
                        <a:pt x="24" y="13"/>
                        <a:pt x="22" y="14"/>
                      </a:cubicBezTo>
                      <a:cubicBezTo>
                        <a:pt x="20" y="16"/>
                        <a:pt x="18" y="17"/>
                        <a:pt x="16" y="17"/>
                      </a:cubicBezTo>
                      <a:cubicBezTo>
                        <a:pt x="14" y="17"/>
                        <a:pt x="12" y="16"/>
                        <a:pt x="10" y="15"/>
                      </a:cubicBezTo>
                      <a:cubicBezTo>
                        <a:pt x="9" y="13"/>
                        <a:pt x="8" y="11"/>
                        <a:pt x="8" y="9"/>
                      </a:cubicBezTo>
                      <a:cubicBezTo>
                        <a:pt x="8" y="6"/>
                        <a:pt x="9" y="4"/>
                        <a:pt x="10" y="3"/>
                      </a:cubicBezTo>
                      <a:cubicBezTo>
                        <a:pt x="12" y="1"/>
                        <a:pt x="14" y="0"/>
                        <a:pt x="16" y="0"/>
                      </a:cubicBezTo>
                      <a:cubicBezTo>
                        <a:pt x="19" y="0"/>
                        <a:pt x="21" y="1"/>
                        <a:pt x="22" y="3"/>
                      </a:cubicBezTo>
                      <a:cubicBezTo>
                        <a:pt x="24" y="4"/>
                        <a:pt x="24" y="6"/>
                        <a:pt x="24" y="8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9" name="i$ļîḋê">
                  <a:extLst>
                    <a:ext uri="{FF2B5EF4-FFF2-40B4-BE49-F238E27FC236}">
                      <a16:creationId xmlns:a16="http://schemas.microsoft.com/office/drawing/2014/main" id="{34B81879-8C99-4D98-A793-BF0D93FC8BB5}"/>
                    </a:ext>
                  </a:extLst>
                </p:cNvPr>
                <p:cNvSpPr/>
                <p:nvPr/>
              </p:nvSpPr>
              <p:spPr bwMode="auto">
                <a:xfrm>
                  <a:off x="8172450" y="4333875"/>
                  <a:ext cx="187325" cy="222250"/>
                </a:xfrm>
                <a:custGeom>
                  <a:avLst/>
                  <a:gdLst>
                    <a:gd name="T0" fmla="*/ 59 w 59"/>
                    <a:gd name="T1" fmla="*/ 63 h 70"/>
                    <a:gd name="T2" fmla="*/ 47 w 59"/>
                    <a:gd name="T3" fmla="*/ 68 h 70"/>
                    <a:gd name="T4" fmla="*/ 35 w 59"/>
                    <a:gd name="T5" fmla="*/ 70 h 70"/>
                    <a:gd name="T6" fmla="*/ 9 w 59"/>
                    <a:gd name="T7" fmla="*/ 61 h 70"/>
                    <a:gd name="T8" fmla="*/ 0 w 59"/>
                    <a:gd name="T9" fmla="*/ 36 h 70"/>
                    <a:gd name="T10" fmla="*/ 9 w 59"/>
                    <a:gd name="T11" fmla="*/ 10 h 70"/>
                    <a:gd name="T12" fmla="*/ 33 w 59"/>
                    <a:gd name="T13" fmla="*/ 0 h 70"/>
                    <a:gd name="T14" fmla="*/ 52 w 59"/>
                    <a:gd name="T15" fmla="*/ 8 h 70"/>
                    <a:gd name="T16" fmla="*/ 59 w 59"/>
                    <a:gd name="T17" fmla="*/ 29 h 70"/>
                    <a:gd name="T18" fmla="*/ 59 w 59"/>
                    <a:gd name="T19" fmla="*/ 33 h 70"/>
                    <a:gd name="T20" fmla="*/ 14 w 59"/>
                    <a:gd name="T21" fmla="*/ 33 h 70"/>
                    <a:gd name="T22" fmla="*/ 22 w 59"/>
                    <a:gd name="T23" fmla="*/ 55 h 70"/>
                    <a:gd name="T24" fmla="*/ 44 w 59"/>
                    <a:gd name="T25" fmla="*/ 61 h 70"/>
                    <a:gd name="T26" fmla="*/ 59 w 59"/>
                    <a:gd name="T27" fmla="*/ 60 h 70"/>
                    <a:gd name="T28" fmla="*/ 59 w 59"/>
                    <a:gd name="T29" fmla="*/ 63 h 70"/>
                    <a:gd name="T30" fmla="*/ 45 w 59"/>
                    <a:gd name="T31" fmla="*/ 27 h 70"/>
                    <a:gd name="T32" fmla="*/ 45 w 59"/>
                    <a:gd name="T33" fmla="*/ 25 h 70"/>
                    <a:gd name="T34" fmla="*/ 42 w 59"/>
                    <a:gd name="T35" fmla="*/ 10 h 70"/>
                    <a:gd name="T36" fmla="*/ 32 w 59"/>
                    <a:gd name="T37" fmla="*/ 6 h 70"/>
                    <a:gd name="T38" fmla="*/ 20 w 59"/>
                    <a:gd name="T39" fmla="*/ 12 h 70"/>
                    <a:gd name="T40" fmla="*/ 15 w 59"/>
                    <a:gd name="T41" fmla="*/ 27 h 70"/>
                    <a:gd name="T42" fmla="*/ 45 w 59"/>
                    <a:gd name="T43" fmla="*/ 27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9" h="70">
                      <a:moveTo>
                        <a:pt x="59" y="63"/>
                      </a:moveTo>
                      <a:cubicBezTo>
                        <a:pt x="55" y="65"/>
                        <a:pt x="51" y="67"/>
                        <a:pt x="47" y="68"/>
                      </a:cubicBezTo>
                      <a:cubicBezTo>
                        <a:pt x="42" y="69"/>
                        <a:pt x="38" y="70"/>
                        <a:pt x="35" y="70"/>
                      </a:cubicBezTo>
                      <a:cubicBezTo>
                        <a:pt x="24" y="70"/>
                        <a:pt x="16" y="67"/>
                        <a:pt x="9" y="61"/>
                      </a:cubicBezTo>
                      <a:cubicBezTo>
                        <a:pt x="3" y="55"/>
                        <a:pt x="0" y="47"/>
                        <a:pt x="0" y="36"/>
                      </a:cubicBezTo>
                      <a:cubicBezTo>
                        <a:pt x="0" y="26"/>
                        <a:pt x="3" y="17"/>
                        <a:pt x="9" y="10"/>
                      </a:cubicBezTo>
                      <a:cubicBezTo>
                        <a:pt x="15" y="4"/>
                        <a:pt x="23" y="0"/>
                        <a:pt x="33" y="0"/>
                      </a:cubicBezTo>
                      <a:cubicBezTo>
                        <a:pt x="41" y="0"/>
                        <a:pt x="48" y="3"/>
                        <a:pt x="52" y="8"/>
                      </a:cubicBezTo>
                      <a:cubicBezTo>
                        <a:pt x="57" y="13"/>
                        <a:pt x="59" y="20"/>
                        <a:pt x="59" y="29"/>
                      </a:cubicBezTo>
                      <a:cubicBezTo>
                        <a:pt x="59" y="30"/>
                        <a:pt x="59" y="31"/>
                        <a:pt x="59" y="33"/>
                      </a:cubicBezTo>
                      <a:cubicBezTo>
                        <a:pt x="14" y="33"/>
                        <a:pt x="14" y="33"/>
                        <a:pt x="14" y="33"/>
                      </a:cubicBezTo>
                      <a:cubicBezTo>
                        <a:pt x="14" y="43"/>
                        <a:pt x="17" y="50"/>
                        <a:pt x="22" y="55"/>
                      </a:cubicBezTo>
                      <a:cubicBezTo>
                        <a:pt x="26" y="59"/>
                        <a:pt x="34" y="61"/>
                        <a:pt x="44" y="61"/>
                      </a:cubicBezTo>
                      <a:cubicBezTo>
                        <a:pt x="49" y="61"/>
                        <a:pt x="53" y="61"/>
                        <a:pt x="59" y="60"/>
                      </a:cubicBezTo>
                      <a:lnTo>
                        <a:pt x="59" y="63"/>
                      </a:lnTo>
                      <a:close/>
                      <a:moveTo>
                        <a:pt x="45" y="27"/>
                      </a:move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45" y="18"/>
                        <a:pt x="44" y="13"/>
                        <a:pt x="42" y="10"/>
                      </a:cubicBezTo>
                      <a:cubicBezTo>
                        <a:pt x="40" y="7"/>
                        <a:pt x="36" y="6"/>
                        <a:pt x="32" y="6"/>
                      </a:cubicBezTo>
                      <a:cubicBezTo>
                        <a:pt x="27" y="6"/>
                        <a:pt x="23" y="8"/>
                        <a:pt x="20" y="12"/>
                      </a:cubicBezTo>
                      <a:cubicBezTo>
                        <a:pt x="17" y="16"/>
                        <a:pt x="15" y="21"/>
                        <a:pt x="15" y="27"/>
                      </a:cubicBezTo>
                      <a:lnTo>
                        <a:pt x="45" y="27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0" name="iṡļïďé">
                  <a:extLst>
                    <a:ext uri="{FF2B5EF4-FFF2-40B4-BE49-F238E27FC236}">
                      <a16:creationId xmlns:a16="http://schemas.microsoft.com/office/drawing/2014/main" id="{790D87A0-26AC-4DDA-BB9C-C011D4D5EE89}"/>
                    </a:ext>
                  </a:extLst>
                </p:cNvPr>
                <p:cNvSpPr/>
                <p:nvPr/>
              </p:nvSpPr>
              <p:spPr bwMode="auto">
                <a:xfrm>
                  <a:off x="8407400" y="4333875"/>
                  <a:ext cx="246063" cy="215900"/>
                </a:xfrm>
                <a:custGeom>
                  <a:avLst/>
                  <a:gdLst>
                    <a:gd name="T0" fmla="*/ 0 w 78"/>
                    <a:gd name="T1" fmla="*/ 5 h 68"/>
                    <a:gd name="T2" fmla="*/ 22 w 78"/>
                    <a:gd name="T3" fmla="*/ 0 h 68"/>
                    <a:gd name="T4" fmla="*/ 23 w 78"/>
                    <a:gd name="T5" fmla="*/ 1 h 68"/>
                    <a:gd name="T6" fmla="*/ 23 w 78"/>
                    <a:gd name="T7" fmla="*/ 9 h 68"/>
                    <a:gd name="T8" fmla="*/ 46 w 78"/>
                    <a:gd name="T9" fmla="*/ 0 h 68"/>
                    <a:gd name="T10" fmla="*/ 62 w 78"/>
                    <a:gd name="T11" fmla="*/ 6 h 68"/>
                    <a:gd name="T12" fmla="*/ 68 w 78"/>
                    <a:gd name="T13" fmla="*/ 22 h 68"/>
                    <a:gd name="T14" fmla="*/ 68 w 78"/>
                    <a:gd name="T15" fmla="*/ 47 h 68"/>
                    <a:gd name="T16" fmla="*/ 68 w 78"/>
                    <a:gd name="T17" fmla="*/ 60 h 68"/>
                    <a:gd name="T18" fmla="*/ 70 w 78"/>
                    <a:gd name="T19" fmla="*/ 63 h 68"/>
                    <a:gd name="T20" fmla="*/ 78 w 78"/>
                    <a:gd name="T21" fmla="*/ 65 h 68"/>
                    <a:gd name="T22" fmla="*/ 78 w 78"/>
                    <a:gd name="T23" fmla="*/ 68 h 68"/>
                    <a:gd name="T24" fmla="*/ 61 w 78"/>
                    <a:gd name="T25" fmla="*/ 68 h 68"/>
                    <a:gd name="T26" fmla="*/ 46 w 78"/>
                    <a:gd name="T27" fmla="*/ 68 h 68"/>
                    <a:gd name="T28" fmla="*/ 46 w 78"/>
                    <a:gd name="T29" fmla="*/ 65 h 68"/>
                    <a:gd name="T30" fmla="*/ 53 w 78"/>
                    <a:gd name="T31" fmla="*/ 63 h 68"/>
                    <a:gd name="T32" fmla="*/ 55 w 78"/>
                    <a:gd name="T33" fmla="*/ 61 h 68"/>
                    <a:gd name="T34" fmla="*/ 55 w 78"/>
                    <a:gd name="T35" fmla="*/ 57 h 68"/>
                    <a:gd name="T36" fmla="*/ 55 w 78"/>
                    <a:gd name="T37" fmla="*/ 26 h 68"/>
                    <a:gd name="T38" fmla="*/ 50 w 78"/>
                    <a:gd name="T39" fmla="*/ 13 h 68"/>
                    <a:gd name="T40" fmla="*/ 38 w 78"/>
                    <a:gd name="T41" fmla="*/ 9 h 68"/>
                    <a:gd name="T42" fmla="*/ 23 w 78"/>
                    <a:gd name="T43" fmla="*/ 13 h 68"/>
                    <a:gd name="T44" fmla="*/ 23 w 78"/>
                    <a:gd name="T45" fmla="*/ 44 h 68"/>
                    <a:gd name="T46" fmla="*/ 23 w 78"/>
                    <a:gd name="T47" fmla="*/ 61 h 68"/>
                    <a:gd name="T48" fmla="*/ 25 w 78"/>
                    <a:gd name="T49" fmla="*/ 63 h 68"/>
                    <a:gd name="T50" fmla="*/ 32 w 78"/>
                    <a:gd name="T51" fmla="*/ 65 h 68"/>
                    <a:gd name="T52" fmla="*/ 33 w 78"/>
                    <a:gd name="T53" fmla="*/ 68 h 68"/>
                    <a:gd name="T54" fmla="*/ 17 w 78"/>
                    <a:gd name="T55" fmla="*/ 68 h 68"/>
                    <a:gd name="T56" fmla="*/ 0 w 78"/>
                    <a:gd name="T57" fmla="*/ 68 h 68"/>
                    <a:gd name="T58" fmla="*/ 0 w 78"/>
                    <a:gd name="T59" fmla="*/ 65 h 68"/>
                    <a:gd name="T60" fmla="*/ 8 w 78"/>
                    <a:gd name="T61" fmla="*/ 63 h 68"/>
                    <a:gd name="T62" fmla="*/ 10 w 78"/>
                    <a:gd name="T63" fmla="*/ 61 h 68"/>
                    <a:gd name="T64" fmla="*/ 10 w 78"/>
                    <a:gd name="T65" fmla="*/ 52 h 68"/>
                    <a:gd name="T66" fmla="*/ 10 w 78"/>
                    <a:gd name="T67" fmla="*/ 28 h 68"/>
                    <a:gd name="T68" fmla="*/ 10 w 78"/>
                    <a:gd name="T69" fmla="*/ 10 h 68"/>
                    <a:gd name="T70" fmla="*/ 0 w 78"/>
                    <a:gd name="T71" fmla="*/ 8 h 68"/>
                    <a:gd name="T72" fmla="*/ 0 w 78"/>
                    <a:gd name="T7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8" h="68">
                      <a:moveTo>
                        <a:pt x="0" y="5"/>
                      </a:moveTo>
                      <a:cubicBezTo>
                        <a:pt x="8" y="4"/>
                        <a:pt x="15" y="2"/>
                        <a:pt x="22" y="0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3" y="9"/>
                        <a:pt x="23" y="9"/>
                        <a:pt x="23" y="9"/>
                      </a:cubicBezTo>
                      <a:cubicBezTo>
                        <a:pt x="31" y="3"/>
                        <a:pt x="39" y="0"/>
                        <a:pt x="46" y="0"/>
                      </a:cubicBezTo>
                      <a:cubicBezTo>
                        <a:pt x="53" y="0"/>
                        <a:pt x="58" y="2"/>
                        <a:pt x="62" y="6"/>
                      </a:cubicBezTo>
                      <a:cubicBezTo>
                        <a:pt x="66" y="10"/>
                        <a:pt x="68" y="15"/>
                        <a:pt x="68" y="22"/>
                      </a:cubicBezTo>
                      <a:cubicBezTo>
                        <a:pt x="68" y="47"/>
                        <a:pt x="68" y="47"/>
                        <a:pt x="68" y="47"/>
                      </a:cubicBezTo>
                      <a:cubicBezTo>
                        <a:pt x="68" y="53"/>
                        <a:pt x="68" y="58"/>
                        <a:pt x="68" y="60"/>
                      </a:cubicBezTo>
                      <a:cubicBezTo>
                        <a:pt x="68" y="62"/>
                        <a:pt x="69" y="62"/>
                        <a:pt x="70" y="63"/>
                      </a:cubicBezTo>
                      <a:cubicBezTo>
                        <a:pt x="78" y="65"/>
                        <a:pt x="78" y="65"/>
                        <a:pt x="78" y="65"/>
                      </a:cubicBezTo>
                      <a:cubicBezTo>
                        <a:pt x="78" y="68"/>
                        <a:pt x="78" y="68"/>
                        <a:pt x="78" y="68"/>
                      </a:cubicBezTo>
                      <a:cubicBezTo>
                        <a:pt x="72" y="68"/>
                        <a:pt x="66" y="68"/>
                        <a:pt x="61" y="68"/>
                      </a:cubicBezTo>
                      <a:cubicBezTo>
                        <a:pt x="57" y="68"/>
                        <a:pt x="52" y="68"/>
                        <a:pt x="46" y="68"/>
                      </a:cubicBezTo>
                      <a:cubicBezTo>
                        <a:pt x="46" y="65"/>
                        <a:pt x="46" y="65"/>
                        <a:pt x="46" y="65"/>
                      </a:cubicBezTo>
                      <a:cubicBezTo>
                        <a:pt x="53" y="63"/>
                        <a:pt x="53" y="63"/>
                        <a:pt x="53" y="63"/>
                      </a:cubicBezTo>
                      <a:cubicBezTo>
                        <a:pt x="54" y="63"/>
                        <a:pt x="54" y="62"/>
                        <a:pt x="55" y="61"/>
                      </a:cubicBezTo>
                      <a:cubicBezTo>
                        <a:pt x="55" y="60"/>
                        <a:pt x="55" y="59"/>
                        <a:pt x="55" y="57"/>
                      </a:cubicBezTo>
                      <a:cubicBezTo>
                        <a:pt x="55" y="26"/>
                        <a:pt x="55" y="26"/>
                        <a:pt x="55" y="26"/>
                      </a:cubicBezTo>
                      <a:cubicBezTo>
                        <a:pt x="55" y="20"/>
                        <a:pt x="53" y="16"/>
                        <a:pt x="50" y="13"/>
                      </a:cubicBezTo>
                      <a:cubicBezTo>
                        <a:pt x="48" y="10"/>
                        <a:pt x="44" y="9"/>
                        <a:pt x="38" y="9"/>
                      </a:cubicBezTo>
                      <a:cubicBezTo>
                        <a:pt x="33" y="9"/>
                        <a:pt x="28" y="11"/>
                        <a:pt x="23" y="13"/>
                      </a:cubicBezTo>
                      <a:cubicBezTo>
                        <a:pt x="23" y="44"/>
                        <a:pt x="23" y="44"/>
                        <a:pt x="23" y="44"/>
                      </a:cubicBezTo>
                      <a:cubicBezTo>
                        <a:pt x="23" y="50"/>
                        <a:pt x="23" y="56"/>
                        <a:pt x="23" y="61"/>
                      </a:cubicBezTo>
                      <a:cubicBezTo>
                        <a:pt x="23" y="62"/>
                        <a:pt x="24" y="63"/>
                        <a:pt x="25" y="63"/>
                      </a:cubicBezTo>
                      <a:cubicBezTo>
                        <a:pt x="32" y="65"/>
                        <a:pt x="32" y="65"/>
                        <a:pt x="32" y="65"/>
                      </a:cubicBezTo>
                      <a:cubicBezTo>
                        <a:pt x="33" y="68"/>
                        <a:pt x="33" y="68"/>
                        <a:pt x="33" y="68"/>
                      </a:cubicBezTo>
                      <a:cubicBezTo>
                        <a:pt x="27" y="68"/>
                        <a:pt x="21" y="68"/>
                        <a:pt x="17" y="68"/>
                      </a:cubicBezTo>
                      <a:cubicBezTo>
                        <a:pt x="12" y="68"/>
                        <a:pt x="7" y="68"/>
                        <a:pt x="0" y="68"/>
                      </a:cubicBezTo>
                      <a:cubicBezTo>
                        <a:pt x="0" y="65"/>
                        <a:pt x="0" y="65"/>
                        <a:pt x="0" y="65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" y="62"/>
                        <a:pt x="10" y="62"/>
                        <a:pt x="10" y="61"/>
                      </a:cubicBezTo>
                      <a:cubicBezTo>
                        <a:pt x="10" y="58"/>
                        <a:pt x="10" y="55"/>
                        <a:pt x="10" y="52"/>
                      </a:cubicBezTo>
                      <a:cubicBezTo>
                        <a:pt x="10" y="28"/>
                        <a:pt x="10" y="28"/>
                        <a:pt x="10" y="28"/>
                      </a:cubicBezTo>
                      <a:cubicBezTo>
                        <a:pt x="10" y="21"/>
                        <a:pt x="10" y="16"/>
                        <a:pt x="10" y="10"/>
                      </a:cubicBezTo>
                      <a:cubicBezTo>
                        <a:pt x="0" y="8"/>
                        <a:pt x="0" y="8"/>
                        <a:pt x="0" y="8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1" name="išlídê">
                  <a:extLst>
                    <a:ext uri="{FF2B5EF4-FFF2-40B4-BE49-F238E27FC236}">
                      <a16:creationId xmlns:a16="http://schemas.microsoft.com/office/drawing/2014/main" id="{65187E3A-905C-465B-9E8E-698BFFBF9E63}"/>
                    </a:ext>
                  </a:extLst>
                </p:cNvPr>
                <p:cNvSpPr/>
                <p:nvPr/>
              </p:nvSpPr>
              <p:spPr bwMode="auto">
                <a:xfrm>
                  <a:off x="8697913" y="4333875"/>
                  <a:ext cx="180975" cy="222250"/>
                </a:xfrm>
                <a:custGeom>
                  <a:avLst/>
                  <a:gdLst>
                    <a:gd name="T0" fmla="*/ 57 w 57"/>
                    <a:gd name="T1" fmla="*/ 63 h 70"/>
                    <a:gd name="T2" fmla="*/ 46 w 57"/>
                    <a:gd name="T3" fmla="*/ 68 h 70"/>
                    <a:gd name="T4" fmla="*/ 34 w 57"/>
                    <a:gd name="T5" fmla="*/ 70 h 70"/>
                    <a:gd name="T6" fmla="*/ 9 w 57"/>
                    <a:gd name="T7" fmla="*/ 61 h 70"/>
                    <a:gd name="T8" fmla="*/ 0 w 57"/>
                    <a:gd name="T9" fmla="*/ 37 h 70"/>
                    <a:gd name="T10" fmla="*/ 10 w 57"/>
                    <a:gd name="T11" fmla="*/ 11 h 70"/>
                    <a:gd name="T12" fmla="*/ 37 w 57"/>
                    <a:gd name="T13" fmla="*/ 0 h 70"/>
                    <a:gd name="T14" fmla="*/ 57 w 57"/>
                    <a:gd name="T15" fmla="*/ 5 h 70"/>
                    <a:gd name="T16" fmla="*/ 53 w 57"/>
                    <a:gd name="T17" fmla="*/ 24 h 70"/>
                    <a:gd name="T18" fmla="*/ 50 w 57"/>
                    <a:gd name="T19" fmla="*/ 25 h 70"/>
                    <a:gd name="T20" fmla="*/ 44 w 57"/>
                    <a:gd name="T21" fmla="*/ 8 h 70"/>
                    <a:gd name="T22" fmla="*/ 37 w 57"/>
                    <a:gd name="T23" fmla="*/ 6 h 70"/>
                    <a:gd name="T24" fmla="*/ 20 w 57"/>
                    <a:gd name="T25" fmla="*/ 14 h 70"/>
                    <a:gd name="T26" fmla="*/ 14 w 57"/>
                    <a:gd name="T27" fmla="*/ 33 h 70"/>
                    <a:gd name="T28" fmla="*/ 21 w 57"/>
                    <a:gd name="T29" fmla="*/ 54 h 70"/>
                    <a:gd name="T30" fmla="*/ 43 w 57"/>
                    <a:gd name="T31" fmla="*/ 61 h 70"/>
                    <a:gd name="T32" fmla="*/ 57 w 57"/>
                    <a:gd name="T33" fmla="*/ 60 h 70"/>
                    <a:gd name="T34" fmla="*/ 57 w 57"/>
                    <a:gd name="T35" fmla="*/ 63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7" h="70">
                      <a:moveTo>
                        <a:pt x="57" y="63"/>
                      </a:moveTo>
                      <a:cubicBezTo>
                        <a:pt x="54" y="65"/>
                        <a:pt x="51" y="67"/>
                        <a:pt x="46" y="68"/>
                      </a:cubicBezTo>
                      <a:cubicBezTo>
                        <a:pt x="42" y="69"/>
                        <a:pt x="38" y="70"/>
                        <a:pt x="34" y="70"/>
                      </a:cubicBezTo>
                      <a:cubicBezTo>
                        <a:pt x="23" y="70"/>
                        <a:pt x="15" y="67"/>
                        <a:pt x="9" y="61"/>
                      </a:cubicBezTo>
                      <a:cubicBezTo>
                        <a:pt x="3" y="55"/>
                        <a:pt x="0" y="47"/>
                        <a:pt x="0" y="37"/>
                      </a:cubicBezTo>
                      <a:cubicBezTo>
                        <a:pt x="0" y="26"/>
                        <a:pt x="3" y="17"/>
                        <a:pt x="10" y="11"/>
                      </a:cubicBezTo>
                      <a:cubicBezTo>
                        <a:pt x="17" y="4"/>
                        <a:pt x="26" y="0"/>
                        <a:pt x="37" y="0"/>
                      </a:cubicBezTo>
                      <a:cubicBezTo>
                        <a:pt x="44" y="0"/>
                        <a:pt x="51" y="2"/>
                        <a:pt x="57" y="5"/>
                      </a:cubicBezTo>
                      <a:cubicBezTo>
                        <a:pt x="55" y="11"/>
                        <a:pt x="54" y="18"/>
                        <a:pt x="53" y="24"/>
                      </a:cubicBezTo>
                      <a:cubicBezTo>
                        <a:pt x="50" y="25"/>
                        <a:pt x="50" y="25"/>
                        <a:pt x="50" y="25"/>
                      </a:cubicBezTo>
                      <a:cubicBezTo>
                        <a:pt x="44" y="8"/>
                        <a:pt x="44" y="8"/>
                        <a:pt x="44" y="8"/>
                      </a:cubicBezTo>
                      <a:cubicBezTo>
                        <a:pt x="42" y="7"/>
                        <a:pt x="40" y="6"/>
                        <a:pt x="37" y="6"/>
                      </a:cubicBezTo>
                      <a:cubicBezTo>
                        <a:pt x="30" y="6"/>
                        <a:pt x="24" y="9"/>
                        <a:pt x="20" y="14"/>
                      </a:cubicBezTo>
                      <a:cubicBezTo>
                        <a:pt x="16" y="19"/>
                        <a:pt x="14" y="25"/>
                        <a:pt x="14" y="33"/>
                      </a:cubicBezTo>
                      <a:cubicBezTo>
                        <a:pt x="14" y="43"/>
                        <a:pt x="17" y="50"/>
                        <a:pt x="21" y="54"/>
                      </a:cubicBezTo>
                      <a:cubicBezTo>
                        <a:pt x="26" y="59"/>
                        <a:pt x="33" y="61"/>
                        <a:pt x="43" y="61"/>
                      </a:cubicBezTo>
                      <a:cubicBezTo>
                        <a:pt x="47" y="61"/>
                        <a:pt x="52" y="61"/>
                        <a:pt x="57" y="60"/>
                      </a:cubicBezTo>
                      <a:lnTo>
                        <a:pt x="57" y="63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2" name="îṡļïḑé">
                  <a:extLst>
                    <a:ext uri="{FF2B5EF4-FFF2-40B4-BE49-F238E27FC236}">
                      <a16:creationId xmlns:a16="http://schemas.microsoft.com/office/drawing/2014/main" id="{E8577A61-749D-49AB-8C27-0B4713C4C892}"/>
                    </a:ext>
                  </a:extLst>
                </p:cNvPr>
                <p:cNvSpPr/>
                <p:nvPr/>
              </p:nvSpPr>
              <p:spPr bwMode="auto">
                <a:xfrm>
                  <a:off x="8920163" y="4333875"/>
                  <a:ext cx="190500" cy="222250"/>
                </a:xfrm>
                <a:custGeom>
                  <a:avLst/>
                  <a:gdLst>
                    <a:gd name="T0" fmla="*/ 59 w 60"/>
                    <a:gd name="T1" fmla="*/ 63 h 70"/>
                    <a:gd name="T2" fmla="*/ 47 w 60"/>
                    <a:gd name="T3" fmla="*/ 68 h 70"/>
                    <a:gd name="T4" fmla="*/ 35 w 60"/>
                    <a:gd name="T5" fmla="*/ 70 h 70"/>
                    <a:gd name="T6" fmla="*/ 10 w 60"/>
                    <a:gd name="T7" fmla="*/ 61 h 70"/>
                    <a:gd name="T8" fmla="*/ 0 w 60"/>
                    <a:gd name="T9" fmla="*/ 36 h 70"/>
                    <a:gd name="T10" fmla="*/ 9 w 60"/>
                    <a:gd name="T11" fmla="*/ 10 h 70"/>
                    <a:gd name="T12" fmla="*/ 33 w 60"/>
                    <a:gd name="T13" fmla="*/ 0 h 70"/>
                    <a:gd name="T14" fmla="*/ 53 w 60"/>
                    <a:gd name="T15" fmla="*/ 8 h 70"/>
                    <a:gd name="T16" fmla="*/ 60 w 60"/>
                    <a:gd name="T17" fmla="*/ 29 h 70"/>
                    <a:gd name="T18" fmla="*/ 59 w 60"/>
                    <a:gd name="T19" fmla="*/ 33 h 70"/>
                    <a:gd name="T20" fmla="*/ 15 w 60"/>
                    <a:gd name="T21" fmla="*/ 33 h 70"/>
                    <a:gd name="T22" fmla="*/ 22 w 60"/>
                    <a:gd name="T23" fmla="*/ 55 h 70"/>
                    <a:gd name="T24" fmla="*/ 44 w 60"/>
                    <a:gd name="T25" fmla="*/ 61 h 70"/>
                    <a:gd name="T26" fmla="*/ 59 w 60"/>
                    <a:gd name="T27" fmla="*/ 60 h 70"/>
                    <a:gd name="T28" fmla="*/ 59 w 60"/>
                    <a:gd name="T29" fmla="*/ 63 h 70"/>
                    <a:gd name="T30" fmla="*/ 45 w 60"/>
                    <a:gd name="T31" fmla="*/ 27 h 70"/>
                    <a:gd name="T32" fmla="*/ 45 w 60"/>
                    <a:gd name="T33" fmla="*/ 25 h 70"/>
                    <a:gd name="T34" fmla="*/ 42 w 60"/>
                    <a:gd name="T35" fmla="*/ 10 h 70"/>
                    <a:gd name="T36" fmla="*/ 33 w 60"/>
                    <a:gd name="T37" fmla="*/ 6 h 70"/>
                    <a:gd name="T38" fmla="*/ 20 w 60"/>
                    <a:gd name="T39" fmla="*/ 12 h 70"/>
                    <a:gd name="T40" fmla="*/ 15 w 60"/>
                    <a:gd name="T41" fmla="*/ 27 h 70"/>
                    <a:gd name="T42" fmla="*/ 45 w 60"/>
                    <a:gd name="T43" fmla="*/ 27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0" h="70">
                      <a:moveTo>
                        <a:pt x="59" y="63"/>
                      </a:moveTo>
                      <a:cubicBezTo>
                        <a:pt x="55" y="65"/>
                        <a:pt x="51" y="67"/>
                        <a:pt x="47" y="68"/>
                      </a:cubicBezTo>
                      <a:cubicBezTo>
                        <a:pt x="43" y="69"/>
                        <a:pt x="39" y="70"/>
                        <a:pt x="35" y="70"/>
                      </a:cubicBezTo>
                      <a:cubicBezTo>
                        <a:pt x="25" y="70"/>
                        <a:pt x="16" y="67"/>
                        <a:pt x="10" y="61"/>
                      </a:cubicBezTo>
                      <a:cubicBezTo>
                        <a:pt x="3" y="55"/>
                        <a:pt x="0" y="47"/>
                        <a:pt x="0" y="36"/>
                      </a:cubicBezTo>
                      <a:cubicBezTo>
                        <a:pt x="0" y="26"/>
                        <a:pt x="3" y="17"/>
                        <a:pt x="9" y="10"/>
                      </a:cubicBezTo>
                      <a:cubicBezTo>
                        <a:pt x="15" y="4"/>
                        <a:pt x="23" y="0"/>
                        <a:pt x="33" y="0"/>
                      </a:cubicBezTo>
                      <a:cubicBezTo>
                        <a:pt x="41" y="0"/>
                        <a:pt x="48" y="3"/>
                        <a:pt x="53" y="8"/>
                      </a:cubicBezTo>
                      <a:cubicBezTo>
                        <a:pt x="57" y="13"/>
                        <a:pt x="60" y="20"/>
                        <a:pt x="60" y="29"/>
                      </a:cubicBezTo>
                      <a:cubicBezTo>
                        <a:pt x="60" y="30"/>
                        <a:pt x="60" y="31"/>
                        <a:pt x="59" y="33"/>
                      </a:cubicBezTo>
                      <a:cubicBezTo>
                        <a:pt x="15" y="33"/>
                        <a:pt x="15" y="33"/>
                        <a:pt x="15" y="33"/>
                      </a:cubicBezTo>
                      <a:cubicBezTo>
                        <a:pt x="15" y="43"/>
                        <a:pt x="17" y="50"/>
                        <a:pt x="22" y="55"/>
                      </a:cubicBezTo>
                      <a:cubicBezTo>
                        <a:pt x="27" y="59"/>
                        <a:pt x="34" y="61"/>
                        <a:pt x="44" y="61"/>
                      </a:cubicBezTo>
                      <a:cubicBezTo>
                        <a:pt x="49" y="61"/>
                        <a:pt x="54" y="61"/>
                        <a:pt x="59" y="60"/>
                      </a:cubicBezTo>
                      <a:lnTo>
                        <a:pt x="59" y="63"/>
                      </a:lnTo>
                      <a:close/>
                      <a:moveTo>
                        <a:pt x="45" y="27"/>
                      </a:move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45" y="18"/>
                        <a:pt x="44" y="13"/>
                        <a:pt x="42" y="10"/>
                      </a:cubicBezTo>
                      <a:cubicBezTo>
                        <a:pt x="40" y="7"/>
                        <a:pt x="37" y="6"/>
                        <a:pt x="33" y="6"/>
                      </a:cubicBezTo>
                      <a:cubicBezTo>
                        <a:pt x="27" y="6"/>
                        <a:pt x="23" y="8"/>
                        <a:pt x="20" y="12"/>
                      </a:cubicBezTo>
                      <a:cubicBezTo>
                        <a:pt x="17" y="16"/>
                        <a:pt x="15" y="21"/>
                        <a:pt x="15" y="27"/>
                      </a:cubicBezTo>
                      <a:lnTo>
                        <a:pt x="45" y="27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3" name="íśḻíḓé">
                  <a:extLst>
                    <a:ext uri="{FF2B5EF4-FFF2-40B4-BE49-F238E27FC236}">
                      <a16:creationId xmlns:a16="http://schemas.microsoft.com/office/drawing/2014/main" id="{73E10D6D-3760-4DBD-B8D4-3EC530CCD4C0}"/>
                    </a:ext>
                  </a:extLst>
                </p:cNvPr>
                <p:cNvSpPr/>
                <p:nvPr/>
              </p:nvSpPr>
              <p:spPr bwMode="auto">
                <a:xfrm>
                  <a:off x="9283700" y="4235450"/>
                  <a:ext cx="301625" cy="320675"/>
                </a:xfrm>
                <a:custGeom>
                  <a:avLst/>
                  <a:gdLst>
                    <a:gd name="T0" fmla="*/ 60 w 95"/>
                    <a:gd name="T1" fmla="*/ 44 h 101"/>
                    <a:gd name="T2" fmla="*/ 68 w 95"/>
                    <a:gd name="T3" fmla="*/ 44 h 101"/>
                    <a:gd name="T4" fmla="*/ 76 w 95"/>
                    <a:gd name="T5" fmla="*/ 44 h 101"/>
                    <a:gd name="T6" fmla="*/ 83 w 95"/>
                    <a:gd name="T7" fmla="*/ 44 h 101"/>
                    <a:gd name="T8" fmla="*/ 89 w 95"/>
                    <a:gd name="T9" fmla="*/ 44 h 101"/>
                    <a:gd name="T10" fmla="*/ 89 w 95"/>
                    <a:gd name="T11" fmla="*/ 47 h 101"/>
                    <a:gd name="T12" fmla="*/ 80 w 95"/>
                    <a:gd name="T13" fmla="*/ 49 h 101"/>
                    <a:gd name="T14" fmla="*/ 79 w 95"/>
                    <a:gd name="T15" fmla="*/ 51 h 101"/>
                    <a:gd name="T16" fmla="*/ 80 w 95"/>
                    <a:gd name="T17" fmla="*/ 57 h 101"/>
                    <a:gd name="T18" fmla="*/ 72 w 95"/>
                    <a:gd name="T19" fmla="*/ 83 h 101"/>
                    <a:gd name="T20" fmla="*/ 81 w 95"/>
                    <a:gd name="T21" fmla="*/ 92 h 101"/>
                    <a:gd name="T22" fmla="*/ 90 w 95"/>
                    <a:gd name="T23" fmla="*/ 95 h 101"/>
                    <a:gd name="T24" fmla="*/ 94 w 95"/>
                    <a:gd name="T25" fmla="*/ 95 h 101"/>
                    <a:gd name="T26" fmla="*/ 95 w 95"/>
                    <a:gd name="T27" fmla="*/ 98 h 101"/>
                    <a:gd name="T28" fmla="*/ 82 w 95"/>
                    <a:gd name="T29" fmla="*/ 101 h 101"/>
                    <a:gd name="T30" fmla="*/ 63 w 95"/>
                    <a:gd name="T31" fmla="*/ 92 h 101"/>
                    <a:gd name="T32" fmla="*/ 34 w 95"/>
                    <a:gd name="T33" fmla="*/ 101 h 101"/>
                    <a:gd name="T34" fmla="*/ 10 w 95"/>
                    <a:gd name="T35" fmla="*/ 94 h 101"/>
                    <a:gd name="T36" fmla="*/ 0 w 95"/>
                    <a:gd name="T37" fmla="*/ 75 h 101"/>
                    <a:gd name="T38" fmla="*/ 20 w 95"/>
                    <a:gd name="T39" fmla="*/ 47 h 101"/>
                    <a:gd name="T40" fmla="*/ 10 w 95"/>
                    <a:gd name="T41" fmla="*/ 33 h 101"/>
                    <a:gd name="T42" fmla="*/ 8 w 95"/>
                    <a:gd name="T43" fmla="*/ 22 h 101"/>
                    <a:gd name="T44" fmla="*/ 16 w 95"/>
                    <a:gd name="T45" fmla="*/ 6 h 101"/>
                    <a:gd name="T46" fmla="*/ 35 w 95"/>
                    <a:gd name="T47" fmla="*/ 0 h 101"/>
                    <a:gd name="T48" fmla="*/ 52 w 95"/>
                    <a:gd name="T49" fmla="*/ 5 h 101"/>
                    <a:gd name="T50" fmla="*/ 59 w 95"/>
                    <a:gd name="T51" fmla="*/ 19 h 101"/>
                    <a:gd name="T52" fmla="*/ 37 w 95"/>
                    <a:gd name="T53" fmla="*/ 44 h 101"/>
                    <a:gd name="T54" fmla="*/ 68 w 95"/>
                    <a:gd name="T55" fmla="*/ 77 h 101"/>
                    <a:gd name="T56" fmla="*/ 72 w 95"/>
                    <a:gd name="T57" fmla="*/ 58 h 101"/>
                    <a:gd name="T58" fmla="*/ 72 w 95"/>
                    <a:gd name="T59" fmla="*/ 51 h 101"/>
                    <a:gd name="T60" fmla="*/ 71 w 95"/>
                    <a:gd name="T61" fmla="*/ 49 h 101"/>
                    <a:gd name="T62" fmla="*/ 69 w 95"/>
                    <a:gd name="T63" fmla="*/ 49 h 101"/>
                    <a:gd name="T64" fmla="*/ 60 w 95"/>
                    <a:gd name="T65" fmla="*/ 47 h 101"/>
                    <a:gd name="T66" fmla="*/ 60 w 95"/>
                    <a:gd name="T67" fmla="*/ 44 h 101"/>
                    <a:gd name="T68" fmla="*/ 25 w 95"/>
                    <a:gd name="T69" fmla="*/ 51 h 101"/>
                    <a:gd name="T70" fmla="*/ 15 w 95"/>
                    <a:gd name="T71" fmla="*/ 72 h 101"/>
                    <a:gd name="T72" fmla="*/ 21 w 95"/>
                    <a:gd name="T73" fmla="*/ 88 h 101"/>
                    <a:gd name="T74" fmla="*/ 38 w 95"/>
                    <a:gd name="T75" fmla="*/ 94 h 101"/>
                    <a:gd name="T76" fmla="*/ 56 w 95"/>
                    <a:gd name="T77" fmla="*/ 87 h 101"/>
                    <a:gd name="T78" fmla="*/ 25 w 95"/>
                    <a:gd name="T79" fmla="*/ 51 h 101"/>
                    <a:gd name="T80" fmla="*/ 33 w 95"/>
                    <a:gd name="T81" fmla="*/ 40 h 101"/>
                    <a:gd name="T82" fmla="*/ 43 w 95"/>
                    <a:gd name="T83" fmla="*/ 20 h 101"/>
                    <a:gd name="T84" fmla="*/ 41 w 95"/>
                    <a:gd name="T85" fmla="*/ 9 h 101"/>
                    <a:gd name="T86" fmla="*/ 34 w 95"/>
                    <a:gd name="T87" fmla="*/ 6 h 101"/>
                    <a:gd name="T88" fmla="*/ 26 w 95"/>
                    <a:gd name="T89" fmla="*/ 9 h 101"/>
                    <a:gd name="T90" fmla="*/ 24 w 95"/>
                    <a:gd name="T91" fmla="*/ 18 h 101"/>
                    <a:gd name="T92" fmla="*/ 31 w 95"/>
                    <a:gd name="T93" fmla="*/ 37 h 101"/>
                    <a:gd name="T94" fmla="*/ 33 w 95"/>
                    <a:gd name="T95" fmla="*/ 4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5" h="101">
                      <a:moveTo>
                        <a:pt x="60" y="44"/>
                      </a:moveTo>
                      <a:cubicBezTo>
                        <a:pt x="63" y="44"/>
                        <a:pt x="65" y="44"/>
                        <a:pt x="68" y="44"/>
                      </a:cubicBezTo>
                      <a:cubicBezTo>
                        <a:pt x="71" y="44"/>
                        <a:pt x="73" y="44"/>
                        <a:pt x="76" y="44"/>
                      </a:cubicBezTo>
                      <a:cubicBezTo>
                        <a:pt x="79" y="44"/>
                        <a:pt x="81" y="44"/>
                        <a:pt x="83" y="44"/>
                      </a:cubicBezTo>
                      <a:cubicBezTo>
                        <a:pt x="85" y="44"/>
                        <a:pt x="87" y="44"/>
                        <a:pt x="89" y="44"/>
                      </a:cubicBezTo>
                      <a:cubicBezTo>
                        <a:pt x="89" y="47"/>
                        <a:pt x="89" y="47"/>
                        <a:pt x="89" y="47"/>
                      </a:cubicBezTo>
                      <a:cubicBezTo>
                        <a:pt x="80" y="49"/>
                        <a:pt x="80" y="49"/>
                        <a:pt x="80" y="49"/>
                      </a:cubicBezTo>
                      <a:cubicBezTo>
                        <a:pt x="79" y="49"/>
                        <a:pt x="79" y="50"/>
                        <a:pt x="79" y="51"/>
                      </a:cubicBezTo>
                      <a:cubicBezTo>
                        <a:pt x="79" y="53"/>
                        <a:pt x="80" y="55"/>
                        <a:pt x="80" y="57"/>
                      </a:cubicBezTo>
                      <a:cubicBezTo>
                        <a:pt x="80" y="67"/>
                        <a:pt x="77" y="76"/>
                        <a:pt x="72" y="83"/>
                      </a:cubicBezTo>
                      <a:cubicBezTo>
                        <a:pt x="75" y="87"/>
                        <a:pt x="78" y="90"/>
                        <a:pt x="81" y="92"/>
                      </a:cubicBezTo>
                      <a:cubicBezTo>
                        <a:pt x="83" y="94"/>
                        <a:pt x="86" y="95"/>
                        <a:pt x="90" y="95"/>
                      </a:cubicBezTo>
                      <a:cubicBezTo>
                        <a:pt x="91" y="95"/>
                        <a:pt x="93" y="95"/>
                        <a:pt x="94" y="95"/>
                      </a:cubicBezTo>
                      <a:cubicBezTo>
                        <a:pt x="95" y="98"/>
                        <a:pt x="95" y="98"/>
                        <a:pt x="95" y="98"/>
                      </a:cubicBezTo>
                      <a:cubicBezTo>
                        <a:pt x="91" y="100"/>
                        <a:pt x="86" y="101"/>
                        <a:pt x="82" y="101"/>
                      </a:cubicBezTo>
                      <a:cubicBezTo>
                        <a:pt x="74" y="101"/>
                        <a:pt x="68" y="98"/>
                        <a:pt x="63" y="92"/>
                      </a:cubicBezTo>
                      <a:cubicBezTo>
                        <a:pt x="54" y="98"/>
                        <a:pt x="45" y="101"/>
                        <a:pt x="34" y="101"/>
                      </a:cubicBezTo>
                      <a:cubicBezTo>
                        <a:pt x="24" y="101"/>
                        <a:pt x="16" y="99"/>
                        <a:pt x="10" y="94"/>
                      </a:cubicBezTo>
                      <a:cubicBezTo>
                        <a:pt x="3" y="89"/>
                        <a:pt x="0" y="83"/>
                        <a:pt x="0" y="75"/>
                      </a:cubicBezTo>
                      <a:cubicBezTo>
                        <a:pt x="0" y="64"/>
                        <a:pt x="6" y="55"/>
                        <a:pt x="20" y="47"/>
                      </a:cubicBezTo>
                      <a:cubicBezTo>
                        <a:pt x="15" y="41"/>
                        <a:pt x="12" y="36"/>
                        <a:pt x="10" y="33"/>
                      </a:cubicBezTo>
                      <a:cubicBezTo>
                        <a:pt x="9" y="29"/>
                        <a:pt x="8" y="26"/>
                        <a:pt x="8" y="22"/>
                      </a:cubicBezTo>
                      <a:cubicBezTo>
                        <a:pt x="8" y="15"/>
                        <a:pt x="11" y="10"/>
                        <a:pt x="16" y="6"/>
                      </a:cubicBezTo>
                      <a:cubicBezTo>
                        <a:pt x="21" y="2"/>
                        <a:pt x="27" y="0"/>
                        <a:pt x="35" y="0"/>
                      </a:cubicBezTo>
                      <a:cubicBezTo>
                        <a:pt x="42" y="0"/>
                        <a:pt x="48" y="2"/>
                        <a:pt x="52" y="5"/>
                      </a:cubicBezTo>
                      <a:cubicBezTo>
                        <a:pt x="57" y="8"/>
                        <a:pt x="59" y="13"/>
                        <a:pt x="59" y="19"/>
                      </a:cubicBezTo>
                      <a:cubicBezTo>
                        <a:pt x="59" y="29"/>
                        <a:pt x="52" y="37"/>
                        <a:pt x="37" y="44"/>
                      </a:cubicBezTo>
                      <a:cubicBezTo>
                        <a:pt x="68" y="77"/>
                        <a:pt x="68" y="77"/>
                        <a:pt x="68" y="77"/>
                      </a:cubicBezTo>
                      <a:cubicBezTo>
                        <a:pt x="71" y="72"/>
                        <a:pt x="72" y="65"/>
                        <a:pt x="72" y="58"/>
                      </a:cubicBezTo>
                      <a:cubicBezTo>
                        <a:pt x="72" y="56"/>
                        <a:pt x="72" y="53"/>
                        <a:pt x="72" y="51"/>
                      </a:cubicBezTo>
                      <a:cubicBezTo>
                        <a:pt x="72" y="50"/>
                        <a:pt x="71" y="50"/>
                        <a:pt x="71" y="49"/>
                      </a:cubicBezTo>
                      <a:cubicBezTo>
                        <a:pt x="70" y="49"/>
                        <a:pt x="70" y="49"/>
                        <a:pt x="69" y="49"/>
                      </a:cubicBezTo>
                      <a:cubicBezTo>
                        <a:pt x="60" y="47"/>
                        <a:pt x="60" y="47"/>
                        <a:pt x="60" y="47"/>
                      </a:cubicBezTo>
                      <a:lnTo>
                        <a:pt x="60" y="44"/>
                      </a:lnTo>
                      <a:close/>
                      <a:moveTo>
                        <a:pt x="25" y="51"/>
                      </a:moveTo>
                      <a:cubicBezTo>
                        <a:pt x="18" y="57"/>
                        <a:pt x="15" y="64"/>
                        <a:pt x="15" y="72"/>
                      </a:cubicBezTo>
                      <a:cubicBezTo>
                        <a:pt x="15" y="79"/>
                        <a:pt x="17" y="84"/>
                        <a:pt x="21" y="88"/>
                      </a:cubicBezTo>
                      <a:cubicBezTo>
                        <a:pt x="25" y="92"/>
                        <a:pt x="30" y="94"/>
                        <a:pt x="38" y="94"/>
                      </a:cubicBezTo>
                      <a:cubicBezTo>
                        <a:pt x="44" y="94"/>
                        <a:pt x="51" y="91"/>
                        <a:pt x="56" y="87"/>
                      </a:cubicBezTo>
                      <a:lnTo>
                        <a:pt x="25" y="51"/>
                      </a:lnTo>
                      <a:close/>
                      <a:moveTo>
                        <a:pt x="33" y="40"/>
                      </a:moveTo>
                      <a:cubicBezTo>
                        <a:pt x="40" y="34"/>
                        <a:pt x="43" y="28"/>
                        <a:pt x="43" y="20"/>
                      </a:cubicBezTo>
                      <a:cubicBezTo>
                        <a:pt x="43" y="15"/>
                        <a:pt x="43" y="12"/>
                        <a:pt x="41" y="9"/>
                      </a:cubicBezTo>
                      <a:cubicBezTo>
                        <a:pt x="39" y="7"/>
                        <a:pt x="36" y="6"/>
                        <a:pt x="34" y="6"/>
                      </a:cubicBezTo>
                      <a:cubicBezTo>
                        <a:pt x="31" y="6"/>
                        <a:pt x="28" y="7"/>
                        <a:pt x="26" y="9"/>
                      </a:cubicBezTo>
                      <a:cubicBezTo>
                        <a:pt x="25" y="11"/>
                        <a:pt x="24" y="14"/>
                        <a:pt x="24" y="18"/>
                      </a:cubicBezTo>
                      <a:cubicBezTo>
                        <a:pt x="24" y="24"/>
                        <a:pt x="26" y="30"/>
                        <a:pt x="31" y="37"/>
                      </a:cubicBezTo>
                      <a:lnTo>
                        <a:pt x="33" y="40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4" name="íṩ1íďé">
                  <a:extLst>
                    <a:ext uri="{FF2B5EF4-FFF2-40B4-BE49-F238E27FC236}">
                      <a16:creationId xmlns:a16="http://schemas.microsoft.com/office/drawing/2014/main" id="{3145A54F-D349-4F6C-A715-E994413FD72D}"/>
                    </a:ext>
                  </a:extLst>
                </p:cNvPr>
                <p:cNvSpPr/>
                <p:nvPr/>
              </p:nvSpPr>
              <p:spPr bwMode="auto">
                <a:xfrm>
                  <a:off x="9725025" y="4235450"/>
                  <a:ext cx="274638" cy="314325"/>
                </a:xfrm>
                <a:custGeom>
                  <a:avLst/>
                  <a:gdLst>
                    <a:gd name="T0" fmla="*/ 43 w 87"/>
                    <a:gd name="T1" fmla="*/ 99 h 99"/>
                    <a:gd name="T2" fmla="*/ 24 w 87"/>
                    <a:gd name="T3" fmla="*/ 99 h 99"/>
                    <a:gd name="T4" fmla="*/ 24 w 87"/>
                    <a:gd name="T5" fmla="*/ 96 h 99"/>
                    <a:gd name="T6" fmla="*/ 34 w 87"/>
                    <a:gd name="T7" fmla="*/ 93 h 99"/>
                    <a:gd name="T8" fmla="*/ 36 w 87"/>
                    <a:gd name="T9" fmla="*/ 91 h 99"/>
                    <a:gd name="T10" fmla="*/ 36 w 87"/>
                    <a:gd name="T11" fmla="*/ 77 h 99"/>
                    <a:gd name="T12" fmla="*/ 36 w 87"/>
                    <a:gd name="T13" fmla="*/ 6 h 99"/>
                    <a:gd name="T14" fmla="*/ 11 w 87"/>
                    <a:gd name="T15" fmla="*/ 6 h 99"/>
                    <a:gd name="T16" fmla="*/ 5 w 87"/>
                    <a:gd name="T17" fmla="*/ 25 h 99"/>
                    <a:gd name="T18" fmla="*/ 2 w 87"/>
                    <a:gd name="T19" fmla="*/ 25 h 99"/>
                    <a:gd name="T20" fmla="*/ 0 w 87"/>
                    <a:gd name="T21" fmla="*/ 0 h 99"/>
                    <a:gd name="T22" fmla="*/ 1 w 87"/>
                    <a:gd name="T23" fmla="*/ 0 h 99"/>
                    <a:gd name="T24" fmla="*/ 34 w 87"/>
                    <a:gd name="T25" fmla="*/ 0 h 99"/>
                    <a:gd name="T26" fmla="*/ 53 w 87"/>
                    <a:gd name="T27" fmla="*/ 0 h 99"/>
                    <a:gd name="T28" fmla="*/ 87 w 87"/>
                    <a:gd name="T29" fmla="*/ 0 h 99"/>
                    <a:gd name="T30" fmla="*/ 87 w 87"/>
                    <a:gd name="T31" fmla="*/ 0 h 99"/>
                    <a:gd name="T32" fmla="*/ 83 w 87"/>
                    <a:gd name="T33" fmla="*/ 25 h 99"/>
                    <a:gd name="T34" fmla="*/ 80 w 87"/>
                    <a:gd name="T35" fmla="*/ 25 h 99"/>
                    <a:gd name="T36" fmla="*/ 75 w 87"/>
                    <a:gd name="T37" fmla="*/ 6 h 99"/>
                    <a:gd name="T38" fmla="*/ 50 w 87"/>
                    <a:gd name="T39" fmla="*/ 6 h 99"/>
                    <a:gd name="T40" fmla="*/ 50 w 87"/>
                    <a:gd name="T41" fmla="*/ 77 h 99"/>
                    <a:gd name="T42" fmla="*/ 50 w 87"/>
                    <a:gd name="T43" fmla="*/ 91 h 99"/>
                    <a:gd name="T44" fmla="*/ 52 w 87"/>
                    <a:gd name="T45" fmla="*/ 93 h 99"/>
                    <a:gd name="T46" fmla="*/ 63 w 87"/>
                    <a:gd name="T47" fmla="*/ 96 h 99"/>
                    <a:gd name="T48" fmla="*/ 63 w 87"/>
                    <a:gd name="T49" fmla="*/ 99 h 99"/>
                    <a:gd name="T50" fmla="*/ 43 w 87"/>
                    <a:gd name="T51" fmla="*/ 99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7" h="99">
                      <a:moveTo>
                        <a:pt x="43" y="99"/>
                      </a:moveTo>
                      <a:cubicBezTo>
                        <a:pt x="38" y="99"/>
                        <a:pt x="31" y="99"/>
                        <a:pt x="24" y="99"/>
                      </a:cubicBezTo>
                      <a:cubicBezTo>
                        <a:pt x="24" y="96"/>
                        <a:pt x="24" y="96"/>
                        <a:pt x="24" y="96"/>
                      </a:cubicBezTo>
                      <a:cubicBezTo>
                        <a:pt x="34" y="93"/>
                        <a:pt x="34" y="93"/>
                        <a:pt x="34" y="93"/>
                      </a:cubicBezTo>
                      <a:cubicBezTo>
                        <a:pt x="36" y="93"/>
                        <a:pt x="36" y="92"/>
                        <a:pt x="36" y="91"/>
                      </a:cubicBezTo>
                      <a:cubicBezTo>
                        <a:pt x="36" y="87"/>
                        <a:pt x="36" y="83"/>
                        <a:pt x="36" y="77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5" y="25"/>
                        <a:pt x="5" y="25"/>
                        <a:pt x="5" y="25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2" y="0"/>
                        <a:pt x="24" y="0"/>
                        <a:pt x="34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64" y="0"/>
                        <a:pt x="75" y="0"/>
                        <a:pt x="87" y="0"/>
                      </a:cubicBezTo>
                      <a:cubicBezTo>
                        <a:pt x="87" y="0"/>
                        <a:pt x="87" y="0"/>
                        <a:pt x="87" y="0"/>
                      </a:cubicBezTo>
                      <a:cubicBezTo>
                        <a:pt x="83" y="25"/>
                        <a:pt x="83" y="25"/>
                        <a:pt x="83" y="25"/>
                      </a:cubicBezTo>
                      <a:cubicBezTo>
                        <a:pt x="80" y="25"/>
                        <a:pt x="80" y="25"/>
                        <a:pt x="80" y="25"/>
                      </a:cubicBezTo>
                      <a:cubicBezTo>
                        <a:pt x="75" y="6"/>
                        <a:pt x="75" y="6"/>
                        <a:pt x="75" y="6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50" y="77"/>
                        <a:pt x="50" y="77"/>
                        <a:pt x="50" y="77"/>
                      </a:cubicBezTo>
                      <a:cubicBezTo>
                        <a:pt x="50" y="83"/>
                        <a:pt x="50" y="87"/>
                        <a:pt x="50" y="91"/>
                      </a:cubicBezTo>
                      <a:cubicBezTo>
                        <a:pt x="50" y="92"/>
                        <a:pt x="51" y="93"/>
                        <a:pt x="52" y="93"/>
                      </a:cubicBezTo>
                      <a:cubicBezTo>
                        <a:pt x="63" y="96"/>
                        <a:pt x="63" y="96"/>
                        <a:pt x="63" y="96"/>
                      </a:cubicBezTo>
                      <a:cubicBezTo>
                        <a:pt x="63" y="99"/>
                        <a:pt x="63" y="99"/>
                        <a:pt x="63" y="99"/>
                      </a:cubicBezTo>
                      <a:cubicBezTo>
                        <a:pt x="56" y="99"/>
                        <a:pt x="49" y="99"/>
                        <a:pt x="43" y="99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5" name="îşľîḓê">
                  <a:extLst>
                    <a:ext uri="{FF2B5EF4-FFF2-40B4-BE49-F238E27FC236}">
                      <a16:creationId xmlns:a16="http://schemas.microsoft.com/office/drawing/2014/main" id="{9AEFE9E4-7710-4B66-8192-8908E8628710}"/>
                    </a:ext>
                  </a:extLst>
                </p:cNvPr>
                <p:cNvSpPr/>
                <p:nvPr/>
              </p:nvSpPr>
              <p:spPr bwMode="auto">
                <a:xfrm>
                  <a:off x="9999663" y="4333875"/>
                  <a:ext cx="187325" cy="222250"/>
                </a:xfrm>
                <a:custGeom>
                  <a:avLst/>
                  <a:gdLst>
                    <a:gd name="T0" fmla="*/ 59 w 59"/>
                    <a:gd name="T1" fmla="*/ 63 h 70"/>
                    <a:gd name="T2" fmla="*/ 46 w 59"/>
                    <a:gd name="T3" fmla="*/ 68 h 70"/>
                    <a:gd name="T4" fmla="*/ 34 w 59"/>
                    <a:gd name="T5" fmla="*/ 70 h 70"/>
                    <a:gd name="T6" fmla="*/ 9 w 59"/>
                    <a:gd name="T7" fmla="*/ 61 h 70"/>
                    <a:gd name="T8" fmla="*/ 0 w 59"/>
                    <a:gd name="T9" fmla="*/ 36 h 70"/>
                    <a:gd name="T10" fmla="*/ 9 w 59"/>
                    <a:gd name="T11" fmla="*/ 10 h 70"/>
                    <a:gd name="T12" fmla="*/ 33 w 59"/>
                    <a:gd name="T13" fmla="*/ 0 h 70"/>
                    <a:gd name="T14" fmla="*/ 52 w 59"/>
                    <a:gd name="T15" fmla="*/ 8 h 70"/>
                    <a:gd name="T16" fmla="*/ 59 w 59"/>
                    <a:gd name="T17" fmla="*/ 29 h 70"/>
                    <a:gd name="T18" fmla="*/ 59 w 59"/>
                    <a:gd name="T19" fmla="*/ 33 h 70"/>
                    <a:gd name="T20" fmla="*/ 14 w 59"/>
                    <a:gd name="T21" fmla="*/ 33 h 70"/>
                    <a:gd name="T22" fmla="*/ 21 w 59"/>
                    <a:gd name="T23" fmla="*/ 55 h 70"/>
                    <a:gd name="T24" fmla="*/ 44 w 59"/>
                    <a:gd name="T25" fmla="*/ 61 h 70"/>
                    <a:gd name="T26" fmla="*/ 58 w 59"/>
                    <a:gd name="T27" fmla="*/ 60 h 70"/>
                    <a:gd name="T28" fmla="*/ 59 w 59"/>
                    <a:gd name="T29" fmla="*/ 63 h 70"/>
                    <a:gd name="T30" fmla="*/ 45 w 59"/>
                    <a:gd name="T31" fmla="*/ 27 h 70"/>
                    <a:gd name="T32" fmla="*/ 45 w 59"/>
                    <a:gd name="T33" fmla="*/ 25 h 70"/>
                    <a:gd name="T34" fmla="*/ 41 w 59"/>
                    <a:gd name="T35" fmla="*/ 10 h 70"/>
                    <a:gd name="T36" fmla="*/ 32 w 59"/>
                    <a:gd name="T37" fmla="*/ 6 h 70"/>
                    <a:gd name="T38" fmla="*/ 19 w 59"/>
                    <a:gd name="T39" fmla="*/ 12 h 70"/>
                    <a:gd name="T40" fmla="*/ 14 w 59"/>
                    <a:gd name="T41" fmla="*/ 27 h 70"/>
                    <a:gd name="T42" fmla="*/ 45 w 59"/>
                    <a:gd name="T43" fmla="*/ 27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9" h="70">
                      <a:moveTo>
                        <a:pt x="59" y="63"/>
                      </a:moveTo>
                      <a:cubicBezTo>
                        <a:pt x="55" y="65"/>
                        <a:pt x="51" y="67"/>
                        <a:pt x="46" y="68"/>
                      </a:cubicBezTo>
                      <a:cubicBezTo>
                        <a:pt x="42" y="69"/>
                        <a:pt x="38" y="70"/>
                        <a:pt x="34" y="70"/>
                      </a:cubicBezTo>
                      <a:cubicBezTo>
                        <a:pt x="24" y="70"/>
                        <a:pt x="16" y="67"/>
                        <a:pt x="9" y="61"/>
                      </a:cubicBezTo>
                      <a:cubicBezTo>
                        <a:pt x="3" y="55"/>
                        <a:pt x="0" y="47"/>
                        <a:pt x="0" y="36"/>
                      </a:cubicBezTo>
                      <a:cubicBezTo>
                        <a:pt x="0" y="26"/>
                        <a:pt x="3" y="17"/>
                        <a:pt x="9" y="10"/>
                      </a:cubicBezTo>
                      <a:cubicBezTo>
                        <a:pt x="15" y="4"/>
                        <a:pt x="23" y="0"/>
                        <a:pt x="33" y="0"/>
                      </a:cubicBezTo>
                      <a:cubicBezTo>
                        <a:pt x="41" y="0"/>
                        <a:pt x="47" y="3"/>
                        <a:pt x="52" y="8"/>
                      </a:cubicBezTo>
                      <a:cubicBezTo>
                        <a:pt x="57" y="13"/>
                        <a:pt x="59" y="20"/>
                        <a:pt x="59" y="29"/>
                      </a:cubicBezTo>
                      <a:cubicBezTo>
                        <a:pt x="59" y="30"/>
                        <a:pt x="59" y="31"/>
                        <a:pt x="59" y="33"/>
                      </a:cubicBezTo>
                      <a:cubicBezTo>
                        <a:pt x="14" y="33"/>
                        <a:pt x="14" y="33"/>
                        <a:pt x="14" y="33"/>
                      </a:cubicBezTo>
                      <a:cubicBezTo>
                        <a:pt x="14" y="43"/>
                        <a:pt x="16" y="50"/>
                        <a:pt x="21" y="55"/>
                      </a:cubicBezTo>
                      <a:cubicBezTo>
                        <a:pt x="26" y="59"/>
                        <a:pt x="34" y="61"/>
                        <a:pt x="44" y="61"/>
                      </a:cubicBezTo>
                      <a:cubicBezTo>
                        <a:pt x="48" y="61"/>
                        <a:pt x="53" y="61"/>
                        <a:pt x="58" y="60"/>
                      </a:cubicBezTo>
                      <a:lnTo>
                        <a:pt x="59" y="63"/>
                      </a:lnTo>
                      <a:close/>
                      <a:moveTo>
                        <a:pt x="45" y="27"/>
                      </a:move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45" y="18"/>
                        <a:pt x="44" y="13"/>
                        <a:pt x="41" y="10"/>
                      </a:cubicBezTo>
                      <a:cubicBezTo>
                        <a:pt x="39" y="7"/>
                        <a:pt x="36" y="6"/>
                        <a:pt x="32" y="6"/>
                      </a:cubicBezTo>
                      <a:cubicBezTo>
                        <a:pt x="26" y="6"/>
                        <a:pt x="22" y="8"/>
                        <a:pt x="19" y="12"/>
                      </a:cubicBezTo>
                      <a:cubicBezTo>
                        <a:pt x="16" y="16"/>
                        <a:pt x="15" y="21"/>
                        <a:pt x="14" y="27"/>
                      </a:cubicBezTo>
                      <a:lnTo>
                        <a:pt x="45" y="27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6" name="iṩḷíḍê">
                  <a:extLst>
                    <a:ext uri="{FF2B5EF4-FFF2-40B4-BE49-F238E27FC236}">
                      <a16:creationId xmlns:a16="http://schemas.microsoft.com/office/drawing/2014/main" id="{4B8D6B35-8BC1-48D5-BE38-8AE49C0CAF56}"/>
                    </a:ext>
                  </a:extLst>
                </p:cNvPr>
                <p:cNvSpPr/>
                <p:nvPr/>
              </p:nvSpPr>
              <p:spPr bwMode="auto">
                <a:xfrm>
                  <a:off x="10237788" y="4333875"/>
                  <a:ext cx="184150" cy="222250"/>
                </a:xfrm>
                <a:custGeom>
                  <a:avLst/>
                  <a:gdLst>
                    <a:gd name="T0" fmla="*/ 58 w 58"/>
                    <a:gd name="T1" fmla="*/ 63 h 70"/>
                    <a:gd name="T2" fmla="*/ 47 w 58"/>
                    <a:gd name="T3" fmla="*/ 68 h 70"/>
                    <a:gd name="T4" fmla="*/ 34 w 58"/>
                    <a:gd name="T5" fmla="*/ 70 h 70"/>
                    <a:gd name="T6" fmla="*/ 9 w 58"/>
                    <a:gd name="T7" fmla="*/ 61 h 70"/>
                    <a:gd name="T8" fmla="*/ 0 w 58"/>
                    <a:gd name="T9" fmla="*/ 37 h 70"/>
                    <a:gd name="T10" fmla="*/ 10 w 58"/>
                    <a:gd name="T11" fmla="*/ 11 h 70"/>
                    <a:gd name="T12" fmla="*/ 37 w 58"/>
                    <a:gd name="T13" fmla="*/ 0 h 70"/>
                    <a:gd name="T14" fmla="*/ 57 w 58"/>
                    <a:gd name="T15" fmla="*/ 5 h 70"/>
                    <a:gd name="T16" fmla="*/ 53 w 58"/>
                    <a:gd name="T17" fmla="*/ 24 h 70"/>
                    <a:gd name="T18" fmla="*/ 50 w 58"/>
                    <a:gd name="T19" fmla="*/ 25 h 70"/>
                    <a:gd name="T20" fmla="*/ 45 w 58"/>
                    <a:gd name="T21" fmla="*/ 8 h 70"/>
                    <a:gd name="T22" fmla="*/ 37 w 58"/>
                    <a:gd name="T23" fmla="*/ 6 h 70"/>
                    <a:gd name="T24" fmla="*/ 21 w 58"/>
                    <a:gd name="T25" fmla="*/ 14 h 70"/>
                    <a:gd name="T26" fmla="*/ 15 w 58"/>
                    <a:gd name="T27" fmla="*/ 33 h 70"/>
                    <a:gd name="T28" fmla="*/ 21 w 58"/>
                    <a:gd name="T29" fmla="*/ 54 h 70"/>
                    <a:gd name="T30" fmla="*/ 43 w 58"/>
                    <a:gd name="T31" fmla="*/ 61 h 70"/>
                    <a:gd name="T32" fmla="*/ 57 w 58"/>
                    <a:gd name="T33" fmla="*/ 60 h 70"/>
                    <a:gd name="T34" fmla="*/ 58 w 58"/>
                    <a:gd name="T35" fmla="*/ 63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8" h="70">
                      <a:moveTo>
                        <a:pt x="58" y="63"/>
                      </a:moveTo>
                      <a:cubicBezTo>
                        <a:pt x="55" y="65"/>
                        <a:pt x="51" y="67"/>
                        <a:pt x="47" y="68"/>
                      </a:cubicBezTo>
                      <a:cubicBezTo>
                        <a:pt x="42" y="69"/>
                        <a:pt x="38" y="70"/>
                        <a:pt x="34" y="70"/>
                      </a:cubicBezTo>
                      <a:cubicBezTo>
                        <a:pt x="24" y="70"/>
                        <a:pt x="15" y="67"/>
                        <a:pt x="9" y="61"/>
                      </a:cubicBezTo>
                      <a:cubicBezTo>
                        <a:pt x="3" y="55"/>
                        <a:pt x="0" y="47"/>
                        <a:pt x="0" y="37"/>
                      </a:cubicBezTo>
                      <a:cubicBezTo>
                        <a:pt x="0" y="26"/>
                        <a:pt x="3" y="17"/>
                        <a:pt x="10" y="11"/>
                      </a:cubicBezTo>
                      <a:cubicBezTo>
                        <a:pt x="17" y="4"/>
                        <a:pt x="26" y="0"/>
                        <a:pt x="37" y="0"/>
                      </a:cubicBezTo>
                      <a:cubicBezTo>
                        <a:pt x="44" y="0"/>
                        <a:pt x="51" y="2"/>
                        <a:pt x="57" y="5"/>
                      </a:cubicBezTo>
                      <a:cubicBezTo>
                        <a:pt x="56" y="11"/>
                        <a:pt x="54" y="18"/>
                        <a:pt x="53" y="24"/>
                      </a:cubicBezTo>
                      <a:cubicBezTo>
                        <a:pt x="50" y="25"/>
                        <a:pt x="50" y="25"/>
                        <a:pt x="50" y="25"/>
                      </a:cubicBezTo>
                      <a:cubicBezTo>
                        <a:pt x="45" y="8"/>
                        <a:pt x="45" y="8"/>
                        <a:pt x="45" y="8"/>
                      </a:cubicBezTo>
                      <a:cubicBezTo>
                        <a:pt x="42" y="7"/>
                        <a:pt x="40" y="6"/>
                        <a:pt x="37" y="6"/>
                      </a:cubicBezTo>
                      <a:cubicBezTo>
                        <a:pt x="30" y="6"/>
                        <a:pt x="25" y="9"/>
                        <a:pt x="21" y="14"/>
                      </a:cubicBezTo>
                      <a:cubicBezTo>
                        <a:pt x="17" y="19"/>
                        <a:pt x="15" y="25"/>
                        <a:pt x="15" y="33"/>
                      </a:cubicBezTo>
                      <a:cubicBezTo>
                        <a:pt x="15" y="43"/>
                        <a:pt x="17" y="50"/>
                        <a:pt x="21" y="54"/>
                      </a:cubicBezTo>
                      <a:cubicBezTo>
                        <a:pt x="26" y="59"/>
                        <a:pt x="33" y="61"/>
                        <a:pt x="43" y="61"/>
                      </a:cubicBezTo>
                      <a:cubicBezTo>
                        <a:pt x="47" y="61"/>
                        <a:pt x="52" y="61"/>
                        <a:pt x="57" y="60"/>
                      </a:cubicBezTo>
                      <a:lnTo>
                        <a:pt x="58" y="63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7" name="ïslíďe">
                  <a:extLst>
                    <a:ext uri="{FF2B5EF4-FFF2-40B4-BE49-F238E27FC236}">
                      <a16:creationId xmlns:a16="http://schemas.microsoft.com/office/drawing/2014/main" id="{5BB0AA19-D1B0-4703-BAA2-1B25C1BD3C20}"/>
                    </a:ext>
                  </a:extLst>
                </p:cNvPr>
                <p:cNvSpPr/>
                <p:nvPr/>
              </p:nvSpPr>
              <p:spPr bwMode="auto">
                <a:xfrm>
                  <a:off x="10463213" y="4210050"/>
                  <a:ext cx="246063" cy="339725"/>
                </a:xfrm>
                <a:custGeom>
                  <a:avLst/>
                  <a:gdLst>
                    <a:gd name="T0" fmla="*/ 0 w 78"/>
                    <a:gd name="T1" fmla="*/ 5 h 107"/>
                    <a:gd name="T2" fmla="*/ 23 w 78"/>
                    <a:gd name="T3" fmla="*/ 0 h 107"/>
                    <a:gd name="T4" fmla="*/ 24 w 78"/>
                    <a:gd name="T5" fmla="*/ 0 h 107"/>
                    <a:gd name="T6" fmla="*/ 24 w 78"/>
                    <a:gd name="T7" fmla="*/ 20 h 107"/>
                    <a:gd name="T8" fmla="*/ 24 w 78"/>
                    <a:gd name="T9" fmla="*/ 47 h 107"/>
                    <a:gd name="T10" fmla="*/ 47 w 78"/>
                    <a:gd name="T11" fmla="*/ 39 h 107"/>
                    <a:gd name="T12" fmla="*/ 62 w 78"/>
                    <a:gd name="T13" fmla="*/ 45 h 107"/>
                    <a:gd name="T14" fmla="*/ 68 w 78"/>
                    <a:gd name="T15" fmla="*/ 61 h 107"/>
                    <a:gd name="T16" fmla="*/ 68 w 78"/>
                    <a:gd name="T17" fmla="*/ 86 h 107"/>
                    <a:gd name="T18" fmla="*/ 68 w 78"/>
                    <a:gd name="T19" fmla="*/ 99 h 107"/>
                    <a:gd name="T20" fmla="*/ 70 w 78"/>
                    <a:gd name="T21" fmla="*/ 102 h 107"/>
                    <a:gd name="T22" fmla="*/ 78 w 78"/>
                    <a:gd name="T23" fmla="*/ 104 h 107"/>
                    <a:gd name="T24" fmla="*/ 78 w 78"/>
                    <a:gd name="T25" fmla="*/ 107 h 107"/>
                    <a:gd name="T26" fmla="*/ 62 w 78"/>
                    <a:gd name="T27" fmla="*/ 107 h 107"/>
                    <a:gd name="T28" fmla="*/ 46 w 78"/>
                    <a:gd name="T29" fmla="*/ 107 h 107"/>
                    <a:gd name="T30" fmla="*/ 46 w 78"/>
                    <a:gd name="T31" fmla="*/ 104 h 107"/>
                    <a:gd name="T32" fmla="*/ 53 w 78"/>
                    <a:gd name="T33" fmla="*/ 102 h 107"/>
                    <a:gd name="T34" fmla="*/ 55 w 78"/>
                    <a:gd name="T35" fmla="*/ 100 h 107"/>
                    <a:gd name="T36" fmla="*/ 55 w 78"/>
                    <a:gd name="T37" fmla="*/ 96 h 107"/>
                    <a:gd name="T38" fmla="*/ 55 w 78"/>
                    <a:gd name="T39" fmla="*/ 65 h 107"/>
                    <a:gd name="T40" fmla="*/ 51 w 78"/>
                    <a:gd name="T41" fmla="*/ 52 h 107"/>
                    <a:gd name="T42" fmla="*/ 38 w 78"/>
                    <a:gd name="T43" fmla="*/ 48 h 107"/>
                    <a:gd name="T44" fmla="*/ 24 w 78"/>
                    <a:gd name="T45" fmla="*/ 52 h 107"/>
                    <a:gd name="T46" fmla="*/ 24 w 78"/>
                    <a:gd name="T47" fmla="*/ 84 h 107"/>
                    <a:gd name="T48" fmla="*/ 24 w 78"/>
                    <a:gd name="T49" fmla="*/ 100 h 107"/>
                    <a:gd name="T50" fmla="*/ 26 w 78"/>
                    <a:gd name="T51" fmla="*/ 102 h 107"/>
                    <a:gd name="T52" fmla="*/ 33 w 78"/>
                    <a:gd name="T53" fmla="*/ 104 h 107"/>
                    <a:gd name="T54" fmla="*/ 33 w 78"/>
                    <a:gd name="T55" fmla="*/ 107 h 107"/>
                    <a:gd name="T56" fmla="*/ 17 w 78"/>
                    <a:gd name="T57" fmla="*/ 107 h 107"/>
                    <a:gd name="T58" fmla="*/ 1 w 78"/>
                    <a:gd name="T59" fmla="*/ 107 h 107"/>
                    <a:gd name="T60" fmla="*/ 0 w 78"/>
                    <a:gd name="T61" fmla="*/ 104 h 107"/>
                    <a:gd name="T62" fmla="*/ 8 w 78"/>
                    <a:gd name="T63" fmla="*/ 102 h 107"/>
                    <a:gd name="T64" fmla="*/ 10 w 78"/>
                    <a:gd name="T65" fmla="*/ 100 h 107"/>
                    <a:gd name="T66" fmla="*/ 10 w 78"/>
                    <a:gd name="T67" fmla="*/ 82 h 107"/>
                    <a:gd name="T68" fmla="*/ 10 w 78"/>
                    <a:gd name="T69" fmla="*/ 53 h 107"/>
                    <a:gd name="T70" fmla="*/ 10 w 78"/>
                    <a:gd name="T71" fmla="*/ 27 h 107"/>
                    <a:gd name="T72" fmla="*/ 10 w 78"/>
                    <a:gd name="T73" fmla="*/ 10 h 107"/>
                    <a:gd name="T74" fmla="*/ 0 w 78"/>
                    <a:gd name="T75" fmla="*/ 7 h 107"/>
                    <a:gd name="T76" fmla="*/ 0 w 78"/>
                    <a:gd name="T77" fmla="*/ 5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78" h="107">
                      <a:moveTo>
                        <a:pt x="0" y="5"/>
                      </a:moveTo>
                      <a:cubicBezTo>
                        <a:pt x="8" y="3"/>
                        <a:pt x="16" y="2"/>
                        <a:pt x="23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5"/>
                        <a:pt x="24" y="11"/>
                        <a:pt x="24" y="20"/>
                      </a:cubicBezTo>
                      <a:cubicBezTo>
                        <a:pt x="24" y="28"/>
                        <a:pt x="24" y="37"/>
                        <a:pt x="24" y="47"/>
                      </a:cubicBezTo>
                      <a:cubicBezTo>
                        <a:pt x="32" y="42"/>
                        <a:pt x="40" y="39"/>
                        <a:pt x="47" y="39"/>
                      </a:cubicBezTo>
                      <a:cubicBezTo>
                        <a:pt x="53" y="39"/>
                        <a:pt x="58" y="41"/>
                        <a:pt x="62" y="45"/>
                      </a:cubicBezTo>
                      <a:cubicBezTo>
                        <a:pt x="66" y="49"/>
                        <a:pt x="68" y="54"/>
                        <a:pt x="68" y="61"/>
                      </a:cubicBezTo>
                      <a:cubicBezTo>
                        <a:pt x="68" y="86"/>
                        <a:pt x="68" y="86"/>
                        <a:pt x="68" y="86"/>
                      </a:cubicBezTo>
                      <a:cubicBezTo>
                        <a:pt x="68" y="92"/>
                        <a:pt x="68" y="96"/>
                        <a:pt x="68" y="99"/>
                      </a:cubicBezTo>
                      <a:cubicBezTo>
                        <a:pt x="68" y="101"/>
                        <a:pt x="69" y="101"/>
                        <a:pt x="70" y="102"/>
                      </a:cubicBezTo>
                      <a:cubicBezTo>
                        <a:pt x="78" y="104"/>
                        <a:pt x="78" y="104"/>
                        <a:pt x="78" y="104"/>
                      </a:cubicBezTo>
                      <a:cubicBezTo>
                        <a:pt x="78" y="107"/>
                        <a:pt x="78" y="107"/>
                        <a:pt x="78" y="107"/>
                      </a:cubicBezTo>
                      <a:cubicBezTo>
                        <a:pt x="72" y="107"/>
                        <a:pt x="66" y="107"/>
                        <a:pt x="62" y="107"/>
                      </a:cubicBezTo>
                      <a:cubicBezTo>
                        <a:pt x="57" y="107"/>
                        <a:pt x="52" y="107"/>
                        <a:pt x="46" y="107"/>
                      </a:cubicBezTo>
                      <a:cubicBezTo>
                        <a:pt x="46" y="104"/>
                        <a:pt x="46" y="104"/>
                        <a:pt x="46" y="104"/>
                      </a:cubicBezTo>
                      <a:cubicBezTo>
                        <a:pt x="53" y="102"/>
                        <a:pt x="53" y="102"/>
                        <a:pt x="53" y="102"/>
                      </a:cubicBezTo>
                      <a:cubicBezTo>
                        <a:pt x="54" y="102"/>
                        <a:pt x="55" y="101"/>
                        <a:pt x="55" y="100"/>
                      </a:cubicBezTo>
                      <a:cubicBezTo>
                        <a:pt x="55" y="99"/>
                        <a:pt x="55" y="98"/>
                        <a:pt x="55" y="96"/>
                      </a:cubicBezTo>
                      <a:cubicBezTo>
                        <a:pt x="55" y="65"/>
                        <a:pt x="55" y="65"/>
                        <a:pt x="55" y="65"/>
                      </a:cubicBezTo>
                      <a:cubicBezTo>
                        <a:pt x="55" y="59"/>
                        <a:pt x="54" y="55"/>
                        <a:pt x="51" y="52"/>
                      </a:cubicBezTo>
                      <a:cubicBezTo>
                        <a:pt x="48" y="49"/>
                        <a:pt x="44" y="48"/>
                        <a:pt x="38" y="48"/>
                      </a:cubicBezTo>
                      <a:cubicBezTo>
                        <a:pt x="34" y="48"/>
                        <a:pt x="29" y="49"/>
                        <a:pt x="24" y="52"/>
                      </a:cubicBezTo>
                      <a:cubicBezTo>
                        <a:pt x="24" y="84"/>
                        <a:pt x="24" y="84"/>
                        <a:pt x="24" y="84"/>
                      </a:cubicBezTo>
                      <a:cubicBezTo>
                        <a:pt x="24" y="89"/>
                        <a:pt x="24" y="95"/>
                        <a:pt x="24" y="100"/>
                      </a:cubicBezTo>
                      <a:cubicBezTo>
                        <a:pt x="24" y="101"/>
                        <a:pt x="24" y="102"/>
                        <a:pt x="26" y="102"/>
                      </a:cubicBezTo>
                      <a:cubicBezTo>
                        <a:pt x="33" y="104"/>
                        <a:pt x="33" y="104"/>
                        <a:pt x="33" y="104"/>
                      </a:cubicBezTo>
                      <a:cubicBezTo>
                        <a:pt x="33" y="107"/>
                        <a:pt x="33" y="107"/>
                        <a:pt x="33" y="107"/>
                      </a:cubicBezTo>
                      <a:cubicBezTo>
                        <a:pt x="27" y="107"/>
                        <a:pt x="22" y="107"/>
                        <a:pt x="17" y="107"/>
                      </a:cubicBezTo>
                      <a:cubicBezTo>
                        <a:pt x="12" y="107"/>
                        <a:pt x="7" y="107"/>
                        <a:pt x="1" y="107"/>
                      </a:cubicBezTo>
                      <a:cubicBezTo>
                        <a:pt x="0" y="104"/>
                        <a:pt x="0" y="104"/>
                        <a:pt x="0" y="104"/>
                      </a:cubicBezTo>
                      <a:cubicBezTo>
                        <a:pt x="8" y="102"/>
                        <a:pt x="8" y="102"/>
                        <a:pt x="8" y="102"/>
                      </a:cubicBezTo>
                      <a:cubicBezTo>
                        <a:pt x="10" y="102"/>
                        <a:pt x="10" y="101"/>
                        <a:pt x="10" y="100"/>
                      </a:cubicBezTo>
                      <a:cubicBezTo>
                        <a:pt x="10" y="95"/>
                        <a:pt x="10" y="89"/>
                        <a:pt x="10" y="82"/>
                      </a:cubicBezTo>
                      <a:cubicBezTo>
                        <a:pt x="10" y="53"/>
                        <a:pt x="10" y="53"/>
                        <a:pt x="10" y="53"/>
                      </a:cubicBezTo>
                      <a:cubicBezTo>
                        <a:pt x="10" y="43"/>
                        <a:pt x="10" y="34"/>
                        <a:pt x="10" y="27"/>
                      </a:cubicBezTo>
                      <a:cubicBezTo>
                        <a:pt x="10" y="19"/>
                        <a:pt x="10" y="14"/>
                        <a:pt x="10" y="1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8" name="ïṩḷiḋê">
                  <a:extLst>
                    <a:ext uri="{FF2B5EF4-FFF2-40B4-BE49-F238E27FC236}">
                      <a16:creationId xmlns:a16="http://schemas.microsoft.com/office/drawing/2014/main" id="{53BEF1E0-1C20-49AF-9981-8743DA9AA7EF}"/>
                    </a:ext>
                  </a:extLst>
                </p:cNvPr>
                <p:cNvSpPr/>
                <p:nvPr/>
              </p:nvSpPr>
              <p:spPr bwMode="auto">
                <a:xfrm>
                  <a:off x="10750550" y="4333875"/>
                  <a:ext cx="247650" cy="215900"/>
                </a:xfrm>
                <a:custGeom>
                  <a:avLst/>
                  <a:gdLst>
                    <a:gd name="T0" fmla="*/ 0 w 78"/>
                    <a:gd name="T1" fmla="*/ 5 h 68"/>
                    <a:gd name="T2" fmla="*/ 22 w 78"/>
                    <a:gd name="T3" fmla="*/ 0 h 68"/>
                    <a:gd name="T4" fmla="*/ 23 w 78"/>
                    <a:gd name="T5" fmla="*/ 1 h 68"/>
                    <a:gd name="T6" fmla="*/ 23 w 78"/>
                    <a:gd name="T7" fmla="*/ 9 h 68"/>
                    <a:gd name="T8" fmla="*/ 46 w 78"/>
                    <a:gd name="T9" fmla="*/ 0 h 68"/>
                    <a:gd name="T10" fmla="*/ 62 w 78"/>
                    <a:gd name="T11" fmla="*/ 6 h 68"/>
                    <a:gd name="T12" fmla="*/ 68 w 78"/>
                    <a:gd name="T13" fmla="*/ 22 h 68"/>
                    <a:gd name="T14" fmla="*/ 68 w 78"/>
                    <a:gd name="T15" fmla="*/ 47 h 68"/>
                    <a:gd name="T16" fmla="*/ 68 w 78"/>
                    <a:gd name="T17" fmla="*/ 60 h 68"/>
                    <a:gd name="T18" fmla="*/ 70 w 78"/>
                    <a:gd name="T19" fmla="*/ 63 h 68"/>
                    <a:gd name="T20" fmla="*/ 78 w 78"/>
                    <a:gd name="T21" fmla="*/ 65 h 68"/>
                    <a:gd name="T22" fmla="*/ 78 w 78"/>
                    <a:gd name="T23" fmla="*/ 68 h 68"/>
                    <a:gd name="T24" fmla="*/ 61 w 78"/>
                    <a:gd name="T25" fmla="*/ 68 h 68"/>
                    <a:gd name="T26" fmla="*/ 46 w 78"/>
                    <a:gd name="T27" fmla="*/ 68 h 68"/>
                    <a:gd name="T28" fmla="*/ 46 w 78"/>
                    <a:gd name="T29" fmla="*/ 65 h 68"/>
                    <a:gd name="T30" fmla="*/ 53 w 78"/>
                    <a:gd name="T31" fmla="*/ 63 h 68"/>
                    <a:gd name="T32" fmla="*/ 54 w 78"/>
                    <a:gd name="T33" fmla="*/ 61 h 68"/>
                    <a:gd name="T34" fmla="*/ 54 w 78"/>
                    <a:gd name="T35" fmla="*/ 57 h 68"/>
                    <a:gd name="T36" fmla="*/ 54 w 78"/>
                    <a:gd name="T37" fmla="*/ 26 h 68"/>
                    <a:gd name="T38" fmla="*/ 50 w 78"/>
                    <a:gd name="T39" fmla="*/ 13 h 68"/>
                    <a:gd name="T40" fmla="*/ 38 w 78"/>
                    <a:gd name="T41" fmla="*/ 9 h 68"/>
                    <a:gd name="T42" fmla="*/ 23 w 78"/>
                    <a:gd name="T43" fmla="*/ 13 h 68"/>
                    <a:gd name="T44" fmla="*/ 23 w 78"/>
                    <a:gd name="T45" fmla="*/ 44 h 68"/>
                    <a:gd name="T46" fmla="*/ 23 w 78"/>
                    <a:gd name="T47" fmla="*/ 61 h 68"/>
                    <a:gd name="T48" fmla="*/ 25 w 78"/>
                    <a:gd name="T49" fmla="*/ 63 h 68"/>
                    <a:gd name="T50" fmla="*/ 32 w 78"/>
                    <a:gd name="T51" fmla="*/ 65 h 68"/>
                    <a:gd name="T52" fmla="*/ 32 w 78"/>
                    <a:gd name="T53" fmla="*/ 68 h 68"/>
                    <a:gd name="T54" fmla="*/ 17 w 78"/>
                    <a:gd name="T55" fmla="*/ 68 h 68"/>
                    <a:gd name="T56" fmla="*/ 0 w 78"/>
                    <a:gd name="T57" fmla="*/ 68 h 68"/>
                    <a:gd name="T58" fmla="*/ 0 w 78"/>
                    <a:gd name="T59" fmla="*/ 65 h 68"/>
                    <a:gd name="T60" fmla="*/ 8 w 78"/>
                    <a:gd name="T61" fmla="*/ 63 h 68"/>
                    <a:gd name="T62" fmla="*/ 10 w 78"/>
                    <a:gd name="T63" fmla="*/ 61 h 68"/>
                    <a:gd name="T64" fmla="*/ 10 w 78"/>
                    <a:gd name="T65" fmla="*/ 52 h 68"/>
                    <a:gd name="T66" fmla="*/ 10 w 78"/>
                    <a:gd name="T67" fmla="*/ 28 h 68"/>
                    <a:gd name="T68" fmla="*/ 10 w 78"/>
                    <a:gd name="T69" fmla="*/ 10 h 68"/>
                    <a:gd name="T70" fmla="*/ 0 w 78"/>
                    <a:gd name="T71" fmla="*/ 8 h 68"/>
                    <a:gd name="T72" fmla="*/ 0 w 78"/>
                    <a:gd name="T73" fmla="*/ 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8" h="68">
                      <a:moveTo>
                        <a:pt x="0" y="5"/>
                      </a:moveTo>
                      <a:cubicBezTo>
                        <a:pt x="8" y="4"/>
                        <a:pt x="15" y="2"/>
                        <a:pt x="22" y="0"/>
                      </a:cubicBezTo>
                      <a:cubicBezTo>
                        <a:pt x="23" y="1"/>
                        <a:pt x="23" y="1"/>
                        <a:pt x="23" y="1"/>
                      </a:cubicBezTo>
                      <a:cubicBezTo>
                        <a:pt x="23" y="9"/>
                        <a:pt x="23" y="9"/>
                        <a:pt x="23" y="9"/>
                      </a:cubicBezTo>
                      <a:cubicBezTo>
                        <a:pt x="31" y="3"/>
                        <a:pt x="39" y="0"/>
                        <a:pt x="46" y="0"/>
                      </a:cubicBezTo>
                      <a:cubicBezTo>
                        <a:pt x="53" y="0"/>
                        <a:pt x="58" y="2"/>
                        <a:pt x="62" y="6"/>
                      </a:cubicBezTo>
                      <a:cubicBezTo>
                        <a:pt x="66" y="10"/>
                        <a:pt x="68" y="15"/>
                        <a:pt x="68" y="22"/>
                      </a:cubicBezTo>
                      <a:cubicBezTo>
                        <a:pt x="68" y="47"/>
                        <a:pt x="68" y="47"/>
                        <a:pt x="68" y="47"/>
                      </a:cubicBezTo>
                      <a:cubicBezTo>
                        <a:pt x="68" y="53"/>
                        <a:pt x="68" y="58"/>
                        <a:pt x="68" y="60"/>
                      </a:cubicBezTo>
                      <a:cubicBezTo>
                        <a:pt x="68" y="62"/>
                        <a:pt x="69" y="62"/>
                        <a:pt x="70" y="63"/>
                      </a:cubicBezTo>
                      <a:cubicBezTo>
                        <a:pt x="78" y="65"/>
                        <a:pt x="78" y="65"/>
                        <a:pt x="78" y="65"/>
                      </a:cubicBezTo>
                      <a:cubicBezTo>
                        <a:pt x="78" y="68"/>
                        <a:pt x="78" y="68"/>
                        <a:pt x="78" y="68"/>
                      </a:cubicBezTo>
                      <a:cubicBezTo>
                        <a:pt x="71" y="68"/>
                        <a:pt x="66" y="68"/>
                        <a:pt x="61" y="68"/>
                      </a:cubicBezTo>
                      <a:cubicBezTo>
                        <a:pt x="57" y="68"/>
                        <a:pt x="52" y="68"/>
                        <a:pt x="46" y="68"/>
                      </a:cubicBezTo>
                      <a:cubicBezTo>
                        <a:pt x="46" y="65"/>
                        <a:pt x="46" y="65"/>
                        <a:pt x="46" y="65"/>
                      </a:cubicBezTo>
                      <a:cubicBezTo>
                        <a:pt x="53" y="63"/>
                        <a:pt x="53" y="63"/>
                        <a:pt x="53" y="63"/>
                      </a:cubicBezTo>
                      <a:cubicBezTo>
                        <a:pt x="54" y="63"/>
                        <a:pt x="54" y="62"/>
                        <a:pt x="54" y="61"/>
                      </a:cubicBezTo>
                      <a:cubicBezTo>
                        <a:pt x="54" y="60"/>
                        <a:pt x="54" y="59"/>
                        <a:pt x="54" y="57"/>
                      </a:cubicBezTo>
                      <a:cubicBezTo>
                        <a:pt x="54" y="26"/>
                        <a:pt x="54" y="26"/>
                        <a:pt x="54" y="26"/>
                      </a:cubicBezTo>
                      <a:cubicBezTo>
                        <a:pt x="54" y="20"/>
                        <a:pt x="53" y="16"/>
                        <a:pt x="50" y="13"/>
                      </a:cubicBezTo>
                      <a:cubicBezTo>
                        <a:pt x="48" y="10"/>
                        <a:pt x="43" y="9"/>
                        <a:pt x="38" y="9"/>
                      </a:cubicBezTo>
                      <a:cubicBezTo>
                        <a:pt x="33" y="9"/>
                        <a:pt x="28" y="11"/>
                        <a:pt x="23" y="13"/>
                      </a:cubicBezTo>
                      <a:cubicBezTo>
                        <a:pt x="23" y="44"/>
                        <a:pt x="23" y="44"/>
                        <a:pt x="23" y="44"/>
                      </a:cubicBezTo>
                      <a:cubicBezTo>
                        <a:pt x="23" y="50"/>
                        <a:pt x="23" y="56"/>
                        <a:pt x="23" y="61"/>
                      </a:cubicBezTo>
                      <a:cubicBezTo>
                        <a:pt x="23" y="62"/>
                        <a:pt x="24" y="63"/>
                        <a:pt x="25" y="63"/>
                      </a:cubicBezTo>
                      <a:cubicBezTo>
                        <a:pt x="32" y="65"/>
                        <a:pt x="32" y="65"/>
                        <a:pt x="32" y="65"/>
                      </a:cubicBezTo>
                      <a:cubicBezTo>
                        <a:pt x="32" y="68"/>
                        <a:pt x="32" y="68"/>
                        <a:pt x="32" y="68"/>
                      </a:cubicBezTo>
                      <a:cubicBezTo>
                        <a:pt x="27" y="68"/>
                        <a:pt x="21" y="68"/>
                        <a:pt x="17" y="68"/>
                      </a:cubicBezTo>
                      <a:cubicBezTo>
                        <a:pt x="12" y="68"/>
                        <a:pt x="6" y="68"/>
                        <a:pt x="0" y="68"/>
                      </a:cubicBezTo>
                      <a:cubicBezTo>
                        <a:pt x="0" y="65"/>
                        <a:pt x="0" y="65"/>
                        <a:pt x="0" y="65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" y="62"/>
                        <a:pt x="10" y="62"/>
                        <a:pt x="10" y="61"/>
                      </a:cubicBezTo>
                      <a:cubicBezTo>
                        <a:pt x="10" y="58"/>
                        <a:pt x="10" y="55"/>
                        <a:pt x="10" y="52"/>
                      </a:cubicBezTo>
                      <a:cubicBezTo>
                        <a:pt x="10" y="28"/>
                        <a:pt x="10" y="28"/>
                        <a:pt x="10" y="28"/>
                      </a:cubicBezTo>
                      <a:cubicBezTo>
                        <a:pt x="10" y="21"/>
                        <a:pt x="10" y="16"/>
                        <a:pt x="10" y="10"/>
                      </a:cubicBezTo>
                      <a:cubicBezTo>
                        <a:pt x="0" y="8"/>
                        <a:pt x="0" y="8"/>
                        <a:pt x="0" y="8"/>
                      </a:cubicBez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9" name="iŝļiḍè">
                  <a:extLst>
                    <a:ext uri="{FF2B5EF4-FFF2-40B4-BE49-F238E27FC236}">
                      <a16:creationId xmlns:a16="http://schemas.microsoft.com/office/drawing/2014/main" id="{E70A51FB-285A-4423-A0A8-F899E2A95CEE}"/>
                    </a:ext>
                  </a:extLst>
                </p:cNvPr>
                <p:cNvSpPr/>
                <p:nvPr/>
              </p:nvSpPr>
              <p:spPr bwMode="auto">
                <a:xfrm>
                  <a:off x="11042650" y="4333875"/>
                  <a:ext cx="211138" cy="222250"/>
                </a:xfrm>
                <a:custGeom>
                  <a:avLst/>
                  <a:gdLst>
                    <a:gd name="T0" fmla="*/ 67 w 67"/>
                    <a:gd name="T1" fmla="*/ 34 h 70"/>
                    <a:gd name="T2" fmla="*/ 58 w 67"/>
                    <a:gd name="T3" fmla="*/ 60 h 70"/>
                    <a:gd name="T4" fmla="*/ 33 w 67"/>
                    <a:gd name="T5" fmla="*/ 70 h 70"/>
                    <a:gd name="T6" fmla="*/ 9 w 67"/>
                    <a:gd name="T7" fmla="*/ 61 h 70"/>
                    <a:gd name="T8" fmla="*/ 0 w 67"/>
                    <a:gd name="T9" fmla="*/ 36 h 70"/>
                    <a:gd name="T10" fmla="*/ 9 w 67"/>
                    <a:gd name="T11" fmla="*/ 10 h 70"/>
                    <a:gd name="T12" fmla="*/ 34 w 67"/>
                    <a:gd name="T13" fmla="*/ 0 h 70"/>
                    <a:gd name="T14" fmla="*/ 58 w 67"/>
                    <a:gd name="T15" fmla="*/ 10 h 70"/>
                    <a:gd name="T16" fmla="*/ 67 w 67"/>
                    <a:gd name="T17" fmla="*/ 34 h 70"/>
                    <a:gd name="T18" fmla="*/ 14 w 67"/>
                    <a:gd name="T19" fmla="*/ 34 h 70"/>
                    <a:gd name="T20" fmla="*/ 19 w 67"/>
                    <a:gd name="T21" fmla="*/ 56 h 70"/>
                    <a:gd name="T22" fmla="*/ 34 w 67"/>
                    <a:gd name="T23" fmla="*/ 64 h 70"/>
                    <a:gd name="T24" fmla="*/ 48 w 67"/>
                    <a:gd name="T25" fmla="*/ 57 h 70"/>
                    <a:gd name="T26" fmla="*/ 53 w 67"/>
                    <a:gd name="T27" fmla="*/ 35 h 70"/>
                    <a:gd name="T28" fmla="*/ 48 w 67"/>
                    <a:gd name="T29" fmla="*/ 14 h 70"/>
                    <a:gd name="T30" fmla="*/ 33 w 67"/>
                    <a:gd name="T31" fmla="*/ 6 h 70"/>
                    <a:gd name="T32" fmla="*/ 19 w 67"/>
                    <a:gd name="T33" fmla="*/ 13 h 70"/>
                    <a:gd name="T34" fmla="*/ 14 w 67"/>
                    <a:gd name="T35" fmla="*/ 34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7" h="70">
                      <a:moveTo>
                        <a:pt x="67" y="34"/>
                      </a:moveTo>
                      <a:cubicBezTo>
                        <a:pt x="67" y="45"/>
                        <a:pt x="64" y="53"/>
                        <a:pt x="58" y="60"/>
                      </a:cubicBezTo>
                      <a:cubicBezTo>
                        <a:pt x="51" y="67"/>
                        <a:pt x="43" y="70"/>
                        <a:pt x="33" y="70"/>
                      </a:cubicBezTo>
                      <a:cubicBezTo>
                        <a:pt x="23" y="70"/>
                        <a:pt x="15" y="67"/>
                        <a:pt x="9" y="61"/>
                      </a:cubicBezTo>
                      <a:cubicBezTo>
                        <a:pt x="3" y="54"/>
                        <a:pt x="0" y="46"/>
                        <a:pt x="0" y="36"/>
                      </a:cubicBezTo>
                      <a:cubicBezTo>
                        <a:pt x="0" y="26"/>
                        <a:pt x="3" y="17"/>
                        <a:pt x="9" y="10"/>
                      </a:cubicBezTo>
                      <a:cubicBezTo>
                        <a:pt x="16" y="4"/>
                        <a:pt x="24" y="0"/>
                        <a:pt x="34" y="0"/>
                      </a:cubicBezTo>
                      <a:cubicBezTo>
                        <a:pt x="44" y="0"/>
                        <a:pt x="52" y="4"/>
                        <a:pt x="58" y="10"/>
                      </a:cubicBezTo>
                      <a:cubicBezTo>
                        <a:pt x="64" y="16"/>
                        <a:pt x="67" y="24"/>
                        <a:pt x="67" y="34"/>
                      </a:cubicBezTo>
                      <a:close/>
                      <a:moveTo>
                        <a:pt x="14" y="34"/>
                      </a:moveTo>
                      <a:cubicBezTo>
                        <a:pt x="14" y="43"/>
                        <a:pt x="16" y="51"/>
                        <a:pt x="19" y="56"/>
                      </a:cubicBezTo>
                      <a:cubicBezTo>
                        <a:pt x="23" y="62"/>
                        <a:pt x="28" y="64"/>
                        <a:pt x="34" y="64"/>
                      </a:cubicBezTo>
                      <a:cubicBezTo>
                        <a:pt x="40" y="64"/>
                        <a:pt x="45" y="62"/>
                        <a:pt x="48" y="57"/>
                      </a:cubicBezTo>
                      <a:cubicBezTo>
                        <a:pt x="51" y="52"/>
                        <a:pt x="53" y="45"/>
                        <a:pt x="53" y="35"/>
                      </a:cubicBezTo>
                      <a:cubicBezTo>
                        <a:pt x="53" y="26"/>
                        <a:pt x="51" y="19"/>
                        <a:pt x="48" y="14"/>
                      </a:cubicBezTo>
                      <a:cubicBezTo>
                        <a:pt x="44" y="9"/>
                        <a:pt x="40" y="6"/>
                        <a:pt x="33" y="6"/>
                      </a:cubicBezTo>
                      <a:cubicBezTo>
                        <a:pt x="27" y="6"/>
                        <a:pt x="22" y="8"/>
                        <a:pt x="19" y="13"/>
                      </a:cubicBezTo>
                      <a:cubicBezTo>
                        <a:pt x="16" y="18"/>
                        <a:pt x="14" y="25"/>
                        <a:pt x="14" y="34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0" name="îšḻîḓe">
                  <a:extLst>
                    <a:ext uri="{FF2B5EF4-FFF2-40B4-BE49-F238E27FC236}">
                      <a16:creationId xmlns:a16="http://schemas.microsoft.com/office/drawing/2014/main" id="{F4308E86-95DA-421C-8040-86EB939FC2D9}"/>
                    </a:ext>
                  </a:extLst>
                </p:cNvPr>
                <p:cNvSpPr/>
                <p:nvPr/>
              </p:nvSpPr>
              <p:spPr bwMode="auto">
                <a:xfrm>
                  <a:off x="11301413" y="4210050"/>
                  <a:ext cx="107950" cy="339725"/>
                </a:xfrm>
                <a:custGeom>
                  <a:avLst/>
                  <a:gdLst>
                    <a:gd name="T0" fmla="*/ 1 w 34"/>
                    <a:gd name="T1" fmla="*/ 7 h 107"/>
                    <a:gd name="T2" fmla="*/ 0 w 34"/>
                    <a:gd name="T3" fmla="*/ 5 h 107"/>
                    <a:gd name="T4" fmla="*/ 24 w 34"/>
                    <a:gd name="T5" fmla="*/ 0 h 107"/>
                    <a:gd name="T6" fmla="*/ 24 w 34"/>
                    <a:gd name="T7" fmla="*/ 0 h 107"/>
                    <a:gd name="T8" fmla="*/ 24 w 34"/>
                    <a:gd name="T9" fmla="*/ 33 h 107"/>
                    <a:gd name="T10" fmla="*/ 24 w 34"/>
                    <a:gd name="T11" fmla="*/ 79 h 107"/>
                    <a:gd name="T12" fmla="*/ 24 w 34"/>
                    <a:gd name="T13" fmla="*/ 99 h 107"/>
                    <a:gd name="T14" fmla="*/ 26 w 34"/>
                    <a:gd name="T15" fmla="*/ 102 h 107"/>
                    <a:gd name="T16" fmla="*/ 34 w 34"/>
                    <a:gd name="T17" fmla="*/ 104 h 107"/>
                    <a:gd name="T18" fmla="*/ 34 w 34"/>
                    <a:gd name="T19" fmla="*/ 107 h 107"/>
                    <a:gd name="T20" fmla="*/ 17 w 34"/>
                    <a:gd name="T21" fmla="*/ 107 h 107"/>
                    <a:gd name="T22" fmla="*/ 1 w 34"/>
                    <a:gd name="T23" fmla="*/ 107 h 107"/>
                    <a:gd name="T24" fmla="*/ 1 w 34"/>
                    <a:gd name="T25" fmla="*/ 104 h 107"/>
                    <a:gd name="T26" fmla="*/ 9 w 34"/>
                    <a:gd name="T27" fmla="*/ 102 h 107"/>
                    <a:gd name="T28" fmla="*/ 10 w 34"/>
                    <a:gd name="T29" fmla="*/ 100 h 107"/>
                    <a:gd name="T30" fmla="*/ 11 w 34"/>
                    <a:gd name="T31" fmla="*/ 82 h 107"/>
                    <a:gd name="T32" fmla="*/ 11 w 34"/>
                    <a:gd name="T33" fmla="*/ 53 h 107"/>
                    <a:gd name="T34" fmla="*/ 10 w 34"/>
                    <a:gd name="T35" fmla="*/ 10 h 107"/>
                    <a:gd name="T36" fmla="*/ 1 w 34"/>
                    <a:gd name="T37" fmla="*/ 7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4" h="107">
                      <a:moveTo>
                        <a:pt x="1" y="7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9" y="3"/>
                        <a:pt x="17" y="2"/>
                        <a:pt x="24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8"/>
                        <a:pt x="24" y="19"/>
                        <a:pt x="24" y="33"/>
                      </a:cubicBezTo>
                      <a:cubicBezTo>
                        <a:pt x="24" y="79"/>
                        <a:pt x="24" y="79"/>
                        <a:pt x="24" y="79"/>
                      </a:cubicBezTo>
                      <a:cubicBezTo>
                        <a:pt x="24" y="87"/>
                        <a:pt x="24" y="94"/>
                        <a:pt x="24" y="99"/>
                      </a:cubicBezTo>
                      <a:cubicBezTo>
                        <a:pt x="24" y="101"/>
                        <a:pt x="25" y="102"/>
                        <a:pt x="26" y="102"/>
                      </a:cubicBezTo>
                      <a:cubicBezTo>
                        <a:pt x="34" y="104"/>
                        <a:pt x="34" y="104"/>
                        <a:pt x="34" y="104"/>
                      </a:cubicBezTo>
                      <a:cubicBezTo>
                        <a:pt x="34" y="107"/>
                        <a:pt x="34" y="107"/>
                        <a:pt x="34" y="107"/>
                      </a:cubicBezTo>
                      <a:cubicBezTo>
                        <a:pt x="28" y="107"/>
                        <a:pt x="22" y="107"/>
                        <a:pt x="17" y="107"/>
                      </a:cubicBezTo>
                      <a:cubicBezTo>
                        <a:pt x="13" y="107"/>
                        <a:pt x="7" y="107"/>
                        <a:pt x="1" y="107"/>
                      </a:cubicBezTo>
                      <a:cubicBezTo>
                        <a:pt x="1" y="104"/>
                        <a:pt x="1" y="104"/>
                        <a:pt x="1" y="104"/>
                      </a:cubicBezTo>
                      <a:cubicBezTo>
                        <a:pt x="9" y="102"/>
                        <a:pt x="9" y="102"/>
                        <a:pt x="9" y="102"/>
                      </a:cubicBezTo>
                      <a:cubicBezTo>
                        <a:pt x="10" y="102"/>
                        <a:pt x="10" y="101"/>
                        <a:pt x="10" y="100"/>
                      </a:cubicBezTo>
                      <a:cubicBezTo>
                        <a:pt x="11" y="94"/>
                        <a:pt x="11" y="88"/>
                        <a:pt x="11" y="82"/>
                      </a:cubicBezTo>
                      <a:cubicBezTo>
                        <a:pt x="11" y="53"/>
                        <a:pt x="11" y="53"/>
                        <a:pt x="11" y="53"/>
                      </a:cubicBezTo>
                      <a:cubicBezTo>
                        <a:pt x="11" y="35"/>
                        <a:pt x="11" y="21"/>
                        <a:pt x="10" y="10"/>
                      </a:cubicBezTo>
                      <a:lnTo>
                        <a:pt x="1" y="7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1" name="îšļîḑe">
                  <a:extLst>
                    <a:ext uri="{FF2B5EF4-FFF2-40B4-BE49-F238E27FC236}">
                      <a16:creationId xmlns:a16="http://schemas.microsoft.com/office/drawing/2014/main" id="{28496E00-B8D7-46DD-8017-22248C3715B7}"/>
                    </a:ext>
                  </a:extLst>
                </p:cNvPr>
                <p:cNvSpPr/>
                <p:nvPr/>
              </p:nvSpPr>
              <p:spPr bwMode="auto">
                <a:xfrm>
                  <a:off x="11456988" y="4333875"/>
                  <a:ext cx="215900" cy="222250"/>
                </a:xfrm>
                <a:custGeom>
                  <a:avLst/>
                  <a:gdLst>
                    <a:gd name="T0" fmla="*/ 68 w 68"/>
                    <a:gd name="T1" fmla="*/ 34 h 70"/>
                    <a:gd name="T2" fmla="*/ 58 w 68"/>
                    <a:gd name="T3" fmla="*/ 60 h 70"/>
                    <a:gd name="T4" fmla="*/ 33 w 68"/>
                    <a:gd name="T5" fmla="*/ 70 h 70"/>
                    <a:gd name="T6" fmla="*/ 9 w 68"/>
                    <a:gd name="T7" fmla="*/ 61 h 70"/>
                    <a:gd name="T8" fmla="*/ 0 w 68"/>
                    <a:gd name="T9" fmla="*/ 36 h 70"/>
                    <a:gd name="T10" fmla="*/ 10 w 68"/>
                    <a:gd name="T11" fmla="*/ 10 h 70"/>
                    <a:gd name="T12" fmla="*/ 35 w 68"/>
                    <a:gd name="T13" fmla="*/ 0 h 70"/>
                    <a:gd name="T14" fmla="*/ 58 w 68"/>
                    <a:gd name="T15" fmla="*/ 10 h 70"/>
                    <a:gd name="T16" fmla="*/ 68 w 68"/>
                    <a:gd name="T17" fmla="*/ 34 h 70"/>
                    <a:gd name="T18" fmla="*/ 15 w 68"/>
                    <a:gd name="T19" fmla="*/ 34 h 70"/>
                    <a:gd name="T20" fmla="*/ 20 w 68"/>
                    <a:gd name="T21" fmla="*/ 56 h 70"/>
                    <a:gd name="T22" fmla="*/ 34 w 68"/>
                    <a:gd name="T23" fmla="*/ 64 h 70"/>
                    <a:gd name="T24" fmla="*/ 48 w 68"/>
                    <a:gd name="T25" fmla="*/ 57 h 70"/>
                    <a:gd name="T26" fmla="*/ 53 w 68"/>
                    <a:gd name="T27" fmla="*/ 35 h 70"/>
                    <a:gd name="T28" fmla="*/ 48 w 68"/>
                    <a:gd name="T29" fmla="*/ 14 h 70"/>
                    <a:gd name="T30" fmla="*/ 33 w 68"/>
                    <a:gd name="T31" fmla="*/ 6 h 70"/>
                    <a:gd name="T32" fmla="*/ 19 w 68"/>
                    <a:gd name="T33" fmla="*/ 13 h 70"/>
                    <a:gd name="T34" fmla="*/ 15 w 68"/>
                    <a:gd name="T35" fmla="*/ 34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8" h="70">
                      <a:moveTo>
                        <a:pt x="68" y="34"/>
                      </a:moveTo>
                      <a:cubicBezTo>
                        <a:pt x="68" y="45"/>
                        <a:pt x="64" y="53"/>
                        <a:pt x="58" y="60"/>
                      </a:cubicBezTo>
                      <a:cubicBezTo>
                        <a:pt x="51" y="67"/>
                        <a:pt x="43" y="70"/>
                        <a:pt x="33" y="70"/>
                      </a:cubicBezTo>
                      <a:cubicBezTo>
                        <a:pt x="23" y="70"/>
                        <a:pt x="15" y="67"/>
                        <a:pt x="9" y="61"/>
                      </a:cubicBezTo>
                      <a:cubicBezTo>
                        <a:pt x="3" y="54"/>
                        <a:pt x="0" y="46"/>
                        <a:pt x="0" y="36"/>
                      </a:cubicBezTo>
                      <a:cubicBezTo>
                        <a:pt x="0" y="26"/>
                        <a:pt x="3" y="17"/>
                        <a:pt x="10" y="10"/>
                      </a:cubicBezTo>
                      <a:cubicBezTo>
                        <a:pt x="16" y="4"/>
                        <a:pt x="24" y="0"/>
                        <a:pt x="35" y="0"/>
                      </a:cubicBezTo>
                      <a:cubicBezTo>
                        <a:pt x="45" y="0"/>
                        <a:pt x="52" y="4"/>
                        <a:pt x="58" y="10"/>
                      </a:cubicBezTo>
                      <a:cubicBezTo>
                        <a:pt x="65" y="16"/>
                        <a:pt x="68" y="24"/>
                        <a:pt x="68" y="34"/>
                      </a:cubicBezTo>
                      <a:close/>
                      <a:moveTo>
                        <a:pt x="15" y="34"/>
                      </a:moveTo>
                      <a:cubicBezTo>
                        <a:pt x="15" y="43"/>
                        <a:pt x="16" y="51"/>
                        <a:pt x="20" y="56"/>
                      </a:cubicBezTo>
                      <a:cubicBezTo>
                        <a:pt x="23" y="62"/>
                        <a:pt x="28" y="64"/>
                        <a:pt x="34" y="64"/>
                      </a:cubicBezTo>
                      <a:cubicBezTo>
                        <a:pt x="40" y="64"/>
                        <a:pt x="45" y="62"/>
                        <a:pt x="48" y="57"/>
                      </a:cubicBezTo>
                      <a:cubicBezTo>
                        <a:pt x="51" y="52"/>
                        <a:pt x="53" y="45"/>
                        <a:pt x="53" y="35"/>
                      </a:cubicBezTo>
                      <a:cubicBezTo>
                        <a:pt x="53" y="26"/>
                        <a:pt x="51" y="19"/>
                        <a:pt x="48" y="14"/>
                      </a:cubicBezTo>
                      <a:cubicBezTo>
                        <a:pt x="45" y="9"/>
                        <a:pt x="40" y="6"/>
                        <a:pt x="33" y="6"/>
                      </a:cubicBezTo>
                      <a:cubicBezTo>
                        <a:pt x="27" y="6"/>
                        <a:pt x="23" y="8"/>
                        <a:pt x="19" y="13"/>
                      </a:cubicBezTo>
                      <a:cubicBezTo>
                        <a:pt x="16" y="18"/>
                        <a:pt x="15" y="25"/>
                        <a:pt x="15" y="34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2" name="ïšḻiḑé">
                  <a:extLst>
                    <a:ext uri="{FF2B5EF4-FFF2-40B4-BE49-F238E27FC236}">
                      <a16:creationId xmlns:a16="http://schemas.microsoft.com/office/drawing/2014/main" id="{C3CEAD0F-49FC-4A6C-B390-B6C94A555862}"/>
                    </a:ext>
                  </a:extLst>
                </p:cNvPr>
                <p:cNvSpPr/>
                <p:nvPr/>
              </p:nvSpPr>
              <p:spPr bwMode="auto">
                <a:xfrm>
                  <a:off x="11720513" y="4333875"/>
                  <a:ext cx="220663" cy="330200"/>
                </a:xfrm>
                <a:custGeom>
                  <a:avLst/>
                  <a:gdLst>
                    <a:gd name="T0" fmla="*/ 54 w 70"/>
                    <a:gd name="T1" fmla="*/ 9 h 104"/>
                    <a:gd name="T2" fmla="*/ 59 w 70"/>
                    <a:gd name="T3" fmla="*/ 23 h 104"/>
                    <a:gd name="T4" fmla="*/ 51 w 70"/>
                    <a:gd name="T5" fmla="*/ 42 h 104"/>
                    <a:gd name="T6" fmla="*/ 31 w 70"/>
                    <a:gd name="T7" fmla="*/ 49 h 104"/>
                    <a:gd name="T8" fmla="*/ 19 w 70"/>
                    <a:gd name="T9" fmla="*/ 46 h 104"/>
                    <a:gd name="T10" fmla="*/ 15 w 70"/>
                    <a:gd name="T11" fmla="*/ 56 h 104"/>
                    <a:gd name="T12" fmla="*/ 17 w 70"/>
                    <a:gd name="T13" fmla="*/ 59 h 104"/>
                    <a:gd name="T14" fmla="*/ 24 w 70"/>
                    <a:gd name="T15" fmla="*/ 59 h 104"/>
                    <a:gd name="T16" fmla="*/ 34 w 70"/>
                    <a:gd name="T17" fmla="*/ 59 h 104"/>
                    <a:gd name="T18" fmla="*/ 44 w 70"/>
                    <a:gd name="T19" fmla="*/ 59 h 104"/>
                    <a:gd name="T20" fmla="*/ 62 w 70"/>
                    <a:gd name="T21" fmla="*/ 63 h 104"/>
                    <a:gd name="T22" fmla="*/ 70 w 70"/>
                    <a:gd name="T23" fmla="*/ 76 h 104"/>
                    <a:gd name="T24" fmla="*/ 57 w 70"/>
                    <a:gd name="T25" fmla="*/ 96 h 104"/>
                    <a:gd name="T26" fmla="*/ 29 w 70"/>
                    <a:gd name="T27" fmla="*/ 104 h 104"/>
                    <a:gd name="T28" fmla="*/ 8 w 70"/>
                    <a:gd name="T29" fmla="*/ 99 h 104"/>
                    <a:gd name="T30" fmla="*/ 0 w 70"/>
                    <a:gd name="T31" fmla="*/ 88 h 104"/>
                    <a:gd name="T32" fmla="*/ 11 w 70"/>
                    <a:gd name="T33" fmla="*/ 70 h 104"/>
                    <a:gd name="T34" fmla="*/ 4 w 70"/>
                    <a:gd name="T35" fmla="*/ 63 h 104"/>
                    <a:gd name="T36" fmla="*/ 14 w 70"/>
                    <a:gd name="T37" fmla="*/ 45 h 104"/>
                    <a:gd name="T38" fmla="*/ 3 w 70"/>
                    <a:gd name="T39" fmla="*/ 25 h 104"/>
                    <a:gd name="T40" fmla="*/ 11 w 70"/>
                    <a:gd name="T41" fmla="*/ 7 h 104"/>
                    <a:gd name="T42" fmla="*/ 32 w 70"/>
                    <a:gd name="T43" fmla="*/ 0 h 104"/>
                    <a:gd name="T44" fmla="*/ 41 w 70"/>
                    <a:gd name="T45" fmla="*/ 1 h 104"/>
                    <a:gd name="T46" fmla="*/ 50 w 70"/>
                    <a:gd name="T47" fmla="*/ 2 h 104"/>
                    <a:gd name="T48" fmla="*/ 70 w 70"/>
                    <a:gd name="T49" fmla="*/ 2 h 104"/>
                    <a:gd name="T50" fmla="*/ 70 w 70"/>
                    <a:gd name="T51" fmla="*/ 5 h 104"/>
                    <a:gd name="T52" fmla="*/ 54 w 70"/>
                    <a:gd name="T53" fmla="*/ 9 h 104"/>
                    <a:gd name="T54" fmla="*/ 15 w 70"/>
                    <a:gd name="T55" fmla="*/ 71 h 104"/>
                    <a:gd name="T56" fmla="*/ 11 w 70"/>
                    <a:gd name="T57" fmla="*/ 84 h 104"/>
                    <a:gd name="T58" fmla="*/ 16 w 70"/>
                    <a:gd name="T59" fmla="*/ 94 h 104"/>
                    <a:gd name="T60" fmla="*/ 29 w 70"/>
                    <a:gd name="T61" fmla="*/ 97 h 104"/>
                    <a:gd name="T62" fmla="*/ 47 w 70"/>
                    <a:gd name="T63" fmla="*/ 93 h 104"/>
                    <a:gd name="T64" fmla="*/ 55 w 70"/>
                    <a:gd name="T65" fmla="*/ 80 h 104"/>
                    <a:gd name="T66" fmla="*/ 51 w 70"/>
                    <a:gd name="T67" fmla="*/ 73 h 104"/>
                    <a:gd name="T68" fmla="*/ 37 w 70"/>
                    <a:gd name="T69" fmla="*/ 71 h 104"/>
                    <a:gd name="T70" fmla="*/ 29 w 70"/>
                    <a:gd name="T71" fmla="*/ 71 h 104"/>
                    <a:gd name="T72" fmla="*/ 20 w 70"/>
                    <a:gd name="T73" fmla="*/ 71 h 104"/>
                    <a:gd name="T74" fmla="*/ 15 w 70"/>
                    <a:gd name="T75" fmla="*/ 71 h 104"/>
                    <a:gd name="T76" fmla="*/ 18 w 70"/>
                    <a:gd name="T77" fmla="*/ 24 h 104"/>
                    <a:gd name="T78" fmla="*/ 21 w 70"/>
                    <a:gd name="T79" fmla="*/ 38 h 104"/>
                    <a:gd name="T80" fmla="*/ 32 w 70"/>
                    <a:gd name="T81" fmla="*/ 43 h 104"/>
                    <a:gd name="T82" fmla="*/ 41 w 70"/>
                    <a:gd name="T83" fmla="*/ 38 h 104"/>
                    <a:gd name="T84" fmla="*/ 45 w 70"/>
                    <a:gd name="T85" fmla="*/ 25 h 104"/>
                    <a:gd name="T86" fmla="*/ 41 w 70"/>
                    <a:gd name="T87" fmla="*/ 11 h 104"/>
                    <a:gd name="T88" fmla="*/ 31 w 70"/>
                    <a:gd name="T89" fmla="*/ 6 h 104"/>
                    <a:gd name="T90" fmla="*/ 21 w 70"/>
                    <a:gd name="T91" fmla="*/ 10 h 104"/>
                    <a:gd name="T92" fmla="*/ 18 w 70"/>
                    <a:gd name="T93" fmla="*/ 2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0" h="104">
                      <a:moveTo>
                        <a:pt x="54" y="9"/>
                      </a:moveTo>
                      <a:cubicBezTo>
                        <a:pt x="57" y="13"/>
                        <a:pt x="59" y="18"/>
                        <a:pt x="59" y="23"/>
                      </a:cubicBezTo>
                      <a:cubicBezTo>
                        <a:pt x="59" y="31"/>
                        <a:pt x="57" y="37"/>
                        <a:pt x="51" y="42"/>
                      </a:cubicBezTo>
                      <a:cubicBezTo>
                        <a:pt x="46" y="46"/>
                        <a:pt x="39" y="49"/>
                        <a:pt x="31" y="49"/>
                      </a:cubicBezTo>
                      <a:cubicBezTo>
                        <a:pt x="27" y="49"/>
                        <a:pt x="23" y="48"/>
                        <a:pt x="19" y="46"/>
                      </a:cubicBezTo>
                      <a:cubicBezTo>
                        <a:pt x="16" y="51"/>
                        <a:pt x="15" y="54"/>
                        <a:pt x="15" y="56"/>
                      </a:cubicBezTo>
                      <a:cubicBezTo>
                        <a:pt x="15" y="57"/>
                        <a:pt x="16" y="58"/>
                        <a:pt x="17" y="59"/>
                      </a:cubicBezTo>
                      <a:cubicBezTo>
                        <a:pt x="18" y="59"/>
                        <a:pt x="21" y="59"/>
                        <a:pt x="24" y="59"/>
                      </a:cubicBezTo>
                      <a:cubicBezTo>
                        <a:pt x="27" y="59"/>
                        <a:pt x="30" y="59"/>
                        <a:pt x="34" y="59"/>
                      </a:cubicBezTo>
                      <a:cubicBezTo>
                        <a:pt x="37" y="59"/>
                        <a:pt x="41" y="59"/>
                        <a:pt x="44" y="59"/>
                      </a:cubicBezTo>
                      <a:cubicBezTo>
                        <a:pt x="51" y="59"/>
                        <a:pt x="57" y="60"/>
                        <a:pt x="62" y="63"/>
                      </a:cubicBezTo>
                      <a:cubicBezTo>
                        <a:pt x="67" y="66"/>
                        <a:pt x="70" y="70"/>
                        <a:pt x="70" y="76"/>
                      </a:cubicBezTo>
                      <a:cubicBezTo>
                        <a:pt x="70" y="85"/>
                        <a:pt x="66" y="91"/>
                        <a:pt x="57" y="96"/>
                      </a:cubicBezTo>
                      <a:cubicBezTo>
                        <a:pt x="49" y="101"/>
                        <a:pt x="39" y="104"/>
                        <a:pt x="29" y="104"/>
                      </a:cubicBezTo>
                      <a:cubicBezTo>
                        <a:pt x="20" y="104"/>
                        <a:pt x="13" y="102"/>
                        <a:pt x="8" y="99"/>
                      </a:cubicBezTo>
                      <a:cubicBezTo>
                        <a:pt x="2" y="97"/>
                        <a:pt x="0" y="93"/>
                        <a:pt x="0" y="88"/>
                      </a:cubicBezTo>
                      <a:cubicBezTo>
                        <a:pt x="0" y="83"/>
                        <a:pt x="4" y="77"/>
                        <a:pt x="11" y="70"/>
                      </a:cubicBezTo>
                      <a:cubicBezTo>
                        <a:pt x="6" y="68"/>
                        <a:pt x="4" y="66"/>
                        <a:pt x="4" y="63"/>
                      </a:cubicBezTo>
                      <a:cubicBezTo>
                        <a:pt x="4" y="58"/>
                        <a:pt x="7" y="52"/>
                        <a:pt x="14" y="45"/>
                      </a:cubicBezTo>
                      <a:cubicBezTo>
                        <a:pt x="7" y="40"/>
                        <a:pt x="3" y="34"/>
                        <a:pt x="3" y="25"/>
                      </a:cubicBezTo>
                      <a:cubicBezTo>
                        <a:pt x="3" y="18"/>
                        <a:pt x="6" y="12"/>
                        <a:pt x="11" y="7"/>
                      </a:cubicBezTo>
                      <a:cubicBezTo>
                        <a:pt x="16" y="3"/>
                        <a:pt x="23" y="0"/>
                        <a:pt x="32" y="0"/>
                      </a:cubicBezTo>
                      <a:cubicBezTo>
                        <a:pt x="34" y="0"/>
                        <a:pt x="37" y="1"/>
                        <a:pt x="41" y="1"/>
                      </a:cubicBezTo>
                      <a:cubicBezTo>
                        <a:pt x="45" y="2"/>
                        <a:pt x="48" y="2"/>
                        <a:pt x="50" y="2"/>
                      </a:cubicBezTo>
                      <a:cubicBezTo>
                        <a:pt x="57" y="2"/>
                        <a:pt x="64" y="2"/>
                        <a:pt x="70" y="2"/>
                      </a:cubicBezTo>
                      <a:cubicBezTo>
                        <a:pt x="70" y="5"/>
                        <a:pt x="70" y="5"/>
                        <a:pt x="70" y="5"/>
                      </a:cubicBezTo>
                      <a:lnTo>
                        <a:pt x="54" y="9"/>
                      </a:lnTo>
                      <a:close/>
                      <a:moveTo>
                        <a:pt x="15" y="71"/>
                      </a:moveTo>
                      <a:cubicBezTo>
                        <a:pt x="12" y="76"/>
                        <a:pt x="11" y="80"/>
                        <a:pt x="11" y="84"/>
                      </a:cubicBezTo>
                      <a:cubicBezTo>
                        <a:pt x="11" y="88"/>
                        <a:pt x="12" y="92"/>
                        <a:pt x="16" y="94"/>
                      </a:cubicBezTo>
                      <a:cubicBezTo>
                        <a:pt x="19" y="96"/>
                        <a:pt x="24" y="97"/>
                        <a:pt x="29" y="97"/>
                      </a:cubicBezTo>
                      <a:cubicBezTo>
                        <a:pt x="36" y="97"/>
                        <a:pt x="42" y="96"/>
                        <a:pt x="47" y="93"/>
                      </a:cubicBezTo>
                      <a:cubicBezTo>
                        <a:pt x="53" y="90"/>
                        <a:pt x="55" y="86"/>
                        <a:pt x="55" y="80"/>
                      </a:cubicBezTo>
                      <a:cubicBezTo>
                        <a:pt x="55" y="77"/>
                        <a:pt x="54" y="75"/>
                        <a:pt x="51" y="73"/>
                      </a:cubicBezTo>
                      <a:cubicBezTo>
                        <a:pt x="49" y="71"/>
                        <a:pt x="44" y="71"/>
                        <a:pt x="37" y="71"/>
                      </a:cubicBezTo>
                      <a:cubicBezTo>
                        <a:pt x="35" y="71"/>
                        <a:pt x="32" y="71"/>
                        <a:pt x="29" y="71"/>
                      </a:cubicBezTo>
                      <a:cubicBezTo>
                        <a:pt x="26" y="71"/>
                        <a:pt x="23" y="71"/>
                        <a:pt x="20" y="71"/>
                      </a:cubicBezTo>
                      <a:cubicBezTo>
                        <a:pt x="19" y="71"/>
                        <a:pt x="17" y="71"/>
                        <a:pt x="15" y="71"/>
                      </a:cubicBezTo>
                      <a:close/>
                      <a:moveTo>
                        <a:pt x="18" y="24"/>
                      </a:moveTo>
                      <a:cubicBezTo>
                        <a:pt x="18" y="30"/>
                        <a:pt x="19" y="35"/>
                        <a:pt x="21" y="38"/>
                      </a:cubicBezTo>
                      <a:cubicBezTo>
                        <a:pt x="24" y="41"/>
                        <a:pt x="27" y="43"/>
                        <a:pt x="32" y="43"/>
                      </a:cubicBezTo>
                      <a:cubicBezTo>
                        <a:pt x="36" y="43"/>
                        <a:pt x="39" y="42"/>
                        <a:pt x="41" y="38"/>
                      </a:cubicBezTo>
                      <a:cubicBezTo>
                        <a:pt x="44" y="35"/>
                        <a:pt x="45" y="31"/>
                        <a:pt x="45" y="25"/>
                      </a:cubicBezTo>
                      <a:cubicBezTo>
                        <a:pt x="45" y="19"/>
                        <a:pt x="43" y="14"/>
                        <a:pt x="41" y="11"/>
                      </a:cubicBezTo>
                      <a:cubicBezTo>
                        <a:pt x="39" y="7"/>
                        <a:pt x="35" y="6"/>
                        <a:pt x="31" y="6"/>
                      </a:cubicBezTo>
                      <a:cubicBezTo>
                        <a:pt x="26" y="6"/>
                        <a:pt x="23" y="7"/>
                        <a:pt x="21" y="10"/>
                      </a:cubicBezTo>
                      <a:cubicBezTo>
                        <a:pt x="19" y="13"/>
                        <a:pt x="18" y="18"/>
                        <a:pt x="18" y="24"/>
                      </a:cubicBez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3" name="isļïḍè">
                  <a:extLst>
                    <a:ext uri="{FF2B5EF4-FFF2-40B4-BE49-F238E27FC236}">
                      <a16:creationId xmlns:a16="http://schemas.microsoft.com/office/drawing/2014/main" id="{D176920E-2107-4724-B5BA-D7C1F5F5E6C6}"/>
                    </a:ext>
                  </a:extLst>
                </p:cNvPr>
                <p:cNvSpPr/>
                <p:nvPr/>
              </p:nvSpPr>
              <p:spPr bwMode="auto">
                <a:xfrm>
                  <a:off x="11960225" y="4340225"/>
                  <a:ext cx="234950" cy="320675"/>
                </a:xfrm>
                <a:custGeom>
                  <a:avLst/>
                  <a:gdLst>
                    <a:gd name="T0" fmla="*/ 0 w 74"/>
                    <a:gd name="T1" fmla="*/ 0 h 101"/>
                    <a:gd name="T2" fmla="*/ 16 w 74"/>
                    <a:gd name="T3" fmla="*/ 0 h 101"/>
                    <a:gd name="T4" fmla="*/ 31 w 74"/>
                    <a:gd name="T5" fmla="*/ 0 h 101"/>
                    <a:gd name="T6" fmla="*/ 31 w 74"/>
                    <a:gd name="T7" fmla="*/ 3 h 101"/>
                    <a:gd name="T8" fmla="*/ 23 w 74"/>
                    <a:gd name="T9" fmla="*/ 5 h 101"/>
                    <a:gd name="T10" fmla="*/ 29 w 74"/>
                    <a:gd name="T11" fmla="*/ 22 h 101"/>
                    <a:gd name="T12" fmla="*/ 37 w 74"/>
                    <a:gd name="T13" fmla="*/ 40 h 101"/>
                    <a:gd name="T14" fmla="*/ 40 w 74"/>
                    <a:gd name="T15" fmla="*/ 50 h 101"/>
                    <a:gd name="T16" fmla="*/ 44 w 74"/>
                    <a:gd name="T17" fmla="*/ 39 h 101"/>
                    <a:gd name="T18" fmla="*/ 51 w 74"/>
                    <a:gd name="T19" fmla="*/ 23 h 101"/>
                    <a:gd name="T20" fmla="*/ 57 w 74"/>
                    <a:gd name="T21" fmla="*/ 5 h 101"/>
                    <a:gd name="T22" fmla="*/ 49 w 74"/>
                    <a:gd name="T23" fmla="*/ 3 h 101"/>
                    <a:gd name="T24" fmla="*/ 49 w 74"/>
                    <a:gd name="T25" fmla="*/ 0 h 101"/>
                    <a:gd name="T26" fmla="*/ 61 w 74"/>
                    <a:gd name="T27" fmla="*/ 0 h 101"/>
                    <a:gd name="T28" fmla="*/ 74 w 74"/>
                    <a:gd name="T29" fmla="*/ 0 h 101"/>
                    <a:gd name="T30" fmla="*/ 74 w 74"/>
                    <a:gd name="T31" fmla="*/ 3 h 101"/>
                    <a:gd name="T32" fmla="*/ 67 w 74"/>
                    <a:gd name="T33" fmla="*/ 5 h 101"/>
                    <a:gd name="T34" fmla="*/ 64 w 74"/>
                    <a:gd name="T35" fmla="*/ 8 h 101"/>
                    <a:gd name="T36" fmla="*/ 59 w 74"/>
                    <a:gd name="T37" fmla="*/ 21 h 101"/>
                    <a:gd name="T38" fmla="*/ 44 w 74"/>
                    <a:gd name="T39" fmla="*/ 57 h 101"/>
                    <a:gd name="T40" fmla="*/ 38 w 74"/>
                    <a:gd name="T41" fmla="*/ 77 h 101"/>
                    <a:gd name="T42" fmla="*/ 34 w 74"/>
                    <a:gd name="T43" fmla="*/ 94 h 101"/>
                    <a:gd name="T44" fmla="*/ 32 w 74"/>
                    <a:gd name="T45" fmla="*/ 99 h 101"/>
                    <a:gd name="T46" fmla="*/ 23 w 74"/>
                    <a:gd name="T47" fmla="*/ 101 h 101"/>
                    <a:gd name="T48" fmla="*/ 8 w 74"/>
                    <a:gd name="T49" fmla="*/ 100 h 101"/>
                    <a:gd name="T50" fmla="*/ 8 w 74"/>
                    <a:gd name="T51" fmla="*/ 98 h 101"/>
                    <a:gd name="T52" fmla="*/ 20 w 74"/>
                    <a:gd name="T53" fmla="*/ 93 h 101"/>
                    <a:gd name="T54" fmla="*/ 34 w 74"/>
                    <a:gd name="T55" fmla="*/ 66 h 101"/>
                    <a:gd name="T56" fmla="*/ 34 w 74"/>
                    <a:gd name="T57" fmla="*/ 65 h 101"/>
                    <a:gd name="T58" fmla="*/ 33 w 74"/>
                    <a:gd name="T59" fmla="*/ 65 h 101"/>
                    <a:gd name="T60" fmla="*/ 10 w 74"/>
                    <a:gd name="T61" fmla="*/ 8 h 101"/>
                    <a:gd name="T62" fmla="*/ 6 w 74"/>
                    <a:gd name="T63" fmla="*/ 5 h 101"/>
                    <a:gd name="T64" fmla="*/ 0 w 74"/>
                    <a:gd name="T65" fmla="*/ 3 h 101"/>
                    <a:gd name="T66" fmla="*/ 0 w 74"/>
                    <a:gd name="T6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74" h="101">
                      <a:moveTo>
                        <a:pt x="0" y="0"/>
                      </a:moveTo>
                      <a:cubicBezTo>
                        <a:pt x="6" y="0"/>
                        <a:pt x="11" y="0"/>
                        <a:pt x="16" y="0"/>
                      </a:cubicBezTo>
                      <a:cubicBezTo>
                        <a:pt x="19" y="0"/>
                        <a:pt x="24" y="0"/>
                        <a:pt x="31" y="0"/>
                      </a:cubicBezTo>
                      <a:cubicBezTo>
                        <a:pt x="31" y="3"/>
                        <a:pt x="31" y="3"/>
                        <a:pt x="31" y="3"/>
                      </a:cubicBezTo>
                      <a:cubicBezTo>
                        <a:pt x="23" y="5"/>
                        <a:pt x="23" y="5"/>
                        <a:pt x="23" y="5"/>
                      </a:cubicBezTo>
                      <a:cubicBezTo>
                        <a:pt x="25" y="10"/>
                        <a:pt x="27" y="16"/>
                        <a:pt x="29" y="22"/>
                      </a:cubicBezTo>
                      <a:cubicBezTo>
                        <a:pt x="32" y="28"/>
                        <a:pt x="34" y="34"/>
                        <a:pt x="37" y="40"/>
                      </a:cubicBezTo>
                      <a:cubicBezTo>
                        <a:pt x="38" y="43"/>
                        <a:pt x="39" y="46"/>
                        <a:pt x="40" y="50"/>
                      </a:cubicBezTo>
                      <a:cubicBezTo>
                        <a:pt x="42" y="46"/>
                        <a:pt x="43" y="43"/>
                        <a:pt x="44" y="39"/>
                      </a:cubicBezTo>
                      <a:cubicBezTo>
                        <a:pt x="47" y="33"/>
                        <a:pt x="49" y="28"/>
                        <a:pt x="51" y="23"/>
                      </a:cubicBezTo>
                      <a:cubicBezTo>
                        <a:pt x="53" y="17"/>
                        <a:pt x="55" y="12"/>
                        <a:pt x="57" y="5"/>
                      </a:cubicBez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53" y="0"/>
                        <a:pt x="57" y="0"/>
                        <a:pt x="61" y="0"/>
                      </a:cubicBezTo>
                      <a:cubicBezTo>
                        <a:pt x="66" y="0"/>
                        <a:pt x="70" y="0"/>
                        <a:pt x="74" y="0"/>
                      </a:cubicBezTo>
                      <a:cubicBezTo>
                        <a:pt x="74" y="3"/>
                        <a:pt x="74" y="3"/>
                        <a:pt x="74" y="3"/>
                      </a:cubicBezTo>
                      <a:cubicBezTo>
                        <a:pt x="67" y="5"/>
                        <a:pt x="67" y="5"/>
                        <a:pt x="67" y="5"/>
                      </a:cubicBezTo>
                      <a:cubicBezTo>
                        <a:pt x="66" y="5"/>
                        <a:pt x="65" y="6"/>
                        <a:pt x="64" y="8"/>
                      </a:cubicBezTo>
                      <a:cubicBezTo>
                        <a:pt x="62" y="12"/>
                        <a:pt x="61" y="16"/>
                        <a:pt x="59" y="21"/>
                      </a:cubicBezTo>
                      <a:cubicBezTo>
                        <a:pt x="52" y="36"/>
                        <a:pt x="48" y="48"/>
                        <a:pt x="44" y="57"/>
                      </a:cubicBezTo>
                      <a:cubicBezTo>
                        <a:pt x="42" y="63"/>
                        <a:pt x="40" y="70"/>
                        <a:pt x="38" y="77"/>
                      </a:cubicBezTo>
                      <a:cubicBezTo>
                        <a:pt x="37" y="83"/>
                        <a:pt x="35" y="89"/>
                        <a:pt x="34" y="94"/>
                      </a:cubicBezTo>
                      <a:cubicBezTo>
                        <a:pt x="34" y="96"/>
                        <a:pt x="33" y="98"/>
                        <a:pt x="32" y="99"/>
                      </a:cubicBezTo>
                      <a:cubicBezTo>
                        <a:pt x="30" y="100"/>
                        <a:pt x="27" y="101"/>
                        <a:pt x="23" y="101"/>
                      </a:cubicBezTo>
                      <a:cubicBezTo>
                        <a:pt x="18" y="101"/>
                        <a:pt x="13" y="101"/>
                        <a:pt x="8" y="100"/>
                      </a:cubicBezTo>
                      <a:cubicBezTo>
                        <a:pt x="8" y="98"/>
                        <a:pt x="8" y="98"/>
                        <a:pt x="8" y="98"/>
                      </a:cubicBezTo>
                      <a:cubicBezTo>
                        <a:pt x="13" y="97"/>
                        <a:pt x="17" y="95"/>
                        <a:pt x="20" y="93"/>
                      </a:cubicBezTo>
                      <a:cubicBezTo>
                        <a:pt x="23" y="89"/>
                        <a:pt x="27" y="81"/>
                        <a:pt x="34" y="66"/>
                      </a:cubicBezTo>
                      <a:cubicBezTo>
                        <a:pt x="34" y="65"/>
                        <a:pt x="34" y="65"/>
                        <a:pt x="34" y="65"/>
                      </a:cubicBezTo>
                      <a:cubicBezTo>
                        <a:pt x="33" y="65"/>
                        <a:pt x="33" y="65"/>
                        <a:pt x="33" y="65"/>
                      </a:cubicBezTo>
                      <a:cubicBezTo>
                        <a:pt x="25" y="43"/>
                        <a:pt x="17" y="24"/>
                        <a:pt x="10" y="8"/>
                      </a:cubicBezTo>
                      <a:cubicBezTo>
                        <a:pt x="9" y="6"/>
                        <a:pt x="8" y="5"/>
                        <a:pt x="6" y="5"/>
                      </a:cubicBezTo>
                      <a:cubicBezTo>
                        <a:pt x="0" y="3"/>
                        <a:pt x="0" y="3"/>
                        <a:pt x="0" y="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F37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1956820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651E45A-6A5B-4E20-B11B-949536FA6628}"/>
              </a:ext>
            </a:extLst>
          </p:cNvPr>
          <p:cNvSpPr txBox="1"/>
          <p:nvPr/>
        </p:nvSpPr>
        <p:spPr>
          <a:xfrm>
            <a:off x="5124447" y="161770"/>
            <a:ext cx="1964874" cy="665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dist" defTabSz="914400">
              <a:lnSpc>
                <a:spcPct val="150000"/>
              </a:lnSpc>
              <a:defRPr/>
            </a:pPr>
            <a:r>
              <a:rPr lang="zh-CN" altLang="en-US" sz="2800" i="1" dirty="0">
                <a:latin typeface="微软雅黑 Light"/>
                <a:ea typeface="微软雅黑 Light"/>
              </a:rPr>
              <a:t>素材汇总</a:t>
            </a:r>
            <a:endParaRPr lang="en-US" altLang="zh-CN" sz="2800" i="1" dirty="0">
              <a:latin typeface="微软雅黑 Light"/>
              <a:ea typeface="微软雅黑 Light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4D8EA66-4BB2-462E-B95D-B98C43D0DCC1}"/>
              </a:ext>
            </a:extLst>
          </p:cNvPr>
          <p:cNvCxnSpPr>
            <a:cxnSpLocks/>
          </p:cNvCxnSpPr>
          <p:nvPr/>
        </p:nvCxnSpPr>
        <p:spPr>
          <a:xfrm flipH="1">
            <a:off x="2852057" y="593972"/>
            <a:ext cx="2220683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100000">
                  <a:srgbClr val="2057A6">
                    <a:lumMod val="5000"/>
                    <a:lumOff val="95000"/>
                    <a:alpha val="49000"/>
                  </a:srgbClr>
                </a:gs>
                <a:gs pos="37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963BCB56-F40A-4F55-8E36-830418DEB936}"/>
              </a:ext>
            </a:extLst>
          </p:cNvPr>
          <p:cNvCxnSpPr>
            <a:cxnSpLocks/>
          </p:cNvCxnSpPr>
          <p:nvPr/>
        </p:nvCxnSpPr>
        <p:spPr>
          <a:xfrm flipH="1">
            <a:off x="7141028" y="593972"/>
            <a:ext cx="2220683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2057A6">
                    <a:lumMod val="5000"/>
                    <a:lumOff val="95000"/>
                    <a:alpha val="47000"/>
                  </a:srgbClr>
                </a:gs>
                <a:gs pos="55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</p:cxnSp>
      <p:pic>
        <p:nvPicPr>
          <p:cNvPr id="3" name="图片 2" descr="图片包含 水, 天空, 户外, 河流&#10;&#10;描述已自动生成">
            <a:extLst>
              <a:ext uri="{FF2B5EF4-FFF2-40B4-BE49-F238E27FC236}">
                <a16:creationId xmlns:a16="http://schemas.microsoft.com/office/drawing/2014/main" id="{438EB149-66C4-4357-9F69-C6B4B98D84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/>
        </p:blipFill>
        <p:spPr>
          <a:xfrm>
            <a:off x="167947" y="1302097"/>
            <a:ext cx="3781161" cy="2126903"/>
          </a:xfrm>
          <a:prstGeom prst="rect">
            <a:avLst/>
          </a:prstGeom>
        </p:spPr>
      </p:pic>
      <p:pic>
        <p:nvPicPr>
          <p:cNvPr id="16" name="图片 15" descr="图片包含 建筑物&#10;&#10;描述已自动生成">
            <a:extLst>
              <a:ext uri="{FF2B5EF4-FFF2-40B4-BE49-F238E27FC236}">
                <a16:creationId xmlns:a16="http://schemas.microsoft.com/office/drawing/2014/main" id="{3221B71D-3ED3-4F59-99BA-9C60CDBEB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/>
        </p:blipFill>
        <p:spPr>
          <a:xfrm>
            <a:off x="4209658" y="1302096"/>
            <a:ext cx="3781161" cy="2126903"/>
          </a:xfrm>
          <a:prstGeom prst="rect">
            <a:avLst/>
          </a:prstGeom>
        </p:spPr>
      </p:pic>
      <p:pic>
        <p:nvPicPr>
          <p:cNvPr id="19" name="图片 18" descr="图片包含 火车, 自然, 方式, 草&#10;&#10;描述已自动生成">
            <a:extLst>
              <a:ext uri="{FF2B5EF4-FFF2-40B4-BE49-F238E27FC236}">
                <a16:creationId xmlns:a16="http://schemas.microsoft.com/office/drawing/2014/main" id="{DF6087A4-5FFE-4BA1-9BF5-81A8C2B920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" t="2359" r="8087" b="8846"/>
          <a:stretch/>
        </p:blipFill>
        <p:spPr>
          <a:xfrm>
            <a:off x="8251369" y="1302097"/>
            <a:ext cx="3781161" cy="2126903"/>
          </a:xfrm>
          <a:prstGeom prst="rect">
            <a:avLst/>
          </a:prstGeom>
        </p:spPr>
      </p:pic>
      <p:pic>
        <p:nvPicPr>
          <p:cNvPr id="21" name="图片 20" descr="图片包含 天空, 户外, 草, 建筑物&#10;&#10;描述已自动生成">
            <a:extLst>
              <a:ext uri="{FF2B5EF4-FFF2-40B4-BE49-F238E27FC236}">
                <a16:creationId xmlns:a16="http://schemas.microsoft.com/office/drawing/2014/main" id="{29A5EF58-FF1F-4B1F-A40F-0A4618E27A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/>
        </p:blipFill>
        <p:spPr>
          <a:xfrm>
            <a:off x="167947" y="3745240"/>
            <a:ext cx="3781161" cy="2126903"/>
          </a:xfrm>
          <a:prstGeom prst="rect">
            <a:avLst/>
          </a:prstGeom>
        </p:spPr>
      </p:pic>
      <p:pic>
        <p:nvPicPr>
          <p:cNvPr id="129" name="图片 128" descr="图片包含 天空, 户外, 树, 水&#10;&#10;描述已自动生成">
            <a:extLst>
              <a:ext uri="{FF2B5EF4-FFF2-40B4-BE49-F238E27FC236}">
                <a16:creationId xmlns:a16="http://schemas.microsoft.com/office/drawing/2014/main" id="{31B0DA37-C07D-4662-8BF5-D5BAF6EE04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2" b="5112"/>
          <a:stretch/>
        </p:blipFill>
        <p:spPr>
          <a:xfrm>
            <a:off x="4209658" y="3745240"/>
            <a:ext cx="3781161" cy="2126903"/>
          </a:xfrm>
          <a:prstGeom prst="rect">
            <a:avLst/>
          </a:prstGeom>
        </p:spPr>
      </p:pic>
      <p:pic>
        <p:nvPicPr>
          <p:cNvPr id="131" name="图片 130" descr="图片包含 天空, 户外, 建筑物&#10;&#10;描述已自动生成">
            <a:extLst>
              <a:ext uri="{FF2B5EF4-FFF2-40B4-BE49-F238E27FC236}">
                <a16:creationId xmlns:a16="http://schemas.microsoft.com/office/drawing/2014/main" id="{E9C1C4CA-A841-4814-8811-AA7EE5261E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4" b="7654"/>
          <a:stretch/>
        </p:blipFill>
        <p:spPr>
          <a:xfrm>
            <a:off x="8251369" y="3745239"/>
            <a:ext cx="3781161" cy="2126903"/>
          </a:xfrm>
          <a:prstGeom prst="rect">
            <a:avLst/>
          </a:prstGeom>
        </p:spPr>
      </p:pic>
      <p:sp>
        <p:nvSpPr>
          <p:cNvPr id="132" name="文本框 131">
            <a:extLst>
              <a:ext uri="{FF2B5EF4-FFF2-40B4-BE49-F238E27FC236}">
                <a16:creationId xmlns:a16="http://schemas.microsoft.com/office/drawing/2014/main" id="{DDAB0637-7C61-49CE-8FAD-5D3D2E419F7D}"/>
              </a:ext>
            </a:extLst>
          </p:cNvPr>
          <p:cNvSpPr txBox="1"/>
          <p:nvPr/>
        </p:nvSpPr>
        <p:spPr>
          <a:xfrm>
            <a:off x="3595121" y="6033676"/>
            <a:ext cx="5001757" cy="46070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342900" indent="-342900" algn="dist" defTabSz="914400">
              <a:lnSpc>
                <a:spcPct val="150000"/>
              </a:lnSpc>
              <a:buFont typeface="微软雅黑 Light" panose="020B0502040204020203" pitchFamily="34" charset="-122"/>
              <a:buChar char="★"/>
              <a:defRPr/>
            </a:pPr>
            <a:r>
              <a:rPr lang="zh-CN" altLang="en-US" i="1" dirty="0">
                <a:solidFill>
                  <a:srgbClr val="FF0000"/>
                </a:solidFill>
                <a:latin typeface="微软雅黑 Light"/>
                <a:ea typeface="微软雅黑 Light"/>
              </a:rPr>
              <a:t>以上图片版权归拍摄者，这里不做商用</a:t>
            </a:r>
            <a:endParaRPr lang="en-US" altLang="zh-CN" i="1" dirty="0">
              <a:solidFill>
                <a:srgbClr val="FF0000"/>
              </a:solidFill>
              <a:latin typeface="微软雅黑 Light"/>
              <a:ea typeface="微软雅黑 Light"/>
            </a:endParaRPr>
          </a:p>
        </p:txBody>
      </p:sp>
    </p:spTree>
    <p:extLst>
      <p:ext uri="{BB962C8B-B14F-4D97-AF65-F5344CB8AC3E}">
        <p14:creationId xmlns:p14="http://schemas.microsoft.com/office/powerpoint/2010/main" val="253634095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651E45A-6A5B-4E20-B11B-949536FA6628}"/>
              </a:ext>
            </a:extLst>
          </p:cNvPr>
          <p:cNvSpPr txBox="1"/>
          <p:nvPr/>
        </p:nvSpPr>
        <p:spPr>
          <a:xfrm>
            <a:off x="5113563" y="595501"/>
            <a:ext cx="1964874" cy="665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dist" defTabSz="914400">
              <a:lnSpc>
                <a:spcPct val="150000"/>
              </a:lnSpc>
              <a:defRPr/>
            </a:pPr>
            <a:r>
              <a:rPr lang="zh-CN" altLang="en-US" sz="2800" i="1" dirty="0">
                <a:latin typeface="微软雅黑 Light"/>
                <a:ea typeface="微软雅黑 Light"/>
              </a:rPr>
              <a:t>使用指导</a:t>
            </a:r>
            <a:endParaRPr lang="en-US" altLang="zh-CN" sz="2800" i="1" dirty="0">
              <a:latin typeface="微软雅黑 Light"/>
              <a:ea typeface="微软雅黑 Light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4D8EA66-4BB2-462E-B95D-B98C43D0DCC1}"/>
              </a:ext>
            </a:extLst>
          </p:cNvPr>
          <p:cNvCxnSpPr>
            <a:cxnSpLocks/>
          </p:cNvCxnSpPr>
          <p:nvPr/>
        </p:nvCxnSpPr>
        <p:spPr>
          <a:xfrm flipH="1">
            <a:off x="2841173" y="1027703"/>
            <a:ext cx="2220683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100000">
                  <a:srgbClr val="2057A6">
                    <a:lumMod val="5000"/>
                    <a:lumOff val="95000"/>
                    <a:alpha val="49000"/>
                  </a:srgbClr>
                </a:gs>
                <a:gs pos="37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963BCB56-F40A-4F55-8E36-830418DEB936}"/>
              </a:ext>
            </a:extLst>
          </p:cNvPr>
          <p:cNvCxnSpPr>
            <a:cxnSpLocks/>
          </p:cNvCxnSpPr>
          <p:nvPr/>
        </p:nvCxnSpPr>
        <p:spPr>
          <a:xfrm flipH="1">
            <a:off x="7130144" y="1027703"/>
            <a:ext cx="2220683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2057A6">
                    <a:lumMod val="5000"/>
                    <a:lumOff val="95000"/>
                    <a:alpha val="47000"/>
                  </a:srgbClr>
                </a:gs>
                <a:gs pos="55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</p:cxnSp>
      <p:sp>
        <p:nvSpPr>
          <p:cNvPr id="127" name="文本框 126">
            <a:extLst>
              <a:ext uri="{FF2B5EF4-FFF2-40B4-BE49-F238E27FC236}">
                <a16:creationId xmlns:a16="http://schemas.microsoft.com/office/drawing/2014/main" id="{40761CBF-8C11-44C4-9166-D8A90735A11E}"/>
              </a:ext>
            </a:extLst>
          </p:cNvPr>
          <p:cNvSpPr txBox="1"/>
          <p:nvPr/>
        </p:nvSpPr>
        <p:spPr>
          <a:xfrm>
            <a:off x="1116306" y="1538320"/>
            <a:ext cx="9832525" cy="101470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just" defTabSz="914400">
              <a:lnSpc>
                <a:spcPct val="150000"/>
              </a:lnSpc>
              <a:defRPr/>
            </a:pPr>
            <a:r>
              <a:rPr lang="en-US" altLang="zh-CN" sz="2400" b="1" dirty="0">
                <a:latin typeface="微软雅黑 Light"/>
                <a:ea typeface="微软雅黑 Light"/>
              </a:rPr>
              <a:t>1</a:t>
            </a:r>
            <a:r>
              <a:rPr lang="zh-CN" altLang="en-US" sz="2400" b="1" dirty="0">
                <a:latin typeface="微软雅黑 Light"/>
                <a:ea typeface="微软雅黑 Light"/>
              </a:rPr>
              <a:t>、如何复制页面：</a:t>
            </a:r>
            <a:endParaRPr lang="en-US" altLang="zh-CN" sz="2400" b="1" dirty="0">
              <a:latin typeface="微软雅黑 Light"/>
              <a:ea typeface="微软雅黑 Light"/>
            </a:endParaRPr>
          </a:p>
          <a:p>
            <a:pPr indent="457200" algn="just" defTabSz="914400">
              <a:lnSpc>
                <a:spcPct val="150000"/>
              </a:lnSpc>
              <a:defRPr/>
            </a:pPr>
            <a:r>
              <a:rPr lang="zh-CN" altLang="en-US" dirty="0">
                <a:latin typeface="微软雅黑 Light"/>
                <a:ea typeface="微软雅黑 Light"/>
              </a:rPr>
              <a:t>选中需要复制的页面</a:t>
            </a:r>
            <a:r>
              <a:rPr lang="en-US" altLang="zh-CN" dirty="0">
                <a:latin typeface="微软雅黑 Light"/>
                <a:ea typeface="微软雅黑 Light"/>
              </a:rPr>
              <a:t>——</a:t>
            </a:r>
            <a:r>
              <a:rPr lang="en-US" altLang="zh-CN" dirty="0" err="1">
                <a:latin typeface="微软雅黑 Light"/>
                <a:ea typeface="微软雅黑 Light"/>
              </a:rPr>
              <a:t>Ctrl+C</a:t>
            </a:r>
            <a:r>
              <a:rPr lang="en-US" altLang="zh-CN" dirty="0">
                <a:latin typeface="微软雅黑 Light"/>
                <a:ea typeface="微软雅黑 Light"/>
              </a:rPr>
              <a:t>——</a:t>
            </a:r>
            <a:r>
              <a:rPr lang="zh-CN" altLang="en-US" dirty="0">
                <a:latin typeface="微软雅黑 Light"/>
                <a:ea typeface="微软雅黑 Light"/>
              </a:rPr>
              <a:t>打开新的</a:t>
            </a:r>
            <a:r>
              <a:rPr lang="en-US" altLang="zh-CN" dirty="0">
                <a:latin typeface="微软雅黑 Light"/>
                <a:ea typeface="微软雅黑 Light"/>
              </a:rPr>
              <a:t>PPT——</a:t>
            </a:r>
            <a:r>
              <a:rPr lang="zh-CN" altLang="en-US" dirty="0">
                <a:latin typeface="微软雅黑 Light"/>
                <a:ea typeface="微软雅黑 Light"/>
              </a:rPr>
              <a:t>点击开始</a:t>
            </a:r>
            <a:r>
              <a:rPr lang="en-US" altLang="zh-CN" dirty="0">
                <a:latin typeface="微软雅黑 Light"/>
                <a:ea typeface="微软雅黑 Light"/>
              </a:rPr>
              <a:t>——</a:t>
            </a:r>
            <a:r>
              <a:rPr lang="zh-CN" altLang="en-US" dirty="0">
                <a:latin typeface="微软雅黑 Light"/>
                <a:ea typeface="微软雅黑 Light"/>
              </a:rPr>
              <a:t>粘贴</a:t>
            </a:r>
            <a:r>
              <a:rPr lang="en-US" altLang="zh-CN" dirty="0">
                <a:latin typeface="微软雅黑 Light"/>
                <a:ea typeface="微软雅黑 Light"/>
              </a:rPr>
              <a:t>——</a:t>
            </a:r>
            <a:r>
              <a:rPr lang="zh-CN" altLang="en-US" dirty="0">
                <a:latin typeface="微软雅黑 Light"/>
                <a:ea typeface="微软雅黑 Light"/>
              </a:rPr>
              <a:t>保留原格式</a:t>
            </a:r>
            <a:endParaRPr lang="en-US" altLang="zh-CN" dirty="0">
              <a:latin typeface="微软雅黑 Light"/>
              <a:ea typeface="微软雅黑 Light"/>
            </a:endParaRP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7ADD6D09-2075-413A-BCE0-41FA6DECB1FA}"/>
              </a:ext>
            </a:extLst>
          </p:cNvPr>
          <p:cNvSpPr txBox="1"/>
          <p:nvPr/>
        </p:nvSpPr>
        <p:spPr>
          <a:xfrm>
            <a:off x="1116306" y="3060372"/>
            <a:ext cx="9832525" cy="101470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just" defTabSz="914400">
              <a:lnSpc>
                <a:spcPct val="150000"/>
              </a:lnSpc>
              <a:defRPr/>
            </a:pPr>
            <a:r>
              <a:rPr lang="en-US" altLang="zh-CN" sz="2400" b="1" dirty="0">
                <a:latin typeface="微软雅黑 Light"/>
                <a:ea typeface="微软雅黑 Light"/>
              </a:rPr>
              <a:t>2</a:t>
            </a:r>
            <a:r>
              <a:rPr lang="zh-CN" altLang="en-US" sz="2400" b="1" dirty="0">
                <a:latin typeface="微软雅黑 Light"/>
                <a:ea typeface="微软雅黑 Light"/>
              </a:rPr>
              <a:t>、如何更改图片：</a:t>
            </a:r>
            <a:endParaRPr lang="en-US" altLang="zh-CN" sz="2400" b="1" dirty="0">
              <a:latin typeface="微软雅黑 Light"/>
              <a:ea typeface="微软雅黑 Light"/>
            </a:endParaRPr>
          </a:p>
          <a:p>
            <a:pPr indent="457200" algn="just" defTabSz="914400">
              <a:lnSpc>
                <a:spcPct val="150000"/>
              </a:lnSpc>
              <a:defRPr/>
            </a:pPr>
            <a:r>
              <a:rPr lang="zh-CN" altLang="en-US" dirty="0">
                <a:latin typeface="微软雅黑 Light"/>
                <a:ea typeface="微软雅黑 Light"/>
              </a:rPr>
              <a:t>开始</a:t>
            </a:r>
            <a:r>
              <a:rPr lang="en-US" altLang="zh-CN" dirty="0">
                <a:latin typeface="微软雅黑 Light"/>
                <a:ea typeface="微软雅黑 Light"/>
              </a:rPr>
              <a:t>——</a:t>
            </a:r>
            <a:r>
              <a:rPr lang="zh-CN" altLang="en-US" dirty="0">
                <a:latin typeface="微软雅黑 Light"/>
                <a:ea typeface="微软雅黑 Light"/>
              </a:rPr>
              <a:t>选择</a:t>
            </a:r>
            <a:r>
              <a:rPr lang="en-US" altLang="zh-CN" dirty="0">
                <a:latin typeface="微软雅黑 Light"/>
                <a:ea typeface="微软雅黑 Light"/>
              </a:rPr>
              <a:t>——</a:t>
            </a:r>
            <a:r>
              <a:rPr lang="zh-CN" altLang="en-US" dirty="0">
                <a:latin typeface="微软雅黑 Light"/>
                <a:ea typeface="微软雅黑 Light"/>
              </a:rPr>
              <a:t>选择窗格</a:t>
            </a:r>
            <a:r>
              <a:rPr lang="en-US" altLang="zh-CN" dirty="0">
                <a:latin typeface="微软雅黑 Light"/>
                <a:ea typeface="微软雅黑 Light"/>
              </a:rPr>
              <a:t>——</a:t>
            </a:r>
            <a:r>
              <a:rPr lang="zh-CN" altLang="en-US" dirty="0">
                <a:latin typeface="微软雅黑 Light"/>
                <a:ea typeface="微软雅黑 Light"/>
              </a:rPr>
              <a:t>选中图片图层</a:t>
            </a:r>
            <a:r>
              <a:rPr lang="en-US" altLang="zh-CN" dirty="0">
                <a:latin typeface="微软雅黑 Light"/>
                <a:ea typeface="微软雅黑 Light"/>
              </a:rPr>
              <a:t>——</a:t>
            </a:r>
            <a:r>
              <a:rPr lang="zh-CN" altLang="en-US" dirty="0">
                <a:latin typeface="微软雅黑 Light"/>
                <a:ea typeface="微软雅黑 Light"/>
              </a:rPr>
              <a:t>鼠标放在端点上点击右键</a:t>
            </a:r>
            <a:r>
              <a:rPr lang="en-US" altLang="zh-CN" dirty="0">
                <a:latin typeface="微软雅黑 Light"/>
                <a:ea typeface="微软雅黑 Light"/>
              </a:rPr>
              <a:t>——</a:t>
            </a:r>
            <a:r>
              <a:rPr lang="zh-CN" altLang="en-US" dirty="0">
                <a:latin typeface="微软雅黑 Light"/>
                <a:ea typeface="微软雅黑 Light"/>
              </a:rPr>
              <a:t>更改图片</a:t>
            </a:r>
            <a:endParaRPr lang="en-US" altLang="zh-CN" dirty="0">
              <a:latin typeface="微软雅黑 Light"/>
              <a:ea typeface="微软雅黑 Light"/>
            </a:endParaRPr>
          </a:p>
        </p:txBody>
      </p:sp>
      <p:sp>
        <p:nvSpPr>
          <p:cNvPr id="129" name="文本框 128">
            <a:extLst>
              <a:ext uri="{FF2B5EF4-FFF2-40B4-BE49-F238E27FC236}">
                <a16:creationId xmlns:a16="http://schemas.microsoft.com/office/drawing/2014/main" id="{596A7AAE-BCD4-4DA0-A69E-DBDB4E583318}"/>
              </a:ext>
            </a:extLst>
          </p:cNvPr>
          <p:cNvSpPr txBox="1"/>
          <p:nvPr/>
        </p:nvSpPr>
        <p:spPr>
          <a:xfrm>
            <a:off x="1116306" y="4582423"/>
            <a:ext cx="9832525" cy="101470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just" defTabSz="914400">
              <a:lnSpc>
                <a:spcPct val="150000"/>
              </a:lnSpc>
              <a:defRPr/>
            </a:pPr>
            <a:r>
              <a:rPr lang="en-US" altLang="zh-CN" sz="2400" b="1" dirty="0">
                <a:latin typeface="微软雅黑 Light"/>
                <a:ea typeface="微软雅黑 Light"/>
              </a:rPr>
              <a:t>3</a:t>
            </a:r>
            <a:r>
              <a:rPr lang="zh-CN" altLang="en-US" sz="2400" b="1" dirty="0">
                <a:latin typeface="微软雅黑 Light"/>
                <a:ea typeface="微软雅黑 Light"/>
              </a:rPr>
              <a:t>、如何修改校徽颜色：</a:t>
            </a:r>
            <a:endParaRPr lang="en-US" altLang="zh-CN" sz="2400" b="1" dirty="0">
              <a:latin typeface="微软雅黑 Light"/>
              <a:ea typeface="微软雅黑 Light"/>
            </a:endParaRPr>
          </a:p>
          <a:p>
            <a:pPr indent="457200" algn="just" defTabSz="914400">
              <a:lnSpc>
                <a:spcPct val="150000"/>
              </a:lnSpc>
              <a:defRPr/>
            </a:pPr>
            <a:r>
              <a:rPr lang="zh-CN" altLang="en-US" dirty="0">
                <a:latin typeface="微软雅黑 Light"/>
                <a:ea typeface="微软雅黑 Light"/>
              </a:rPr>
              <a:t>点击校徽</a:t>
            </a:r>
            <a:r>
              <a:rPr lang="en-US" altLang="zh-CN" dirty="0">
                <a:latin typeface="微软雅黑 Light"/>
                <a:ea typeface="微软雅黑 Light"/>
              </a:rPr>
              <a:t>——</a:t>
            </a:r>
            <a:r>
              <a:rPr lang="zh-CN" altLang="en-US" dirty="0">
                <a:latin typeface="微软雅黑 Light"/>
                <a:ea typeface="微软雅黑 Light"/>
              </a:rPr>
              <a:t>形状格式</a:t>
            </a:r>
            <a:r>
              <a:rPr lang="en-US" altLang="zh-CN" dirty="0">
                <a:latin typeface="微软雅黑 Light"/>
                <a:ea typeface="微软雅黑 Light"/>
              </a:rPr>
              <a:t>——</a:t>
            </a:r>
            <a:r>
              <a:rPr lang="zh-CN" altLang="en-US" dirty="0">
                <a:latin typeface="微软雅黑 Light"/>
                <a:ea typeface="微软雅黑 Light"/>
              </a:rPr>
              <a:t>形状填充</a:t>
            </a:r>
            <a:r>
              <a:rPr lang="en-US" altLang="zh-CN" dirty="0">
                <a:latin typeface="微软雅黑 Light"/>
                <a:ea typeface="微软雅黑 Light"/>
              </a:rPr>
              <a:t>——</a:t>
            </a:r>
            <a:r>
              <a:rPr lang="zh-CN" altLang="en-US" dirty="0">
                <a:latin typeface="微软雅黑 Light"/>
                <a:ea typeface="微软雅黑 Light"/>
              </a:rPr>
              <a:t>选择合适的颜色</a:t>
            </a:r>
            <a:endParaRPr lang="en-US" altLang="zh-CN" dirty="0">
              <a:latin typeface="微软雅黑 Light"/>
              <a:ea typeface="微软雅黑 Light"/>
            </a:endParaRPr>
          </a:p>
        </p:txBody>
      </p:sp>
    </p:spTree>
    <p:extLst>
      <p:ext uri="{BB962C8B-B14F-4D97-AF65-F5344CB8AC3E}">
        <p14:creationId xmlns:p14="http://schemas.microsoft.com/office/powerpoint/2010/main" val="101797436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651E45A-6A5B-4E20-B11B-949536FA6628}"/>
              </a:ext>
            </a:extLst>
          </p:cNvPr>
          <p:cNvSpPr txBox="1"/>
          <p:nvPr/>
        </p:nvSpPr>
        <p:spPr>
          <a:xfrm>
            <a:off x="5124447" y="602812"/>
            <a:ext cx="1964874" cy="665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dist" defTabSz="914400">
              <a:lnSpc>
                <a:spcPct val="150000"/>
              </a:lnSpc>
              <a:defRPr/>
            </a:pPr>
            <a:r>
              <a:rPr lang="zh-CN" altLang="en-US" sz="2800" i="1" dirty="0">
                <a:latin typeface="微软雅黑 Light"/>
                <a:ea typeface="微软雅黑 Light"/>
              </a:rPr>
              <a:t>设计说明</a:t>
            </a:r>
            <a:endParaRPr lang="en-US" altLang="zh-CN" sz="2800" i="1" dirty="0">
              <a:latin typeface="微软雅黑 Light"/>
              <a:ea typeface="微软雅黑 Light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4D8EA66-4BB2-462E-B95D-B98C43D0DCC1}"/>
              </a:ext>
            </a:extLst>
          </p:cNvPr>
          <p:cNvCxnSpPr>
            <a:cxnSpLocks/>
          </p:cNvCxnSpPr>
          <p:nvPr/>
        </p:nvCxnSpPr>
        <p:spPr>
          <a:xfrm flipH="1">
            <a:off x="2852057" y="1035014"/>
            <a:ext cx="2220683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100000">
                  <a:srgbClr val="2057A6">
                    <a:lumMod val="5000"/>
                    <a:lumOff val="95000"/>
                    <a:alpha val="49000"/>
                  </a:srgbClr>
                </a:gs>
                <a:gs pos="37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963BCB56-F40A-4F55-8E36-830418DEB936}"/>
              </a:ext>
            </a:extLst>
          </p:cNvPr>
          <p:cNvCxnSpPr>
            <a:cxnSpLocks/>
          </p:cNvCxnSpPr>
          <p:nvPr/>
        </p:nvCxnSpPr>
        <p:spPr>
          <a:xfrm flipH="1">
            <a:off x="7141028" y="1035014"/>
            <a:ext cx="2220683" cy="0"/>
          </a:xfrm>
          <a:prstGeom prst="line">
            <a:avLst/>
          </a:prstGeom>
          <a:noFill/>
          <a:ln w="25400" cap="flat" cmpd="sng" algn="ctr">
            <a:gradFill flip="none" rotWithShape="1">
              <a:gsLst>
                <a:gs pos="0">
                  <a:srgbClr val="2057A6">
                    <a:lumMod val="5000"/>
                    <a:lumOff val="95000"/>
                    <a:alpha val="47000"/>
                  </a:srgbClr>
                </a:gs>
                <a:gs pos="55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</p:cxnSp>
      <p:sp>
        <p:nvSpPr>
          <p:cNvPr id="127" name="文本框 126">
            <a:extLst>
              <a:ext uri="{FF2B5EF4-FFF2-40B4-BE49-F238E27FC236}">
                <a16:creationId xmlns:a16="http://schemas.microsoft.com/office/drawing/2014/main" id="{40761CBF-8C11-44C4-9166-D8A90735A11E}"/>
              </a:ext>
            </a:extLst>
          </p:cNvPr>
          <p:cNvSpPr txBox="1"/>
          <p:nvPr/>
        </p:nvSpPr>
        <p:spPr>
          <a:xfrm>
            <a:off x="1773423" y="1807741"/>
            <a:ext cx="8642786" cy="246368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indent="457200" algn="just" defTabSz="914400">
              <a:lnSpc>
                <a:spcPct val="200000"/>
              </a:lnSpc>
              <a:defRPr/>
            </a:pPr>
            <a:r>
              <a:rPr lang="zh-CN" altLang="en-US" sz="2000" dirty="0">
                <a:latin typeface="微软雅黑 Light"/>
                <a:ea typeface="微软雅黑 Light"/>
              </a:rPr>
              <a:t>本份</a:t>
            </a:r>
            <a:r>
              <a:rPr lang="en-US" altLang="zh-CN" sz="2000" dirty="0">
                <a:latin typeface="微软雅黑 Light"/>
                <a:ea typeface="微软雅黑 Light"/>
              </a:rPr>
              <a:t>PPT</a:t>
            </a:r>
            <a:r>
              <a:rPr lang="zh-CN" altLang="en-US" sz="2000" dirty="0">
                <a:latin typeface="微软雅黑 Light"/>
                <a:ea typeface="微软雅黑 Light"/>
              </a:rPr>
              <a:t>是为天津科技大学师生设计的答辩汇报专用</a:t>
            </a:r>
            <a:r>
              <a:rPr lang="en-US" altLang="zh-CN" sz="2000" dirty="0">
                <a:latin typeface="微软雅黑 Light"/>
                <a:ea typeface="微软雅黑 Light"/>
              </a:rPr>
              <a:t>PPT</a:t>
            </a:r>
            <a:r>
              <a:rPr lang="zh-CN" altLang="en-US" sz="2000" dirty="0">
                <a:latin typeface="微软雅黑 Light"/>
                <a:ea typeface="微软雅黑 Light"/>
              </a:rPr>
              <a:t>，因考到学校大部分教室的光线和投影设备的问题，故页面大部分以深色为背景。</a:t>
            </a:r>
            <a:endParaRPr lang="en-US" altLang="zh-CN" sz="2000" dirty="0">
              <a:latin typeface="微软雅黑 Light"/>
              <a:ea typeface="微软雅黑 Light"/>
            </a:endParaRPr>
          </a:p>
          <a:p>
            <a:pPr indent="457200" algn="just" defTabSz="914400">
              <a:lnSpc>
                <a:spcPct val="200000"/>
              </a:lnSpc>
              <a:defRPr/>
            </a:pPr>
            <a:r>
              <a:rPr lang="zh-CN" altLang="en-US" sz="2000" dirty="0">
                <a:latin typeface="微软雅黑 Light"/>
                <a:ea typeface="微软雅黑 Light"/>
              </a:rPr>
              <a:t>整份</a:t>
            </a:r>
            <a:r>
              <a:rPr lang="en-US" altLang="zh-CN" sz="2000" dirty="0">
                <a:latin typeface="微软雅黑 Light"/>
                <a:ea typeface="微软雅黑 Light"/>
              </a:rPr>
              <a:t>PPT</a:t>
            </a:r>
            <a:r>
              <a:rPr lang="zh-CN" altLang="en-US" sz="2000" dirty="0">
                <a:latin typeface="微软雅黑 Light"/>
                <a:ea typeface="微软雅黑 Light"/>
              </a:rPr>
              <a:t>以科大校徽的颜色为主要色调，页面中的图片大多为科大风景照，所以这是一份充满天津科技大学特色的</a:t>
            </a:r>
            <a:r>
              <a:rPr lang="en-US" altLang="zh-CN" sz="2000" dirty="0">
                <a:latin typeface="微软雅黑 Light"/>
                <a:ea typeface="微软雅黑 Light"/>
              </a:rPr>
              <a:t>PPT</a:t>
            </a:r>
            <a:r>
              <a:rPr lang="zh-CN" altLang="en-US" sz="2000" dirty="0">
                <a:latin typeface="微软雅黑 Light"/>
                <a:ea typeface="微软雅黑 Light"/>
              </a:rPr>
              <a:t>模板，希望大家能喜欢！</a:t>
            </a:r>
            <a:endParaRPr lang="en-US" altLang="zh-CN" sz="1600" dirty="0">
              <a:latin typeface="微软雅黑 Light"/>
              <a:ea typeface="微软雅黑 Ligh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A9DEE71-0B87-477B-A6BB-F872425B1D2F}"/>
              </a:ext>
            </a:extLst>
          </p:cNvPr>
          <p:cNvSpPr txBox="1"/>
          <p:nvPr/>
        </p:nvSpPr>
        <p:spPr>
          <a:xfrm>
            <a:off x="5517161" y="5713820"/>
            <a:ext cx="6674839" cy="50161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342900" indent="-342900" algn="ctr" defTabSz="914400">
              <a:lnSpc>
                <a:spcPct val="150000"/>
              </a:lnSpc>
              <a:buFont typeface="微软雅黑 Light" panose="020B0502040204020203" pitchFamily="34" charset="-122"/>
              <a:buChar char="★"/>
              <a:defRPr/>
            </a:pPr>
            <a:r>
              <a:rPr lang="zh-CN" altLang="en-US" sz="2000" i="1" dirty="0">
                <a:solidFill>
                  <a:srgbClr val="C00000"/>
                </a:solidFill>
                <a:latin typeface="微软雅黑 Light"/>
                <a:ea typeface="微软雅黑 Light"/>
              </a:rPr>
              <a:t>本份</a:t>
            </a:r>
            <a:r>
              <a:rPr lang="en-US" altLang="zh-CN" sz="2000" i="1" dirty="0">
                <a:solidFill>
                  <a:srgbClr val="C00000"/>
                </a:solidFill>
                <a:latin typeface="微软雅黑 Light"/>
                <a:ea typeface="微软雅黑 Light"/>
              </a:rPr>
              <a:t>PPT</a:t>
            </a:r>
            <a:r>
              <a:rPr lang="zh-CN" altLang="en-US" sz="2000" i="1" dirty="0">
                <a:solidFill>
                  <a:srgbClr val="C00000"/>
                </a:solidFill>
                <a:latin typeface="微软雅黑 Light"/>
                <a:ea typeface="微软雅黑 Light"/>
              </a:rPr>
              <a:t>免费分享给科大的师生，并不做商业用途！</a:t>
            </a:r>
            <a:endParaRPr lang="en-US" altLang="zh-CN" sz="1600" i="1" dirty="0">
              <a:solidFill>
                <a:srgbClr val="C00000"/>
              </a:solidFill>
              <a:latin typeface="微软雅黑 Light"/>
              <a:ea typeface="微软雅黑 Light"/>
            </a:endParaRPr>
          </a:p>
        </p:txBody>
      </p:sp>
    </p:spTree>
    <p:extLst>
      <p:ext uri="{BB962C8B-B14F-4D97-AF65-F5344CB8AC3E}">
        <p14:creationId xmlns:p14="http://schemas.microsoft.com/office/powerpoint/2010/main" val="375239638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天空, 户外, 树, 水&#10;&#10;描述已自动生成">
            <a:extLst>
              <a:ext uri="{FF2B5EF4-FFF2-40B4-BE49-F238E27FC236}">
                <a16:creationId xmlns:a16="http://schemas.microsoft.com/office/drawing/2014/main" id="{0D40BA34-E85E-4CE8-AA74-2B6D4DD59B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6" r="18114"/>
          <a:stretch/>
        </p:blipFill>
        <p:spPr>
          <a:xfrm>
            <a:off x="6629400" y="0"/>
            <a:ext cx="5562600" cy="6858000"/>
          </a:xfrm>
          <a:prstGeom prst="rect">
            <a:avLst/>
          </a:prstGeom>
        </p:spPr>
      </p:pic>
      <p:grpSp>
        <p:nvGrpSpPr>
          <p:cNvPr id="4" name="îSlide">
            <a:extLst>
              <a:ext uri="{FF2B5EF4-FFF2-40B4-BE49-F238E27FC236}">
                <a16:creationId xmlns:a16="http://schemas.microsoft.com/office/drawing/2014/main" id="{D7C0CDB7-D993-4943-829A-DD8BD232B618}"/>
              </a:ext>
            </a:extLst>
          </p:cNvPr>
          <p:cNvGrpSpPr/>
          <p:nvPr/>
        </p:nvGrpSpPr>
        <p:grpSpPr>
          <a:xfrm>
            <a:off x="346978" y="454870"/>
            <a:ext cx="5920203" cy="5948260"/>
            <a:chOff x="-15875" y="2251075"/>
            <a:chExt cx="2344738" cy="2355850"/>
          </a:xfrm>
        </p:grpSpPr>
        <p:sp>
          <p:nvSpPr>
            <p:cNvPr id="5" name="isļídê">
              <a:extLst>
                <a:ext uri="{FF2B5EF4-FFF2-40B4-BE49-F238E27FC236}">
                  <a16:creationId xmlns:a16="http://schemas.microsoft.com/office/drawing/2014/main" id="{3FF7B674-D50A-4D40-8F14-145D56A921FE}"/>
                </a:ext>
              </a:extLst>
            </p:cNvPr>
            <p:cNvSpPr/>
            <p:nvPr/>
          </p:nvSpPr>
          <p:spPr bwMode="auto">
            <a:xfrm>
              <a:off x="-15875" y="2251075"/>
              <a:ext cx="2344738" cy="2355850"/>
            </a:xfrm>
            <a:custGeom>
              <a:avLst/>
              <a:gdLst>
                <a:gd name="T0" fmla="*/ 357 w 740"/>
                <a:gd name="T1" fmla="*/ 6 h 743"/>
                <a:gd name="T2" fmla="*/ 623 w 740"/>
                <a:gd name="T3" fmla="*/ 106 h 743"/>
                <a:gd name="T4" fmla="*/ 737 w 740"/>
                <a:gd name="T5" fmla="*/ 359 h 743"/>
                <a:gd name="T6" fmla="*/ 710 w 740"/>
                <a:gd name="T7" fmla="*/ 513 h 743"/>
                <a:gd name="T8" fmla="*/ 532 w 740"/>
                <a:gd name="T9" fmla="*/ 702 h 743"/>
                <a:gd name="T10" fmla="*/ 386 w 740"/>
                <a:gd name="T11" fmla="*/ 739 h 743"/>
                <a:gd name="T12" fmla="*/ 119 w 740"/>
                <a:gd name="T13" fmla="*/ 639 h 743"/>
                <a:gd name="T14" fmla="*/ 41 w 740"/>
                <a:gd name="T15" fmla="*/ 533 h 743"/>
                <a:gd name="T16" fmla="*/ 4 w 740"/>
                <a:gd name="T17" fmla="*/ 387 h 743"/>
                <a:gd name="T18" fmla="*/ 104 w 740"/>
                <a:gd name="T19" fmla="*/ 120 h 743"/>
                <a:gd name="T20" fmla="*/ 314 w 740"/>
                <a:gd name="T21" fmla="*/ 9 h 743"/>
                <a:gd name="T22" fmla="*/ 357 w 740"/>
                <a:gd name="T23" fmla="*/ 6 h 743"/>
                <a:gd name="T24" fmla="*/ 118 w 740"/>
                <a:gd name="T25" fmla="*/ 123 h 743"/>
                <a:gd name="T26" fmla="*/ 16 w 740"/>
                <a:gd name="T27" fmla="*/ 376 h 743"/>
                <a:gd name="T28" fmla="*/ 48 w 740"/>
                <a:gd name="T29" fmla="*/ 520 h 743"/>
                <a:gd name="T30" fmla="*/ 122 w 740"/>
                <a:gd name="T31" fmla="*/ 625 h 743"/>
                <a:gd name="T32" fmla="*/ 374 w 740"/>
                <a:gd name="T33" fmla="*/ 727 h 743"/>
                <a:gd name="T34" fmla="*/ 520 w 740"/>
                <a:gd name="T35" fmla="*/ 695 h 743"/>
                <a:gd name="T36" fmla="*/ 623 w 740"/>
                <a:gd name="T37" fmla="*/ 622 h 743"/>
                <a:gd name="T38" fmla="*/ 696 w 740"/>
                <a:gd name="T39" fmla="*/ 516 h 743"/>
                <a:gd name="T40" fmla="*/ 726 w 740"/>
                <a:gd name="T41" fmla="*/ 370 h 743"/>
                <a:gd name="T42" fmla="*/ 694 w 740"/>
                <a:gd name="T43" fmla="*/ 225 h 743"/>
                <a:gd name="T44" fmla="*/ 516 w 740"/>
                <a:gd name="T45" fmla="*/ 48 h 743"/>
                <a:gd name="T46" fmla="*/ 369 w 740"/>
                <a:gd name="T47" fmla="*/ 17 h 743"/>
                <a:gd name="T48" fmla="*/ 118 w 740"/>
                <a:gd name="T49" fmla="*/ 12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40" h="743">
                  <a:moveTo>
                    <a:pt x="357" y="6"/>
                  </a:moveTo>
                  <a:cubicBezTo>
                    <a:pt x="475" y="0"/>
                    <a:pt x="563" y="50"/>
                    <a:pt x="623" y="106"/>
                  </a:cubicBezTo>
                  <a:cubicBezTo>
                    <a:pt x="685" y="163"/>
                    <a:pt x="732" y="246"/>
                    <a:pt x="737" y="359"/>
                  </a:cubicBezTo>
                  <a:cubicBezTo>
                    <a:pt x="740" y="417"/>
                    <a:pt x="728" y="470"/>
                    <a:pt x="710" y="513"/>
                  </a:cubicBezTo>
                  <a:cubicBezTo>
                    <a:pt x="675" y="598"/>
                    <a:pt x="613" y="662"/>
                    <a:pt x="532" y="702"/>
                  </a:cubicBezTo>
                  <a:cubicBezTo>
                    <a:pt x="491" y="722"/>
                    <a:pt x="442" y="737"/>
                    <a:pt x="386" y="739"/>
                  </a:cubicBezTo>
                  <a:cubicBezTo>
                    <a:pt x="267" y="743"/>
                    <a:pt x="182" y="697"/>
                    <a:pt x="119" y="639"/>
                  </a:cubicBezTo>
                  <a:cubicBezTo>
                    <a:pt x="87" y="610"/>
                    <a:pt x="61" y="574"/>
                    <a:pt x="41" y="533"/>
                  </a:cubicBezTo>
                  <a:cubicBezTo>
                    <a:pt x="21" y="492"/>
                    <a:pt x="6" y="444"/>
                    <a:pt x="4" y="387"/>
                  </a:cubicBezTo>
                  <a:cubicBezTo>
                    <a:pt x="0" y="267"/>
                    <a:pt x="47" y="181"/>
                    <a:pt x="104" y="120"/>
                  </a:cubicBezTo>
                  <a:cubicBezTo>
                    <a:pt x="154" y="67"/>
                    <a:pt x="223" y="24"/>
                    <a:pt x="314" y="9"/>
                  </a:cubicBezTo>
                  <a:cubicBezTo>
                    <a:pt x="328" y="7"/>
                    <a:pt x="343" y="6"/>
                    <a:pt x="357" y="6"/>
                  </a:cubicBezTo>
                  <a:close/>
                  <a:moveTo>
                    <a:pt x="118" y="123"/>
                  </a:moveTo>
                  <a:cubicBezTo>
                    <a:pt x="60" y="181"/>
                    <a:pt x="16" y="262"/>
                    <a:pt x="16" y="376"/>
                  </a:cubicBezTo>
                  <a:cubicBezTo>
                    <a:pt x="16" y="432"/>
                    <a:pt x="29" y="479"/>
                    <a:pt x="48" y="520"/>
                  </a:cubicBezTo>
                  <a:cubicBezTo>
                    <a:pt x="67" y="561"/>
                    <a:pt x="91" y="596"/>
                    <a:pt x="122" y="625"/>
                  </a:cubicBezTo>
                  <a:cubicBezTo>
                    <a:pt x="183" y="683"/>
                    <a:pt x="261" y="727"/>
                    <a:pt x="374" y="727"/>
                  </a:cubicBezTo>
                  <a:cubicBezTo>
                    <a:pt x="430" y="727"/>
                    <a:pt x="479" y="714"/>
                    <a:pt x="520" y="695"/>
                  </a:cubicBezTo>
                  <a:cubicBezTo>
                    <a:pt x="560" y="677"/>
                    <a:pt x="594" y="651"/>
                    <a:pt x="623" y="622"/>
                  </a:cubicBezTo>
                  <a:cubicBezTo>
                    <a:pt x="653" y="592"/>
                    <a:pt x="677" y="558"/>
                    <a:pt x="696" y="516"/>
                  </a:cubicBezTo>
                  <a:cubicBezTo>
                    <a:pt x="714" y="476"/>
                    <a:pt x="728" y="424"/>
                    <a:pt x="726" y="370"/>
                  </a:cubicBezTo>
                  <a:cubicBezTo>
                    <a:pt x="725" y="313"/>
                    <a:pt x="712" y="265"/>
                    <a:pt x="694" y="225"/>
                  </a:cubicBezTo>
                  <a:cubicBezTo>
                    <a:pt x="657" y="145"/>
                    <a:pt x="597" y="84"/>
                    <a:pt x="516" y="48"/>
                  </a:cubicBezTo>
                  <a:cubicBezTo>
                    <a:pt x="474" y="30"/>
                    <a:pt x="424" y="17"/>
                    <a:pt x="369" y="17"/>
                  </a:cubicBezTo>
                  <a:cubicBezTo>
                    <a:pt x="255" y="18"/>
                    <a:pt x="175" y="66"/>
                    <a:pt x="118" y="1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6" name="iṥ1iḑé">
              <a:extLst>
                <a:ext uri="{FF2B5EF4-FFF2-40B4-BE49-F238E27FC236}">
                  <a16:creationId xmlns:a16="http://schemas.microsoft.com/office/drawing/2014/main" id="{47861921-3340-4154-88B2-F3AE4D838AA9}"/>
                </a:ext>
              </a:extLst>
            </p:cNvPr>
            <p:cNvSpPr/>
            <p:nvPr/>
          </p:nvSpPr>
          <p:spPr bwMode="auto">
            <a:xfrm>
              <a:off x="1082675" y="2346325"/>
              <a:ext cx="130175" cy="158750"/>
            </a:xfrm>
            <a:custGeom>
              <a:avLst/>
              <a:gdLst>
                <a:gd name="T0" fmla="*/ 37 w 41"/>
                <a:gd name="T1" fmla="*/ 14 h 50"/>
                <a:gd name="T2" fmla="*/ 26 w 41"/>
                <a:gd name="T3" fmla="*/ 16 h 50"/>
                <a:gd name="T4" fmla="*/ 15 w 41"/>
                <a:gd name="T5" fmla="*/ 14 h 50"/>
                <a:gd name="T6" fmla="*/ 38 w 41"/>
                <a:gd name="T7" fmla="*/ 28 h 50"/>
                <a:gd name="T8" fmla="*/ 3 w 41"/>
                <a:gd name="T9" fmla="*/ 30 h 50"/>
                <a:gd name="T10" fmla="*/ 13 w 41"/>
                <a:gd name="T11" fmla="*/ 30 h 50"/>
                <a:gd name="T12" fmla="*/ 26 w 41"/>
                <a:gd name="T13" fmla="*/ 33 h 50"/>
                <a:gd name="T14" fmla="*/ 4 w 41"/>
                <a:gd name="T15" fmla="*/ 12 h 50"/>
                <a:gd name="T16" fmla="*/ 37 w 41"/>
                <a:gd name="T17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50">
                  <a:moveTo>
                    <a:pt x="37" y="14"/>
                  </a:moveTo>
                  <a:cubicBezTo>
                    <a:pt x="35" y="16"/>
                    <a:pt x="30" y="16"/>
                    <a:pt x="26" y="16"/>
                  </a:cubicBezTo>
                  <a:cubicBezTo>
                    <a:pt x="25" y="13"/>
                    <a:pt x="18" y="9"/>
                    <a:pt x="15" y="14"/>
                  </a:cubicBezTo>
                  <a:cubicBezTo>
                    <a:pt x="23" y="20"/>
                    <a:pt x="37" y="18"/>
                    <a:pt x="38" y="28"/>
                  </a:cubicBezTo>
                  <a:cubicBezTo>
                    <a:pt x="41" y="48"/>
                    <a:pt x="3" y="50"/>
                    <a:pt x="3" y="30"/>
                  </a:cubicBezTo>
                  <a:cubicBezTo>
                    <a:pt x="7" y="31"/>
                    <a:pt x="9" y="29"/>
                    <a:pt x="13" y="30"/>
                  </a:cubicBezTo>
                  <a:cubicBezTo>
                    <a:pt x="14" y="34"/>
                    <a:pt x="23" y="39"/>
                    <a:pt x="26" y="33"/>
                  </a:cubicBezTo>
                  <a:cubicBezTo>
                    <a:pt x="22" y="23"/>
                    <a:pt x="0" y="29"/>
                    <a:pt x="4" y="12"/>
                  </a:cubicBezTo>
                  <a:cubicBezTo>
                    <a:pt x="7" y="1"/>
                    <a:pt x="34" y="0"/>
                    <a:pt x="37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7" name="îsḻiḓé">
              <a:extLst>
                <a:ext uri="{FF2B5EF4-FFF2-40B4-BE49-F238E27FC236}">
                  <a16:creationId xmlns:a16="http://schemas.microsoft.com/office/drawing/2014/main" id="{D74D945E-1E3E-4200-81C2-3D09338BA4EA}"/>
                </a:ext>
              </a:extLst>
            </p:cNvPr>
            <p:cNvSpPr/>
            <p:nvPr/>
          </p:nvSpPr>
          <p:spPr bwMode="auto">
            <a:xfrm>
              <a:off x="944563" y="2368550"/>
              <a:ext cx="65088" cy="133350"/>
            </a:xfrm>
            <a:custGeom>
              <a:avLst/>
              <a:gdLst>
                <a:gd name="T0" fmla="*/ 19 w 21"/>
                <a:gd name="T1" fmla="*/ 1 h 42"/>
                <a:gd name="T2" fmla="*/ 20 w 21"/>
                <a:gd name="T3" fmla="*/ 7 h 42"/>
                <a:gd name="T4" fmla="*/ 14 w 21"/>
                <a:gd name="T5" fmla="*/ 11 h 42"/>
                <a:gd name="T6" fmla="*/ 19 w 21"/>
                <a:gd name="T7" fmla="*/ 12 h 42"/>
                <a:gd name="T8" fmla="*/ 21 w 21"/>
                <a:gd name="T9" fmla="*/ 19 h 42"/>
                <a:gd name="T10" fmla="*/ 16 w 21"/>
                <a:gd name="T11" fmla="*/ 20 h 42"/>
                <a:gd name="T12" fmla="*/ 19 w 21"/>
                <a:gd name="T13" fmla="*/ 39 h 42"/>
                <a:gd name="T14" fmla="*/ 8 w 21"/>
                <a:gd name="T15" fmla="*/ 42 h 42"/>
                <a:gd name="T16" fmla="*/ 5 w 21"/>
                <a:gd name="T17" fmla="*/ 22 h 42"/>
                <a:gd name="T18" fmla="*/ 1 w 21"/>
                <a:gd name="T19" fmla="*/ 22 h 42"/>
                <a:gd name="T20" fmla="*/ 0 w 21"/>
                <a:gd name="T21" fmla="*/ 15 h 42"/>
                <a:gd name="T22" fmla="*/ 3 w 21"/>
                <a:gd name="T23" fmla="*/ 14 h 42"/>
                <a:gd name="T24" fmla="*/ 19 w 21"/>
                <a:gd name="T25" fmla="*/ 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2">
                  <a:moveTo>
                    <a:pt x="19" y="1"/>
                  </a:moveTo>
                  <a:cubicBezTo>
                    <a:pt x="21" y="2"/>
                    <a:pt x="20" y="5"/>
                    <a:pt x="20" y="7"/>
                  </a:cubicBezTo>
                  <a:cubicBezTo>
                    <a:pt x="18" y="8"/>
                    <a:pt x="14" y="7"/>
                    <a:pt x="14" y="11"/>
                  </a:cubicBezTo>
                  <a:cubicBezTo>
                    <a:pt x="15" y="14"/>
                    <a:pt x="18" y="10"/>
                    <a:pt x="19" y="12"/>
                  </a:cubicBezTo>
                  <a:cubicBezTo>
                    <a:pt x="20" y="14"/>
                    <a:pt x="20" y="17"/>
                    <a:pt x="21" y="19"/>
                  </a:cubicBezTo>
                  <a:cubicBezTo>
                    <a:pt x="19" y="19"/>
                    <a:pt x="18" y="20"/>
                    <a:pt x="16" y="20"/>
                  </a:cubicBezTo>
                  <a:cubicBezTo>
                    <a:pt x="17" y="27"/>
                    <a:pt x="18" y="33"/>
                    <a:pt x="19" y="39"/>
                  </a:cubicBezTo>
                  <a:cubicBezTo>
                    <a:pt x="17" y="41"/>
                    <a:pt x="12" y="41"/>
                    <a:pt x="8" y="42"/>
                  </a:cubicBezTo>
                  <a:cubicBezTo>
                    <a:pt x="7" y="35"/>
                    <a:pt x="6" y="29"/>
                    <a:pt x="5" y="22"/>
                  </a:cubicBezTo>
                  <a:cubicBezTo>
                    <a:pt x="3" y="22"/>
                    <a:pt x="2" y="24"/>
                    <a:pt x="1" y="22"/>
                  </a:cubicBezTo>
                  <a:cubicBezTo>
                    <a:pt x="1" y="19"/>
                    <a:pt x="0" y="18"/>
                    <a:pt x="0" y="15"/>
                  </a:cubicBezTo>
                  <a:cubicBezTo>
                    <a:pt x="1" y="14"/>
                    <a:pt x="2" y="14"/>
                    <a:pt x="3" y="14"/>
                  </a:cubicBezTo>
                  <a:cubicBezTo>
                    <a:pt x="1" y="2"/>
                    <a:pt x="9" y="0"/>
                    <a:pt x="19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8" name="ïṡľïḋe">
              <a:extLst>
                <a:ext uri="{FF2B5EF4-FFF2-40B4-BE49-F238E27FC236}">
                  <a16:creationId xmlns:a16="http://schemas.microsoft.com/office/drawing/2014/main" id="{533039C8-9926-4B51-AAE3-FBE45920B6A1}"/>
                </a:ext>
              </a:extLst>
            </p:cNvPr>
            <p:cNvSpPr/>
            <p:nvPr/>
          </p:nvSpPr>
          <p:spPr bwMode="auto">
            <a:xfrm>
              <a:off x="1352550" y="2371725"/>
              <a:ext cx="41275" cy="38100"/>
            </a:xfrm>
            <a:custGeom>
              <a:avLst/>
              <a:gdLst>
                <a:gd name="T0" fmla="*/ 13 w 13"/>
                <a:gd name="T1" fmla="*/ 5 h 12"/>
                <a:gd name="T2" fmla="*/ 12 w 13"/>
                <a:gd name="T3" fmla="*/ 12 h 12"/>
                <a:gd name="T4" fmla="*/ 1 w 13"/>
                <a:gd name="T5" fmla="*/ 10 h 12"/>
                <a:gd name="T6" fmla="*/ 13 w 13"/>
                <a:gd name="T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5"/>
                  </a:moveTo>
                  <a:cubicBezTo>
                    <a:pt x="13" y="8"/>
                    <a:pt x="12" y="9"/>
                    <a:pt x="12" y="12"/>
                  </a:cubicBezTo>
                  <a:cubicBezTo>
                    <a:pt x="8" y="12"/>
                    <a:pt x="5" y="10"/>
                    <a:pt x="1" y="10"/>
                  </a:cubicBezTo>
                  <a:cubicBezTo>
                    <a:pt x="0" y="0"/>
                    <a:pt x="8" y="3"/>
                    <a:pt x="13" y="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9" name="iSlïḓè">
              <a:extLst>
                <a:ext uri="{FF2B5EF4-FFF2-40B4-BE49-F238E27FC236}">
                  <a16:creationId xmlns:a16="http://schemas.microsoft.com/office/drawing/2014/main" id="{867FE235-102E-4843-8FCE-92055F8C0659}"/>
                </a:ext>
              </a:extLst>
            </p:cNvPr>
            <p:cNvSpPr/>
            <p:nvPr/>
          </p:nvSpPr>
          <p:spPr bwMode="auto">
            <a:xfrm>
              <a:off x="1196975" y="2390775"/>
              <a:ext cx="123825" cy="111125"/>
            </a:xfrm>
            <a:custGeom>
              <a:avLst/>
              <a:gdLst>
                <a:gd name="T0" fmla="*/ 39 w 39"/>
                <a:gd name="T1" fmla="*/ 14 h 35"/>
                <a:gd name="T2" fmla="*/ 30 w 39"/>
                <a:gd name="T3" fmla="*/ 14 h 35"/>
                <a:gd name="T4" fmla="*/ 21 w 39"/>
                <a:gd name="T5" fmla="*/ 24 h 35"/>
                <a:gd name="T6" fmla="*/ 30 w 39"/>
                <a:gd name="T7" fmla="*/ 20 h 35"/>
                <a:gd name="T8" fmla="*/ 39 w 39"/>
                <a:gd name="T9" fmla="*/ 23 h 35"/>
                <a:gd name="T10" fmla="*/ 11 w 39"/>
                <a:gd name="T11" fmla="*/ 27 h 35"/>
                <a:gd name="T12" fmla="*/ 26 w 39"/>
                <a:gd name="T13" fmla="*/ 2 h 35"/>
                <a:gd name="T14" fmla="*/ 39 w 39"/>
                <a:gd name="T15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5">
                  <a:moveTo>
                    <a:pt x="39" y="14"/>
                  </a:moveTo>
                  <a:cubicBezTo>
                    <a:pt x="36" y="14"/>
                    <a:pt x="33" y="14"/>
                    <a:pt x="30" y="14"/>
                  </a:cubicBezTo>
                  <a:cubicBezTo>
                    <a:pt x="25" y="3"/>
                    <a:pt x="12" y="17"/>
                    <a:pt x="21" y="24"/>
                  </a:cubicBezTo>
                  <a:cubicBezTo>
                    <a:pt x="26" y="25"/>
                    <a:pt x="28" y="22"/>
                    <a:pt x="30" y="20"/>
                  </a:cubicBezTo>
                  <a:cubicBezTo>
                    <a:pt x="33" y="22"/>
                    <a:pt x="37" y="21"/>
                    <a:pt x="39" y="23"/>
                  </a:cubicBezTo>
                  <a:cubicBezTo>
                    <a:pt x="35" y="33"/>
                    <a:pt x="19" y="35"/>
                    <a:pt x="11" y="27"/>
                  </a:cubicBezTo>
                  <a:cubicBezTo>
                    <a:pt x="0" y="18"/>
                    <a:pt x="9" y="0"/>
                    <a:pt x="26" y="2"/>
                  </a:cubicBezTo>
                  <a:cubicBezTo>
                    <a:pt x="33" y="3"/>
                    <a:pt x="39" y="6"/>
                    <a:pt x="39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0" name="iṡḷïḓe">
              <a:extLst>
                <a:ext uri="{FF2B5EF4-FFF2-40B4-BE49-F238E27FC236}">
                  <a16:creationId xmlns:a16="http://schemas.microsoft.com/office/drawing/2014/main" id="{1026670A-9B3F-415F-B628-A2A7599C5FE7}"/>
                </a:ext>
              </a:extLst>
            </p:cNvPr>
            <p:cNvSpPr/>
            <p:nvPr/>
          </p:nvSpPr>
          <p:spPr bwMode="auto">
            <a:xfrm>
              <a:off x="1333500" y="2413000"/>
              <a:ext cx="53975" cy="95250"/>
            </a:xfrm>
            <a:custGeom>
              <a:avLst/>
              <a:gdLst>
                <a:gd name="T0" fmla="*/ 7 w 17"/>
                <a:gd name="T1" fmla="*/ 0 h 30"/>
                <a:gd name="T2" fmla="*/ 17 w 17"/>
                <a:gd name="T3" fmla="*/ 2 h 30"/>
                <a:gd name="T4" fmla="*/ 11 w 17"/>
                <a:gd name="T5" fmla="*/ 30 h 30"/>
                <a:gd name="T6" fmla="*/ 0 w 17"/>
                <a:gd name="T7" fmla="*/ 27 h 30"/>
                <a:gd name="T8" fmla="*/ 7 w 17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0">
                  <a:moveTo>
                    <a:pt x="7" y="0"/>
                  </a:moveTo>
                  <a:cubicBezTo>
                    <a:pt x="10" y="1"/>
                    <a:pt x="14" y="1"/>
                    <a:pt x="17" y="2"/>
                  </a:cubicBezTo>
                  <a:cubicBezTo>
                    <a:pt x="15" y="11"/>
                    <a:pt x="13" y="21"/>
                    <a:pt x="11" y="30"/>
                  </a:cubicBezTo>
                  <a:cubicBezTo>
                    <a:pt x="7" y="29"/>
                    <a:pt x="4" y="28"/>
                    <a:pt x="0" y="27"/>
                  </a:cubicBezTo>
                  <a:cubicBezTo>
                    <a:pt x="2" y="18"/>
                    <a:pt x="4" y="8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1" name="ïṥḷíḋè">
              <a:extLst>
                <a:ext uri="{FF2B5EF4-FFF2-40B4-BE49-F238E27FC236}">
                  <a16:creationId xmlns:a16="http://schemas.microsoft.com/office/drawing/2014/main" id="{0C78616A-03AC-4FD3-BA42-85E6CCC842AF}"/>
                </a:ext>
              </a:extLst>
            </p:cNvPr>
            <p:cNvSpPr/>
            <p:nvPr/>
          </p:nvSpPr>
          <p:spPr bwMode="auto">
            <a:xfrm>
              <a:off x="817563" y="2422525"/>
              <a:ext cx="136525" cy="117475"/>
            </a:xfrm>
            <a:custGeom>
              <a:avLst/>
              <a:gdLst>
                <a:gd name="T0" fmla="*/ 22 w 43"/>
                <a:gd name="T1" fmla="*/ 2 h 37"/>
                <a:gd name="T2" fmla="*/ 39 w 43"/>
                <a:gd name="T3" fmla="*/ 22 h 37"/>
                <a:gd name="T4" fmla="*/ 8 w 43"/>
                <a:gd name="T5" fmla="*/ 11 h 37"/>
                <a:gd name="T6" fmla="*/ 22 w 43"/>
                <a:gd name="T7" fmla="*/ 2 h 37"/>
                <a:gd name="T8" fmla="*/ 24 w 43"/>
                <a:gd name="T9" fmla="*/ 23 h 37"/>
                <a:gd name="T10" fmla="*/ 26 w 43"/>
                <a:gd name="T11" fmla="*/ 10 h 37"/>
                <a:gd name="T12" fmla="*/ 24 w 43"/>
                <a:gd name="T13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7">
                  <a:moveTo>
                    <a:pt x="22" y="2"/>
                  </a:moveTo>
                  <a:cubicBezTo>
                    <a:pt x="33" y="0"/>
                    <a:pt x="43" y="9"/>
                    <a:pt x="39" y="22"/>
                  </a:cubicBezTo>
                  <a:cubicBezTo>
                    <a:pt x="33" y="37"/>
                    <a:pt x="0" y="34"/>
                    <a:pt x="8" y="11"/>
                  </a:cubicBezTo>
                  <a:cubicBezTo>
                    <a:pt x="9" y="7"/>
                    <a:pt x="15" y="3"/>
                    <a:pt x="22" y="2"/>
                  </a:cubicBezTo>
                  <a:close/>
                  <a:moveTo>
                    <a:pt x="24" y="23"/>
                  </a:moveTo>
                  <a:cubicBezTo>
                    <a:pt x="31" y="23"/>
                    <a:pt x="29" y="15"/>
                    <a:pt x="26" y="10"/>
                  </a:cubicBezTo>
                  <a:cubicBezTo>
                    <a:pt x="16" y="5"/>
                    <a:pt x="16" y="24"/>
                    <a:pt x="24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2" name="ïṡlïdé">
              <a:extLst>
                <a:ext uri="{FF2B5EF4-FFF2-40B4-BE49-F238E27FC236}">
                  <a16:creationId xmlns:a16="http://schemas.microsoft.com/office/drawing/2014/main" id="{AE16F75A-24B7-40FC-9DA8-777ABB5A25CA}"/>
                </a:ext>
              </a:extLst>
            </p:cNvPr>
            <p:cNvSpPr/>
            <p:nvPr/>
          </p:nvSpPr>
          <p:spPr bwMode="auto">
            <a:xfrm>
              <a:off x="1358900" y="2409825"/>
              <a:ext cx="158750" cy="149225"/>
            </a:xfrm>
            <a:custGeom>
              <a:avLst/>
              <a:gdLst>
                <a:gd name="T0" fmla="*/ 42 w 50"/>
                <a:gd name="T1" fmla="*/ 29 h 47"/>
                <a:gd name="T2" fmla="*/ 22 w 50"/>
                <a:gd name="T3" fmla="*/ 23 h 47"/>
                <a:gd name="T4" fmla="*/ 24 w 50"/>
                <a:gd name="T5" fmla="*/ 30 h 47"/>
                <a:gd name="T6" fmla="*/ 40 w 50"/>
                <a:gd name="T7" fmla="*/ 33 h 47"/>
                <a:gd name="T8" fmla="*/ 14 w 50"/>
                <a:gd name="T9" fmla="*/ 11 h 47"/>
                <a:gd name="T10" fmla="*/ 42 w 50"/>
                <a:gd name="T11" fmla="*/ 29 h 47"/>
                <a:gd name="T12" fmla="*/ 23 w 50"/>
                <a:gd name="T13" fmla="*/ 18 h 47"/>
                <a:gd name="T14" fmla="*/ 33 w 50"/>
                <a:gd name="T15" fmla="*/ 20 h 47"/>
                <a:gd name="T16" fmla="*/ 23 w 50"/>
                <a:gd name="T17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47">
                  <a:moveTo>
                    <a:pt x="42" y="29"/>
                  </a:moveTo>
                  <a:cubicBezTo>
                    <a:pt x="35" y="27"/>
                    <a:pt x="28" y="25"/>
                    <a:pt x="22" y="23"/>
                  </a:cubicBezTo>
                  <a:cubicBezTo>
                    <a:pt x="20" y="26"/>
                    <a:pt x="23" y="29"/>
                    <a:pt x="24" y="30"/>
                  </a:cubicBezTo>
                  <a:cubicBezTo>
                    <a:pt x="31" y="28"/>
                    <a:pt x="35" y="30"/>
                    <a:pt x="40" y="33"/>
                  </a:cubicBezTo>
                  <a:cubicBezTo>
                    <a:pt x="25" y="47"/>
                    <a:pt x="0" y="26"/>
                    <a:pt x="14" y="11"/>
                  </a:cubicBezTo>
                  <a:cubicBezTo>
                    <a:pt x="24" y="0"/>
                    <a:pt x="50" y="11"/>
                    <a:pt x="42" y="29"/>
                  </a:cubicBezTo>
                  <a:close/>
                  <a:moveTo>
                    <a:pt x="23" y="18"/>
                  </a:moveTo>
                  <a:cubicBezTo>
                    <a:pt x="26" y="19"/>
                    <a:pt x="30" y="21"/>
                    <a:pt x="33" y="20"/>
                  </a:cubicBezTo>
                  <a:cubicBezTo>
                    <a:pt x="34" y="14"/>
                    <a:pt x="24" y="12"/>
                    <a:pt x="23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3" name="ïšḻïḍé">
              <a:extLst>
                <a:ext uri="{FF2B5EF4-FFF2-40B4-BE49-F238E27FC236}">
                  <a16:creationId xmlns:a16="http://schemas.microsoft.com/office/drawing/2014/main" id="{D338CF83-E0CC-4F34-A847-EEF2C36EE153}"/>
                </a:ext>
              </a:extLst>
            </p:cNvPr>
            <p:cNvSpPr/>
            <p:nvPr/>
          </p:nvSpPr>
          <p:spPr bwMode="auto">
            <a:xfrm>
              <a:off x="1498600" y="2460625"/>
              <a:ext cx="136525" cy="117475"/>
            </a:xfrm>
            <a:custGeom>
              <a:avLst/>
              <a:gdLst>
                <a:gd name="T0" fmla="*/ 11 w 43"/>
                <a:gd name="T1" fmla="*/ 0 h 37"/>
                <a:gd name="T2" fmla="*/ 20 w 43"/>
                <a:gd name="T3" fmla="*/ 4 h 37"/>
                <a:gd name="T4" fmla="*/ 19 w 43"/>
                <a:gd name="T5" fmla="*/ 8 h 37"/>
                <a:gd name="T6" fmla="*/ 27 w 43"/>
                <a:gd name="T7" fmla="*/ 7 h 37"/>
                <a:gd name="T8" fmla="*/ 27 w 43"/>
                <a:gd name="T9" fmla="*/ 37 h 37"/>
                <a:gd name="T10" fmla="*/ 17 w 43"/>
                <a:gd name="T11" fmla="*/ 34 h 37"/>
                <a:gd name="T12" fmla="*/ 20 w 43"/>
                <a:gd name="T13" fmla="*/ 13 h 37"/>
                <a:gd name="T14" fmla="*/ 10 w 43"/>
                <a:gd name="T15" fmla="*/ 30 h 37"/>
                <a:gd name="T16" fmla="*/ 0 w 43"/>
                <a:gd name="T17" fmla="*/ 26 h 37"/>
                <a:gd name="T18" fmla="*/ 11 w 4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37">
                  <a:moveTo>
                    <a:pt x="11" y="0"/>
                  </a:moveTo>
                  <a:cubicBezTo>
                    <a:pt x="14" y="1"/>
                    <a:pt x="17" y="3"/>
                    <a:pt x="20" y="4"/>
                  </a:cubicBezTo>
                  <a:cubicBezTo>
                    <a:pt x="20" y="6"/>
                    <a:pt x="19" y="6"/>
                    <a:pt x="19" y="8"/>
                  </a:cubicBezTo>
                  <a:cubicBezTo>
                    <a:pt x="22" y="7"/>
                    <a:pt x="23" y="6"/>
                    <a:pt x="27" y="7"/>
                  </a:cubicBezTo>
                  <a:cubicBezTo>
                    <a:pt x="43" y="9"/>
                    <a:pt x="30" y="29"/>
                    <a:pt x="27" y="37"/>
                  </a:cubicBezTo>
                  <a:cubicBezTo>
                    <a:pt x="23" y="37"/>
                    <a:pt x="20" y="35"/>
                    <a:pt x="17" y="34"/>
                  </a:cubicBezTo>
                  <a:cubicBezTo>
                    <a:pt x="17" y="28"/>
                    <a:pt x="28" y="14"/>
                    <a:pt x="20" y="13"/>
                  </a:cubicBezTo>
                  <a:cubicBezTo>
                    <a:pt x="14" y="12"/>
                    <a:pt x="13" y="25"/>
                    <a:pt x="10" y="30"/>
                  </a:cubicBezTo>
                  <a:cubicBezTo>
                    <a:pt x="5" y="30"/>
                    <a:pt x="4" y="27"/>
                    <a:pt x="0" y="26"/>
                  </a:cubicBezTo>
                  <a:cubicBezTo>
                    <a:pt x="3" y="17"/>
                    <a:pt x="7" y="9"/>
                    <a:pt x="11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4" name="ïSḻîḍe">
              <a:extLst>
                <a:ext uri="{FF2B5EF4-FFF2-40B4-BE49-F238E27FC236}">
                  <a16:creationId xmlns:a16="http://schemas.microsoft.com/office/drawing/2014/main" id="{C658CD75-AFED-4695-BD8D-97C83B6C142D}"/>
                </a:ext>
              </a:extLst>
            </p:cNvPr>
            <p:cNvSpPr/>
            <p:nvPr/>
          </p:nvSpPr>
          <p:spPr bwMode="auto">
            <a:xfrm>
              <a:off x="665163" y="2473325"/>
              <a:ext cx="127000" cy="149225"/>
            </a:xfrm>
            <a:custGeom>
              <a:avLst/>
              <a:gdLst>
                <a:gd name="T0" fmla="*/ 30 w 40"/>
                <a:gd name="T1" fmla="*/ 0 h 47"/>
                <a:gd name="T2" fmla="*/ 19 w 40"/>
                <a:gd name="T3" fmla="*/ 47 h 47"/>
                <a:gd name="T4" fmla="*/ 14 w 40"/>
                <a:gd name="T5" fmla="*/ 41 h 47"/>
                <a:gd name="T6" fmla="*/ 0 w 40"/>
                <a:gd name="T7" fmla="*/ 13 h 47"/>
                <a:gd name="T8" fmla="*/ 10 w 40"/>
                <a:gd name="T9" fmla="*/ 9 h 47"/>
                <a:gd name="T10" fmla="*/ 23 w 40"/>
                <a:gd name="T11" fmla="*/ 22 h 47"/>
                <a:gd name="T12" fmla="*/ 21 w 40"/>
                <a:gd name="T13" fmla="*/ 4 h 47"/>
                <a:gd name="T14" fmla="*/ 30 w 40"/>
                <a:gd name="T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47">
                  <a:moveTo>
                    <a:pt x="30" y="0"/>
                  </a:moveTo>
                  <a:cubicBezTo>
                    <a:pt x="30" y="18"/>
                    <a:pt x="40" y="46"/>
                    <a:pt x="19" y="47"/>
                  </a:cubicBezTo>
                  <a:cubicBezTo>
                    <a:pt x="16" y="46"/>
                    <a:pt x="16" y="43"/>
                    <a:pt x="14" y="41"/>
                  </a:cubicBezTo>
                  <a:cubicBezTo>
                    <a:pt x="36" y="36"/>
                    <a:pt x="3" y="21"/>
                    <a:pt x="0" y="13"/>
                  </a:cubicBezTo>
                  <a:cubicBezTo>
                    <a:pt x="4" y="12"/>
                    <a:pt x="7" y="10"/>
                    <a:pt x="10" y="9"/>
                  </a:cubicBezTo>
                  <a:cubicBezTo>
                    <a:pt x="15" y="12"/>
                    <a:pt x="18" y="18"/>
                    <a:pt x="23" y="22"/>
                  </a:cubicBezTo>
                  <a:cubicBezTo>
                    <a:pt x="23" y="15"/>
                    <a:pt x="21" y="10"/>
                    <a:pt x="21" y="4"/>
                  </a:cubicBezTo>
                  <a:cubicBezTo>
                    <a:pt x="24" y="3"/>
                    <a:pt x="27" y="1"/>
                    <a:pt x="30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5" name="îSḷîde">
              <a:extLst>
                <a:ext uri="{FF2B5EF4-FFF2-40B4-BE49-F238E27FC236}">
                  <a16:creationId xmlns:a16="http://schemas.microsoft.com/office/drawing/2014/main" id="{CE12BE66-F585-4656-997E-80D546F1A431}"/>
                </a:ext>
              </a:extLst>
            </p:cNvPr>
            <p:cNvSpPr/>
            <p:nvPr/>
          </p:nvSpPr>
          <p:spPr bwMode="auto">
            <a:xfrm>
              <a:off x="595313" y="2508250"/>
              <a:ext cx="104775" cy="114300"/>
            </a:xfrm>
            <a:custGeom>
              <a:avLst/>
              <a:gdLst>
                <a:gd name="T0" fmla="*/ 7 w 33"/>
                <a:gd name="T1" fmla="*/ 0 h 36"/>
                <a:gd name="T2" fmla="*/ 13 w 33"/>
                <a:gd name="T3" fmla="*/ 8 h 36"/>
                <a:gd name="T4" fmla="*/ 19 w 33"/>
                <a:gd name="T5" fmla="*/ 5 h 36"/>
                <a:gd name="T6" fmla="*/ 22 w 33"/>
                <a:gd name="T7" fmla="*/ 13 h 36"/>
                <a:gd name="T8" fmla="*/ 18 w 33"/>
                <a:gd name="T9" fmla="*/ 15 h 36"/>
                <a:gd name="T10" fmla="*/ 24 w 33"/>
                <a:gd name="T11" fmla="*/ 25 h 36"/>
                <a:gd name="T12" fmla="*/ 29 w 33"/>
                <a:gd name="T13" fmla="*/ 23 h 36"/>
                <a:gd name="T14" fmla="*/ 33 w 33"/>
                <a:gd name="T15" fmla="*/ 29 h 36"/>
                <a:gd name="T16" fmla="*/ 18 w 33"/>
                <a:gd name="T17" fmla="*/ 35 h 36"/>
                <a:gd name="T18" fmla="*/ 9 w 33"/>
                <a:gd name="T19" fmla="*/ 21 h 36"/>
                <a:gd name="T20" fmla="*/ 4 w 33"/>
                <a:gd name="T21" fmla="*/ 22 h 36"/>
                <a:gd name="T22" fmla="*/ 1 w 33"/>
                <a:gd name="T23" fmla="*/ 17 h 36"/>
                <a:gd name="T24" fmla="*/ 4 w 33"/>
                <a:gd name="T25" fmla="*/ 13 h 36"/>
                <a:gd name="T26" fmla="*/ 2 w 33"/>
                <a:gd name="T27" fmla="*/ 9 h 36"/>
                <a:gd name="T28" fmla="*/ 7 w 33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6">
                  <a:moveTo>
                    <a:pt x="7" y="0"/>
                  </a:moveTo>
                  <a:cubicBezTo>
                    <a:pt x="11" y="1"/>
                    <a:pt x="11" y="5"/>
                    <a:pt x="13" y="8"/>
                  </a:cubicBezTo>
                  <a:cubicBezTo>
                    <a:pt x="16" y="8"/>
                    <a:pt x="17" y="6"/>
                    <a:pt x="19" y="5"/>
                  </a:cubicBezTo>
                  <a:cubicBezTo>
                    <a:pt x="20" y="9"/>
                    <a:pt x="22" y="9"/>
                    <a:pt x="22" y="13"/>
                  </a:cubicBezTo>
                  <a:cubicBezTo>
                    <a:pt x="20" y="13"/>
                    <a:pt x="20" y="15"/>
                    <a:pt x="18" y="15"/>
                  </a:cubicBezTo>
                  <a:cubicBezTo>
                    <a:pt x="19" y="19"/>
                    <a:pt x="21" y="22"/>
                    <a:pt x="24" y="25"/>
                  </a:cubicBezTo>
                  <a:cubicBezTo>
                    <a:pt x="27" y="26"/>
                    <a:pt x="27" y="23"/>
                    <a:pt x="29" y="23"/>
                  </a:cubicBezTo>
                  <a:cubicBezTo>
                    <a:pt x="30" y="26"/>
                    <a:pt x="32" y="27"/>
                    <a:pt x="33" y="29"/>
                  </a:cubicBezTo>
                  <a:cubicBezTo>
                    <a:pt x="29" y="32"/>
                    <a:pt x="26" y="36"/>
                    <a:pt x="18" y="35"/>
                  </a:cubicBezTo>
                  <a:cubicBezTo>
                    <a:pt x="14" y="31"/>
                    <a:pt x="11" y="26"/>
                    <a:pt x="9" y="21"/>
                  </a:cubicBezTo>
                  <a:cubicBezTo>
                    <a:pt x="6" y="20"/>
                    <a:pt x="7" y="23"/>
                    <a:pt x="4" y="22"/>
                  </a:cubicBezTo>
                  <a:cubicBezTo>
                    <a:pt x="4" y="20"/>
                    <a:pt x="2" y="18"/>
                    <a:pt x="1" y="17"/>
                  </a:cubicBezTo>
                  <a:cubicBezTo>
                    <a:pt x="0" y="14"/>
                    <a:pt x="3" y="15"/>
                    <a:pt x="4" y="13"/>
                  </a:cubicBezTo>
                  <a:cubicBezTo>
                    <a:pt x="4" y="11"/>
                    <a:pt x="1" y="11"/>
                    <a:pt x="2" y="9"/>
                  </a:cubicBezTo>
                  <a:cubicBezTo>
                    <a:pt x="4" y="6"/>
                    <a:pt x="6" y="3"/>
                    <a:pt x="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6" name="îšľïḋe">
              <a:extLst>
                <a:ext uri="{FF2B5EF4-FFF2-40B4-BE49-F238E27FC236}">
                  <a16:creationId xmlns:a16="http://schemas.microsoft.com/office/drawing/2014/main" id="{D78265D2-6BF8-494A-B48E-4D26A52D5D24}"/>
                </a:ext>
              </a:extLst>
            </p:cNvPr>
            <p:cNvSpPr/>
            <p:nvPr/>
          </p:nvSpPr>
          <p:spPr bwMode="auto">
            <a:xfrm>
              <a:off x="1600200" y="2505075"/>
              <a:ext cx="122238" cy="139700"/>
            </a:xfrm>
            <a:custGeom>
              <a:avLst/>
              <a:gdLst>
                <a:gd name="T0" fmla="*/ 36 w 39"/>
                <a:gd name="T1" fmla="*/ 25 h 44"/>
                <a:gd name="T2" fmla="*/ 27 w 39"/>
                <a:gd name="T3" fmla="*/ 22 h 44"/>
                <a:gd name="T4" fmla="*/ 17 w 39"/>
                <a:gd name="T5" fmla="*/ 29 h 44"/>
                <a:gd name="T6" fmla="*/ 31 w 39"/>
                <a:gd name="T7" fmla="*/ 33 h 44"/>
                <a:gd name="T8" fmla="*/ 3 w 39"/>
                <a:gd name="T9" fmla="*/ 23 h 44"/>
                <a:gd name="T10" fmla="*/ 36 w 39"/>
                <a:gd name="T11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4">
                  <a:moveTo>
                    <a:pt x="36" y="25"/>
                  </a:moveTo>
                  <a:cubicBezTo>
                    <a:pt x="32" y="25"/>
                    <a:pt x="30" y="23"/>
                    <a:pt x="27" y="22"/>
                  </a:cubicBezTo>
                  <a:cubicBezTo>
                    <a:pt x="26" y="7"/>
                    <a:pt x="6" y="22"/>
                    <a:pt x="17" y="29"/>
                  </a:cubicBezTo>
                  <a:cubicBezTo>
                    <a:pt x="25" y="27"/>
                    <a:pt x="26" y="29"/>
                    <a:pt x="31" y="33"/>
                  </a:cubicBezTo>
                  <a:cubicBezTo>
                    <a:pt x="22" y="44"/>
                    <a:pt x="4" y="33"/>
                    <a:pt x="3" y="23"/>
                  </a:cubicBezTo>
                  <a:cubicBezTo>
                    <a:pt x="0" y="0"/>
                    <a:pt x="39" y="3"/>
                    <a:pt x="36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7" name="îṡ1idê">
              <a:extLst>
                <a:ext uri="{FF2B5EF4-FFF2-40B4-BE49-F238E27FC236}">
                  <a16:creationId xmlns:a16="http://schemas.microsoft.com/office/drawing/2014/main" id="{BE4E1B71-FA60-4E37-98B0-84C7D23AC7E5}"/>
                </a:ext>
              </a:extLst>
            </p:cNvPr>
            <p:cNvSpPr/>
            <p:nvPr/>
          </p:nvSpPr>
          <p:spPr bwMode="auto">
            <a:xfrm>
              <a:off x="257175" y="2524125"/>
              <a:ext cx="1808163" cy="1809750"/>
            </a:xfrm>
            <a:custGeom>
              <a:avLst/>
              <a:gdLst>
                <a:gd name="T0" fmla="*/ 276 w 571"/>
                <a:gd name="T1" fmla="*/ 4 h 571"/>
                <a:gd name="T2" fmla="*/ 480 w 571"/>
                <a:gd name="T3" fmla="*/ 82 h 571"/>
                <a:gd name="T4" fmla="*/ 567 w 571"/>
                <a:gd name="T5" fmla="*/ 277 h 571"/>
                <a:gd name="T6" fmla="*/ 489 w 571"/>
                <a:gd name="T7" fmla="*/ 480 h 571"/>
                <a:gd name="T8" fmla="*/ 295 w 571"/>
                <a:gd name="T9" fmla="*/ 568 h 571"/>
                <a:gd name="T10" fmla="*/ 90 w 571"/>
                <a:gd name="T11" fmla="*/ 491 h 571"/>
                <a:gd name="T12" fmla="*/ 3 w 571"/>
                <a:gd name="T13" fmla="*/ 296 h 571"/>
                <a:gd name="T14" fmla="*/ 81 w 571"/>
                <a:gd name="T15" fmla="*/ 92 h 571"/>
                <a:gd name="T16" fmla="*/ 214 w 571"/>
                <a:gd name="T17" fmla="*/ 14 h 571"/>
                <a:gd name="T18" fmla="*/ 276 w 571"/>
                <a:gd name="T19" fmla="*/ 4 h 571"/>
                <a:gd name="T20" fmla="*/ 90 w 571"/>
                <a:gd name="T21" fmla="*/ 96 h 571"/>
                <a:gd name="T22" fmla="*/ 12 w 571"/>
                <a:gd name="T23" fmla="*/ 291 h 571"/>
                <a:gd name="T24" fmla="*/ 94 w 571"/>
                <a:gd name="T25" fmla="*/ 481 h 571"/>
                <a:gd name="T26" fmla="*/ 289 w 571"/>
                <a:gd name="T27" fmla="*/ 559 h 571"/>
                <a:gd name="T28" fmla="*/ 480 w 571"/>
                <a:gd name="T29" fmla="*/ 477 h 571"/>
                <a:gd name="T30" fmla="*/ 558 w 571"/>
                <a:gd name="T31" fmla="*/ 283 h 571"/>
                <a:gd name="T32" fmla="*/ 477 w 571"/>
                <a:gd name="T33" fmla="*/ 92 h 571"/>
                <a:gd name="T34" fmla="*/ 282 w 571"/>
                <a:gd name="T35" fmla="*/ 14 h 571"/>
                <a:gd name="T36" fmla="*/ 90 w 571"/>
                <a:gd name="T37" fmla="*/ 96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1" h="571">
                  <a:moveTo>
                    <a:pt x="276" y="4"/>
                  </a:moveTo>
                  <a:cubicBezTo>
                    <a:pt x="363" y="0"/>
                    <a:pt x="435" y="39"/>
                    <a:pt x="480" y="82"/>
                  </a:cubicBezTo>
                  <a:cubicBezTo>
                    <a:pt x="527" y="126"/>
                    <a:pt x="563" y="190"/>
                    <a:pt x="567" y="277"/>
                  </a:cubicBezTo>
                  <a:cubicBezTo>
                    <a:pt x="571" y="366"/>
                    <a:pt x="533" y="436"/>
                    <a:pt x="489" y="480"/>
                  </a:cubicBezTo>
                  <a:cubicBezTo>
                    <a:pt x="443" y="527"/>
                    <a:pt x="381" y="566"/>
                    <a:pt x="295" y="568"/>
                  </a:cubicBezTo>
                  <a:cubicBezTo>
                    <a:pt x="204" y="571"/>
                    <a:pt x="139" y="536"/>
                    <a:pt x="90" y="491"/>
                  </a:cubicBezTo>
                  <a:cubicBezTo>
                    <a:pt x="44" y="448"/>
                    <a:pt x="5" y="381"/>
                    <a:pt x="3" y="296"/>
                  </a:cubicBezTo>
                  <a:cubicBezTo>
                    <a:pt x="0" y="202"/>
                    <a:pt x="36" y="139"/>
                    <a:pt x="81" y="92"/>
                  </a:cubicBezTo>
                  <a:cubicBezTo>
                    <a:pt x="114" y="56"/>
                    <a:pt x="158" y="28"/>
                    <a:pt x="214" y="14"/>
                  </a:cubicBezTo>
                  <a:cubicBezTo>
                    <a:pt x="233" y="8"/>
                    <a:pt x="254" y="5"/>
                    <a:pt x="276" y="4"/>
                  </a:cubicBezTo>
                  <a:close/>
                  <a:moveTo>
                    <a:pt x="90" y="96"/>
                  </a:moveTo>
                  <a:cubicBezTo>
                    <a:pt x="45" y="141"/>
                    <a:pt x="12" y="204"/>
                    <a:pt x="12" y="291"/>
                  </a:cubicBezTo>
                  <a:cubicBezTo>
                    <a:pt x="12" y="376"/>
                    <a:pt x="52" y="439"/>
                    <a:pt x="94" y="481"/>
                  </a:cubicBezTo>
                  <a:cubicBezTo>
                    <a:pt x="140" y="527"/>
                    <a:pt x="204" y="559"/>
                    <a:pt x="289" y="559"/>
                  </a:cubicBezTo>
                  <a:cubicBezTo>
                    <a:pt x="371" y="559"/>
                    <a:pt x="436" y="522"/>
                    <a:pt x="480" y="477"/>
                  </a:cubicBezTo>
                  <a:cubicBezTo>
                    <a:pt x="522" y="434"/>
                    <a:pt x="560" y="368"/>
                    <a:pt x="558" y="283"/>
                  </a:cubicBezTo>
                  <a:cubicBezTo>
                    <a:pt x="556" y="198"/>
                    <a:pt x="521" y="136"/>
                    <a:pt x="477" y="92"/>
                  </a:cubicBezTo>
                  <a:cubicBezTo>
                    <a:pt x="434" y="49"/>
                    <a:pt x="366" y="11"/>
                    <a:pt x="282" y="14"/>
                  </a:cubicBezTo>
                  <a:cubicBezTo>
                    <a:pt x="194" y="16"/>
                    <a:pt x="134" y="52"/>
                    <a:pt x="90" y="9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8" name="î$ḻîdê">
              <a:extLst>
                <a:ext uri="{FF2B5EF4-FFF2-40B4-BE49-F238E27FC236}">
                  <a16:creationId xmlns:a16="http://schemas.microsoft.com/office/drawing/2014/main" id="{9A3EECB3-9A05-4F67-9FFE-D2C82A50D05C}"/>
                </a:ext>
              </a:extLst>
            </p:cNvPr>
            <p:cNvSpPr/>
            <p:nvPr/>
          </p:nvSpPr>
          <p:spPr bwMode="auto">
            <a:xfrm>
              <a:off x="531813" y="2536825"/>
              <a:ext cx="38100" cy="47625"/>
            </a:xfrm>
            <a:custGeom>
              <a:avLst/>
              <a:gdLst>
                <a:gd name="T0" fmla="*/ 12 w 12"/>
                <a:gd name="T1" fmla="*/ 8 h 15"/>
                <a:gd name="T2" fmla="*/ 5 w 12"/>
                <a:gd name="T3" fmla="*/ 15 h 15"/>
                <a:gd name="T4" fmla="*/ 0 w 12"/>
                <a:gd name="T5" fmla="*/ 8 h 15"/>
                <a:gd name="T6" fmla="*/ 12 w 12"/>
                <a:gd name="T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5">
                  <a:moveTo>
                    <a:pt x="12" y="8"/>
                  </a:moveTo>
                  <a:cubicBezTo>
                    <a:pt x="11" y="11"/>
                    <a:pt x="7" y="12"/>
                    <a:pt x="5" y="15"/>
                  </a:cubicBezTo>
                  <a:cubicBezTo>
                    <a:pt x="2" y="13"/>
                    <a:pt x="1" y="11"/>
                    <a:pt x="0" y="8"/>
                  </a:cubicBezTo>
                  <a:cubicBezTo>
                    <a:pt x="4" y="5"/>
                    <a:pt x="10" y="0"/>
                    <a:pt x="12" y="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9" name="îśḻiďé">
              <a:extLst>
                <a:ext uri="{FF2B5EF4-FFF2-40B4-BE49-F238E27FC236}">
                  <a16:creationId xmlns:a16="http://schemas.microsoft.com/office/drawing/2014/main" id="{74A7AC0D-1749-41A0-A6A5-4691F5094AD3}"/>
                </a:ext>
              </a:extLst>
            </p:cNvPr>
            <p:cNvSpPr/>
            <p:nvPr/>
          </p:nvSpPr>
          <p:spPr bwMode="auto">
            <a:xfrm>
              <a:off x="550863" y="2571750"/>
              <a:ext cx="79375" cy="92075"/>
            </a:xfrm>
            <a:custGeom>
              <a:avLst/>
              <a:gdLst>
                <a:gd name="T0" fmla="*/ 25 w 25"/>
                <a:gd name="T1" fmla="*/ 23 h 29"/>
                <a:gd name="T2" fmla="*/ 16 w 25"/>
                <a:gd name="T3" fmla="*/ 29 h 29"/>
                <a:gd name="T4" fmla="*/ 0 w 25"/>
                <a:gd name="T5" fmla="*/ 7 h 29"/>
                <a:gd name="T6" fmla="*/ 8 w 25"/>
                <a:gd name="T7" fmla="*/ 0 h 29"/>
                <a:gd name="T8" fmla="*/ 25 w 25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25" y="23"/>
                  </a:moveTo>
                  <a:cubicBezTo>
                    <a:pt x="22" y="25"/>
                    <a:pt x="19" y="27"/>
                    <a:pt x="16" y="29"/>
                  </a:cubicBezTo>
                  <a:cubicBezTo>
                    <a:pt x="10" y="22"/>
                    <a:pt x="6" y="14"/>
                    <a:pt x="0" y="7"/>
                  </a:cubicBezTo>
                  <a:cubicBezTo>
                    <a:pt x="2" y="4"/>
                    <a:pt x="6" y="3"/>
                    <a:pt x="8" y="0"/>
                  </a:cubicBezTo>
                  <a:cubicBezTo>
                    <a:pt x="15" y="7"/>
                    <a:pt x="19" y="15"/>
                    <a:pt x="25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0" name="i$lïḓe">
              <a:extLst>
                <a:ext uri="{FF2B5EF4-FFF2-40B4-BE49-F238E27FC236}">
                  <a16:creationId xmlns:a16="http://schemas.microsoft.com/office/drawing/2014/main" id="{82E56418-FB9D-46A2-A3CD-993888F75248}"/>
                </a:ext>
              </a:extLst>
            </p:cNvPr>
            <p:cNvSpPr/>
            <p:nvPr/>
          </p:nvSpPr>
          <p:spPr bwMode="auto">
            <a:xfrm>
              <a:off x="1693863" y="2578100"/>
              <a:ext cx="117475" cy="123825"/>
            </a:xfrm>
            <a:custGeom>
              <a:avLst/>
              <a:gdLst>
                <a:gd name="T0" fmla="*/ 32 w 37"/>
                <a:gd name="T1" fmla="*/ 32 h 39"/>
                <a:gd name="T2" fmla="*/ 15 w 37"/>
                <a:gd name="T3" fmla="*/ 19 h 39"/>
                <a:gd name="T4" fmla="*/ 28 w 37"/>
                <a:gd name="T5" fmla="*/ 36 h 39"/>
                <a:gd name="T6" fmla="*/ 4 w 37"/>
                <a:gd name="T7" fmla="*/ 23 h 39"/>
                <a:gd name="T8" fmla="*/ 37 w 37"/>
                <a:gd name="T9" fmla="*/ 20 h 39"/>
                <a:gd name="T10" fmla="*/ 32 w 37"/>
                <a:gd name="T11" fmla="*/ 32 h 39"/>
                <a:gd name="T12" fmla="*/ 19 w 37"/>
                <a:gd name="T13" fmla="*/ 15 h 39"/>
                <a:gd name="T14" fmla="*/ 27 w 37"/>
                <a:gd name="T15" fmla="*/ 21 h 39"/>
                <a:gd name="T16" fmla="*/ 19 w 37"/>
                <a:gd name="T17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9">
                  <a:moveTo>
                    <a:pt x="32" y="32"/>
                  </a:moveTo>
                  <a:cubicBezTo>
                    <a:pt x="25" y="29"/>
                    <a:pt x="21" y="23"/>
                    <a:pt x="15" y="19"/>
                  </a:cubicBezTo>
                  <a:cubicBezTo>
                    <a:pt x="10" y="29"/>
                    <a:pt x="29" y="28"/>
                    <a:pt x="28" y="36"/>
                  </a:cubicBezTo>
                  <a:cubicBezTo>
                    <a:pt x="17" y="39"/>
                    <a:pt x="6" y="29"/>
                    <a:pt x="4" y="23"/>
                  </a:cubicBezTo>
                  <a:cubicBezTo>
                    <a:pt x="0" y="0"/>
                    <a:pt x="36" y="0"/>
                    <a:pt x="37" y="20"/>
                  </a:cubicBezTo>
                  <a:cubicBezTo>
                    <a:pt x="37" y="25"/>
                    <a:pt x="35" y="28"/>
                    <a:pt x="32" y="32"/>
                  </a:cubicBezTo>
                  <a:close/>
                  <a:moveTo>
                    <a:pt x="19" y="15"/>
                  </a:moveTo>
                  <a:cubicBezTo>
                    <a:pt x="21" y="17"/>
                    <a:pt x="23" y="20"/>
                    <a:pt x="27" y="21"/>
                  </a:cubicBezTo>
                  <a:cubicBezTo>
                    <a:pt x="31" y="15"/>
                    <a:pt x="21" y="9"/>
                    <a:pt x="19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1" name="î$lide">
              <a:extLst>
                <a:ext uri="{FF2B5EF4-FFF2-40B4-BE49-F238E27FC236}">
                  <a16:creationId xmlns:a16="http://schemas.microsoft.com/office/drawing/2014/main" id="{17031930-3BE5-431D-A290-10B7F622FB3D}"/>
                </a:ext>
              </a:extLst>
            </p:cNvPr>
            <p:cNvSpPr/>
            <p:nvPr/>
          </p:nvSpPr>
          <p:spPr bwMode="auto">
            <a:xfrm>
              <a:off x="471488" y="2609850"/>
              <a:ext cx="133350" cy="133350"/>
            </a:xfrm>
            <a:custGeom>
              <a:avLst/>
              <a:gdLst>
                <a:gd name="T0" fmla="*/ 22 w 42"/>
                <a:gd name="T1" fmla="*/ 3 h 42"/>
                <a:gd name="T2" fmla="*/ 16 w 42"/>
                <a:gd name="T3" fmla="*/ 11 h 42"/>
                <a:gd name="T4" fmla="*/ 9 w 42"/>
                <a:gd name="T5" fmla="*/ 16 h 42"/>
                <a:gd name="T6" fmla="*/ 28 w 42"/>
                <a:gd name="T7" fmla="*/ 10 h 42"/>
                <a:gd name="T8" fmla="*/ 9 w 42"/>
                <a:gd name="T9" fmla="*/ 33 h 42"/>
                <a:gd name="T10" fmla="*/ 16 w 42"/>
                <a:gd name="T11" fmla="*/ 26 h 42"/>
                <a:gd name="T12" fmla="*/ 24 w 42"/>
                <a:gd name="T13" fmla="*/ 21 h 42"/>
                <a:gd name="T14" fmla="*/ 9 w 42"/>
                <a:gd name="T15" fmla="*/ 26 h 42"/>
                <a:gd name="T16" fmla="*/ 0 w 42"/>
                <a:gd name="T17" fmla="*/ 17 h 42"/>
                <a:gd name="T18" fmla="*/ 22 w 42"/>
                <a:gd name="T1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2">
                  <a:moveTo>
                    <a:pt x="22" y="3"/>
                  </a:moveTo>
                  <a:cubicBezTo>
                    <a:pt x="23" y="6"/>
                    <a:pt x="17" y="8"/>
                    <a:pt x="16" y="11"/>
                  </a:cubicBezTo>
                  <a:cubicBezTo>
                    <a:pt x="12" y="10"/>
                    <a:pt x="9" y="12"/>
                    <a:pt x="9" y="16"/>
                  </a:cubicBezTo>
                  <a:cubicBezTo>
                    <a:pt x="16" y="17"/>
                    <a:pt x="18" y="7"/>
                    <a:pt x="28" y="10"/>
                  </a:cubicBezTo>
                  <a:cubicBezTo>
                    <a:pt x="42" y="14"/>
                    <a:pt x="24" y="42"/>
                    <a:pt x="9" y="33"/>
                  </a:cubicBezTo>
                  <a:cubicBezTo>
                    <a:pt x="10" y="29"/>
                    <a:pt x="13" y="28"/>
                    <a:pt x="16" y="26"/>
                  </a:cubicBezTo>
                  <a:cubicBezTo>
                    <a:pt x="18" y="26"/>
                    <a:pt x="24" y="26"/>
                    <a:pt x="24" y="21"/>
                  </a:cubicBezTo>
                  <a:cubicBezTo>
                    <a:pt x="20" y="17"/>
                    <a:pt x="15" y="25"/>
                    <a:pt x="9" y="26"/>
                  </a:cubicBezTo>
                  <a:cubicBezTo>
                    <a:pt x="4" y="26"/>
                    <a:pt x="0" y="23"/>
                    <a:pt x="0" y="17"/>
                  </a:cubicBezTo>
                  <a:cubicBezTo>
                    <a:pt x="1" y="9"/>
                    <a:pt x="12" y="0"/>
                    <a:pt x="22" y="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2" name="iSļïde">
              <a:extLst>
                <a:ext uri="{FF2B5EF4-FFF2-40B4-BE49-F238E27FC236}">
                  <a16:creationId xmlns:a16="http://schemas.microsoft.com/office/drawing/2014/main" id="{03C140E7-D177-4B08-B31C-D50435BAA839}"/>
                </a:ext>
              </a:extLst>
            </p:cNvPr>
            <p:cNvSpPr/>
            <p:nvPr/>
          </p:nvSpPr>
          <p:spPr bwMode="auto">
            <a:xfrm>
              <a:off x="401638" y="2663825"/>
              <a:ext cx="85725" cy="120650"/>
            </a:xfrm>
            <a:custGeom>
              <a:avLst/>
              <a:gdLst>
                <a:gd name="T0" fmla="*/ 18 w 27"/>
                <a:gd name="T1" fmla="*/ 11 h 38"/>
                <a:gd name="T2" fmla="*/ 15 w 27"/>
                <a:gd name="T3" fmla="*/ 15 h 38"/>
                <a:gd name="T4" fmla="*/ 27 w 27"/>
                <a:gd name="T5" fmla="*/ 30 h 38"/>
                <a:gd name="T6" fmla="*/ 19 w 27"/>
                <a:gd name="T7" fmla="*/ 38 h 38"/>
                <a:gd name="T8" fmla="*/ 0 w 27"/>
                <a:gd name="T9" fmla="*/ 19 h 38"/>
                <a:gd name="T10" fmla="*/ 9 w 27"/>
                <a:gd name="T11" fmla="*/ 13 h 38"/>
                <a:gd name="T12" fmla="*/ 18 w 27"/>
                <a:gd name="T13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8">
                  <a:moveTo>
                    <a:pt x="18" y="11"/>
                  </a:moveTo>
                  <a:cubicBezTo>
                    <a:pt x="18" y="13"/>
                    <a:pt x="15" y="13"/>
                    <a:pt x="15" y="15"/>
                  </a:cubicBezTo>
                  <a:cubicBezTo>
                    <a:pt x="16" y="23"/>
                    <a:pt x="23" y="25"/>
                    <a:pt x="27" y="30"/>
                  </a:cubicBezTo>
                  <a:cubicBezTo>
                    <a:pt x="25" y="34"/>
                    <a:pt x="22" y="36"/>
                    <a:pt x="19" y="38"/>
                  </a:cubicBezTo>
                  <a:cubicBezTo>
                    <a:pt x="13" y="31"/>
                    <a:pt x="6" y="26"/>
                    <a:pt x="0" y="19"/>
                  </a:cubicBezTo>
                  <a:cubicBezTo>
                    <a:pt x="2" y="16"/>
                    <a:pt x="5" y="10"/>
                    <a:pt x="9" y="13"/>
                  </a:cubicBezTo>
                  <a:cubicBezTo>
                    <a:pt x="6" y="6"/>
                    <a:pt x="18" y="0"/>
                    <a:pt x="18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3" name="íṧḻïďe">
              <a:extLst>
                <a:ext uri="{FF2B5EF4-FFF2-40B4-BE49-F238E27FC236}">
                  <a16:creationId xmlns:a16="http://schemas.microsoft.com/office/drawing/2014/main" id="{950D2A40-549F-47C6-8BB5-BD21AE73DDDA}"/>
                </a:ext>
              </a:extLst>
            </p:cNvPr>
            <p:cNvSpPr/>
            <p:nvPr/>
          </p:nvSpPr>
          <p:spPr bwMode="auto">
            <a:xfrm>
              <a:off x="1833563" y="2670175"/>
              <a:ext cx="174625" cy="173038"/>
            </a:xfrm>
            <a:custGeom>
              <a:avLst/>
              <a:gdLst>
                <a:gd name="T0" fmla="*/ 30 w 55"/>
                <a:gd name="T1" fmla="*/ 31 h 55"/>
                <a:gd name="T2" fmla="*/ 29 w 55"/>
                <a:gd name="T3" fmla="*/ 38 h 55"/>
                <a:gd name="T4" fmla="*/ 33 w 55"/>
                <a:gd name="T5" fmla="*/ 38 h 55"/>
                <a:gd name="T6" fmla="*/ 36 w 55"/>
                <a:gd name="T7" fmla="*/ 46 h 55"/>
                <a:gd name="T8" fmla="*/ 29 w 55"/>
                <a:gd name="T9" fmla="*/ 48 h 55"/>
                <a:gd name="T10" fmla="*/ 30 w 55"/>
                <a:gd name="T11" fmla="*/ 54 h 55"/>
                <a:gd name="T12" fmla="*/ 21 w 55"/>
                <a:gd name="T13" fmla="*/ 54 h 55"/>
                <a:gd name="T14" fmla="*/ 20 w 55"/>
                <a:gd name="T15" fmla="*/ 48 h 55"/>
                <a:gd name="T16" fmla="*/ 3 w 55"/>
                <a:gd name="T17" fmla="*/ 32 h 55"/>
                <a:gd name="T18" fmla="*/ 20 w 55"/>
                <a:gd name="T19" fmla="*/ 20 h 55"/>
                <a:gd name="T20" fmla="*/ 24 w 55"/>
                <a:gd name="T21" fmla="*/ 11 h 55"/>
                <a:gd name="T22" fmla="*/ 30 w 55"/>
                <a:gd name="T23" fmla="*/ 31 h 55"/>
                <a:gd name="T24" fmla="*/ 30 w 55"/>
                <a:gd name="T25" fmla="*/ 24 h 55"/>
                <a:gd name="T26" fmla="*/ 36 w 55"/>
                <a:gd name="T27" fmla="*/ 24 h 55"/>
                <a:gd name="T28" fmla="*/ 35 w 55"/>
                <a:gd name="T29" fmla="*/ 19 h 55"/>
                <a:gd name="T30" fmla="*/ 30 w 55"/>
                <a:gd name="T31" fmla="*/ 24 h 55"/>
                <a:gd name="T32" fmla="*/ 19 w 55"/>
                <a:gd name="T33" fmla="*/ 38 h 55"/>
                <a:gd name="T34" fmla="*/ 18 w 55"/>
                <a:gd name="T35" fmla="*/ 27 h 55"/>
                <a:gd name="T36" fmla="*/ 19 w 55"/>
                <a:gd name="T37" fmla="*/ 3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5" h="55">
                  <a:moveTo>
                    <a:pt x="30" y="31"/>
                  </a:moveTo>
                  <a:cubicBezTo>
                    <a:pt x="28" y="32"/>
                    <a:pt x="29" y="36"/>
                    <a:pt x="29" y="38"/>
                  </a:cubicBezTo>
                  <a:cubicBezTo>
                    <a:pt x="30" y="40"/>
                    <a:pt x="32" y="36"/>
                    <a:pt x="33" y="38"/>
                  </a:cubicBezTo>
                  <a:cubicBezTo>
                    <a:pt x="33" y="41"/>
                    <a:pt x="36" y="42"/>
                    <a:pt x="36" y="46"/>
                  </a:cubicBezTo>
                  <a:cubicBezTo>
                    <a:pt x="33" y="46"/>
                    <a:pt x="31" y="47"/>
                    <a:pt x="29" y="48"/>
                  </a:cubicBezTo>
                  <a:cubicBezTo>
                    <a:pt x="30" y="50"/>
                    <a:pt x="29" y="53"/>
                    <a:pt x="30" y="54"/>
                  </a:cubicBezTo>
                  <a:cubicBezTo>
                    <a:pt x="28" y="55"/>
                    <a:pt x="23" y="55"/>
                    <a:pt x="21" y="54"/>
                  </a:cubicBezTo>
                  <a:cubicBezTo>
                    <a:pt x="20" y="53"/>
                    <a:pt x="21" y="49"/>
                    <a:pt x="20" y="48"/>
                  </a:cubicBezTo>
                  <a:cubicBezTo>
                    <a:pt x="16" y="46"/>
                    <a:pt x="4" y="40"/>
                    <a:pt x="3" y="32"/>
                  </a:cubicBezTo>
                  <a:cubicBezTo>
                    <a:pt x="0" y="21"/>
                    <a:pt x="10" y="14"/>
                    <a:pt x="20" y="20"/>
                  </a:cubicBezTo>
                  <a:cubicBezTo>
                    <a:pt x="22" y="16"/>
                    <a:pt x="22" y="13"/>
                    <a:pt x="24" y="11"/>
                  </a:cubicBezTo>
                  <a:cubicBezTo>
                    <a:pt x="41" y="0"/>
                    <a:pt x="55" y="41"/>
                    <a:pt x="30" y="31"/>
                  </a:cubicBezTo>
                  <a:close/>
                  <a:moveTo>
                    <a:pt x="30" y="24"/>
                  </a:moveTo>
                  <a:cubicBezTo>
                    <a:pt x="32" y="24"/>
                    <a:pt x="35" y="25"/>
                    <a:pt x="36" y="24"/>
                  </a:cubicBezTo>
                  <a:cubicBezTo>
                    <a:pt x="36" y="22"/>
                    <a:pt x="36" y="21"/>
                    <a:pt x="35" y="19"/>
                  </a:cubicBezTo>
                  <a:cubicBezTo>
                    <a:pt x="31" y="17"/>
                    <a:pt x="29" y="20"/>
                    <a:pt x="30" y="24"/>
                  </a:cubicBezTo>
                  <a:close/>
                  <a:moveTo>
                    <a:pt x="19" y="38"/>
                  </a:moveTo>
                  <a:cubicBezTo>
                    <a:pt x="19" y="34"/>
                    <a:pt x="20" y="29"/>
                    <a:pt x="18" y="27"/>
                  </a:cubicBezTo>
                  <a:cubicBezTo>
                    <a:pt x="9" y="26"/>
                    <a:pt x="12" y="39"/>
                    <a:pt x="19" y="3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4" name="is1ïdê">
              <a:extLst>
                <a:ext uri="{FF2B5EF4-FFF2-40B4-BE49-F238E27FC236}">
                  <a16:creationId xmlns:a16="http://schemas.microsoft.com/office/drawing/2014/main" id="{582578FA-9140-4F58-9B78-27CF239D5E85}"/>
                </a:ext>
              </a:extLst>
            </p:cNvPr>
            <p:cNvSpPr/>
            <p:nvPr/>
          </p:nvSpPr>
          <p:spPr bwMode="auto">
            <a:xfrm>
              <a:off x="331788" y="2736850"/>
              <a:ext cx="117475" cy="122238"/>
            </a:xfrm>
            <a:custGeom>
              <a:avLst/>
              <a:gdLst>
                <a:gd name="T0" fmla="*/ 29 w 37"/>
                <a:gd name="T1" fmla="*/ 11 h 39"/>
                <a:gd name="T2" fmla="*/ 16 w 37"/>
                <a:gd name="T3" fmla="*/ 27 h 39"/>
                <a:gd name="T4" fmla="*/ 21 w 37"/>
                <a:gd name="T5" fmla="*/ 29 h 39"/>
                <a:gd name="T6" fmla="*/ 25 w 37"/>
                <a:gd name="T7" fmla="*/ 22 h 39"/>
                <a:gd name="T8" fmla="*/ 31 w 37"/>
                <a:gd name="T9" fmla="*/ 14 h 39"/>
                <a:gd name="T10" fmla="*/ 16 w 37"/>
                <a:gd name="T11" fmla="*/ 39 h 39"/>
                <a:gd name="T12" fmla="*/ 1 w 37"/>
                <a:gd name="T13" fmla="*/ 22 h 39"/>
                <a:gd name="T14" fmla="*/ 29 w 37"/>
                <a:gd name="T15" fmla="*/ 11 h 39"/>
                <a:gd name="T16" fmla="*/ 11 w 37"/>
                <a:gd name="T17" fmla="*/ 24 h 39"/>
                <a:gd name="T18" fmla="*/ 18 w 37"/>
                <a:gd name="T19" fmla="*/ 16 h 39"/>
                <a:gd name="T20" fmla="*/ 11 w 37"/>
                <a:gd name="T21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39">
                  <a:moveTo>
                    <a:pt x="29" y="11"/>
                  </a:moveTo>
                  <a:cubicBezTo>
                    <a:pt x="25" y="17"/>
                    <a:pt x="21" y="22"/>
                    <a:pt x="16" y="27"/>
                  </a:cubicBezTo>
                  <a:cubicBezTo>
                    <a:pt x="17" y="30"/>
                    <a:pt x="20" y="29"/>
                    <a:pt x="21" y="29"/>
                  </a:cubicBezTo>
                  <a:cubicBezTo>
                    <a:pt x="25" y="28"/>
                    <a:pt x="23" y="25"/>
                    <a:pt x="25" y="22"/>
                  </a:cubicBezTo>
                  <a:cubicBezTo>
                    <a:pt x="27" y="18"/>
                    <a:pt x="31" y="17"/>
                    <a:pt x="31" y="14"/>
                  </a:cubicBezTo>
                  <a:cubicBezTo>
                    <a:pt x="37" y="26"/>
                    <a:pt x="27" y="39"/>
                    <a:pt x="16" y="39"/>
                  </a:cubicBezTo>
                  <a:cubicBezTo>
                    <a:pt x="6" y="38"/>
                    <a:pt x="0" y="30"/>
                    <a:pt x="1" y="22"/>
                  </a:cubicBezTo>
                  <a:cubicBezTo>
                    <a:pt x="3" y="9"/>
                    <a:pt x="19" y="0"/>
                    <a:pt x="29" y="11"/>
                  </a:cubicBezTo>
                  <a:close/>
                  <a:moveTo>
                    <a:pt x="11" y="24"/>
                  </a:moveTo>
                  <a:cubicBezTo>
                    <a:pt x="15" y="23"/>
                    <a:pt x="15" y="19"/>
                    <a:pt x="18" y="16"/>
                  </a:cubicBezTo>
                  <a:cubicBezTo>
                    <a:pt x="13" y="13"/>
                    <a:pt x="7" y="19"/>
                    <a:pt x="11" y="2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5" name="íṩḻïḓe">
              <a:extLst>
                <a:ext uri="{FF2B5EF4-FFF2-40B4-BE49-F238E27FC236}">
                  <a16:creationId xmlns:a16="http://schemas.microsoft.com/office/drawing/2014/main" id="{8E95B6C2-9D49-46FB-AA34-853C49B941E8}"/>
                </a:ext>
              </a:extLst>
            </p:cNvPr>
            <p:cNvSpPr/>
            <p:nvPr/>
          </p:nvSpPr>
          <p:spPr bwMode="auto">
            <a:xfrm>
              <a:off x="257175" y="2827338"/>
              <a:ext cx="109538" cy="104775"/>
            </a:xfrm>
            <a:custGeom>
              <a:avLst/>
              <a:gdLst>
                <a:gd name="T0" fmla="*/ 17 w 35"/>
                <a:gd name="T1" fmla="*/ 0 h 33"/>
                <a:gd name="T2" fmla="*/ 35 w 35"/>
                <a:gd name="T3" fmla="*/ 25 h 33"/>
                <a:gd name="T4" fmla="*/ 30 w 35"/>
                <a:gd name="T5" fmla="*/ 33 h 33"/>
                <a:gd name="T6" fmla="*/ 0 w 35"/>
                <a:gd name="T7" fmla="*/ 28 h 33"/>
                <a:gd name="T8" fmla="*/ 6 w 35"/>
                <a:gd name="T9" fmla="*/ 18 h 33"/>
                <a:gd name="T10" fmla="*/ 22 w 35"/>
                <a:gd name="T11" fmla="*/ 23 h 33"/>
                <a:gd name="T12" fmla="*/ 13 w 35"/>
                <a:gd name="T13" fmla="*/ 10 h 33"/>
                <a:gd name="T14" fmla="*/ 17 w 35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33">
                  <a:moveTo>
                    <a:pt x="17" y="0"/>
                  </a:moveTo>
                  <a:cubicBezTo>
                    <a:pt x="25" y="7"/>
                    <a:pt x="29" y="17"/>
                    <a:pt x="35" y="25"/>
                  </a:cubicBezTo>
                  <a:cubicBezTo>
                    <a:pt x="34" y="28"/>
                    <a:pt x="31" y="30"/>
                    <a:pt x="30" y="33"/>
                  </a:cubicBezTo>
                  <a:cubicBezTo>
                    <a:pt x="20" y="32"/>
                    <a:pt x="11" y="29"/>
                    <a:pt x="0" y="28"/>
                  </a:cubicBezTo>
                  <a:cubicBezTo>
                    <a:pt x="2" y="24"/>
                    <a:pt x="5" y="22"/>
                    <a:pt x="6" y="18"/>
                  </a:cubicBezTo>
                  <a:cubicBezTo>
                    <a:pt x="12" y="19"/>
                    <a:pt x="17" y="21"/>
                    <a:pt x="22" y="23"/>
                  </a:cubicBezTo>
                  <a:cubicBezTo>
                    <a:pt x="21" y="19"/>
                    <a:pt x="16" y="14"/>
                    <a:pt x="13" y="10"/>
                  </a:cubicBezTo>
                  <a:cubicBezTo>
                    <a:pt x="13" y="5"/>
                    <a:pt x="17" y="4"/>
                    <a:pt x="1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6" name="ïşļïḑê">
              <a:extLst>
                <a:ext uri="{FF2B5EF4-FFF2-40B4-BE49-F238E27FC236}">
                  <a16:creationId xmlns:a16="http://schemas.microsoft.com/office/drawing/2014/main" id="{69840AEC-92FD-4123-8F3D-28E3A8D3BBE5}"/>
                </a:ext>
              </a:extLst>
            </p:cNvPr>
            <p:cNvSpPr/>
            <p:nvPr/>
          </p:nvSpPr>
          <p:spPr bwMode="auto">
            <a:xfrm>
              <a:off x="1973263" y="2846388"/>
              <a:ext cx="142875" cy="130175"/>
            </a:xfrm>
            <a:custGeom>
              <a:avLst/>
              <a:gdLst>
                <a:gd name="T0" fmla="*/ 45 w 45"/>
                <a:gd name="T1" fmla="*/ 32 h 41"/>
                <a:gd name="T2" fmla="*/ 38 w 45"/>
                <a:gd name="T3" fmla="*/ 35 h 41"/>
                <a:gd name="T4" fmla="*/ 31 w 45"/>
                <a:gd name="T5" fmla="*/ 26 h 41"/>
                <a:gd name="T6" fmla="*/ 6 w 45"/>
                <a:gd name="T7" fmla="*/ 41 h 41"/>
                <a:gd name="T8" fmla="*/ 0 w 45"/>
                <a:gd name="T9" fmla="*/ 30 h 41"/>
                <a:gd name="T10" fmla="*/ 24 w 45"/>
                <a:gd name="T11" fmla="*/ 16 h 41"/>
                <a:gd name="T12" fmla="*/ 18 w 45"/>
                <a:gd name="T13" fmla="*/ 5 h 41"/>
                <a:gd name="T14" fmla="*/ 25 w 45"/>
                <a:gd name="T15" fmla="*/ 0 h 41"/>
                <a:gd name="T16" fmla="*/ 45 w 45"/>
                <a:gd name="T17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1">
                  <a:moveTo>
                    <a:pt x="45" y="32"/>
                  </a:moveTo>
                  <a:cubicBezTo>
                    <a:pt x="42" y="32"/>
                    <a:pt x="40" y="34"/>
                    <a:pt x="38" y="35"/>
                  </a:cubicBezTo>
                  <a:cubicBezTo>
                    <a:pt x="34" y="34"/>
                    <a:pt x="33" y="30"/>
                    <a:pt x="31" y="26"/>
                  </a:cubicBezTo>
                  <a:cubicBezTo>
                    <a:pt x="22" y="30"/>
                    <a:pt x="14" y="35"/>
                    <a:pt x="6" y="41"/>
                  </a:cubicBezTo>
                  <a:cubicBezTo>
                    <a:pt x="3" y="38"/>
                    <a:pt x="1" y="34"/>
                    <a:pt x="0" y="30"/>
                  </a:cubicBezTo>
                  <a:cubicBezTo>
                    <a:pt x="9" y="26"/>
                    <a:pt x="15" y="20"/>
                    <a:pt x="24" y="16"/>
                  </a:cubicBezTo>
                  <a:cubicBezTo>
                    <a:pt x="23" y="12"/>
                    <a:pt x="20" y="9"/>
                    <a:pt x="18" y="5"/>
                  </a:cubicBezTo>
                  <a:cubicBezTo>
                    <a:pt x="21" y="3"/>
                    <a:pt x="23" y="2"/>
                    <a:pt x="25" y="0"/>
                  </a:cubicBezTo>
                  <a:cubicBezTo>
                    <a:pt x="33" y="9"/>
                    <a:pt x="39" y="21"/>
                    <a:pt x="45" y="32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7" name="îṣ1ïḍê">
              <a:extLst>
                <a:ext uri="{FF2B5EF4-FFF2-40B4-BE49-F238E27FC236}">
                  <a16:creationId xmlns:a16="http://schemas.microsoft.com/office/drawing/2014/main" id="{AD57277A-E3F1-4241-8904-A469245E2762}"/>
                </a:ext>
              </a:extLst>
            </p:cNvPr>
            <p:cNvSpPr/>
            <p:nvPr/>
          </p:nvSpPr>
          <p:spPr bwMode="auto">
            <a:xfrm>
              <a:off x="203200" y="2903538"/>
              <a:ext cx="34925" cy="50800"/>
            </a:xfrm>
            <a:custGeom>
              <a:avLst/>
              <a:gdLst>
                <a:gd name="T0" fmla="*/ 11 w 11"/>
                <a:gd name="T1" fmla="*/ 7 h 16"/>
                <a:gd name="T2" fmla="*/ 7 w 11"/>
                <a:gd name="T3" fmla="*/ 16 h 16"/>
                <a:gd name="T4" fmla="*/ 0 w 11"/>
                <a:gd name="T5" fmla="*/ 14 h 16"/>
                <a:gd name="T6" fmla="*/ 11 w 11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6">
                  <a:moveTo>
                    <a:pt x="11" y="7"/>
                  </a:moveTo>
                  <a:cubicBezTo>
                    <a:pt x="11" y="11"/>
                    <a:pt x="8" y="13"/>
                    <a:pt x="7" y="16"/>
                  </a:cubicBezTo>
                  <a:cubicBezTo>
                    <a:pt x="4" y="16"/>
                    <a:pt x="3" y="14"/>
                    <a:pt x="0" y="14"/>
                  </a:cubicBezTo>
                  <a:cubicBezTo>
                    <a:pt x="2" y="7"/>
                    <a:pt x="6" y="0"/>
                    <a:pt x="11" y="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8" name="íŝlïḓe">
              <a:extLst>
                <a:ext uri="{FF2B5EF4-FFF2-40B4-BE49-F238E27FC236}">
                  <a16:creationId xmlns:a16="http://schemas.microsoft.com/office/drawing/2014/main" id="{14480EEC-F53D-46E0-99FD-65FD4BA0C98E}"/>
                </a:ext>
              </a:extLst>
            </p:cNvPr>
            <p:cNvSpPr/>
            <p:nvPr/>
          </p:nvSpPr>
          <p:spPr bwMode="auto">
            <a:xfrm>
              <a:off x="231775" y="2928938"/>
              <a:ext cx="93663" cy="73025"/>
            </a:xfrm>
            <a:custGeom>
              <a:avLst/>
              <a:gdLst>
                <a:gd name="T0" fmla="*/ 30 w 30"/>
                <a:gd name="T1" fmla="*/ 13 h 23"/>
                <a:gd name="T2" fmla="*/ 25 w 30"/>
                <a:gd name="T3" fmla="*/ 23 h 23"/>
                <a:gd name="T4" fmla="*/ 0 w 30"/>
                <a:gd name="T5" fmla="*/ 10 h 23"/>
                <a:gd name="T6" fmla="*/ 6 w 30"/>
                <a:gd name="T7" fmla="*/ 0 h 23"/>
                <a:gd name="T8" fmla="*/ 30 w 30"/>
                <a:gd name="T9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3">
                  <a:moveTo>
                    <a:pt x="30" y="13"/>
                  </a:moveTo>
                  <a:cubicBezTo>
                    <a:pt x="29" y="17"/>
                    <a:pt x="27" y="20"/>
                    <a:pt x="25" y="23"/>
                  </a:cubicBezTo>
                  <a:cubicBezTo>
                    <a:pt x="16" y="19"/>
                    <a:pt x="9" y="14"/>
                    <a:pt x="0" y="10"/>
                  </a:cubicBezTo>
                  <a:cubicBezTo>
                    <a:pt x="2" y="7"/>
                    <a:pt x="4" y="3"/>
                    <a:pt x="6" y="0"/>
                  </a:cubicBezTo>
                  <a:cubicBezTo>
                    <a:pt x="14" y="5"/>
                    <a:pt x="22" y="9"/>
                    <a:pt x="30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29" name="îsľiḓé">
              <a:extLst>
                <a:ext uri="{FF2B5EF4-FFF2-40B4-BE49-F238E27FC236}">
                  <a16:creationId xmlns:a16="http://schemas.microsoft.com/office/drawing/2014/main" id="{4EDD41A6-8B06-4358-8BF9-58C2D6FEC6F3}"/>
                </a:ext>
              </a:extLst>
            </p:cNvPr>
            <p:cNvSpPr/>
            <p:nvPr/>
          </p:nvSpPr>
          <p:spPr bwMode="auto">
            <a:xfrm>
              <a:off x="2011363" y="2973388"/>
              <a:ext cx="117475" cy="117475"/>
            </a:xfrm>
            <a:custGeom>
              <a:avLst/>
              <a:gdLst>
                <a:gd name="T0" fmla="*/ 22 w 37"/>
                <a:gd name="T1" fmla="*/ 35 h 37"/>
                <a:gd name="T2" fmla="*/ 14 w 37"/>
                <a:gd name="T3" fmla="*/ 17 h 37"/>
                <a:gd name="T4" fmla="*/ 19 w 37"/>
                <a:gd name="T5" fmla="*/ 37 h 37"/>
                <a:gd name="T6" fmla="*/ 4 w 37"/>
                <a:gd name="T7" fmla="*/ 13 h 37"/>
                <a:gd name="T8" fmla="*/ 29 w 37"/>
                <a:gd name="T9" fmla="*/ 8 h 37"/>
                <a:gd name="T10" fmla="*/ 22 w 37"/>
                <a:gd name="T11" fmla="*/ 35 h 37"/>
                <a:gd name="T12" fmla="*/ 23 w 37"/>
                <a:gd name="T13" fmla="*/ 23 h 37"/>
                <a:gd name="T14" fmla="*/ 20 w 37"/>
                <a:gd name="T15" fmla="*/ 14 h 37"/>
                <a:gd name="T16" fmla="*/ 23 w 37"/>
                <a:gd name="T17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0" y="29"/>
                    <a:pt x="17" y="23"/>
                    <a:pt x="14" y="17"/>
                  </a:cubicBezTo>
                  <a:cubicBezTo>
                    <a:pt x="6" y="24"/>
                    <a:pt x="20" y="28"/>
                    <a:pt x="19" y="37"/>
                  </a:cubicBezTo>
                  <a:cubicBezTo>
                    <a:pt x="9" y="36"/>
                    <a:pt x="0" y="24"/>
                    <a:pt x="4" y="13"/>
                  </a:cubicBezTo>
                  <a:cubicBezTo>
                    <a:pt x="7" y="3"/>
                    <a:pt x="22" y="0"/>
                    <a:pt x="29" y="8"/>
                  </a:cubicBezTo>
                  <a:cubicBezTo>
                    <a:pt x="37" y="17"/>
                    <a:pt x="36" y="33"/>
                    <a:pt x="22" y="35"/>
                  </a:cubicBezTo>
                  <a:close/>
                  <a:moveTo>
                    <a:pt x="23" y="23"/>
                  </a:moveTo>
                  <a:cubicBezTo>
                    <a:pt x="29" y="22"/>
                    <a:pt x="27" y="12"/>
                    <a:pt x="20" y="14"/>
                  </a:cubicBezTo>
                  <a:cubicBezTo>
                    <a:pt x="19" y="16"/>
                    <a:pt x="22" y="20"/>
                    <a:pt x="23" y="2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0" name="iṣ1íďé">
              <a:extLst>
                <a:ext uri="{FF2B5EF4-FFF2-40B4-BE49-F238E27FC236}">
                  <a16:creationId xmlns:a16="http://schemas.microsoft.com/office/drawing/2014/main" id="{AB64FB7F-C054-42A1-A0F6-EBA001A01B0C}"/>
                </a:ext>
              </a:extLst>
            </p:cNvPr>
            <p:cNvSpPr/>
            <p:nvPr/>
          </p:nvSpPr>
          <p:spPr bwMode="auto">
            <a:xfrm>
              <a:off x="184150" y="2973388"/>
              <a:ext cx="115888" cy="133350"/>
            </a:xfrm>
            <a:custGeom>
              <a:avLst/>
              <a:gdLst>
                <a:gd name="T0" fmla="*/ 37 w 37"/>
                <a:gd name="T1" fmla="*/ 15 h 42"/>
                <a:gd name="T2" fmla="*/ 33 w 37"/>
                <a:gd name="T3" fmla="*/ 25 h 42"/>
                <a:gd name="T4" fmla="*/ 15 w 37"/>
                <a:gd name="T5" fmla="*/ 19 h 42"/>
                <a:gd name="T6" fmla="*/ 30 w 37"/>
                <a:gd name="T7" fmla="*/ 32 h 42"/>
                <a:gd name="T8" fmla="*/ 26 w 37"/>
                <a:gd name="T9" fmla="*/ 42 h 42"/>
                <a:gd name="T10" fmla="*/ 0 w 37"/>
                <a:gd name="T11" fmla="*/ 32 h 42"/>
                <a:gd name="T12" fmla="*/ 4 w 37"/>
                <a:gd name="T13" fmla="*/ 23 h 42"/>
                <a:gd name="T14" fmla="*/ 7 w 37"/>
                <a:gd name="T15" fmla="*/ 24 h 42"/>
                <a:gd name="T16" fmla="*/ 6 w 37"/>
                <a:gd name="T17" fmla="*/ 18 h 42"/>
                <a:gd name="T18" fmla="*/ 37 w 37"/>
                <a:gd name="T19" fmla="*/ 1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42">
                  <a:moveTo>
                    <a:pt x="37" y="15"/>
                  </a:moveTo>
                  <a:cubicBezTo>
                    <a:pt x="36" y="18"/>
                    <a:pt x="34" y="21"/>
                    <a:pt x="33" y="25"/>
                  </a:cubicBezTo>
                  <a:cubicBezTo>
                    <a:pt x="26" y="24"/>
                    <a:pt x="23" y="19"/>
                    <a:pt x="15" y="19"/>
                  </a:cubicBezTo>
                  <a:cubicBezTo>
                    <a:pt x="9" y="27"/>
                    <a:pt x="24" y="29"/>
                    <a:pt x="30" y="32"/>
                  </a:cubicBezTo>
                  <a:cubicBezTo>
                    <a:pt x="29" y="36"/>
                    <a:pt x="27" y="39"/>
                    <a:pt x="26" y="42"/>
                  </a:cubicBezTo>
                  <a:cubicBezTo>
                    <a:pt x="17" y="39"/>
                    <a:pt x="9" y="36"/>
                    <a:pt x="0" y="32"/>
                  </a:cubicBezTo>
                  <a:cubicBezTo>
                    <a:pt x="1" y="28"/>
                    <a:pt x="2" y="26"/>
                    <a:pt x="4" y="23"/>
                  </a:cubicBezTo>
                  <a:cubicBezTo>
                    <a:pt x="6" y="22"/>
                    <a:pt x="5" y="24"/>
                    <a:pt x="7" y="24"/>
                  </a:cubicBezTo>
                  <a:cubicBezTo>
                    <a:pt x="7" y="22"/>
                    <a:pt x="6" y="20"/>
                    <a:pt x="6" y="18"/>
                  </a:cubicBezTo>
                  <a:cubicBezTo>
                    <a:pt x="7" y="0"/>
                    <a:pt x="28" y="11"/>
                    <a:pt x="37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1" name="iṩlíďe">
              <a:extLst>
                <a:ext uri="{FF2B5EF4-FFF2-40B4-BE49-F238E27FC236}">
                  <a16:creationId xmlns:a16="http://schemas.microsoft.com/office/drawing/2014/main" id="{1C5A5AE4-4445-4553-A23B-48E31B3A79A7}"/>
                </a:ext>
              </a:extLst>
            </p:cNvPr>
            <p:cNvSpPr/>
            <p:nvPr/>
          </p:nvSpPr>
          <p:spPr bwMode="auto">
            <a:xfrm>
              <a:off x="107950" y="3097213"/>
              <a:ext cx="146050" cy="136525"/>
            </a:xfrm>
            <a:custGeom>
              <a:avLst/>
              <a:gdLst>
                <a:gd name="T0" fmla="*/ 0 w 46"/>
                <a:gd name="T1" fmla="*/ 35 h 43"/>
                <a:gd name="T2" fmla="*/ 4 w 46"/>
                <a:gd name="T3" fmla="*/ 23 h 43"/>
                <a:gd name="T4" fmla="*/ 35 w 46"/>
                <a:gd name="T5" fmla="*/ 22 h 43"/>
                <a:gd name="T6" fmla="*/ 7 w 46"/>
                <a:gd name="T7" fmla="*/ 11 h 43"/>
                <a:gd name="T8" fmla="*/ 10 w 46"/>
                <a:gd name="T9" fmla="*/ 0 h 43"/>
                <a:gd name="T10" fmla="*/ 45 w 46"/>
                <a:gd name="T11" fmla="*/ 18 h 43"/>
                <a:gd name="T12" fmla="*/ 30 w 46"/>
                <a:gd name="T13" fmla="*/ 42 h 43"/>
                <a:gd name="T14" fmla="*/ 0 w 46"/>
                <a:gd name="T15" fmla="*/ 3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43">
                  <a:moveTo>
                    <a:pt x="0" y="35"/>
                  </a:moveTo>
                  <a:cubicBezTo>
                    <a:pt x="1" y="31"/>
                    <a:pt x="3" y="27"/>
                    <a:pt x="4" y="23"/>
                  </a:cubicBezTo>
                  <a:cubicBezTo>
                    <a:pt x="12" y="25"/>
                    <a:pt x="37" y="37"/>
                    <a:pt x="35" y="22"/>
                  </a:cubicBezTo>
                  <a:cubicBezTo>
                    <a:pt x="34" y="13"/>
                    <a:pt x="14" y="16"/>
                    <a:pt x="7" y="11"/>
                  </a:cubicBezTo>
                  <a:cubicBezTo>
                    <a:pt x="8" y="7"/>
                    <a:pt x="9" y="3"/>
                    <a:pt x="10" y="0"/>
                  </a:cubicBezTo>
                  <a:cubicBezTo>
                    <a:pt x="22" y="4"/>
                    <a:pt x="43" y="3"/>
                    <a:pt x="45" y="18"/>
                  </a:cubicBezTo>
                  <a:cubicBezTo>
                    <a:pt x="46" y="28"/>
                    <a:pt x="40" y="41"/>
                    <a:pt x="30" y="42"/>
                  </a:cubicBezTo>
                  <a:cubicBezTo>
                    <a:pt x="19" y="43"/>
                    <a:pt x="11" y="36"/>
                    <a:pt x="0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2" name="íṥliḍè">
              <a:extLst>
                <a:ext uri="{FF2B5EF4-FFF2-40B4-BE49-F238E27FC236}">
                  <a16:creationId xmlns:a16="http://schemas.microsoft.com/office/drawing/2014/main" id="{A0800ACC-7BFA-4F20-B1D2-F4074BD12007}"/>
                </a:ext>
              </a:extLst>
            </p:cNvPr>
            <p:cNvSpPr/>
            <p:nvPr/>
          </p:nvSpPr>
          <p:spPr bwMode="auto">
            <a:xfrm>
              <a:off x="2046288" y="3081338"/>
              <a:ext cx="114300" cy="120650"/>
            </a:xfrm>
            <a:custGeom>
              <a:avLst/>
              <a:gdLst>
                <a:gd name="T0" fmla="*/ 29 w 36"/>
                <a:gd name="T1" fmla="*/ 35 h 38"/>
                <a:gd name="T2" fmla="*/ 26 w 36"/>
                <a:gd name="T3" fmla="*/ 27 h 38"/>
                <a:gd name="T4" fmla="*/ 28 w 36"/>
                <a:gd name="T5" fmla="*/ 21 h 38"/>
                <a:gd name="T6" fmla="*/ 20 w 36"/>
                <a:gd name="T7" fmla="*/ 28 h 38"/>
                <a:gd name="T8" fmla="*/ 21 w 36"/>
                <a:gd name="T9" fmla="*/ 38 h 38"/>
                <a:gd name="T10" fmla="*/ 25 w 36"/>
                <a:gd name="T11" fmla="*/ 5 h 38"/>
                <a:gd name="T12" fmla="*/ 36 w 36"/>
                <a:gd name="T13" fmla="*/ 29 h 38"/>
                <a:gd name="T14" fmla="*/ 29 w 36"/>
                <a:gd name="T15" fmla="*/ 3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8">
                  <a:moveTo>
                    <a:pt x="29" y="35"/>
                  </a:moveTo>
                  <a:cubicBezTo>
                    <a:pt x="29" y="30"/>
                    <a:pt x="26" y="30"/>
                    <a:pt x="26" y="27"/>
                  </a:cubicBezTo>
                  <a:cubicBezTo>
                    <a:pt x="26" y="25"/>
                    <a:pt x="28" y="23"/>
                    <a:pt x="28" y="21"/>
                  </a:cubicBezTo>
                  <a:cubicBezTo>
                    <a:pt x="25" y="7"/>
                    <a:pt x="3" y="25"/>
                    <a:pt x="20" y="28"/>
                  </a:cubicBezTo>
                  <a:cubicBezTo>
                    <a:pt x="20" y="32"/>
                    <a:pt x="22" y="36"/>
                    <a:pt x="21" y="38"/>
                  </a:cubicBezTo>
                  <a:cubicBezTo>
                    <a:pt x="0" y="37"/>
                    <a:pt x="1" y="0"/>
                    <a:pt x="25" y="5"/>
                  </a:cubicBezTo>
                  <a:cubicBezTo>
                    <a:pt x="33" y="7"/>
                    <a:pt x="36" y="17"/>
                    <a:pt x="36" y="29"/>
                  </a:cubicBezTo>
                  <a:cubicBezTo>
                    <a:pt x="34" y="31"/>
                    <a:pt x="33" y="34"/>
                    <a:pt x="29" y="3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3" name="iśḷiḑè">
              <a:extLst>
                <a:ext uri="{FF2B5EF4-FFF2-40B4-BE49-F238E27FC236}">
                  <a16:creationId xmlns:a16="http://schemas.microsoft.com/office/drawing/2014/main" id="{4B9F3556-6842-4297-8BA7-32EE644600F6}"/>
                </a:ext>
              </a:extLst>
            </p:cNvPr>
            <p:cNvSpPr/>
            <p:nvPr/>
          </p:nvSpPr>
          <p:spPr bwMode="auto">
            <a:xfrm>
              <a:off x="2084388" y="3201988"/>
              <a:ext cx="133350" cy="114300"/>
            </a:xfrm>
            <a:custGeom>
              <a:avLst/>
              <a:gdLst>
                <a:gd name="T0" fmla="*/ 41 w 42"/>
                <a:gd name="T1" fmla="*/ 10 h 36"/>
                <a:gd name="T2" fmla="*/ 28 w 42"/>
                <a:gd name="T3" fmla="*/ 12 h 36"/>
                <a:gd name="T4" fmla="*/ 6 w 42"/>
                <a:gd name="T5" fmla="*/ 36 h 36"/>
                <a:gd name="T6" fmla="*/ 4 w 42"/>
                <a:gd name="T7" fmla="*/ 25 h 36"/>
                <a:gd name="T8" fmla="*/ 22 w 42"/>
                <a:gd name="T9" fmla="*/ 16 h 36"/>
                <a:gd name="T10" fmla="*/ 3 w 42"/>
                <a:gd name="T11" fmla="*/ 17 h 36"/>
                <a:gd name="T12" fmla="*/ 1 w 42"/>
                <a:gd name="T13" fmla="*/ 6 h 36"/>
                <a:gd name="T14" fmla="*/ 39 w 42"/>
                <a:gd name="T15" fmla="*/ 0 h 36"/>
                <a:gd name="T16" fmla="*/ 41 w 42"/>
                <a:gd name="T17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6">
                  <a:moveTo>
                    <a:pt x="41" y="10"/>
                  </a:moveTo>
                  <a:cubicBezTo>
                    <a:pt x="37" y="11"/>
                    <a:pt x="33" y="12"/>
                    <a:pt x="28" y="12"/>
                  </a:cubicBezTo>
                  <a:cubicBezTo>
                    <a:pt x="42" y="28"/>
                    <a:pt x="22" y="35"/>
                    <a:pt x="6" y="36"/>
                  </a:cubicBezTo>
                  <a:cubicBezTo>
                    <a:pt x="6" y="32"/>
                    <a:pt x="4" y="29"/>
                    <a:pt x="4" y="25"/>
                  </a:cubicBezTo>
                  <a:cubicBezTo>
                    <a:pt x="11" y="23"/>
                    <a:pt x="25" y="25"/>
                    <a:pt x="22" y="16"/>
                  </a:cubicBezTo>
                  <a:cubicBezTo>
                    <a:pt x="18" y="12"/>
                    <a:pt x="9" y="17"/>
                    <a:pt x="3" y="17"/>
                  </a:cubicBezTo>
                  <a:cubicBezTo>
                    <a:pt x="2" y="14"/>
                    <a:pt x="0" y="9"/>
                    <a:pt x="1" y="6"/>
                  </a:cubicBezTo>
                  <a:cubicBezTo>
                    <a:pt x="14" y="5"/>
                    <a:pt x="27" y="0"/>
                    <a:pt x="39" y="0"/>
                  </a:cubicBezTo>
                  <a:cubicBezTo>
                    <a:pt x="39" y="4"/>
                    <a:pt x="40" y="6"/>
                    <a:pt x="41" y="1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4" name="îṡḷïdé">
              <a:extLst>
                <a:ext uri="{FF2B5EF4-FFF2-40B4-BE49-F238E27FC236}">
                  <a16:creationId xmlns:a16="http://schemas.microsoft.com/office/drawing/2014/main" id="{A0B0DAA1-C3FC-4CAB-996A-CB7416B71373}"/>
                </a:ext>
              </a:extLst>
            </p:cNvPr>
            <p:cNvSpPr/>
            <p:nvPr/>
          </p:nvSpPr>
          <p:spPr bwMode="auto">
            <a:xfrm>
              <a:off x="114300" y="3300413"/>
              <a:ext cx="101600" cy="111125"/>
            </a:xfrm>
            <a:custGeom>
              <a:avLst/>
              <a:gdLst>
                <a:gd name="T0" fmla="*/ 32 w 32"/>
                <a:gd name="T1" fmla="*/ 6 h 35"/>
                <a:gd name="T2" fmla="*/ 31 w 32"/>
                <a:gd name="T3" fmla="*/ 17 h 35"/>
                <a:gd name="T4" fmla="*/ 11 w 32"/>
                <a:gd name="T5" fmla="*/ 19 h 35"/>
                <a:gd name="T6" fmla="*/ 31 w 32"/>
                <a:gd name="T7" fmla="*/ 25 h 35"/>
                <a:gd name="T8" fmla="*/ 30 w 32"/>
                <a:gd name="T9" fmla="*/ 35 h 35"/>
                <a:gd name="T10" fmla="*/ 2 w 32"/>
                <a:gd name="T11" fmla="*/ 33 h 35"/>
                <a:gd name="T12" fmla="*/ 6 w 32"/>
                <a:gd name="T13" fmla="*/ 23 h 35"/>
                <a:gd name="T14" fmla="*/ 3 w 32"/>
                <a:gd name="T15" fmla="*/ 11 h 35"/>
                <a:gd name="T16" fmla="*/ 32 w 32"/>
                <a:gd name="T17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5">
                  <a:moveTo>
                    <a:pt x="32" y="6"/>
                  </a:moveTo>
                  <a:cubicBezTo>
                    <a:pt x="32" y="10"/>
                    <a:pt x="32" y="14"/>
                    <a:pt x="31" y="17"/>
                  </a:cubicBezTo>
                  <a:cubicBezTo>
                    <a:pt x="24" y="17"/>
                    <a:pt x="11" y="12"/>
                    <a:pt x="11" y="19"/>
                  </a:cubicBezTo>
                  <a:cubicBezTo>
                    <a:pt x="11" y="26"/>
                    <a:pt x="24" y="22"/>
                    <a:pt x="31" y="25"/>
                  </a:cubicBezTo>
                  <a:cubicBezTo>
                    <a:pt x="30" y="28"/>
                    <a:pt x="31" y="33"/>
                    <a:pt x="30" y="35"/>
                  </a:cubicBezTo>
                  <a:cubicBezTo>
                    <a:pt x="20" y="35"/>
                    <a:pt x="11" y="34"/>
                    <a:pt x="2" y="33"/>
                  </a:cubicBezTo>
                  <a:cubicBezTo>
                    <a:pt x="3" y="29"/>
                    <a:pt x="0" y="22"/>
                    <a:pt x="6" y="23"/>
                  </a:cubicBezTo>
                  <a:cubicBezTo>
                    <a:pt x="4" y="19"/>
                    <a:pt x="2" y="15"/>
                    <a:pt x="3" y="11"/>
                  </a:cubicBezTo>
                  <a:cubicBezTo>
                    <a:pt x="5" y="0"/>
                    <a:pt x="22" y="5"/>
                    <a:pt x="32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5" name="ïşlïḓê">
              <a:extLst>
                <a:ext uri="{FF2B5EF4-FFF2-40B4-BE49-F238E27FC236}">
                  <a16:creationId xmlns:a16="http://schemas.microsoft.com/office/drawing/2014/main" id="{669111CF-D88F-41CE-A210-0956DE217E70}"/>
                </a:ext>
              </a:extLst>
            </p:cNvPr>
            <p:cNvSpPr/>
            <p:nvPr/>
          </p:nvSpPr>
          <p:spPr bwMode="auto">
            <a:xfrm>
              <a:off x="2103438" y="3328988"/>
              <a:ext cx="101600" cy="101600"/>
            </a:xfrm>
            <a:custGeom>
              <a:avLst/>
              <a:gdLst>
                <a:gd name="T0" fmla="*/ 28 w 32"/>
                <a:gd name="T1" fmla="*/ 0 h 32"/>
                <a:gd name="T2" fmla="*/ 25 w 32"/>
                <a:gd name="T3" fmla="*/ 10 h 32"/>
                <a:gd name="T4" fmla="*/ 30 w 32"/>
                <a:gd name="T5" fmla="*/ 24 h 32"/>
                <a:gd name="T6" fmla="*/ 3 w 32"/>
                <a:gd name="T7" fmla="*/ 32 h 32"/>
                <a:gd name="T8" fmla="*/ 1 w 32"/>
                <a:gd name="T9" fmla="*/ 21 h 32"/>
                <a:gd name="T10" fmla="*/ 21 w 32"/>
                <a:gd name="T11" fmla="*/ 15 h 32"/>
                <a:gd name="T12" fmla="*/ 1 w 32"/>
                <a:gd name="T13" fmla="*/ 13 h 32"/>
                <a:gd name="T14" fmla="*/ 0 w 32"/>
                <a:gd name="T15" fmla="*/ 2 h 32"/>
                <a:gd name="T16" fmla="*/ 28 w 3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28" y="0"/>
                  </a:moveTo>
                  <a:cubicBezTo>
                    <a:pt x="27" y="4"/>
                    <a:pt x="32" y="11"/>
                    <a:pt x="25" y="10"/>
                  </a:cubicBezTo>
                  <a:cubicBezTo>
                    <a:pt x="28" y="14"/>
                    <a:pt x="31" y="17"/>
                    <a:pt x="30" y="24"/>
                  </a:cubicBezTo>
                  <a:cubicBezTo>
                    <a:pt x="26" y="32"/>
                    <a:pt x="12" y="30"/>
                    <a:pt x="3" y="32"/>
                  </a:cubicBezTo>
                  <a:cubicBezTo>
                    <a:pt x="2" y="29"/>
                    <a:pt x="2" y="24"/>
                    <a:pt x="1" y="21"/>
                  </a:cubicBezTo>
                  <a:cubicBezTo>
                    <a:pt x="7" y="18"/>
                    <a:pt x="22" y="23"/>
                    <a:pt x="21" y="15"/>
                  </a:cubicBezTo>
                  <a:cubicBezTo>
                    <a:pt x="20" y="8"/>
                    <a:pt x="8" y="14"/>
                    <a:pt x="1" y="13"/>
                  </a:cubicBezTo>
                  <a:cubicBezTo>
                    <a:pt x="1" y="9"/>
                    <a:pt x="0" y="6"/>
                    <a:pt x="0" y="2"/>
                  </a:cubicBezTo>
                  <a:cubicBezTo>
                    <a:pt x="9" y="1"/>
                    <a:pt x="18" y="0"/>
                    <a:pt x="2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6" name="ïśḷîḑê">
              <a:extLst>
                <a:ext uri="{FF2B5EF4-FFF2-40B4-BE49-F238E27FC236}">
                  <a16:creationId xmlns:a16="http://schemas.microsoft.com/office/drawing/2014/main" id="{96A5D551-ED55-47C9-B0C7-1961AC2584EC}"/>
                </a:ext>
              </a:extLst>
            </p:cNvPr>
            <p:cNvSpPr/>
            <p:nvPr/>
          </p:nvSpPr>
          <p:spPr bwMode="auto">
            <a:xfrm>
              <a:off x="88900" y="3430588"/>
              <a:ext cx="25400" cy="41275"/>
            </a:xfrm>
            <a:custGeom>
              <a:avLst/>
              <a:gdLst>
                <a:gd name="T0" fmla="*/ 7 w 8"/>
                <a:gd name="T1" fmla="*/ 1 h 13"/>
                <a:gd name="T2" fmla="*/ 8 w 8"/>
                <a:gd name="T3" fmla="*/ 11 h 13"/>
                <a:gd name="T4" fmla="*/ 0 w 8"/>
                <a:gd name="T5" fmla="*/ 12 h 13"/>
                <a:gd name="T6" fmla="*/ 0 w 8"/>
                <a:gd name="T7" fmla="*/ 2 h 13"/>
                <a:gd name="T8" fmla="*/ 7 w 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7" y="1"/>
                  </a:moveTo>
                  <a:cubicBezTo>
                    <a:pt x="7" y="6"/>
                    <a:pt x="7" y="6"/>
                    <a:pt x="8" y="11"/>
                  </a:cubicBezTo>
                  <a:cubicBezTo>
                    <a:pt x="6" y="13"/>
                    <a:pt x="2" y="12"/>
                    <a:pt x="0" y="12"/>
                  </a:cubicBezTo>
                  <a:cubicBezTo>
                    <a:pt x="0" y="9"/>
                    <a:pt x="0" y="5"/>
                    <a:pt x="0" y="2"/>
                  </a:cubicBezTo>
                  <a:cubicBezTo>
                    <a:pt x="1" y="0"/>
                    <a:pt x="5" y="1"/>
                    <a:pt x="7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7" name="ïšḻiḍe">
              <a:extLst>
                <a:ext uri="{FF2B5EF4-FFF2-40B4-BE49-F238E27FC236}">
                  <a16:creationId xmlns:a16="http://schemas.microsoft.com/office/drawing/2014/main" id="{9914E251-D61E-46C7-8CD5-C6583F1C267A}"/>
                </a:ext>
              </a:extLst>
            </p:cNvPr>
            <p:cNvSpPr/>
            <p:nvPr/>
          </p:nvSpPr>
          <p:spPr bwMode="auto">
            <a:xfrm>
              <a:off x="117475" y="3433763"/>
              <a:ext cx="92075" cy="34925"/>
            </a:xfrm>
            <a:custGeom>
              <a:avLst/>
              <a:gdLst>
                <a:gd name="T0" fmla="*/ 29 w 29"/>
                <a:gd name="T1" fmla="*/ 0 h 11"/>
                <a:gd name="T2" fmla="*/ 29 w 29"/>
                <a:gd name="T3" fmla="*/ 10 h 11"/>
                <a:gd name="T4" fmla="*/ 1 w 29"/>
                <a:gd name="T5" fmla="*/ 11 h 11"/>
                <a:gd name="T6" fmla="*/ 2 w 29"/>
                <a:gd name="T7" fmla="*/ 0 h 11"/>
                <a:gd name="T8" fmla="*/ 29 w 2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">
                  <a:moveTo>
                    <a:pt x="29" y="0"/>
                  </a:moveTo>
                  <a:cubicBezTo>
                    <a:pt x="29" y="3"/>
                    <a:pt x="29" y="7"/>
                    <a:pt x="29" y="10"/>
                  </a:cubicBezTo>
                  <a:cubicBezTo>
                    <a:pt x="21" y="11"/>
                    <a:pt x="11" y="11"/>
                    <a:pt x="1" y="11"/>
                  </a:cubicBezTo>
                  <a:cubicBezTo>
                    <a:pt x="2" y="7"/>
                    <a:pt x="0" y="2"/>
                    <a:pt x="2" y="0"/>
                  </a:cubicBezTo>
                  <a:cubicBezTo>
                    <a:pt x="11" y="0"/>
                    <a:pt x="20" y="0"/>
                    <a:pt x="29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8" name="ïṣḷidè">
              <a:extLst>
                <a:ext uri="{FF2B5EF4-FFF2-40B4-BE49-F238E27FC236}">
                  <a16:creationId xmlns:a16="http://schemas.microsoft.com/office/drawing/2014/main" id="{51B0FE14-FA01-4522-8578-40AB14EFAA09}"/>
                </a:ext>
              </a:extLst>
            </p:cNvPr>
            <p:cNvSpPr/>
            <p:nvPr/>
          </p:nvSpPr>
          <p:spPr bwMode="auto">
            <a:xfrm>
              <a:off x="2087563" y="3436938"/>
              <a:ext cx="133350" cy="127000"/>
            </a:xfrm>
            <a:custGeom>
              <a:avLst/>
              <a:gdLst>
                <a:gd name="T0" fmla="*/ 25 w 42"/>
                <a:gd name="T1" fmla="*/ 35 h 40"/>
                <a:gd name="T2" fmla="*/ 17 w 42"/>
                <a:gd name="T3" fmla="*/ 3 h 40"/>
                <a:gd name="T4" fmla="*/ 25 w 42"/>
                <a:gd name="T5" fmla="*/ 35 h 40"/>
                <a:gd name="T6" fmla="*/ 13 w 42"/>
                <a:gd name="T7" fmla="*/ 20 h 40"/>
                <a:gd name="T8" fmla="*/ 27 w 42"/>
                <a:gd name="T9" fmla="*/ 22 h 40"/>
                <a:gd name="T10" fmla="*/ 27 w 42"/>
                <a:gd name="T11" fmla="*/ 17 h 40"/>
                <a:gd name="T12" fmla="*/ 13 w 42"/>
                <a:gd name="T13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25" y="35"/>
                  </a:moveTo>
                  <a:cubicBezTo>
                    <a:pt x="0" y="40"/>
                    <a:pt x="0" y="6"/>
                    <a:pt x="17" y="3"/>
                  </a:cubicBezTo>
                  <a:cubicBezTo>
                    <a:pt x="34" y="0"/>
                    <a:pt x="42" y="26"/>
                    <a:pt x="25" y="35"/>
                  </a:cubicBezTo>
                  <a:close/>
                  <a:moveTo>
                    <a:pt x="13" y="20"/>
                  </a:moveTo>
                  <a:cubicBezTo>
                    <a:pt x="14" y="25"/>
                    <a:pt x="23" y="25"/>
                    <a:pt x="27" y="22"/>
                  </a:cubicBezTo>
                  <a:cubicBezTo>
                    <a:pt x="27" y="20"/>
                    <a:pt x="27" y="18"/>
                    <a:pt x="27" y="17"/>
                  </a:cubicBezTo>
                  <a:cubicBezTo>
                    <a:pt x="22" y="12"/>
                    <a:pt x="12" y="13"/>
                    <a:pt x="13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39" name="ïş1îḓè">
              <a:extLst>
                <a:ext uri="{FF2B5EF4-FFF2-40B4-BE49-F238E27FC236}">
                  <a16:creationId xmlns:a16="http://schemas.microsoft.com/office/drawing/2014/main" id="{23F5D05C-1D82-49FD-9010-F7B015A70D0A}"/>
                </a:ext>
              </a:extLst>
            </p:cNvPr>
            <p:cNvSpPr/>
            <p:nvPr/>
          </p:nvSpPr>
          <p:spPr bwMode="auto">
            <a:xfrm>
              <a:off x="120650" y="3462338"/>
              <a:ext cx="149225" cy="79375"/>
            </a:xfrm>
            <a:custGeom>
              <a:avLst/>
              <a:gdLst>
                <a:gd name="T0" fmla="*/ 40 w 47"/>
                <a:gd name="T1" fmla="*/ 25 h 25"/>
                <a:gd name="T2" fmla="*/ 32 w 47"/>
                <a:gd name="T3" fmla="*/ 20 h 25"/>
                <a:gd name="T4" fmla="*/ 1 w 47"/>
                <a:gd name="T5" fmla="*/ 21 h 25"/>
                <a:gd name="T6" fmla="*/ 1 w 47"/>
                <a:gd name="T7" fmla="*/ 10 h 25"/>
                <a:gd name="T8" fmla="*/ 40 w 4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5">
                  <a:moveTo>
                    <a:pt x="40" y="25"/>
                  </a:moveTo>
                  <a:cubicBezTo>
                    <a:pt x="36" y="25"/>
                    <a:pt x="31" y="24"/>
                    <a:pt x="32" y="20"/>
                  </a:cubicBezTo>
                  <a:cubicBezTo>
                    <a:pt x="23" y="19"/>
                    <a:pt x="12" y="21"/>
                    <a:pt x="1" y="21"/>
                  </a:cubicBezTo>
                  <a:cubicBezTo>
                    <a:pt x="2" y="17"/>
                    <a:pt x="0" y="15"/>
                    <a:pt x="1" y="10"/>
                  </a:cubicBezTo>
                  <a:cubicBezTo>
                    <a:pt x="16" y="10"/>
                    <a:pt x="47" y="0"/>
                    <a:pt x="40" y="2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0" name="ïṡľîḓê">
              <a:extLst>
                <a:ext uri="{FF2B5EF4-FFF2-40B4-BE49-F238E27FC236}">
                  <a16:creationId xmlns:a16="http://schemas.microsoft.com/office/drawing/2014/main" id="{7B4354C4-75E1-474E-A72A-07C3FE432A80}"/>
                </a:ext>
              </a:extLst>
            </p:cNvPr>
            <p:cNvSpPr/>
            <p:nvPr/>
          </p:nvSpPr>
          <p:spPr bwMode="auto">
            <a:xfrm>
              <a:off x="88900" y="3494088"/>
              <a:ext cx="28575" cy="38100"/>
            </a:xfrm>
            <a:custGeom>
              <a:avLst/>
              <a:gdLst>
                <a:gd name="T0" fmla="*/ 8 w 9"/>
                <a:gd name="T1" fmla="*/ 0 h 12"/>
                <a:gd name="T2" fmla="*/ 9 w 9"/>
                <a:gd name="T3" fmla="*/ 11 h 12"/>
                <a:gd name="T4" fmla="*/ 1 w 9"/>
                <a:gd name="T5" fmla="*/ 12 h 12"/>
                <a:gd name="T6" fmla="*/ 0 w 9"/>
                <a:gd name="T7" fmla="*/ 1 h 12"/>
                <a:gd name="T8" fmla="*/ 8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0"/>
                  </a:moveTo>
                  <a:cubicBezTo>
                    <a:pt x="8" y="4"/>
                    <a:pt x="8" y="8"/>
                    <a:pt x="9" y="11"/>
                  </a:cubicBezTo>
                  <a:cubicBezTo>
                    <a:pt x="7" y="12"/>
                    <a:pt x="2" y="12"/>
                    <a:pt x="1" y="12"/>
                  </a:cubicBezTo>
                  <a:cubicBezTo>
                    <a:pt x="2" y="7"/>
                    <a:pt x="0" y="5"/>
                    <a:pt x="0" y="1"/>
                  </a:cubicBezTo>
                  <a:cubicBezTo>
                    <a:pt x="2" y="0"/>
                    <a:pt x="6" y="1"/>
                    <a:pt x="8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1" name="ïṩḷíḋe">
              <a:extLst>
                <a:ext uri="{FF2B5EF4-FFF2-40B4-BE49-F238E27FC236}">
                  <a16:creationId xmlns:a16="http://schemas.microsoft.com/office/drawing/2014/main" id="{A16BE344-9DE8-4D26-A85A-FD867F571BA3}"/>
                </a:ext>
              </a:extLst>
            </p:cNvPr>
            <p:cNvSpPr/>
            <p:nvPr/>
          </p:nvSpPr>
          <p:spPr bwMode="auto">
            <a:xfrm>
              <a:off x="127000" y="3541713"/>
              <a:ext cx="104775" cy="107950"/>
            </a:xfrm>
            <a:custGeom>
              <a:avLst/>
              <a:gdLst>
                <a:gd name="T0" fmla="*/ 27 w 33"/>
                <a:gd name="T1" fmla="*/ 0 h 34"/>
                <a:gd name="T2" fmla="*/ 30 w 33"/>
                <a:gd name="T3" fmla="*/ 12 h 34"/>
                <a:gd name="T4" fmla="*/ 11 w 33"/>
                <a:gd name="T5" fmla="*/ 17 h 34"/>
                <a:gd name="T6" fmla="*/ 31 w 33"/>
                <a:gd name="T7" fmla="*/ 19 h 34"/>
                <a:gd name="T8" fmla="*/ 33 w 33"/>
                <a:gd name="T9" fmla="*/ 30 h 34"/>
                <a:gd name="T10" fmla="*/ 5 w 33"/>
                <a:gd name="T11" fmla="*/ 34 h 34"/>
                <a:gd name="T12" fmla="*/ 3 w 33"/>
                <a:gd name="T13" fmla="*/ 25 h 34"/>
                <a:gd name="T14" fmla="*/ 7 w 33"/>
                <a:gd name="T15" fmla="*/ 24 h 34"/>
                <a:gd name="T16" fmla="*/ 1 w 33"/>
                <a:gd name="T17" fmla="*/ 12 h 34"/>
                <a:gd name="T18" fmla="*/ 27 w 33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4">
                  <a:moveTo>
                    <a:pt x="27" y="0"/>
                  </a:moveTo>
                  <a:cubicBezTo>
                    <a:pt x="29" y="3"/>
                    <a:pt x="29" y="8"/>
                    <a:pt x="30" y="12"/>
                  </a:cubicBezTo>
                  <a:cubicBezTo>
                    <a:pt x="24" y="14"/>
                    <a:pt x="14" y="12"/>
                    <a:pt x="11" y="17"/>
                  </a:cubicBezTo>
                  <a:cubicBezTo>
                    <a:pt x="11" y="27"/>
                    <a:pt x="24" y="19"/>
                    <a:pt x="31" y="19"/>
                  </a:cubicBezTo>
                  <a:cubicBezTo>
                    <a:pt x="32" y="23"/>
                    <a:pt x="32" y="26"/>
                    <a:pt x="33" y="30"/>
                  </a:cubicBezTo>
                  <a:cubicBezTo>
                    <a:pt x="24" y="31"/>
                    <a:pt x="15" y="34"/>
                    <a:pt x="5" y="34"/>
                  </a:cubicBezTo>
                  <a:cubicBezTo>
                    <a:pt x="4" y="32"/>
                    <a:pt x="4" y="28"/>
                    <a:pt x="3" y="25"/>
                  </a:cubicBezTo>
                  <a:cubicBezTo>
                    <a:pt x="5" y="25"/>
                    <a:pt x="5" y="24"/>
                    <a:pt x="7" y="24"/>
                  </a:cubicBezTo>
                  <a:cubicBezTo>
                    <a:pt x="3" y="20"/>
                    <a:pt x="0" y="17"/>
                    <a:pt x="1" y="12"/>
                  </a:cubicBezTo>
                  <a:cubicBezTo>
                    <a:pt x="2" y="2"/>
                    <a:pt x="18" y="4"/>
                    <a:pt x="27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2" name="íṩḷïḍê">
              <a:extLst>
                <a:ext uri="{FF2B5EF4-FFF2-40B4-BE49-F238E27FC236}">
                  <a16:creationId xmlns:a16="http://schemas.microsoft.com/office/drawing/2014/main" id="{DABB99C6-79A8-48DD-944F-A7322FA32612}"/>
                </a:ext>
              </a:extLst>
            </p:cNvPr>
            <p:cNvSpPr/>
            <p:nvPr/>
          </p:nvSpPr>
          <p:spPr bwMode="auto">
            <a:xfrm>
              <a:off x="2093913" y="3560763"/>
              <a:ext cx="127000" cy="57150"/>
            </a:xfrm>
            <a:custGeom>
              <a:avLst/>
              <a:gdLst>
                <a:gd name="T0" fmla="*/ 2 w 40"/>
                <a:gd name="T1" fmla="*/ 0 h 18"/>
                <a:gd name="T2" fmla="*/ 40 w 40"/>
                <a:gd name="T3" fmla="*/ 7 h 18"/>
                <a:gd name="T4" fmla="*/ 38 w 40"/>
                <a:gd name="T5" fmla="*/ 18 h 18"/>
                <a:gd name="T6" fmla="*/ 0 w 40"/>
                <a:gd name="T7" fmla="*/ 11 h 18"/>
                <a:gd name="T8" fmla="*/ 2 w 4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8">
                  <a:moveTo>
                    <a:pt x="2" y="0"/>
                  </a:moveTo>
                  <a:cubicBezTo>
                    <a:pt x="15" y="2"/>
                    <a:pt x="27" y="5"/>
                    <a:pt x="40" y="7"/>
                  </a:cubicBezTo>
                  <a:cubicBezTo>
                    <a:pt x="40" y="11"/>
                    <a:pt x="39" y="14"/>
                    <a:pt x="38" y="18"/>
                  </a:cubicBezTo>
                  <a:cubicBezTo>
                    <a:pt x="26" y="16"/>
                    <a:pt x="13" y="13"/>
                    <a:pt x="0" y="11"/>
                  </a:cubicBezTo>
                  <a:cubicBezTo>
                    <a:pt x="1" y="8"/>
                    <a:pt x="1" y="4"/>
                    <a:pt x="2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3" name="îṥḻîdè">
              <a:extLst>
                <a:ext uri="{FF2B5EF4-FFF2-40B4-BE49-F238E27FC236}">
                  <a16:creationId xmlns:a16="http://schemas.microsoft.com/office/drawing/2014/main" id="{D5EB538C-26EC-4EC6-90A0-14BE56BCD3AF}"/>
                </a:ext>
              </a:extLst>
            </p:cNvPr>
            <p:cNvSpPr/>
            <p:nvPr/>
          </p:nvSpPr>
          <p:spPr bwMode="auto">
            <a:xfrm>
              <a:off x="2055813" y="3617913"/>
              <a:ext cx="130175" cy="117475"/>
            </a:xfrm>
            <a:custGeom>
              <a:avLst/>
              <a:gdLst>
                <a:gd name="T0" fmla="*/ 21 w 41"/>
                <a:gd name="T1" fmla="*/ 1 h 37"/>
                <a:gd name="T2" fmla="*/ 25 w 41"/>
                <a:gd name="T3" fmla="*/ 33 h 37"/>
                <a:gd name="T4" fmla="*/ 21 w 41"/>
                <a:gd name="T5" fmla="*/ 1 h 37"/>
                <a:gd name="T6" fmla="*/ 14 w 41"/>
                <a:gd name="T7" fmla="*/ 18 h 37"/>
                <a:gd name="T8" fmla="*/ 28 w 41"/>
                <a:gd name="T9" fmla="*/ 20 h 37"/>
                <a:gd name="T10" fmla="*/ 28 w 41"/>
                <a:gd name="T11" fmla="*/ 15 h 37"/>
                <a:gd name="T12" fmla="*/ 14 w 4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7">
                  <a:moveTo>
                    <a:pt x="21" y="1"/>
                  </a:moveTo>
                  <a:cubicBezTo>
                    <a:pt x="39" y="0"/>
                    <a:pt x="41" y="30"/>
                    <a:pt x="25" y="33"/>
                  </a:cubicBezTo>
                  <a:cubicBezTo>
                    <a:pt x="3" y="37"/>
                    <a:pt x="0" y="3"/>
                    <a:pt x="21" y="1"/>
                  </a:cubicBezTo>
                  <a:close/>
                  <a:moveTo>
                    <a:pt x="14" y="18"/>
                  </a:moveTo>
                  <a:cubicBezTo>
                    <a:pt x="15" y="22"/>
                    <a:pt x="24" y="24"/>
                    <a:pt x="28" y="20"/>
                  </a:cubicBezTo>
                  <a:cubicBezTo>
                    <a:pt x="28" y="18"/>
                    <a:pt x="28" y="17"/>
                    <a:pt x="28" y="15"/>
                  </a:cubicBezTo>
                  <a:cubicBezTo>
                    <a:pt x="24" y="10"/>
                    <a:pt x="13" y="11"/>
                    <a:pt x="14" y="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4" name="ïṣḻïdê">
              <a:extLst>
                <a:ext uri="{FF2B5EF4-FFF2-40B4-BE49-F238E27FC236}">
                  <a16:creationId xmlns:a16="http://schemas.microsoft.com/office/drawing/2014/main" id="{0097B300-A7B1-4DFC-96EC-6DF719CF5015}"/>
                </a:ext>
              </a:extLst>
            </p:cNvPr>
            <p:cNvSpPr/>
            <p:nvPr/>
          </p:nvSpPr>
          <p:spPr bwMode="auto">
            <a:xfrm>
              <a:off x="155575" y="3649663"/>
              <a:ext cx="111125" cy="117475"/>
            </a:xfrm>
            <a:custGeom>
              <a:avLst/>
              <a:gdLst>
                <a:gd name="T0" fmla="*/ 24 w 35"/>
                <a:gd name="T1" fmla="*/ 0 h 37"/>
                <a:gd name="T2" fmla="*/ 25 w 35"/>
                <a:gd name="T3" fmla="*/ 12 h 37"/>
                <a:gd name="T4" fmla="*/ 21 w 35"/>
                <a:gd name="T5" fmla="*/ 34 h 37"/>
                <a:gd name="T6" fmla="*/ 9 w 35"/>
                <a:gd name="T7" fmla="*/ 17 h 37"/>
                <a:gd name="T8" fmla="*/ 13 w 35"/>
                <a:gd name="T9" fmla="*/ 26 h 37"/>
                <a:gd name="T10" fmla="*/ 14 w 35"/>
                <a:gd name="T11" fmla="*/ 36 h 37"/>
                <a:gd name="T12" fmla="*/ 0 w 35"/>
                <a:gd name="T13" fmla="*/ 12 h 37"/>
                <a:gd name="T14" fmla="*/ 24 w 35"/>
                <a:gd name="T15" fmla="*/ 0 h 37"/>
                <a:gd name="T16" fmla="*/ 16 w 35"/>
                <a:gd name="T17" fmla="*/ 15 h 37"/>
                <a:gd name="T18" fmla="*/ 24 w 35"/>
                <a:gd name="T19" fmla="*/ 23 h 37"/>
                <a:gd name="T20" fmla="*/ 16 w 35"/>
                <a:gd name="T21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7">
                  <a:moveTo>
                    <a:pt x="24" y="0"/>
                  </a:moveTo>
                  <a:cubicBezTo>
                    <a:pt x="26" y="4"/>
                    <a:pt x="29" y="11"/>
                    <a:pt x="25" y="12"/>
                  </a:cubicBezTo>
                  <a:cubicBezTo>
                    <a:pt x="34" y="16"/>
                    <a:pt x="35" y="37"/>
                    <a:pt x="21" y="34"/>
                  </a:cubicBezTo>
                  <a:cubicBezTo>
                    <a:pt x="15" y="32"/>
                    <a:pt x="15" y="21"/>
                    <a:pt x="9" y="17"/>
                  </a:cubicBezTo>
                  <a:cubicBezTo>
                    <a:pt x="5" y="20"/>
                    <a:pt x="10" y="26"/>
                    <a:pt x="13" y="26"/>
                  </a:cubicBezTo>
                  <a:cubicBezTo>
                    <a:pt x="13" y="30"/>
                    <a:pt x="13" y="33"/>
                    <a:pt x="14" y="36"/>
                  </a:cubicBezTo>
                  <a:cubicBezTo>
                    <a:pt x="2" y="36"/>
                    <a:pt x="1" y="24"/>
                    <a:pt x="0" y="12"/>
                  </a:cubicBezTo>
                  <a:cubicBezTo>
                    <a:pt x="5" y="4"/>
                    <a:pt x="18" y="6"/>
                    <a:pt x="24" y="0"/>
                  </a:cubicBezTo>
                  <a:close/>
                  <a:moveTo>
                    <a:pt x="16" y="15"/>
                  </a:moveTo>
                  <a:cubicBezTo>
                    <a:pt x="18" y="18"/>
                    <a:pt x="18" y="24"/>
                    <a:pt x="24" y="23"/>
                  </a:cubicBezTo>
                  <a:cubicBezTo>
                    <a:pt x="26" y="18"/>
                    <a:pt x="21" y="13"/>
                    <a:pt x="16" y="15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5" name="ï$ļíḑe">
              <a:extLst>
                <a:ext uri="{FF2B5EF4-FFF2-40B4-BE49-F238E27FC236}">
                  <a16:creationId xmlns:a16="http://schemas.microsoft.com/office/drawing/2014/main" id="{E06FABEA-BD4E-48C4-BEB6-1D8E68CC94CA}"/>
                </a:ext>
              </a:extLst>
            </p:cNvPr>
            <p:cNvSpPr/>
            <p:nvPr/>
          </p:nvSpPr>
          <p:spPr bwMode="auto">
            <a:xfrm>
              <a:off x="2001838" y="3697288"/>
              <a:ext cx="184150" cy="149225"/>
            </a:xfrm>
            <a:custGeom>
              <a:avLst/>
              <a:gdLst>
                <a:gd name="T0" fmla="*/ 19 w 58"/>
                <a:gd name="T1" fmla="*/ 8 h 47"/>
                <a:gd name="T2" fmla="*/ 16 w 58"/>
                <a:gd name="T3" fmla="*/ 28 h 47"/>
                <a:gd name="T4" fmla="*/ 18 w 58"/>
                <a:gd name="T5" fmla="*/ 17 h 47"/>
                <a:gd name="T6" fmla="*/ 36 w 58"/>
                <a:gd name="T7" fmla="*/ 36 h 47"/>
                <a:gd name="T8" fmla="*/ 39 w 58"/>
                <a:gd name="T9" fmla="*/ 38 h 47"/>
                <a:gd name="T10" fmla="*/ 35 w 58"/>
                <a:gd name="T11" fmla="*/ 47 h 47"/>
                <a:gd name="T12" fmla="*/ 2 w 58"/>
                <a:gd name="T13" fmla="*/ 30 h 47"/>
                <a:gd name="T14" fmla="*/ 19 w 58"/>
                <a:gd name="T15" fmla="*/ 8 h 47"/>
                <a:gd name="T16" fmla="*/ 34 w 58"/>
                <a:gd name="T17" fmla="*/ 27 h 47"/>
                <a:gd name="T18" fmla="*/ 25 w 58"/>
                <a:gd name="T19" fmla="*/ 23 h 47"/>
                <a:gd name="T20" fmla="*/ 34 w 58"/>
                <a:gd name="T21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47">
                  <a:moveTo>
                    <a:pt x="19" y="8"/>
                  </a:moveTo>
                  <a:cubicBezTo>
                    <a:pt x="20" y="16"/>
                    <a:pt x="1" y="23"/>
                    <a:pt x="16" y="28"/>
                  </a:cubicBezTo>
                  <a:cubicBezTo>
                    <a:pt x="16" y="25"/>
                    <a:pt x="16" y="19"/>
                    <a:pt x="18" y="17"/>
                  </a:cubicBezTo>
                  <a:cubicBezTo>
                    <a:pt x="28" y="0"/>
                    <a:pt x="58" y="27"/>
                    <a:pt x="36" y="36"/>
                  </a:cubicBezTo>
                  <a:cubicBezTo>
                    <a:pt x="36" y="37"/>
                    <a:pt x="38" y="36"/>
                    <a:pt x="39" y="38"/>
                  </a:cubicBezTo>
                  <a:cubicBezTo>
                    <a:pt x="37" y="41"/>
                    <a:pt x="36" y="44"/>
                    <a:pt x="35" y="47"/>
                  </a:cubicBezTo>
                  <a:cubicBezTo>
                    <a:pt x="27" y="41"/>
                    <a:pt x="5" y="41"/>
                    <a:pt x="2" y="30"/>
                  </a:cubicBezTo>
                  <a:cubicBezTo>
                    <a:pt x="0" y="22"/>
                    <a:pt x="7" y="3"/>
                    <a:pt x="19" y="8"/>
                  </a:cubicBezTo>
                  <a:close/>
                  <a:moveTo>
                    <a:pt x="34" y="27"/>
                  </a:moveTo>
                  <a:cubicBezTo>
                    <a:pt x="33" y="24"/>
                    <a:pt x="27" y="22"/>
                    <a:pt x="25" y="23"/>
                  </a:cubicBezTo>
                  <a:cubicBezTo>
                    <a:pt x="14" y="29"/>
                    <a:pt x="37" y="39"/>
                    <a:pt x="34" y="2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6" name="í$1ïḋe">
              <a:extLst>
                <a:ext uri="{FF2B5EF4-FFF2-40B4-BE49-F238E27FC236}">
                  <a16:creationId xmlns:a16="http://schemas.microsoft.com/office/drawing/2014/main" id="{6ED63E32-7637-4259-8DAE-4E63055C466A}"/>
                </a:ext>
              </a:extLst>
            </p:cNvPr>
            <p:cNvSpPr/>
            <p:nvPr/>
          </p:nvSpPr>
          <p:spPr bwMode="auto">
            <a:xfrm>
              <a:off x="187325" y="3763963"/>
              <a:ext cx="92075" cy="66675"/>
            </a:xfrm>
            <a:custGeom>
              <a:avLst/>
              <a:gdLst>
                <a:gd name="T0" fmla="*/ 29 w 29"/>
                <a:gd name="T1" fmla="*/ 11 h 21"/>
                <a:gd name="T2" fmla="*/ 5 w 29"/>
                <a:gd name="T3" fmla="*/ 21 h 21"/>
                <a:gd name="T4" fmla="*/ 0 w 29"/>
                <a:gd name="T5" fmla="*/ 10 h 21"/>
                <a:gd name="T6" fmla="*/ 25 w 29"/>
                <a:gd name="T7" fmla="*/ 0 h 21"/>
                <a:gd name="T8" fmla="*/ 29 w 29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1">
                  <a:moveTo>
                    <a:pt x="29" y="11"/>
                  </a:moveTo>
                  <a:cubicBezTo>
                    <a:pt x="21" y="14"/>
                    <a:pt x="12" y="17"/>
                    <a:pt x="5" y="21"/>
                  </a:cubicBezTo>
                  <a:cubicBezTo>
                    <a:pt x="2" y="18"/>
                    <a:pt x="1" y="14"/>
                    <a:pt x="0" y="10"/>
                  </a:cubicBezTo>
                  <a:cubicBezTo>
                    <a:pt x="8" y="7"/>
                    <a:pt x="17" y="4"/>
                    <a:pt x="25" y="0"/>
                  </a:cubicBezTo>
                  <a:cubicBezTo>
                    <a:pt x="27" y="3"/>
                    <a:pt x="29" y="7"/>
                    <a:pt x="29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7" name="íṡľîḑé">
              <a:extLst>
                <a:ext uri="{FF2B5EF4-FFF2-40B4-BE49-F238E27FC236}">
                  <a16:creationId xmlns:a16="http://schemas.microsoft.com/office/drawing/2014/main" id="{2353BD09-1899-407C-AB67-3ABA81D3678C}"/>
                </a:ext>
              </a:extLst>
            </p:cNvPr>
            <p:cNvSpPr/>
            <p:nvPr/>
          </p:nvSpPr>
          <p:spPr bwMode="auto">
            <a:xfrm>
              <a:off x="155575" y="3792538"/>
              <a:ext cx="34925" cy="47625"/>
            </a:xfrm>
            <a:custGeom>
              <a:avLst/>
              <a:gdLst>
                <a:gd name="T0" fmla="*/ 11 w 11"/>
                <a:gd name="T1" fmla="*/ 13 h 15"/>
                <a:gd name="T2" fmla="*/ 4 w 11"/>
                <a:gd name="T3" fmla="*/ 15 h 15"/>
                <a:gd name="T4" fmla="*/ 0 w 11"/>
                <a:gd name="T5" fmla="*/ 4 h 15"/>
                <a:gd name="T6" fmla="*/ 11 w 11"/>
                <a:gd name="T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5">
                  <a:moveTo>
                    <a:pt x="11" y="13"/>
                  </a:moveTo>
                  <a:cubicBezTo>
                    <a:pt x="8" y="13"/>
                    <a:pt x="7" y="15"/>
                    <a:pt x="4" y="15"/>
                  </a:cubicBezTo>
                  <a:cubicBezTo>
                    <a:pt x="3" y="11"/>
                    <a:pt x="0" y="9"/>
                    <a:pt x="0" y="4"/>
                  </a:cubicBezTo>
                  <a:cubicBezTo>
                    <a:pt x="8" y="0"/>
                    <a:pt x="9" y="7"/>
                    <a:pt x="11" y="13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8" name="îSļíde">
              <a:extLst>
                <a:ext uri="{FF2B5EF4-FFF2-40B4-BE49-F238E27FC236}">
                  <a16:creationId xmlns:a16="http://schemas.microsoft.com/office/drawing/2014/main" id="{59AADFEE-B5E3-4124-A955-14C63BD213C1}"/>
                </a:ext>
              </a:extLst>
            </p:cNvPr>
            <p:cNvSpPr/>
            <p:nvPr/>
          </p:nvSpPr>
          <p:spPr bwMode="auto">
            <a:xfrm>
              <a:off x="1966913" y="3805238"/>
              <a:ext cx="133350" cy="149225"/>
            </a:xfrm>
            <a:custGeom>
              <a:avLst/>
              <a:gdLst>
                <a:gd name="T0" fmla="*/ 14 w 42"/>
                <a:gd name="T1" fmla="*/ 6 h 47"/>
                <a:gd name="T2" fmla="*/ 13 w 42"/>
                <a:gd name="T3" fmla="*/ 17 h 47"/>
                <a:gd name="T4" fmla="*/ 42 w 42"/>
                <a:gd name="T5" fmla="*/ 19 h 47"/>
                <a:gd name="T6" fmla="*/ 38 w 42"/>
                <a:gd name="T7" fmla="*/ 28 h 47"/>
                <a:gd name="T8" fmla="*/ 20 w 42"/>
                <a:gd name="T9" fmla="*/ 26 h 47"/>
                <a:gd name="T10" fmla="*/ 33 w 42"/>
                <a:gd name="T11" fmla="*/ 40 h 47"/>
                <a:gd name="T12" fmla="*/ 28 w 42"/>
                <a:gd name="T13" fmla="*/ 47 h 47"/>
                <a:gd name="T14" fmla="*/ 14 w 42"/>
                <a:gd name="T15" fmla="*/ 34 h 47"/>
                <a:gd name="T16" fmla="*/ 2 w 42"/>
                <a:gd name="T17" fmla="*/ 19 h 47"/>
                <a:gd name="T18" fmla="*/ 14 w 42"/>
                <a:gd name="T1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7">
                  <a:moveTo>
                    <a:pt x="14" y="6"/>
                  </a:moveTo>
                  <a:cubicBezTo>
                    <a:pt x="13" y="9"/>
                    <a:pt x="9" y="13"/>
                    <a:pt x="13" y="17"/>
                  </a:cubicBezTo>
                  <a:cubicBezTo>
                    <a:pt x="23" y="17"/>
                    <a:pt x="33" y="18"/>
                    <a:pt x="42" y="19"/>
                  </a:cubicBezTo>
                  <a:cubicBezTo>
                    <a:pt x="42" y="23"/>
                    <a:pt x="40" y="25"/>
                    <a:pt x="38" y="28"/>
                  </a:cubicBezTo>
                  <a:cubicBezTo>
                    <a:pt x="33" y="29"/>
                    <a:pt x="26" y="27"/>
                    <a:pt x="20" y="26"/>
                  </a:cubicBezTo>
                  <a:cubicBezTo>
                    <a:pt x="23" y="31"/>
                    <a:pt x="30" y="34"/>
                    <a:pt x="33" y="40"/>
                  </a:cubicBezTo>
                  <a:cubicBezTo>
                    <a:pt x="30" y="42"/>
                    <a:pt x="30" y="45"/>
                    <a:pt x="28" y="47"/>
                  </a:cubicBezTo>
                  <a:cubicBezTo>
                    <a:pt x="24" y="44"/>
                    <a:pt x="19" y="39"/>
                    <a:pt x="14" y="34"/>
                  </a:cubicBezTo>
                  <a:cubicBezTo>
                    <a:pt x="10" y="29"/>
                    <a:pt x="3" y="23"/>
                    <a:pt x="2" y="19"/>
                  </a:cubicBezTo>
                  <a:cubicBezTo>
                    <a:pt x="0" y="11"/>
                    <a:pt x="5" y="0"/>
                    <a:pt x="14" y="6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49" name="îślïḓe">
              <a:extLst>
                <a:ext uri="{FF2B5EF4-FFF2-40B4-BE49-F238E27FC236}">
                  <a16:creationId xmlns:a16="http://schemas.microsoft.com/office/drawing/2014/main" id="{E90BDDF4-B3CE-480D-A472-C8B9B36BBC1D}"/>
                </a:ext>
              </a:extLst>
            </p:cNvPr>
            <p:cNvSpPr/>
            <p:nvPr/>
          </p:nvSpPr>
          <p:spPr bwMode="auto">
            <a:xfrm>
              <a:off x="177800" y="3846513"/>
              <a:ext cx="141288" cy="123825"/>
            </a:xfrm>
            <a:custGeom>
              <a:avLst/>
              <a:gdLst>
                <a:gd name="T0" fmla="*/ 45 w 45"/>
                <a:gd name="T1" fmla="*/ 11 h 39"/>
                <a:gd name="T2" fmla="*/ 20 w 45"/>
                <a:gd name="T3" fmla="*/ 24 h 39"/>
                <a:gd name="T4" fmla="*/ 25 w 45"/>
                <a:gd name="T5" fmla="*/ 34 h 39"/>
                <a:gd name="T6" fmla="*/ 17 w 45"/>
                <a:gd name="T7" fmla="*/ 39 h 39"/>
                <a:gd name="T8" fmla="*/ 0 w 45"/>
                <a:gd name="T9" fmla="*/ 6 h 39"/>
                <a:gd name="T10" fmla="*/ 9 w 45"/>
                <a:gd name="T11" fmla="*/ 2 h 39"/>
                <a:gd name="T12" fmla="*/ 14 w 45"/>
                <a:gd name="T13" fmla="*/ 13 h 39"/>
                <a:gd name="T14" fmla="*/ 40 w 45"/>
                <a:gd name="T15" fmla="*/ 0 h 39"/>
                <a:gd name="T16" fmla="*/ 45 w 45"/>
                <a:gd name="T17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9">
                  <a:moveTo>
                    <a:pt x="45" y="11"/>
                  </a:moveTo>
                  <a:cubicBezTo>
                    <a:pt x="37" y="15"/>
                    <a:pt x="28" y="19"/>
                    <a:pt x="20" y="24"/>
                  </a:cubicBezTo>
                  <a:cubicBezTo>
                    <a:pt x="22" y="27"/>
                    <a:pt x="23" y="31"/>
                    <a:pt x="25" y="34"/>
                  </a:cubicBezTo>
                  <a:cubicBezTo>
                    <a:pt x="24" y="37"/>
                    <a:pt x="19" y="37"/>
                    <a:pt x="17" y="39"/>
                  </a:cubicBezTo>
                  <a:cubicBezTo>
                    <a:pt x="11" y="29"/>
                    <a:pt x="6" y="18"/>
                    <a:pt x="0" y="6"/>
                  </a:cubicBezTo>
                  <a:cubicBezTo>
                    <a:pt x="4" y="5"/>
                    <a:pt x="6" y="3"/>
                    <a:pt x="9" y="2"/>
                  </a:cubicBezTo>
                  <a:cubicBezTo>
                    <a:pt x="11" y="6"/>
                    <a:pt x="12" y="9"/>
                    <a:pt x="14" y="13"/>
                  </a:cubicBezTo>
                  <a:cubicBezTo>
                    <a:pt x="23" y="9"/>
                    <a:pt x="31" y="4"/>
                    <a:pt x="40" y="0"/>
                  </a:cubicBezTo>
                  <a:cubicBezTo>
                    <a:pt x="42" y="4"/>
                    <a:pt x="44" y="7"/>
                    <a:pt x="45" y="1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0" name="ïSľïḑe">
              <a:extLst>
                <a:ext uri="{FF2B5EF4-FFF2-40B4-BE49-F238E27FC236}">
                  <a16:creationId xmlns:a16="http://schemas.microsoft.com/office/drawing/2014/main" id="{2F6E120B-E539-4250-B4B6-1FA59D214749}"/>
                </a:ext>
              </a:extLst>
            </p:cNvPr>
            <p:cNvSpPr/>
            <p:nvPr/>
          </p:nvSpPr>
          <p:spPr bwMode="auto">
            <a:xfrm>
              <a:off x="347663" y="4086225"/>
              <a:ext cx="203200" cy="158750"/>
            </a:xfrm>
            <a:custGeom>
              <a:avLst/>
              <a:gdLst>
                <a:gd name="T0" fmla="*/ 64 w 64"/>
                <a:gd name="T1" fmla="*/ 14 h 50"/>
                <a:gd name="T2" fmla="*/ 43 w 64"/>
                <a:gd name="T3" fmla="*/ 15 h 50"/>
                <a:gd name="T4" fmla="*/ 51 w 64"/>
                <a:gd name="T5" fmla="*/ 22 h 50"/>
                <a:gd name="T6" fmla="*/ 38 w 64"/>
                <a:gd name="T7" fmla="*/ 20 h 50"/>
                <a:gd name="T8" fmla="*/ 35 w 64"/>
                <a:gd name="T9" fmla="*/ 50 h 50"/>
                <a:gd name="T10" fmla="*/ 22 w 64"/>
                <a:gd name="T11" fmla="*/ 45 h 50"/>
                <a:gd name="T12" fmla="*/ 29 w 64"/>
                <a:gd name="T13" fmla="*/ 23 h 50"/>
                <a:gd name="T14" fmla="*/ 0 w 64"/>
                <a:gd name="T15" fmla="*/ 18 h 50"/>
                <a:gd name="T16" fmla="*/ 8 w 64"/>
                <a:gd name="T17" fmla="*/ 24 h 50"/>
                <a:gd name="T18" fmla="*/ 25 w 64"/>
                <a:gd name="T19" fmla="*/ 18 h 50"/>
                <a:gd name="T20" fmla="*/ 14 w 64"/>
                <a:gd name="T21" fmla="*/ 16 h 50"/>
                <a:gd name="T22" fmla="*/ 14 w 64"/>
                <a:gd name="T23" fmla="*/ 6 h 50"/>
                <a:gd name="T24" fmla="*/ 31 w 64"/>
                <a:gd name="T25" fmla="*/ 13 h 50"/>
                <a:gd name="T26" fmla="*/ 42 w 64"/>
                <a:gd name="T27" fmla="*/ 6 h 50"/>
                <a:gd name="T28" fmla="*/ 45 w 64"/>
                <a:gd name="T29" fmla="*/ 0 h 50"/>
                <a:gd name="T30" fmla="*/ 47 w 64"/>
                <a:gd name="T31" fmla="*/ 0 h 50"/>
                <a:gd name="T32" fmla="*/ 64 w 64"/>
                <a:gd name="T33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50">
                  <a:moveTo>
                    <a:pt x="64" y="14"/>
                  </a:moveTo>
                  <a:cubicBezTo>
                    <a:pt x="59" y="18"/>
                    <a:pt x="48" y="8"/>
                    <a:pt x="43" y="15"/>
                  </a:cubicBezTo>
                  <a:cubicBezTo>
                    <a:pt x="46" y="16"/>
                    <a:pt x="50" y="17"/>
                    <a:pt x="51" y="22"/>
                  </a:cubicBezTo>
                  <a:cubicBezTo>
                    <a:pt x="47" y="25"/>
                    <a:pt x="42" y="20"/>
                    <a:pt x="38" y="20"/>
                  </a:cubicBezTo>
                  <a:cubicBezTo>
                    <a:pt x="30" y="26"/>
                    <a:pt x="28" y="43"/>
                    <a:pt x="35" y="50"/>
                  </a:cubicBezTo>
                  <a:cubicBezTo>
                    <a:pt x="30" y="49"/>
                    <a:pt x="27" y="46"/>
                    <a:pt x="22" y="45"/>
                  </a:cubicBezTo>
                  <a:cubicBezTo>
                    <a:pt x="20" y="34"/>
                    <a:pt x="26" y="29"/>
                    <a:pt x="29" y="23"/>
                  </a:cubicBezTo>
                  <a:cubicBezTo>
                    <a:pt x="22" y="27"/>
                    <a:pt x="1" y="35"/>
                    <a:pt x="0" y="18"/>
                  </a:cubicBezTo>
                  <a:cubicBezTo>
                    <a:pt x="4" y="18"/>
                    <a:pt x="5" y="22"/>
                    <a:pt x="8" y="24"/>
                  </a:cubicBezTo>
                  <a:cubicBezTo>
                    <a:pt x="16" y="24"/>
                    <a:pt x="22" y="21"/>
                    <a:pt x="25" y="18"/>
                  </a:cubicBezTo>
                  <a:cubicBezTo>
                    <a:pt x="24" y="16"/>
                    <a:pt x="18" y="18"/>
                    <a:pt x="14" y="16"/>
                  </a:cubicBezTo>
                  <a:cubicBezTo>
                    <a:pt x="13" y="14"/>
                    <a:pt x="14" y="9"/>
                    <a:pt x="14" y="6"/>
                  </a:cubicBezTo>
                  <a:cubicBezTo>
                    <a:pt x="19" y="9"/>
                    <a:pt x="25" y="13"/>
                    <a:pt x="31" y="13"/>
                  </a:cubicBezTo>
                  <a:cubicBezTo>
                    <a:pt x="37" y="12"/>
                    <a:pt x="38" y="5"/>
                    <a:pt x="42" y="6"/>
                  </a:cubicBezTo>
                  <a:cubicBezTo>
                    <a:pt x="43" y="4"/>
                    <a:pt x="44" y="1"/>
                    <a:pt x="45" y="0"/>
                  </a:cubicBezTo>
                  <a:cubicBezTo>
                    <a:pt x="46" y="0"/>
                    <a:pt x="46" y="0"/>
                    <a:pt x="47" y="0"/>
                  </a:cubicBezTo>
                  <a:cubicBezTo>
                    <a:pt x="50" y="7"/>
                    <a:pt x="63" y="5"/>
                    <a:pt x="64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1" name="îsḻîḍe">
              <a:extLst>
                <a:ext uri="{FF2B5EF4-FFF2-40B4-BE49-F238E27FC236}">
                  <a16:creationId xmlns:a16="http://schemas.microsoft.com/office/drawing/2014/main" id="{A0AD6D9F-A3F7-4B61-987E-9F4E053EE11E}"/>
                </a:ext>
              </a:extLst>
            </p:cNvPr>
            <p:cNvSpPr/>
            <p:nvPr/>
          </p:nvSpPr>
          <p:spPr bwMode="auto">
            <a:xfrm>
              <a:off x="646113" y="4264025"/>
              <a:ext cx="142875" cy="165100"/>
            </a:xfrm>
            <a:custGeom>
              <a:avLst/>
              <a:gdLst>
                <a:gd name="T0" fmla="*/ 25 w 45"/>
                <a:gd name="T1" fmla="*/ 34 h 52"/>
                <a:gd name="T2" fmla="*/ 30 w 45"/>
                <a:gd name="T3" fmla="*/ 35 h 52"/>
                <a:gd name="T4" fmla="*/ 32 w 45"/>
                <a:gd name="T5" fmla="*/ 30 h 52"/>
                <a:gd name="T6" fmla="*/ 37 w 45"/>
                <a:gd name="T7" fmla="*/ 37 h 52"/>
                <a:gd name="T8" fmla="*/ 23 w 45"/>
                <a:gd name="T9" fmla="*/ 39 h 52"/>
                <a:gd name="T10" fmla="*/ 14 w 45"/>
                <a:gd name="T11" fmla="*/ 52 h 52"/>
                <a:gd name="T12" fmla="*/ 16 w 45"/>
                <a:gd name="T13" fmla="*/ 39 h 52"/>
                <a:gd name="T14" fmla="*/ 10 w 45"/>
                <a:gd name="T15" fmla="*/ 34 h 52"/>
                <a:gd name="T16" fmla="*/ 19 w 45"/>
                <a:gd name="T17" fmla="*/ 34 h 52"/>
                <a:gd name="T18" fmla="*/ 17 w 45"/>
                <a:gd name="T19" fmla="*/ 28 h 52"/>
                <a:gd name="T20" fmla="*/ 21 w 45"/>
                <a:gd name="T21" fmla="*/ 28 h 52"/>
                <a:gd name="T22" fmla="*/ 20 w 45"/>
                <a:gd name="T23" fmla="*/ 25 h 52"/>
                <a:gd name="T24" fmla="*/ 23 w 45"/>
                <a:gd name="T25" fmla="*/ 24 h 52"/>
                <a:gd name="T26" fmla="*/ 20 w 45"/>
                <a:gd name="T27" fmla="*/ 20 h 52"/>
                <a:gd name="T28" fmla="*/ 3 w 45"/>
                <a:gd name="T29" fmla="*/ 37 h 52"/>
                <a:gd name="T30" fmla="*/ 3 w 45"/>
                <a:gd name="T31" fmla="*/ 30 h 52"/>
                <a:gd name="T32" fmla="*/ 16 w 45"/>
                <a:gd name="T33" fmla="*/ 11 h 52"/>
                <a:gd name="T34" fmla="*/ 24 w 45"/>
                <a:gd name="T35" fmla="*/ 0 h 52"/>
                <a:gd name="T36" fmla="*/ 27 w 45"/>
                <a:gd name="T37" fmla="*/ 10 h 52"/>
                <a:gd name="T38" fmla="*/ 37 w 45"/>
                <a:gd name="T39" fmla="*/ 0 h 52"/>
                <a:gd name="T40" fmla="*/ 39 w 45"/>
                <a:gd name="T41" fmla="*/ 8 h 52"/>
                <a:gd name="T42" fmla="*/ 44 w 45"/>
                <a:gd name="T43" fmla="*/ 15 h 52"/>
                <a:gd name="T44" fmla="*/ 35 w 45"/>
                <a:gd name="T45" fmla="*/ 18 h 52"/>
                <a:gd name="T46" fmla="*/ 42 w 45"/>
                <a:gd name="T47" fmla="*/ 18 h 52"/>
                <a:gd name="T48" fmla="*/ 43 w 45"/>
                <a:gd name="T49" fmla="*/ 22 h 52"/>
                <a:gd name="T50" fmla="*/ 31 w 45"/>
                <a:gd name="T51" fmla="*/ 22 h 52"/>
                <a:gd name="T52" fmla="*/ 34 w 45"/>
                <a:gd name="T53" fmla="*/ 26 h 52"/>
                <a:gd name="T54" fmla="*/ 29 w 45"/>
                <a:gd name="T55" fmla="*/ 28 h 52"/>
                <a:gd name="T56" fmla="*/ 31 w 45"/>
                <a:gd name="T57" fmla="*/ 30 h 52"/>
                <a:gd name="T58" fmla="*/ 25 w 45"/>
                <a:gd name="T59" fmla="*/ 34 h 52"/>
                <a:gd name="T60" fmla="*/ 23 w 45"/>
                <a:gd name="T61" fmla="*/ 18 h 52"/>
                <a:gd name="T62" fmla="*/ 28 w 45"/>
                <a:gd name="T63" fmla="*/ 16 h 52"/>
                <a:gd name="T64" fmla="*/ 26 w 45"/>
                <a:gd name="T65" fmla="*/ 9 h 52"/>
                <a:gd name="T66" fmla="*/ 23 w 45"/>
                <a:gd name="T67" fmla="*/ 18 h 52"/>
                <a:gd name="T68" fmla="*/ 36 w 45"/>
                <a:gd name="T69" fmla="*/ 14 h 52"/>
                <a:gd name="T70" fmla="*/ 39 w 45"/>
                <a:gd name="T71" fmla="*/ 13 h 52"/>
                <a:gd name="T72" fmla="*/ 39 w 45"/>
                <a:gd name="T73" fmla="*/ 12 h 52"/>
                <a:gd name="T74" fmla="*/ 38 w 45"/>
                <a:gd name="T75" fmla="*/ 11 h 52"/>
                <a:gd name="T76" fmla="*/ 36 w 45"/>
                <a:gd name="T77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5" h="52">
                  <a:moveTo>
                    <a:pt x="25" y="34"/>
                  </a:moveTo>
                  <a:cubicBezTo>
                    <a:pt x="25" y="35"/>
                    <a:pt x="28" y="35"/>
                    <a:pt x="30" y="35"/>
                  </a:cubicBezTo>
                  <a:cubicBezTo>
                    <a:pt x="32" y="35"/>
                    <a:pt x="31" y="31"/>
                    <a:pt x="32" y="30"/>
                  </a:cubicBezTo>
                  <a:cubicBezTo>
                    <a:pt x="34" y="32"/>
                    <a:pt x="35" y="35"/>
                    <a:pt x="37" y="37"/>
                  </a:cubicBezTo>
                  <a:cubicBezTo>
                    <a:pt x="36" y="40"/>
                    <a:pt x="28" y="38"/>
                    <a:pt x="23" y="39"/>
                  </a:cubicBezTo>
                  <a:cubicBezTo>
                    <a:pt x="19" y="42"/>
                    <a:pt x="19" y="49"/>
                    <a:pt x="14" y="52"/>
                  </a:cubicBezTo>
                  <a:cubicBezTo>
                    <a:pt x="8" y="49"/>
                    <a:pt x="14" y="44"/>
                    <a:pt x="16" y="39"/>
                  </a:cubicBezTo>
                  <a:cubicBezTo>
                    <a:pt x="13" y="39"/>
                    <a:pt x="11" y="37"/>
                    <a:pt x="10" y="34"/>
                  </a:cubicBezTo>
                  <a:cubicBezTo>
                    <a:pt x="12" y="33"/>
                    <a:pt x="17" y="35"/>
                    <a:pt x="19" y="34"/>
                  </a:cubicBezTo>
                  <a:cubicBezTo>
                    <a:pt x="19" y="31"/>
                    <a:pt x="17" y="31"/>
                    <a:pt x="17" y="28"/>
                  </a:cubicBezTo>
                  <a:cubicBezTo>
                    <a:pt x="18" y="28"/>
                    <a:pt x="20" y="28"/>
                    <a:pt x="21" y="28"/>
                  </a:cubicBezTo>
                  <a:cubicBezTo>
                    <a:pt x="21" y="27"/>
                    <a:pt x="20" y="26"/>
                    <a:pt x="20" y="25"/>
                  </a:cubicBezTo>
                  <a:cubicBezTo>
                    <a:pt x="20" y="23"/>
                    <a:pt x="22" y="24"/>
                    <a:pt x="23" y="24"/>
                  </a:cubicBezTo>
                  <a:cubicBezTo>
                    <a:pt x="24" y="21"/>
                    <a:pt x="21" y="21"/>
                    <a:pt x="20" y="20"/>
                  </a:cubicBezTo>
                  <a:cubicBezTo>
                    <a:pt x="13" y="24"/>
                    <a:pt x="11" y="34"/>
                    <a:pt x="3" y="37"/>
                  </a:cubicBezTo>
                  <a:cubicBezTo>
                    <a:pt x="0" y="36"/>
                    <a:pt x="2" y="33"/>
                    <a:pt x="3" y="30"/>
                  </a:cubicBezTo>
                  <a:cubicBezTo>
                    <a:pt x="10" y="27"/>
                    <a:pt x="16" y="22"/>
                    <a:pt x="16" y="11"/>
                  </a:cubicBezTo>
                  <a:cubicBezTo>
                    <a:pt x="22" y="11"/>
                    <a:pt x="22" y="4"/>
                    <a:pt x="24" y="0"/>
                  </a:cubicBezTo>
                  <a:cubicBezTo>
                    <a:pt x="28" y="1"/>
                    <a:pt x="30" y="7"/>
                    <a:pt x="27" y="10"/>
                  </a:cubicBezTo>
                  <a:cubicBezTo>
                    <a:pt x="34" y="11"/>
                    <a:pt x="32" y="2"/>
                    <a:pt x="37" y="0"/>
                  </a:cubicBezTo>
                  <a:cubicBezTo>
                    <a:pt x="38" y="3"/>
                    <a:pt x="41" y="5"/>
                    <a:pt x="39" y="8"/>
                  </a:cubicBezTo>
                  <a:cubicBezTo>
                    <a:pt x="42" y="9"/>
                    <a:pt x="45" y="10"/>
                    <a:pt x="44" y="15"/>
                  </a:cubicBezTo>
                  <a:cubicBezTo>
                    <a:pt x="41" y="16"/>
                    <a:pt x="37" y="16"/>
                    <a:pt x="35" y="18"/>
                  </a:cubicBezTo>
                  <a:cubicBezTo>
                    <a:pt x="36" y="19"/>
                    <a:pt x="40" y="18"/>
                    <a:pt x="42" y="18"/>
                  </a:cubicBezTo>
                  <a:cubicBezTo>
                    <a:pt x="42" y="19"/>
                    <a:pt x="43" y="20"/>
                    <a:pt x="43" y="22"/>
                  </a:cubicBezTo>
                  <a:cubicBezTo>
                    <a:pt x="40" y="23"/>
                    <a:pt x="35" y="20"/>
                    <a:pt x="31" y="22"/>
                  </a:cubicBezTo>
                  <a:cubicBezTo>
                    <a:pt x="31" y="24"/>
                    <a:pt x="33" y="24"/>
                    <a:pt x="34" y="26"/>
                  </a:cubicBezTo>
                  <a:cubicBezTo>
                    <a:pt x="33" y="27"/>
                    <a:pt x="32" y="28"/>
                    <a:pt x="29" y="28"/>
                  </a:cubicBezTo>
                  <a:cubicBezTo>
                    <a:pt x="29" y="29"/>
                    <a:pt x="30" y="30"/>
                    <a:pt x="31" y="30"/>
                  </a:cubicBezTo>
                  <a:cubicBezTo>
                    <a:pt x="31" y="33"/>
                    <a:pt x="25" y="31"/>
                    <a:pt x="25" y="34"/>
                  </a:cubicBezTo>
                  <a:close/>
                  <a:moveTo>
                    <a:pt x="23" y="18"/>
                  </a:moveTo>
                  <a:cubicBezTo>
                    <a:pt x="26" y="19"/>
                    <a:pt x="27" y="17"/>
                    <a:pt x="28" y="16"/>
                  </a:cubicBezTo>
                  <a:cubicBezTo>
                    <a:pt x="27" y="13"/>
                    <a:pt x="23" y="13"/>
                    <a:pt x="26" y="9"/>
                  </a:cubicBezTo>
                  <a:cubicBezTo>
                    <a:pt x="20" y="9"/>
                    <a:pt x="21" y="14"/>
                    <a:pt x="23" y="18"/>
                  </a:cubicBezTo>
                  <a:close/>
                  <a:moveTo>
                    <a:pt x="36" y="14"/>
                  </a:moveTo>
                  <a:cubicBezTo>
                    <a:pt x="38" y="14"/>
                    <a:pt x="38" y="13"/>
                    <a:pt x="39" y="13"/>
                  </a:cubicBezTo>
                  <a:cubicBezTo>
                    <a:pt x="39" y="13"/>
                    <a:pt x="39" y="12"/>
                    <a:pt x="39" y="12"/>
                  </a:cubicBezTo>
                  <a:cubicBezTo>
                    <a:pt x="38" y="12"/>
                    <a:pt x="38" y="11"/>
                    <a:pt x="38" y="11"/>
                  </a:cubicBezTo>
                  <a:cubicBezTo>
                    <a:pt x="38" y="13"/>
                    <a:pt x="35" y="12"/>
                    <a:pt x="36" y="14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2" name="îŝlïdê">
              <a:extLst>
                <a:ext uri="{FF2B5EF4-FFF2-40B4-BE49-F238E27FC236}">
                  <a16:creationId xmlns:a16="http://schemas.microsoft.com/office/drawing/2014/main" id="{3B26D29F-0DEB-4318-9021-19BA329F0D9F}"/>
                </a:ext>
              </a:extLst>
            </p:cNvPr>
            <p:cNvSpPr/>
            <p:nvPr/>
          </p:nvSpPr>
          <p:spPr bwMode="auto">
            <a:xfrm>
              <a:off x="1565275" y="4292600"/>
              <a:ext cx="66675" cy="123825"/>
            </a:xfrm>
            <a:custGeom>
              <a:avLst/>
              <a:gdLst>
                <a:gd name="T0" fmla="*/ 11 w 21"/>
                <a:gd name="T1" fmla="*/ 1 h 39"/>
                <a:gd name="T2" fmla="*/ 13 w 21"/>
                <a:gd name="T3" fmla="*/ 11 h 39"/>
                <a:gd name="T4" fmla="*/ 13 w 21"/>
                <a:gd name="T5" fmla="*/ 8 h 39"/>
                <a:gd name="T6" fmla="*/ 21 w 21"/>
                <a:gd name="T7" fmla="*/ 8 h 39"/>
                <a:gd name="T8" fmla="*/ 14 w 21"/>
                <a:gd name="T9" fmla="*/ 19 h 39"/>
                <a:gd name="T10" fmla="*/ 15 w 21"/>
                <a:gd name="T11" fmla="*/ 28 h 39"/>
                <a:gd name="T12" fmla="*/ 3 w 21"/>
                <a:gd name="T13" fmla="*/ 39 h 39"/>
                <a:gd name="T14" fmla="*/ 10 w 21"/>
                <a:gd name="T15" fmla="*/ 26 h 39"/>
                <a:gd name="T16" fmla="*/ 6 w 21"/>
                <a:gd name="T17" fmla="*/ 32 h 39"/>
                <a:gd name="T18" fmla="*/ 0 w 21"/>
                <a:gd name="T19" fmla="*/ 28 h 39"/>
                <a:gd name="T20" fmla="*/ 9 w 21"/>
                <a:gd name="T21" fmla="*/ 18 h 39"/>
                <a:gd name="T22" fmla="*/ 3 w 21"/>
                <a:gd name="T23" fmla="*/ 1 h 39"/>
                <a:gd name="T24" fmla="*/ 11 w 21"/>
                <a:gd name="T25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9">
                  <a:moveTo>
                    <a:pt x="11" y="1"/>
                  </a:moveTo>
                  <a:cubicBezTo>
                    <a:pt x="13" y="3"/>
                    <a:pt x="11" y="9"/>
                    <a:pt x="13" y="11"/>
                  </a:cubicBezTo>
                  <a:cubicBezTo>
                    <a:pt x="15" y="10"/>
                    <a:pt x="13" y="9"/>
                    <a:pt x="13" y="8"/>
                  </a:cubicBezTo>
                  <a:cubicBezTo>
                    <a:pt x="16" y="8"/>
                    <a:pt x="19" y="6"/>
                    <a:pt x="21" y="8"/>
                  </a:cubicBezTo>
                  <a:cubicBezTo>
                    <a:pt x="20" y="12"/>
                    <a:pt x="15" y="14"/>
                    <a:pt x="14" y="19"/>
                  </a:cubicBezTo>
                  <a:cubicBezTo>
                    <a:pt x="13" y="22"/>
                    <a:pt x="15" y="25"/>
                    <a:pt x="15" y="28"/>
                  </a:cubicBezTo>
                  <a:cubicBezTo>
                    <a:pt x="14" y="35"/>
                    <a:pt x="10" y="38"/>
                    <a:pt x="3" y="39"/>
                  </a:cubicBezTo>
                  <a:cubicBezTo>
                    <a:pt x="4" y="34"/>
                    <a:pt x="13" y="33"/>
                    <a:pt x="10" y="26"/>
                  </a:cubicBezTo>
                  <a:cubicBezTo>
                    <a:pt x="7" y="27"/>
                    <a:pt x="8" y="31"/>
                    <a:pt x="6" y="32"/>
                  </a:cubicBezTo>
                  <a:cubicBezTo>
                    <a:pt x="3" y="32"/>
                    <a:pt x="1" y="30"/>
                    <a:pt x="0" y="28"/>
                  </a:cubicBezTo>
                  <a:cubicBezTo>
                    <a:pt x="3" y="25"/>
                    <a:pt x="7" y="22"/>
                    <a:pt x="9" y="18"/>
                  </a:cubicBezTo>
                  <a:cubicBezTo>
                    <a:pt x="7" y="12"/>
                    <a:pt x="4" y="7"/>
                    <a:pt x="3" y="1"/>
                  </a:cubicBezTo>
                  <a:cubicBezTo>
                    <a:pt x="5" y="0"/>
                    <a:pt x="9" y="1"/>
                    <a:pt x="11" y="1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3" name="i$1ídê">
              <a:extLst>
                <a:ext uri="{FF2B5EF4-FFF2-40B4-BE49-F238E27FC236}">
                  <a16:creationId xmlns:a16="http://schemas.microsoft.com/office/drawing/2014/main" id="{1ED29D56-157C-41A5-872D-205185275785}"/>
                </a:ext>
              </a:extLst>
            </p:cNvPr>
            <p:cNvSpPr/>
            <p:nvPr/>
          </p:nvSpPr>
          <p:spPr bwMode="auto">
            <a:xfrm>
              <a:off x="969963" y="4359275"/>
              <a:ext cx="61913" cy="31750"/>
            </a:xfrm>
            <a:custGeom>
              <a:avLst/>
              <a:gdLst>
                <a:gd name="T0" fmla="*/ 0 w 20"/>
                <a:gd name="T1" fmla="*/ 9 h 10"/>
                <a:gd name="T2" fmla="*/ 15 w 20"/>
                <a:gd name="T3" fmla="*/ 0 h 10"/>
                <a:gd name="T4" fmla="*/ 0 w 20"/>
                <a:gd name="T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0">
                  <a:moveTo>
                    <a:pt x="0" y="9"/>
                  </a:moveTo>
                  <a:cubicBezTo>
                    <a:pt x="3" y="4"/>
                    <a:pt x="10" y="0"/>
                    <a:pt x="15" y="0"/>
                  </a:cubicBezTo>
                  <a:cubicBezTo>
                    <a:pt x="20" y="10"/>
                    <a:pt x="5" y="6"/>
                    <a:pt x="0" y="9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4" name="iṣlíďè">
              <a:extLst>
                <a:ext uri="{FF2B5EF4-FFF2-40B4-BE49-F238E27FC236}">
                  <a16:creationId xmlns:a16="http://schemas.microsoft.com/office/drawing/2014/main" id="{6AD00E51-60DF-4F0F-914E-B2B83220E504}"/>
                </a:ext>
              </a:extLst>
            </p:cNvPr>
            <p:cNvSpPr/>
            <p:nvPr/>
          </p:nvSpPr>
          <p:spPr bwMode="auto">
            <a:xfrm>
              <a:off x="1260475" y="4356100"/>
              <a:ext cx="155575" cy="155575"/>
            </a:xfrm>
            <a:custGeom>
              <a:avLst/>
              <a:gdLst>
                <a:gd name="T0" fmla="*/ 26 w 49"/>
                <a:gd name="T1" fmla="*/ 0 h 49"/>
                <a:gd name="T2" fmla="*/ 36 w 49"/>
                <a:gd name="T3" fmla="*/ 6 h 49"/>
                <a:gd name="T4" fmla="*/ 30 w 49"/>
                <a:gd name="T5" fmla="*/ 18 h 49"/>
                <a:gd name="T6" fmla="*/ 33 w 49"/>
                <a:gd name="T7" fmla="*/ 28 h 49"/>
                <a:gd name="T8" fmla="*/ 49 w 49"/>
                <a:gd name="T9" fmla="*/ 32 h 49"/>
                <a:gd name="T10" fmla="*/ 39 w 49"/>
                <a:gd name="T11" fmla="*/ 40 h 49"/>
                <a:gd name="T12" fmla="*/ 32 w 49"/>
                <a:gd name="T13" fmla="*/ 36 h 49"/>
                <a:gd name="T14" fmla="*/ 24 w 49"/>
                <a:gd name="T15" fmla="*/ 46 h 49"/>
                <a:gd name="T16" fmla="*/ 21 w 49"/>
                <a:gd name="T17" fmla="*/ 45 h 49"/>
                <a:gd name="T18" fmla="*/ 18 w 49"/>
                <a:gd name="T19" fmla="*/ 49 h 49"/>
                <a:gd name="T20" fmla="*/ 9 w 49"/>
                <a:gd name="T21" fmla="*/ 46 h 49"/>
                <a:gd name="T22" fmla="*/ 14 w 49"/>
                <a:gd name="T23" fmla="*/ 42 h 49"/>
                <a:gd name="T24" fmla="*/ 13 w 49"/>
                <a:gd name="T25" fmla="*/ 31 h 49"/>
                <a:gd name="T26" fmla="*/ 7 w 49"/>
                <a:gd name="T27" fmla="*/ 42 h 49"/>
                <a:gd name="T28" fmla="*/ 0 w 49"/>
                <a:gd name="T29" fmla="*/ 41 h 49"/>
                <a:gd name="T30" fmla="*/ 11 w 49"/>
                <a:gd name="T31" fmla="*/ 21 h 49"/>
                <a:gd name="T32" fmla="*/ 6 w 49"/>
                <a:gd name="T33" fmla="*/ 18 h 49"/>
                <a:gd name="T34" fmla="*/ 11 w 49"/>
                <a:gd name="T35" fmla="*/ 13 h 49"/>
                <a:gd name="T36" fmla="*/ 10 w 49"/>
                <a:gd name="T37" fmla="*/ 5 h 49"/>
                <a:gd name="T38" fmla="*/ 20 w 49"/>
                <a:gd name="T39" fmla="*/ 10 h 49"/>
                <a:gd name="T40" fmla="*/ 17 w 49"/>
                <a:gd name="T41" fmla="*/ 16 h 49"/>
                <a:gd name="T42" fmla="*/ 27 w 49"/>
                <a:gd name="T43" fmla="*/ 8 h 49"/>
                <a:gd name="T44" fmla="*/ 26 w 49"/>
                <a:gd name="T45" fmla="*/ 0 h 49"/>
                <a:gd name="T46" fmla="*/ 17 w 49"/>
                <a:gd name="T47" fmla="*/ 20 h 49"/>
                <a:gd name="T48" fmla="*/ 19 w 49"/>
                <a:gd name="T49" fmla="*/ 42 h 49"/>
                <a:gd name="T50" fmla="*/ 27 w 49"/>
                <a:gd name="T51" fmla="*/ 32 h 49"/>
                <a:gd name="T52" fmla="*/ 23 w 49"/>
                <a:gd name="T53" fmla="*/ 27 h 49"/>
                <a:gd name="T54" fmla="*/ 30 w 49"/>
                <a:gd name="T55" fmla="*/ 24 h 49"/>
                <a:gd name="T56" fmla="*/ 25 w 49"/>
                <a:gd name="T57" fmla="*/ 21 h 49"/>
                <a:gd name="T58" fmla="*/ 25 w 49"/>
                <a:gd name="T59" fmla="*/ 16 h 49"/>
                <a:gd name="T60" fmla="*/ 17 w 49"/>
                <a:gd name="T61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" h="49">
                  <a:moveTo>
                    <a:pt x="26" y="0"/>
                  </a:moveTo>
                  <a:cubicBezTo>
                    <a:pt x="31" y="0"/>
                    <a:pt x="34" y="2"/>
                    <a:pt x="36" y="6"/>
                  </a:cubicBezTo>
                  <a:cubicBezTo>
                    <a:pt x="32" y="8"/>
                    <a:pt x="31" y="13"/>
                    <a:pt x="30" y="18"/>
                  </a:cubicBezTo>
                  <a:cubicBezTo>
                    <a:pt x="35" y="18"/>
                    <a:pt x="37" y="24"/>
                    <a:pt x="33" y="28"/>
                  </a:cubicBezTo>
                  <a:cubicBezTo>
                    <a:pt x="35" y="33"/>
                    <a:pt x="43" y="33"/>
                    <a:pt x="49" y="32"/>
                  </a:cubicBezTo>
                  <a:cubicBezTo>
                    <a:pt x="46" y="36"/>
                    <a:pt x="42" y="37"/>
                    <a:pt x="39" y="40"/>
                  </a:cubicBezTo>
                  <a:cubicBezTo>
                    <a:pt x="36" y="39"/>
                    <a:pt x="34" y="37"/>
                    <a:pt x="32" y="36"/>
                  </a:cubicBezTo>
                  <a:cubicBezTo>
                    <a:pt x="29" y="39"/>
                    <a:pt x="27" y="43"/>
                    <a:pt x="24" y="46"/>
                  </a:cubicBezTo>
                  <a:cubicBezTo>
                    <a:pt x="22" y="46"/>
                    <a:pt x="21" y="46"/>
                    <a:pt x="21" y="45"/>
                  </a:cubicBezTo>
                  <a:cubicBezTo>
                    <a:pt x="19" y="46"/>
                    <a:pt x="19" y="48"/>
                    <a:pt x="18" y="49"/>
                  </a:cubicBezTo>
                  <a:cubicBezTo>
                    <a:pt x="15" y="48"/>
                    <a:pt x="13" y="46"/>
                    <a:pt x="9" y="46"/>
                  </a:cubicBezTo>
                  <a:cubicBezTo>
                    <a:pt x="9" y="43"/>
                    <a:pt x="13" y="44"/>
                    <a:pt x="14" y="42"/>
                  </a:cubicBezTo>
                  <a:cubicBezTo>
                    <a:pt x="14" y="39"/>
                    <a:pt x="13" y="35"/>
                    <a:pt x="13" y="31"/>
                  </a:cubicBezTo>
                  <a:cubicBezTo>
                    <a:pt x="9" y="34"/>
                    <a:pt x="10" y="40"/>
                    <a:pt x="7" y="42"/>
                  </a:cubicBezTo>
                  <a:cubicBezTo>
                    <a:pt x="4" y="43"/>
                    <a:pt x="3" y="41"/>
                    <a:pt x="0" y="41"/>
                  </a:cubicBezTo>
                  <a:cubicBezTo>
                    <a:pt x="4" y="35"/>
                    <a:pt x="10" y="30"/>
                    <a:pt x="11" y="21"/>
                  </a:cubicBezTo>
                  <a:cubicBezTo>
                    <a:pt x="10" y="20"/>
                    <a:pt x="6" y="21"/>
                    <a:pt x="6" y="18"/>
                  </a:cubicBezTo>
                  <a:cubicBezTo>
                    <a:pt x="6" y="15"/>
                    <a:pt x="10" y="16"/>
                    <a:pt x="11" y="13"/>
                  </a:cubicBezTo>
                  <a:cubicBezTo>
                    <a:pt x="11" y="10"/>
                    <a:pt x="9" y="8"/>
                    <a:pt x="10" y="5"/>
                  </a:cubicBezTo>
                  <a:cubicBezTo>
                    <a:pt x="16" y="5"/>
                    <a:pt x="17" y="8"/>
                    <a:pt x="20" y="10"/>
                  </a:cubicBezTo>
                  <a:cubicBezTo>
                    <a:pt x="20" y="14"/>
                    <a:pt x="17" y="13"/>
                    <a:pt x="17" y="16"/>
                  </a:cubicBezTo>
                  <a:cubicBezTo>
                    <a:pt x="20" y="16"/>
                    <a:pt x="24" y="11"/>
                    <a:pt x="27" y="8"/>
                  </a:cubicBezTo>
                  <a:cubicBezTo>
                    <a:pt x="27" y="5"/>
                    <a:pt x="25" y="3"/>
                    <a:pt x="26" y="0"/>
                  </a:cubicBezTo>
                  <a:close/>
                  <a:moveTo>
                    <a:pt x="17" y="20"/>
                  </a:moveTo>
                  <a:cubicBezTo>
                    <a:pt x="17" y="28"/>
                    <a:pt x="18" y="35"/>
                    <a:pt x="19" y="42"/>
                  </a:cubicBezTo>
                  <a:cubicBezTo>
                    <a:pt x="24" y="41"/>
                    <a:pt x="26" y="37"/>
                    <a:pt x="27" y="32"/>
                  </a:cubicBezTo>
                  <a:cubicBezTo>
                    <a:pt x="26" y="30"/>
                    <a:pt x="24" y="29"/>
                    <a:pt x="23" y="27"/>
                  </a:cubicBezTo>
                  <a:cubicBezTo>
                    <a:pt x="26" y="25"/>
                    <a:pt x="30" y="30"/>
                    <a:pt x="30" y="24"/>
                  </a:cubicBezTo>
                  <a:cubicBezTo>
                    <a:pt x="27" y="25"/>
                    <a:pt x="25" y="24"/>
                    <a:pt x="25" y="21"/>
                  </a:cubicBezTo>
                  <a:cubicBezTo>
                    <a:pt x="24" y="20"/>
                    <a:pt x="28" y="16"/>
                    <a:pt x="25" y="16"/>
                  </a:cubicBezTo>
                  <a:cubicBezTo>
                    <a:pt x="24" y="19"/>
                    <a:pt x="20" y="19"/>
                    <a:pt x="17" y="2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5" name="ïṩļiďe">
              <a:extLst>
                <a:ext uri="{FF2B5EF4-FFF2-40B4-BE49-F238E27FC236}">
                  <a16:creationId xmlns:a16="http://schemas.microsoft.com/office/drawing/2014/main" id="{45DC7152-EBB9-4861-BD83-4BEAB03CAAF9}"/>
                </a:ext>
              </a:extLst>
            </p:cNvPr>
            <p:cNvSpPr/>
            <p:nvPr/>
          </p:nvSpPr>
          <p:spPr bwMode="auto">
            <a:xfrm>
              <a:off x="1616075" y="4356100"/>
              <a:ext cx="55563" cy="25400"/>
            </a:xfrm>
            <a:custGeom>
              <a:avLst/>
              <a:gdLst>
                <a:gd name="T0" fmla="*/ 16 w 18"/>
                <a:gd name="T1" fmla="*/ 0 h 8"/>
                <a:gd name="T2" fmla="*/ 11 w 18"/>
                <a:gd name="T3" fmla="*/ 8 h 8"/>
                <a:gd name="T4" fmla="*/ 0 w 18"/>
                <a:gd name="T5" fmla="*/ 1 h 8"/>
                <a:gd name="T6" fmla="*/ 16 w 1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8">
                  <a:moveTo>
                    <a:pt x="16" y="0"/>
                  </a:moveTo>
                  <a:cubicBezTo>
                    <a:pt x="18" y="2"/>
                    <a:pt x="12" y="6"/>
                    <a:pt x="11" y="8"/>
                  </a:cubicBezTo>
                  <a:cubicBezTo>
                    <a:pt x="5" y="8"/>
                    <a:pt x="1" y="5"/>
                    <a:pt x="0" y="1"/>
                  </a:cubicBezTo>
                  <a:cubicBezTo>
                    <a:pt x="5" y="3"/>
                    <a:pt x="12" y="3"/>
                    <a:pt x="16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6" name="îṩḷídè">
              <a:extLst>
                <a:ext uri="{FF2B5EF4-FFF2-40B4-BE49-F238E27FC236}">
                  <a16:creationId xmlns:a16="http://schemas.microsoft.com/office/drawing/2014/main" id="{72CD12DE-72E8-4B77-8880-88F52BC132AD}"/>
                </a:ext>
              </a:extLst>
            </p:cNvPr>
            <p:cNvSpPr/>
            <p:nvPr/>
          </p:nvSpPr>
          <p:spPr bwMode="auto">
            <a:xfrm>
              <a:off x="938213" y="4359275"/>
              <a:ext cx="144463" cy="168275"/>
            </a:xfrm>
            <a:custGeom>
              <a:avLst/>
              <a:gdLst>
                <a:gd name="T0" fmla="*/ 35 w 46"/>
                <a:gd name="T1" fmla="*/ 0 h 53"/>
                <a:gd name="T2" fmla="*/ 40 w 46"/>
                <a:gd name="T3" fmla="*/ 4 h 53"/>
                <a:gd name="T4" fmla="*/ 37 w 46"/>
                <a:gd name="T5" fmla="*/ 22 h 53"/>
                <a:gd name="T6" fmla="*/ 41 w 46"/>
                <a:gd name="T7" fmla="*/ 18 h 53"/>
                <a:gd name="T8" fmla="*/ 36 w 46"/>
                <a:gd name="T9" fmla="*/ 28 h 53"/>
                <a:gd name="T10" fmla="*/ 27 w 46"/>
                <a:gd name="T11" fmla="*/ 53 h 53"/>
                <a:gd name="T12" fmla="*/ 31 w 46"/>
                <a:gd name="T13" fmla="*/ 32 h 53"/>
                <a:gd name="T14" fmla="*/ 23 w 46"/>
                <a:gd name="T15" fmla="*/ 34 h 53"/>
                <a:gd name="T16" fmla="*/ 25 w 46"/>
                <a:gd name="T17" fmla="*/ 22 h 53"/>
                <a:gd name="T18" fmla="*/ 14 w 46"/>
                <a:gd name="T19" fmla="*/ 38 h 53"/>
                <a:gd name="T20" fmla="*/ 11 w 46"/>
                <a:gd name="T21" fmla="*/ 34 h 53"/>
                <a:gd name="T22" fmla="*/ 6 w 46"/>
                <a:gd name="T23" fmla="*/ 36 h 53"/>
                <a:gd name="T24" fmla="*/ 9 w 46"/>
                <a:gd name="T25" fmla="*/ 26 h 53"/>
                <a:gd name="T26" fmla="*/ 12 w 46"/>
                <a:gd name="T27" fmla="*/ 28 h 53"/>
                <a:gd name="T28" fmla="*/ 14 w 46"/>
                <a:gd name="T29" fmla="*/ 20 h 53"/>
                <a:gd name="T30" fmla="*/ 6 w 46"/>
                <a:gd name="T31" fmla="*/ 24 h 53"/>
                <a:gd name="T32" fmla="*/ 0 w 46"/>
                <a:gd name="T33" fmla="*/ 22 h 53"/>
                <a:gd name="T34" fmla="*/ 18 w 46"/>
                <a:gd name="T35" fmla="*/ 9 h 53"/>
                <a:gd name="T36" fmla="*/ 22 w 46"/>
                <a:gd name="T37" fmla="*/ 15 h 53"/>
                <a:gd name="T38" fmla="*/ 18 w 46"/>
                <a:gd name="T39" fmla="*/ 23 h 53"/>
                <a:gd name="T40" fmla="*/ 26 w 46"/>
                <a:gd name="T41" fmla="*/ 17 h 53"/>
                <a:gd name="T42" fmla="*/ 24 w 46"/>
                <a:gd name="T43" fmla="*/ 7 h 53"/>
                <a:gd name="T44" fmla="*/ 29 w 46"/>
                <a:gd name="T45" fmla="*/ 26 h 53"/>
                <a:gd name="T46" fmla="*/ 35 w 46"/>
                <a:gd name="T4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53">
                  <a:moveTo>
                    <a:pt x="35" y="0"/>
                  </a:moveTo>
                  <a:cubicBezTo>
                    <a:pt x="38" y="0"/>
                    <a:pt x="39" y="3"/>
                    <a:pt x="40" y="4"/>
                  </a:cubicBezTo>
                  <a:cubicBezTo>
                    <a:pt x="40" y="11"/>
                    <a:pt x="37" y="15"/>
                    <a:pt x="37" y="22"/>
                  </a:cubicBezTo>
                  <a:cubicBezTo>
                    <a:pt x="40" y="22"/>
                    <a:pt x="40" y="19"/>
                    <a:pt x="41" y="18"/>
                  </a:cubicBezTo>
                  <a:cubicBezTo>
                    <a:pt x="46" y="23"/>
                    <a:pt x="39" y="26"/>
                    <a:pt x="36" y="28"/>
                  </a:cubicBezTo>
                  <a:cubicBezTo>
                    <a:pt x="33" y="37"/>
                    <a:pt x="35" y="50"/>
                    <a:pt x="27" y="53"/>
                  </a:cubicBezTo>
                  <a:cubicBezTo>
                    <a:pt x="27" y="45"/>
                    <a:pt x="29" y="38"/>
                    <a:pt x="31" y="32"/>
                  </a:cubicBezTo>
                  <a:cubicBezTo>
                    <a:pt x="27" y="31"/>
                    <a:pt x="27" y="34"/>
                    <a:pt x="23" y="34"/>
                  </a:cubicBezTo>
                  <a:cubicBezTo>
                    <a:pt x="19" y="30"/>
                    <a:pt x="28" y="27"/>
                    <a:pt x="25" y="22"/>
                  </a:cubicBezTo>
                  <a:cubicBezTo>
                    <a:pt x="19" y="25"/>
                    <a:pt x="16" y="31"/>
                    <a:pt x="14" y="38"/>
                  </a:cubicBezTo>
                  <a:cubicBezTo>
                    <a:pt x="12" y="38"/>
                    <a:pt x="10" y="36"/>
                    <a:pt x="11" y="34"/>
                  </a:cubicBezTo>
                  <a:cubicBezTo>
                    <a:pt x="8" y="33"/>
                    <a:pt x="8" y="38"/>
                    <a:pt x="6" y="36"/>
                  </a:cubicBezTo>
                  <a:cubicBezTo>
                    <a:pt x="2" y="33"/>
                    <a:pt x="7" y="28"/>
                    <a:pt x="9" y="26"/>
                  </a:cubicBezTo>
                  <a:cubicBezTo>
                    <a:pt x="11" y="26"/>
                    <a:pt x="10" y="29"/>
                    <a:pt x="12" y="28"/>
                  </a:cubicBezTo>
                  <a:cubicBezTo>
                    <a:pt x="13" y="26"/>
                    <a:pt x="13" y="22"/>
                    <a:pt x="14" y="20"/>
                  </a:cubicBezTo>
                  <a:cubicBezTo>
                    <a:pt x="12" y="19"/>
                    <a:pt x="8" y="22"/>
                    <a:pt x="6" y="24"/>
                  </a:cubicBezTo>
                  <a:cubicBezTo>
                    <a:pt x="3" y="25"/>
                    <a:pt x="2" y="23"/>
                    <a:pt x="0" y="22"/>
                  </a:cubicBezTo>
                  <a:cubicBezTo>
                    <a:pt x="5" y="17"/>
                    <a:pt x="15" y="17"/>
                    <a:pt x="18" y="9"/>
                  </a:cubicBezTo>
                  <a:cubicBezTo>
                    <a:pt x="21" y="10"/>
                    <a:pt x="21" y="12"/>
                    <a:pt x="22" y="15"/>
                  </a:cubicBezTo>
                  <a:cubicBezTo>
                    <a:pt x="21" y="18"/>
                    <a:pt x="18" y="19"/>
                    <a:pt x="18" y="23"/>
                  </a:cubicBezTo>
                  <a:cubicBezTo>
                    <a:pt x="22" y="22"/>
                    <a:pt x="25" y="20"/>
                    <a:pt x="26" y="17"/>
                  </a:cubicBezTo>
                  <a:cubicBezTo>
                    <a:pt x="26" y="13"/>
                    <a:pt x="23" y="10"/>
                    <a:pt x="24" y="7"/>
                  </a:cubicBezTo>
                  <a:cubicBezTo>
                    <a:pt x="33" y="8"/>
                    <a:pt x="27" y="20"/>
                    <a:pt x="29" y="26"/>
                  </a:cubicBezTo>
                  <a:cubicBezTo>
                    <a:pt x="36" y="22"/>
                    <a:pt x="33" y="9"/>
                    <a:pt x="35" y="0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7" name="î$ḷîḑè">
              <a:extLst>
                <a:ext uri="{FF2B5EF4-FFF2-40B4-BE49-F238E27FC236}">
                  <a16:creationId xmlns:a16="http://schemas.microsoft.com/office/drawing/2014/main" id="{754BB329-DA15-47EE-B981-CEF1D4E7C70C}"/>
                </a:ext>
              </a:extLst>
            </p:cNvPr>
            <p:cNvSpPr/>
            <p:nvPr/>
          </p:nvSpPr>
          <p:spPr bwMode="auto">
            <a:xfrm>
              <a:off x="322263" y="2597150"/>
              <a:ext cx="1673225" cy="1670050"/>
            </a:xfrm>
            <a:custGeom>
              <a:avLst/>
              <a:gdLst>
                <a:gd name="T0" fmla="*/ 443 w 528"/>
                <a:gd name="T1" fmla="*/ 75 h 527"/>
                <a:gd name="T2" fmla="*/ 453 w 528"/>
                <a:gd name="T3" fmla="*/ 442 h 527"/>
                <a:gd name="T4" fmla="*/ 86 w 528"/>
                <a:gd name="T5" fmla="*/ 453 h 527"/>
                <a:gd name="T6" fmla="*/ 74 w 528"/>
                <a:gd name="T7" fmla="*/ 85 h 527"/>
                <a:gd name="T8" fmla="*/ 170 w 528"/>
                <a:gd name="T9" fmla="*/ 111 h 527"/>
                <a:gd name="T10" fmla="*/ 276 w 528"/>
                <a:gd name="T11" fmla="*/ 111 h 527"/>
                <a:gd name="T12" fmla="*/ 328 w 528"/>
                <a:gd name="T13" fmla="*/ 109 h 527"/>
                <a:gd name="T14" fmla="*/ 159 w 528"/>
                <a:gd name="T15" fmla="*/ 50 h 527"/>
                <a:gd name="T16" fmla="*/ 182 w 528"/>
                <a:gd name="T17" fmla="*/ 144 h 527"/>
                <a:gd name="T18" fmla="*/ 244 w 528"/>
                <a:gd name="T19" fmla="*/ 133 h 527"/>
                <a:gd name="T20" fmla="*/ 176 w 528"/>
                <a:gd name="T21" fmla="*/ 188 h 527"/>
                <a:gd name="T22" fmla="*/ 131 w 528"/>
                <a:gd name="T23" fmla="*/ 232 h 527"/>
                <a:gd name="T24" fmla="*/ 185 w 528"/>
                <a:gd name="T25" fmla="*/ 218 h 527"/>
                <a:gd name="T26" fmla="*/ 240 w 528"/>
                <a:gd name="T27" fmla="*/ 130 h 527"/>
                <a:gd name="T28" fmla="*/ 262 w 528"/>
                <a:gd name="T29" fmla="*/ 176 h 527"/>
                <a:gd name="T30" fmla="*/ 154 w 528"/>
                <a:gd name="T31" fmla="*/ 246 h 527"/>
                <a:gd name="T32" fmla="*/ 127 w 528"/>
                <a:gd name="T33" fmla="*/ 241 h 527"/>
                <a:gd name="T34" fmla="*/ 198 w 528"/>
                <a:gd name="T35" fmla="*/ 258 h 527"/>
                <a:gd name="T36" fmla="*/ 294 w 528"/>
                <a:gd name="T37" fmla="*/ 150 h 527"/>
                <a:gd name="T38" fmla="*/ 262 w 528"/>
                <a:gd name="T39" fmla="*/ 176 h 527"/>
                <a:gd name="T40" fmla="*/ 290 w 528"/>
                <a:gd name="T41" fmla="*/ 203 h 527"/>
                <a:gd name="T42" fmla="*/ 153 w 528"/>
                <a:gd name="T43" fmla="*/ 284 h 527"/>
                <a:gd name="T44" fmla="*/ 164 w 528"/>
                <a:gd name="T45" fmla="*/ 311 h 527"/>
                <a:gd name="T46" fmla="*/ 299 w 528"/>
                <a:gd name="T47" fmla="*/ 216 h 527"/>
                <a:gd name="T48" fmla="*/ 313 w 528"/>
                <a:gd name="T49" fmla="*/ 140 h 527"/>
                <a:gd name="T50" fmla="*/ 317 w 528"/>
                <a:gd name="T51" fmla="*/ 158 h 527"/>
                <a:gd name="T52" fmla="*/ 227 w 528"/>
                <a:gd name="T53" fmla="*/ 294 h 527"/>
                <a:gd name="T54" fmla="*/ 133 w 528"/>
                <a:gd name="T55" fmla="*/ 306 h 527"/>
                <a:gd name="T56" fmla="*/ 178 w 528"/>
                <a:gd name="T57" fmla="*/ 366 h 527"/>
                <a:gd name="T58" fmla="*/ 336 w 528"/>
                <a:gd name="T59" fmla="*/ 342 h 527"/>
                <a:gd name="T60" fmla="*/ 385 w 528"/>
                <a:gd name="T61" fmla="*/ 232 h 527"/>
                <a:gd name="T62" fmla="*/ 314 w 528"/>
                <a:gd name="T63" fmla="*/ 338 h 527"/>
                <a:gd name="T64" fmla="*/ 273 w 528"/>
                <a:gd name="T65" fmla="*/ 355 h 527"/>
                <a:gd name="T66" fmla="*/ 373 w 528"/>
                <a:gd name="T67" fmla="*/ 197 h 527"/>
                <a:gd name="T68" fmla="*/ 351 w 528"/>
                <a:gd name="T69" fmla="*/ 269 h 527"/>
                <a:gd name="T70" fmla="*/ 209 w 528"/>
                <a:gd name="T71" fmla="*/ 358 h 527"/>
                <a:gd name="T72" fmla="*/ 258 w 528"/>
                <a:gd name="T73" fmla="*/ 334 h 527"/>
                <a:gd name="T74" fmla="*/ 360 w 528"/>
                <a:gd name="T75" fmla="*/ 177 h 527"/>
                <a:gd name="T76" fmla="*/ 245 w 528"/>
                <a:gd name="T77" fmla="*/ 318 h 527"/>
                <a:gd name="T78" fmla="*/ 148 w 528"/>
                <a:gd name="T79" fmla="*/ 331 h 527"/>
                <a:gd name="T80" fmla="*/ 322 w 528"/>
                <a:gd name="T81" fmla="*/ 239 h 527"/>
                <a:gd name="T82" fmla="*/ 337 w 528"/>
                <a:gd name="T83" fmla="*/ 154 h 527"/>
                <a:gd name="T84" fmla="*/ 328 w 528"/>
                <a:gd name="T85" fmla="*/ 355 h 527"/>
                <a:gd name="T86" fmla="*/ 337 w 528"/>
                <a:gd name="T87" fmla="*/ 366 h 527"/>
                <a:gd name="T88" fmla="*/ 328 w 528"/>
                <a:gd name="T89" fmla="*/ 355 h 527"/>
                <a:gd name="T90" fmla="*/ 318 w 528"/>
                <a:gd name="T91" fmla="*/ 430 h 527"/>
                <a:gd name="T92" fmla="*/ 67 w 528"/>
                <a:gd name="T93" fmla="*/ 325 h 527"/>
                <a:gd name="T94" fmla="*/ 99 w 528"/>
                <a:gd name="T95" fmla="*/ 352 h 527"/>
                <a:gd name="T96" fmla="*/ 322 w 528"/>
                <a:gd name="T97" fmla="*/ 469 h 527"/>
                <a:gd name="T98" fmla="*/ 375 w 528"/>
                <a:gd name="T99" fmla="*/ 417 h 527"/>
                <a:gd name="T100" fmla="*/ 357 w 528"/>
                <a:gd name="T101" fmla="*/ 418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8" h="527">
                  <a:moveTo>
                    <a:pt x="253" y="4"/>
                  </a:moveTo>
                  <a:cubicBezTo>
                    <a:pt x="336" y="0"/>
                    <a:pt x="401" y="34"/>
                    <a:pt x="443" y="75"/>
                  </a:cubicBezTo>
                  <a:cubicBezTo>
                    <a:pt x="486" y="116"/>
                    <a:pt x="521" y="172"/>
                    <a:pt x="524" y="253"/>
                  </a:cubicBezTo>
                  <a:cubicBezTo>
                    <a:pt x="528" y="336"/>
                    <a:pt x="493" y="399"/>
                    <a:pt x="453" y="442"/>
                  </a:cubicBezTo>
                  <a:cubicBezTo>
                    <a:pt x="411" y="487"/>
                    <a:pt x="351" y="519"/>
                    <a:pt x="274" y="523"/>
                  </a:cubicBezTo>
                  <a:cubicBezTo>
                    <a:pt x="192" y="527"/>
                    <a:pt x="128" y="493"/>
                    <a:pt x="86" y="453"/>
                  </a:cubicBezTo>
                  <a:cubicBezTo>
                    <a:pt x="41" y="410"/>
                    <a:pt x="8" y="353"/>
                    <a:pt x="4" y="274"/>
                  </a:cubicBezTo>
                  <a:cubicBezTo>
                    <a:pt x="0" y="191"/>
                    <a:pt x="34" y="128"/>
                    <a:pt x="74" y="85"/>
                  </a:cubicBezTo>
                  <a:cubicBezTo>
                    <a:pt x="114" y="42"/>
                    <a:pt x="173" y="7"/>
                    <a:pt x="253" y="4"/>
                  </a:cubicBezTo>
                  <a:close/>
                  <a:moveTo>
                    <a:pt x="170" y="111"/>
                  </a:moveTo>
                  <a:cubicBezTo>
                    <a:pt x="172" y="99"/>
                    <a:pt x="187" y="95"/>
                    <a:pt x="202" y="96"/>
                  </a:cubicBezTo>
                  <a:cubicBezTo>
                    <a:pt x="226" y="96"/>
                    <a:pt x="253" y="103"/>
                    <a:pt x="276" y="111"/>
                  </a:cubicBezTo>
                  <a:cubicBezTo>
                    <a:pt x="344" y="132"/>
                    <a:pt x="414" y="166"/>
                    <a:pt x="462" y="201"/>
                  </a:cubicBezTo>
                  <a:cubicBezTo>
                    <a:pt x="424" y="169"/>
                    <a:pt x="377" y="136"/>
                    <a:pt x="328" y="109"/>
                  </a:cubicBezTo>
                  <a:cubicBezTo>
                    <a:pt x="292" y="88"/>
                    <a:pt x="254" y="69"/>
                    <a:pt x="209" y="58"/>
                  </a:cubicBezTo>
                  <a:cubicBezTo>
                    <a:pt x="193" y="54"/>
                    <a:pt x="176" y="49"/>
                    <a:pt x="159" y="50"/>
                  </a:cubicBezTo>
                  <a:cubicBezTo>
                    <a:pt x="143" y="51"/>
                    <a:pt x="130" y="58"/>
                    <a:pt x="134" y="75"/>
                  </a:cubicBezTo>
                  <a:cubicBezTo>
                    <a:pt x="140" y="102"/>
                    <a:pt x="168" y="128"/>
                    <a:pt x="182" y="144"/>
                  </a:cubicBezTo>
                  <a:cubicBezTo>
                    <a:pt x="177" y="134"/>
                    <a:pt x="168" y="126"/>
                    <a:pt x="170" y="111"/>
                  </a:cubicBezTo>
                  <a:close/>
                  <a:moveTo>
                    <a:pt x="244" y="133"/>
                  </a:moveTo>
                  <a:cubicBezTo>
                    <a:pt x="243" y="140"/>
                    <a:pt x="238" y="147"/>
                    <a:pt x="233" y="152"/>
                  </a:cubicBezTo>
                  <a:cubicBezTo>
                    <a:pt x="219" y="166"/>
                    <a:pt x="197" y="179"/>
                    <a:pt x="176" y="188"/>
                  </a:cubicBezTo>
                  <a:cubicBezTo>
                    <a:pt x="167" y="192"/>
                    <a:pt x="149" y="201"/>
                    <a:pt x="146" y="189"/>
                  </a:cubicBezTo>
                  <a:cubicBezTo>
                    <a:pt x="140" y="201"/>
                    <a:pt x="129" y="213"/>
                    <a:pt x="131" y="232"/>
                  </a:cubicBezTo>
                  <a:cubicBezTo>
                    <a:pt x="136" y="237"/>
                    <a:pt x="143" y="238"/>
                    <a:pt x="152" y="235"/>
                  </a:cubicBezTo>
                  <a:cubicBezTo>
                    <a:pt x="163" y="232"/>
                    <a:pt x="174" y="224"/>
                    <a:pt x="185" y="218"/>
                  </a:cubicBezTo>
                  <a:cubicBezTo>
                    <a:pt x="206" y="204"/>
                    <a:pt x="222" y="189"/>
                    <a:pt x="238" y="169"/>
                  </a:cubicBezTo>
                  <a:cubicBezTo>
                    <a:pt x="245" y="159"/>
                    <a:pt x="266" y="129"/>
                    <a:pt x="240" y="130"/>
                  </a:cubicBezTo>
                  <a:cubicBezTo>
                    <a:pt x="242" y="131"/>
                    <a:pt x="243" y="131"/>
                    <a:pt x="244" y="133"/>
                  </a:cubicBezTo>
                  <a:close/>
                  <a:moveTo>
                    <a:pt x="262" y="176"/>
                  </a:moveTo>
                  <a:cubicBezTo>
                    <a:pt x="252" y="188"/>
                    <a:pt x="243" y="197"/>
                    <a:pt x="232" y="205"/>
                  </a:cubicBezTo>
                  <a:cubicBezTo>
                    <a:pt x="206" y="225"/>
                    <a:pt x="183" y="240"/>
                    <a:pt x="154" y="246"/>
                  </a:cubicBezTo>
                  <a:cubicBezTo>
                    <a:pt x="144" y="249"/>
                    <a:pt x="135" y="248"/>
                    <a:pt x="130" y="244"/>
                  </a:cubicBezTo>
                  <a:cubicBezTo>
                    <a:pt x="128" y="244"/>
                    <a:pt x="128" y="238"/>
                    <a:pt x="127" y="241"/>
                  </a:cubicBezTo>
                  <a:cubicBezTo>
                    <a:pt x="123" y="262"/>
                    <a:pt x="125" y="281"/>
                    <a:pt x="150" y="278"/>
                  </a:cubicBezTo>
                  <a:cubicBezTo>
                    <a:pt x="167" y="276"/>
                    <a:pt x="185" y="266"/>
                    <a:pt x="198" y="258"/>
                  </a:cubicBezTo>
                  <a:cubicBezTo>
                    <a:pt x="224" y="242"/>
                    <a:pt x="251" y="219"/>
                    <a:pt x="270" y="195"/>
                  </a:cubicBezTo>
                  <a:cubicBezTo>
                    <a:pt x="279" y="183"/>
                    <a:pt x="292" y="166"/>
                    <a:pt x="294" y="150"/>
                  </a:cubicBezTo>
                  <a:cubicBezTo>
                    <a:pt x="295" y="135"/>
                    <a:pt x="289" y="131"/>
                    <a:pt x="279" y="130"/>
                  </a:cubicBezTo>
                  <a:cubicBezTo>
                    <a:pt x="293" y="144"/>
                    <a:pt x="273" y="165"/>
                    <a:pt x="262" y="176"/>
                  </a:cubicBezTo>
                  <a:close/>
                  <a:moveTo>
                    <a:pt x="317" y="158"/>
                  </a:moveTo>
                  <a:cubicBezTo>
                    <a:pt x="315" y="173"/>
                    <a:pt x="301" y="191"/>
                    <a:pt x="290" y="203"/>
                  </a:cubicBezTo>
                  <a:cubicBezTo>
                    <a:pt x="268" y="227"/>
                    <a:pt x="237" y="250"/>
                    <a:pt x="208" y="266"/>
                  </a:cubicBezTo>
                  <a:cubicBezTo>
                    <a:pt x="192" y="274"/>
                    <a:pt x="172" y="283"/>
                    <a:pt x="153" y="284"/>
                  </a:cubicBezTo>
                  <a:cubicBezTo>
                    <a:pt x="138" y="285"/>
                    <a:pt x="131" y="281"/>
                    <a:pt x="126" y="273"/>
                  </a:cubicBezTo>
                  <a:cubicBezTo>
                    <a:pt x="126" y="298"/>
                    <a:pt x="136" y="314"/>
                    <a:pt x="164" y="311"/>
                  </a:cubicBezTo>
                  <a:cubicBezTo>
                    <a:pt x="183" y="309"/>
                    <a:pt x="202" y="297"/>
                    <a:pt x="217" y="288"/>
                  </a:cubicBezTo>
                  <a:cubicBezTo>
                    <a:pt x="249" y="269"/>
                    <a:pt x="278" y="244"/>
                    <a:pt x="299" y="216"/>
                  </a:cubicBezTo>
                  <a:cubicBezTo>
                    <a:pt x="309" y="203"/>
                    <a:pt x="323" y="184"/>
                    <a:pt x="324" y="165"/>
                  </a:cubicBezTo>
                  <a:cubicBezTo>
                    <a:pt x="326" y="151"/>
                    <a:pt x="321" y="144"/>
                    <a:pt x="313" y="140"/>
                  </a:cubicBezTo>
                  <a:cubicBezTo>
                    <a:pt x="313" y="139"/>
                    <a:pt x="312" y="139"/>
                    <a:pt x="311" y="140"/>
                  </a:cubicBezTo>
                  <a:cubicBezTo>
                    <a:pt x="317" y="144"/>
                    <a:pt x="318" y="148"/>
                    <a:pt x="317" y="158"/>
                  </a:cubicBezTo>
                  <a:close/>
                  <a:moveTo>
                    <a:pt x="317" y="223"/>
                  </a:moveTo>
                  <a:cubicBezTo>
                    <a:pt x="293" y="252"/>
                    <a:pt x="260" y="277"/>
                    <a:pt x="227" y="294"/>
                  </a:cubicBezTo>
                  <a:cubicBezTo>
                    <a:pt x="206" y="304"/>
                    <a:pt x="180" y="319"/>
                    <a:pt x="151" y="315"/>
                  </a:cubicBezTo>
                  <a:cubicBezTo>
                    <a:pt x="142" y="313"/>
                    <a:pt x="138" y="309"/>
                    <a:pt x="133" y="306"/>
                  </a:cubicBezTo>
                  <a:cubicBezTo>
                    <a:pt x="141" y="327"/>
                    <a:pt x="152" y="342"/>
                    <a:pt x="166" y="355"/>
                  </a:cubicBezTo>
                  <a:cubicBezTo>
                    <a:pt x="170" y="359"/>
                    <a:pt x="174" y="362"/>
                    <a:pt x="178" y="366"/>
                  </a:cubicBezTo>
                  <a:cubicBezTo>
                    <a:pt x="193" y="378"/>
                    <a:pt x="211" y="388"/>
                    <a:pt x="238" y="387"/>
                  </a:cubicBezTo>
                  <a:cubicBezTo>
                    <a:pt x="277" y="384"/>
                    <a:pt x="309" y="364"/>
                    <a:pt x="336" y="342"/>
                  </a:cubicBezTo>
                  <a:cubicBezTo>
                    <a:pt x="348" y="331"/>
                    <a:pt x="359" y="318"/>
                    <a:pt x="368" y="303"/>
                  </a:cubicBezTo>
                  <a:cubicBezTo>
                    <a:pt x="380" y="284"/>
                    <a:pt x="391" y="258"/>
                    <a:pt x="385" y="232"/>
                  </a:cubicBezTo>
                  <a:cubicBezTo>
                    <a:pt x="385" y="236"/>
                    <a:pt x="385" y="240"/>
                    <a:pt x="384" y="244"/>
                  </a:cubicBezTo>
                  <a:cubicBezTo>
                    <a:pt x="377" y="285"/>
                    <a:pt x="341" y="317"/>
                    <a:pt x="314" y="338"/>
                  </a:cubicBezTo>
                  <a:cubicBezTo>
                    <a:pt x="283" y="361"/>
                    <a:pt x="241" y="382"/>
                    <a:pt x="193" y="374"/>
                  </a:cubicBezTo>
                  <a:cubicBezTo>
                    <a:pt x="226" y="377"/>
                    <a:pt x="250" y="367"/>
                    <a:pt x="273" y="355"/>
                  </a:cubicBezTo>
                  <a:cubicBezTo>
                    <a:pt x="308" y="337"/>
                    <a:pt x="336" y="312"/>
                    <a:pt x="357" y="280"/>
                  </a:cubicBezTo>
                  <a:cubicBezTo>
                    <a:pt x="371" y="259"/>
                    <a:pt x="389" y="223"/>
                    <a:pt x="373" y="197"/>
                  </a:cubicBezTo>
                  <a:cubicBezTo>
                    <a:pt x="376" y="204"/>
                    <a:pt x="377" y="208"/>
                    <a:pt x="376" y="218"/>
                  </a:cubicBezTo>
                  <a:cubicBezTo>
                    <a:pt x="374" y="237"/>
                    <a:pt x="361" y="255"/>
                    <a:pt x="351" y="269"/>
                  </a:cubicBezTo>
                  <a:cubicBezTo>
                    <a:pt x="339" y="284"/>
                    <a:pt x="327" y="296"/>
                    <a:pt x="312" y="308"/>
                  </a:cubicBezTo>
                  <a:cubicBezTo>
                    <a:pt x="284" y="330"/>
                    <a:pt x="250" y="352"/>
                    <a:pt x="209" y="358"/>
                  </a:cubicBezTo>
                  <a:cubicBezTo>
                    <a:pt x="191" y="361"/>
                    <a:pt x="172" y="360"/>
                    <a:pt x="163" y="351"/>
                  </a:cubicBezTo>
                  <a:cubicBezTo>
                    <a:pt x="195" y="368"/>
                    <a:pt x="235" y="348"/>
                    <a:pt x="258" y="334"/>
                  </a:cubicBezTo>
                  <a:cubicBezTo>
                    <a:pt x="293" y="314"/>
                    <a:pt x="322" y="288"/>
                    <a:pt x="344" y="255"/>
                  </a:cubicBezTo>
                  <a:cubicBezTo>
                    <a:pt x="357" y="235"/>
                    <a:pt x="376" y="198"/>
                    <a:pt x="360" y="177"/>
                  </a:cubicBezTo>
                  <a:cubicBezTo>
                    <a:pt x="369" y="202"/>
                    <a:pt x="350" y="229"/>
                    <a:pt x="337" y="246"/>
                  </a:cubicBezTo>
                  <a:cubicBezTo>
                    <a:pt x="312" y="277"/>
                    <a:pt x="280" y="299"/>
                    <a:pt x="245" y="318"/>
                  </a:cubicBezTo>
                  <a:cubicBezTo>
                    <a:pt x="227" y="328"/>
                    <a:pt x="206" y="337"/>
                    <a:pt x="184" y="339"/>
                  </a:cubicBezTo>
                  <a:cubicBezTo>
                    <a:pt x="170" y="340"/>
                    <a:pt x="155" y="339"/>
                    <a:pt x="148" y="331"/>
                  </a:cubicBezTo>
                  <a:cubicBezTo>
                    <a:pt x="176" y="347"/>
                    <a:pt x="215" y="327"/>
                    <a:pt x="236" y="315"/>
                  </a:cubicBezTo>
                  <a:cubicBezTo>
                    <a:pt x="268" y="296"/>
                    <a:pt x="301" y="268"/>
                    <a:pt x="322" y="239"/>
                  </a:cubicBezTo>
                  <a:cubicBezTo>
                    <a:pt x="332" y="224"/>
                    <a:pt x="346" y="203"/>
                    <a:pt x="348" y="184"/>
                  </a:cubicBezTo>
                  <a:cubicBezTo>
                    <a:pt x="350" y="168"/>
                    <a:pt x="344" y="159"/>
                    <a:pt x="337" y="154"/>
                  </a:cubicBezTo>
                  <a:cubicBezTo>
                    <a:pt x="353" y="175"/>
                    <a:pt x="331" y="206"/>
                    <a:pt x="317" y="223"/>
                  </a:cubicBezTo>
                  <a:close/>
                  <a:moveTo>
                    <a:pt x="328" y="355"/>
                  </a:moveTo>
                  <a:cubicBezTo>
                    <a:pt x="302" y="375"/>
                    <a:pt x="267" y="390"/>
                    <a:pt x="224" y="388"/>
                  </a:cubicBezTo>
                  <a:cubicBezTo>
                    <a:pt x="268" y="400"/>
                    <a:pt x="311" y="386"/>
                    <a:pt x="337" y="366"/>
                  </a:cubicBezTo>
                  <a:cubicBezTo>
                    <a:pt x="364" y="346"/>
                    <a:pt x="384" y="315"/>
                    <a:pt x="388" y="276"/>
                  </a:cubicBezTo>
                  <a:cubicBezTo>
                    <a:pt x="378" y="310"/>
                    <a:pt x="355" y="336"/>
                    <a:pt x="328" y="355"/>
                  </a:cubicBezTo>
                  <a:close/>
                  <a:moveTo>
                    <a:pt x="357" y="418"/>
                  </a:moveTo>
                  <a:cubicBezTo>
                    <a:pt x="353" y="429"/>
                    <a:pt x="334" y="431"/>
                    <a:pt x="318" y="430"/>
                  </a:cubicBezTo>
                  <a:cubicBezTo>
                    <a:pt x="293" y="429"/>
                    <a:pt x="269" y="421"/>
                    <a:pt x="245" y="414"/>
                  </a:cubicBezTo>
                  <a:cubicBezTo>
                    <a:pt x="180" y="393"/>
                    <a:pt x="114" y="359"/>
                    <a:pt x="67" y="325"/>
                  </a:cubicBezTo>
                  <a:cubicBezTo>
                    <a:pt x="65" y="326"/>
                    <a:pt x="67" y="326"/>
                    <a:pt x="67" y="327"/>
                  </a:cubicBezTo>
                  <a:cubicBezTo>
                    <a:pt x="76" y="335"/>
                    <a:pt x="88" y="344"/>
                    <a:pt x="99" y="352"/>
                  </a:cubicBezTo>
                  <a:cubicBezTo>
                    <a:pt x="132" y="377"/>
                    <a:pt x="163" y="398"/>
                    <a:pt x="202" y="419"/>
                  </a:cubicBezTo>
                  <a:cubicBezTo>
                    <a:pt x="238" y="439"/>
                    <a:pt x="276" y="458"/>
                    <a:pt x="322" y="469"/>
                  </a:cubicBezTo>
                  <a:cubicBezTo>
                    <a:pt x="338" y="473"/>
                    <a:pt x="355" y="478"/>
                    <a:pt x="373" y="476"/>
                  </a:cubicBezTo>
                  <a:cubicBezTo>
                    <a:pt x="411" y="472"/>
                    <a:pt x="387" y="433"/>
                    <a:pt x="375" y="417"/>
                  </a:cubicBezTo>
                  <a:cubicBezTo>
                    <a:pt x="365" y="402"/>
                    <a:pt x="355" y="390"/>
                    <a:pt x="345" y="381"/>
                  </a:cubicBezTo>
                  <a:cubicBezTo>
                    <a:pt x="350" y="391"/>
                    <a:pt x="362" y="402"/>
                    <a:pt x="357" y="418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58" name="ïṣlíďé">
              <a:extLst>
                <a:ext uri="{FF2B5EF4-FFF2-40B4-BE49-F238E27FC236}">
                  <a16:creationId xmlns:a16="http://schemas.microsoft.com/office/drawing/2014/main" id="{D7EFCD25-4631-4502-B0D3-CEEDBC24126A}"/>
                </a:ext>
              </a:extLst>
            </p:cNvPr>
            <p:cNvSpPr/>
            <p:nvPr/>
          </p:nvSpPr>
          <p:spPr bwMode="auto">
            <a:xfrm>
              <a:off x="1747838" y="4089400"/>
              <a:ext cx="161925" cy="190500"/>
            </a:xfrm>
            <a:custGeom>
              <a:avLst/>
              <a:gdLst>
                <a:gd name="T0" fmla="*/ 24 w 51"/>
                <a:gd name="T1" fmla="*/ 40 h 60"/>
                <a:gd name="T2" fmla="*/ 34 w 51"/>
                <a:gd name="T3" fmla="*/ 20 h 60"/>
                <a:gd name="T4" fmla="*/ 36 w 51"/>
                <a:gd name="T5" fmla="*/ 37 h 60"/>
                <a:gd name="T6" fmla="*/ 42 w 51"/>
                <a:gd name="T7" fmla="*/ 30 h 60"/>
                <a:gd name="T8" fmla="*/ 45 w 51"/>
                <a:gd name="T9" fmla="*/ 32 h 60"/>
                <a:gd name="T10" fmla="*/ 42 w 51"/>
                <a:gd name="T11" fmla="*/ 40 h 60"/>
                <a:gd name="T12" fmla="*/ 51 w 51"/>
                <a:gd name="T13" fmla="*/ 53 h 60"/>
                <a:gd name="T14" fmla="*/ 39 w 51"/>
                <a:gd name="T15" fmla="*/ 57 h 60"/>
                <a:gd name="T16" fmla="*/ 40 w 51"/>
                <a:gd name="T17" fmla="*/ 44 h 60"/>
                <a:gd name="T18" fmla="*/ 29 w 51"/>
                <a:gd name="T19" fmla="*/ 57 h 60"/>
                <a:gd name="T20" fmla="*/ 33 w 51"/>
                <a:gd name="T21" fmla="*/ 28 h 60"/>
                <a:gd name="T22" fmla="*/ 26 w 51"/>
                <a:gd name="T23" fmla="*/ 54 h 60"/>
                <a:gd name="T24" fmla="*/ 19 w 51"/>
                <a:gd name="T25" fmla="*/ 53 h 60"/>
                <a:gd name="T26" fmla="*/ 25 w 51"/>
                <a:gd name="T27" fmla="*/ 27 h 60"/>
                <a:gd name="T28" fmla="*/ 19 w 51"/>
                <a:gd name="T29" fmla="*/ 24 h 60"/>
                <a:gd name="T30" fmla="*/ 20 w 51"/>
                <a:gd name="T31" fmla="*/ 30 h 60"/>
                <a:gd name="T32" fmla="*/ 17 w 51"/>
                <a:gd name="T33" fmla="*/ 34 h 60"/>
                <a:gd name="T34" fmla="*/ 19 w 51"/>
                <a:gd name="T35" fmla="*/ 40 h 60"/>
                <a:gd name="T36" fmla="*/ 6 w 51"/>
                <a:gd name="T37" fmla="*/ 34 h 60"/>
                <a:gd name="T38" fmla="*/ 12 w 51"/>
                <a:gd name="T39" fmla="*/ 31 h 60"/>
                <a:gd name="T40" fmla="*/ 0 w 51"/>
                <a:gd name="T41" fmla="*/ 23 h 60"/>
                <a:gd name="T42" fmla="*/ 12 w 51"/>
                <a:gd name="T43" fmla="*/ 18 h 60"/>
                <a:gd name="T44" fmla="*/ 6 w 51"/>
                <a:gd name="T45" fmla="*/ 6 h 60"/>
                <a:gd name="T46" fmla="*/ 14 w 51"/>
                <a:gd name="T47" fmla="*/ 4 h 60"/>
                <a:gd name="T48" fmla="*/ 15 w 51"/>
                <a:gd name="T49" fmla="*/ 12 h 60"/>
                <a:gd name="T50" fmla="*/ 17 w 51"/>
                <a:gd name="T51" fmla="*/ 2 h 60"/>
                <a:gd name="T52" fmla="*/ 23 w 51"/>
                <a:gd name="T53" fmla="*/ 1 h 60"/>
                <a:gd name="T54" fmla="*/ 30 w 51"/>
                <a:gd name="T55" fmla="*/ 20 h 60"/>
                <a:gd name="T56" fmla="*/ 24 w 51"/>
                <a:gd name="T57" fmla="*/ 40 h 60"/>
                <a:gd name="T58" fmla="*/ 18 w 51"/>
                <a:gd name="T59" fmla="*/ 17 h 60"/>
                <a:gd name="T60" fmla="*/ 26 w 51"/>
                <a:gd name="T61" fmla="*/ 18 h 60"/>
                <a:gd name="T62" fmla="*/ 22 w 51"/>
                <a:gd name="T63" fmla="*/ 5 h 60"/>
                <a:gd name="T64" fmla="*/ 20 w 51"/>
                <a:gd name="T65" fmla="*/ 5 h 60"/>
                <a:gd name="T66" fmla="*/ 18 w 51"/>
                <a:gd name="T67" fmla="*/ 1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1" h="60">
                  <a:moveTo>
                    <a:pt x="24" y="40"/>
                  </a:moveTo>
                  <a:cubicBezTo>
                    <a:pt x="29" y="36"/>
                    <a:pt x="27" y="23"/>
                    <a:pt x="34" y="20"/>
                  </a:cubicBezTo>
                  <a:cubicBezTo>
                    <a:pt x="40" y="22"/>
                    <a:pt x="36" y="32"/>
                    <a:pt x="36" y="37"/>
                  </a:cubicBezTo>
                  <a:cubicBezTo>
                    <a:pt x="39" y="37"/>
                    <a:pt x="39" y="32"/>
                    <a:pt x="42" y="30"/>
                  </a:cubicBezTo>
                  <a:cubicBezTo>
                    <a:pt x="43" y="31"/>
                    <a:pt x="44" y="32"/>
                    <a:pt x="45" y="32"/>
                  </a:cubicBezTo>
                  <a:cubicBezTo>
                    <a:pt x="45" y="37"/>
                    <a:pt x="41" y="36"/>
                    <a:pt x="42" y="40"/>
                  </a:cubicBezTo>
                  <a:cubicBezTo>
                    <a:pt x="45" y="44"/>
                    <a:pt x="51" y="46"/>
                    <a:pt x="51" y="53"/>
                  </a:cubicBezTo>
                  <a:cubicBezTo>
                    <a:pt x="46" y="54"/>
                    <a:pt x="44" y="57"/>
                    <a:pt x="39" y="57"/>
                  </a:cubicBezTo>
                  <a:cubicBezTo>
                    <a:pt x="42" y="54"/>
                    <a:pt x="48" y="47"/>
                    <a:pt x="40" y="44"/>
                  </a:cubicBezTo>
                  <a:cubicBezTo>
                    <a:pt x="36" y="48"/>
                    <a:pt x="40" y="60"/>
                    <a:pt x="29" y="57"/>
                  </a:cubicBezTo>
                  <a:cubicBezTo>
                    <a:pt x="34" y="47"/>
                    <a:pt x="34" y="40"/>
                    <a:pt x="33" y="28"/>
                  </a:cubicBezTo>
                  <a:cubicBezTo>
                    <a:pt x="27" y="33"/>
                    <a:pt x="28" y="45"/>
                    <a:pt x="26" y="54"/>
                  </a:cubicBezTo>
                  <a:cubicBezTo>
                    <a:pt x="25" y="55"/>
                    <a:pt x="20" y="55"/>
                    <a:pt x="19" y="53"/>
                  </a:cubicBezTo>
                  <a:cubicBezTo>
                    <a:pt x="20" y="44"/>
                    <a:pt x="23" y="36"/>
                    <a:pt x="25" y="27"/>
                  </a:cubicBezTo>
                  <a:cubicBezTo>
                    <a:pt x="23" y="26"/>
                    <a:pt x="21" y="25"/>
                    <a:pt x="19" y="24"/>
                  </a:cubicBezTo>
                  <a:cubicBezTo>
                    <a:pt x="17" y="26"/>
                    <a:pt x="19" y="29"/>
                    <a:pt x="20" y="30"/>
                  </a:cubicBezTo>
                  <a:cubicBezTo>
                    <a:pt x="20" y="33"/>
                    <a:pt x="18" y="33"/>
                    <a:pt x="17" y="34"/>
                  </a:cubicBezTo>
                  <a:cubicBezTo>
                    <a:pt x="17" y="36"/>
                    <a:pt x="19" y="37"/>
                    <a:pt x="19" y="40"/>
                  </a:cubicBezTo>
                  <a:cubicBezTo>
                    <a:pt x="13" y="39"/>
                    <a:pt x="11" y="35"/>
                    <a:pt x="6" y="34"/>
                  </a:cubicBezTo>
                  <a:cubicBezTo>
                    <a:pt x="6" y="32"/>
                    <a:pt x="10" y="32"/>
                    <a:pt x="12" y="31"/>
                  </a:cubicBezTo>
                  <a:cubicBezTo>
                    <a:pt x="11" y="25"/>
                    <a:pt x="3" y="27"/>
                    <a:pt x="0" y="23"/>
                  </a:cubicBezTo>
                  <a:cubicBezTo>
                    <a:pt x="2" y="20"/>
                    <a:pt x="10" y="22"/>
                    <a:pt x="12" y="18"/>
                  </a:cubicBezTo>
                  <a:cubicBezTo>
                    <a:pt x="12" y="12"/>
                    <a:pt x="8" y="10"/>
                    <a:pt x="6" y="6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15" y="6"/>
                    <a:pt x="16" y="9"/>
                    <a:pt x="15" y="12"/>
                  </a:cubicBezTo>
                  <a:cubicBezTo>
                    <a:pt x="18" y="10"/>
                    <a:pt x="17" y="6"/>
                    <a:pt x="17" y="2"/>
                  </a:cubicBezTo>
                  <a:cubicBezTo>
                    <a:pt x="19" y="1"/>
                    <a:pt x="21" y="0"/>
                    <a:pt x="23" y="1"/>
                  </a:cubicBezTo>
                  <a:cubicBezTo>
                    <a:pt x="26" y="7"/>
                    <a:pt x="28" y="13"/>
                    <a:pt x="30" y="20"/>
                  </a:cubicBezTo>
                  <a:cubicBezTo>
                    <a:pt x="26" y="25"/>
                    <a:pt x="26" y="34"/>
                    <a:pt x="24" y="40"/>
                  </a:cubicBezTo>
                  <a:close/>
                  <a:moveTo>
                    <a:pt x="18" y="17"/>
                  </a:moveTo>
                  <a:cubicBezTo>
                    <a:pt x="21" y="18"/>
                    <a:pt x="22" y="17"/>
                    <a:pt x="26" y="18"/>
                  </a:cubicBezTo>
                  <a:cubicBezTo>
                    <a:pt x="26" y="12"/>
                    <a:pt x="23" y="10"/>
                    <a:pt x="22" y="5"/>
                  </a:cubicBezTo>
                  <a:cubicBezTo>
                    <a:pt x="21" y="5"/>
                    <a:pt x="21" y="5"/>
                    <a:pt x="20" y="5"/>
                  </a:cubicBezTo>
                  <a:cubicBezTo>
                    <a:pt x="19" y="8"/>
                    <a:pt x="17" y="13"/>
                    <a:pt x="18" y="17"/>
                  </a:cubicBezTo>
                  <a:close/>
                </a:path>
              </a:pathLst>
            </a:custGeom>
            <a:solidFill>
              <a:srgbClr val="0F3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E58F69DF-19F1-4DFC-99EB-A4BC8B7477D2}"/>
              </a:ext>
            </a:extLst>
          </p:cNvPr>
          <p:cNvSpPr/>
          <p:nvPr/>
        </p:nvSpPr>
        <p:spPr>
          <a:xfrm>
            <a:off x="0" y="0"/>
            <a:ext cx="6611891" cy="6858000"/>
          </a:xfrm>
          <a:prstGeom prst="rect">
            <a:avLst/>
          </a:prstGeom>
          <a:solidFill>
            <a:schemeClr val="bg1">
              <a:alpha val="94000"/>
            </a:scheme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D600AD00-4C10-4756-B1AA-4230F5A8178C}"/>
              </a:ext>
            </a:extLst>
          </p:cNvPr>
          <p:cNvSpPr/>
          <p:nvPr/>
        </p:nvSpPr>
        <p:spPr>
          <a:xfrm>
            <a:off x="6627924" y="0"/>
            <a:ext cx="5564076" cy="6858000"/>
          </a:xfrm>
          <a:prstGeom prst="rect">
            <a:avLst/>
          </a:prstGeom>
          <a:solidFill>
            <a:srgbClr val="143C6D">
              <a:alpha val="58000"/>
            </a:srgb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B3C3A3C3-0A4A-4A1A-B3FE-274FB9ABE9F8}"/>
              </a:ext>
            </a:extLst>
          </p:cNvPr>
          <p:cNvSpPr/>
          <p:nvPr/>
        </p:nvSpPr>
        <p:spPr>
          <a:xfrm>
            <a:off x="2591151" y="1330037"/>
            <a:ext cx="1118304" cy="1118304"/>
          </a:xfrm>
          <a:prstGeom prst="rect">
            <a:avLst/>
          </a:prstGeom>
          <a:solidFill>
            <a:srgbClr val="143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 Light"/>
                <a:cs typeface="+mn-cs"/>
              </a:rPr>
              <a:t>01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微软雅黑 Light"/>
              <a:cs typeface="+mn-cs"/>
            </a:endParaRPr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32567476-BF0E-44CB-BAC2-A7B23A4700CB}"/>
              </a:ext>
            </a:extLst>
          </p:cNvPr>
          <p:cNvCxnSpPr/>
          <p:nvPr/>
        </p:nvCxnSpPr>
        <p:spPr>
          <a:xfrm>
            <a:off x="1246379" y="3713588"/>
            <a:ext cx="3807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DC12E9D7-BDA7-4FDF-B2E1-55530B2E7C43}"/>
              </a:ext>
            </a:extLst>
          </p:cNvPr>
          <p:cNvSpPr txBox="1"/>
          <p:nvPr/>
        </p:nvSpPr>
        <p:spPr>
          <a:xfrm>
            <a:off x="1172679" y="3888915"/>
            <a:ext cx="3955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rPr>
              <a:t>选题依据、研究现状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0E8CD8DD-2431-49F5-9E4A-58E4FD716727}"/>
              </a:ext>
            </a:extLst>
          </p:cNvPr>
          <p:cNvSpPr txBox="1"/>
          <p:nvPr/>
        </p:nvSpPr>
        <p:spPr>
          <a:xfrm>
            <a:off x="1826515" y="2657356"/>
            <a:ext cx="2647576" cy="878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ea"/>
                <a:ea typeface="+mj-ea"/>
              </a:rPr>
              <a:t>选题背景</a:t>
            </a:r>
          </a:p>
        </p:txBody>
      </p:sp>
    </p:spTree>
    <p:extLst>
      <p:ext uri="{BB962C8B-B14F-4D97-AF65-F5344CB8AC3E}">
        <p14:creationId xmlns:p14="http://schemas.microsoft.com/office/powerpoint/2010/main" val="966347893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34F1B7-447C-4B1E-98F5-9ED961FD0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6840"/>
            <a:ext cx="12192000" cy="1341120"/>
          </a:xfrm>
          <a:prstGeom prst="rect">
            <a:avLst/>
          </a:prstGeom>
        </p:spPr>
      </p:pic>
      <p:sp>
        <p:nvSpPr>
          <p:cNvPr id="127" name="文本框 126">
            <a:extLst>
              <a:ext uri="{FF2B5EF4-FFF2-40B4-BE49-F238E27FC236}">
                <a16:creationId xmlns:a16="http://schemas.microsoft.com/office/drawing/2014/main" id="{86C0B300-A73D-46CD-886C-6F6DAFDD6601}"/>
              </a:ext>
            </a:extLst>
          </p:cNvPr>
          <p:cNvSpPr txBox="1"/>
          <p:nvPr/>
        </p:nvSpPr>
        <p:spPr>
          <a:xfrm>
            <a:off x="2062480" y="5743642"/>
            <a:ext cx="3291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 Light" panose="02010600030101010101" pitchFamily="2" charset="-122"/>
                <a:ea typeface="等线 Light" panose="02010600030101010101" pitchFamily="2" charset="-122"/>
                <a:cs typeface="+mn-cs"/>
              </a:rPr>
              <a:t>崔尧文</a:t>
            </a: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D56E6DA6-7F09-4B55-A111-B0E6B9DC4AAD}"/>
              </a:ext>
            </a:extLst>
          </p:cNvPr>
          <p:cNvSpPr txBox="1"/>
          <p:nvPr/>
        </p:nvSpPr>
        <p:spPr>
          <a:xfrm>
            <a:off x="7894320" y="5743642"/>
            <a:ext cx="3291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 Light" panose="02010600030101010101" pitchFamily="2" charset="-122"/>
                <a:ea typeface="等线 Light" panose="02010600030101010101" pitchFamily="2" charset="-122"/>
                <a:cs typeface="+mn-cs"/>
              </a:rPr>
              <a:t>天津科技大学</a:t>
            </a:r>
          </a:p>
        </p:txBody>
      </p:sp>
      <p:pic>
        <p:nvPicPr>
          <p:cNvPr id="6" name="图片 5" descr="图片包含 黑色, 文字&#10;&#10;描述已自动生成">
            <a:extLst>
              <a:ext uri="{FF2B5EF4-FFF2-40B4-BE49-F238E27FC236}">
                <a16:creationId xmlns:a16="http://schemas.microsoft.com/office/drawing/2014/main" id="{D834DFE2-2A26-473B-9E0D-546CD41FC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63"/>
            <a:ext cx="12192000" cy="51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8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120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C83E9AC-7EDB-4CD8-81DA-E3AB8C53E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53" y="359410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4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F3BE9E5-3A32-43E6-81CB-A8FF18A1E042}"/>
              </a:ext>
            </a:extLst>
          </p:cNvPr>
          <p:cNvSpPr/>
          <p:nvPr/>
        </p:nvSpPr>
        <p:spPr>
          <a:xfrm>
            <a:off x="0" y="0"/>
            <a:ext cx="4682209" cy="6858000"/>
          </a:xfrm>
          <a:prstGeom prst="rect">
            <a:avLst/>
          </a:prstGeom>
          <a:solidFill>
            <a:srgbClr val="143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grpSp>
        <p:nvGrpSpPr>
          <p:cNvPr id="6" name="2b586da8-b3bb-41e3-9609-2aa83134bc7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099992B1-C7AB-451D-8EC3-4C6B45200637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76141" y="5640264"/>
            <a:ext cx="2447575" cy="493836"/>
            <a:chOff x="1386105" y="2481869"/>
            <a:chExt cx="9419805" cy="1900592"/>
          </a:xfrm>
          <a:solidFill>
            <a:schemeClr val="bg1"/>
          </a:solidFill>
        </p:grpSpPr>
        <p:grpSp>
          <p:nvGrpSpPr>
            <p:cNvPr id="7" name="íṡ1íḍe">
              <a:extLst>
                <a:ext uri="{FF2B5EF4-FFF2-40B4-BE49-F238E27FC236}">
                  <a16:creationId xmlns:a16="http://schemas.microsoft.com/office/drawing/2014/main" id="{89847AEF-C760-4450-88F8-E408F65A1B7B}"/>
                </a:ext>
              </a:extLst>
            </p:cNvPr>
            <p:cNvGrpSpPr/>
            <p:nvPr/>
          </p:nvGrpSpPr>
          <p:grpSpPr>
            <a:xfrm>
              <a:off x="1386105" y="2521057"/>
              <a:ext cx="1808767" cy="1817338"/>
              <a:chOff x="-15875" y="2251075"/>
              <a:chExt cx="2344738" cy="2355850"/>
            </a:xfrm>
            <a:grpFill/>
          </p:grpSpPr>
          <p:sp>
            <p:nvSpPr>
              <p:cNvPr id="55" name="ïṣḷïdê">
                <a:extLst>
                  <a:ext uri="{FF2B5EF4-FFF2-40B4-BE49-F238E27FC236}">
                    <a16:creationId xmlns:a16="http://schemas.microsoft.com/office/drawing/2014/main" id="{CFE19823-9FE6-4BD9-9B9F-A15D10043DA2}"/>
                  </a:ext>
                </a:extLst>
              </p:cNvPr>
              <p:cNvSpPr/>
              <p:nvPr/>
            </p:nvSpPr>
            <p:spPr bwMode="auto">
              <a:xfrm>
                <a:off x="-15875" y="2251075"/>
                <a:ext cx="2344738" cy="2355850"/>
              </a:xfrm>
              <a:custGeom>
                <a:avLst/>
                <a:gdLst>
                  <a:gd name="T0" fmla="*/ 357 w 740"/>
                  <a:gd name="T1" fmla="*/ 6 h 743"/>
                  <a:gd name="T2" fmla="*/ 623 w 740"/>
                  <a:gd name="T3" fmla="*/ 106 h 743"/>
                  <a:gd name="T4" fmla="*/ 737 w 740"/>
                  <a:gd name="T5" fmla="*/ 359 h 743"/>
                  <a:gd name="T6" fmla="*/ 710 w 740"/>
                  <a:gd name="T7" fmla="*/ 513 h 743"/>
                  <a:gd name="T8" fmla="*/ 532 w 740"/>
                  <a:gd name="T9" fmla="*/ 702 h 743"/>
                  <a:gd name="T10" fmla="*/ 386 w 740"/>
                  <a:gd name="T11" fmla="*/ 739 h 743"/>
                  <a:gd name="T12" fmla="*/ 119 w 740"/>
                  <a:gd name="T13" fmla="*/ 639 h 743"/>
                  <a:gd name="T14" fmla="*/ 41 w 740"/>
                  <a:gd name="T15" fmla="*/ 533 h 743"/>
                  <a:gd name="T16" fmla="*/ 4 w 740"/>
                  <a:gd name="T17" fmla="*/ 387 h 743"/>
                  <a:gd name="T18" fmla="*/ 104 w 740"/>
                  <a:gd name="T19" fmla="*/ 120 h 743"/>
                  <a:gd name="T20" fmla="*/ 314 w 740"/>
                  <a:gd name="T21" fmla="*/ 9 h 743"/>
                  <a:gd name="T22" fmla="*/ 357 w 740"/>
                  <a:gd name="T23" fmla="*/ 6 h 743"/>
                  <a:gd name="T24" fmla="*/ 118 w 740"/>
                  <a:gd name="T25" fmla="*/ 123 h 743"/>
                  <a:gd name="T26" fmla="*/ 16 w 740"/>
                  <a:gd name="T27" fmla="*/ 376 h 743"/>
                  <a:gd name="T28" fmla="*/ 48 w 740"/>
                  <a:gd name="T29" fmla="*/ 520 h 743"/>
                  <a:gd name="T30" fmla="*/ 122 w 740"/>
                  <a:gd name="T31" fmla="*/ 625 h 743"/>
                  <a:gd name="T32" fmla="*/ 374 w 740"/>
                  <a:gd name="T33" fmla="*/ 727 h 743"/>
                  <a:gd name="T34" fmla="*/ 520 w 740"/>
                  <a:gd name="T35" fmla="*/ 695 h 743"/>
                  <a:gd name="T36" fmla="*/ 623 w 740"/>
                  <a:gd name="T37" fmla="*/ 622 h 743"/>
                  <a:gd name="T38" fmla="*/ 696 w 740"/>
                  <a:gd name="T39" fmla="*/ 516 h 743"/>
                  <a:gd name="T40" fmla="*/ 726 w 740"/>
                  <a:gd name="T41" fmla="*/ 370 h 743"/>
                  <a:gd name="T42" fmla="*/ 694 w 740"/>
                  <a:gd name="T43" fmla="*/ 225 h 743"/>
                  <a:gd name="T44" fmla="*/ 516 w 740"/>
                  <a:gd name="T45" fmla="*/ 48 h 743"/>
                  <a:gd name="T46" fmla="*/ 369 w 740"/>
                  <a:gd name="T47" fmla="*/ 17 h 743"/>
                  <a:gd name="T48" fmla="*/ 118 w 740"/>
                  <a:gd name="T49" fmla="*/ 123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0" h="743">
                    <a:moveTo>
                      <a:pt x="357" y="6"/>
                    </a:moveTo>
                    <a:cubicBezTo>
                      <a:pt x="475" y="0"/>
                      <a:pt x="563" y="50"/>
                      <a:pt x="623" y="106"/>
                    </a:cubicBezTo>
                    <a:cubicBezTo>
                      <a:pt x="685" y="163"/>
                      <a:pt x="732" y="246"/>
                      <a:pt x="737" y="359"/>
                    </a:cubicBezTo>
                    <a:cubicBezTo>
                      <a:pt x="740" y="417"/>
                      <a:pt x="728" y="470"/>
                      <a:pt x="710" y="513"/>
                    </a:cubicBezTo>
                    <a:cubicBezTo>
                      <a:pt x="675" y="598"/>
                      <a:pt x="613" y="662"/>
                      <a:pt x="532" y="702"/>
                    </a:cubicBezTo>
                    <a:cubicBezTo>
                      <a:pt x="491" y="722"/>
                      <a:pt x="442" y="737"/>
                      <a:pt x="386" y="739"/>
                    </a:cubicBezTo>
                    <a:cubicBezTo>
                      <a:pt x="267" y="743"/>
                      <a:pt x="182" y="697"/>
                      <a:pt x="119" y="639"/>
                    </a:cubicBezTo>
                    <a:cubicBezTo>
                      <a:pt x="87" y="610"/>
                      <a:pt x="61" y="574"/>
                      <a:pt x="41" y="533"/>
                    </a:cubicBezTo>
                    <a:cubicBezTo>
                      <a:pt x="21" y="492"/>
                      <a:pt x="6" y="444"/>
                      <a:pt x="4" y="387"/>
                    </a:cubicBezTo>
                    <a:cubicBezTo>
                      <a:pt x="0" y="267"/>
                      <a:pt x="47" y="181"/>
                      <a:pt x="104" y="120"/>
                    </a:cubicBezTo>
                    <a:cubicBezTo>
                      <a:pt x="154" y="67"/>
                      <a:pt x="223" y="24"/>
                      <a:pt x="314" y="9"/>
                    </a:cubicBezTo>
                    <a:cubicBezTo>
                      <a:pt x="328" y="7"/>
                      <a:pt x="343" y="6"/>
                      <a:pt x="357" y="6"/>
                    </a:cubicBezTo>
                    <a:close/>
                    <a:moveTo>
                      <a:pt x="118" y="123"/>
                    </a:moveTo>
                    <a:cubicBezTo>
                      <a:pt x="60" y="181"/>
                      <a:pt x="16" y="262"/>
                      <a:pt x="16" y="376"/>
                    </a:cubicBezTo>
                    <a:cubicBezTo>
                      <a:pt x="16" y="432"/>
                      <a:pt x="29" y="479"/>
                      <a:pt x="48" y="520"/>
                    </a:cubicBezTo>
                    <a:cubicBezTo>
                      <a:pt x="67" y="561"/>
                      <a:pt x="91" y="596"/>
                      <a:pt x="122" y="625"/>
                    </a:cubicBezTo>
                    <a:cubicBezTo>
                      <a:pt x="183" y="683"/>
                      <a:pt x="261" y="727"/>
                      <a:pt x="374" y="727"/>
                    </a:cubicBezTo>
                    <a:cubicBezTo>
                      <a:pt x="430" y="727"/>
                      <a:pt x="479" y="714"/>
                      <a:pt x="520" y="695"/>
                    </a:cubicBezTo>
                    <a:cubicBezTo>
                      <a:pt x="560" y="677"/>
                      <a:pt x="594" y="651"/>
                      <a:pt x="623" y="622"/>
                    </a:cubicBezTo>
                    <a:cubicBezTo>
                      <a:pt x="653" y="592"/>
                      <a:pt x="677" y="558"/>
                      <a:pt x="696" y="516"/>
                    </a:cubicBezTo>
                    <a:cubicBezTo>
                      <a:pt x="714" y="476"/>
                      <a:pt x="728" y="424"/>
                      <a:pt x="726" y="370"/>
                    </a:cubicBezTo>
                    <a:cubicBezTo>
                      <a:pt x="725" y="313"/>
                      <a:pt x="712" y="265"/>
                      <a:pt x="694" y="225"/>
                    </a:cubicBezTo>
                    <a:cubicBezTo>
                      <a:pt x="657" y="145"/>
                      <a:pt x="597" y="84"/>
                      <a:pt x="516" y="48"/>
                    </a:cubicBezTo>
                    <a:cubicBezTo>
                      <a:pt x="474" y="30"/>
                      <a:pt x="424" y="17"/>
                      <a:pt x="369" y="17"/>
                    </a:cubicBezTo>
                    <a:cubicBezTo>
                      <a:pt x="255" y="18"/>
                      <a:pt x="175" y="66"/>
                      <a:pt x="118" y="1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6" name="îş1ide">
                <a:extLst>
                  <a:ext uri="{FF2B5EF4-FFF2-40B4-BE49-F238E27FC236}">
                    <a16:creationId xmlns:a16="http://schemas.microsoft.com/office/drawing/2014/main" id="{3BD95004-FE37-4ECC-BC9D-A53BA6C62C55}"/>
                  </a:ext>
                </a:extLst>
              </p:cNvPr>
              <p:cNvSpPr/>
              <p:nvPr/>
            </p:nvSpPr>
            <p:spPr bwMode="auto">
              <a:xfrm>
                <a:off x="1082675" y="2346325"/>
                <a:ext cx="130175" cy="158750"/>
              </a:xfrm>
              <a:custGeom>
                <a:avLst/>
                <a:gdLst>
                  <a:gd name="T0" fmla="*/ 37 w 41"/>
                  <a:gd name="T1" fmla="*/ 14 h 50"/>
                  <a:gd name="T2" fmla="*/ 26 w 41"/>
                  <a:gd name="T3" fmla="*/ 16 h 50"/>
                  <a:gd name="T4" fmla="*/ 15 w 41"/>
                  <a:gd name="T5" fmla="*/ 14 h 50"/>
                  <a:gd name="T6" fmla="*/ 38 w 41"/>
                  <a:gd name="T7" fmla="*/ 28 h 50"/>
                  <a:gd name="T8" fmla="*/ 3 w 41"/>
                  <a:gd name="T9" fmla="*/ 30 h 50"/>
                  <a:gd name="T10" fmla="*/ 13 w 41"/>
                  <a:gd name="T11" fmla="*/ 30 h 50"/>
                  <a:gd name="T12" fmla="*/ 26 w 41"/>
                  <a:gd name="T13" fmla="*/ 33 h 50"/>
                  <a:gd name="T14" fmla="*/ 4 w 41"/>
                  <a:gd name="T15" fmla="*/ 12 h 50"/>
                  <a:gd name="T16" fmla="*/ 37 w 41"/>
                  <a:gd name="T17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50">
                    <a:moveTo>
                      <a:pt x="37" y="14"/>
                    </a:moveTo>
                    <a:cubicBezTo>
                      <a:pt x="35" y="16"/>
                      <a:pt x="30" y="16"/>
                      <a:pt x="26" y="16"/>
                    </a:cubicBezTo>
                    <a:cubicBezTo>
                      <a:pt x="25" y="13"/>
                      <a:pt x="18" y="9"/>
                      <a:pt x="15" y="14"/>
                    </a:cubicBezTo>
                    <a:cubicBezTo>
                      <a:pt x="23" y="20"/>
                      <a:pt x="37" y="18"/>
                      <a:pt x="38" y="28"/>
                    </a:cubicBezTo>
                    <a:cubicBezTo>
                      <a:pt x="41" y="48"/>
                      <a:pt x="3" y="50"/>
                      <a:pt x="3" y="30"/>
                    </a:cubicBezTo>
                    <a:cubicBezTo>
                      <a:pt x="7" y="31"/>
                      <a:pt x="9" y="29"/>
                      <a:pt x="13" y="30"/>
                    </a:cubicBezTo>
                    <a:cubicBezTo>
                      <a:pt x="14" y="34"/>
                      <a:pt x="23" y="39"/>
                      <a:pt x="26" y="33"/>
                    </a:cubicBezTo>
                    <a:cubicBezTo>
                      <a:pt x="22" y="23"/>
                      <a:pt x="0" y="29"/>
                      <a:pt x="4" y="12"/>
                    </a:cubicBezTo>
                    <a:cubicBezTo>
                      <a:pt x="7" y="1"/>
                      <a:pt x="34" y="0"/>
                      <a:pt x="3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7" name="ïṩļïdè">
                <a:extLst>
                  <a:ext uri="{FF2B5EF4-FFF2-40B4-BE49-F238E27FC236}">
                    <a16:creationId xmlns:a16="http://schemas.microsoft.com/office/drawing/2014/main" id="{ACB06C85-B94E-4B5E-812A-D6D8DE9D71AE}"/>
                  </a:ext>
                </a:extLst>
              </p:cNvPr>
              <p:cNvSpPr/>
              <p:nvPr/>
            </p:nvSpPr>
            <p:spPr bwMode="auto">
              <a:xfrm>
                <a:off x="944563" y="2368550"/>
                <a:ext cx="65088" cy="133350"/>
              </a:xfrm>
              <a:custGeom>
                <a:avLst/>
                <a:gdLst>
                  <a:gd name="T0" fmla="*/ 19 w 21"/>
                  <a:gd name="T1" fmla="*/ 1 h 42"/>
                  <a:gd name="T2" fmla="*/ 20 w 21"/>
                  <a:gd name="T3" fmla="*/ 7 h 42"/>
                  <a:gd name="T4" fmla="*/ 14 w 21"/>
                  <a:gd name="T5" fmla="*/ 11 h 42"/>
                  <a:gd name="T6" fmla="*/ 19 w 21"/>
                  <a:gd name="T7" fmla="*/ 12 h 42"/>
                  <a:gd name="T8" fmla="*/ 21 w 21"/>
                  <a:gd name="T9" fmla="*/ 19 h 42"/>
                  <a:gd name="T10" fmla="*/ 16 w 21"/>
                  <a:gd name="T11" fmla="*/ 20 h 42"/>
                  <a:gd name="T12" fmla="*/ 19 w 21"/>
                  <a:gd name="T13" fmla="*/ 39 h 42"/>
                  <a:gd name="T14" fmla="*/ 8 w 21"/>
                  <a:gd name="T15" fmla="*/ 42 h 42"/>
                  <a:gd name="T16" fmla="*/ 5 w 21"/>
                  <a:gd name="T17" fmla="*/ 22 h 42"/>
                  <a:gd name="T18" fmla="*/ 1 w 21"/>
                  <a:gd name="T19" fmla="*/ 22 h 42"/>
                  <a:gd name="T20" fmla="*/ 0 w 21"/>
                  <a:gd name="T21" fmla="*/ 15 h 42"/>
                  <a:gd name="T22" fmla="*/ 3 w 21"/>
                  <a:gd name="T23" fmla="*/ 14 h 42"/>
                  <a:gd name="T24" fmla="*/ 19 w 21"/>
                  <a:gd name="T2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2">
                    <a:moveTo>
                      <a:pt x="19" y="1"/>
                    </a:moveTo>
                    <a:cubicBezTo>
                      <a:pt x="21" y="2"/>
                      <a:pt x="20" y="5"/>
                      <a:pt x="20" y="7"/>
                    </a:cubicBezTo>
                    <a:cubicBezTo>
                      <a:pt x="18" y="8"/>
                      <a:pt x="14" y="7"/>
                      <a:pt x="14" y="11"/>
                    </a:cubicBezTo>
                    <a:cubicBezTo>
                      <a:pt x="15" y="14"/>
                      <a:pt x="18" y="10"/>
                      <a:pt x="19" y="12"/>
                    </a:cubicBezTo>
                    <a:cubicBezTo>
                      <a:pt x="20" y="14"/>
                      <a:pt x="20" y="17"/>
                      <a:pt x="21" y="19"/>
                    </a:cubicBezTo>
                    <a:cubicBezTo>
                      <a:pt x="19" y="19"/>
                      <a:pt x="18" y="20"/>
                      <a:pt x="16" y="20"/>
                    </a:cubicBezTo>
                    <a:cubicBezTo>
                      <a:pt x="17" y="27"/>
                      <a:pt x="18" y="33"/>
                      <a:pt x="19" y="39"/>
                    </a:cubicBezTo>
                    <a:cubicBezTo>
                      <a:pt x="17" y="41"/>
                      <a:pt x="12" y="41"/>
                      <a:pt x="8" y="42"/>
                    </a:cubicBezTo>
                    <a:cubicBezTo>
                      <a:pt x="7" y="35"/>
                      <a:pt x="6" y="29"/>
                      <a:pt x="5" y="22"/>
                    </a:cubicBezTo>
                    <a:cubicBezTo>
                      <a:pt x="3" y="22"/>
                      <a:pt x="2" y="24"/>
                      <a:pt x="1" y="22"/>
                    </a:cubicBezTo>
                    <a:cubicBezTo>
                      <a:pt x="1" y="19"/>
                      <a:pt x="0" y="18"/>
                      <a:pt x="0" y="15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1" y="2"/>
                      <a:pt x="9" y="0"/>
                      <a:pt x="1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8" name="î$1iḑé">
                <a:extLst>
                  <a:ext uri="{FF2B5EF4-FFF2-40B4-BE49-F238E27FC236}">
                    <a16:creationId xmlns:a16="http://schemas.microsoft.com/office/drawing/2014/main" id="{099B9CDB-E6E1-4CB6-A1D0-2674B5F53365}"/>
                  </a:ext>
                </a:extLst>
              </p:cNvPr>
              <p:cNvSpPr/>
              <p:nvPr/>
            </p:nvSpPr>
            <p:spPr bwMode="auto">
              <a:xfrm>
                <a:off x="1352550" y="2371725"/>
                <a:ext cx="41275" cy="38100"/>
              </a:xfrm>
              <a:custGeom>
                <a:avLst/>
                <a:gdLst>
                  <a:gd name="T0" fmla="*/ 13 w 13"/>
                  <a:gd name="T1" fmla="*/ 5 h 12"/>
                  <a:gd name="T2" fmla="*/ 12 w 13"/>
                  <a:gd name="T3" fmla="*/ 12 h 12"/>
                  <a:gd name="T4" fmla="*/ 1 w 13"/>
                  <a:gd name="T5" fmla="*/ 10 h 12"/>
                  <a:gd name="T6" fmla="*/ 13 w 13"/>
                  <a:gd name="T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2">
                    <a:moveTo>
                      <a:pt x="13" y="5"/>
                    </a:moveTo>
                    <a:cubicBezTo>
                      <a:pt x="13" y="8"/>
                      <a:pt x="12" y="9"/>
                      <a:pt x="12" y="12"/>
                    </a:cubicBezTo>
                    <a:cubicBezTo>
                      <a:pt x="8" y="12"/>
                      <a:pt x="5" y="10"/>
                      <a:pt x="1" y="10"/>
                    </a:cubicBezTo>
                    <a:cubicBezTo>
                      <a:pt x="0" y="0"/>
                      <a:pt x="8" y="3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9" name="iśľiḑè">
                <a:extLst>
                  <a:ext uri="{FF2B5EF4-FFF2-40B4-BE49-F238E27FC236}">
                    <a16:creationId xmlns:a16="http://schemas.microsoft.com/office/drawing/2014/main" id="{F59D826F-5BB1-4764-84D6-224382E98ADE}"/>
                  </a:ext>
                </a:extLst>
              </p:cNvPr>
              <p:cNvSpPr/>
              <p:nvPr/>
            </p:nvSpPr>
            <p:spPr bwMode="auto">
              <a:xfrm>
                <a:off x="1196975" y="2390775"/>
                <a:ext cx="123825" cy="111125"/>
              </a:xfrm>
              <a:custGeom>
                <a:avLst/>
                <a:gdLst>
                  <a:gd name="T0" fmla="*/ 39 w 39"/>
                  <a:gd name="T1" fmla="*/ 14 h 35"/>
                  <a:gd name="T2" fmla="*/ 30 w 39"/>
                  <a:gd name="T3" fmla="*/ 14 h 35"/>
                  <a:gd name="T4" fmla="*/ 21 w 39"/>
                  <a:gd name="T5" fmla="*/ 24 h 35"/>
                  <a:gd name="T6" fmla="*/ 30 w 39"/>
                  <a:gd name="T7" fmla="*/ 20 h 35"/>
                  <a:gd name="T8" fmla="*/ 39 w 39"/>
                  <a:gd name="T9" fmla="*/ 23 h 35"/>
                  <a:gd name="T10" fmla="*/ 11 w 39"/>
                  <a:gd name="T11" fmla="*/ 27 h 35"/>
                  <a:gd name="T12" fmla="*/ 26 w 39"/>
                  <a:gd name="T13" fmla="*/ 2 h 35"/>
                  <a:gd name="T14" fmla="*/ 39 w 39"/>
                  <a:gd name="T15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35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25" y="3"/>
                      <a:pt x="12" y="17"/>
                      <a:pt x="21" y="24"/>
                    </a:cubicBezTo>
                    <a:cubicBezTo>
                      <a:pt x="26" y="25"/>
                      <a:pt x="28" y="22"/>
                      <a:pt x="30" y="20"/>
                    </a:cubicBezTo>
                    <a:cubicBezTo>
                      <a:pt x="33" y="22"/>
                      <a:pt x="37" y="21"/>
                      <a:pt x="39" y="23"/>
                    </a:cubicBezTo>
                    <a:cubicBezTo>
                      <a:pt x="35" y="33"/>
                      <a:pt x="19" y="35"/>
                      <a:pt x="11" y="27"/>
                    </a:cubicBezTo>
                    <a:cubicBezTo>
                      <a:pt x="0" y="18"/>
                      <a:pt x="9" y="0"/>
                      <a:pt x="26" y="2"/>
                    </a:cubicBezTo>
                    <a:cubicBezTo>
                      <a:pt x="33" y="3"/>
                      <a:pt x="39" y="6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0" name="ïṥḷíḑè">
                <a:extLst>
                  <a:ext uri="{FF2B5EF4-FFF2-40B4-BE49-F238E27FC236}">
                    <a16:creationId xmlns:a16="http://schemas.microsoft.com/office/drawing/2014/main" id="{34B192C3-7A79-406E-814A-F7BC93054229}"/>
                  </a:ext>
                </a:extLst>
              </p:cNvPr>
              <p:cNvSpPr/>
              <p:nvPr/>
            </p:nvSpPr>
            <p:spPr bwMode="auto">
              <a:xfrm>
                <a:off x="1333500" y="2413000"/>
                <a:ext cx="53975" cy="95250"/>
              </a:xfrm>
              <a:custGeom>
                <a:avLst/>
                <a:gdLst>
                  <a:gd name="T0" fmla="*/ 7 w 17"/>
                  <a:gd name="T1" fmla="*/ 0 h 30"/>
                  <a:gd name="T2" fmla="*/ 17 w 17"/>
                  <a:gd name="T3" fmla="*/ 2 h 30"/>
                  <a:gd name="T4" fmla="*/ 11 w 17"/>
                  <a:gd name="T5" fmla="*/ 30 h 30"/>
                  <a:gd name="T6" fmla="*/ 0 w 17"/>
                  <a:gd name="T7" fmla="*/ 27 h 30"/>
                  <a:gd name="T8" fmla="*/ 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7" y="0"/>
                    </a:moveTo>
                    <a:cubicBezTo>
                      <a:pt x="10" y="1"/>
                      <a:pt x="14" y="1"/>
                      <a:pt x="17" y="2"/>
                    </a:cubicBezTo>
                    <a:cubicBezTo>
                      <a:pt x="15" y="11"/>
                      <a:pt x="13" y="21"/>
                      <a:pt x="11" y="30"/>
                    </a:cubicBezTo>
                    <a:cubicBezTo>
                      <a:pt x="7" y="29"/>
                      <a:pt x="4" y="28"/>
                      <a:pt x="0" y="27"/>
                    </a:cubicBezTo>
                    <a:cubicBezTo>
                      <a:pt x="2" y="18"/>
                      <a:pt x="4" y="8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1" name="íṥliḑê">
                <a:extLst>
                  <a:ext uri="{FF2B5EF4-FFF2-40B4-BE49-F238E27FC236}">
                    <a16:creationId xmlns:a16="http://schemas.microsoft.com/office/drawing/2014/main" id="{0B35A237-EE57-44DE-A0C2-0FD6B438BED5}"/>
                  </a:ext>
                </a:extLst>
              </p:cNvPr>
              <p:cNvSpPr/>
              <p:nvPr/>
            </p:nvSpPr>
            <p:spPr bwMode="auto">
              <a:xfrm>
                <a:off x="817563" y="2422525"/>
                <a:ext cx="136525" cy="117475"/>
              </a:xfrm>
              <a:custGeom>
                <a:avLst/>
                <a:gdLst>
                  <a:gd name="T0" fmla="*/ 22 w 43"/>
                  <a:gd name="T1" fmla="*/ 2 h 37"/>
                  <a:gd name="T2" fmla="*/ 39 w 43"/>
                  <a:gd name="T3" fmla="*/ 22 h 37"/>
                  <a:gd name="T4" fmla="*/ 8 w 43"/>
                  <a:gd name="T5" fmla="*/ 11 h 37"/>
                  <a:gd name="T6" fmla="*/ 22 w 43"/>
                  <a:gd name="T7" fmla="*/ 2 h 37"/>
                  <a:gd name="T8" fmla="*/ 24 w 43"/>
                  <a:gd name="T9" fmla="*/ 23 h 37"/>
                  <a:gd name="T10" fmla="*/ 26 w 43"/>
                  <a:gd name="T11" fmla="*/ 10 h 37"/>
                  <a:gd name="T12" fmla="*/ 24 w 43"/>
                  <a:gd name="T13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7">
                    <a:moveTo>
                      <a:pt x="22" y="2"/>
                    </a:moveTo>
                    <a:cubicBezTo>
                      <a:pt x="33" y="0"/>
                      <a:pt x="43" y="9"/>
                      <a:pt x="39" y="22"/>
                    </a:cubicBezTo>
                    <a:cubicBezTo>
                      <a:pt x="33" y="37"/>
                      <a:pt x="0" y="34"/>
                      <a:pt x="8" y="11"/>
                    </a:cubicBezTo>
                    <a:cubicBezTo>
                      <a:pt x="9" y="7"/>
                      <a:pt x="15" y="3"/>
                      <a:pt x="22" y="2"/>
                    </a:cubicBezTo>
                    <a:close/>
                    <a:moveTo>
                      <a:pt x="24" y="23"/>
                    </a:moveTo>
                    <a:cubicBezTo>
                      <a:pt x="31" y="23"/>
                      <a:pt x="29" y="15"/>
                      <a:pt x="26" y="10"/>
                    </a:cubicBezTo>
                    <a:cubicBezTo>
                      <a:pt x="16" y="5"/>
                      <a:pt x="16" y="24"/>
                      <a:pt x="24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2" name="ïśḷiḍé">
                <a:extLst>
                  <a:ext uri="{FF2B5EF4-FFF2-40B4-BE49-F238E27FC236}">
                    <a16:creationId xmlns:a16="http://schemas.microsoft.com/office/drawing/2014/main" id="{844F327D-B047-4838-B77D-9708959812C9}"/>
                  </a:ext>
                </a:extLst>
              </p:cNvPr>
              <p:cNvSpPr/>
              <p:nvPr/>
            </p:nvSpPr>
            <p:spPr bwMode="auto">
              <a:xfrm>
                <a:off x="1358900" y="2409825"/>
                <a:ext cx="158750" cy="149225"/>
              </a:xfrm>
              <a:custGeom>
                <a:avLst/>
                <a:gdLst>
                  <a:gd name="T0" fmla="*/ 42 w 50"/>
                  <a:gd name="T1" fmla="*/ 29 h 47"/>
                  <a:gd name="T2" fmla="*/ 22 w 50"/>
                  <a:gd name="T3" fmla="*/ 23 h 47"/>
                  <a:gd name="T4" fmla="*/ 24 w 50"/>
                  <a:gd name="T5" fmla="*/ 30 h 47"/>
                  <a:gd name="T6" fmla="*/ 40 w 50"/>
                  <a:gd name="T7" fmla="*/ 33 h 47"/>
                  <a:gd name="T8" fmla="*/ 14 w 50"/>
                  <a:gd name="T9" fmla="*/ 11 h 47"/>
                  <a:gd name="T10" fmla="*/ 42 w 50"/>
                  <a:gd name="T11" fmla="*/ 29 h 47"/>
                  <a:gd name="T12" fmla="*/ 23 w 50"/>
                  <a:gd name="T13" fmla="*/ 18 h 47"/>
                  <a:gd name="T14" fmla="*/ 33 w 50"/>
                  <a:gd name="T15" fmla="*/ 20 h 47"/>
                  <a:gd name="T16" fmla="*/ 23 w 50"/>
                  <a:gd name="T17" fmla="*/ 1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7">
                    <a:moveTo>
                      <a:pt x="42" y="29"/>
                    </a:moveTo>
                    <a:cubicBezTo>
                      <a:pt x="35" y="27"/>
                      <a:pt x="28" y="25"/>
                      <a:pt x="22" y="23"/>
                    </a:cubicBezTo>
                    <a:cubicBezTo>
                      <a:pt x="20" y="26"/>
                      <a:pt x="23" y="29"/>
                      <a:pt x="24" y="30"/>
                    </a:cubicBezTo>
                    <a:cubicBezTo>
                      <a:pt x="31" y="28"/>
                      <a:pt x="35" y="30"/>
                      <a:pt x="40" y="33"/>
                    </a:cubicBezTo>
                    <a:cubicBezTo>
                      <a:pt x="25" y="47"/>
                      <a:pt x="0" y="26"/>
                      <a:pt x="14" y="11"/>
                    </a:cubicBezTo>
                    <a:cubicBezTo>
                      <a:pt x="24" y="0"/>
                      <a:pt x="50" y="11"/>
                      <a:pt x="42" y="29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30" y="21"/>
                      <a:pt x="33" y="20"/>
                    </a:cubicBezTo>
                    <a:cubicBezTo>
                      <a:pt x="34" y="14"/>
                      <a:pt x="24" y="12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3" name="îSḷiďè">
                <a:extLst>
                  <a:ext uri="{FF2B5EF4-FFF2-40B4-BE49-F238E27FC236}">
                    <a16:creationId xmlns:a16="http://schemas.microsoft.com/office/drawing/2014/main" id="{AF74DA80-0247-46F8-B71B-CCB5FFE724BB}"/>
                  </a:ext>
                </a:extLst>
              </p:cNvPr>
              <p:cNvSpPr/>
              <p:nvPr/>
            </p:nvSpPr>
            <p:spPr bwMode="auto">
              <a:xfrm>
                <a:off x="1498600" y="2460625"/>
                <a:ext cx="136525" cy="117475"/>
              </a:xfrm>
              <a:custGeom>
                <a:avLst/>
                <a:gdLst>
                  <a:gd name="T0" fmla="*/ 11 w 43"/>
                  <a:gd name="T1" fmla="*/ 0 h 37"/>
                  <a:gd name="T2" fmla="*/ 20 w 43"/>
                  <a:gd name="T3" fmla="*/ 4 h 37"/>
                  <a:gd name="T4" fmla="*/ 19 w 43"/>
                  <a:gd name="T5" fmla="*/ 8 h 37"/>
                  <a:gd name="T6" fmla="*/ 27 w 43"/>
                  <a:gd name="T7" fmla="*/ 7 h 37"/>
                  <a:gd name="T8" fmla="*/ 27 w 43"/>
                  <a:gd name="T9" fmla="*/ 37 h 37"/>
                  <a:gd name="T10" fmla="*/ 17 w 43"/>
                  <a:gd name="T11" fmla="*/ 34 h 37"/>
                  <a:gd name="T12" fmla="*/ 20 w 43"/>
                  <a:gd name="T13" fmla="*/ 13 h 37"/>
                  <a:gd name="T14" fmla="*/ 10 w 43"/>
                  <a:gd name="T15" fmla="*/ 30 h 37"/>
                  <a:gd name="T16" fmla="*/ 0 w 43"/>
                  <a:gd name="T17" fmla="*/ 26 h 37"/>
                  <a:gd name="T18" fmla="*/ 11 w 43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37">
                    <a:moveTo>
                      <a:pt x="11" y="0"/>
                    </a:moveTo>
                    <a:cubicBezTo>
                      <a:pt x="14" y="1"/>
                      <a:pt x="17" y="3"/>
                      <a:pt x="20" y="4"/>
                    </a:cubicBezTo>
                    <a:cubicBezTo>
                      <a:pt x="20" y="6"/>
                      <a:pt x="19" y="6"/>
                      <a:pt x="19" y="8"/>
                    </a:cubicBezTo>
                    <a:cubicBezTo>
                      <a:pt x="22" y="7"/>
                      <a:pt x="23" y="6"/>
                      <a:pt x="27" y="7"/>
                    </a:cubicBezTo>
                    <a:cubicBezTo>
                      <a:pt x="43" y="9"/>
                      <a:pt x="30" y="29"/>
                      <a:pt x="27" y="37"/>
                    </a:cubicBezTo>
                    <a:cubicBezTo>
                      <a:pt x="23" y="37"/>
                      <a:pt x="20" y="35"/>
                      <a:pt x="17" y="34"/>
                    </a:cubicBezTo>
                    <a:cubicBezTo>
                      <a:pt x="17" y="28"/>
                      <a:pt x="28" y="14"/>
                      <a:pt x="20" y="13"/>
                    </a:cubicBezTo>
                    <a:cubicBezTo>
                      <a:pt x="14" y="12"/>
                      <a:pt x="13" y="25"/>
                      <a:pt x="10" y="30"/>
                    </a:cubicBezTo>
                    <a:cubicBezTo>
                      <a:pt x="5" y="30"/>
                      <a:pt x="4" y="27"/>
                      <a:pt x="0" y="26"/>
                    </a:cubicBezTo>
                    <a:cubicBezTo>
                      <a:pt x="3" y="17"/>
                      <a:pt x="7" y="9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4" name="íṧ1iďê">
                <a:extLst>
                  <a:ext uri="{FF2B5EF4-FFF2-40B4-BE49-F238E27FC236}">
                    <a16:creationId xmlns:a16="http://schemas.microsoft.com/office/drawing/2014/main" id="{E8CE92C1-C65F-4719-8D4D-294939DB487A}"/>
                  </a:ext>
                </a:extLst>
              </p:cNvPr>
              <p:cNvSpPr/>
              <p:nvPr/>
            </p:nvSpPr>
            <p:spPr bwMode="auto">
              <a:xfrm>
                <a:off x="665163" y="2473325"/>
                <a:ext cx="127000" cy="149225"/>
              </a:xfrm>
              <a:custGeom>
                <a:avLst/>
                <a:gdLst>
                  <a:gd name="T0" fmla="*/ 30 w 40"/>
                  <a:gd name="T1" fmla="*/ 0 h 47"/>
                  <a:gd name="T2" fmla="*/ 19 w 40"/>
                  <a:gd name="T3" fmla="*/ 47 h 47"/>
                  <a:gd name="T4" fmla="*/ 14 w 40"/>
                  <a:gd name="T5" fmla="*/ 41 h 47"/>
                  <a:gd name="T6" fmla="*/ 0 w 40"/>
                  <a:gd name="T7" fmla="*/ 13 h 47"/>
                  <a:gd name="T8" fmla="*/ 10 w 40"/>
                  <a:gd name="T9" fmla="*/ 9 h 47"/>
                  <a:gd name="T10" fmla="*/ 23 w 40"/>
                  <a:gd name="T11" fmla="*/ 22 h 47"/>
                  <a:gd name="T12" fmla="*/ 21 w 40"/>
                  <a:gd name="T13" fmla="*/ 4 h 47"/>
                  <a:gd name="T14" fmla="*/ 30 w 40"/>
                  <a:gd name="T1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47">
                    <a:moveTo>
                      <a:pt x="30" y="0"/>
                    </a:moveTo>
                    <a:cubicBezTo>
                      <a:pt x="30" y="18"/>
                      <a:pt x="40" y="46"/>
                      <a:pt x="19" y="47"/>
                    </a:cubicBezTo>
                    <a:cubicBezTo>
                      <a:pt x="16" y="46"/>
                      <a:pt x="16" y="43"/>
                      <a:pt x="14" y="41"/>
                    </a:cubicBezTo>
                    <a:cubicBezTo>
                      <a:pt x="36" y="36"/>
                      <a:pt x="3" y="21"/>
                      <a:pt x="0" y="13"/>
                    </a:cubicBezTo>
                    <a:cubicBezTo>
                      <a:pt x="4" y="12"/>
                      <a:pt x="7" y="10"/>
                      <a:pt x="10" y="9"/>
                    </a:cubicBezTo>
                    <a:cubicBezTo>
                      <a:pt x="15" y="12"/>
                      <a:pt x="18" y="18"/>
                      <a:pt x="23" y="22"/>
                    </a:cubicBezTo>
                    <a:cubicBezTo>
                      <a:pt x="23" y="15"/>
                      <a:pt x="21" y="10"/>
                      <a:pt x="21" y="4"/>
                    </a:cubicBezTo>
                    <a:cubicBezTo>
                      <a:pt x="24" y="3"/>
                      <a:pt x="27" y="1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5" name="îṣľîḍé">
                <a:extLst>
                  <a:ext uri="{FF2B5EF4-FFF2-40B4-BE49-F238E27FC236}">
                    <a16:creationId xmlns:a16="http://schemas.microsoft.com/office/drawing/2014/main" id="{C7565D4B-94B0-4479-A25F-34027473E8D8}"/>
                  </a:ext>
                </a:extLst>
              </p:cNvPr>
              <p:cNvSpPr/>
              <p:nvPr/>
            </p:nvSpPr>
            <p:spPr bwMode="auto">
              <a:xfrm>
                <a:off x="595313" y="2508250"/>
                <a:ext cx="104775" cy="114300"/>
              </a:xfrm>
              <a:custGeom>
                <a:avLst/>
                <a:gdLst>
                  <a:gd name="T0" fmla="*/ 7 w 33"/>
                  <a:gd name="T1" fmla="*/ 0 h 36"/>
                  <a:gd name="T2" fmla="*/ 13 w 33"/>
                  <a:gd name="T3" fmla="*/ 8 h 36"/>
                  <a:gd name="T4" fmla="*/ 19 w 33"/>
                  <a:gd name="T5" fmla="*/ 5 h 36"/>
                  <a:gd name="T6" fmla="*/ 22 w 33"/>
                  <a:gd name="T7" fmla="*/ 13 h 36"/>
                  <a:gd name="T8" fmla="*/ 18 w 33"/>
                  <a:gd name="T9" fmla="*/ 15 h 36"/>
                  <a:gd name="T10" fmla="*/ 24 w 33"/>
                  <a:gd name="T11" fmla="*/ 25 h 36"/>
                  <a:gd name="T12" fmla="*/ 29 w 33"/>
                  <a:gd name="T13" fmla="*/ 23 h 36"/>
                  <a:gd name="T14" fmla="*/ 33 w 33"/>
                  <a:gd name="T15" fmla="*/ 29 h 36"/>
                  <a:gd name="T16" fmla="*/ 18 w 33"/>
                  <a:gd name="T17" fmla="*/ 35 h 36"/>
                  <a:gd name="T18" fmla="*/ 9 w 33"/>
                  <a:gd name="T19" fmla="*/ 21 h 36"/>
                  <a:gd name="T20" fmla="*/ 4 w 33"/>
                  <a:gd name="T21" fmla="*/ 22 h 36"/>
                  <a:gd name="T22" fmla="*/ 1 w 33"/>
                  <a:gd name="T23" fmla="*/ 17 h 36"/>
                  <a:gd name="T24" fmla="*/ 4 w 33"/>
                  <a:gd name="T25" fmla="*/ 13 h 36"/>
                  <a:gd name="T26" fmla="*/ 2 w 33"/>
                  <a:gd name="T27" fmla="*/ 9 h 36"/>
                  <a:gd name="T28" fmla="*/ 7 w 33"/>
                  <a:gd name="T2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36">
                    <a:moveTo>
                      <a:pt x="7" y="0"/>
                    </a:moveTo>
                    <a:cubicBezTo>
                      <a:pt x="11" y="1"/>
                      <a:pt x="11" y="5"/>
                      <a:pt x="13" y="8"/>
                    </a:cubicBezTo>
                    <a:cubicBezTo>
                      <a:pt x="16" y="8"/>
                      <a:pt x="17" y="6"/>
                      <a:pt x="19" y="5"/>
                    </a:cubicBezTo>
                    <a:cubicBezTo>
                      <a:pt x="20" y="9"/>
                      <a:pt x="22" y="9"/>
                      <a:pt x="22" y="13"/>
                    </a:cubicBezTo>
                    <a:cubicBezTo>
                      <a:pt x="20" y="13"/>
                      <a:pt x="20" y="15"/>
                      <a:pt x="18" y="15"/>
                    </a:cubicBezTo>
                    <a:cubicBezTo>
                      <a:pt x="19" y="19"/>
                      <a:pt x="21" y="22"/>
                      <a:pt x="24" y="25"/>
                    </a:cubicBezTo>
                    <a:cubicBezTo>
                      <a:pt x="27" y="26"/>
                      <a:pt x="27" y="23"/>
                      <a:pt x="29" y="23"/>
                    </a:cubicBezTo>
                    <a:cubicBezTo>
                      <a:pt x="30" y="26"/>
                      <a:pt x="32" y="27"/>
                      <a:pt x="33" y="29"/>
                    </a:cubicBezTo>
                    <a:cubicBezTo>
                      <a:pt x="29" y="32"/>
                      <a:pt x="26" y="36"/>
                      <a:pt x="18" y="35"/>
                    </a:cubicBezTo>
                    <a:cubicBezTo>
                      <a:pt x="14" y="31"/>
                      <a:pt x="11" y="26"/>
                      <a:pt x="9" y="21"/>
                    </a:cubicBezTo>
                    <a:cubicBezTo>
                      <a:pt x="6" y="20"/>
                      <a:pt x="7" y="23"/>
                      <a:pt x="4" y="22"/>
                    </a:cubicBezTo>
                    <a:cubicBezTo>
                      <a:pt x="4" y="20"/>
                      <a:pt x="2" y="18"/>
                      <a:pt x="1" y="17"/>
                    </a:cubicBezTo>
                    <a:cubicBezTo>
                      <a:pt x="0" y="14"/>
                      <a:pt x="3" y="15"/>
                      <a:pt x="4" y="13"/>
                    </a:cubicBezTo>
                    <a:cubicBezTo>
                      <a:pt x="4" y="11"/>
                      <a:pt x="1" y="11"/>
                      <a:pt x="2" y="9"/>
                    </a:cubicBezTo>
                    <a:cubicBezTo>
                      <a:pt x="4" y="6"/>
                      <a:pt x="6" y="3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6" name="íśḻiḋé">
                <a:extLst>
                  <a:ext uri="{FF2B5EF4-FFF2-40B4-BE49-F238E27FC236}">
                    <a16:creationId xmlns:a16="http://schemas.microsoft.com/office/drawing/2014/main" id="{76797BFF-9CDE-414D-95AF-0E0429ADF3C4}"/>
                  </a:ext>
                </a:extLst>
              </p:cNvPr>
              <p:cNvSpPr/>
              <p:nvPr/>
            </p:nvSpPr>
            <p:spPr bwMode="auto">
              <a:xfrm>
                <a:off x="1600200" y="2505075"/>
                <a:ext cx="122238" cy="139700"/>
              </a:xfrm>
              <a:custGeom>
                <a:avLst/>
                <a:gdLst>
                  <a:gd name="T0" fmla="*/ 36 w 39"/>
                  <a:gd name="T1" fmla="*/ 25 h 44"/>
                  <a:gd name="T2" fmla="*/ 27 w 39"/>
                  <a:gd name="T3" fmla="*/ 22 h 44"/>
                  <a:gd name="T4" fmla="*/ 17 w 39"/>
                  <a:gd name="T5" fmla="*/ 29 h 44"/>
                  <a:gd name="T6" fmla="*/ 31 w 39"/>
                  <a:gd name="T7" fmla="*/ 33 h 44"/>
                  <a:gd name="T8" fmla="*/ 3 w 39"/>
                  <a:gd name="T9" fmla="*/ 23 h 44"/>
                  <a:gd name="T10" fmla="*/ 36 w 39"/>
                  <a:gd name="T11" fmla="*/ 2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4">
                    <a:moveTo>
                      <a:pt x="36" y="25"/>
                    </a:moveTo>
                    <a:cubicBezTo>
                      <a:pt x="32" y="25"/>
                      <a:pt x="30" y="23"/>
                      <a:pt x="27" y="22"/>
                    </a:cubicBezTo>
                    <a:cubicBezTo>
                      <a:pt x="26" y="7"/>
                      <a:pt x="6" y="22"/>
                      <a:pt x="17" y="29"/>
                    </a:cubicBezTo>
                    <a:cubicBezTo>
                      <a:pt x="25" y="27"/>
                      <a:pt x="26" y="29"/>
                      <a:pt x="31" y="33"/>
                    </a:cubicBezTo>
                    <a:cubicBezTo>
                      <a:pt x="22" y="44"/>
                      <a:pt x="4" y="33"/>
                      <a:pt x="3" y="23"/>
                    </a:cubicBezTo>
                    <a:cubicBezTo>
                      <a:pt x="0" y="0"/>
                      <a:pt x="39" y="3"/>
                      <a:pt x="36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7" name="iṩļiḋe">
                <a:extLst>
                  <a:ext uri="{FF2B5EF4-FFF2-40B4-BE49-F238E27FC236}">
                    <a16:creationId xmlns:a16="http://schemas.microsoft.com/office/drawing/2014/main" id="{579C5ABE-1582-4091-9C71-403453275478}"/>
                  </a:ext>
                </a:extLst>
              </p:cNvPr>
              <p:cNvSpPr/>
              <p:nvPr/>
            </p:nvSpPr>
            <p:spPr bwMode="auto">
              <a:xfrm>
                <a:off x="257175" y="2524125"/>
                <a:ext cx="1808163" cy="1809750"/>
              </a:xfrm>
              <a:custGeom>
                <a:avLst/>
                <a:gdLst>
                  <a:gd name="T0" fmla="*/ 276 w 571"/>
                  <a:gd name="T1" fmla="*/ 4 h 571"/>
                  <a:gd name="T2" fmla="*/ 480 w 571"/>
                  <a:gd name="T3" fmla="*/ 82 h 571"/>
                  <a:gd name="T4" fmla="*/ 567 w 571"/>
                  <a:gd name="T5" fmla="*/ 277 h 571"/>
                  <a:gd name="T6" fmla="*/ 489 w 571"/>
                  <a:gd name="T7" fmla="*/ 480 h 571"/>
                  <a:gd name="T8" fmla="*/ 295 w 571"/>
                  <a:gd name="T9" fmla="*/ 568 h 571"/>
                  <a:gd name="T10" fmla="*/ 90 w 571"/>
                  <a:gd name="T11" fmla="*/ 491 h 571"/>
                  <a:gd name="T12" fmla="*/ 3 w 571"/>
                  <a:gd name="T13" fmla="*/ 296 h 571"/>
                  <a:gd name="T14" fmla="*/ 81 w 571"/>
                  <a:gd name="T15" fmla="*/ 92 h 571"/>
                  <a:gd name="T16" fmla="*/ 214 w 571"/>
                  <a:gd name="T17" fmla="*/ 14 h 571"/>
                  <a:gd name="T18" fmla="*/ 276 w 571"/>
                  <a:gd name="T19" fmla="*/ 4 h 571"/>
                  <a:gd name="T20" fmla="*/ 90 w 571"/>
                  <a:gd name="T21" fmla="*/ 96 h 571"/>
                  <a:gd name="T22" fmla="*/ 12 w 571"/>
                  <a:gd name="T23" fmla="*/ 291 h 571"/>
                  <a:gd name="T24" fmla="*/ 94 w 571"/>
                  <a:gd name="T25" fmla="*/ 481 h 571"/>
                  <a:gd name="T26" fmla="*/ 289 w 571"/>
                  <a:gd name="T27" fmla="*/ 559 h 571"/>
                  <a:gd name="T28" fmla="*/ 480 w 571"/>
                  <a:gd name="T29" fmla="*/ 477 h 571"/>
                  <a:gd name="T30" fmla="*/ 558 w 571"/>
                  <a:gd name="T31" fmla="*/ 283 h 571"/>
                  <a:gd name="T32" fmla="*/ 477 w 571"/>
                  <a:gd name="T33" fmla="*/ 92 h 571"/>
                  <a:gd name="T34" fmla="*/ 282 w 571"/>
                  <a:gd name="T35" fmla="*/ 14 h 571"/>
                  <a:gd name="T36" fmla="*/ 90 w 571"/>
                  <a:gd name="T37" fmla="*/ 96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1" h="571">
                    <a:moveTo>
                      <a:pt x="276" y="4"/>
                    </a:moveTo>
                    <a:cubicBezTo>
                      <a:pt x="363" y="0"/>
                      <a:pt x="435" y="39"/>
                      <a:pt x="480" y="82"/>
                    </a:cubicBezTo>
                    <a:cubicBezTo>
                      <a:pt x="527" y="126"/>
                      <a:pt x="563" y="190"/>
                      <a:pt x="567" y="277"/>
                    </a:cubicBezTo>
                    <a:cubicBezTo>
                      <a:pt x="571" y="366"/>
                      <a:pt x="533" y="436"/>
                      <a:pt x="489" y="480"/>
                    </a:cubicBezTo>
                    <a:cubicBezTo>
                      <a:pt x="443" y="527"/>
                      <a:pt x="381" y="566"/>
                      <a:pt x="295" y="568"/>
                    </a:cubicBezTo>
                    <a:cubicBezTo>
                      <a:pt x="204" y="571"/>
                      <a:pt x="139" y="536"/>
                      <a:pt x="90" y="491"/>
                    </a:cubicBezTo>
                    <a:cubicBezTo>
                      <a:pt x="44" y="448"/>
                      <a:pt x="5" y="381"/>
                      <a:pt x="3" y="296"/>
                    </a:cubicBezTo>
                    <a:cubicBezTo>
                      <a:pt x="0" y="202"/>
                      <a:pt x="36" y="139"/>
                      <a:pt x="81" y="92"/>
                    </a:cubicBezTo>
                    <a:cubicBezTo>
                      <a:pt x="114" y="56"/>
                      <a:pt x="158" y="28"/>
                      <a:pt x="214" y="14"/>
                    </a:cubicBezTo>
                    <a:cubicBezTo>
                      <a:pt x="233" y="8"/>
                      <a:pt x="254" y="5"/>
                      <a:pt x="276" y="4"/>
                    </a:cubicBezTo>
                    <a:close/>
                    <a:moveTo>
                      <a:pt x="90" y="96"/>
                    </a:moveTo>
                    <a:cubicBezTo>
                      <a:pt x="45" y="141"/>
                      <a:pt x="12" y="204"/>
                      <a:pt x="12" y="291"/>
                    </a:cubicBezTo>
                    <a:cubicBezTo>
                      <a:pt x="12" y="376"/>
                      <a:pt x="52" y="439"/>
                      <a:pt x="94" y="481"/>
                    </a:cubicBezTo>
                    <a:cubicBezTo>
                      <a:pt x="140" y="527"/>
                      <a:pt x="204" y="559"/>
                      <a:pt x="289" y="559"/>
                    </a:cubicBezTo>
                    <a:cubicBezTo>
                      <a:pt x="371" y="559"/>
                      <a:pt x="436" y="522"/>
                      <a:pt x="480" y="477"/>
                    </a:cubicBezTo>
                    <a:cubicBezTo>
                      <a:pt x="522" y="434"/>
                      <a:pt x="560" y="368"/>
                      <a:pt x="558" y="283"/>
                    </a:cubicBezTo>
                    <a:cubicBezTo>
                      <a:pt x="556" y="198"/>
                      <a:pt x="521" y="136"/>
                      <a:pt x="477" y="92"/>
                    </a:cubicBezTo>
                    <a:cubicBezTo>
                      <a:pt x="434" y="49"/>
                      <a:pt x="366" y="11"/>
                      <a:pt x="282" y="14"/>
                    </a:cubicBezTo>
                    <a:cubicBezTo>
                      <a:pt x="194" y="16"/>
                      <a:pt x="134" y="52"/>
                      <a:pt x="9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8" name="ïşḷîḍé">
                <a:extLst>
                  <a:ext uri="{FF2B5EF4-FFF2-40B4-BE49-F238E27FC236}">
                    <a16:creationId xmlns:a16="http://schemas.microsoft.com/office/drawing/2014/main" id="{2E2AC9BD-E2B1-4F2F-9E74-ED54A9FDB336}"/>
                  </a:ext>
                </a:extLst>
              </p:cNvPr>
              <p:cNvSpPr/>
              <p:nvPr/>
            </p:nvSpPr>
            <p:spPr bwMode="auto">
              <a:xfrm>
                <a:off x="531813" y="2536825"/>
                <a:ext cx="38100" cy="47625"/>
              </a:xfrm>
              <a:custGeom>
                <a:avLst/>
                <a:gdLst>
                  <a:gd name="T0" fmla="*/ 12 w 12"/>
                  <a:gd name="T1" fmla="*/ 8 h 15"/>
                  <a:gd name="T2" fmla="*/ 5 w 12"/>
                  <a:gd name="T3" fmla="*/ 15 h 15"/>
                  <a:gd name="T4" fmla="*/ 0 w 12"/>
                  <a:gd name="T5" fmla="*/ 8 h 15"/>
                  <a:gd name="T6" fmla="*/ 12 w 12"/>
                  <a:gd name="T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5">
                    <a:moveTo>
                      <a:pt x="12" y="8"/>
                    </a:moveTo>
                    <a:cubicBezTo>
                      <a:pt x="11" y="11"/>
                      <a:pt x="7" y="12"/>
                      <a:pt x="5" y="15"/>
                    </a:cubicBezTo>
                    <a:cubicBezTo>
                      <a:pt x="2" y="13"/>
                      <a:pt x="1" y="11"/>
                      <a:pt x="0" y="8"/>
                    </a:cubicBezTo>
                    <a:cubicBezTo>
                      <a:pt x="4" y="5"/>
                      <a:pt x="10" y="0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" name="îšļídê">
                <a:extLst>
                  <a:ext uri="{FF2B5EF4-FFF2-40B4-BE49-F238E27FC236}">
                    <a16:creationId xmlns:a16="http://schemas.microsoft.com/office/drawing/2014/main" id="{C039DC4A-F4AC-4CAC-8A96-C321FE7DA279}"/>
                  </a:ext>
                </a:extLst>
              </p:cNvPr>
              <p:cNvSpPr/>
              <p:nvPr/>
            </p:nvSpPr>
            <p:spPr bwMode="auto">
              <a:xfrm>
                <a:off x="550863" y="2571750"/>
                <a:ext cx="79375" cy="92075"/>
              </a:xfrm>
              <a:custGeom>
                <a:avLst/>
                <a:gdLst>
                  <a:gd name="T0" fmla="*/ 25 w 25"/>
                  <a:gd name="T1" fmla="*/ 23 h 29"/>
                  <a:gd name="T2" fmla="*/ 16 w 25"/>
                  <a:gd name="T3" fmla="*/ 29 h 29"/>
                  <a:gd name="T4" fmla="*/ 0 w 25"/>
                  <a:gd name="T5" fmla="*/ 7 h 29"/>
                  <a:gd name="T6" fmla="*/ 8 w 25"/>
                  <a:gd name="T7" fmla="*/ 0 h 29"/>
                  <a:gd name="T8" fmla="*/ 25 w 25"/>
                  <a:gd name="T9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5" y="23"/>
                    </a:moveTo>
                    <a:cubicBezTo>
                      <a:pt x="22" y="25"/>
                      <a:pt x="19" y="27"/>
                      <a:pt x="16" y="29"/>
                    </a:cubicBezTo>
                    <a:cubicBezTo>
                      <a:pt x="10" y="22"/>
                      <a:pt x="6" y="14"/>
                      <a:pt x="0" y="7"/>
                    </a:cubicBezTo>
                    <a:cubicBezTo>
                      <a:pt x="2" y="4"/>
                      <a:pt x="6" y="3"/>
                      <a:pt x="8" y="0"/>
                    </a:cubicBezTo>
                    <a:cubicBezTo>
                      <a:pt x="15" y="7"/>
                      <a:pt x="19" y="15"/>
                      <a:pt x="25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" name="iśļîḑe">
                <a:extLst>
                  <a:ext uri="{FF2B5EF4-FFF2-40B4-BE49-F238E27FC236}">
                    <a16:creationId xmlns:a16="http://schemas.microsoft.com/office/drawing/2014/main" id="{AC964896-2B4A-4502-845A-16EDF64033F5}"/>
                  </a:ext>
                </a:extLst>
              </p:cNvPr>
              <p:cNvSpPr/>
              <p:nvPr/>
            </p:nvSpPr>
            <p:spPr bwMode="auto">
              <a:xfrm>
                <a:off x="1693863" y="2578100"/>
                <a:ext cx="117475" cy="123825"/>
              </a:xfrm>
              <a:custGeom>
                <a:avLst/>
                <a:gdLst>
                  <a:gd name="T0" fmla="*/ 32 w 37"/>
                  <a:gd name="T1" fmla="*/ 32 h 39"/>
                  <a:gd name="T2" fmla="*/ 15 w 37"/>
                  <a:gd name="T3" fmla="*/ 19 h 39"/>
                  <a:gd name="T4" fmla="*/ 28 w 37"/>
                  <a:gd name="T5" fmla="*/ 36 h 39"/>
                  <a:gd name="T6" fmla="*/ 4 w 37"/>
                  <a:gd name="T7" fmla="*/ 23 h 39"/>
                  <a:gd name="T8" fmla="*/ 37 w 37"/>
                  <a:gd name="T9" fmla="*/ 20 h 39"/>
                  <a:gd name="T10" fmla="*/ 32 w 37"/>
                  <a:gd name="T11" fmla="*/ 32 h 39"/>
                  <a:gd name="T12" fmla="*/ 19 w 37"/>
                  <a:gd name="T13" fmla="*/ 15 h 39"/>
                  <a:gd name="T14" fmla="*/ 27 w 37"/>
                  <a:gd name="T15" fmla="*/ 21 h 39"/>
                  <a:gd name="T16" fmla="*/ 19 w 37"/>
                  <a:gd name="T17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9">
                    <a:moveTo>
                      <a:pt x="32" y="32"/>
                    </a:moveTo>
                    <a:cubicBezTo>
                      <a:pt x="25" y="29"/>
                      <a:pt x="21" y="23"/>
                      <a:pt x="15" y="19"/>
                    </a:cubicBezTo>
                    <a:cubicBezTo>
                      <a:pt x="10" y="29"/>
                      <a:pt x="29" y="28"/>
                      <a:pt x="28" y="36"/>
                    </a:cubicBezTo>
                    <a:cubicBezTo>
                      <a:pt x="17" y="39"/>
                      <a:pt x="6" y="29"/>
                      <a:pt x="4" y="23"/>
                    </a:cubicBezTo>
                    <a:cubicBezTo>
                      <a:pt x="0" y="0"/>
                      <a:pt x="36" y="0"/>
                      <a:pt x="37" y="20"/>
                    </a:cubicBezTo>
                    <a:cubicBezTo>
                      <a:pt x="37" y="25"/>
                      <a:pt x="35" y="28"/>
                      <a:pt x="32" y="32"/>
                    </a:cubicBezTo>
                    <a:close/>
                    <a:moveTo>
                      <a:pt x="19" y="15"/>
                    </a:moveTo>
                    <a:cubicBezTo>
                      <a:pt x="21" y="17"/>
                      <a:pt x="23" y="20"/>
                      <a:pt x="27" y="21"/>
                    </a:cubicBezTo>
                    <a:cubicBezTo>
                      <a:pt x="31" y="15"/>
                      <a:pt x="21" y="9"/>
                      <a:pt x="19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" name="î$ḻiḑe">
                <a:extLst>
                  <a:ext uri="{FF2B5EF4-FFF2-40B4-BE49-F238E27FC236}">
                    <a16:creationId xmlns:a16="http://schemas.microsoft.com/office/drawing/2014/main" id="{692E9FB7-2480-4538-8115-1DFF9ABBA4CF}"/>
                  </a:ext>
                </a:extLst>
              </p:cNvPr>
              <p:cNvSpPr/>
              <p:nvPr/>
            </p:nvSpPr>
            <p:spPr bwMode="auto">
              <a:xfrm>
                <a:off x="471488" y="2609850"/>
                <a:ext cx="133350" cy="133350"/>
              </a:xfrm>
              <a:custGeom>
                <a:avLst/>
                <a:gdLst>
                  <a:gd name="T0" fmla="*/ 22 w 42"/>
                  <a:gd name="T1" fmla="*/ 3 h 42"/>
                  <a:gd name="T2" fmla="*/ 16 w 42"/>
                  <a:gd name="T3" fmla="*/ 11 h 42"/>
                  <a:gd name="T4" fmla="*/ 9 w 42"/>
                  <a:gd name="T5" fmla="*/ 16 h 42"/>
                  <a:gd name="T6" fmla="*/ 28 w 42"/>
                  <a:gd name="T7" fmla="*/ 10 h 42"/>
                  <a:gd name="T8" fmla="*/ 9 w 42"/>
                  <a:gd name="T9" fmla="*/ 33 h 42"/>
                  <a:gd name="T10" fmla="*/ 16 w 42"/>
                  <a:gd name="T11" fmla="*/ 26 h 42"/>
                  <a:gd name="T12" fmla="*/ 24 w 42"/>
                  <a:gd name="T13" fmla="*/ 21 h 42"/>
                  <a:gd name="T14" fmla="*/ 9 w 42"/>
                  <a:gd name="T15" fmla="*/ 26 h 42"/>
                  <a:gd name="T16" fmla="*/ 0 w 42"/>
                  <a:gd name="T17" fmla="*/ 17 h 42"/>
                  <a:gd name="T18" fmla="*/ 22 w 42"/>
                  <a:gd name="T1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2" y="3"/>
                    </a:moveTo>
                    <a:cubicBezTo>
                      <a:pt x="23" y="6"/>
                      <a:pt x="17" y="8"/>
                      <a:pt x="16" y="11"/>
                    </a:cubicBezTo>
                    <a:cubicBezTo>
                      <a:pt x="12" y="10"/>
                      <a:pt x="9" y="12"/>
                      <a:pt x="9" y="16"/>
                    </a:cubicBezTo>
                    <a:cubicBezTo>
                      <a:pt x="16" y="17"/>
                      <a:pt x="18" y="7"/>
                      <a:pt x="28" y="10"/>
                    </a:cubicBezTo>
                    <a:cubicBezTo>
                      <a:pt x="42" y="14"/>
                      <a:pt x="24" y="42"/>
                      <a:pt x="9" y="33"/>
                    </a:cubicBezTo>
                    <a:cubicBezTo>
                      <a:pt x="10" y="29"/>
                      <a:pt x="13" y="28"/>
                      <a:pt x="16" y="26"/>
                    </a:cubicBezTo>
                    <a:cubicBezTo>
                      <a:pt x="18" y="26"/>
                      <a:pt x="24" y="26"/>
                      <a:pt x="24" y="21"/>
                    </a:cubicBezTo>
                    <a:cubicBezTo>
                      <a:pt x="20" y="17"/>
                      <a:pt x="15" y="25"/>
                      <a:pt x="9" y="26"/>
                    </a:cubicBezTo>
                    <a:cubicBezTo>
                      <a:pt x="4" y="26"/>
                      <a:pt x="0" y="23"/>
                      <a:pt x="0" y="17"/>
                    </a:cubicBezTo>
                    <a:cubicBezTo>
                      <a:pt x="1" y="9"/>
                      <a:pt x="12" y="0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" name="îṩḷiďé">
                <a:extLst>
                  <a:ext uri="{FF2B5EF4-FFF2-40B4-BE49-F238E27FC236}">
                    <a16:creationId xmlns:a16="http://schemas.microsoft.com/office/drawing/2014/main" id="{4311F079-CB1B-4838-ACCE-FFD4B4154580}"/>
                  </a:ext>
                </a:extLst>
              </p:cNvPr>
              <p:cNvSpPr/>
              <p:nvPr/>
            </p:nvSpPr>
            <p:spPr bwMode="auto">
              <a:xfrm>
                <a:off x="401638" y="2663825"/>
                <a:ext cx="85725" cy="120650"/>
              </a:xfrm>
              <a:custGeom>
                <a:avLst/>
                <a:gdLst>
                  <a:gd name="T0" fmla="*/ 18 w 27"/>
                  <a:gd name="T1" fmla="*/ 11 h 38"/>
                  <a:gd name="T2" fmla="*/ 15 w 27"/>
                  <a:gd name="T3" fmla="*/ 15 h 38"/>
                  <a:gd name="T4" fmla="*/ 27 w 27"/>
                  <a:gd name="T5" fmla="*/ 30 h 38"/>
                  <a:gd name="T6" fmla="*/ 19 w 27"/>
                  <a:gd name="T7" fmla="*/ 38 h 38"/>
                  <a:gd name="T8" fmla="*/ 0 w 27"/>
                  <a:gd name="T9" fmla="*/ 19 h 38"/>
                  <a:gd name="T10" fmla="*/ 9 w 27"/>
                  <a:gd name="T11" fmla="*/ 13 h 38"/>
                  <a:gd name="T12" fmla="*/ 18 w 27"/>
                  <a:gd name="T13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8">
                    <a:moveTo>
                      <a:pt x="18" y="11"/>
                    </a:moveTo>
                    <a:cubicBezTo>
                      <a:pt x="18" y="13"/>
                      <a:pt x="15" y="13"/>
                      <a:pt x="15" y="15"/>
                    </a:cubicBezTo>
                    <a:cubicBezTo>
                      <a:pt x="16" y="23"/>
                      <a:pt x="23" y="25"/>
                      <a:pt x="27" y="30"/>
                    </a:cubicBezTo>
                    <a:cubicBezTo>
                      <a:pt x="25" y="34"/>
                      <a:pt x="22" y="36"/>
                      <a:pt x="19" y="38"/>
                    </a:cubicBezTo>
                    <a:cubicBezTo>
                      <a:pt x="13" y="31"/>
                      <a:pt x="6" y="26"/>
                      <a:pt x="0" y="19"/>
                    </a:cubicBezTo>
                    <a:cubicBezTo>
                      <a:pt x="2" y="16"/>
                      <a:pt x="5" y="10"/>
                      <a:pt x="9" y="13"/>
                    </a:cubicBezTo>
                    <a:cubicBezTo>
                      <a:pt x="6" y="6"/>
                      <a:pt x="18" y="0"/>
                      <a:pt x="1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" name="ïśľïḋê">
                <a:extLst>
                  <a:ext uri="{FF2B5EF4-FFF2-40B4-BE49-F238E27FC236}">
                    <a16:creationId xmlns:a16="http://schemas.microsoft.com/office/drawing/2014/main" id="{EA042946-FC35-4D95-B31A-99C9F164FF09}"/>
                  </a:ext>
                </a:extLst>
              </p:cNvPr>
              <p:cNvSpPr/>
              <p:nvPr/>
            </p:nvSpPr>
            <p:spPr bwMode="auto">
              <a:xfrm>
                <a:off x="1833563" y="2670175"/>
                <a:ext cx="174625" cy="173038"/>
              </a:xfrm>
              <a:custGeom>
                <a:avLst/>
                <a:gdLst>
                  <a:gd name="T0" fmla="*/ 30 w 55"/>
                  <a:gd name="T1" fmla="*/ 31 h 55"/>
                  <a:gd name="T2" fmla="*/ 29 w 55"/>
                  <a:gd name="T3" fmla="*/ 38 h 55"/>
                  <a:gd name="T4" fmla="*/ 33 w 55"/>
                  <a:gd name="T5" fmla="*/ 38 h 55"/>
                  <a:gd name="T6" fmla="*/ 36 w 55"/>
                  <a:gd name="T7" fmla="*/ 46 h 55"/>
                  <a:gd name="T8" fmla="*/ 29 w 55"/>
                  <a:gd name="T9" fmla="*/ 48 h 55"/>
                  <a:gd name="T10" fmla="*/ 30 w 55"/>
                  <a:gd name="T11" fmla="*/ 54 h 55"/>
                  <a:gd name="T12" fmla="*/ 21 w 55"/>
                  <a:gd name="T13" fmla="*/ 54 h 55"/>
                  <a:gd name="T14" fmla="*/ 20 w 55"/>
                  <a:gd name="T15" fmla="*/ 48 h 55"/>
                  <a:gd name="T16" fmla="*/ 3 w 55"/>
                  <a:gd name="T17" fmla="*/ 32 h 55"/>
                  <a:gd name="T18" fmla="*/ 20 w 55"/>
                  <a:gd name="T19" fmla="*/ 20 h 55"/>
                  <a:gd name="T20" fmla="*/ 24 w 55"/>
                  <a:gd name="T21" fmla="*/ 11 h 55"/>
                  <a:gd name="T22" fmla="*/ 30 w 55"/>
                  <a:gd name="T23" fmla="*/ 31 h 55"/>
                  <a:gd name="T24" fmla="*/ 30 w 55"/>
                  <a:gd name="T25" fmla="*/ 24 h 55"/>
                  <a:gd name="T26" fmla="*/ 36 w 55"/>
                  <a:gd name="T27" fmla="*/ 24 h 55"/>
                  <a:gd name="T28" fmla="*/ 35 w 55"/>
                  <a:gd name="T29" fmla="*/ 19 h 55"/>
                  <a:gd name="T30" fmla="*/ 30 w 55"/>
                  <a:gd name="T31" fmla="*/ 24 h 55"/>
                  <a:gd name="T32" fmla="*/ 19 w 55"/>
                  <a:gd name="T33" fmla="*/ 38 h 55"/>
                  <a:gd name="T34" fmla="*/ 18 w 55"/>
                  <a:gd name="T35" fmla="*/ 27 h 55"/>
                  <a:gd name="T36" fmla="*/ 19 w 55"/>
                  <a:gd name="T37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55">
                    <a:moveTo>
                      <a:pt x="30" y="31"/>
                    </a:moveTo>
                    <a:cubicBezTo>
                      <a:pt x="28" y="32"/>
                      <a:pt x="29" y="36"/>
                      <a:pt x="29" y="38"/>
                    </a:cubicBezTo>
                    <a:cubicBezTo>
                      <a:pt x="30" y="40"/>
                      <a:pt x="32" y="36"/>
                      <a:pt x="33" y="38"/>
                    </a:cubicBezTo>
                    <a:cubicBezTo>
                      <a:pt x="33" y="41"/>
                      <a:pt x="36" y="42"/>
                      <a:pt x="36" y="46"/>
                    </a:cubicBezTo>
                    <a:cubicBezTo>
                      <a:pt x="33" y="46"/>
                      <a:pt x="31" y="47"/>
                      <a:pt x="29" y="48"/>
                    </a:cubicBezTo>
                    <a:cubicBezTo>
                      <a:pt x="30" y="50"/>
                      <a:pt x="29" y="53"/>
                      <a:pt x="30" y="54"/>
                    </a:cubicBezTo>
                    <a:cubicBezTo>
                      <a:pt x="28" y="55"/>
                      <a:pt x="23" y="55"/>
                      <a:pt x="21" y="54"/>
                    </a:cubicBezTo>
                    <a:cubicBezTo>
                      <a:pt x="20" y="53"/>
                      <a:pt x="21" y="49"/>
                      <a:pt x="20" y="48"/>
                    </a:cubicBezTo>
                    <a:cubicBezTo>
                      <a:pt x="16" y="46"/>
                      <a:pt x="4" y="40"/>
                      <a:pt x="3" y="32"/>
                    </a:cubicBezTo>
                    <a:cubicBezTo>
                      <a:pt x="0" y="21"/>
                      <a:pt x="10" y="14"/>
                      <a:pt x="20" y="20"/>
                    </a:cubicBezTo>
                    <a:cubicBezTo>
                      <a:pt x="22" y="16"/>
                      <a:pt x="22" y="13"/>
                      <a:pt x="24" y="11"/>
                    </a:cubicBezTo>
                    <a:cubicBezTo>
                      <a:pt x="41" y="0"/>
                      <a:pt x="55" y="41"/>
                      <a:pt x="30" y="31"/>
                    </a:cubicBezTo>
                    <a:close/>
                    <a:moveTo>
                      <a:pt x="30" y="24"/>
                    </a:moveTo>
                    <a:cubicBezTo>
                      <a:pt x="32" y="24"/>
                      <a:pt x="35" y="25"/>
                      <a:pt x="36" y="24"/>
                    </a:cubicBezTo>
                    <a:cubicBezTo>
                      <a:pt x="36" y="22"/>
                      <a:pt x="36" y="21"/>
                      <a:pt x="35" y="19"/>
                    </a:cubicBezTo>
                    <a:cubicBezTo>
                      <a:pt x="31" y="17"/>
                      <a:pt x="29" y="20"/>
                      <a:pt x="30" y="24"/>
                    </a:cubicBezTo>
                    <a:close/>
                    <a:moveTo>
                      <a:pt x="19" y="38"/>
                    </a:moveTo>
                    <a:cubicBezTo>
                      <a:pt x="19" y="34"/>
                      <a:pt x="20" y="29"/>
                      <a:pt x="18" y="27"/>
                    </a:cubicBezTo>
                    <a:cubicBezTo>
                      <a:pt x="9" y="26"/>
                      <a:pt x="12" y="39"/>
                      <a:pt x="19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" name="ïṧ1îďè">
                <a:extLst>
                  <a:ext uri="{FF2B5EF4-FFF2-40B4-BE49-F238E27FC236}">
                    <a16:creationId xmlns:a16="http://schemas.microsoft.com/office/drawing/2014/main" id="{68C6E375-ECF1-42CD-AFAA-F053CEC4E3F7}"/>
                  </a:ext>
                </a:extLst>
              </p:cNvPr>
              <p:cNvSpPr/>
              <p:nvPr/>
            </p:nvSpPr>
            <p:spPr bwMode="auto">
              <a:xfrm>
                <a:off x="331788" y="2736850"/>
                <a:ext cx="117475" cy="122238"/>
              </a:xfrm>
              <a:custGeom>
                <a:avLst/>
                <a:gdLst>
                  <a:gd name="T0" fmla="*/ 29 w 37"/>
                  <a:gd name="T1" fmla="*/ 11 h 39"/>
                  <a:gd name="T2" fmla="*/ 16 w 37"/>
                  <a:gd name="T3" fmla="*/ 27 h 39"/>
                  <a:gd name="T4" fmla="*/ 21 w 37"/>
                  <a:gd name="T5" fmla="*/ 29 h 39"/>
                  <a:gd name="T6" fmla="*/ 25 w 37"/>
                  <a:gd name="T7" fmla="*/ 22 h 39"/>
                  <a:gd name="T8" fmla="*/ 31 w 37"/>
                  <a:gd name="T9" fmla="*/ 14 h 39"/>
                  <a:gd name="T10" fmla="*/ 16 w 37"/>
                  <a:gd name="T11" fmla="*/ 39 h 39"/>
                  <a:gd name="T12" fmla="*/ 1 w 37"/>
                  <a:gd name="T13" fmla="*/ 22 h 39"/>
                  <a:gd name="T14" fmla="*/ 29 w 37"/>
                  <a:gd name="T15" fmla="*/ 11 h 39"/>
                  <a:gd name="T16" fmla="*/ 11 w 37"/>
                  <a:gd name="T17" fmla="*/ 24 h 39"/>
                  <a:gd name="T18" fmla="*/ 18 w 37"/>
                  <a:gd name="T19" fmla="*/ 16 h 39"/>
                  <a:gd name="T20" fmla="*/ 11 w 37"/>
                  <a:gd name="T21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9">
                    <a:moveTo>
                      <a:pt x="29" y="11"/>
                    </a:moveTo>
                    <a:cubicBezTo>
                      <a:pt x="25" y="17"/>
                      <a:pt x="21" y="22"/>
                      <a:pt x="16" y="27"/>
                    </a:cubicBezTo>
                    <a:cubicBezTo>
                      <a:pt x="17" y="30"/>
                      <a:pt x="20" y="29"/>
                      <a:pt x="21" y="29"/>
                    </a:cubicBezTo>
                    <a:cubicBezTo>
                      <a:pt x="25" y="28"/>
                      <a:pt x="23" y="25"/>
                      <a:pt x="25" y="22"/>
                    </a:cubicBezTo>
                    <a:cubicBezTo>
                      <a:pt x="27" y="18"/>
                      <a:pt x="31" y="17"/>
                      <a:pt x="31" y="14"/>
                    </a:cubicBezTo>
                    <a:cubicBezTo>
                      <a:pt x="37" y="26"/>
                      <a:pt x="27" y="39"/>
                      <a:pt x="16" y="39"/>
                    </a:cubicBezTo>
                    <a:cubicBezTo>
                      <a:pt x="6" y="38"/>
                      <a:pt x="0" y="30"/>
                      <a:pt x="1" y="22"/>
                    </a:cubicBezTo>
                    <a:cubicBezTo>
                      <a:pt x="3" y="9"/>
                      <a:pt x="19" y="0"/>
                      <a:pt x="29" y="11"/>
                    </a:cubicBezTo>
                    <a:close/>
                    <a:moveTo>
                      <a:pt x="11" y="24"/>
                    </a:moveTo>
                    <a:cubicBezTo>
                      <a:pt x="15" y="23"/>
                      <a:pt x="15" y="19"/>
                      <a:pt x="18" y="16"/>
                    </a:cubicBezTo>
                    <a:cubicBezTo>
                      <a:pt x="13" y="13"/>
                      <a:pt x="7" y="19"/>
                      <a:pt x="11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" name="iş1iďê">
                <a:extLst>
                  <a:ext uri="{FF2B5EF4-FFF2-40B4-BE49-F238E27FC236}">
                    <a16:creationId xmlns:a16="http://schemas.microsoft.com/office/drawing/2014/main" id="{63386772-2B19-47C2-852E-0DEB83A4E836}"/>
                  </a:ext>
                </a:extLst>
              </p:cNvPr>
              <p:cNvSpPr/>
              <p:nvPr/>
            </p:nvSpPr>
            <p:spPr bwMode="auto">
              <a:xfrm>
                <a:off x="257175" y="2827338"/>
                <a:ext cx="109538" cy="104775"/>
              </a:xfrm>
              <a:custGeom>
                <a:avLst/>
                <a:gdLst>
                  <a:gd name="T0" fmla="*/ 17 w 35"/>
                  <a:gd name="T1" fmla="*/ 0 h 33"/>
                  <a:gd name="T2" fmla="*/ 35 w 35"/>
                  <a:gd name="T3" fmla="*/ 25 h 33"/>
                  <a:gd name="T4" fmla="*/ 30 w 35"/>
                  <a:gd name="T5" fmla="*/ 33 h 33"/>
                  <a:gd name="T6" fmla="*/ 0 w 35"/>
                  <a:gd name="T7" fmla="*/ 28 h 33"/>
                  <a:gd name="T8" fmla="*/ 6 w 35"/>
                  <a:gd name="T9" fmla="*/ 18 h 33"/>
                  <a:gd name="T10" fmla="*/ 22 w 35"/>
                  <a:gd name="T11" fmla="*/ 23 h 33"/>
                  <a:gd name="T12" fmla="*/ 13 w 35"/>
                  <a:gd name="T13" fmla="*/ 10 h 33"/>
                  <a:gd name="T14" fmla="*/ 17 w 35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3">
                    <a:moveTo>
                      <a:pt x="17" y="0"/>
                    </a:moveTo>
                    <a:cubicBezTo>
                      <a:pt x="25" y="7"/>
                      <a:pt x="29" y="17"/>
                      <a:pt x="35" y="25"/>
                    </a:cubicBezTo>
                    <a:cubicBezTo>
                      <a:pt x="34" y="28"/>
                      <a:pt x="31" y="30"/>
                      <a:pt x="30" y="33"/>
                    </a:cubicBezTo>
                    <a:cubicBezTo>
                      <a:pt x="20" y="32"/>
                      <a:pt x="11" y="29"/>
                      <a:pt x="0" y="28"/>
                    </a:cubicBezTo>
                    <a:cubicBezTo>
                      <a:pt x="2" y="24"/>
                      <a:pt x="5" y="22"/>
                      <a:pt x="6" y="18"/>
                    </a:cubicBezTo>
                    <a:cubicBezTo>
                      <a:pt x="12" y="19"/>
                      <a:pt x="17" y="21"/>
                      <a:pt x="22" y="23"/>
                    </a:cubicBezTo>
                    <a:cubicBezTo>
                      <a:pt x="21" y="19"/>
                      <a:pt x="16" y="14"/>
                      <a:pt x="13" y="10"/>
                    </a:cubicBezTo>
                    <a:cubicBezTo>
                      <a:pt x="13" y="5"/>
                      <a:pt x="17" y="4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" name="ïṥḻíḍe">
                <a:extLst>
                  <a:ext uri="{FF2B5EF4-FFF2-40B4-BE49-F238E27FC236}">
                    <a16:creationId xmlns:a16="http://schemas.microsoft.com/office/drawing/2014/main" id="{0052BB91-1897-4CAE-8B9E-5998DE347175}"/>
                  </a:ext>
                </a:extLst>
              </p:cNvPr>
              <p:cNvSpPr/>
              <p:nvPr/>
            </p:nvSpPr>
            <p:spPr bwMode="auto">
              <a:xfrm>
                <a:off x="1973263" y="2846388"/>
                <a:ext cx="142875" cy="130175"/>
              </a:xfrm>
              <a:custGeom>
                <a:avLst/>
                <a:gdLst>
                  <a:gd name="T0" fmla="*/ 45 w 45"/>
                  <a:gd name="T1" fmla="*/ 32 h 41"/>
                  <a:gd name="T2" fmla="*/ 38 w 45"/>
                  <a:gd name="T3" fmla="*/ 35 h 41"/>
                  <a:gd name="T4" fmla="*/ 31 w 45"/>
                  <a:gd name="T5" fmla="*/ 26 h 41"/>
                  <a:gd name="T6" fmla="*/ 6 w 45"/>
                  <a:gd name="T7" fmla="*/ 41 h 41"/>
                  <a:gd name="T8" fmla="*/ 0 w 45"/>
                  <a:gd name="T9" fmla="*/ 30 h 41"/>
                  <a:gd name="T10" fmla="*/ 24 w 45"/>
                  <a:gd name="T11" fmla="*/ 16 h 41"/>
                  <a:gd name="T12" fmla="*/ 18 w 45"/>
                  <a:gd name="T13" fmla="*/ 5 h 41"/>
                  <a:gd name="T14" fmla="*/ 25 w 45"/>
                  <a:gd name="T15" fmla="*/ 0 h 41"/>
                  <a:gd name="T16" fmla="*/ 45 w 45"/>
                  <a:gd name="T17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1">
                    <a:moveTo>
                      <a:pt x="45" y="32"/>
                    </a:moveTo>
                    <a:cubicBezTo>
                      <a:pt x="42" y="32"/>
                      <a:pt x="40" y="34"/>
                      <a:pt x="38" y="35"/>
                    </a:cubicBezTo>
                    <a:cubicBezTo>
                      <a:pt x="34" y="34"/>
                      <a:pt x="33" y="30"/>
                      <a:pt x="31" y="26"/>
                    </a:cubicBezTo>
                    <a:cubicBezTo>
                      <a:pt x="22" y="30"/>
                      <a:pt x="14" y="35"/>
                      <a:pt x="6" y="41"/>
                    </a:cubicBezTo>
                    <a:cubicBezTo>
                      <a:pt x="3" y="38"/>
                      <a:pt x="1" y="34"/>
                      <a:pt x="0" y="30"/>
                    </a:cubicBezTo>
                    <a:cubicBezTo>
                      <a:pt x="9" y="26"/>
                      <a:pt x="15" y="20"/>
                      <a:pt x="24" y="16"/>
                    </a:cubicBezTo>
                    <a:cubicBezTo>
                      <a:pt x="23" y="12"/>
                      <a:pt x="20" y="9"/>
                      <a:pt x="18" y="5"/>
                    </a:cubicBezTo>
                    <a:cubicBezTo>
                      <a:pt x="21" y="3"/>
                      <a:pt x="23" y="2"/>
                      <a:pt x="25" y="0"/>
                    </a:cubicBezTo>
                    <a:cubicBezTo>
                      <a:pt x="33" y="9"/>
                      <a:pt x="39" y="21"/>
                      <a:pt x="4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" name="iŝľîde">
                <a:extLst>
                  <a:ext uri="{FF2B5EF4-FFF2-40B4-BE49-F238E27FC236}">
                    <a16:creationId xmlns:a16="http://schemas.microsoft.com/office/drawing/2014/main" id="{1926E783-4748-4674-89F3-9CB79358C74A}"/>
                  </a:ext>
                </a:extLst>
              </p:cNvPr>
              <p:cNvSpPr/>
              <p:nvPr/>
            </p:nvSpPr>
            <p:spPr bwMode="auto">
              <a:xfrm>
                <a:off x="203200" y="2903538"/>
                <a:ext cx="34925" cy="50800"/>
              </a:xfrm>
              <a:custGeom>
                <a:avLst/>
                <a:gdLst>
                  <a:gd name="T0" fmla="*/ 11 w 11"/>
                  <a:gd name="T1" fmla="*/ 7 h 16"/>
                  <a:gd name="T2" fmla="*/ 7 w 11"/>
                  <a:gd name="T3" fmla="*/ 16 h 16"/>
                  <a:gd name="T4" fmla="*/ 0 w 11"/>
                  <a:gd name="T5" fmla="*/ 14 h 16"/>
                  <a:gd name="T6" fmla="*/ 11 w 11"/>
                  <a:gd name="T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6">
                    <a:moveTo>
                      <a:pt x="11" y="7"/>
                    </a:moveTo>
                    <a:cubicBezTo>
                      <a:pt x="11" y="11"/>
                      <a:pt x="8" y="13"/>
                      <a:pt x="7" y="16"/>
                    </a:cubicBezTo>
                    <a:cubicBezTo>
                      <a:pt x="4" y="16"/>
                      <a:pt x="3" y="14"/>
                      <a:pt x="0" y="14"/>
                    </a:cubicBezTo>
                    <a:cubicBezTo>
                      <a:pt x="2" y="7"/>
                      <a:pt x="6" y="0"/>
                      <a:pt x="1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8" name="ïṣḻiḑê">
                <a:extLst>
                  <a:ext uri="{FF2B5EF4-FFF2-40B4-BE49-F238E27FC236}">
                    <a16:creationId xmlns:a16="http://schemas.microsoft.com/office/drawing/2014/main" id="{3FE9734A-A944-4069-9E2F-7C9651AB2071}"/>
                  </a:ext>
                </a:extLst>
              </p:cNvPr>
              <p:cNvSpPr/>
              <p:nvPr/>
            </p:nvSpPr>
            <p:spPr bwMode="auto">
              <a:xfrm>
                <a:off x="231775" y="2928938"/>
                <a:ext cx="93663" cy="73025"/>
              </a:xfrm>
              <a:custGeom>
                <a:avLst/>
                <a:gdLst>
                  <a:gd name="T0" fmla="*/ 30 w 30"/>
                  <a:gd name="T1" fmla="*/ 13 h 23"/>
                  <a:gd name="T2" fmla="*/ 25 w 30"/>
                  <a:gd name="T3" fmla="*/ 23 h 23"/>
                  <a:gd name="T4" fmla="*/ 0 w 30"/>
                  <a:gd name="T5" fmla="*/ 10 h 23"/>
                  <a:gd name="T6" fmla="*/ 6 w 30"/>
                  <a:gd name="T7" fmla="*/ 0 h 23"/>
                  <a:gd name="T8" fmla="*/ 30 w 30"/>
                  <a:gd name="T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3">
                    <a:moveTo>
                      <a:pt x="30" y="13"/>
                    </a:moveTo>
                    <a:cubicBezTo>
                      <a:pt x="29" y="17"/>
                      <a:pt x="27" y="20"/>
                      <a:pt x="25" y="23"/>
                    </a:cubicBezTo>
                    <a:cubicBezTo>
                      <a:pt x="16" y="19"/>
                      <a:pt x="9" y="14"/>
                      <a:pt x="0" y="10"/>
                    </a:cubicBezTo>
                    <a:cubicBezTo>
                      <a:pt x="2" y="7"/>
                      <a:pt x="4" y="3"/>
                      <a:pt x="6" y="0"/>
                    </a:cubicBezTo>
                    <a:cubicBezTo>
                      <a:pt x="14" y="5"/>
                      <a:pt x="22" y="9"/>
                      <a:pt x="30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9" name="íś1îḑê">
                <a:extLst>
                  <a:ext uri="{FF2B5EF4-FFF2-40B4-BE49-F238E27FC236}">
                    <a16:creationId xmlns:a16="http://schemas.microsoft.com/office/drawing/2014/main" id="{31FCE460-DA45-4D92-A03D-F348C430A782}"/>
                  </a:ext>
                </a:extLst>
              </p:cNvPr>
              <p:cNvSpPr/>
              <p:nvPr/>
            </p:nvSpPr>
            <p:spPr bwMode="auto">
              <a:xfrm>
                <a:off x="2011363" y="2973388"/>
                <a:ext cx="117475" cy="117475"/>
              </a:xfrm>
              <a:custGeom>
                <a:avLst/>
                <a:gdLst>
                  <a:gd name="T0" fmla="*/ 22 w 37"/>
                  <a:gd name="T1" fmla="*/ 35 h 37"/>
                  <a:gd name="T2" fmla="*/ 14 w 37"/>
                  <a:gd name="T3" fmla="*/ 17 h 37"/>
                  <a:gd name="T4" fmla="*/ 19 w 37"/>
                  <a:gd name="T5" fmla="*/ 37 h 37"/>
                  <a:gd name="T6" fmla="*/ 4 w 37"/>
                  <a:gd name="T7" fmla="*/ 13 h 37"/>
                  <a:gd name="T8" fmla="*/ 29 w 37"/>
                  <a:gd name="T9" fmla="*/ 8 h 37"/>
                  <a:gd name="T10" fmla="*/ 22 w 37"/>
                  <a:gd name="T11" fmla="*/ 35 h 37"/>
                  <a:gd name="T12" fmla="*/ 23 w 37"/>
                  <a:gd name="T13" fmla="*/ 23 h 37"/>
                  <a:gd name="T14" fmla="*/ 20 w 37"/>
                  <a:gd name="T15" fmla="*/ 14 h 37"/>
                  <a:gd name="T16" fmla="*/ 23 w 37"/>
                  <a:gd name="T17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7">
                    <a:moveTo>
                      <a:pt x="22" y="35"/>
                    </a:moveTo>
                    <a:cubicBezTo>
                      <a:pt x="20" y="29"/>
                      <a:pt x="17" y="23"/>
                      <a:pt x="14" y="17"/>
                    </a:cubicBezTo>
                    <a:cubicBezTo>
                      <a:pt x="6" y="24"/>
                      <a:pt x="20" y="28"/>
                      <a:pt x="19" y="37"/>
                    </a:cubicBezTo>
                    <a:cubicBezTo>
                      <a:pt x="9" y="36"/>
                      <a:pt x="0" y="24"/>
                      <a:pt x="4" y="13"/>
                    </a:cubicBezTo>
                    <a:cubicBezTo>
                      <a:pt x="7" y="3"/>
                      <a:pt x="22" y="0"/>
                      <a:pt x="29" y="8"/>
                    </a:cubicBezTo>
                    <a:cubicBezTo>
                      <a:pt x="37" y="17"/>
                      <a:pt x="36" y="33"/>
                      <a:pt x="22" y="35"/>
                    </a:cubicBezTo>
                    <a:close/>
                    <a:moveTo>
                      <a:pt x="23" y="23"/>
                    </a:moveTo>
                    <a:cubicBezTo>
                      <a:pt x="29" y="22"/>
                      <a:pt x="27" y="12"/>
                      <a:pt x="20" y="14"/>
                    </a:cubicBezTo>
                    <a:cubicBezTo>
                      <a:pt x="19" y="16"/>
                      <a:pt x="22" y="20"/>
                      <a:pt x="2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0" name="ïšlídé">
                <a:extLst>
                  <a:ext uri="{FF2B5EF4-FFF2-40B4-BE49-F238E27FC236}">
                    <a16:creationId xmlns:a16="http://schemas.microsoft.com/office/drawing/2014/main" id="{91E29AF9-03F1-49F3-933E-980C86DB75E3}"/>
                  </a:ext>
                </a:extLst>
              </p:cNvPr>
              <p:cNvSpPr/>
              <p:nvPr/>
            </p:nvSpPr>
            <p:spPr bwMode="auto">
              <a:xfrm>
                <a:off x="184150" y="2973388"/>
                <a:ext cx="115888" cy="133350"/>
              </a:xfrm>
              <a:custGeom>
                <a:avLst/>
                <a:gdLst>
                  <a:gd name="T0" fmla="*/ 37 w 37"/>
                  <a:gd name="T1" fmla="*/ 15 h 42"/>
                  <a:gd name="T2" fmla="*/ 33 w 37"/>
                  <a:gd name="T3" fmla="*/ 25 h 42"/>
                  <a:gd name="T4" fmla="*/ 15 w 37"/>
                  <a:gd name="T5" fmla="*/ 19 h 42"/>
                  <a:gd name="T6" fmla="*/ 30 w 37"/>
                  <a:gd name="T7" fmla="*/ 32 h 42"/>
                  <a:gd name="T8" fmla="*/ 26 w 37"/>
                  <a:gd name="T9" fmla="*/ 42 h 42"/>
                  <a:gd name="T10" fmla="*/ 0 w 37"/>
                  <a:gd name="T11" fmla="*/ 32 h 42"/>
                  <a:gd name="T12" fmla="*/ 4 w 37"/>
                  <a:gd name="T13" fmla="*/ 23 h 42"/>
                  <a:gd name="T14" fmla="*/ 7 w 37"/>
                  <a:gd name="T15" fmla="*/ 24 h 42"/>
                  <a:gd name="T16" fmla="*/ 6 w 37"/>
                  <a:gd name="T17" fmla="*/ 18 h 42"/>
                  <a:gd name="T18" fmla="*/ 37 w 37"/>
                  <a:gd name="T19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2">
                    <a:moveTo>
                      <a:pt x="37" y="15"/>
                    </a:moveTo>
                    <a:cubicBezTo>
                      <a:pt x="36" y="18"/>
                      <a:pt x="34" y="21"/>
                      <a:pt x="33" y="25"/>
                    </a:cubicBezTo>
                    <a:cubicBezTo>
                      <a:pt x="26" y="24"/>
                      <a:pt x="23" y="19"/>
                      <a:pt x="15" y="19"/>
                    </a:cubicBezTo>
                    <a:cubicBezTo>
                      <a:pt x="9" y="27"/>
                      <a:pt x="24" y="29"/>
                      <a:pt x="30" y="32"/>
                    </a:cubicBezTo>
                    <a:cubicBezTo>
                      <a:pt x="29" y="36"/>
                      <a:pt x="27" y="39"/>
                      <a:pt x="26" y="42"/>
                    </a:cubicBezTo>
                    <a:cubicBezTo>
                      <a:pt x="17" y="39"/>
                      <a:pt x="9" y="36"/>
                      <a:pt x="0" y="32"/>
                    </a:cubicBezTo>
                    <a:cubicBezTo>
                      <a:pt x="1" y="28"/>
                      <a:pt x="2" y="26"/>
                      <a:pt x="4" y="23"/>
                    </a:cubicBezTo>
                    <a:cubicBezTo>
                      <a:pt x="6" y="22"/>
                      <a:pt x="5" y="24"/>
                      <a:pt x="7" y="24"/>
                    </a:cubicBezTo>
                    <a:cubicBezTo>
                      <a:pt x="7" y="22"/>
                      <a:pt x="6" y="20"/>
                      <a:pt x="6" y="18"/>
                    </a:cubicBezTo>
                    <a:cubicBezTo>
                      <a:pt x="7" y="0"/>
                      <a:pt x="28" y="11"/>
                      <a:pt x="37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1" name="iṣļïḋè">
                <a:extLst>
                  <a:ext uri="{FF2B5EF4-FFF2-40B4-BE49-F238E27FC236}">
                    <a16:creationId xmlns:a16="http://schemas.microsoft.com/office/drawing/2014/main" id="{DECF2D80-EAF9-4BE5-9929-84DAB53C221A}"/>
                  </a:ext>
                </a:extLst>
              </p:cNvPr>
              <p:cNvSpPr/>
              <p:nvPr/>
            </p:nvSpPr>
            <p:spPr bwMode="auto">
              <a:xfrm>
                <a:off x="107950" y="3097213"/>
                <a:ext cx="146050" cy="136525"/>
              </a:xfrm>
              <a:custGeom>
                <a:avLst/>
                <a:gdLst>
                  <a:gd name="T0" fmla="*/ 0 w 46"/>
                  <a:gd name="T1" fmla="*/ 35 h 43"/>
                  <a:gd name="T2" fmla="*/ 4 w 46"/>
                  <a:gd name="T3" fmla="*/ 23 h 43"/>
                  <a:gd name="T4" fmla="*/ 35 w 46"/>
                  <a:gd name="T5" fmla="*/ 22 h 43"/>
                  <a:gd name="T6" fmla="*/ 7 w 46"/>
                  <a:gd name="T7" fmla="*/ 11 h 43"/>
                  <a:gd name="T8" fmla="*/ 10 w 46"/>
                  <a:gd name="T9" fmla="*/ 0 h 43"/>
                  <a:gd name="T10" fmla="*/ 45 w 46"/>
                  <a:gd name="T11" fmla="*/ 18 h 43"/>
                  <a:gd name="T12" fmla="*/ 30 w 46"/>
                  <a:gd name="T13" fmla="*/ 42 h 43"/>
                  <a:gd name="T14" fmla="*/ 0 w 46"/>
                  <a:gd name="T15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3">
                    <a:moveTo>
                      <a:pt x="0" y="35"/>
                    </a:moveTo>
                    <a:cubicBezTo>
                      <a:pt x="1" y="31"/>
                      <a:pt x="3" y="27"/>
                      <a:pt x="4" y="23"/>
                    </a:cubicBezTo>
                    <a:cubicBezTo>
                      <a:pt x="12" y="25"/>
                      <a:pt x="37" y="37"/>
                      <a:pt x="35" y="22"/>
                    </a:cubicBezTo>
                    <a:cubicBezTo>
                      <a:pt x="34" y="13"/>
                      <a:pt x="14" y="16"/>
                      <a:pt x="7" y="11"/>
                    </a:cubicBezTo>
                    <a:cubicBezTo>
                      <a:pt x="8" y="7"/>
                      <a:pt x="9" y="3"/>
                      <a:pt x="10" y="0"/>
                    </a:cubicBezTo>
                    <a:cubicBezTo>
                      <a:pt x="22" y="4"/>
                      <a:pt x="43" y="3"/>
                      <a:pt x="45" y="18"/>
                    </a:cubicBezTo>
                    <a:cubicBezTo>
                      <a:pt x="46" y="28"/>
                      <a:pt x="40" y="41"/>
                      <a:pt x="30" y="42"/>
                    </a:cubicBezTo>
                    <a:cubicBezTo>
                      <a:pt x="19" y="43"/>
                      <a:pt x="11" y="36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2" name="îśḷíḓé">
                <a:extLst>
                  <a:ext uri="{FF2B5EF4-FFF2-40B4-BE49-F238E27FC236}">
                    <a16:creationId xmlns:a16="http://schemas.microsoft.com/office/drawing/2014/main" id="{EA171EB1-BC76-4CBF-9151-691B0F1686E2}"/>
                  </a:ext>
                </a:extLst>
              </p:cNvPr>
              <p:cNvSpPr/>
              <p:nvPr/>
            </p:nvSpPr>
            <p:spPr bwMode="auto">
              <a:xfrm>
                <a:off x="2046288" y="3081338"/>
                <a:ext cx="114300" cy="120650"/>
              </a:xfrm>
              <a:custGeom>
                <a:avLst/>
                <a:gdLst>
                  <a:gd name="T0" fmla="*/ 29 w 36"/>
                  <a:gd name="T1" fmla="*/ 35 h 38"/>
                  <a:gd name="T2" fmla="*/ 26 w 36"/>
                  <a:gd name="T3" fmla="*/ 27 h 38"/>
                  <a:gd name="T4" fmla="*/ 28 w 36"/>
                  <a:gd name="T5" fmla="*/ 21 h 38"/>
                  <a:gd name="T6" fmla="*/ 20 w 36"/>
                  <a:gd name="T7" fmla="*/ 28 h 38"/>
                  <a:gd name="T8" fmla="*/ 21 w 36"/>
                  <a:gd name="T9" fmla="*/ 38 h 38"/>
                  <a:gd name="T10" fmla="*/ 25 w 36"/>
                  <a:gd name="T11" fmla="*/ 5 h 38"/>
                  <a:gd name="T12" fmla="*/ 36 w 36"/>
                  <a:gd name="T13" fmla="*/ 29 h 38"/>
                  <a:gd name="T14" fmla="*/ 29 w 36"/>
                  <a:gd name="T15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8">
                    <a:moveTo>
                      <a:pt x="29" y="35"/>
                    </a:moveTo>
                    <a:cubicBezTo>
                      <a:pt x="29" y="30"/>
                      <a:pt x="26" y="30"/>
                      <a:pt x="26" y="27"/>
                    </a:cubicBezTo>
                    <a:cubicBezTo>
                      <a:pt x="26" y="25"/>
                      <a:pt x="28" y="23"/>
                      <a:pt x="28" y="21"/>
                    </a:cubicBezTo>
                    <a:cubicBezTo>
                      <a:pt x="25" y="7"/>
                      <a:pt x="3" y="25"/>
                      <a:pt x="20" y="28"/>
                    </a:cubicBezTo>
                    <a:cubicBezTo>
                      <a:pt x="20" y="32"/>
                      <a:pt x="22" y="36"/>
                      <a:pt x="21" y="38"/>
                    </a:cubicBezTo>
                    <a:cubicBezTo>
                      <a:pt x="0" y="37"/>
                      <a:pt x="1" y="0"/>
                      <a:pt x="25" y="5"/>
                    </a:cubicBezTo>
                    <a:cubicBezTo>
                      <a:pt x="33" y="7"/>
                      <a:pt x="36" y="17"/>
                      <a:pt x="36" y="29"/>
                    </a:cubicBezTo>
                    <a:cubicBezTo>
                      <a:pt x="34" y="31"/>
                      <a:pt x="33" y="34"/>
                      <a:pt x="29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3" name="îṡḷiďè">
                <a:extLst>
                  <a:ext uri="{FF2B5EF4-FFF2-40B4-BE49-F238E27FC236}">
                    <a16:creationId xmlns:a16="http://schemas.microsoft.com/office/drawing/2014/main" id="{834921A3-1158-4ABB-AF1F-1E4E28CFF6CC}"/>
                  </a:ext>
                </a:extLst>
              </p:cNvPr>
              <p:cNvSpPr/>
              <p:nvPr/>
            </p:nvSpPr>
            <p:spPr bwMode="auto">
              <a:xfrm>
                <a:off x="2084388" y="3201988"/>
                <a:ext cx="133350" cy="114300"/>
              </a:xfrm>
              <a:custGeom>
                <a:avLst/>
                <a:gdLst>
                  <a:gd name="T0" fmla="*/ 41 w 42"/>
                  <a:gd name="T1" fmla="*/ 10 h 36"/>
                  <a:gd name="T2" fmla="*/ 28 w 42"/>
                  <a:gd name="T3" fmla="*/ 12 h 36"/>
                  <a:gd name="T4" fmla="*/ 6 w 42"/>
                  <a:gd name="T5" fmla="*/ 36 h 36"/>
                  <a:gd name="T6" fmla="*/ 4 w 42"/>
                  <a:gd name="T7" fmla="*/ 25 h 36"/>
                  <a:gd name="T8" fmla="*/ 22 w 42"/>
                  <a:gd name="T9" fmla="*/ 16 h 36"/>
                  <a:gd name="T10" fmla="*/ 3 w 42"/>
                  <a:gd name="T11" fmla="*/ 17 h 36"/>
                  <a:gd name="T12" fmla="*/ 1 w 42"/>
                  <a:gd name="T13" fmla="*/ 6 h 36"/>
                  <a:gd name="T14" fmla="*/ 39 w 42"/>
                  <a:gd name="T15" fmla="*/ 0 h 36"/>
                  <a:gd name="T16" fmla="*/ 41 w 42"/>
                  <a:gd name="T17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36">
                    <a:moveTo>
                      <a:pt x="41" y="10"/>
                    </a:moveTo>
                    <a:cubicBezTo>
                      <a:pt x="37" y="11"/>
                      <a:pt x="33" y="12"/>
                      <a:pt x="28" y="12"/>
                    </a:cubicBezTo>
                    <a:cubicBezTo>
                      <a:pt x="42" y="28"/>
                      <a:pt x="22" y="35"/>
                      <a:pt x="6" y="36"/>
                    </a:cubicBezTo>
                    <a:cubicBezTo>
                      <a:pt x="6" y="32"/>
                      <a:pt x="4" y="29"/>
                      <a:pt x="4" y="25"/>
                    </a:cubicBezTo>
                    <a:cubicBezTo>
                      <a:pt x="11" y="23"/>
                      <a:pt x="25" y="25"/>
                      <a:pt x="22" y="16"/>
                    </a:cubicBezTo>
                    <a:cubicBezTo>
                      <a:pt x="18" y="12"/>
                      <a:pt x="9" y="17"/>
                      <a:pt x="3" y="17"/>
                    </a:cubicBezTo>
                    <a:cubicBezTo>
                      <a:pt x="2" y="14"/>
                      <a:pt x="0" y="9"/>
                      <a:pt x="1" y="6"/>
                    </a:cubicBezTo>
                    <a:cubicBezTo>
                      <a:pt x="14" y="5"/>
                      <a:pt x="27" y="0"/>
                      <a:pt x="39" y="0"/>
                    </a:cubicBezTo>
                    <a:cubicBezTo>
                      <a:pt x="39" y="4"/>
                      <a:pt x="40" y="6"/>
                      <a:pt x="4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4" name="îSľíḓé">
                <a:extLst>
                  <a:ext uri="{FF2B5EF4-FFF2-40B4-BE49-F238E27FC236}">
                    <a16:creationId xmlns:a16="http://schemas.microsoft.com/office/drawing/2014/main" id="{DEEF4CEB-9641-4060-AFE1-E8D85602B802}"/>
                  </a:ext>
                </a:extLst>
              </p:cNvPr>
              <p:cNvSpPr/>
              <p:nvPr/>
            </p:nvSpPr>
            <p:spPr bwMode="auto">
              <a:xfrm>
                <a:off x="114300" y="3300413"/>
                <a:ext cx="101600" cy="111125"/>
              </a:xfrm>
              <a:custGeom>
                <a:avLst/>
                <a:gdLst>
                  <a:gd name="T0" fmla="*/ 32 w 32"/>
                  <a:gd name="T1" fmla="*/ 6 h 35"/>
                  <a:gd name="T2" fmla="*/ 31 w 32"/>
                  <a:gd name="T3" fmla="*/ 17 h 35"/>
                  <a:gd name="T4" fmla="*/ 11 w 32"/>
                  <a:gd name="T5" fmla="*/ 19 h 35"/>
                  <a:gd name="T6" fmla="*/ 31 w 32"/>
                  <a:gd name="T7" fmla="*/ 25 h 35"/>
                  <a:gd name="T8" fmla="*/ 30 w 32"/>
                  <a:gd name="T9" fmla="*/ 35 h 35"/>
                  <a:gd name="T10" fmla="*/ 2 w 32"/>
                  <a:gd name="T11" fmla="*/ 33 h 35"/>
                  <a:gd name="T12" fmla="*/ 6 w 32"/>
                  <a:gd name="T13" fmla="*/ 23 h 35"/>
                  <a:gd name="T14" fmla="*/ 3 w 32"/>
                  <a:gd name="T15" fmla="*/ 11 h 35"/>
                  <a:gd name="T16" fmla="*/ 32 w 32"/>
                  <a:gd name="T17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5">
                    <a:moveTo>
                      <a:pt x="32" y="6"/>
                    </a:moveTo>
                    <a:cubicBezTo>
                      <a:pt x="32" y="10"/>
                      <a:pt x="32" y="14"/>
                      <a:pt x="31" y="17"/>
                    </a:cubicBezTo>
                    <a:cubicBezTo>
                      <a:pt x="24" y="17"/>
                      <a:pt x="11" y="12"/>
                      <a:pt x="11" y="19"/>
                    </a:cubicBezTo>
                    <a:cubicBezTo>
                      <a:pt x="11" y="26"/>
                      <a:pt x="24" y="22"/>
                      <a:pt x="31" y="25"/>
                    </a:cubicBezTo>
                    <a:cubicBezTo>
                      <a:pt x="30" y="28"/>
                      <a:pt x="31" y="33"/>
                      <a:pt x="30" y="35"/>
                    </a:cubicBezTo>
                    <a:cubicBezTo>
                      <a:pt x="20" y="35"/>
                      <a:pt x="11" y="34"/>
                      <a:pt x="2" y="33"/>
                    </a:cubicBezTo>
                    <a:cubicBezTo>
                      <a:pt x="3" y="29"/>
                      <a:pt x="0" y="22"/>
                      <a:pt x="6" y="23"/>
                    </a:cubicBezTo>
                    <a:cubicBezTo>
                      <a:pt x="4" y="19"/>
                      <a:pt x="2" y="15"/>
                      <a:pt x="3" y="11"/>
                    </a:cubicBezTo>
                    <a:cubicBezTo>
                      <a:pt x="5" y="0"/>
                      <a:pt x="22" y="5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5" name="ï$ḻiḑé">
                <a:extLst>
                  <a:ext uri="{FF2B5EF4-FFF2-40B4-BE49-F238E27FC236}">
                    <a16:creationId xmlns:a16="http://schemas.microsoft.com/office/drawing/2014/main" id="{CF4E6A0D-70BA-4B1F-9D27-777D1A69E0BD}"/>
                  </a:ext>
                </a:extLst>
              </p:cNvPr>
              <p:cNvSpPr/>
              <p:nvPr/>
            </p:nvSpPr>
            <p:spPr bwMode="auto">
              <a:xfrm>
                <a:off x="2103438" y="3328988"/>
                <a:ext cx="101600" cy="101600"/>
              </a:xfrm>
              <a:custGeom>
                <a:avLst/>
                <a:gdLst>
                  <a:gd name="T0" fmla="*/ 28 w 32"/>
                  <a:gd name="T1" fmla="*/ 0 h 32"/>
                  <a:gd name="T2" fmla="*/ 25 w 32"/>
                  <a:gd name="T3" fmla="*/ 10 h 32"/>
                  <a:gd name="T4" fmla="*/ 30 w 32"/>
                  <a:gd name="T5" fmla="*/ 24 h 32"/>
                  <a:gd name="T6" fmla="*/ 3 w 32"/>
                  <a:gd name="T7" fmla="*/ 32 h 32"/>
                  <a:gd name="T8" fmla="*/ 1 w 32"/>
                  <a:gd name="T9" fmla="*/ 21 h 32"/>
                  <a:gd name="T10" fmla="*/ 21 w 32"/>
                  <a:gd name="T11" fmla="*/ 15 h 32"/>
                  <a:gd name="T12" fmla="*/ 1 w 32"/>
                  <a:gd name="T13" fmla="*/ 13 h 32"/>
                  <a:gd name="T14" fmla="*/ 0 w 32"/>
                  <a:gd name="T15" fmla="*/ 2 h 32"/>
                  <a:gd name="T16" fmla="*/ 28 w 3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28" y="0"/>
                    </a:moveTo>
                    <a:cubicBezTo>
                      <a:pt x="27" y="4"/>
                      <a:pt x="32" y="11"/>
                      <a:pt x="25" y="10"/>
                    </a:cubicBezTo>
                    <a:cubicBezTo>
                      <a:pt x="28" y="14"/>
                      <a:pt x="31" y="17"/>
                      <a:pt x="30" y="24"/>
                    </a:cubicBezTo>
                    <a:cubicBezTo>
                      <a:pt x="26" y="32"/>
                      <a:pt x="12" y="30"/>
                      <a:pt x="3" y="32"/>
                    </a:cubicBezTo>
                    <a:cubicBezTo>
                      <a:pt x="2" y="29"/>
                      <a:pt x="2" y="24"/>
                      <a:pt x="1" y="21"/>
                    </a:cubicBezTo>
                    <a:cubicBezTo>
                      <a:pt x="7" y="18"/>
                      <a:pt x="22" y="23"/>
                      <a:pt x="21" y="15"/>
                    </a:cubicBezTo>
                    <a:cubicBezTo>
                      <a:pt x="20" y="8"/>
                      <a:pt x="8" y="14"/>
                      <a:pt x="1" y="13"/>
                    </a:cubicBezTo>
                    <a:cubicBezTo>
                      <a:pt x="1" y="9"/>
                      <a:pt x="0" y="6"/>
                      <a:pt x="0" y="2"/>
                    </a:cubicBezTo>
                    <a:cubicBezTo>
                      <a:pt x="9" y="1"/>
                      <a:pt x="18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6" name="ïŝḷîḑè">
                <a:extLst>
                  <a:ext uri="{FF2B5EF4-FFF2-40B4-BE49-F238E27FC236}">
                    <a16:creationId xmlns:a16="http://schemas.microsoft.com/office/drawing/2014/main" id="{505B7764-37C5-4780-B54A-6D30876CBF48}"/>
                  </a:ext>
                </a:extLst>
              </p:cNvPr>
              <p:cNvSpPr/>
              <p:nvPr/>
            </p:nvSpPr>
            <p:spPr bwMode="auto">
              <a:xfrm>
                <a:off x="88900" y="3430588"/>
                <a:ext cx="25400" cy="41275"/>
              </a:xfrm>
              <a:custGeom>
                <a:avLst/>
                <a:gdLst>
                  <a:gd name="T0" fmla="*/ 7 w 8"/>
                  <a:gd name="T1" fmla="*/ 1 h 13"/>
                  <a:gd name="T2" fmla="*/ 8 w 8"/>
                  <a:gd name="T3" fmla="*/ 11 h 13"/>
                  <a:gd name="T4" fmla="*/ 0 w 8"/>
                  <a:gd name="T5" fmla="*/ 12 h 13"/>
                  <a:gd name="T6" fmla="*/ 0 w 8"/>
                  <a:gd name="T7" fmla="*/ 2 h 13"/>
                  <a:gd name="T8" fmla="*/ 7 w 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7" y="1"/>
                    </a:moveTo>
                    <a:cubicBezTo>
                      <a:pt x="7" y="6"/>
                      <a:pt x="7" y="6"/>
                      <a:pt x="8" y="11"/>
                    </a:cubicBezTo>
                    <a:cubicBezTo>
                      <a:pt x="6" y="13"/>
                      <a:pt x="2" y="12"/>
                      <a:pt x="0" y="12"/>
                    </a:cubicBezTo>
                    <a:cubicBezTo>
                      <a:pt x="0" y="9"/>
                      <a:pt x="0" y="5"/>
                      <a:pt x="0" y="2"/>
                    </a:cubicBezTo>
                    <a:cubicBezTo>
                      <a:pt x="1" y="0"/>
                      <a:pt x="5" y="1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7" name="îSľíḍè">
                <a:extLst>
                  <a:ext uri="{FF2B5EF4-FFF2-40B4-BE49-F238E27FC236}">
                    <a16:creationId xmlns:a16="http://schemas.microsoft.com/office/drawing/2014/main" id="{3520CDA0-CC56-42BB-AA6E-CDBF4FB46607}"/>
                  </a:ext>
                </a:extLst>
              </p:cNvPr>
              <p:cNvSpPr/>
              <p:nvPr/>
            </p:nvSpPr>
            <p:spPr bwMode="auto">
              <a:xfrm>
                <a:off x="117475" y="3433763"/>
                <a:ext cx="92075" cy="34925"/>
              </a:xfrm>
              <a:custGeom>
                <a:avLst/>
                <a:gdLst>
                  <a:gd name="T0" fmla="*/ 29 w 29"/>
                  <a:gd name="T1" fmla="*/ 0 h 11"/>
                  <a:gd name="T2" fmla="*/ 29 w 29"/>
                  <a:gd name="T3" fmla="*/ 10 h 11"/>
                  <a:gd name="T4" fmla="*/ 1 w 29"/>
                  <a:gd name="T5" fmla="*/ 11 h 11"/>
                  <a:gd name="T6" fmla="*/ 2 w 29"/>
                  <a:gd name="T7" fmla="*/ 0 h 11"/>
                  <a:gd name="T8" fmla="*/ 29 w 2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1">
                    <a:moveTo>
                      <a:pt x="29" y="0"/>
                    </a:moveTo>
                    <a:cubicBezTo>
                      <a:pt x="29" y="3"/>
                      <a:pt x="29" y="7"/>
                      <a:pt x="29" y="10"/>
                    </a:cubicBezTo>
                    <a:cubicBezTo>
                      <a:pt x="21" y="11"/>
                      <a:pt x="11" y="11"/>
                      <a:pt x="1" y="11"/>
                    </a:cubicBezTo>
                    <a:cubicBezTo>
                      <a:pt x="2" y="7"/>
                      <a:pt x="0" y="2"/>
                      <a:pt x="2" y="0"/>
                    </a:cubicBezTo>
                    <a:cubicBezTo>
                      <a:pt x="11" y="0"/>
                      <a:pt x="20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8" name="işļíḋe">
                <a:extLst>
                  <a:ext uri="{FF2B5EF4-FFF2-40B4-BE49-F238E27FC236}">
                    <a16:creationId xmlns:a16="http://schemas.microsoft.com/office/drawing/2014/main" id="{B1CBDEDB-0087-44C2-8CA0-E56526DBD258}"/>
                  </a:ext>
                </a:extLst>
              </p:cNvPr>
              <p:cNvSpPr/>
              <p:nvPr/>
            </p:nvSpPr>
            <p:spPr bwMode="auto">
              <a:xfrm>
                <a:off x="2087563" y="3436938"/>
                <a:ext cx="133350" cy="127000"/>
              </a:xfrm>
              <a:custGeom>
                <a:avLst/>
                <a:gdLst>
                  <a:gd name="T0" fmla="*/ 25 w 42"/>
                  <a:gd name="T1" fmla="*/ 35 h 40"/>
                  <a:gd name="T2" fmla="*/ 17 w 42"/>
                  <a:gd name="T3" fmla="*/ 3 h 40"/>
                  <a:gd name="T4" fmla="*/ 25 w 42"/>
                  <a:gd name="T5" fmla="*/ 35 h 40"/>
                  <a:gd name="T6" fmla="*/ 13 w 42"/>
                  <a:gd name="T7" fmla="*/ 20 h 40"/>
                  <a:gd name="T8" fmla="*/ 27 w 42"/>
                  <a:gd name="T9" fmla="*/ 22 h 40"/>
                  <a:gd name="T10" fmla="*/ 27 w 42"/>
                  <a:gd name="T11" fmla="*/ 17 h 40"/>
                  <a:gd name="T12" fmla="*/ 13 w 42"/>
                  <a:gd name="T13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0">
                    <a:moveTo>
                      <a:pt x="25" y="35"/>
                    </a:moveTo>
                    <a:cubicBezTo>
                      <a:pt x="0" y="40"/>
                      <a:pt x="0" y="6"/>
                      <a:pt x="17" y="3"/>
                    </a:cubicBezTo>
                    <a:cubicBezTo>
                      <a:pt x="34" y="0"/>
                      <a:pt x="42" y="26"/>
                      <a:pt x="25" y="35"/>
                    </a:cubicBezTo>
                    <a:close/>
                    <a:moveTo>
                      <a:pt x="13" y="20"/>
                    </a:moveTo>
                    <a:cubicBezTo>
                      <a:pt x="14" y="25"/>
                      <a:pt x="23" y="25"/>
                      <a:pt x="27" y="22"/>
                    </a:cubicBezTo>
                    <a:cubicBezTo>
                      <a:pt x="27" y="20"/>
                      <a:pt x="27" y="18"/>
                      <a:pt x="27" y="17"/>
                    </a:cubicBezTo>
                    <a:cubicBezTo>
                      <a:pt x="22" y="12"/>
                      <a:pt x="12" y="13"/>
                      <a:pt x="13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9" name="ïš1iďe">
                <a:extLst>
                  <a:ext uri="{FF2B5EF4-FFF2-40B4-BE49-F238E27FC236}">
                    <a16:creationId xmlns:a16="http://schemas.microsoft.com/office/drawing/2014/main" id="{CC0CD191-531A-4B1E-B77E-50CBB0F39B5B}"/>
                  </a:ext>
                </a:extLst>
              </p:cNvPr>
              <p:cNvSpPr/>
              <p:nvPr/>
            </p:nvSpPr>
            <p:spPr bwMode="auto">
              <a:xfrm>
                <a:off x="120650" y="3462338"/>
                <a:ext cx="149225" cy="79375"/>
              </a:xfrm>
              <a:custGeom>
                <a:avLst/>
                <a:gdLst>
                  <a:gd name="T0" fmla="*/ 40 w 47"/>
                  <a:gd name="T1" fmla="*/ 25 h 25"/>
                  <a:gd name="T2" fmla="*/ 32 w 47"/>
                  <a:gd name="T3" fmla="*/ 20 h 25"/>
                  <a:gd name="T4" fmla="*/ 1 w 47"/>
                  <a:gd name="T5" fmla="*/ 21 h 25"/>
                  <a:gd name="T6" fmla="*/ 1 w 47"/>
                  <a:gd name="T7" fmla="*/ 10 h 25"/>
                  <a:gd name="T8" fmla="*/ 40 w 47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5">
                    <a:moveTo>
                      <a:pt x="40" y="25"/>
                    </a:moveTo>
                    <a:cubicBezTo>
                      <a:pt x="36" y="25"/>
                      <a:pt x="31" y="24"/>
                      <a:pt x="32" y="20"/>
                    </a:cubicBezTo>
                    <a:cubicBezTo>
                      <a:pt x="23" y="19"/>
                      <a:pt x="12" y="21"/>
                      <a:pt x="1" y="21"/>
                    </a:cubicBezTo>
                    <a:cubicBezTo>
                      <a:pt x="2" y="17"/>
                      <a:pt x="0" y="15"/>
                      <a:pt x="1" y="10"/>
                    </a:cubicBezTo>
                    <a:cubicBezTo>
                      <a:pt x="16" y="10"/>
                      <a:pt x="47" y="0"/>
                      <a:pt x="4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0" name="íṧḷïďe">
                <a:extLst>
                  <a:ext uri="{FF2B5EF4-FFF2-40B4-BE49-F238E27FC236}">
                    <a16:creationId xmlns:a16="http://schemas.microsoft.com/office/drawing/2014/main" id="{DBB46C3E-F25C-41C2-9CEB-7FCA9DA58044}"/>
                  </a:ext>
                </a:extLst>
              </p:cNvPr>
              <p:cNvSpPr/>
              <p:nvPr/>
            </p:nvSpPr>
            <p:spPr bwMode="auto">
              <a:xfrm>
                <a:off x="88900" y="3494088"/>
                <a:ext cx="28575" cy="38100"/>
              </a:xfrm>
              <a:custGeom>
                <a:avLst/>
                <a:gdLst>
                  <a:gd name="T0" fmla="*/ 8 w 9"/>
                  <a:gd name="T1" fmla="*/ 0 h 12"/>
                  <a:gd name="T2" fmla="*/ 9 w 9"/>
                  <a:gd name="T3" fmla="*/ 11 h 12"/>
                  <a:gd name="T4" fmla="*/ 1 w 9"/>
                  <a:gd name="T5" fmla="*/ 12 h 12"/>
                  <a:gd name="T6" fmla="*/ 0 w 9"/>
                  <a:gd name="T7" fmla="*/ 1 h 12"/>
                  <a:gd name="T8" fmla="*/ 8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0"/>
                    </a:moveTo>
                    <a:cubicBezTo>
                      <a:pt x="8" y="4"/>
                      <a:pt x="8" y="8"/>
                      <a:pt x="9" y="11"/>
                    </a:cubicBezTo>
                    <a:cubicBezTo>
                      <a:pt x="7" y="12"/>
                      <a:pt x="2" y="12"/>
                      <a:pt x="1" y="12"/>
                    </a:cubicBezTo>
                    <a:cubicBezTo>
                      <a:pt x="2" y="7"/>
                      <a:pt x="0" y="5"/>
                      <a:pt x="0" y="1"/>
                    </a:cubicBezTo>
                    <a:cubicBezTo>
                      <a:pt x="2" y="0"/>
                      <a:pt x="6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1" name="íṥḷíḑê">
                <a:extLst>
                  <a:ext uri="{FF2B5EF4-FFF2-40B4-BE49-F238E27FC236}">
                    <a16:creationId xmlns:a16="http://schemas.microsoft.com/office/drawing/2014/main" id="{D4B4C47D-104B-4E0D-8CFE-7CD9ACC032F6}"/>
                  </a:ext>
                </a:extLst>
              </p:cNvPr>
              <p:cNvSpPr/>
              <p:nvPr/>
            </p:nvSpPr>
            <p:spPr bwMode="auto">
              <a:xfrm>
                <a:off x="127000" y="3541713"/>
                <a:ext cx="104775" cy="107950"/>
              </a:xfrm>
              <a:custGeom>
                <a:avLst/>
                <a:gdLst>
                  <a:gd name="T0" fmla="*/ 27 w 33"/>
                  <a:gd name="T1" fmla="*/ 0 h 34"/>
                  <a:gd name="T2" fmla="*/ 30 w 33"/>
                  <a:gd name="T3" fmla="*/ 12 h 34"/>
                  <a:gd name="T4" fmla="*/ 11 w 33"/>
                  <a:gd name="T5" fmla="*/ 17 h 34"/>
                  <a:gd name="T6" fmla="*/ 31 w 33"/>
                  <a:gd name="T7" fmla="*/ 19 h 34"/>
                  <a:gd name="T8" fmla="*/ 33 w 33"/>
                  <a:gd name="T9" fmla="*/ 30 h 34"/>
                  <a:gd name="T10" fmla="*/ 5 w 33"/>
                  <a:gd name="T11" fmla="*/ 34 h 34"/>
                  <a:gd name="T12" fmla="*/ 3 w 33"/>
                  <a:gd name="T13" fmla="*/ 25 h 34"/>
                  <a:gd name="T14" fmla="*/ 7 w 33"/>
                  <a:gd name="T15" fmla="*/ 24 h 34"/>
                  <a:gd name="T16" fmla="*/ 1 w 33"/>
                  <a:gd name="T17" fmla="*/ 12 h 34"/>
                  <a:gd name="T18" fmla="*/ 27 w 33"/>
                  <a:gd name="T1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4">
                    <a:moveTo>
                      <a:pt x="27" y="0"/>
                    </a:moveTo>
                    <a:cubicBezTo>
                      <a:pt x="29" y="3"/>
                      <a:pt x="29" y="8"/>
                      <a:pt x="30" y="12"/>
                    </a:cubicBezTo>
                    <a:cubicBezTo>
                      <a:pt x="24" y="14"/>
                      <a:pt x="14" y="12"/>
                      <a:pt x="11" y="17"/>
                    </a:cubicBezTo>
                    <a:cubicBezTo>
                      <a:pt x="11" y="27"/>
                      <a:pt x="24" y="19"/>
                      <a:pt x="31" y="19"/>
                    </a:cubicBezTo>
                    <a:cubicBezTo>
                      <a:pt x="32" y="23"/>
                      <a:pt x="32" y="26"/>
                      <a:pt x="33" y="30"/>
                    </a:cubicBezTo>
                    <a:cubicBezTo>
                      <a:pt x="24" y="31"/>
                      <a:pt x="15" y="34"/>
                      <a:pt x="5" y="34"/>
                    </a:cubicBezTo>
                    <a:cubicBezTo>
                      <a:pt x="4" y="32"/>
                      <a:pt x="4" y="28"/>
                      <a:pt x="3" y="25"/>
                    </a:cubicBezTo>
                    <a:cubicBezTo>
                      <a:pt x="5" y="25"/>
                      <a:pt x="5" y="24"/>
                      <a:pt x="7" y="24"/>
                    </a:cubicBezTo>
                    <a:cubicBezTo>
                      <a:pt x="3" y="20"/>
                      <a:pt x="0" y="17"/>
                      <a:pt x="1" y="12"/>
                    </a:cubicBezTo>
                    <a:cubicBezTo>
                      <a:pt x="2" y="2"/>
                      <a:pt x="18" y="4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2" name="ïṧḻíḑê">
                <a:extLst>
                  <a:ext uri="{FF2B5EF4-FFF2-40B4-BE49-F238E27FC236}">
                    <a16:creationId xmlns:a16="http://schemas.microsoft.com/office/drawing/2014/main" id="{5CE4C9C0-891D-4938-89B2-1EB278C11223}"/>
                  </a:ext>
                </a:extLst>
              </p:cNvPr>
              <p:cNvSpPr/>
              <p:nvPr/>
            </p:nvSpPr>
            <p:spPr bwMode="auto">
              <a:xfrm>
                <a:off x="2093913" y="3560763"/>
                <a:ext cx="127000" cy="57150"/>
              </a:xfrm>
              <a:custGeom>
                <a:avLst/>
                <a:gdLst>
                  <a:gd name="T0" fmla="*/ 2 w 40"/>
                  <a:gd name="T1" fmla="*/ 0 h 18"/>
                  <a:gd name="T2" fmla="*/ 40 w 40"/>
                  <a:gd name="T3" fmla="*/ 7 h 18"/>
                  <a:gd name="T4" fmla="*/ 38 w 40"/>
                  <a:gd name="T5" fmla="*/ 18 h 18"/>
                  <a:gd name="T6" fmla="*/ 0 w 40"/>
                  <a:gd name="T7" fmla="*/ 11 h 18"/>
                  <a:gd name="T8" fmla="*/ 2 w 4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15" y="2"/>
                      <a:pt x="27" y="5"/>
                      <a:pt x="40" y="7"/>
                    </a:cubicBezTo>
                    <a:cubicBezTo>
                      <a:pt x="40" y="11"/>
                      <a:pt x="39" y="14"/>
                      <a:pt x="38" y="18"/>
                    </a:cubicBezTo>
                    <a:cubicBezTo>
                      <a:pt x="26" y="16"/>
                      <a:pt x="13" y="13"/>
                      <a:pt x="0" y="11"/>
                    </a:cubicBezTo>
                    <a:cubicBezTo>
                      <a:pt x="1" y="8"/>
                      <a:pt x="1" y="4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3" name="ïsḷiḋê">
                <a:extLst>
                  <a:ext uri="{FF2B5EF4-FFF2-40B4-BE49-F238E27FC236}">
                    <a16:creationId xmlns:a16="http://schemas.microsoft.com/office/drawing/2014/main" id="{486FCABA-B62E-4B61-AA62-FC6BFA359A6E}"/>
                  </a:ext>
                </a:extLst>
              </p:cNvPr>
              <p:cNvSpPr/>
              <p:nvPr/>
            </p:nvSpPr>
            <p:spPr bwMode="auto">
              <a:xfrm>
                <a:off x="2055813" y="3617913"/>
                <a:ext cx="130175" cy="117475"/>
              </a:xfrm>
              <a:custGeom>
                <a:avLst/>
                <a:gdLst>
                  <a:gd name="T0" fmla="*/ 21 w 41"/>
                  <a:gd name="T1" fmla="*/ 1 h 37"/>
                  <a:gd name="T2" fmla="*/ 25 w 41"/>
                  <a:gd name="T3" fmla="*/ 33 h 37"/>
                  <a:gd name="T4" fmla="*/ 21 w 41"/>
                  <a:gd name="T5" fmla="*/ 1 h 37"/>
                  <a:gd name="T6" fmla="*/ 14 w 41"/>
                  <a:gd name="T7" fmla="*/ 18 h 37"/>
                  <a:gd name="T8" fmla="*/ 28 w 41"/>
                  <a:gd name="T9" fmla="*/ 20 h 37"/>
                  <a:gd name="T10" fmla="*/ 28 w 41"/>
                  <a:gd name="T11" fmla="*/ 15 h 37"/>
                  <a:gd name="T12" fmla="*/ 14 w 41"/>
                  <a:gd name="T1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7">
                    <a:moveTo>
                      <a:pt x="21" y="1"/>
                    </a:moveTo>
                    <a:cubicBezTo>
                      <a:pt x="39" y="0"/>
                      <a:pt x="41" y="30"/>
                      <a:pt x="25" y="33"/>
                    </a:cubicBezTo>
                    <a:cubicBezTo>
                      <a:pt x="3" y="37"/>
                      <a:pt x="0" y="3"/>
                      <a:pt x="21" y="1"/>
                    </a:cubicBezTo>
                    <a:close/>
                    <a:moveTo>
                      <a:pt x="14" y="18"/>
                    </a:moveTo>
                    <a:cubicBezTo>
                      <a:pt x="15" y="22"/>
                      <a:pt x="24" y="24"/>
                      <a:pt x="28" y="20"/>
                    </a:cubicBezTo>
                    <a:cubicBezTo>
                      <a:pt x="28" y="18"/>
                      <a:pt x="28" y="17"/>
                      <a:pt x="28" y="15"/>
                    </a:cubicBezTo>
                    <a:cubicBezTo>
                      <a:pt x="24" y="10"/>
                      <a:pt x="13" y="11"/>
                      <a:pt x="1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4" name="ïṥḻîdé">
                <a:extLst>
                  <a:ext uri="{FF2B5EF4-FFF2-40B4-BE49-F238E27FC236}">
                    <a16:creationId xmlns:a16="http://schemas.microsoft.com/office/drawing/2014/main" id="{022942B9-87E2-4973-AFB2-A5242136E00F}"/>
                  </a:ext>
                </a:extLst>
              </p:cNvPr>
              <p:cNvSpPr/>
              <p:nvPr/>
            </p:nvSpPr>
            <p:spPr bwMode="auto">
              <a:xfrm>
                <a:off x="155575" y="3649663"/>
                <a:ext cx="111125" cy="117475"/>
              </a:xfrm>
              <a:custGeom>
                <a:avLst/>
                <a:gdLst>
                  <a:gd name="T0" fmla="*/ 24 w 35"/>
                  <a:gd name="T1" fmla="*/ 0 h 37"/>
                  <a:gd name="T2" fmla="*/ 25 w 35"/>
                  <a:gd name="T3" fmla="*/ 12 h 37"/>
                  <a:gd name="T4" fmla="*/ 21 w 35"/>
                  <a:gd name="T5" fmla="*/ 34 h 37"/>
                  <a:gd name="T6" fmla="*/ 9 w 35"/>
                  <a:gd name="T7" fmla="*/ 17 h 37"/>
                  <a:gd name="T8" fmla="*/ 13 w 35"/>
                  <a:gd name="T9" fmla="*/ 26 h 37"/>
                  <a:gd name="T10" fmla="*/ 14 w 35"/>
                  <a:gd name="T11" fmla="*/ 36 h 37"/>
                  <a:gd name="T12" fmla="*/ 0 w 35"/>
                  <a:gd name="T13" fmla="*/ 12 h 37"/>
                  <a:gd name="T14" fmla="*/ 24 w 35"/>
                  <a:gd name="T15" fmla="*/ 0 h 37"/>
                  <a:gd name="T16" fmla="*/ 16 w 35"/>
                  <a:gd name="T17" fmla="*/ 15 h 37"/>
                  <a:gd name="T18" fmla="*/ 24 w 35"/>
                  <a:gd name="T19" fmla="*/ 23 h 37"/>
                  <a:gd name="T20" fmla="*/ 16 w 35"/>
                  <a:gd name="T21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37">
                    <a:moveTo>
                      <a:pt x="24" y="0"/>
                    </a:moveTo>
                    <a:cubicBezTo>
                      <a:pt x="26" y="4"/>
                      <a:pt x="29" y="11"/>
                      <a:pt x="25" y="12"/>
                    </a:cubicBezTo>
                    <a:cubicBezTo>
                      <a:pt x="34" y="16"/>
                      <a:pt x="35" y="37"/>
                      <a:pt x="21" y="34"/>
                    </a:cubicBezTo>
                    <a:cubicBezTo>
                      <a:pt x="15" y="32"/>
                      <a:pt x="15" y="21"/>
                      <a:pt x="9" y="17"/>
                    </a:cubicBezTo>
                    <a:cubicBezTo>
                      <a:pt x="5" y="20"/>
                      <a:pt x="10" y="26"/>
                      <a:pt x="13" y="26"/>
                    </a:cubicBezTo>
                    <a:cubicBezTo>
                      <a:pt x="13" y="30"/>
                      <a:pt x="13" y="33"/>
                      <a:pt x="14" y="36"/>
                    </a:cubicBezTo>
                    <a:cubicBezTo>
                      <a:pt x="2" y="36"/>
                      <a:pt x="1" y="24"/>
                      <a:pt x="0" y="12"/>
                    </a:cubicBezTo>
                    <a:cubicBezTo>
                      <a:pt x="5" y="4"/>
                      <a:pt x="18" y="6"/>
                      <a:pt x="24" y="0"/>
                    </a:cubicBezTo>
                    <a:close/>
                    <a:moveTo>
                      <a:pt x="16" y="15"/>
                    </a:moveTo>
                    <a:cubicBezTo>
                      <a:pt x="18" y="18"/>
                      <a:pt x="18" y="24"/>
                      <a:pt x="24" y="23"/>
                    </a:cubicBezTo>
                    <a:cubicBezTo>
                      <a:pt x="26" y="18"/>
                      <a:pt x="21" y="13"/>
                      <a:pt x="16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5" name="îṧḷîḍé">
                <a:extLst>
                  <a:ext uri="{FF2B5EF4-FFF2-40B4-BE49-F238E27FC236}">
                    <a16:creationId xmlns:a16="http://schemas.microsoft.com/office/drawing/2014/main" id="{883CBF34-E2FD-4979-AC86-8DB5653B0B12}"/>
                  </a:ext>
                </a:extLst>
              </p:cNvPr>
              <p:cNvSpPr/>
              <p:nvPr/>
            </p:nvSpPr>
            <p:spPr bwMode="auto">
              <a:xfrm>
                <a:off x="2001838" y="3697288"/>
                <a:ext cx="184150" cy="149225"/>
              </a:xfrm>
              <a:custGeom>
                <a:avLst/>
                <a:gdLst>
                  <a:gd name="T0" fmla="*/ 19 w 58"/>
                  <a:gd name="T1" fmla="*/ 8 h 47"/>
                  <a:gd name="T2" fmla="*/ 16 w 58"/>
                  <a:gd name="T3" fmla="*/ 28 h 47"/>
                  <a:gd name="T4" fmla="*/ 18 w 58"/>
                  <a:gd name="T5" fmla="*/ 17 h 47"/>
                  <a:gd name="T6" fmla="*/ 36 w 58"/>
                  <a:gd name="T7" fmla="*/ 36 h 47"/>
                  <a:gd name="T8" fmla="*/ 39 w 58"/>
                  <a:gd name="T9" fmla="*/ 38 h 47"/>
                  <a:gd name="T10" fmla="*/ 35 w 58"/>
                  <a:gd name="T11" fmla="*/ 47 h 47"/>
                  <a:gd name="T12" fmla="*/ 2 w 58"/>
                  <a:gd name="T13" fmla="*/ 30 h 47"/>
                  <a:gd name="T14" fmla="*/ 19 w 58"/>
                  <a:gd name="T15" fmla="*/ 8 h 47"/>
                  <a:gd name="T16" fmla="*/ 34 w 58"/>
                  <a:gd name="T17" fmla="*/ 27 h 47"/>
                  <a:gd name="T18" fmla="*/ 25 w 58"/>
                  <a:gd name="T19" fmla="*/ 23 h 47"/>
                  <a:gd name="T20" fmla="*/ 34 w 58"/>
                  <a:gd name="T21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7">
                    <a:moveTo>
                      <a:pt x="19" y="8"/>
                    </a:moveTo>
                    <a:cubicBezTo>
                      <a:pt x="20" y="16"/>
                      <a:pt x="1" y="23"/>
                      <a:pt x="16" y="28"/>
                    </a:cubicBezTo>
                    <a:cubicBezTo>
                      <a:pt x="16" y="25"/>
                      <a:pt x="16" y="19"/>
                      <a:pt x="18" y="17"/>
                    </a:cubicBezTo>
                    <a:cubicBezTo>
                      <a:pt x="28" y="0"/>
                      <a:pt x="58" y="27"/>
                      <a:pt x="36" y="36"/>
                    </a:cubicBezTo>
                    <a:cubicBezTo>
                      <a:pt x="36" y="37"/>
                      <a:pt x="38" y="36"/>
                      <a:pt x="39" y="38"/>
                    </a:cubicBezTo>
                    <a:cubicBezTo>
                      <a:pt x="37" y="41"/>
                      <a:pt x="36" y="44"/>
                      <a:pt x="35" y="47"/>
                    </a:cubicBezTo>
                    <a:cubicBezTo>
                      <a:pt x="27" y="41"/>
                      <a:pt x="5" y="41"/>
                      <a:pt x="2" y="30"/>
                    </a:cubicBezTo>
                    <a:cubicBezTo>
                      <a:pt x="0" y="22"/>
                      <a:pt x="7" y="3"/>
                      <a:pt x="19" y="8"/>
                    </a:cubicBezTo>
                    <a:close/>
                    <a:moveTo>
                      <a:pt x="34" y="27"/>
                    </a:moveTo>
                    <a:cubicBezTo>
                      <a:pt x="33" y="24"/>
                      <a:pt x="27" y="22"/>
                      <a:pt x="25" y="23"/>
                    </a:cubicBezTo>
                    <a:cubicBezTo>
                      <a:pt x="14" y="29"/>
                      <a:pt x="37" y="39"/>
                      <a:pt x="3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6" name="îṥlíďê">
                <a:extLst>
                  <a:ext uri="{FF2B5EF4-FFF2-40B4-BE49-F238E27FC236}">
                    <a16:creationId xmlns:a16="http://schemas.microsoft.com/office/drawing/2014/main" id="{2DF07E98-2E5F-4B96-B867-B0C845C31168}"/>
                  </a:ext>
                </a:extLst>
              </p:cNvPr>
              <p:cNvSpPr/>
              <p:nvPr/>
            </p:nvSpPr>
            <p:spPr bwMode="auto">
              <a:xfrm>
                <a:off x="187325" y="3763963"/>
                <a:ext cx="92075" cy="66675"/>
              </a:xfrm>
              <a:custGeom>
                <a:avLst/>
                <a:gdLst>
                  <a:gd name="T0" fmla="*/ 29 w 29"/>
                  <a:gd name="T1" fmla="*/ 11 h 21"/>
                  <a:gd name="T2" fmla="*/ 5 w 29"/>
                  <a:gd name="T3" fmla="*/ 21 h 21"/>
                  <a:gd name="T4" fmla="*/ 0 w 29"/>
                  <a:gd name="T5" fmla="*/ 10 h 21"/>
                  <a:gd name="T6" fmla="*/ 25 w 29"/>
                  <a:gd name="T7" fmla="*/ 0 h 21"/>
                  <a:gd name="T8" fmla="*/ 29 w 29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1">
                    <a:moveTo>
                      <a:pt x="29" y="11"/>
                    </a:moveTo>
                    <a:cubicBezTo>
                      <a:pt x="21" y="14"/>
                      <a:pt x="12" y="17"/>
                      <a:pt x="5" y="21"/>
                    </a:cubicBezTo>
                    <a:cubicBezTo>
                      <a:pt x="2" y="18"/>
                      <a:pt x="1" y="14"/>
                      <a:pt x="0" y="10"/>
                    </a:cubicBezTo>
                    <a:cubicBezTo>
                      <a:pt x="8" y="7"/>
                      <a:pt x="17" y="4"/>
                      <a:pt x="25" y="0"/>
                    </a:cubicBezTo>
                    <a:cubicBezTo>
                      <a:pt x="27" y="3"/>
                      <a:pt x="29" y="7"/>
                      <a:pt x="2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7" name="îṧľîḑè">
                <a:extLst>
                  <a:ext uri="{FF2B5EF4-FFF2-40B4-BE49-F238E27FC236}">
                    <a16:creationId xmlns:a16="http://schemas.microsoft.com/office/drawing/2014/main" id="{8A054616-345D-4C8F-968E-6019829F3503}"/>
                  </a:ext>
                </a:extLst>
              </p:cNvPr>
              <p:cNvSpPr/>
              <p:nvPr/>
            </p:nvSpPr>
            <p:spPr bwMode="auto">
              <a:xfrm>
                <a:off x="155575" y="3792538"/>
                <a:ext cx="34925" cy="47625"/>
              </a:xfrm>
              <a:custGeom>
                <a:avLst/>
                <a:gdLst>
                  <a:gd name="T0" fmla="*/ 11 w 11"/>
                  <a:gd name="T1" fmla="*/ 13 h 15"/>
                  <a:gd name="T2" fmla="*/ 4 w 11"/>
                  <a:gd name="T3" fmla="*/ 15 h 15"/>
                  <a:gd name="T4" fmla="*/ 0 w 11"/>
                  <a:gd name="T5" fmla="*/ 4 h 15"/>
                  <a:gd name="T6" fmla="*/ 11 w 11"/>
                  <a:gd name="T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11" y="13"/>
                    </a:moveTo>
                    <a:cubicBezTo>
                      <a:pt x="8" y="13"/>
                      <a:pt x="7" y="15"/>
                      <a:pt x="4" y="15"/>
                    </a:cubicBezTo>
                    <a:cubicBezTo>
                      <a:pt x="3" y="11"/>
                      <a:pt x="0" y="9"/>
                      <a:pt x="0" y="4"/>
                    </a:cubicBezTo>
                    <a:cubicBezTo>
                      <a:pt x="8" y="0"/>
                      <a:pt x="9" y="7"/>
                      <a:pt x="1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8" name="íṣlidê">
                <a:extLst>
                  <a:ext uri="{FF2B5EF4-FFF2-40B4-BE49-F238E27FC236}">
                    <a16:creationId xmlns:a16="http://schemas.microsoft.com/office/drawing/2014/main" id="{724A2B6A-3D77-478B-9C93-10263799A7ED}"/>
                  </a:ext>
                </a:extLst>
              </p:cNvPr>
              <p:cNvSpPr/>
              <p:nvPr/>
            </p:nvSpPr>
            <p:spPr bwMode="auto">
              <a:xfrm>
                <a:off x="1966913" y="3805238"/>
                <a:ext cx="133350" cy="149225"/>
              </a:xfrm>
              <a:custGeom>
                <a:avLst/>
                <a:gdLst>
                  <a:gd name="T0" fmla="*/ 14 w 42"/>
                  <a:gd name="T1" fmla="*/ 6 h 47"/>
                  <a:gd name="T2" fmla="*/ 13 w 42"/>
                  <a:gd name="T3" fmla="*/ 17 h 47"/>
                  <a:gd name="T4" fmla="*/ 42 w 42"/>
                  <a:gd name="T5" fmla="*/ 19 h 47"/>
                  <a:gd name="T6" fmla="*/ 38 w 42"/>
                  <a:gd name="T7" fmla="*/ 28 h 47"/>
                  <a:gd name="T8" fmla="*/ 20 w 42"/>
                  <a:gd name="T9" fmla="*/ 26 h 47"/>
                  <a:gd name="T10" fmla="*/ 33 w 42"/>
                  <a:gd name="T11" fmla="*/ 40 h 47"/>
                  <a:gd name="T12" fmla="*/ 28 w 42"/>
                  <a:gd name="T13" fmla="*/ 47 h 47"/>
                  <a:gd name="T14" fmla="*/ 14 w 42"/>
                  <a:gd name="T15" fmla="*/ 34 h 47"/>
                  <a:gd name="T16" fmla="*/ 2 w 42"/>
                  <a:gd name="T17" fmla="*/ 19 h 47"/>
                  <a:gd name="T18" fmla="*/ 14 w 42"/>
                  <a:gd name="T1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7">
                    <a:moveTo>
                      <a:pt x="14" y="6"/>
                    </a:moveTo>
                    <a:cubicBezTo>
                      <a:pt x="13" y="9"/>
                      <a:pt x="9" y="13"/>
                      <a:pt x="13" y="17"/>
                    </a:cubicBezTo>
                    <a:cubicBezTo>
                      <a:pt x="23" y="17"/>
                      <a:pt x="33" y="18"/>
                      <a:pt x="42" y="19"/>
                    </a:cubicBezTo>
                    <a:cubicBezTo>
                      <a:pt x="42" y="23"/>
                      <a:pt x="40" y="25"/>
                      <a:pt x="38" y="28"/>
                    </a:cubicBezTo>
                    <a:cubicBezTo>
                      <a:pt x="33" y="29"/>
                      <a:pt x="26" y="27"/>
                      <a:pt x="20" y="26"/>
                    </a:cubicBezTo>
                    <a:cubicBezTo>
                      <a:pt x="23" y="31"/>
                      <a:pt x="30" y="34"/>
                      <a:pt x="33" y="40"/>
                    </a:cubicBezTo>
                    <a:cubicBezTo>
                      <a:pt x="30" y="42"/>
                      <a:pt x="30" y="45"/>
                      <a:pt x="28" y="47"/>
                    </a:cubicBezTo>
                    <a:cubicBezTo>
                      <a:pt x="24" y="44"/>
                      <a:pt x="19" y="39"/>
                      <a:pt x="14" y="34"/>
                    </a:cubicBezTo>
                    <a:cubicBezTo>
                      <a:pt x="10" y="29"/>
                      <a:pt x="3" y="23"/>
                      <a:pt x="2" y="19"/>
                    </a:cubicBezTo>
                    <a:cubicBezTo>
                      <a:pt x="0" y="11"/>
                      <a:pt x="5" y="0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9" name="í$ļïdè">
                <a:extLst>
                  <a:ext uri="{FF2B5EF4-FFF2-40B4-BE49-F238E27FC236}">
                    <a16:creationId xmlns:a16="http://schemas.microsoft.com/office/drawing/2014/main" id="{D5FA0E6C-6A7B-4B2C-9A7D-74E8B6A81E52}"/>
                  </a:ext>
                </a:extLst>
              </p:cNvPr>
              <p:cNvSpPr/>
              <p:nvPr/>
            </p:nvSpPr>
            <p:spPr bwMode="auto">
              <a:xfrm>
                <a:off x="177800" y="3846513"/>
                <a:ext cx="141288" cy="123825"/>
              </a:xfrm>
              <a:custGeom>
                <a:avLst/>
                <a:gdLst>
                  <a:gd name="T0" fmla="*/ 45 w 45"/>
                  <a:gd name="T1" fmla="*/ 11 h 39"/>
                  <a:gd name="T2" fmla="*/ 20 w 45"/>
                  <a:gd name="T3" fmla="*/ 24 h 39"/>
                  <a:gd name="T4" fmla="*/ 25 w 45"/>
                  <a:gd name="T5" fmla="*/ 34 h 39"/>
                  <a:gd name="T6" fmla="*/ 17 w 45"/>
                  <a:gd name="T7" fmla="*/ 39 h 39"/>
                  <a:gd name="T8" fmla="*/ 0 w 45"/>
                  <a:gd name="T9" fmla="*/ 6 h 39"/>
                  <a:gd name="T10" fmla="*/ 9 w 45"/>
                  <a:gd name="T11" fmla="*/ 2 h 39"/>
                  <a:gd name="T12" fmla="*/ 14 w 45"/>
                  <a:gd name="T13" fmla="*/ 13 h 39"/>
                  <a:gd name="T14" fmla="*/ 40 w 45"/>
                  <a:gd name="T15" fmla="*/ 0 h 39"/>
                  <a:gd name="T16" fmla="*/ 45 w 45"/>
                  <a:gd name="T1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39">
                    <a:moveTo>
                      <a:pt x="45" y="11"/>
                    </a:moveTo>
                    <a:cubicBezTo>
                      <a:pt x="37" y="15"/>
                      <a:pt x="28" y="19"/>
                      <a:pt x="20" y="24"/>
                    </a:cubicBezTo>
                    <a:cubicBezTo>
                      <a:pt x="22" y="27"/>
                      <a:pt x="23" y="31"/>
                      <a:pt x="25" y="34"/>
                    </a:cubicBezTo>
                    <a:cubicBezTo>
                      <a:pt x="24" y="37"/>
                      <a:pt x="19" y="37"/>
                      <a:pt x="17" y="39"/>
                    </a:cubicBezTo>
                    <a:cubicBezTo>
                      <a:pt x="11" y="29"/>
                      <a:pt x="6" y="18"/>
                      <a:pt x="0" y="6"/>
                    </a:cubicBezTo>
                    <a:cubicBezTo>
                      <a:pt x="4" y="5"/>
                      <a:pt x="6" y="3"/>
                      <a:pt x="9" y="2"/>
                    </a:cubicBezTo>
                    <a:cubicBezTo>
                      <a:pt x="11" y="6"/>
                      <a:pt x="12" y="9"/>
                      <a:pt x="14" y="13"/>
                    </a:cubicBezTo>
                    <a:cubicBezTo>
                      <a:pt x="23" y="9"/>
                      <a:pt x="31" y="4"/>
                      <a:pt x="40" y="0"/>
                    </a:cubicBezTo>
                    <a:cubicBezTo>
                      <a:pt x="42" y="4"/>
                      <a:pt x="44" y="7"/>
                      <a:pt x="4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0" name="iŝľiḓê">
                <a:extLst>
                  <a:ext uri="{FF2B5EF4-FFF2-40B4-BE49-F238E27FC236}">
                    <a16:creationId xmlns:a16="http://schemas.microsoft.com/office/drawing/2014/main" id="{D38B189C-DE8D-4A8D-A3C3-ACC671904AE6}"/>
                  </a:ext>
                </a:extLst>
              </p:cNvPr>
              <p:cNvSpPr/>
              <p:nvPr/>
            </p:nvSpPr>
            <p:spPr bwMode="auto">
              <a:xfrm>
                <a:off x="347663" y="4086225"/>
                <a:ext cx="203200" cy="158750"/>
              </a:xfrm>
              <a:custGeom>
                <a:avLst/>
                <a:gdLst>
                  <a:gd name="T0" fmla="*/ 64 w 64"/>
                  <a:gd name="T1" fmla="*/ 14 h 50"/>
                  <a:gd name="T2" fmla="*/ 43 w 64"/>
                  <a:gd name="T3" fmla="*/ 15 h 50"/>
                  <a:gd name="T4" fmla="*/ 51 w 64"/>
                  <a:gd name="T5" fmla="*/ 22 h 50"/>
                  <a:gd name="T6" fmla="*/ 38 w 64"/>
                  <a:gd name="T7" fmla="*/ 20 h 50"/>
                  <a:gd name="T8" fmla="*/ 35 w 64"/>
                  <a:gd name="T9" fmla="*/ 50 h 50"/>
                  <a:gd name="T10" fmla="*/ 22 w 64"/>
                  <a:gd name="T11" fmla="*/ 45 h 50"/>
                  <a:gd name="T12" fmla="*/ 29 w 64"/>
                  <a:gd name="T13" fmla="*/ 23 h 50"/>
                  <a:gd name="T14" fmla="*/ 0 w 64"/>
                  <a:gd name="T15" fmla="*/ 18 h 50"/>
                  <a:gd name="T16" fmla="*/ 8 w 64"/>
                  <a:gd name="T17" fmla="*/ 24 h 50"/>
                  <a:gd name="T18" fmla="*/ 25 w 64"/>
                  <a:gd name="T19" fmla="*/ 18 h 50"/>
                  <a:gd name="T20" fmla="*/ 14 w 64"/>
                  <a:gd name="T21" fmla="*/ 16 h 50"/>
                  <a:gd name="T22" fmla="*/ 14 w 64"/>
                  <a:gd name="T23" fmla="*/ 6 h 50"/>
                  <a:gd name="T24" fmla="*/ 31 w 64"/>
                  <a:gd name="T25" fmla="*/ 13 h 50"/>
                  <a:gd name="T26" fmla="*/ 42 w 64"/>
                  <a:gd name="T27" fmla="*/ 6 h 50"/>
                  <a:gd name="T28" fmla="*/ 45 w 64"/>
                  <a:gd name="T29" fmla="*/ 0 h 50"/>
                  <a:gd name="T30" fmla="*/ 47 w 64"/>
                  <a:gd name="T31" fmla="*/ 0 h 50"/>
                  <a:gd name="T32" fmla="*/ 64 w 64"/>
                  <a:gd name="T33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50">
                    <a:moveTo>
                      <a:pt x="64" y="14"/>
                    </a:moveTo>
                    <a:cubicBezTo>
                      <a:pt x="59" y="18"/>
                      <a:pt x="48" y="8"/>
                      <a:pt x="43" y="15"/>
                    </a:cubicBezTo>
                    <a:cubicBezTo>
                      <a:pt x="46" y="16"/>
                      <a:pt x="50" y="17"/>
                      <a:pt x="51" y="22"/>
                    </a:cubicBezTo>
                    <a:cubicBezTo>
                      <a:pt x="47" y="25"/>
                      <a:pt x="42" y="20"/>
                      <a:pt x="38" y="20"/>
                    </a:cubicBezTo>
                    <a:cubicBezTo>
                      <a:pt x="30" y="26"/>
                      <a:pt x="28" y="43"/>
                      <a:pt x="35" y="50"/>
                    </a:cubicBezTo>
                    <a:cubicBezTo>
                      <a:pt x="30" y="49"/>
                      <a:pt x="27" y="46"/>
                      <a:pt x="22" y="45"/>
                    </a:cubicBezTo>
                    <a:cubicBezTo>
                      <a:pt x="20" y="34"/>
                      <a:pt x="26" y="29"/>
                      <a:pt x="29" y="23"/>
                    </a:cubicBezTo>
                    <a:cubicBezTo>
                      <a:pt x="22" y="27"/>
                      <a:pt x="1" y="35"/>
                      <a:pt x="0" y="18"/>
                    </a:cubicBezTo>
                    <a:cubicBezTo>
                      <a:pt x="4" y="18"/>
                      <a:pt x="5" y="22"/>
                      <a:pt x="8" y="24"/>
                    </a:cubicBezTo>
                    <a:cubicBezTo>
                      <a:pt x="16" y="24"/>
                      <a:pt x="22" y="21"/>
                      <a:pt x="25" y="18"/>
                    </a:cubicBezTo>
                    <a:cubicBezTo>
                      <a:pt x="24" y="16"/>
                      <a:pt x="18" y="18"/>
                      <a:pt x="14" y="16"/>
                    </a:cubicBezTo>
                    <a:cubicBezTo>
                      <a:pt x="13" y="14"/>
                      <a:pt x="14" y="9"/>
                      <a:pt x="14" y="6"/>
                    </a:cubicBezTo>
                    <a:cubicBezTo>
                      <a:pt x="19" y="9"/>
                      <a:pt x="25" y="13"/>
                      <a:pt x="31" y="13"/>
                    </a:cubicBezTo>
                    <a:cubicBezTo>
                      <a:pt x="37" y="12"/>
                      <a:pt x="38" y="5"/>
                      <a:pt x="42" y="6"/>
                    </a:cubicBezTo>
                    <a:cubicBezTo>
                      <a:pt x="43" y="4"/>
                      <a:pt x="44" y="1"/>
                      <a:pt x="45" y="0"/>
                    </a:cubicBezTo>
                    <a:cubicBezTo>
                      <a:pt x="46" y="0"/>
                      <a:pt x="46" y="0"/>
                      <a:pt x="47" y="0"/>
                    </a:cubicBezTo>
                    <a:cubicBezTo>
                      <a:pt x="50" y="7"/>
                      <a:pt x="63" y="5"/>
                      <a:pt x="6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1" name="i$ľiḓê">
                <a:extLst>
                  <a:ext uri="{FF2B5EF4-FFF2-40B4-BE49-F238E27FC236}">
                    <a16:creationId xmlns:a16="http://schemas.microsoft.com/office/drawing/2014/main" id="{43803B2E-B5DD-45BD-A7B6-5B9FF6FB4B42}"/>
                  </a:ext>
                </a:extLst>
              </p:cNvPr>
              <p:cNvSpPr/>
              <p:nvPr/>
            </p:nvSpPr>
            <p:spPr bwMode="auto">
              <a:xfrm>
                <a:off x="646113" y="4264025"/>
                <a:ext cx="142875" cy="165100"/>
              </a:xfrm>
              <a:custGeom>
                <a:avLst/>
                <a:gdLst>
                  <a:gd name="T0" fmla="*/ 25 w 45"/>
                  <a:gd name="T1" fmla="*/ 34 h 52"/>
                  <a:gd name="T2" fmla="*/ 30 w 45"/>
                  <a:gd name="T3" fmla="*/ 35 h 52"/>
                  <a:gd name="T4" fmla="*/ 32 w 45"/>
                  <a:gd name="T5" fmla="*/ 30 h 52"/>
                  <a:gd name="T6" fmla="*/ 37 w 45"/>
                  <a:gd name="T7" fmla="*/ 37 h 52"/>
                  <a:gd name="T8" fmla="*/ 23 w 45"/>
                  <a:gd name="T9" fmla="*/ 39 h 52"/>
                  <a:gd name="T10" fmla="*/ 14 w 45"/>
                  <a:gd name="T11" fmla="*/ 52 h 52"/>
                  <a:gd name="T12" fmla="*/ 16 w 45"/>
                  <a:gd name="T13" fmla="*/ 39 h 52"/>
                  <a:gd name="T14" fmla="*/ 10 w 45"/>
                  <a:gd name="T15" fmla="*/ 34 h 52"/>
                  <a:gd name="T16" fmla="*/ 19 w 45"/>
                  <a:gd name="T17" fmla="*/ 34 h 52"/>
                  <a:gd name="T18" fmla="*/ 17 w 45"/>
                  <a:gd name="T19" fmla="*/ 28 h 52"/>
                  <a:gd name="T20" fmla="*/ 21 w 45"/>
                  <a:gd name="T21" fmla="*/ 28 h 52"/>
                  <a:gd name="T22" fmla="*/ 20 w 45"/>
                  <a:gd name="T23" fmla="*/ 25 h 52"/>
                  <a:gd name="T24" fmla="*/ 23 w 45"/>
                  <a:gd name="T25" fmla="*/ 24 h 52"/>
                  <a:gd name="T26" fmla="*/ 20 w 45"/>
                  <a:gd name="T27" fmla="*/ 20 h 52"/>
                  <a:gd name="T28" fmla="*/ 3 w 45"/>
                  <a:gd name="T29" fmla="*/ 37 h 52"/>
                  <a:gd name="T30" fmla="*/ 3 w 45"/>
                  <a:gd name="T31" fmla="*/ 30 h 52"/>
                  <a:gd name="T32" fmla="*/ 16 w 45"/>
                  <a:gd name="T33" fmla="*/ 11 h 52"/>
                  <a:gd name="T34" fmla="*/ 24 w 45"/>
                  <a:gd name="T35" fmla="*/ 0 h 52"/>
                  <a:gd name="T36" fmla="*/ 27 w 45"/>
                  <a:gd name="T37" fmla="*/ 10 h 52"/>
                  <a:gd name="T38" fmla="*/ 37 w 45"/>
                  <a:gd name="T39" fmla="*/ 0 h 52"/>
                  <a:gd name="T40" fmla="*/ 39 w 45"/>
                  <a:gd name="T41" fmla="*/ 8 h 52"/>
                  <a:gd name="T42" fmla="*/ 44 w 45"/>
                  <a:gd name="T43" fmla="*/ 15 h 52"/>
                  <a:gd name="T44" fmla="*/ 35 w 45"/>
                  <a:gd name="T45" fmla="*/ 18 h 52"/>
                  <a:gd name="T46" fmla="*/ 42 w 45"/>
                  <a:gd name="T47" fmla="*/ 18 h 52"/>
                  <a:gd name="T48" fmla="*/ 43 w 45"/>
                  <a:gd name="T49" fmla="*/ 22 h 52"/>
                  <a:gd name="T50" fmla="*/ 31 w 45"/>
                  <a:gd name="T51" fmla="*/ 22 h 52"/>
                  <a:gd name="T52" fmla="*/ 34 w 45"/>
                  <a:gd name="T53" fmla="*/ 26 h 52"/>
                  <a:gd name="T54" fmla="*/ 29 w 45"/>
                  <a:gd name="T55" fmla="*/ 28 h 52"/>
                  <a:gd name="T56" fmla="*/ 31 w 45"/>
                  <a:gd name="T57" fmla="*/ 30 h 52"/>
                  <a:gd name="T58" fmla="*/ 25 w 45"/>
                  <a:gd name="T59" fmla="*/ 34 h 52"/>
                  <a:gd name="T60" fmla="*/ 23 w 45"/>
                  <a:gd name="T61" fmla="*/ 18 h 52"/>
                  <a:gd name="T62" fmla="*/ 28 w 45"/>
                  <a:gd name="T63" fmla="*/ 16 h 52"/>
                  <a:gd name="T64" fmla="*/ 26 w 45"/>
                  <a:gd name="T65" fmla="*/ 9 h 52"/>
                  <a:gd name="T66" fmla="*/ 23 w 45"/>
                  <a:gd name="T67" fmla="*/ 18 h 52"/>
                  <a:gd name="T68" fmla="*/ 36 w 45"/>
                  <a:gd name="T69" fmla="*/ 14 h 52"/>
                  <a:gd name="T70" fmla="*/ 39 w 45"/>
                  <a:gd name="T71" fmla="*/ 13 h 52"/>
                  <a:gd name="T72" fmla="*/ 39 w 45"/>
                  <a:gd name="T73" fmla="*/ 12 h 52"/>
                  <a:gd name="T74" fmla="*/ 38 w 45"/>
                  <a:gd name="T75" fmla="*/ 11 h 52"/>
                  <a:gd name="T76" fmla="*/ 36 w 45"/>
                  <a:gd name="T77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5" h="52">
                    <a:moveTo>
                      <a:pt x="25" y="34"/>
                    </a:moveTo>
                    <a:cubicBezTo>
                      <a:pt x="25" y="35"/>
                      <a:pt x="28" y="35"/>
                      <a:pt x="30" y="35"/>
                    </a:cubicBezTo>
                    <a:cubicBezTo>
                      <a:pt x="32" y="35"/>
                      <a:pt x="31" y="31"/>
                      <a:pt x="32" y="30"/>
                    </a:cubicBezTo>
                    <a:cubicBezTo>
                      <a:pt x="34" y="32"/>
                      <a:pt x="35" y="35"/>
                      <a:pt x="37" y="37"/>
                    </a:cubicBezTo>
                    <a:cubicBezTo>
                      <a:pt x="36" y="40"/>
                      <a:pt x="28" y="38"/>
                      <a:pt x="23" y="39"/>
                    </a:cubicBezTo>
                    <a:cubicBezTo>
                      <a:pt x="19" y="42"/>
                      <a:pt x="19" y="49"/>
                      <a:pt x="14" y="52"/>
                    </a:cubicBezTo>
                    <a:cubicBezTo>
                      <a:pt x="8" y="49"/>
                      <a:pt x="14" y="44"/>
                      <a:pt x="16" y="39"/>
                    </a:cubicBezTo>
                    <a:cubicBezTo>
                      <a:pt x="13" y="39"/>
                      <a:pt x="11" y="37"/>
                      <a:pt x="10" y="34"/>
                    </a:cubicBezTo>
                    <a:cubicBezTo>
                      <a:pt x="12" y="33"/>
                      <a:pt x="17" y="35"/>
                      <a:pt x="19" y="34"/>
                    </a:cubicBezTo>
                    <a:cubicBezTo>
                      <a:pt x="19" y="31"/>
                      <a:pt x="17" y="31"/>
                      <a:pt x="17" y="28"/>
                    </a:cubicBezTo>
                    <a:cubicBezTo>
                      <a:pt x="18" y="28"/>
                      <a:pt x="20" y="28"/>
                      <a:pt x="21" y="28"/>
                    </a:cubicBezTo>
                    <a:cubicBezTo>
                      <a:pt x="21" y="27"/>
                      <a:pt x="20" y="26"/>
                      <a:pt x="20" y="25"/>
                    </a:cubicBezTo>
                    <a:cubicBezTo>
                      <a:pt x="20" y="23"/>
                      <a:pt x="22" y="24"/>
                      <a:pt x="23" y="24"/>
                    </a:cubicBezTo>
                    <a:cubicBezTo>
                      <a:pt x="24" y="21"/>
                      <a:pt x="21" y="21"/>
                      <a:pt x="20" y="20"/>
                    </a:cubicBezTo>
                    <a:cubicBezTo>
                      <a:pt x="13" y="24"/>
                      <a:pt x="11" y="34"/>
                      <a:pt x="3" y="37"/>
                    </a:cubicBezTo>
                    <a:cubicBezTo>
                      <a:pt x="0" y="36"/>
                      <a:pt x="2" y="33"/>
                      <a:pt x="3" y="30"/>
                    </a:cubicBezTo>
                    <a:cubicBezTo>
                      <a:pt x="10" y="27"/>
                      <a:pt x="16" y="22"/>
                      <a:pt x="16" y="11"/>
                    </a:cubicBezTo>
                    <a:cubicBezTo>
                      <a:pt x="22" y="11"/>
                      <a:pt x="22" y="4"/>
                      <a:pt x="24" y="0"/>
                    </a:cubicBezTo>
                    <a:cubicBezTo>
                      <a:pt x="28" y="1"/>
                      <a:pt x="30" y="7"/>
                      <a:pt x="27" y="10"/>
                    </a:cubicBezTo>
                    <a:cubicBezTo>
                      <a:pt x="34" y="11"/>
                      <a:pt x="32" y="2"/>
                      <a:pt x="37" y="0"/>
                    </a:cubicBezTo>
                    <a:cubicBezTo>
                      <a:pt x="38" y="3"/>
                      <a:pt x="41" y="5"/>
                      <a:pt x="39" y="8"/>
                    </a:cubicBezTo>
                    <a:cubicBezTo>
                      <a:pt x="42" y="9"/>
                      <a:pt x="45" y="10"/>
                      <a:pt x="44" y="15"/>
                    </a:cubicBezTo>
                    <a:cubicBezTo>
                      <a:pt x="41" y="16"/>
                      <a:pt x="37" y="16"/>
                      <a:pt x="35" y="18"/>
                    </a:cubicBezTo>
                    <a:cubicBezTo>
                      <a:pt x="36" y="19"/>
                      <a:pt x="40" y="18"/>
                      <a:pt x="42" y="18"/>
                    </a:cubicBezTo>
                    <a:cubicBezTo>
                      <a:pt x="42" y="19"/>
                      <a:pt x="43" y="20"/>
                      <a:pt x="43" y="22"/>
                    </a:cubicBezTo>
                    <a:cubicBezTo>
                      <a:pt x="40" y="23"/>
                      <a:pt x="35" y="20"/>
                      <a:pt x="31" y="22"/>
                    </a:cubicBezTo>
                    <a:cubicBezTo>
                      <a:pt x="31" y="24"/>
                      <a:pt x="33" y="24"/>
                      <a:pt x="34" y="26"/>
                    </a:cubicBezTo>
                    <a:cubicBezTo>
                      <a:pt x="33" y="27"/>
                      <a:pt x="32" y="28"/>
                      <a:pt x="29" y="28"/>
                    </a:cubicBezTo>
                    <a:cubicBezTo>
                      <a:pt x="29" y="29"/>
                      <a:pt x="30" y="30"/>
                      <a:pt x="31" y="30"/>
                    </a:cubicBezTo>
                    <a:cubicBezTo>
                      <a:pt x="31" y="33"/>
                      <a:pt x="25" y="31"/>
                      <a:pt x="25" y="34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27" y="17"/>
                      <a:pt x="28" y="16"/>
                    </a:cubicBezTo>
                    <a:cubicBezTo>
                      <a:pt x="27" y="13"/>
                      <a:pt x="23" y="13"/>
                      <a:pt x="26" y="9"/>
                    </a:cubicBezTo>
                    <a:cubicBezTo>
                      <a:pt x="20" y="9"/>
                      <a:pt x="21" y="14"/>
                      <a:pt x="23" y="18"/>
                    </a:cubicBezTo>
                    <a:close/>
                    <a:moveTo>
                      <a:pt x="36" y="14"/>
                    </a:moveTo>
                    <a:cubicBezTo>
                      <a:pt x="38" y="14"/>
                      <a:pt x="38" y="13"/>
                      <a:pt x="39" y="13"/>
                    </a:cubicBezTo>
                    <a:cubicBezTo>
                      <a:pt x="39" y="13"/>
                      <a:pt x="39" y="12"/>
                      <a:pt x="39" y="12"/>
                    </a:cubicBezTo>
                    <a:cubicBezTo>
                      <a:pt x="38" y="12"/>
                      <a:pt x="38" y="11"/>
                      <a:pt x="38" y="11"/>
                    </a:cubicBezTo>
                    <a:cubicBezTo>
                      <a:pt x="38" y="13"/>
                      <a:pt x="35" y="12"/>
                      <a:pt x="3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2" name="îṩ1ïḑè">
                <a:extLst>
                  <a:ext uri="{FF2B5EF4-FFF2-40B4-BE49-F238E27FC236}">
                    <a16:creationId xmlns:a16="http://schemas.microsoft.com/office/drawing/2014/main" id="{4A00462F-FB56-4F0A-AF1C-B00843D79A7A}"/>
                  </a:ext>
                </a:extLst>
              </p:cNvPr>
              <p:cNvSpPr/>
              <p:nvPr/>
            </p:nvSpPr>
            <p:spPr bwMode="auto">
              <a:xfrm>
                <a:off x="1565275" y="4292600"/>
                <a:ext cx="66675" cy="123825"/>
              </a:xfrm>
              <a:custGeom>
                <a:avLst/>
                <a:gdLst>
                  <a:gd name="T0" fmla="*/ 11 w 21"/>
                  <a:gd name="T1" fmla="*/ 1 h 39"/>
                  <a:gd name="T2" fmla="*/ 13 w 21"/>
                  <a:gd name="T3" fmla="*/ 11 h 39"/>
                  <a:gd name="T4" fmla="*/ 13 w 21"/>
                  <a:gd name="T5" fmla="*/ 8 h 39"/>
                  <a:gd name="T6" fmla="*/ 21 w 21"/>
                  <a:gd name="T7" fmla="*/ 8 h 39"/>
                  <a:gd name="T8" fmla="*/ 14 w 21"/>
                  <a:gd name="T9" fmla="*/ 19 h 39"/>
                  <a:gd name="T10" fmla="*/ 15 w 21"/>
                  <a:gd name="T11" fmla="*/ 28 h 39"/>
                  <a:gd name="T12" fmla="*/ 3 w 21"/>
                  <a:gd name="T13" fmla="*/ 39 h 39"/>
                  <a:gd name="T14" fmla="*/ 10 w 21"/>
                  <a:gd name="T15" fmla="*/ 26 h 39"/>
                  <a:gd name="T16" fmla="*/ 6 w 21"/>
                  <a:gd name="T17" fmla="*/ 32 h 39"/>
                  <a:gd name="T18" fmla="*/ 0 w 21"/>
                  <a:gd name="T19" fmla="*/ 28 h 39"/>
                  <a:gd name="T20" fmla="*/ 9 w 21"/>
                  <a:gd name="T21" fmla="*/ 18 h 39"/>
                  <a:gd name="T22" fmla="*/ 3 w 21"/>
                  <a:gd name="T23" fmla="*/ 1 h 39"/>
                  <a:gd name="T24" fmla="*/ 11 w 21"/>
                  <a:gd name="T2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39">
                    <a:moveTo>
                      <a:pt x="11" y="1"/>
                    </a:moveTo>
                    <a:cubicBezTo>
                      <a:pt x="13" y="3"/>
                      <a:pt x="11" y="9"/>
                      <a:pt x="13" y="11"/>
                    </a:cubicBezTo>
                    <a:cubicBezTo>
                      <a:pt x="15" y="10"/>
                      <a:pt x="13" y="9"/>
                      <a:pt x="13" y="8"/>
                    </a:cubicBezTo>
                    <a:cubicBezTo>
                      <a:pt x="16" y="8"/>
                      <a:pt x="19" y="6"/>
                      <a:pt x="21" y="8"/>
                    </a:cubicBezTo>
                    <a:cubicBezTo>
                      <a:pt x="20" y="12"/>
                      <a:pt x="15" y="14"/>
                      <a:pt x="14" y="19"/>
                    </a:cubicBezTo>
                    <a:cubicBezTo>
                      <a:pt x="13" y="22"/>
                      <a:pt x="15" y="25"/>
                      <a:pt x="15" y="28"/>
                    </a:cubicBezTo>
                    <a:cubicBezTo>
                      <a:pt x="14" y="35"/>
                      <a:pt x="10" y="38"/>
                      <a:pt x="3" y="39"/>
                    </a:cubicBezTo>
                    <a:cubicBezTo>
                      <a:pt x="4" y="34"/>
                      <a:pt x="13" y="33"/>
                      <a:pt x="10" y="26"/>
                    </a:cubicBezTo>
                    <a:cubicBezTo>
                      <a:pt x="7" y="27"/>
                      <a:pt x="8" y="31"/>
                      <a:pt x="6" y="32"/>
                    </a:cubicBezTo>
                    <a:cubicBezTo>
                      <a:pt x="3" y="32"/>
                      <a:pt x="1" y="30"/>
                      <a:pt x="0" y="28"/>
                    </a:cubicBezTo>
                    <a:cubicBezTo>
                      <a:pt x="3" y="25"/>
                      <a:pt x="7" y="22"/>
                      <a:pt x="9" y="18"/>
                    </a:cubicBezTo>
                    <a:cubicBezTo>
                      <a:pt x="7" y="12"/>
                      <a:pt x="4" y="7"/>
                      <a:pt x="3" y="1"/>
                    </a:cubicBezTo>
                    <a:cubicBezTo>
                      <a:pt x="5" y="0"/>
                      <a:pt x="9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3" name="íśḻîḍé">
                <a:extLst>
                  <a:ext uri="{FF2B5EF4-FFF2-40B4-BE49-F238E27FC236}">
                    <a16:creationId xmlns:a16="http://schemas.microsoft.com/office/drawing/2014/main" id="{652CC1CD-64F8-4ABF-A4C2-319B5344965C}"/>
                  </a:ext>
                </a:extLst>
              </p:cNvPr>
              <p:cNvSpPr/>
              <p:nvPr/>
            </p:nvSpPr>
            <p:spPr bwMode="auto">
              <a:xfrm>
                <a:off x="969963" y="4359275"/>
                <a:ext cx="61913" cy="31750"/>
              </a:xfrm>
              <a:custGeom>
                <a:avLst/>
                <a:gdLst>
                  <a:gd name="T0" fmla="*/ 0 w 20"/>
                  <a:gd name="T1" fmla="*/ 9 h 10"/>
                  <a:gd name="T2" fmla="*/ 15 w 20"/>
                  <a:gd name="T3" fmla="*/ 0 h 10"/>
                  <a:gd name="T4" fmla="*/ 0 w 20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0">
                    <a:moveTo>
                      <a:pt x="0" y="9"/>
                    </a:moveTo>
                    <a:cubicBezTo>
                      <a:pt x="3" y="4"/>
                      <a:pt x="10" y="0"/>
                      <a:pt x="15" y="0"/>
                    </a:cubicBezTo>
                    <a:cubicBezTo>
                      <a:pt x="20" y="10"/>
                      <a:pt x="5" y="6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4" name="íśļiḍè">
                <a:extLst>
                  <a:ext uri="{FF2B5EF4-FFF2-40B4-BE49-F238E27FC236}">
                    <a16:creationId xmlns:a16="http://schemas.microsoft.com/office/drawing/2014/main" id="{95934056-C7B3-4A78-AA7E-9D81AD2CC2E3}"/>
                  </a:ext>
                </a:extLst>
              </p:cNvPr>
              <p:cNvSpPr/>
              <p:nvPr/>
            </p:nvSpPr>
            <p:spPr bwMode="auto">
              <a:xfrm>
                <a:off x="1260475" y="4356100"/>
                <a:ext cx="155575" cy="155575"/>
              </a:xfrm>
              <a:custGeom>
                <a:avLst/>
                <a:gdLst>
                  <a:gd name="T0" fmla="*/ 26 w 49"/>
                  <a:gd name="T1" fmla="*/ 0 h 49"/>
                  <a:gd name="T2" fmla="*/ 36 w 49"/>
                  <a:gd name="T3" fmla="*/ 6 h 49"/>
                  <a:gd name="T4" fmla="*/ 30 w 49"/>
                  <a:gd name="T5" fmla="*/ 18 h 49"/>
                  <a:gd name="T6" fmla="*/ 33 w 49"/>
                  <a:gd name="T7" fmla="*/ 28 h 49"/>
                  <a:gd name="T8" fmla="*/ 49 w 49"/>
                  <a:gd name="T9" fmla="*/ 32 h 49"/>
                  <a:gd name="T10" fmla="*/ 39 w 49"/>
                  <a:gd name="T11" fmla="*/ 40 h 49"/>
                  <a:gd name="T12" fmla="*/ 32 w 49"/>
                  <a:gd name="T13" fmla="*/ 36 h 49"/>
                  <a:gd name="T14" fmla="*/ 24 w 49"/>
                  <a:gd name="T15" fmla="*/ 46 h 49"/>
                  <a:gd name="T16" fmla="*/ 21 w 49"/>
                  <a:gd name="T17" fmla="*/ 45 h 49"/>
                  <a:gd name="T18" fmla="*/ 18 w 49"/>
                  <a:gd name="T19" fmla="*/ 49 h 49"/>
                  <a:gd name="T20" fmla="*/ 9 w 49"/>
                  <a:gd name="T21" fmla="*/ 46 h 49"/>
                  <a:gd name="T22" fmla="*/ 14 w 49"/>
                  <a:gd name="T23" fmla="*/ 42 h 49"/>
                  <a:gd name="T24" fmla="*/ 13 w 49"/>
                  <a:gd name="T25" fmla="*/ 31 h 49"/>
                  <a:gd name="T26" fmla="*/ 7 w 49"/>
                  <a:gd name="T27" fmla="*/ 42 h 49"/>
                  <a:gd name="T28" fmla="*/ 0 w 49"/>
                  <a:gd name="T29" fmla="*/ 41 h 49"/>
                  <a:gd name="T30" fmla="*/ 11 w 49"/>
                  <a:gd name="T31" fmla="*/ 21 h 49"/>
                  <a:gd name="T32" fmla="*/ 6 w 49"/>
                  <a:gd name="T33" fmla="*/ 18 h 49"/>
                  <a:gd name="T34" fmla="*/ 11 w 49"/>
                  <a:gd name="T35" fmla="*/ 13 h 49"/>
                  <a:gd name="T36" fmla="*/ 10 w 49"/>
                  <a:gd name="T37" fmla="*/ 5 h 49"/>
                  <a:gd name="T38" fmla="*/ 20 w 49"/>
                  <a:gd name="T39" fmla="*/ 10 h 49"/>
                  <a:gd name="T40" fmla="*/ 17 w 49"/>
                  <a:gd name="T41" fmla="*/ 16 h 49"/>
                  <a:gd name="T42" fmla="*/ 27 w 49"/>
                  <a:gd name="T43" fmla="*/ 8 h 49"/>
                  <a:gd name="T44" fmla="*/ 26 w 49"/>
                  <a:gd name="T45" fmla="*/ 0 h 49"/>
                  <a:gd name="T46" fmla="*/ 17 w 49"/>
                  <a:gd name="T47" fmla="*/ 20 h 49"/>
                  <a:gd name="T48" fmla="*/ 19 w 49"/>
                  <a:gd name="T49" fmla="*/ 42 h 49"/>
                  <a:gd name="T50" fmla="*/ 27 w 49"/>
                  <a:gd name="T51" fmla="*/ 32 h 49"/>
                  <a:gd name="T52" fmla="*/ 23 w 49"/>
                  <a:gd name="T53" fmla="*/ 27 h 49"/>
                  <a:gd name="T54" fmla="*/ 30 w 49"/>
                  <a:gd name="T55" fmla="*/ 24 h 49"/>
                  <a:gd name="T56" fmla="*/ 25 w 49"/>
                  <a:gd name="T57" fmla="*/ 21 h 49"/>
                  <a:gd name="T58" fmla="*/ 25 w 49"/>
                  <a:gd name="T59" fmla="*/ 16 h 49"/>
                  <a:gd name="T60" fmla="*/ 17 w 49"/>
                  <a:gd name="T61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" h="49">
                    <a:moveTo>
                      <a:pt x="26" y="0"/>
                    </a:moveTo>
                    <a:cubicBezTo>
                      <a:pt x="31" y="0"/>
                      <a:pt x="34" y="2"/>
                      <a:pt x="36" y="6"/>
                    </a:cubicBezTo>
                    <a:cubicBezTo>
                      <a:pt x="32" y="8"/>
                      <a:pt x="31" y="13"/>
                      <a:pt x="30" y="18"/>
                    </a:cubicBezTo>
                    <a:cubicBezTo>
                      <a:pt x="35" y="18"/>
                      <a:pt x="37" y="24"/>
                      <a:pt x="33" y="28"/>
                    </a:cubicBezTo>
                    <a:cubicBezTo>
                      <a:pt x="35" y="33"/>
                      <a:pt x="43" y="33"/>
                      <a:pt x="49" y="32"/>
                    </a:cubicBezTo>
                    <a:cubicBezTo>
                      <a:pt x="46" y="36"/>
                      <a:pt x="42" y="37"/>
                      <a:pt x="39" y="40"/>
                    </a:cubicBezTo>
                    <a:cubicBezTo>
                      <a:pt x="36" y="39"/>
                      <a:pt x="34" y="37"/>
                      <a:pt x="32" y="36"/>
                    </a:cubicBezTo>
                    <a:cubicBezTo>
                      <a:pt x="29" y="39"/>
                      <a:pt x="27" y="43"/>
                      <a:pt x="24" y="46"/>
                    </a:cubicBezTo>
                    <a:cubicBezTo>
                      <a:pt x="22" y="46"/>
                      <a:pt x="21" y="46"/>
                      <a:pt x="21" y="45"/>
                    </a:cubicBezTo>
                    <a:cubicBezTo>
                      <a:pt x="19" y="46"/>
                      <a:pt x="19" y="48"/>
                      <a:pt x="18" y="49"/>
                    </a:cubicBezTo>
                    <a:cubicBezTo>
                      <a:pt x="15" y="48"/>
                      <a:pt x="13" y="46"/>
                      <a:pt x="9" y="46"/>
                    </a:cubicBezTo>
                    <a:cubicBezTo>
                      <a:pt x="9" y="43"/>
                      <a:pt x="13" y="44"/>
                      <a:pt x="14" y="42"/>
                    </a:cubicBezTo>
                    <a:cubicBezTo>
                      <a:pt x="14" y="39"/>
                      <a:pt x="13" y="35"/>
                      <a:pt x="13" y="31"/>
                    </a:cubicBezTo>
                    <a:cubicBezTo>
                      <a:pt x="9" y="34"/>
                      <a:pt x="10" y="40"/>
                      <a:pt x="7" y="42"/>
                    </a:cubicBezTo>
                    <a:cubicBezTo>
                      <a:pt x="4" y="43"/>
                      <a:pt x="3" y="41"/>
                      <a:pt x="0" y="41"/>
                    </a:cubicBezTo>
                    <a:cubicBezTo>
                      <a:pt x="4" y="35"/>
                      <a:pt x="10" y="30"/>
                      <a:pt x="11" y="21"/>
                    </a:cubicBezTo>
                    <a:cubicBezTo>
                      <a:pt x="10" y="20"/>
                      <a:pt x="6" y="21"/>
                      <a:pt x="6" y="18"/>
                    </a:cubicBezTo>
                    <a:cubicBezTo>
                      <a:pt x="6" y="15"/>
                      <a:pt x="10" y="16"/>
                      <a:pt x="11" y="13"/>
                    </a:cubicBezTo>
                    <a:cubicBezTo>
                      <a:pt x="11" y="10"/>
                      <a:pt x="9" y="8"/>
                      <a:pt x="10" y="5"/>
                    </a:cubicBezTo>
                    <a:cubicBezTo>
                      <a:pt x="16" y="5"/>
                      <a:pt x="17" y="8"/>
                      <a:pt x="20" y="10"/>
                    </a:cubicBezTo>
                    <a:cubicBezTo>
                      <a:pt x="20" y="14"/>
                      <a:pt x="17" y="13"/>
                      <a:pt x="17" y="16"/>
                    </a:cubicBezTo>
                    <a:cubicBezTo>
                      <a:pt x="20" y="16"/>
                      <a:pt x="24" y="11"/>
                      <a:pt x="27" y="8"/>
                    </a:cubicBezTo>
                    <a:cubicBezTo>
                      <a:pt x="27" y="5"/>
                      <a:pt x="25" y="3"/>
                      <a:pt x="26" y="0"/>
                    </a:cubicBezTo>
                    <a:close/>
                    <a:moveTo>
                      <a:pt x="17" y="20"/>
                    </a:moveTo>
                    <a:cubicBezTo>
                      <a:pt x="17" y="28"/>
                      <a:pt x="18" y="35"/>
                      <a:pt x="19" y="42"/>
                    </a:cubicBezTo>
                    <a:cubicBezTo>
                      <a:pt x="24" y="41"/>
                      <a:pt x="26" y="37"/>
                      <a:pt x="27" y="32"/>
                    </a:cubicBezTo>
                    <a:cubicBezTo>
                      <a:pt x="26" y="30"/>
                      <a:pt x="24" y="29"/>
                      <a:pt x="23" y="27"/>
                    </a:cubicBezTo>
                    <a:cubicBezTo>
                      <a:pt x="26" y="25"/>
                      <a:pt x="30" y="30"/>
                      <a:pt x="30" y="24"/>
                    </a:cubicBezTo>
                    <a:cubicBezTo>
                      <a:pt x="27" y="25"/>
                      <a:pt x="25" y="24"/>
                      <a:pt x="25" y="21"/>
                    </a:cubicBezTo>
                    <a:cubicBezTo>
                      <a:pt x="24" y="20"/>
                      <a:pt x="28" y="16"/>
                      <a:pt x="25" y="16"/>
                    </a:cubicBezTo>
                    <a:cubicBezTo>
                      <a:pt x="24" y="19"/>
                      <a:pt x="20" y="19"/>
                      <a:pt x="1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5" name="iŝļïḍè">
                <a:extLst>
                  <a:ext uri="{FF2B5EF4-FFF2-40B4-BE49-F238E27FC236}">
                    <a16:creationId xmlns:a16="http://schemas.microsoft.com/office/drawing/2014/main" id="{5D2AE6DD-1AF9-48F6-8F6A-1674E77AE6E8}"/>
                  </a:ext>
                </a:extLst>
              </p:cNvPr>
              <p:cNvSpPr/>
              <p:nvPr/>
            </p:nvSpPr>
            <p:spPr bwMode="auto">
              <a:xfrm>
                <a:off x="1616075" y="4356100"/>
                <a:ext cx="55563" cy="25400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8 h 8"/>
                  <a:gd name="T4" fmla="*/ 0 w 18"/>
                  <a:gd name="T5" fmla="*/ 1 h 8"/>
                  <a:gd name="T6" fmla="*/ 16 w 1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8" y="2"/>
                      <a:pt x="12" y="6"/>
                      <a:pt x="11" y="8"/>
                    </a:cubicBezTo>
                    <a:cubicBezTo>
                      <a:pt x="5" y="8"/>
                      <a:pt x="1" y="5"/>
                      <a:pt x="0" y="1"/>
                    </a:cubicBezTo>
                    <a:cubicBezTo>
                      <a:pt x="5" y="3"/>
                      <a:pt x="12" y="3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6" name="íṩ1îḑè">
                <a:extLst>
                  <a:ext uri="{FF2B5EF4-FFF2-40B4-BE49-F238E27FC236}">
                    <a16:creationId xmlns:a16="http://schemas.microsoft.com/office/drawing/2014/main" id="{CC0922E5-8A02-468C-8F77-130768A63D0C}"/>
                  </a:ext>
                </a:extLst>
              </p:cNvPr>
              <p:cNvSpPr/>
              <p:nvPr/>
            </p:nvSpPr>
            <p:spPr bwMode="auto">
              <a:xfrm>
                <a:off x="938213" y="4359275"/>
                <a:ext cx="144463" cy="168275"/>
              </a:xfrm>
              <a:custGeom>
                <a:avLst/>
                <a:gdLst>
                  <a:gd name="T0" fmla="*/ 35 w 46"/>
                  <a:gd name="T1" fmla="*/ 0 h 53"/>
                  <a:gd name="T2" fmla="*/ 40 w 46"/>
                  <a:gd name="T3" fmla="*/ 4 h 53"/>
                  <a:gd name="T4" fmla="*/ 37 w 46"/>
                  <a:gd name="T5" fmla="*/ 22 h 53"/>
                  <a:gd name="T6" fmla="*/ 41 w 46"/>
                  <a:gd name="T7" fmla="*/ 18 h 53"/>
                  <a:gd name="T8" fmla="*/ 36 w 46"/>
                  <a:gd name="T9" fmla="*/ 28 h 53"/>
                  <a:gd name="T10" fmla="*/ 27 w 46"/>
                  <a:gd name="T11" fmla="*/ 53 h 53"/>
                  <a:gd name="T12" fmla="*/ 31 w 46"/>
                  <a:gd name="T13" fmla="*/ 32 h 53"/>
                  <a:gd name="T14" fmla="*/ 23 w 46"/>
                  <a:gd name="T15" fmla="*/ 34 h 53"/>
                  <a:gd name="T16" fmla="*/ 25 w 46"/>
                  <a:gd name="T17" fmla="*/ 22 h 53"/>
                  <a:gd name="T18" fmla="*/ 14 w 46"/>
                  <a:gd name="T19" fmla="*/ 38 h 53"/>
                  <a:gd name="T20" fmla="*/ 11 w 46"/>
                  <a:gd name="T21" fmla="*/ 34 h 53"/>
                  <a:gd name="T22" fmla="*/ 6 w 46"/>
                  <a:gd name="T23" fmla="*/ 36 h 53"/>
                  <a:gd name="T24" fmla="*/ 9 w 46"/>
                  <a:gd name="T25" fmla="*/ 26 h 53"/>
                  <a:gd name="T26" fmla="*/ 12 w 46"/>
                  <a:gd name="T27" fmla="*/ 28 h 53"/>
                  <a:gd name="T28" fmla="*/ 14 w 46"/>
                  <a:gd name="T29" fmla="*/ 20 h 53"/>
                  <a:gd name="T30" fmla="*/ 6 w 46"/>
                  <a:gd name="T31" fmla="*/ 24 h 53"/>
                  <a:gd name="T32" fmla="*/ 0 w 46"/>
                  <a:gd name="T33" fmla="*/ 22 h 53"/>
                  <a:gd name="T34" fmla="*/ 18 w 46"/>
                  <a:gd name="T35" fmla="*/ 9 h 53"/>
                  <a:gd name="T36" fmla="*/ 22 w 46"/>
                  <a:gd name="T37" fmla="*/ 15 h 53"/>
                  <a:gd name="T38" fmla="*/ 18 w 46"/>
                  <a:gd name="T39" fmla="*/ 23 h 53"/>
                  <a:gd name="T40" fmla="*/ 26 w 46"/>
                  <a:gd name="T41" fmla="*/ 17 h 53"/>
                  <a:gd name="T42" fmla="*/ 24 w 46"/>
                  <a:gd name="T43" fmla="*/ 7 h 53"/>
                  <a:gd name="T44" fmla="*/ 29 w 46"/>
                  <a:gd name="T45" fmla="*/ 26 h 53"/>
                  <a:gd name="T46" fmla="*/ 35 w 46"/>
                  <a:gd name="T4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53">
                    <a:moveTo>
                      <a:pt x="35" y="0"/>
                    </a:moveTo>
                    <a:cubicBezTo>
                      <a:pt x="38" y="0"/>
                      <a:pt x="39" y="3"/>
                      <a:pt x="40" y="4"/>
                    </a:cubicBezTo>
                    <a:cubicBezTo>
                      <a:pt x="40" y="11"/>
                      <a:pt x="37" y="15"/>
                      <a:pt x="37" y="22"/>
                    </a:cubicBezTo>
                    <a:cubicBezTo>
                      <a:pt x="40" y="22"/>
                      <a:pt x="40" y="19"/>
                      <a:pt x="41" y="18"/>
                    </a:cubicBezTo>
                    <a:cubicBezTo>
                      <a:pt x="46" y="23"/>
                      <a:pt x="39" y="26"/>
                      <a:pt x="36" y="28"/>
                    </a:cubicBezTo>
                    <a:cubicBezTo>
                      <a:pt x="33" y="37"/>
                      <a:pt x="35" y="50"/>
                      <a:pt x="27" y="53"/>
                    </a:cubicBezTo>
                    <a:cubicBezTo>
                      <a:pt x="27" y="45"/>
                      <a:pt x="29" y="38"/>
                      <a:pt x="31" y="32"/>
                    </a:cubicBezTo>
                    <a:cubicBezTo>
                      <a:pt x="27" y="31"/>
                      <a:pt x="27" y="34"/>
                      <a:pt x="23" y="34"/>
                    </a:cubicBezTo>
                    <a:cubicBezTo>
                      <a:pt x="19" y="30"/>
                      <a:pt x="28" y="27"/>
                      <a:pt x="25" y="22"/>
                    </a:cubicBezTo>
                    <a:cubicBezTo>
                      <a:pt x="19" y="25"/>
                      <a:pt x="16" y="31"/>
                      <a:pt x="14" y="38"/>
                    </a:cubicBezTo>
                    <a:cubicBezTo>
                      <a:pt x="12" y="38"/>
                      <a:pt x="10" y="36"/>
                      <a:pt x="11" y="34"/>
                    </a:cubicBezTo>
                    <a:cubicBezTo>
                      <a:pt x="8" y="33"/>
                      <a:pt x="8" y="38"/>
                      <a:pt x="6" y="36"/>
                    </a:cubicBezTo>
                    <a:cubicBezTo>
                      <a:pt x="2" y="33"/>
                      <a:pt x="7" y="28"/>
                      <a:pt x="9" y="26"/>
                    </a:cubicBezTo>
                    <a:cubicBezTo>
                      <a:pt x="11" y="26"/>
                      <a:pt x="10" y="29"/>
                      <a:pt x="12" y="28"/>
                    </a:cubicBezTo>
                    <a:cubicBezTo>
                      <a:pt x="13" y="26"/>
                      <a:pt x="13" y="22"/>
                      <a:pt x="14" y="20"/>
                    </a:cubicBezTo>
                    <a:cubicBezTo>
                      <a:pt x="12" y="19"/>
                      <a:pt x="8" y="22"/>
                      <a:pt x="6" y="24"/>
                    </a:cubicBezTo>
                    <a:cubicBezTo>
                      <a:pt x="3" y="25"/>
                      <a:pt x="2" y="23"/>
                      <a:pt x="0" y="22"/>
                    </a:cubicBezTo>
                    <a:cubicBezTo>
                      <a:pt x="5" y="17"/>
                      <a:pt x="15" y="17"/>
                      <a:pt x="18" y="9"/>
                    </a:cubicBezTo>
                    <a:cubicBezTo>
                      <a:pt x="21" y="10"/>
                      <a:pt x="21" y="12"/>
                      <a:pt x="22" y="15"/>
                    </a:cubicBezTo>
                    <a:cubicBezTo>
                      <a:pt x="21" y="18"/>
                      <a:pt x="18" y="19"/>
                      <a:pt x="18" y="23"/>
                    </a:cubicBezTo>
                    <a:cubicBezTo>
                      <a:pt x="22" y="22"/>
                      <a:pt x="25" y="20"/>
                      <a:pt x="26" y="17"/>
                    </a:cubicBezTo>
                    <a:cubicBezTo>
                      <a:pt x="26" y="13"/>
                      <a:pt x="23" y="10"/>
                      <a:pt x="24" y="7"/>
                    </a:cubicBezTo>
                    <a:cubicBezTo>
                      <a:pt x="33" y="8"/>
                      <a:pt x="27" y="20"/>
                      <a:pt x="29" y="26"/>
                    </a:cubicBezTo>
                    <a:cubicBezTo>
                      <a:pt x="36" y="22"/>
                      <a:pt x="33" y="9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7" name="i$ḻíḑé">
                <a:extLst>
                  <a:ext uri="{FF2B5EF4-FFF2-40B4-BE49-F238E27FC236}">
                    <a16:creationId xmlns:a16="http://schemas.microsoft.com/office/drawing/2014/main" id="{E270C285-AE89-437A-A385-B3FE754D5010}"/>
                  </a:ext>
                </a:extLst>
              </p:cNvPr>
              <p:cNvSpPr/>
              <p:nvPr/>
            </p:nvSpPr>
            <p:spPr bwMode="auto">
              <a:xfrm>
                <a:off x="322263" y="2597150"/>
                <a:ext cx="1673225" cy="1670050"/>
              </a:xfrm>
              <a:custGeom>
                <a:avLst/>
                <a:gdLst>
                  <a:gd name="T0" fmla="*/ 443 w 528"/>
                  <a:gd name="T1" fmla="*/ 75 h 527"/>
                  <a:gd name="T2" fmla="*/ 453 w 528"/>
                  <a:gd name="T3" fmla="*/ 442 h 527"/>
                  <a:gd name="T4" fmla="*/ 86 w 528"/>
                  <a:gd name="T5" fmla="*/ 453 h 527"/>
                  <a:gd name="T6" fmla="*/ 74 w 528"/>
                  <a:gd name="T7" fmla="*/ 85 h 527"/>
                  <a:gd name="T8" fmla="*/ 170 w 528"/>
                  <a:gd name="T9" fmla="*/ 111 h 527"/>
                  <a:gd name="T10" fmla="*/ 276 w 528"/>
                  <a:gd name="T11" fmla="*/ 111 h 527"/>
                  <a:gd name="T12" fmla="*/ 328 w 528"/>
                  <a:gd name="T13" fmla="*/ 109 h 527"/>
                  <a:gd name="T14" fmla="*/ 159 w 528"/>
                  <a:gd name="T15" fmla="*/ 50 h 527"/>
                  <a:gd name="T16" fmla="*/ 182 w 528"/>
                  <a:gd name="T17" fmla="*/ 144 h 527"/>
                  <a:gd name="T18" fmla="*/ 244 w 528"/>
                  <a:gd name="T19" fmla="*/ 133 h 527"/>
                  <a:gd name="T20" fmla="*/ 176 w 528"/>
                  <a:gd name="T21" fmla="*/ 188 h 527"/>
                  <a:gd name="T22" fmla="*/ 131 w 528"/>
                  <a:gd name="T23" fmla="*/ 232 h 527"/>
                  <a:gd name="T24" fmla="*/ 185 w 528"/>
                  <a:gd name="T25" fmla="*/ 218 h 527"/>
                  <a:gd name="T26" fmla="*/ 240 w 528"/>
                  <a:gd name="T27" fmla="*/ 130 h 527"/>
                  <a:gd name="T28" fmla="*/ 262 w 528"/>
                  <a:gd name="T29" fmla="*/ 176 h 527"/>
                  <a:gd name="T30" fmla="*/ 154 w 528"/>
                  <a:gd name="T31" fmla="*/ 246 h 527"/>
                  <a:gd name="T32" fmla="*/ 127 w 528"/>
                  <a:gd name="T33" fmla="*/ 241 h 527"/>
                  <a:gd name="T34" fmla="*/ 198 w 528"/>
                  <a:gd name="T35" fmla="*/ 258 h 527"/>
                  <a:gd name="T36" fmla="*/ 294 w 528"/>
                  <a:gd name="T37" fmla="*/ 150 h 527"/>
                  <a:gd name="T38" fmla="*/ 262 w 528"/>
                  <a:gd name="T39" fmla="*/ 176 h 527"/>
                  <a:gd name="T40" fmla="*/ 290 w 528"/>
                  <a:gd name="T41" fmla="*/ 203 h 527"/>
                  <a:gd name="T42" fmla="*/ 153 w 528"/>
                  <a:gd name="T43" fmla="*/ 284 h 527"/>
                  <a:gd name="T44" fmla="*/ 164 w 528"/>
                  <a:gd name="T45" fmla="*/ 311 h 527"/>
                  <a:gd name="T46" fmla="*/ 299 w 528"/>
                  <a:gd name="T47" fmla="*/ 216 h 527"/>
                  <a:gd name="T48" fmla="*/ 313 w 528"/>
                  <a:gd name="T49" fmla="*/ 140 h 527"/>
                  <a:gd name="T50" fmla="*/ 317 w 528"/>
                  <a:gd name="T51" fmla="*/ 158 h 527"/>
                  <a:gd name="T52" fmla="*/ 227 w 528"/>
                  <a:gd name="T53" fmla="*/ 294 h 527"/>
                  <a:gd name="T54" fmla="*/ 133 w 528"/>
                  <a:gd name="T55" fmla="*/ 306 h 527"/>
                  <a:gd name="T56" fmla="*/ 178 w 528"/>
                  <a:gd name="T57" fmla="*/ 366 h 527"/>
                  <a:gd name="T58" fmla="*/ 336 w 528"/>
                  <a:gd name="T59" fmla="*/ 342 h 527"/>
                  <a:gd name="T60" fmla="*/ 385 w 528"/>
                  <a:gd name="T61" fmla="*/ 232 h 527"/>
                  <a:gd name="T62" fmla="*/ 314 w 528"/>
                  <a:gd name="T63" fmla="*/ 338 h 527"/>
                  <a:gd name="T64" fmla="*/ 273 w 528"/>
                  <a:gd name="T65" fmla="*/ 355 h 527"/>
                  <a:gd name="T66" fmla="*/ 373 w 528"/>
                  <a:gd name="T67" fmla="*/ 197 h 527"/>
                  <a:gd name="T68" fmla="*/ 351 w 528"/>
                  <a:gd name="T69" fmla="*/ 269 h 527"/>
                  <a:gd name="T70" fmla="*/ 209 w 528"/>
                  <a:gd name="T71" fmla="*/ 358 h 527"/>
                  <a:gd name="T72" fmla="*/ 258 w 528"/>
                  <a:gd name="T73" fmla="*/ 334 h 527"/>
                  <a:gd name="T74" fmla="*/ 360 w 528"/>
                  <a:gd name="T75" fmla="*/ 177 h 527"/>
                  <a:gd name="T76" fmla="*/ 245 w 528"/>
                  <a:gd name="T77" fmla="*/ 318 h 527"/>
                  <a:gd name="T78" fmla="*/ 148 w 528"/>
                  <a:gd name="T79" fmla="*/ 331 h 527"/>
                  <a:gd name="T80" fmla="*/ 322 w 528"/>
                  <a:gd name="T81" fmla="*/ 239 h 527"/>
                  <a:gd name="T82" fmla="*/ 337 w 528"/>
                  <a:gd name="T83" fmla="*/ 154 h 527"/>
                  <a:gd name="T84" fmla="*/ 328 w 528"/>
                  <a:gd name="T85" fmla="*/ 355 h 527"/>
                  <a:gd name="T86" fmla="*/ 337 w 528"/>
                  <a:gd name="T87" fmla="*/ 366 h 527"/>
                  <a:gd name="T88" fmla="*/ 328 w 528"/>
                  <a:gd name="T89" fmla="*/ 355 h 527"/>
                  <a:gd name="T90" fmla="*/ 318 w 528"/>
                  <a:gd name="T91" fmla="*/ 430 h 527"/>
                  <a:gd name="T92" fmla="*/ 67 w 528"/>
                  <a:gd name="T93" fmla="*/ 325 h 527"/>
                  <a:gd name="T94" fmla="*/ 99 w 528"/>
                  <a:gd name="T95" fmla="*/ 352 h 527"/>
                  <a:gd name="T96" fmla="*/ 322 w 528"/>
                  <a:gd name="T97" fmla="*/ 469 h 527"/>
                  <a:gd name="T98" fmla="*/ 375 w 528"/>
                  <a:gd name="T99" fmla="*/ 417 h 527"/>
                  <a:gd name="T100" fmla="*/ 357 w 528"/>
                  <a:gd name="T101" fmla="*/ 418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28" h="527">
                    <a:moveTo>
                      <a:pt x="253" y="4"/>
                    </a:moveTo>
                    <a:cubicBezTo>
                      <a:pt x="336" y="0"/>
                      <a:pt x="401" y="34"/>
                      <a:pt x="443" y="75"/>
                    </a:cubicBezTo>
                    <a:cubicBezTo>
                      <a:pt x="486" y="116"/>
                      <a:pt x="521" y="172"/>
                      <a:pt x="524" y="253"/>
                    </a:cubicBezTo>
                    <a:cubicBezTo>
                      <a:pt x="528" y="336"/>
                      <a:pt x="493" y="399"/>
                      <a:pt x="453" y="442"/>
                    </a:cubicBezTo>
                    <a:cubicBezTo>
                      <a:pt x="411" y="487"/>
                      <a:pt x="351" y="519"/>
                      <a:pt x="274" y="523"/>
                    </a:cubicBezTo>
                    <a:cubicBezTo>
                      <a:pt x="192" y="527"/>
                      <a:pt x="128" y="493"/>
                      <a:pt x="86" y="453"/>
                    </a:cubicBezTo>
                    <a:cubicBezTo>
                      <a:pt x="41" y="410"/>
                      <a:pt x="8" y="353"/>
                      <a:pt x="4" y="274"/>
                    </a:cubicBezTo>
                    <a:cubicBezTo>
                      <a:pt x="0" y="191"/>
                      <a:pt x="34" y="128"/>
                      <a:pt x="74" y="85"/>
                    </a:cubicBezTo>
                    <a:cubicBezTo>
                      <a:pt x="114" y="42"/>
                      <a:pt x="173" y="7"/>
                      <a:pt x="253" y="4"/>
                    </a:cubicBezTo>
                    <a:close/>
                    <a:moveTo>
                      <a:pt x="170" y="111"/>
                    </a:moveTo>
                    <a:cubicBezTo>
                      <a:pt x="172" y="99"/>
                      <a:pt x="187" y="95"/>
                      <a:pt x="202" y="96"/>
                    </a:cubicBezTo>
                    <a:cubicBezTo>
                      <a:pt x="226" y="96"/>
                      <a:pt x="253" y="103"/>
                      <a:pt x="276" y="111"/>
                    </a:cubicBezTo>
                    <a:cubicBezTo>
                      <a:pt x="344" y="132"/>
                      <a:pt x="414" y="166"/>
                      <a:pt x="462" y="201"/>
                    </a:cubicBezTo>
                    <a:cubicBezTo>
                      <a:pt x="424" y="169"/>
                      <a:pt x="377" y="136"/>
                      <a:pt x="328" y="109"/>
                    </a:cubicBezTo>
                    <a:cubicBezTo>
                      <a:pt x="292" y="88"/>
                      <a:pt x="254" y="69"/>
                      <a:pt x="209" y="58"/>
                    </a:cubicBezTo>
                    <a:cubicBezTo>
                      <a:pt x="193" y="54"/>
                      <a:pt x="176" y="49"/>
                      <a:pt x="159" y="50"/>
                    </a:cubicBezTo>
                    <a:cubicBezTo>
                      <a:pt x="143" y="51"/>
                      <a:pt x="130" y="58"/>
                      <a:pt x="134" y="75"/>
                    </a:cubicBezTo>
                    <a:cubicBezTo>
                      <a:pt x="140" y="102"/>
                      <a:pt x="168" y="128"/>
                      <a:pt x="182" y="144"/>
                    </a:cubicBezTo>
                    <a:cubicBezTo>
                      <a:pt x="177" y="134"/>
                      <a:pt x="168" y="126"/>
                      <a:pt x="170" y="111"/>
                    </a:cubicBezTo>
                    <a:close/>
                    <a:moveTo>
                      <a:pt x="244" y="133"/>
                    </a:moveTo>
                    <a:cubicBezTo>
                      <a:pt x="243" y="140"/>
                      <a:pt x="238" y="147"/>
                      <a:pt x="233" y="152"/>
                    </a:cubicBezTo>
                    <a:cubicBezTo>
                      <a:pt x="219" y="166"/>
                      <a:pt x="197" y="179"/>
                      <a:pt x="176" y="188"/>
                    </a:cubicBezTo>
                    <a:cubicBezTo>
                      <a:pt x="167" y="192"/>
                      <a:pt x="149" y="201"/>
                      <a:pt x="146" y="189"/>
                    </a:cubicBezTo>
                    <a:cubicBezTo>
                      <a:pt x="140" y="201"/>
                      <a:pt x="129" y="213"/>
                      <a:pt x="131" y="232"/>
                    </a:cubicBezTo>
                    <a:cubicBezTo>
                      <a:pt x="136" y="237"/>
                      <a:pt x="143" y="238"/>
                      <a:pt x="152" y="235"/>
                    </a:cubicBezTo>
                    <a:cubicBezTo>
                      <a:pt x="163" y="232"/>
                      <a:pt x="174" y="224"/>
                      <a:pt x="185" y="218"/>
                    </a:cubicBezTo>
                    <a:cubicBezTo>
                      <a:pt x="206" y="204"/>
                      <a:pt x="222" y="189"/>
                      <a:pt x="238" y="169"/>
                    </a:cubicBezTo>
                    <a:cubicBezTo>
                      <a:pt x="245" y="159"/>
                      <a:pt x="266" y="129"/>
                      <a:pt x="240" y="130"/>
                    </a:cubicBezTo>
                    <a:cubicBezTo>
                      <a:pt x="242" y="131"/>
                      <a:pt x="243" y="131"/>
                      <a:pt x="244" y="133"/>
                    </a:cubicBezTo>
                    <a:close/>
                    <a:moveTo>
                      <a:pt x="262" y="176"/>
                    </a:moveTo>
                    <a:cubicBezTo>
                      <a:pt x="252" y="188"/>
                      <a:pt x="243" y="197"/>
                      <a:pt x="232" y="205"/>
                    </a:cubicBezTo>
                    <a:cubicBezTo>
                      <a:pt x="206" y="225"/>
                      <a:pt x="183" y="240"/>
                      <a:pt x="154" y="246"/>
                    </a:cubicBezTo>
                    <a:cubicBezTo>
                      <a:pt x="144" y="249"/>
                      <a:pt x="135" y="248"/>
                      <a:pt x="130" y="244"/>
                    </a:cubicBezTo>
                    <a:cubicBezTo>
                      <a:pt x="128" y="244"/>
                      <a:pt x="128" y="238"/>
                      <a:pt x="127" y="241"/>
                    </a:cubicBezTo>
                    <a:cubicBezTo>
                      <a:pt x="123" y="262"/>
                      <a:pt x="125" y="281"/>
                      <a:pt x="150" y="278"/>
                    </a:cubicBezTo>
                    <a:cubicBezTo>
                      <a:pt x="167" y="276"/>
                      <a:pt x="185" y="266"/>
                      <a:pt x="198" y="258"/>
                    </a:cubicBezTo>
                    <a:cubicBezTo>
                      <a:pt x="224" y="242"/>
                      <a:pt x="251" y="219"/>
                      <a:pt x="270" y="195"/>
                    </a:cubicBezTo>
                    <a:cubicBezTo>
                      <a:pt x="279" y="183"/>
                      <a:pt x="292" y="166"/>
                      <a:pt x="294" y="150"/>
                    </a:cubicBezTo>
                    <a:cubicBezTo>
                      <a:pt x="295" y="135"/>
                      <a:pt x="289" y="131"/>
                      <a:pt x="279" y="130"/>
                    </a:cubicBezTo>
                    <a:cubicBezTo>
                      <a:pt x="293" y="144"/>
                      <a:pt x="273" y="165"/>
                      <a:pt x="262" y="176"/>
                    </a:cubicBezTo>
                    <a:close/>
                    <a:moveTo>
                      <a:pt x="317" y="158"/>
                    </a:moveTo>
                    <a:cubicBezTo>
                      <a:pt x="315" y="173"/>
                      <a:pt x="301" y="191"/>
                      <a:pt x="290" y="203"/>
                    </a:cubicBezTo>
                    <a:cubicBezTo>
                      <a:pt x="268" y="227"/>
                      <a:pt x="237" y="250"/>
                      <a:pt x="208" y="266"/>
                    </a:cubicBezTo>
                    <a:cubicBezTo>
                      <a:pt x="192" y="274"/>
                      <a:pt x="172" y="283"/>
                      <a:pt x="153" y="284"/>
                    </a:cubicBezTo>
                    <a:cubicBezTo>
                      <a:pt x="138" y="285"/>
                      <a:pt x="131" y="281"/>
                      <a:pt x="126" y="273"/>
                    </a:cubicBezTo>
                    <a:cubicBezTo>
                      <a:pt x="126" y="298"/>
                      <a:pt x="136" y="314"/>
                      <a:pt x="164" y="311"/>
                    </a:cubicBezTo>
                    <a:cubicBezTo>
                      <a:pt x="183" y="309"/>
                      <a:pt x="202" y="297"/>
                      <a:pt x="217" y="288"/>
                    </a:cubicBezTo>
                    <a:cubicBezTo>
                      <a:pt x="249" y="269"/>
                      <a:pt x="278" y="244"/>
                      <a:pt x="299" y="216"/>
                    </a:cubicBezTo>
                    <a:cubicBezTo>
                      <a:pt x="309" y="203"/>
                      <a:pt x="323" y="184"/>
                      <a:pt x="324" y="165"/>
                    </a:cubicBezTo>
                    <a:cubicBezTo>
                      <a:pt x="326" y="151"/>
                      <a:pt x="321" y="144"/>
                      <a:pt x="313" y="140"/>
                    </a:cubicBezTo>
                    <a:cubicBezTo>
                      <a:pt x="313" y="139"/>
                      <a:pt x="312" y="139"/>
                      <a:pt x="311" y="140"/>
                    </a:cubicBezTo>
                    <a:cubicBezTo>
                      <a:pt x="317" y="144"/>
                      <a:pt x="318" y="148"/>
                      <a:pt x="317" y="158"/>
                    </a:cubicBezTo>
                    <a:close/>
                    <a:moveTo>
                      <a:pt x="317" y="223"/>
                    </a:moveTo>
                    <a:cubicBezTo>
                      <a:pt x="293" y="252"/>
                      <a:pt x="260" y="277"/>
                      <a:pt x="227" y="294"/>
                    </a:cubicBezTo>
                    <a:cubicBezTo>
                      <a:pt x="206" y="304"/>
                      <a:pt x="180" y="319"/>
                      <a:pt x="151" y="315"/>
                    </a:cubicBezTo>
                    <a:cubicBezTo>
                      <a:pt x="142" y="313"/>
                      <a:pt x="138" y="309"/>
                      <a:pt x="133" y="306"/>
                    </a:cubicBezTo>
                    <a:cubicBezTo>
                      <a:pt x="141" y="327"/>
                      <a:pt x="152" y="342"/>
                      <a:pt x="166" y="355"/>
                    </a:cubicBezTo>
                    <a:cubicBezTo>
                      <a:pt x="170" y="359"/>
                      <a:pt x="174" y="362"/>
                      <a:pt x="178" y="366"/>
                    </a:cubicBezTo>
                    <a:cubicBezTo>
                      <a:pt x="193" y="378"/>
                      <a:pt x="211" y="388"/>
                      <a:pt x="238" y="387"/>
                    </a:cubicBezTo>
                    <a:cubicBezTo>
                      <a:pt x="277" y="384"/>
                      <a:pt x="309" y="364"/>
                      <a:pt x="336" y="342"/>
                    </a:cubicBezTo>
                    <a:cubicBezTo>
                      <a:pt x="348" y="331"/>
                      <a:pt x="359" y="318"/>
                      <a:pt x="368" y="303"/>
                    </a:cubicBezTo>
                    <a:cubicBezTo>
                      <a:pt x="380" y="284"/>
                      <a:pt x="391" y="258"/>
                      <a:pt x="385" y="232"/>
                    </a:cubicBezTo>
                    <a:cubicBezTo>
                      <a:pt x="385" y="236"/>
                      <a:pt x="385" y="240"/>
                      <a:pt x="384" y="244"/>
                    </a:cubicBezTo>
                    <a:cubicBezTo>
                      <a:pt x="377" y="285"/>
                      <a:pt x="341" y="317"/>
                      <a:pt x="314" y="338"/>
                    </a:cubicBezTo>
                    <a:cubicBezTo>
                      <a:pt x="283" y="361"/>
                      <a:pt x="241" y="382"/>
                      <a:pt x="193" y="374"/>
                    </a:cubicBezTo>
                    <a:cubicBezTo>
                      <a:pt x="226" y="377"/>
                      <a:pt x="250" y="367"/>
                      <a:pt x="273" y="355"/>
                    </a:cubicBezTo>
                    <a:cubicBezTo>
                      <a:pt x="308" y="337"/>
                      <a:pt x="336" y="312"/>
                      <a:pt x="357" y="280"/>
                    </a:cubicBezTo>
                    <a:cubicBezTo>
                      <a:pt x="371" y="259"/>
                      <a:pt x="389" y="223"/>
                      <a:pt x="373" y="197"/>
                    </a:cubicBezTo>
                    <a:cubicBezTo>
                      <a:pt x="376" y="204"/>
                      <a:pt x="377" y="208"/>
                      <a:pt x="376" y="218"/>
                    </a:cubicBezTo>
                    <a:cubicBezTo>
                      <a:pt x="374" y="237"/>
                      <a:pt x="361" y="255"/>
                      <a:pt x="351" y="269"/>
                    </a:cubicBezTo>
                    <a:cubicBezTo>
                      <a:pt x="339" y="284"/>
                      <a:pt x="327" y="296"/>
                      <a:pt x="312" y="308"/>
                    </a:cubicBezTo>
                    <a:cubicBezTo>
                      <a:pt x="284" y="330"/>
                      <a:pt x="250" y="352"/>
                      <a:pt x="209" y="358"/>
                    </a:cubicBezTo>
                    <a:cubicBezTo>
                      <a:pt x="191" y="361"/>
                      <a:pt x="172" y="360"/>
                      <a:pt x="163" y="351"/>
                    </a:cubicBezTo>
                    <a:cubicBezTo>
                      <a:pt x="195" y="368"/>
                      <a:pt x="235" y="348"/>
                      <a:pt x="258" y="334"/>
                    </a:cubicBezTo>
                    <a:cubicBezTo>
                      <a:pt x="293" y="314"/>
                      <a:pt x="322" y="288"/>
                      <a:pt x="344" y="255"/>
                    </a:cubicBezTo>
                    <a:cubicBezTo>
                      <a:pt x="357" y="235"/>
                      <a:pt x="376" y="198"/>
                      <a:pt x="360" y="177"/>
                    </a:cubicBezTo>
                    <a:cubicBezTo>
                      <a:pt x="369" y="202"/>
                      <a:pt x="350" y="229"/>
                      <a:pt x="337" y="246"/>
                    </a:cubicBezTo>
                    <a:cubicBezTo>
                      <a:pt x="312" y="277"/>
                      <a:pt x="280" y="299"/>
                      <a:pt x="245" y="318"/>
                    </a:cubicBezTo>
                    <a:cubicBezTo>
                      <a:pt x="227" y="328"/>
                      <a:pt x="206" y="337"/>
                      <a:pt x="184" y="339"/>
                    </a:cubicBezTo>
                    <a:cubicBezTo>
                      <a:pt x="170" y="340"/>
                      <a:pt x="155" y="339"/>
                      <a:pt x="148" y="331"/>
                    </a:cubicBezTo>
                    <a:cubicBezTo>
                      <a:pt x="176" y="347"/>
                      <a:pt x="215" y="327"/>
                      <a:pt x="236" y="315"/>
                    </a:cubicBezTo>
                    <a:cubicBezTo>
                      <a:pt x="268" y="296"/>
                      <a:pt x="301" y="268"/>
                      <a:pt x="322" y="239"/>
                    </a:cubicBezTo>
                    <a:cubicBezTo>
                      <a:pt x="332" y="224"/>
                      <a:pt x="346" y="203"/>
                      <a:pt x="348" y="184"/>
                    </a:cubicBezTo>
                    <a:cubicBezTo>
                      <a:pt x="350" y="168"/>
                      <a:pt x="344" y="159"/>
                      <a:pt x="337" y="154"/>
                    </a:cubicBezTo>
                    <a:cubicBezTo>
                      <a:pt x="353" y="175"/>
                      <a:pt x="331" y="206"/>
                      <a:pt x="317" y="223"/>
                    </a:cubicBezTo>
                    <a:close/>
                    <a:moveTo>
                      <a:pt x="328" y="355"/>
                    </a:moveTo>
                    <a:cubicBezTo>
                      <a:pt x="302" y="375"/>
                      <a:pt x="267" y="390"/>
                      <a:pt x="224" y="388"/>
                    </a:cubicBezTo>
                    <a:cubicBezTo>
                      <a:pt x="268" y="400"/>
                      <a:pt x="311" y="386"/>
                      <a:pt x="337" y="366"/>
                    </a:cubicBezTo>
                    <a:cubicBezTo>
                      <a:pt x="364" y="346"/>
                      <a:pt x="384" y="315"/>
                      <a:pt x="388" y="276"/>
                    </a:cubicBezTo>
                    <a:cubicBezTo>
                      <a:pt x="378" y="310"/>
                      <a:pt x="355" y="336"/>
                      <a:pt x="328" y="355"/>
                    </a:cubicBezTo>
                    <a:close/>
                    <a:moveTo>
                      <a:pt x="357" y="418"/>
                    </a:moveTo>
                    <a:cubicBezTo>
                      <a:pt x="353" y="429"/>
                      <a:pt x="334" y="431"/>
                      <a:pt x="318" y="430"/>
                    </a:cubicBezTo>
                    <a:cubicBezTo>
                      <a:pt x="293" y="429"/>
                      <a:pt x="269" y="421"/>
                      <a:pt x="245" y="414"/>
                    </a:cubicBezTo>
                    <a:cubicBezTo>
                      <a:pt x="180" y="393"/>
                      <a:pt x="114" y="359"/>
                      <a:pt x="67" y="325"/>
                    </a:cubicBezTo>
                    <a:cubicBezTo>
                      <a:pt x="65" y="326"/>
                      <a:pt x="67" y="326"/>
                      <a:pt x="67" y="327"/>
                    </a:cubicBezTo>
                    <a:cubicBezTo>
                      <a:pt x="76" y="335"/>
                      <a:pt x="88" y="344"/>
                      <a:pt x="99" y="352"/>
                    </a:cubicBezTo>
                    <a:cubicBezTo>
                      <a:pt x="132" y="377"/>
                      <a:pt x="163" y="398"/>
                      <a:pt x="202" y="419"/>
                    </a:cubicBezTo>
                    <a:cubicBezTo>
                      <a:pt x="238" y="439"/>
                      <a:pt x="276" y="458"/>
                      <a:pt x="322" y="469"/>
                    </a:cubicBezTo>
                    <a:cubicBezTo>
                      <a:pt x="338" y="473"/>
                      <a:pt x="355" y="478"/>
                      <a:pt x="373" y="476"/>
                    </a:cubicBezTo>
                    <a:cubicBezTo>
                      <a:pt x="411" y="472"/>
                      <a:pt x="387" y="433"/>
                      <a:pt x="375" y="417"/>
                    </a:cubicBezTo>
                    <a:cubicBezTo>
                      <a:pt x="365" y="402"/>
                      <a:pt x="355" y="390"/>
                      <a:pt x="345" y="381"/>
                    </a:cubicBezTo>
                    <a:cubicBezTo>
                      <a:pt x="350" y="391"/>
                      <a:pt x="362" y="402"/>
                      <a:pt x="357" y="4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8" name="îṩļiḍê">
                <a:extLst>
                  <a:ext uri="{FF2B5EF4-FFF2-40B4-BE49-F238E27FC236}">
                    <a16:creationId xmlns:a16="http://schemas.microsoft.com/office/drawing/2014/main" id="{E6383C7C-B33B-405B-BBE0-FF7F97272EDA}"/>
                  </a:ext>
                </a:extLst>
              </p:cNvPr>
              <p:cNvSpPr/>
              <p:nvPr/>
            </p:nvSpPr>
            <p:spPr bwMode="auto">
              <a:xfrm>
                <a:off x="1747838" y="4089400"/>
                <a:ext cx="161925" cy="190500"/>
              </a:xfrm>
              <a:custGeom>
                <a:avLst/>
                <a:gdLst>
                  <a:gd name="T0" fmla="*/ 24 w 51"/>
                  <a:gd name="T1" fmla="*/ 40 h 60"/>
                  <a:gd name="T2" fmla="*/ 34 w 51"/>
                  <a:gd name="T3" fmla="*/ 20 h 60"/>
                  <a:gd name="T4" fmla="*/ 36 w 51"/>
                  <a:gd name="T5" fmla="*/ 37 h 60"/>
                  <a:gd name="T6" fmla="*/ 42 w 51"/>
                  <a:gd name="T7" fmla="*/ 30 h 60"/>
                  <a:gd name="T8" fmla="*/ 45 w 51"/>
                  <a:gd name="T9" fmla="*/ 32 h 60"/>
                  <a:gd name="T10" fmla="*/ 42 w 51"/>
                  <a:gd name="T11" fmla="*/ 40 h 60"/>
                  <a:gd name="T12" fmla="*/ 51 w 51"/>
                  <a:gd name="T13" fmla="*/ 53 h 60"/>
                  <a:gd name="T14" fmla="*/ 39 w 51"/>
                  <a:gd name="T15" fmla="*/ 57 h 60"/>
                  <a:gd name="T16" fmla="*/ 40 w 51"/>
                  <a:gd name="T17" fmla="*/ 44 h 60"/>
                  <a:gd name="T18" fmla="*/ 29 w 51"/>
                  <a:gd name="T19" fmla="*/ 57 h 60"/>
                  <a:gd name="T20" fmla="*/ 33 w 51"/>
                  <a:gd name="T21" fmla="*/ 28 h 60"/>
                  <a:gd name="T22" fmla="*/ 26 w 51"/>
                  <a:gd name="T23" fmla="*/ 54 h 60"/>
                  <a:gd name="T24" fmla="*/ 19 w 51"/>
                  <a:gd name="T25" fmla="*/ 53 h 60"/>
                  <a:gd name="T26" fmla="*/ 25 w 51"/>
                  <a:gd name="T27" fmla="*/ 27 h 60"/>
                  <a:gd name="T28" fmla="*/ 19 w 51"/>
                  <a:gd name="T29" fmla="*/ 24 h 60"/>
                  <a:gd name="T30" fmla="*/ 20 w 51"/>
                  <a:gd name="T31" fmla="*/ 30 h 60"/>
                  <a:gd name="T32" fmla="*/ 17 w 51"/>
                  <a:gd name="T33" fmla="*/ 34 h 60"/>
                  <a:gd name="T34" fmla="*/ 19 w 51"/>
                  <a:gd name="T35" fmla="*/ 40 h 60"/>
                  <a:gd name="T36" fmla="*/ 6 w 51"/>
                  <a:gd name="T37" fmla="*/ 34 h 60"/>
                  <a:gd name="T38" fmla="*/ 12 w 51"/>
                  <a:gd name="T39" fmla="*/ 31 h 60"/>
                  <a:gd name="T40" fmla="*/ 0 w 51"/>
                  <a:gd name="T41" fmla="*/ 23 h 60"/>
                  <a:gd name="T42" fmla="*/ 12 w 51"/>
                  <a:gd name="T43" fmla="*/ 18 h 60"/>
                  <a:gd name="T44" fmla="*/ 6 w 51"/>
                  <a:gd name="T45" fmla="*/ 6 h 60"/>
                  <a:gd name="T46" fmla="*/ 14 w 51"/>
                  <a:gd name="T47" fmla="*/ 4 h 60"/>
                  <a:gd name="T48" fmla="*/ 15 w 51"/>
                  <a:gd name="T49" fmla="*/ 12 h 60"/>
                  <a:gd name="T50" fmla="*/ 17 w 51"/>
                  <a:gd name="T51" fmla="*/ 2 h 60"/>
                  <a:gd name="T52" fmla="*/ 23 w 51"/>
                  <a:gd name="T53" fmla="*/ 1 h 60"/>
                  <a:gd name="T54" fmla="*/ 30 w 51"/>
                  <a:gd name="T55" fmla="*/ 20 h 60"/>
                  <a:gd name="T56" fmla="*/ 24 w 51"/>
                  <a:gd name="T57" fmla="*/ 40 h 60"/>
                  <a:gd name="T58" fmla="*/ 18 w 51"/>
                  <a:gd name="T59" fmla="*/ 17 h 60"/>
                  <a:gd name="T60" fmla="*/ 26 w 51"/>
                  <a:gd name="T61" fmla="*/ 18 h 60"/>
                  <a:gd name="T62" fmla="*/ 22 w 51"/>
                  <a:gd name="T63" fmla="*/ 5 h 60"/>
                  <a:gd name="T64" fmla="*/ 20 w 51"/>
                  <a:gd name="T65" fmla="*/ 5 h 60"/>
                  <a:gd name="T66" fmla="*/ 18 w 51"/>
                  <a:gd name="T67" fmla="*/ 1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" h="60">
                    <a:moveTo>
                      <a:pt x="24" y="40"/>
                    </a:moveTo>
                    <a:cubicBezTo>
                      <a:pt x="29" y="36"/>
                      <a:pt x="27" y="23"/>
                      <a:pt x="34" y="20"/>
                    </a:cubicBezTo>
                    <a:cubicBezTo>
                      <a:pt x="40" y="22"/>
                      <a:pt x="36" y="32"/>
                      <a:pt x="36" y="37"/>
                    </a:cubicBezTo>
                    <a:cubicBezTo>
                      <a:pt x="39" y="37"/>
                      <a:pt x="39" y="32"/>
                      <a:pt x="42" y="30"/>
                    </a:cubicBezTo>
                    <a:cubicBezTo>
                      <a:pt x="43" y="31"/>
                      <a:pt x="44" y="32"/>
                      <a:pt x="45" y="32"/>
                    </a:cubicBezTo>
                    <a:cubicBezTo>
                      <a:pt x="45" y="37"/>
                      <a:pt x="41" y="36"/>
                      <a:pt x="42" y="40"/>
                    </a:cubicBezTo>
                    <a:cubicBezTo>
                      <a:pt x="45" y="44"/>
                      <a:pt x="51" y="46"/>
                      <a:pt x="51" y="53"/>
                    </a:cubicBezTo>
                    <a:cubicBezTo>
                      <a:pt x="46" y="54"/>
                      <a:pt x="44" y="57"/>
                      <a:pt x="39" y="57"/>
                    </a:cubicBezTo>
                    <a:cubicBezTo>
                      <a:pt x="42" y="54"/>
                      <a:pt x="48" y="47"/>
                      <a:pt x="40" y="44"/>
                    </a:cubicBezTo>
                    <a:cubicBezTo>
                      <a:pt x="36" y="48"/>
                      <a:pt x="40" y="60"/>
                      <a:pt x="29" y="57"/>
                    </a:cubicBezTo>
                    <a:cubicBezTo>
                      <a:pt x="34" y="47"/>
                      <a:pt x="34" y="40"/>
                      <a:pt x="33" y="28"/>
                    </a:cubicBezTo>
                    <a:cubicBezTo>
                      <a:pt x="27" y="33"/>
                      <a:pt x="28" y="45"/>
                      <a:pt x="26" y="54"/>
                    </a:cubicBezTo>
                    <a:cubicBezTo>
                      <a:pt x="25" y="55"/>
                      <a:pt x="20" y="55"/>
                      <a:pt x="19" y="53"/>
                    </a:cubicBezTo>
                    <a:cubicBezTo>
                      <a:pt x="20" y="44"/>
                      <a:pt x="23" y="36"/>
                      <a:pt x="25" y="27"/>
                    </a:cubicBezTo>
                    <a:cubicBezTo>
                      <a:pt x="23" y="26"/>
                      <a:pt x="21" y="25"/>
                      <a:pt x="19" y="24"/>
                    </a:cubicBezTo>
                    <a:cubicBezTo>
                      <a:pt x="17" y="26"/>
                      <a:pt x="19" y="29"/>
                      <a:pt x="20" y="30"/>
                    </a:cubicBezTo>
                    <a:cubicBezTo>
                      <a:pt x="20" y="33"/>
                      <a:pt x="18" y="33"/>
                      <a:pt x="17" y="34"/>
                    </a:cubicBezTo>
                    <a:cubicBezTo>
                      <a:pt x="17" y="36"/>
                      <a:pt x="19" y="37"/>
                      <a:pt x="19" y="40"/>
                    </a:cubicBezTo>
                    <a:cubicBezTo>
                      <a:pt x="13" y="39"/>
                      <a:pt x="11" y="35"/>
                      <a:pt x="6" y="34"/>
                    </a:cubicBezTo>
                    <a:cubicBezTo>
                      <a:pt x="6" y="32"/>
                      <a:pt x="10" y="32"/>
                      <a:pt x="12" y="31"/>
                    </a:cubicBezTo>
                    <a:cubicBezTo>
                      <a:pt x="11" y="25"/>
                      <a:pt x="3" y="27"/>
                      <a:pt x="0" y="23"/>
                    </a:cubicBezTo>
                    <a:cubicBezTo>
                      <a:pt x="2" y="20"/>
                      <a:pt x="10" y="22"/>
                      <a:pt x="12" y="18"/>
                    </a:cubicBezTo>
                    <a:cubicBezTo>
                      <a:pt x="12" y="12"/>
                      <a:pt x="8" y="10"/>
                      <a:pt x="6" y="6"/>
                    </a:cubicBezTo>
                    <a:cubicBezTo>
                      <a:pt x="9" y="5"/>
                      <a:pt x="11" y="4"/>
                      <a:pt x="14" y="4"/>
                    </a:cubicBezTo>
                    <a:cubicBezTo>
                      <a:pt x="15" y="6"/>
                      <a:pt x="16" y="9"/>
                      <a:pt x="15" y="12"/>
                    </a:cubicBezTo>
                    <a:cubicBezTo>
                      <a:pt x="18" y="10"/>
                      <a:pt x="17" y="6"/>
                      <a:pt x="17" y="2"/>
                    </a:cubicBezTo>
                    <a:cubicBezTo>
                      <a:pt x="19" y="1"/>
                      <a:pt x="21" y="0"/>
                      <a:pt x="23" y="1"/>
                    </a:cubicBezTo>
                    <a:cubicBezTo>
                      <a:pt x="26" y="7"/>
                      <a:pt x="28" y="13"/>
                      <a:pt x="30" y="20"/>
                    </a:cubicBezTo>
                    <a:cubicBezTo>
                      <a:pt x="26" y="25"/>
                      <a:pt x="26" y="34"/>
                      <a:pt x="24" y="40"/>
                    </a:cubicBezTo>
                    <a:close/>
                    <a:moveTo>
                      <a:pt x="18" y="17"/>
                    </a:moveTo>
                    <a:cubicBezTo>
                      <a:pt x="21" y="18"/>
                      <a:pt x="22" y="17"/>
                      <a:pt x="26" y="18"/>
                    </a:cubicBezTo>
                    <a:cubicBezTo>
                      <a:pt x="26" y="12"/>
                      <a:pt x="23" y="10"/>
                      <a:pt x="22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8"/>
                      <a:pt x="17" y="13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8" name="î$ľîḋê">
              <a:extLst>
                <a:ext uri="{FF2B5EF4-FFF2-40B4-BE49-F238E27FC236}">
                  <a16:creationId xmlns:a16="http://schemas.microsoft.com/office/drawing/2014/main" id="{DD08EF4C-F3EF-478E-B28F-BF3DF17E7F02}"/>
                </a:ext>
              </a:extLst>
            </p:cNvPr>
            <p:cNvGrpSpPr/>
            <p:nvPr/>
          </p:nvGrpSpPr>
          <p:grpSpPr>
            <a:xfrm>
              <a:off x="3943116" y="2481869"/>
              <a:ext cx="6583568" cy="1449951"/>
              <a:chOff x="3338513" y="2200275"/>
              <a:chExt cx="8534400" cy="1879600"/>
            </a:xfrm>
            <a:grpFill/>
          </p:grpSpPr>
          <p:sp>
            <p:nvSpPr>
              <p:cNvPr id="47" name="íṩľïḓè">
                <a:extLst>
                  <a:ext uri="{FF2B5EF4-FFF2-40B4-BE49-F238E27FC236}">
                    <a16:creationId xmlns:a16="http://schemas.microsoft.com/office/drawing/2014/main" id="{1329C9C0-A62E-4818-866B-2400B00414BF}"/>
                  </a:ext>
                </a:extLst>
              </p:cNvPr>
              <p:cNvSpPr/>
              <p:nvPr/>
            </p:nvSpPr>
            <p:spPr bwMode="auto">
              <a:xfrm>
                <a:off x="3338513" y="2305050"/>
                <a:ext cx="1260475" cy="1774825"/>
              </a:xfrm>
              <a:custGeom>
                <a:avLst/>
                <a:gdLst>
                  <a:gd name="T0" fmla="*/ 312 w 398"/>
                  <a:gd name="T1" fmla="*/ 42 h 560"/>
                  <a:gd name="T2" fmla="*/ 208 w 398"/>
                  <a:gd name="T3" fmla="*/ 182 h 560"/>
                  <a:gd name="T4" fmla="*/ 292 w 398"/>
                  <a:gd name="T5" fmla="*/ 164 h 560"/>
                  <a:gd name="T6" fmla="*/ 211 w 398"/>
                  <a:gd name="T7" fmla="*/ 239 h 560"/>
                  <a:gd name="T8" fmla="*/ 398 w 398"/>
                  <a:gd name="T9" fmla="*/ 416 h 560"/>
                  <a:gd name="T10" fmla="*/ 293 w 398"/>
                  <a:gd name="T11" fmla="*/ 478 h 560"/>
                  <a:gd name="T12" fmla="*/ 188 w 398"/>
                  <a:gd name="T13" fmla="*/ 312 h 560"/>
                  <a:gd name="T14" fmla="*/ 2 w 398"/>
                  <a:gd name="T15" fmla="*/ 477 h 560"/>
                  <a:gd name="T16" fmla="*/ 84 w 398"/>
                  <a:gd name="T17" fmla="*/ 452 h 560"/>
                  <a:gd name="T18" fmla="*/ 134 w 398"/>
                  <a:gd name="T19" fmla="*/ 310 h 560"/>
                  <a:gd name="T20" fmla="*/ 68 w 398"/>
                  <a:gd name="T21" fmla="*/ 376 h 560"/>
                  <a:gd name="T22" fmla="*/ 0 w 398"/>
                  <a:gd name="T23" fmla="*/ 322 h 560"/>
                  <a:gd name="T24" fmla="*/ 130 w 398"/>
                  <a:gd name="T25" fmla="*/ 245 h 560"/>
                  <a:gd name="T26" fmla="*/ 145 w 398"/>
                  <a:gd name="T27" fmla="*/ 138 h 560"/>
                  <a:gd name="T28" fmla="*/ 120 w 398"/>
                  <a:gd name="T29" fmla="*/ 91 h 560"/>
                  <a:gd name="T30" fmla="*/ 130 w 398"/>
                  <a:gd name="T31" fmla="*/ 78 h 560"/>
                  <a:gd name="T32" fmla="*/ 312 w 398"/>
                  <a:gd name="T33" fmla="*/ 42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8" h="560">
                    <a:moveTo>
                      <a:pt x="312" y="42"/>
                    </a:moveTo>
                    <a:cubicBezTo>
                      <a:pt x="308" y="94"/>
                      <a:pt x="188" y="114"/>
                      <a:pt x="208" y="182"/>
                    </a:cubicBezTo>
                    <a:cubicBezTo>
                      <a:pt x="227" y="170"/>
                      <a:pt x="251" y="146"/>
                      <a:pt x="292" y="164"/>
                    </a:cubicBezTo>
                    <a:cubicBezTo>
                      <a:pt x="293" y="210"/>
                      <a:pt x="236" y="211"/>
                      <a:pt x="211" y="239"/>
                    </a:cubicBezTo>
                    <a:cubicBezTo>
                      <a:pt x="212" y="323"/>
                      <a:pt x="307" y="426"/>
                      <a:pt x="398" y="416"/>
                    </a:cubicBezTo>
                    <a:cubicBezTo>
                      <a:pt x="363" y="439"/>
                      <a:pt x="326" y="442"/>
                      <a:pt x="293" y="478"/>
                    </a:cubicBezTo>
                    <a:cubicBezTo>
                      <a:pt x="214" y="428"/>
                      <a:pt x="209" y="369"/>
                      <a:pt x="188" y="312"/>
                    </a:cubicBezTo>
                    <a:cubicBezTo>
                      <a:pt x="178" y="378"/>
                      <a:pt x="116" y="560"/>
                      <a:pt x="2" y="477"/>
                    </a:cubicBezTo>
                    <a:cubicBezTo>
                      <a:pt x="28" y="454"/>
                      <a:pt x="57" y="465"/>
                      <a:pt x="84" y="452"/>
                    </a:cubicBezTo>
                    <a:cubicBezTo>
                      <a:pt x="128" y="402"/>
                      <a:pt x="138" y="355"/>
                      <a:pt x="134" y="310"/>
                    </a:cubicBezTo>
                    <a:cubicBezTo>
                      <a:pt x="116" y="315"/>
                      <a:pt x="95" y="364"/>
                      <a:pt x="68" y="376"/>
                    </a:cubicBezTo>
                    <a:cubicBezTo>
                      <a:pt x="42" y="372"/>
                      <a:pt x="18" y="339"/>
                      <a:pt x="0" y="322"/>
                    </a:cubicBezTo>
                    <a:cubicBezTo>
                      <a:pt x="43" y="303"/>
                      <a:pt x="103" y="289"/>
                      <a:pt x="130" y="245"/>
                    </a:cubicBezTo>
                    <a:cubicBezTo>
                      <a:pt x="154" y="205"/>
                      <a:pt x="115" y="167"/>
                      <a:pt x="145" y="138"/>
                    </a:cubicBezTo>
                    <a:cubicBezTo>
                      <a:pt x="136" y="123"/>
                      <a:pt x="121" y="108"/>
                      <a:pt x="120" y="91"/>
                    </a:cubicBezTo>
                    <a:cubicBezTo>
                      <a:pt x="124" y="87"/>
                      <a:pt x="127" y="82"/>
                      <a:pt x="130" y="78"/>
                    </a:cubicBezTo>
                    <a:cubicBezTo>
                      <a:pt x="194" y="92"/>
                      <a:pt x="245" y="0"/>
                      <a:pt x="312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8" name="isḻiďe">
                <a:extLst>
                  <a:ext uri="{FF2B5EF4-FFF2-40B4-BE49-F238E27FC236}">
                    <a16:creationId xmlns:a16="http://schemas.microsoft.com/office/drawing/2014/main" id="{12FBF35A-CE26-4957-ADE8-D54813D4B618}"/>
                  </a:ext>
                </a:extLst>
              </p:cNvPr>
              <p:cNvSpPr/>
              <p:nvPr/>
            </p:nvSpPr>
            <p:spPr bwMode="auto">
              <a:xfrm>
                <a:off x="4954588" y="2400300"/>
                <a:ext cx="892175" cy="1500188"/>
              </a:xfrm>
              <a:custGeom>
                <a:avLst/>
                <a:gdLst>
                  <a:gd name="T0" fmla="*/ 174 w 282"/>
                  <a:gd name="T1" fmla="*/ 293 h 473"/>
                  <a:gd name="T2" fmla="*/ 218 w 282"/>
                  <a:gd name="T3" fmla="*/ 281 h 473"/>
                  <a:gd name="T4" fmla="*/ 213 w 282"/>
                  <a:gd name="T5" fmla="*/ 239 h 473"/>
                  <a:gd name="T6" fmla="*/ 278 w 282"/>
                  <a:gd name="T7" fmla="*/ 265 h 473"/>
                  <a:gd name="T8" fmla="*/ 187 w 282"/>
                  <a:gd name="T9" fmla="*/ 336 h 473"/>
                  <a:gd name="T10" fmla="*/ 174 w 282"/>
                  <a:gd name="T11" fmla="*/ 469 h 473"/>
                  <a:gd name="T12" fmla="*/ 132 w 282"/>
                  <a:gd name="T13" fmla="*/ 373 h 473"/>
                  <a:gd name="T14" fmla="*/ 73 w 282"/>
                  <a:gd name="T15" fmla="*/ 357 h 473"/>
                  <a:gd name="T16" fmla="*/ 132 w 282"/>
                  <a:gd name="T17" fmla="*/ 317 h 473"/>
                  <a:gd name="T18" fmla="*/ 96 w 282"/>
                  <a:gd name="T19" fmla="*/ 287 h 473"/>
                  <a:gd name="T20" fmla="*/ 124 w 282"/>
                  <a:gd name="T21" fmla="*/ 271 h 473"/>
                  <a:gd name="T22" fmla="*/ 101 w 282"/>
                  <a:gd name="T23" fmla="*/ 253 h 473"/>
                  <a:gd name="T24" fmla="*/ 124 w 282"/>
                  <a:gd name="T25" fmla="*/ 227 h 473"/>
                  <a:gd name="T26" fmla="*/ 84 w 282"/>
                  <a:gd name="T27" fmla="*/ 212 h 473"/>
                  <a:gd name="T28" fmla="*/ 30 w 282"/>
                  <a:gd name="T29" fmla="*/ 413 h 473"/>
                  <a:gd name="T30" fmla="*/ 0 w 282"/>
                  <a:gd name="T31" fmla="*/ 361 h 473"/>
                  <a:gd name="T32" fmla="*/ 21 w 282"/>
                  <a:gd name="T33" fmla="*/ 167 h 473"/>
                  <a:gd name="T34" fmla="*/ 29 w 282"/>
                  <a:gd name="T35" fmla="*/ 50 h 473"/>
                  <a:gd name="T36" fmla="*/ 96 w 282"/>
                  <a:gd name="T37" fmla="*/ 112 h 473"/>
                  <a:gd name="T38" fmla="*/ 126 w 282"/>
                  <a:gd name="T39" fmla="*/ 0 h 473"/>
                  <a:gd name="T40" fmla="*/ 173 w 282"/>
                  <a:gd name="T41" fmla="*/ 49 h 473"/>
                  <a:gd name="T42" fmla="*/ 238 w 282"/>
                  <a:gd name="T43" fmla="*/ 74 h 473"/>
                  <a:gd name="T44" fmla="*/ 180 w 282"/>
                  <a:gd name="T45" fmla="*/ 139 h 473"/>
                  <a:gd name="T46" fmla="*/ 232 w 282"/>
                  <a:gd name="T47" fmla="*/ 109 h 473"/>
                  <a:gd name="T48" fmla="*/ 258 w 282"/>
                  <a:gd name="T49" fmla="*/ 132 h 473"/>
                  <a:gd name="T50" fmla="*/ 173 w 282"/>
                  <a:gd name="T51" fmla="*/ 181 h 473"/>
                  <a:gd name="T52" fmla="*/ 208 w 282"/>
                  <a:gd name="T53" fmla="*/ 198 h 473"/>
                  <a:gd name="T54" fmla="*/ 183 w 282"/>
                  <a:gd name="T55" fmla="*/ 231 h 473"/>
                  <a:gd name="T56" fmla="*/ 208 w 282"/>
                  <a:gd name="T57" fmla="*/ 242 h 473"/>
                  <a:gd name="T58" fmla="*/ 174 w 282"/>
                  <a:gd name="T59" fmla="*/ 293 h 473"/>
                  <a:gd name="T60" fmla="*/ 95 w 282"/>
                  <a:gd name="T61" fmla="*/ 187 h 473"/>
                  <a:gd name="T62" fmla="*/ 125 w 282"/>
                  <a:gd name="T63" fmla="*/ 152 h 473"/>
                  <a:gd name="T64" fmla="*/ 84 w 282"/>
                  <a:gd name="T65" fmla="*/ 112 h 473"/>
                  <a:gd name="T66" fmla="*/ 95 w 282"/>
                  <a:gd name="T67" fmla="*/ 187 h 473"/>
                  <a:gd name="T68" fmla="*/ 174 w 282"/>
                  <a:gd name="T69" fmla="*/ 105 h 473"/>
                  <a:gd name="T70" fmla="*/ 195 w 282"/>
                  <a:gd name="T71" fmla="*/ 87 h 473"/>
                  <a:gd name="T72" fmla="*/ 189 w 282"/>
                  <a:gd name="T73" fmla="*/ 77 h 473"/>
                  <a:gd name="T74" fmla="*/ 177 w 282"/>
                  <a:gd name="T75" fmla="*/ 78 h 473"/>
                  <a:gd name="T76" fmla="*/ 174 w 282"/>
                  <a:gd name="T77" fmla="*/ 105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2" h="473">
                    <a:moveTo>
                      <a:pt x="174" y="293"/>
                    </a:moveTo>
                    <a:cubicBezTo>
                      <a:pt x="185" y="301"/>
                      <a:pt x="202" y="290"/>
                      <a:pt x="218" y="281"/>
                    </a:cubicBezTo>
                    <a:cubicBezTo>
                      <a:pt x="233" y="272"/>
                      <a:pt x="207" y="251"/>
                      <a:pt x="213" y="239"/>
                    </a:cubicBezTo>
                    <a:cubicBezTo>
                      <a:pt x="235" y="247"/>
                      <a:pt x="255" y="260"/>
                      <a:pt x="278" y="265"/>
                    </a:cubicBezTo>
                    <a:cubicBezTo>
                      <a:pt x="282" y="298"/>
                      <a:pt x="216" y="312"/>
                      <a:pt x="187" y="336"/>
                    </a:cubicBezTo>
                    <a:cubicBezTo>
                      <a:pt x="167" y="376"/>
                      <a:pt x="196" y="429"/>
                      <a:pt x="174" y="469"/>
                    </a:cubicBezTo>
                    <a:cubicBezTo>
                      <a:pt x="114" y="473"/>
                      <a:pt x="143" y="410"/>
                      <a:pt x="132" y="373"/>
                    </a:cubicBezTo>
                    <a:cubicBezTo>
                      <a:pt x="109" y="381"/>
                      <a:pt x="89" y="375"/>
                      <a:pt x="73" y="357"/>
                    </a:cubicBezTo>
                    <a:cubicBezTo>
                      <a:pt x="78" y="342"/>
                      <a:pt x="124" y="340"/>
                      <a:pt x="132" y="317"/>
                    </a:cubicBezTo>
                    <a:cubicBezTo>
                      <a:pt x="123" y="295"/>
                      <a:pt x="106" y="304"/>
                      <a:pt x="96" y="287"/>
                    </a:cubicBezTo>
                    <a:cubicBezTo>
                      <a:pt x="105" y="282"/>
                      <a:pt x="115" y="277"/>
                      <a:pt x="124" y="271"/>
                    </a:cubicBezTo>
                    <a:cubicBezTo>
                      <a:pt x="118" y="259"/>
                      <a:pt x="111" y="253"/>
                      <a:pt x="101" y="253"/>
                    </a:cubicBezTo>
                    <a:cubicBezTo>
                      <a:pt x="95" y="241"/>
                      <a:pt x="112" y="234"/>
                      <a:pt x="124" y="227"/>
                    </a:cubicBezTo>
                    <a:cubicBezTo>
                      <a:pt x="115" y="207"/>
                      <a:pt x="98" y="218"/>
                      <a:pt x="84" y="212"/>
                    </a:cubicBezTo>
                    <a:cubicBezTo>
                      <a:pt x="50" y="275"/>
                      <a:pt x="79" y="355"/>
                      <a:pt x="30" y="413"/>
                    </a:cubicBezTo>
                    <a:cubicBezTo>
                      <a:pt x="6" y="411"/>
                      <a:pt x="8" y="381"/>
                      <a:pt x="0" y="361"/>
                    </a:cubicBezTo>
                    <a:cubicBezTo>
                      <a:pt x="36" y="304"/>
                      <a:pt x="58" y="244"/>
                      <a:pt x="21" y="167"/>
                    </a:cubicBezTo>
                    <a:cubicBezTo>
                      <a:pt x="63" y="139"/>
                      <a:pt x="38" y="92"/>
                      <a:pt x="29" y="50"/>
                    </a:cubicBezTo>
                    <a:cubicBezTo>
                      <a:pt x="60" y="45"/>
                      <a:pt x="100" y="77"/>
                      <a:pt x="96" y="112"/>
                    </a:cubicBezTo>
                    <a:cubicBezTo>
                      <a:pt x="149" y="86"/>
                      <a:pt x="99" y="33"/>
                      <a:pt x="126" y="0"/>
                    </a:cubicBezTo>
                    <a:cubicBezTo>
                      <a:pt x="141" y="14"/>
                      <a:pt x="175" y="20"/>
                      <a:pt x="173" y="49"/>
                    </a:cubicBezTo>
                    <a:cubicBezTo>
                      <a:pt x="199" y="42"/>
                      <a:pt x="224" y="38"/>
                      <a:pt x="238" y="74"/>
                    </a:cubicBezTo>
                    <a:cubicBezTo>
                      <a:pt x="224" y="97"/>
                      <a:pt x="193" y="116"/>
                      <a:pt x="180" y="139"/>
                    </a:cubicBezTo>
                    <a:cubicBezTo>
                      <a:pt x="196" y="144"/>
                      <a:pt x="223" y="119"/>
                      <a:pt x="232" y="109"/>
                    </a:cubicBezTo>
                    <a:cubicBezTo>
                      <a:pt x="241" y="117"/>
                      <a:pt x="252" y="116"/>
                      <a:pt x="258" y="132"/>
                    </a:cubicBezTo>
                    <a:cubicBezTo>
                      <a:pt x="242" y="151"/>
                      <a:pt x="192" y="150"/>
                      <a:pt x="173" y="181"/>
                    </a:cubicBezTo>
                    <a:cubicBezTo>
                      <a:pt x="182" y="195"/>
                      <a:pt x="197" y="191"/>
                      <a:pt x="208" y="198"/>
                    </a:cubicBezTo>
                    <a:cubicBezTo>
                      <a:pt x="211" y="212"/>
                      <a:pt x="202" y="223"/>
                      <a:pt x="183" y="231"/>
                    </a:cubicBezTo>
                    <a:cubicBezTo>
                      <a:pt x="189" y="244"/>
                      <a:pt x="199" y="242"/>
                      <a:pt x="208" y="242"/>
                    </a:cubicBezTo>
                    <a:cubicBezTo>
                      <a:pt x="218" y="265"/>
                      <a:pt x="169" y="271"/>
                      <a:pt x="174" y="293"/>
                    </a:cubicBezTo>
                    <a:close/>
                    <a:moveTo>
                      <a:pt x="95" y="187"/>
                    </a:moveTo>
                    <a:cubicBezTo>
                      <a:pt x="121" y="180"/>
                      <a:pt x="120" y="165"/>
                      <a:pt x="125" y="152"/>
                    </a:cubicBezTo>
                    <a:cubicBezTo>
                      <a:pt x="107" y="130"/>
                      <a:pt x="78" y="147"/>
                      <a:pt x="84" y="112"/>
                    </a:cubicBezTo>
                    <a:cubicBezTo>
                      <a:pt x="37" y="136"/>
                      <a:pt x="65" y="170"/>
                      <a:pt x="95" y="187"/>
                    </a:cubicBezTo>
                    <a:close/>
                    <a:moveTo>
                      <a:pt x="174" y="105"/>
                    </a:moveTo>
                    <a:cubicBezTo>
                      <a:pt x="189" y="101"/>
                      <a:pt x="182" y="91"/>
                      <a:pt x="195" y="87"/>
                    </a:cubicBezTo>
                    <a:cubicBezTo>
                      <a:pt x="193" y="84"/>
                      <a:pt x="191" y="80"/>
                      <a:pt x="189" y="77"/>
                    </a:cubicBezTo>
                    <a:cubicBezTo>
                      <a:pt x="184" y="80"/>
                      <a:pt x="181" y="77"/>
                      <a:pt x="177" y="78"/>
                    </a:cubicBezTo>
                    <a:cubicBezTo>
                      <a:pt x="180" y="88"/>
                      <a:pt x="161" y="92"/>
                      <a:pt x="174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9" name="íŝ1ïḑe">
                <a:extLst>
                  <a:ext uri="{FF2B5EF4-FFF2-40B4-BE49-F238E27FC236}">
                    <a16:creationId xmlns:a16="http://schemas.microsoft.com/office/drawing/2014/main" id="{3B6327FF-80B4-48A7-B58D-6A2D6A2CCF3D}"/>
                  </a:ext>
                </a:extLst>
              </p:cNvPr>
              <p:cNvSpPr/>
              <p:nvPr/>
            </p:nvSpPr>
            <p:spPr bwMode="auto">
              <a:xfrm>
                <a:off x="7710488" y="2520950"/>
                <a:ext cx="1298575" cy="1246188"/>
              </a:xfrm>
              <a:custGeom>
                <a:avLst/>
                <a:gdLst>
                  <a:gd name="T0" fmla="*/ 266 w 410"/>
                  <a:gd name="T1" fmla="*/ 0 h 393"/>
                  <a:gd name="T2" fmla="*/ 338 w 410"/>
                  <a:gd name="T3" fmla="*/ 68 h 393"/>
                  <a:gd name="T4" fmla="*/ 274 w 410"/>
                  <a:gd name="T5" fmla="*/ 151 h 393"/>
                  <a:gd name="T6" fmla="*/ 287 w 410"/>
                  <a:gd name="T7" fmla="*/ 241 h 393"/>
                  <a:gd name="T8" fmla="*/ 410 w 410"/>
                  <a:gd name="T9" fmla="*/ 295 h 393"/>
                  <a:gd name="T10" fmla="*/ 318 w 410"/>
                  <a:gd name="T11" fmla="*/ 351 h 393"/>
                  <a:gd name="T12" fmla="*/ 265 w 410"/>
                  <a:gd name="T13" fmla="*/ 304 h 393"/>
                  <a:gd name="T14" fmla="*/ 187 w 410"/>
                  <a:gd name="T15" fmla="*/ 374 h 393"/>
                  <a:gd name="T16" fmla="*/ 161 w 410"/>
                  <a:gd name="T17" fmla="*/ 364 h 393"/>
                  <a:gd name="T18" fmla="*/ 135 w 410"/>
                  <a:gd name="T19" fmla="*/ 393 h 393"/>
                  <a:gd name="T20" fmla="*/ 64 w 410"/>
                  <a:gd name="T21" fmla="*/ 353 h 393"/>
                  <a:gd name="T22" fmla="*/ 111 w 410"/>
                  <a:gd name="T23" fmla="*/ 333 h 393"/>
                  <a:gd name="T24" fmla="*/ 116 w 410"/>
                  <a:gd name="T25" fmla="*/ 240 h 393"/>
                  <a:gd name="T26" fmla="*/ 52 w 410"/>
                  <a:gd name="T27" fmla="*/ 324 h 393"/>
                  <a:gd name="T28" fmla="*/ 0 w 410"/>
                  <a:gd name="T29" fmla="*/ 304 h 393"/>
                  <a:gd name="T30" fmla="*/ 119 w 410"/>
                  <a:gd name="T31" fmla="*/ 153 h 393"/>
                  <a:gd name="T32" fmla="*/ 75 w 410"/>
                  <a:gd name="T33" fmla="*/ 123 h 393"/>
                  <a:gd name="T34" fmla="*/ 125 w 410"/>
                  <a:gd name="T35" fmla="*/ 87 h 393"/>
                  <a:gd name="T36" fmla="*/ 130 w 410"/>
                  <a:gd name="T37" fmla="*/ 22 h 393"/>
                  <a:gd name="T38" fmla="*/ 204 w 410"/>
                  <a:gd name="T39" fmla="*/ 78 h 393"/>
                  <a:gd name="T40" fmla="*/ 169 w 410"/>
                  <a:gd name="T41" fmla="*/ 122 h 393"/>
                  <a:gd name="T42" fmla="*/ 260 w 410"/>
                  <a:gd name="T43" fmla="*/ 71 h 393"/>
                  <a:gd name="T44" fmla="*/ 266 w 410"/>
                  <a:gd name="T45" fmla="*/ 0 h 393"/>
                  <a:gd name="T46" fmla="*/ 163 w 410"/>
                  <a:gd name="T47" fmla="*/ 154 h 393"/>
                  <a:gd name="T48" fmla="*/ 155 w 410"/>
                  <a:gd name="T49" fmla="*/ 335 h 393"/>
                  <a:gd name="T50" fmla="*/ 233 w 410"/>
                  <a:gd name="T51" fmla="*/ 265 h 393"/>
                  <a:gd name="T52" fmla="*/ 208 w 410"/>
                  <a:gd name="T53" fmla="*/ 217 h 393"/>
                  <a:gd name="T54" fmla="*/ 265 w 410"/>
                  <a:gd name="T55" fmla="*/ 205 h 393"/>
                  <a:gd name="T56" fmla="*/ 226 w 410"/>
                  <a:gd name="T57" fmla="*/ 176 h 393"/>
                  <a:gd name="T58" fmla="*/ 234 w 410"/>
                  <a:gd name="T59" fmla="*/ 127 h 393"/>
                  <a:gd name="T60" fmla="*/ 163 w 410"/>
                  <a:gd name="T61" fmla="*/ 154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10" h="393">
                    <a:moveTo>
                      <a:pt x="266" y="0"/>
                    </a:moveTo>
                    <a:cubicBezTo>
                      <a:pt x="307" y="11"/>
                      <a:pt x="332" y="33"/>
                      <a:pt x="338" y="68"/>
                    </a:cubicBezTo>
                    <a:cubicBezTo>
                      <a:pt x="304" y="78"/>
                      <a:pt x="290" y="115"/>
                      <a:pt x="274" y="151"/>
                    </a:cubicBezTo>
                    <a:cubicBezTo>
                      <a:pt x="317" y="165"/>
                      <a:pt x="328" y="216"/>
                      <a:pt x="287" y="241"/>
                    </a:cubicBezTo>
                    <a:cubicBezTo>
                      <a:pt x="294" y="283"/>
                      <a:pt x="361" y="298"/>
                      <a:pt x="410" y="295"/>
                    </a:cubicBezTo>
                    <a:cubicBezTo>
                      <a:pt x="387" y="324"/>
                      <a:pt x="347" y="329"/>
                      <a:pt x="318" y="351"/>
                    </a:cubicBezTo>
                    <a:cubicBezTo>
                      <a:pt x="295" y="340"/>
                      <a:pt x="283" y="320"/>
                      <a:pt x="265" y="304"/>
                    </a:cubicBezTo>
                    <a:cubicBezTo>
                      <a:pt x="238" y="325"/>
                      <a:pt x="216" y="354"/>
                      <a:pt x="187" y="374"/>
                    </a:cubicBezTo>
                    <a:cubicBezTo>
                      <a:pt x="175" y="373"/>
                      <a:pt x="167" y="369"/>
                      <a:pt x="161" y="364"/>
                    </a:cubicBezTo>
                    <a:cubicBezTo>
                      <a:pt x="148" y="368"/>
                      <a:pt x="148" y="389"/>
                      <a:pt x="135" y="393"/>
                    </a:cubicBezTo>
                    <a:cubicBezTo>
                      <a:pt x="109" y="381"/>
                      <a:pt x="95" y="361"/>
                      <a:pt x="64" y="353"/>
                    </a:cubicBezTo>
                    <a:cubicBezTo>
                      <a:pt x="70" y="333"/>
                      <a:pt x="101" y="347"/>
                      <a:pt x="111" y="333"/>
                    </a:cubicBezTo>
                    <a:cubicBezTo>
                      <a:pt x="111" y="303"/>
                      <a:pt x="113" y="272"/>
                      <a:pt x="116" y="240"/>
                    </a:cubicBezTo>
                    <a:cubicBezTo>
                      <a:pt x="85" y="254"/>
                      <a:pt x="81" y="306"/>
                      <a:pt x="52" y="324"/>
                    </a:cubicBezTo>
                    <a:cubicBezTo>
                      <a:pt x="25" y="324"/>
                      <a:pt x="18" y="310"/>
                      <a:pt x="0" y="304"/>
                    </a:cubicBezTo>
                    <a:cubicBezTo>
                      <a:pt x="42" y="256"/>
                      <a:pt x="97" y="228"/>
                      <a:pt x="119" y="153"/>
                    </a:cubicBezTo>
                    <a:cubicBezTo>
                      <a:pt x="108" y="146"/>
                      <a:pt x="75" y="149"/>
                      <a:pt x="75" y="123"/>
                    </a:cubicBezTo>
                    <a:cubicBezTo>
                      <a:pt x="83" y="99"/>
                      <a:pt x="115" y="108"/>
                      <a:pt x="125" y="87"/>
                    </a:cubicBezTo>
                    <a:cubicBezTo>
                      <a:pt x="128" y="62"/>
                      <a:pt x="117" y="40"/>
                      <a:pt x="130" y="22"/>
                    </a:cubicBezTo>
                    <a:cubicBezTo>
                      <a:pt x="177" y="25"/>
                      <a:pt x="185" y="56"/>
                      <a:pt x="204" y="78"/>
                    </a:cubicBezTo>
                    <a:cubicBezTo>
                      <a:pt x="200" y="104"/>
                      <a:pt x="175" y="100"/>
                      <a:pt x="169" y="122"/>
                    </a:cubicBezTo>
                    <a:cubicBezTo>
                      <a:pt x="196" y="127"/>
                      <a:pt x="235" y="91"/>
                      <a:pt x="260" y="71"/>
                    </a:cubicBezTo>
                    <a:cubicBezTo>
                      <a:pt x="269" y="43"/>
                      <a:pt x="259" y="28"/>
                      <a:pt x="266" y="0"/>
                    </a:cubicBezTo>
                    <a:close/>
                    <a:moveTo>
                      <a:pt x="163" y="154"/>
                    </a:moveTo>
                    <a:cubicBezTo>
                      <a:pt x="157" y="217"/>
                      <a:pt x="153" y="278"/>
                      <a:pt x="155" y="335"/>
                    </a:cubicBezTo>
                    <a:cubicBezTo>
                      <a:pt x="195" y="332"/>
                      <a:pt x="218" y="303"/>
                      <a:pt x="233" y="265"/>
                    </a:cubicBezTo>
                    <a:cubicBezTo>
                      <a:pt x="229" y="246"/>
                      <a:pt x="207" y="240"/>
                      <a:pt x="208" y="217"/>
                    </a:cubicBezTo>
                    <a:cubicBezTo>
                      <a:pt x="232" y="208"/>
                      <a:pt x="257" y="249"/>
                      <a:pt x="265" y="205"/>
                    </a:cubicBezTo>
                    <a:cubicBezTo>
                      <a:pt x="240" y="208"/>
                      <a:pt x="227" y="200"/>
                      <a:pt x="226" y="176"/>
                    </a:cubicBezTo>
                    <a:cubicBezTo>
                      <a:pt x="228" y="163"/>
                      <a:pt x="260" y="137"/>
                      <a:pt x="234" y="127"/>
                    </a:cubicBezTo>
                    <a:cubicBezTo>
                      <a:pt x="226" y="158"/>
                      <a:pt x="190" y="150"/>
                      <a:pt x="163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0" name="íšḷîḑe">
                <a:extLst>
                  <a:ext uri="{FF2B5EF4-FFF2-40B4-BE49-F238E27FC236}">
                    <a16:creationId xmlns:a16="http://schemas.microsoft.com/office/drawing/2014/main" id="{32F99C4B-7647-4788-BB3E-B00B70D3ECC0}"/>
                  </a:ext>
                </a:extLst>
              </p:cNvPr>
              <p:cNvSpPr/>
              <p:nvPr/>
            </p:nvSpPr>
            <p:spPr bwMode="auto">
              <a:xfrm>
                <a:off x="9391650" y="2711450"/>
                <a:ext cx="750888" cy="992188"/>
              </a:xfrm>
              <a:custGeom>
                <a:avLst/>
                <a:gdLst>
                  <a:gd name="T0" fmla="*/ 185 w 237"/>
                  <a:gd name="T1" fmla="*/ 31 h 313"/>
                  <a:gd name="T2" fmla="*/ 173 w 237"/>
                  <a:gd name="T3" fmla="*/ 114 h 313"/>
                  <a:gd name="T4" fmla="*/ 184 w 237"/>
                  <a:gd name="T5" fmla="*/ 89 h 313"/>
                  <a:gd name="T6" fmla="*/ 237 w 237"/>
                  <a:gd name="T7" fmla="*/ 117 h 313"/>
                  <a:gd name="T8" fmla="*/ 153 w 237"/>
                  <a:gd name="T9" fmla="*/ 177 h 313"/>
                  <a:gd name="T10" fmla="*/ 126 w 237"/>
                  <a:gd name="T11" fmla="*/ 254 h 313"/>
                  <a:gd name="T12" fmla="*/ 0 w 237"/>
                  <a:gd name="T13" fmla="*/ 302 h 313"/>
                  <a:gd name="T14" fmla="*/ 100 w 237"/>
                  <a:gd name="T15" fmla="*/ 219 h 313"/>
                  <a:gd name="T16" fmla="*/ 46 w 237"/>
                  <a:gd name="T17" fmla="*/ 250 h 313"/>
                  <a:gd name="T18" fmla="*/ 16 w 237"/>
                  <a:gd name="T19" fmla="*/ 208 h 313"/>
                  <a:gd name="T20" fmla="*/ 115 w 237"/>
                  <a:gd name="T21" fmla="*/ 155 h 313"/>
                  <a:gd name="T22" fmla="*/ 124 w 237"/>
                  <a:gd name="T23" fmla="*/ 5 h 313"/>
                  <a:gd name="T24" fmla="*/ 185 w 237"/>
                  <a:gd name="T25" fmla="*/ 3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7" h="313">
                    <a:moveTo>
                      <a:pt x="185" y="31"/>
                    </a:moveTo>
                    <a:cubicBezTo>
                      <a:pt x="192" y="54"/>
                      <a:pt x="160" y="94"/>
                      <a:pt x="173" y="114"/>
                    </a:cubicBezTo>
                    <a:cubicBezTo>
                      <a:pt x="190" y="116"/>
                      <a:pt x="172" y="99"/>
                      <a:pt x="184" y="89"/>
                    </a:cubicBezTo>
                    <a:cubicBezTo>
                      <a:pt x="207" y="101"/>
                      <a:pt x="231" y="94"/>
                      <a:pt x="237" y="117"/>
                    </a:cubicBezTo>
                    <a:cubicBezTo>
                      <a:pt x="221" y="148"/>
                      <a:pt x="177" y="141"/>
                      <a:pt x="153" y="177"/>
                    </a:cubicBezTo>
                    <a:cubicBezTo>
                      <a:pt x="138" y="199"/>
                      <a:pt x="140" y="232"/>
                      <a:pt x="126" y="254"/>
                    </a:cubicBezTo>
                    <a:cubicBezTo>
                      <a:pt x="97" y="304"/>
                      <a:pt x="64" y="313"/>
                      <a:pt x="0" y="302"/>
                    </a:cubicBezTo>
                    <a:cubicBezTo>
                      <a:pt x="27" y="266"/>
                      <a:pt x="99" y="288"/>
                      <a:pt x="100" y="219"/>
                    </a:cubicBezTo>
                    <a:cubicBezTo>
                      <a:pt x="76" y="217"/>
                      <a:pt x="69" y="254"/>
                      <a:pt x="46" y="250"/>
                    </a:cubicBezTo>
                    <a:cubicBezTo>
                      <a:pt x="23" y="241"/>
                      <a:pt x="19" y="225"/>
                      <a:pt x="16" y="208"/>
                    </a:cubicBezTo>
                    <a:cubicBezTo>
                      <a:pt x="48" y="188"/>
                      <a:pt x="85" y="180"/>
                      <a:pt x="115" y="155"/>
                    </a:cubicBezTo>
                    <a:cubicBezTo>
                      <a:pt x="125" y="102"/>
                      <a:pt x="117" y="57"/>
                      <a:pt x="124" y="5"/>
                    </a:cubicBezTo>
                    <a:cubicBezTo>
                      <a:pt x="144" y="0"/>
                      <a:pt x="168" y="21"/>
                      <a:pt x="185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1" name="îSḷiḋê">
                <a:extLst>
                  <a:ext uri="{FF2B5EF4-FFF2-40B4-BE49-F238E27FC236}">
                    <a16:creationId xmlns:a16="http://schemas.microsoft.com/office/drawing/2014/main" id="{1042D572-EEB3-4F45-92DE-AAC71C28DF04}"/>
                  </a:ext>
                </a:extLst>
              </p:cNvPr>
              <p:cNvSpPr/>
              <p:nvPr/>
            </p:nvSpPr>
            <p:spPr bwMode="auto">
              <a:xfrm>
                <a:off x="9888538" y="3338513"/>
                <a:ext cx="444500" cy="304800"/>
              </a:xfrm>
              <a:custGeom>
                <a:avLst/>
                <a:gdLst>
                  <a:gd name="T0" fmla="*/ 127 w 140"/>
                  <a:gd name="T1" fmla="*/ 46 h 96"/>
                  <a:gd name="T2" fmla="*/ 65 w 140"/>
                  <a:gd name="T3" fmla="*/ 96 h 96"/>
                  <a:gd name="T4" fmla="*/ 5 w 140"/>
                  <a:gd name="T5" fmla="*/ 0 h 96"/>
                  <a:gd name="T6" fmla="*/ 127 w 140"/>
                  <a:gd name="T7" fmla="*/ 4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6">
                    <a:moveTo>
                      <a:pt x="127" y="46"/>
                    </a:moveTo>
                    <a:cubicBezTo>
                      <a:pt x="140" y="67"/>
                      <a:pt x="82" y="81"/>
                      <a:pt x="65" y="96"/>
                    </a:cubicBezTo>
                    <a:cubicBezTo>
                      <a:pt x="24" y="73"/>
                      <a:pt x="0" y="43"/>
                      <a:pt x="5" y="0"/>
                    </a:cubicBezTo>
                    <a:cubicBezTo>
                      <a:pt x="36" y="31"/>
                      <a:pt x="86" y="60"/>
                      <a:pt x="12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2" name="îSlïḍê">
                <a:extLst>
                  <a:ext uri="{FF2B5EF4-FFF2-40B4-BE49-F238E27FC236}">
                    <a16:creationId xmlns:a16="http://schemas.microsoft.com/office/drawing/2014/main" id="{C2872111-1AA1-4808-B267-89B011B0BE37}"/>
                  </a:ext>
                </a:extLst>
              </p:cNvPr>
              <p:cNvSpPr/>
              <p:nvPr/>
            </p:nvSpPr>
            <p:spPr bwMode="auto">
              <a:xfrm>
                <a:off x="6467475" y="2533650"/>
                <a:ext cx="520700" cy="309563"/>
              </a:xfrm>
              <a:custGeom>
                <a:avLst/>
                <a:gdLst>
                  <a:gd name="T0" fmla="*/ 0 w 164"/>
                  <a:gd name="T1" fmla="*/ 98 h 98"/>
                  <a:gd name="T2" fmla="*/ 115 w 164"/>
                  <a:gd name="T3" fmla="*/ 0 h 98"/>
                  <a:gd name="T4" fmla="*/ 0 w 164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4" h="98">
                    <a:moveTo>
                      <a:pt x="0" y="98"/>
                    </a:moveTo>
                    <a:cubicBezTo>
                      <a:pt x="17" y="54"/>
                      <a:pt x="74" y="13"/>
                      <a:pt x="115" y="0"/>
                    </a:cubicBezTo>
                    <a:cubicBezTo>
                      <a:pt x="164" y="76"/>
                      <a:pt x="37" y="68"/>
                      <a:pt x="0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3" name="ïṩḷîḍè">
                <a:extLst>
                  <a:ext uri="{FF2B5EF4-FFF2-40B4-BE49-F238E27FC236}">
                    <a16:creationId xmlns:a16="http://schemas.microsoft.com/office/drawing/2014/main" id="{90CF3D3A-0ED7-4E45-A3D6-9D1D7D07953B}"/>
                  </a:ext>
                </a:extLst>
              </p:cNvPr>
              <p:cNvSpPr/>
              <p:nvPr/>
            </p:nvSpPr>
            <p:spPr bwMode="auto">
              <a:xfrm>
                <a:off x="6272213" y="2498725"/>
                <a:ext cx="1200150" cy="1423988"/>
              </a:xfrm>
              <a:custGeom>
                <a:avLst/>
                <a:gdLst>
                  <a:gd name="T0" fmla="*/ 259 w 379"/>
                  <a:gd name="T1" fmla="*/ 3 h 449"/>
                  <a:gd name="T2" fmla="*/ 307 w 379"/>
                  <a:gd name="T3" fmla="*/ 27 h 449"/>
                  <a:gd name="T4" fmla="*/ 307 w 379"/>
                  <a:gd name="T5" fmla="*/ 182 h 449"/>
                  <a:gd name="T6" fmla="*/ 332 w 379"/>
                  <a:gd name="T7" fmla="*/ 139 h 449"/>
                  <a:gd name="T8" fmla="*/ 304 w 379"/>
                  <a:gd name="T9" fmla="*/ 232 h 449"/>
                  <a:gd name="T10" fmla="*/ 270 w 379"/>
                  <a:gd name="T11" fmla="*/ 449 h 449"/>
                  <a:gd name="T12" fmla="*/ 266 w 379"/>
                  <a:gd name="T13" fmla="*/ 267 h 449"/>
                  <a:gd name="T14" fmla="*/ 211 w 379"/>
                  <a:gd name="T15" fmla="*/ 299 h 449"/>
                  <a:gd name="T16" fmla="*/ 204 w 379"/>
                  <a:gd name="T17" fmla="*/ 195 h 449"/>
                  <a:gd name="T18" fmla="*/ 136 w 379"/>
                  <a:gd name="T19" fmla="*/ 345 h 449"/>
                  <a:gd name="T20" fmla="*/ 108 w 379"/>
                  <a:gd name="T21" fmla="*/ 311 h 449"/>
                  <a:gd name="T22" fmla="*/ 69 w 379"/>
                  <a:gd name="T23" fmla="*/ 340 h 449"/>
                  <a:gd name="T24" fmla="*/ 82 w 379"/>
                  <a:gd name="T25" fmla="*/ 255 h 449"/>
                  <a:gd name="T26" fmla="*/ 106 w 379"/>
                  <a:gd name="T27" fmla="*/ 267 h 449"/>
                  <a:gd name="T28" fmla="*/ 110 w 379"/>
                  <a:gd name="T29" fmla="*/ 195 h 449"/>
                  <a:gd name="T30" fmla="*/ 57 w 379"/>
                  <a:gd name="T31" fmla="*/ 243 h 449"/>
                  <a:gd name="T32" fmla="*/ 0 w 379"/>
                  <a:gd name="T33" fmla="*/ 230 h 449"/>
                  <a:gd name="T34" fmla="*/ 132 w 379"/>
                  <a:gd name="T35" fmla="*/ 102 h 449"/>
                  <a:gd name="T36" fmla="*/ 172 w 379"/>
                  <a:gd name="T37" fmla="*/ 139 h 449"/>
                  <a:gd name="T38" fmla="*/ 152 w 379"/>
                  <a:gd name="T39" fmla="*/ 215 h 449"/>
                  <a:gd name="T40" fmla="*/ 207 w 379"/>
                  <a:gd name="T41" fmla="*/ 150 h 449"/>
                  <a:gd name="T42" fmla="*/ 178 w 379"/>
                  <a:gd name="T43" fmla="*/ 78 h 449"/>
                  <a:gd name="T44" fmla="*/ 243 w 379"/>
                  <a:gd name="T45" fmla="*/ 227 h 449"/>
                  <a:gd name="T46" fmla="*/ 259 w 379"/>
                  <a:gd name="T47" fmla="*/ 3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9" h="449">
                    <a:moveTo>
                      <a:pt x="259" y="3"/>
                    </a:moveTo>
                    <a:cubicBezTo>
                      <a:pt x="282" y="0"/>
                      <a:pt x="293" y="17"/>
                      <a:pt x="307" y="27"/>
                    </a:cubicBezTo>
                    <a:cubicBezTo>
                      <a:pt x="316" y="85"/>
                      <a:pt x="298" y="125"/>
                      <a:pt x="307" y="182"/>
                    </a:cubicBezTo>
                    <a:cubicBezTo>
                      <a:pt x="329" y="178"/>
                      <a:pt x="325" y="154"/>
                      <a:pt x="332" y="139"/>
                    </a:cubicBezTo>
                    <a:cubicBezTo>
                      <a:pt x="379" y="171"/>
                      <a:pt x="331" y="211"/>
                      <a:pt x="304" y="232"/>
                    </a:cubicBezTo>
                    <a:cubicBezTo>
                      <a:pt x="295" y="306"/>
                      <a:pt x="330" y="410"/>
                      <a:pt x="270" y="449"/>
                    </a:cubicBezTo>
                    <a:cubicBezTo>
                      <a:pt x="259" y="381"/>
                      <a:pt x="265" y="325"/>
                      <a:pt x="266" y="267"/>
                    </a:cubicBezTo>
                    <a:cubicBezTo>
                      <a:pt x="236" y="269"/>
                      <a:pt x="241" y="296"/>
                      <a:pt x="211" y="299"/>
                    </a:cubicBezTo>
                    <a:cubicBezTo>
                      <a:pt x="172" y="273"/>
                      <a:pt x="239" y="232"/>
                      <a:pt x="204" y="195"/>
                    </a:cubicBezTo>
                    <a:cubicBezTo>
                      <a:pt x="161" y="231"/>
                      <a:pt x="144" y="284"/>
                      <a:pt x="136" y="345"/>
                    </a:cubicBezTo>
                    <a:cubicBezTo>
                      <a:pt x="120" y="343"/>
                      <a:pt x="108" y="336"/>
                      <a:pt x="108" y="311"/>
                    </a:cubicBezTo>
                    <a:cubicBezTo>
                      <a:pt x="86" y="312"/>
                      <a:pt x="88" y="353"/>
                      <a:pt x="69" y="340"/>
                    </a:cubicBezTo>
                    <a:cubicBezTo>
                      <a:pt x="31" y="318"/>
                      <a:pt x="65" y="269"/>
                      <a:pt x="82" y="255"/>
                    </a:cubicBezTo>
                    <a:cubicBezTo>
                      <a:pt x="98" y="247"/>
                      <a:pt x="92" y="271"/>
                      <a:pt x="106" y="267"/>
                    </a:cubicBezTo>
                    <a:cubicBezTo>
                      <a:pt x="113" y="247"/>
                      <a:pt x="107" y="217"/>
                      <a:pt x="110" y="195"/>
                    </a:cubicBezTo>
                    <a:cubicBezTo>
                      <a:pt x="94" y="193"/>
                      <a:pt x="67" y="224"/>
                      <a:pt x="57" y="243"/>
                    </a:cubicBezTo>
                    <a:cubicBezTo>
                      <a:pt x="29" y="251"/>
                      <a:pt x="15" y="240"/>
                      <a:pt x="0" y="230"/>
                    </a:cubicBezTo>
                    <a:cubicBezTo>
                      <a:pt x="35" y="181"/>
                      <a:pt x="120" y="167"/>
                      <a:pt x="132" y="102"/>
                    </a:cubicBezTo>
                    <a:cubicBezTo>
                      <a:pt x="154" y="102"/>
                      <a:pt x="162" y="123"/>
                      <a:pt x="172" y="139"/>
                    </a:cubicBezTo>
                    <a:cubicBezTo>
                      <a:pt x="169" y="167"/>
                      <a:pt x="144" y="179"/>
                      <a:pt x="152" y="215"/>
                    </a:cubicBezTo>
                    <a:cubicBezTo>
                      <a:pt x="182" y="201"/>
                      <a:pt x="200" y="179"/>
                      <a:pt x="207" y="150"/>
                    </a:cubicBezTo>
                    <a:cubicBezTo>
                      <a:pt x="200" y="125"/>
                      <a:pt x="170" y="102"/>
                      <a:pt x="178" y="78"/>
                    </a:cubicBezTo>
                    <a:cubicBezTo>
                      <a:pt x="252" y="66"/>
                      <a:pt x="223" y="175"/>
                      <a:pt x="243" y="227"/>
                    </a:cubicBezTo>
                    <a:cubicBezTo>
                      <a:pt x="293" y="184"/>
                      <a:pt x="254" y="78"/>
                      <a:pt x="25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4" name="íşlïďê">
                <a:extLst>
                  <a:ext uri="{FF2B5EF4-FFF2-40B4-BE49-F238E27FC236}">
                    <a16:creationId xmlns:a16="http://schemas.microsoft.com/office/drawing/2014/main" id="{31A75F7A-00DF-4A81-8873-4A388DD624B5}"/>
                  </a:ext>
                </a:extLst>
              </p:cNvPr>
              <p:cNvSpPr/>
              <p:nvPr/>
            </p:nvSpPr>
            <p:spPr bwMode="auto">
              <a:xfrm>
                <a:off x="10763250" y="2200275"/>
                <a:ext cx="1109663" cy="1801813"/>
              </a:xfrm>
              <a:custGeom>
                <a:avLst/>
                <a:gdLst>
                  <a:gd name="T0" fmla="*/ 114 w 350"/>
                  <a:gd name="T1" fmla="*/ 321 h 568"/>
                  <a:gd name="T2" fmla="*/ 300 w 350"/>
                  <a:gd name="T3" fmla="*/ 258 h 568"/>
                  <a:gd name="T4" fmla="*/ 206 w 350"/>
                  <a:gd name="T5" fmla="*/ 374 h 568"/>
                  <a:gd name="T6" fmla="*/ 282 w 350"/>
                  <a:gd name="T7" fmla="*/ 371 h 568"/>
                  <a:gd name="T8" fmla="*/ 290 w 350"/>
                  <a:gd name="T9" fmla="*/ 403 h 568"/>
                  <a:gd name="T10" fmla="*/ 221 w 350"/>
                  <a:gd name="T11" fmla="*/ 431 h 568"/>
                  <a:gd name="T12" fmla="*/ 196 w 350"/>
                  <a:gd name="T13" fmla="*/ 568 h 568"/>
                  <a:gd name="T14" fmla="*/ 100 w 350"/>
                  <a:gd name="T15" fmla="*/ 519 h 568"/>
                  <a:gd name="T16" fmla="*/ 189 w 350"/>
                  <a:gd name="T17" fmla="*/ 447 h 568"/>
                  <a:gd name="T18" fmla="*/ 40 w 350"/>
                  <a:gd name="T19" fmla="*/ 458 h 568"/>
                  <a:gd name="T20" fmla="*/ 247 w 350"/>
                  <a:gd name="T21" fmla="*/ 302 h 568"/>
                  <a:gd name="T22" fmla="*/ 44 w 350"/>
                  <a:gd name="T23" fmla="*/ 421 h 568"/>
                  <a:gd name="T24" fmla="*/ 4 w 350"/>
                  <a:gd name="T25" fmla="*/ 373 h 568"/>
                  <a:gd name="T26" fmla="*/ 199 w 350"/>
                  <a:gd name="T27" fmla="*/ 245 h 568"/>
                  <a:gd name="T28" fmla="*/ 183 w 350"/>
                  <a:gd name="T29" fmla="*/ 189 h 568"/>
                  <a:gd name="T30" fmla="*/ 151 w 350"/>
                  <a:gd name="T31" fmla="*/ 237 h 568"/>
                  <a:gd name="T32" fmla="*/ 110 w 350"/>
                  <a:gd name="T33" fmla="*/ 236 h 568"/>
                  <a:gd name="T34" fmla="*/ 86 w 350"/>
                  <a:gd name="T35" fmla="*/ 285 h 568"/>
                  <a:gd name="T36" fmla="*/ 38 w 350"/>
                  <a:gd name="T37" fmla="*/ 171 h 568"/>
                  <a:gd name="T38" fmla="*/ 99 w 350"/>
                  <a:gd name="T39" fmla="*/ 192 h 568"/>
                  <a:gd name="T40" fmla="*/ 71 w 350"/>
                  <a:gd name="T41" fmla="*/ 67 h 568"/>
                  <a:gd name="T42" fmla="*/ 180 w 350"/>
                  <a:gd name="T43" fmla="*/ 112 h 568"/>
                  <a:gd name="T44" fmla="*/ 221 w 350"/>
                  <a:gd name="T45" fmla="*/ 0 h 568"/>
                  <a:gd name="T46" fmla="*/ 277 w 350"/>
                  <a:gd name="T47" fmla="*/ 40 h 568"/>
                  <a:gd name="T48" fmla="*/ 236 w 350"/>
                  <a:gd name="T49" fmla="*/ 96 h 568"/>
                  <a:gd name="T50" fmla="*/ 309 w 350"/>
                  <a:gd name="T51" fmla="*/ 49 h 568"/>
                  <a:gd name="T52" fmla="*/ 350 w 350"/>
                  <a:gd name="T53" fmla="*/ 73 h 568"/>
                  <a:gd name="T54" fmla="*/ 276 w 350"/>
                  <a:gd name="T55" fmla="*/ 234 h 568"/>
                  <a:gd name="T56" fmla="*/ 114 w 350"/>
                  <a:gd name="T57" fmla="*/ 321 h 568"/>
                  <a:gd name="T58" fmla="*/ 224 w 350"/>
                  <a:gd name="T59" fmla="*/ 141 h 568"/>
                  <a:gd name="T60" fmla="*/ 264 w 350"/>
                  <a:gd name="T61" fmla="*/ 197 h 568"/>
                  <a:gd name="T62" fmla="*/ 321 w 350"/>
                  <a:gd name="T63" fmla="*/ 93 h 568"/>
                  <a:gd name="T64" fmla="*/ 309 w 350"/>
                  <a:gd name="T65" fmla="*/ 81 h 568"/>
                  <a:gd name="T66" fmla="*/ 224 w 350"/>
                  <a:gd name="T67" fmla="*/ 141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0" h="568">
                    <a:moveTo>
                      <a:pt x="114" y="321"/>
                    </a:moveTo>
                    <a:cubicBezTo>
                      <a:pt x="175" y="328"/>
                      <a:pt x="238" y="234"/>
                      <a:pt x="300" y="258"/>
                    </a:cubicBezTo>
                    <a:cubicBezTo>
                      <a:pt x="326" y="307"/>
                      <a:pt x="239" y="343"/>
                      <a:pt x="206" y="374"/>
                    </a:cubicBezTo>
                    <a:cubicBezTo>
                      <a:pt x="231" y="396"/>
                      <a:pt x="257" y="366"/>
                      <a:pt x="282" y="371"/>
                    </a:cubicBezTo>
                    <a:cubicBezTo>
                      <a:pt x="288" y="382"/>
                      <a:pt x="287" y="392"/>
                      <a:pt x="290" y="403"/>
                    </a:cubicBezTo>
                    <a:cubicBezTo>
                      <a:pt x="267" y="434"/>
                      <a:pt x="245" y="402"/>
                      <a:pt x="221" y="431"/>
                    </a:cubicBezTo>
                    <a:cubicBezTo>
                      <a:pt x="221" y="477"/>
                      <a:pt x="245" y="522"/>
                      <a:pt x="196" y="568"/>
                    </a:cubicBezTo>
                    <a:cubicBezTo>
                      <a:pt x="164" y="546"/>
                      <a:pt x="132" y="546"/>
                      <a:pt x="100" y="519"/>
                    </a:cubicBezTo>
                    <a:cubicBezTo>
                      <a:pt x="136" y="516"/>
                      <a:pt x="220" y="510"/>
                      <a:pt x="189" y="447"/>
                    </a:cubicBezTo>
                    <a:cubicBezTo>
                      <a:pt x="139" y="445"/>
                      <a:pt x="89" y="549"/>
                      <a:pt x="40" y="458"/>
                    </a:cubicBezTo>
                    <a:cubicBezTo>
                      <a:pt x="133" y="420"/>
                      <a:pt x="180" y="385"/>
                      <a:pt x="247" y="302"/>
                    </a:cubicBezTo>
                    <a:cubicBezTo>
                      <a:pt x="180" y="295"/>
                      <a:pt x="112" y="376"/>
                      <a:pt x="44" y="421"/>
                    </a:cubicBezTo>
                    <a:cubicBezTo>
                      <a:pt x="26" y="418"/>
                      <a:pt x="0" y="388"/>
                      <a:pt x="4" y="373"/>
                    </a:cubicBezTo>
                    <a:cubicBezTo>
                      <a:pt x="69" y="323"/>
                      <a:pt x="134" y="295"/>
                      <a:pt x="199" y="245"/>
                    </a:cubicBezTo>
                    <a:cubicBezTo>
                      <a:pt x="198" y="226"/>
                      <a:pt x="191" y="208"/>
                      <a:pt x="183" y="189"/>
                    </a:cubicBezTo>
                    <a:cubicBezTo>
                      <a:pt x="159" y="189"/>
                      <a:pt x="149" y="223"/>
                      <a:pt x="151" y="237"/>
                    </a:cubicBezTo>
                    <a:cubicBezTo>
                      <a:pt x="137" y="251"/>
                      <a:pt x="124" y="240"/>
                      <a:pt x="110" y="236"/>
                    </a:cubicBezTo>
                    <a:cubicBezTo>
                      <a:pt x="102" y="253"/>
                      <a:pt x="106" y="269"/>
                      <a:pt x="86" y="285"/>
                    </a:cubicBezTo>
                    <a:cubicBezTo>
                      <a:pt x="52" y="247"/>
                      <a:pt x="65" y="209"/>
                      <a:pt x="38" y="171"/>
                    </a:cubicBezTo>
                    <a:cubicBezTo>
                      <a:pt x="59" y="159"/>
                      <a:pt x="79" y="184"/>
                      <a:pt x="99" y="192"/>
                    </a:cubicBezTo>
                    <a:cubicBezTo>
                      <a:pt x="127" y="151"/>
                      <a:pt x="73" y="109"/>
                      <a:pt x="71" y="67"/>
                    </a:cubicBezTo>
                    <a:cubicBezTo>
                      <a:pt x="108" y="62"/>
                      <a:pt x="144" y="127"/>
                      <a:pt x="180" y="112"/>
                    </a:cubicBezTo>
                    <a:cubicBezTo>
                      <a:pt x="215" y="75"/>
                      <a:pt x="208" y="37"/>
                      <a:pt x="221" y="0"/>
                    </a:cubicBezTo>
                    <a:cubicBezTo>
                      <a:pt x="240" y="12"/>
                      <a:pt x="259" y="16"/>
                      <a:pt x="277" y="40"/>
                    </a:cubicBezTo>
                    <a:cubicBezTo>
                      <a:pt x="272" y="59"/>
                      <a:pt x="258" y="78"/>
                      <a:pt x="236" y="96"/>
                    </a:cubicBezTo>
                    <a:cubicBezTo>
                      <a:pt x="261" y="99"/>
                      <a:pt x="285" y="68"/>
                      <a:pt x="309" y="49"/>
                    </a:cubicBezTo>
                    <a:cubicBezTo>
                      <a:pt x="326" y="52"/>
                      <a:pt x="343" y="55"/>
                      <a:pt x="350" y="73"/>
                    </a:cubicBezTo>
                    <a:cubicBezTo>
                      <a:pt x="332" y="127"/>
                      <a:pt x="310" y="180"/>
                      <a:pt x="276" y="234"/>
                    </a:cubicBezTo>
                    <a:cubicBezTo>
                      <a:pt x="222" y="241"/>
                      <a:pt x="168" y="298"/>
                      <a:pt x="114" y="321"/>
                    </a:cubicBezTo>
                    <a:close/>
                    <a:moveTo>
                      <a:pt x="224" y="141"/>
                    </a:moveTo>
                    <a:cubicBezTo>
                      <a:pt x="237" y="168"/>
                      <a:pt x="248" y="171"/>
                      <a:pt x="264" y="197"/>
                    </a:cubicBezTo>
                    <a:cubicBezTo>
                      <a:pt x="298" y="163"/>
                      <a:pt x="299" y="128"/>
                      <a:pt x="321" y="93"/>
                    </a:cubicBezTo>
                    <a:cubicBezTo>
                      <a:pt x="317" y="89"/>
                      <a:pt x="313" y="85"/>
                      <a:pt x="309" y="81"/>
                    </a:cubicBezTo>
                    <a:cubicBezTo>
                      <a:pt x="281" y="95"/>
                      <a:pt x="239" y="111"/>
                      <a:pt x="224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9" name="íŝļîḍè">
              <a:extLst>
                <a:ext uri="{FF2B5EF4-FFF2-40B4-BE49-F238E27FC236}">
                  <a16:creationId xmlns:a16="http://schemas.microsoft.com/office/drawing/2014/main" id="{59C125FA-02E0-489C-AF48-D869F0A1F8C0}"/>
                </a:ext>
              </a:extLst>
            </p:cNvPr>
            <p:cNvGrpSpPr/>
            <p:nvPr/>
          </p:nvGrpSpPr>
          <p:grpSpPr>
            <a:xfrm>
              <a:off x="3663903" y="4032221"/>
              <a:ext cx="7142007" cy="350240"/>
              <a:chOff x="2936875" y="4210050"/>
              <a:chExt cx="9258300" cy="454025"/>
            </a:xfrm>
            <a:grpFill/>
          </p:grpSpPr>
          <p:sp>
            <p:nvSpPr>
              <p:cNvPr id="10" name="îšḻîḓé">
                <a:extLst>
                  <a:ext uri="{FF2B5EF4-FFF2-40B4-BE49-F238E27FC236}">
                    <a16:creationId xmlns:a16="http://schemas.microsoft.com/office/drawing/2014/main" id="{F02DB636-52C8-4CCE-851E-31326BC065F4}"/>
                  </a:ext>
                </a:extLst>
              </p:cNvPr>
              <p:cNvSpPr/>
              <p:nvPr/>
            </p:nvSpPr>
            <p:spPr bwMode="auto">
              <a:xfrm>
                <a:off x="293687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3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4 w 87"/>
                  <a:gd name="T17" fmla="*/ 25 h 99"/>
                  <a:gd name="T18" fmla="*/ 1 w 87"/>
                  <a:gd name="T19" fmla="*/ 25 h 99"/>
                  <a:gd name="T20" fmla="*/ 0 w 87"/>
                  <a:gd name="T21" fmla="*/ 0 h 99"/>
                  <a:gd name="T22" fmla="*/ 0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6 w 87"/>
                  <a:gd name="T29" fmla="*/ 0 h 99"/>
                  <a:gd name="T30" fmla="*/ 87 w 87"/>
                  <a:gd name="T31" fmla="*/ 0 h 99"/>
                  <a:gd name="T32" fmla="*/ 82 w 87"/>
                  <a:gd name="T33" fmla="*/ 25 h 99"/>
                  <a:gd name="T34" fmla="*/ 79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2 w 87"/>
                  <a:gd name="T47" fmla="*/ 96 h 99"/>
                  <a:gd name="T48" fmla="*/ 62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7" y="99"/>
                      <a:pt x="31" y="99"/>
                      <a:pt x="24" y="99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5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3" y="0"/>
                      <a:pt x="74" y="0"/>
                      <a:pt x="86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0" y="93"/>
                      <a:pt x="52" y="93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62" y="99"/>
                      <a:pt x="62" y="99"/>
                      <a:pt x="62" y="99"/>
                    </a:cubicBezTo>
                    <a:cubicBezTo>
                      <a:pt x="55" y="99"/>
                      <a:pt x="48" y="99"/>
                      <a:pt x="43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" name="iṧḻiḋé">
                <a:extLst>
                  <a:ext uri="{FF2B5EF4-FFF2-40B4-BE49-F238E27FC236}">
                    <a16:creationId xmlns:a16="http://schemas.microsoft.com/office/drawing/2014/main" id="{7A0323F0-5DB7-4212-8775-279BDF308A81}"/>
                  </a:ext>
                </a:extLst>
              </p:cNvPr>
              <p:cNvSpPr/>
              <p:nvPr/>
            </p:nvSpPr>
            <p:spPr bwMode="auto">
              <a:xfrm>
                <a:off x="3243263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" name="îsḷïḍê">
                <a:extLst>
                  <a:ext uri="{FF2B5EF4-FFF2-40B4-BE49-F238E27FC236}">
                    <a16:creationId xmlns:a16="http://schemas.microsoft.com/office/drawing/2014/main" id="{18700EF4-A81C-4D28-B484-F475EB37EC77}"/>
                  </a:ext>
                </a:extLst>
              </p:cNvPr>
              <p:cNvSpPr/>
              <p:nvPr/>
            </p:nvSpPr>
            <p:spPr bwMode="auto">
              <a:xfrm>
                <a:off x="3392488" y="4333875"/>
                <a:ext cx="203200" cy="222250"/>
              </a:xfrm>
              <a:custGeom>
                <a:avLst/>
                <a:gdLst>
                  <a:gd name="T0" fmla="*/ 6 w 64"/>
                  <a:gd name="T1" fmla="*/ 7 h 70"/>
                  <a:gd name="T2" fmla="*/ 30 w 64"/>
                  <a:gd name="T3" fmla="*/ 0 h 70"/>
                  <a:gd name="T4" fmla="*/ 47 w 64"/>
                  <a:gd name="T5" fmla="*/ 6 h 70"/>
                  <a:gd name="T6" fmla="*/ 54 w 64"/>
                  <a:gd name="T7" fmla="*/ 23 h 70"/>
                  <a:gd name="T8" fmla="*/ 53 w 64"/>
                  <a:gd name="T9" fmla="*/ 52 h 70"/>
                  <a:gd name="T10" fmla="*/ 53 w 64"/>
                  <a:gd name="T11" fmla="*/ 58 h 70"/>
                  <a:gd name="T12" fmla="*/ 55 w 64"/>
                  <a:gd name="T13" fmla="*/ 61 h 70"/>
                  <a:gd name="T14" fmla="*/ 58 w 64"/>
                  <a:gd name="T15" fmla="*/ 63 h 70"/>
                  <a:gd name="T16" fmla="*/ 63 w 64"/>
                  <a:gd name="T17" fmla="*/ 64 h 70"/>
                  <a:gd name="T18" fmla="*/ 64 w 64"/>
                  <a:gd name="T19" fmla="*/ 66 h 70"/>
                  <a:gd name="T20" fmla="*/ 56 w 64"/>
                  <a:gd name="T21" fmla="*/ 69 h 70"/>
                  <a:gd name="T22" fmla="*/ 50 w 64"/>
                  <a:gd name="T23" fmla="*/ 70 h 70"/>
                  <a:gd name="T24" fmla="*/ 41 w 64"/>
                  <a:gd name="T25" fmla="*/ 63 h 70"/>
                  <a:gd name="T26" fmla="*/ 22 w 64"/>
                  <a:gd name="T27" fmla="*/ 70 h 70"/>
                  <a:gd name="T28" fmla="*/ 6 w 64"/>
                  <a:gd name="T29" fmla="*/ 65 h 70"/>
                  <a:gd name="T30" fmla="*/ 0 w 64"/>
                  <a:gd name="T31" fmla="*/ 51 h 70"/>
                  <a:gd name="T32" fmla="*/ 9 w 64"/>
                  <a:gd name="T33" fmla="*/ 35 h 70"/>
                  <a:gd name="T34" fmla="*/ 40 w 64"/>
                  <a:gd name="T35" fmla="*/ 30 h 70"/>
                  <a:gd name="T36" fmla="*/ 40 w 64"/>
                  <a:gd name="T37" fmla="*/ 25 h 70"/>
                  <a:gd name="T38" fmla="*/ 36 w 64"/>
                  <a:gd name="T39" fmla="*/ 13 h 70"/>
                  <a:gd name="T40" fmla="*/ 23 w 64"/>
                  <a:gd name="T41" fmla="*/ 9 h 70"/>
                  <a:gd name="T42" fmla="*/ 7 w 64"/>
                  <a:gd name="T43" fmla="*/ 11 h 70"/>
                  <a:gd name="T44" fmla="*/ 6 w 64"/>
                  <a:gd name="T45" fmla="*/ 7 h 70"/>
                  <a:gd name="T46" fmla="*/ 40 w 64"/>
                  <a:gd name="T47" fmla="*/ 36 h 70"/>
                  <a:gd name="T48" fmla="*/ 20 w 64"/>
                  <a:gd name="T49" fmla="*/ 39 h 70"/>
                  <a:gd name="T50" fmla="*/ 14 w 64"/>
                  <a:gd name="T51" fmla="*/ 49 h 70"/>
                  <a:gd name="T52" fmla="*/ 18 w 64"/>
                  <a:gd name="T53" fmla="*/ 59 h 70"/>
                  <a:gd name="T54" fmla="*/ 28 w 64"/>
                  <a:gd name="T55" fmla="*/ 62 h 70"/>
                  <a:gd name="T56" fmla="*/ 40 w 64"/>
                  <a:gd name="T57" fmla="*/ 59 h 70"/>
                  <a:gd name="T58" fmla="*/ 40 w 64"/>
                  <a:gd name="T59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4" h="70">
                    <a:moveTo>
                      <a:pt x="6" y="7"/>
                    </a:moveTo>
                    <a:cubicBezTo>
                      <a:pt x="15" y="2"/>
                      <a:pt x="23" y="0"/>
                      <a:pt x="30" y="0"/>
                    </a:cubicBezTo>
                    <a:cubicBezTo>
                      <a:pt x="37" y="0"/>
                      <a:pt x="43" y="2"/>
                      <a:pt x="47" y="6"/>
                    </a:cubicBezTo>
                    <a:cubicBezTo>
                      <a:pt x="52" y="10"/>
                      <a:pt x="54" y="15"/>
                      <a:pt x="54" y="23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5"/>
                      <a:pt x="53" y="57"/>
                      <a:pt x="53" y="58"/>
                    </a:cubicBezTo>
                    <a:cubicBezTo>
                      <a:pt x="54" y="59"/>
                      <a:pt x="54" y="61"/>
                      <a:pt x="55" y="61"/>
                    </a:cubicBezTo>
                    <a:cubicBezTo>
                      <a:pt x="55" y="62"/>
                      <a:pt x="56" y="63"/>
                      <a:pt x="58" y="63"/>
                    </a:cubicBezTo>
                    <a:cubicBezTo>
                      <a:pt x="59" y="63"/>
                      <a:pt x="61" y="63"/>
                      <a:pt x="63" y="64"/>
                    </a:cubicBezTo>
                    <a:cubicBezTo>
                      <a:pt x="64" y="66"/>
                      <a:pt x="64" y="66"/>
                      <a:pt x="64" y="66"/>
                    </a:cubicBezTo>
                    <a:cubicBezTo>
                      <a:pt x="62" y="67"/>
                      <a:pt x="59" y="68"/>
                      <a:pt x="56" y="69"/>
                    </a:cubicBezTo>
                    <a:cubicBezTo>
                      <a:pt x="53" y="70"/>
                      <a:pt x="51" y="70"/>
                      <a:pt x="50" y="70"/>
                    </a:cubicBezTo>
                    <a:cubicBezTo>
                      <a:pt x="46" y="70"/>
                      <a:pt x="42" y="68"/>
                      <a:pt x="41" y="63"/>
                    </a:cubicBezTo>
                    <a:cubicBezTo>
                      <a:pt x="34" y="68"/>
                      <a:pt x="28" y="70"/>
                      <a:pt x="22" y="70"/>
                    </a:cubicBezTo>
                    <a:cubicBezTo>
                      <a:pt x="15" y="70"/>
                      <a:pt x="10" y="68"/>
                      <a:pt x="6" y="65"/>
                    </a:cubicBezTo>
                    <a:cubicBezTo>
                      <a:pt x="2" y="62"/>
                      <a:pt x="0" y="57"/>
                      <a:pt x="0" y="51"/>
                    </a:cubicBezTo>
                    <a:cubicBezTo>
                      <a:pt x="0" y="44"/>
                      <a:pt x="3" y="39"/>
                      <a:pt x="9" y="35"/>
                    </a:cubicBezTo>
                    <a:cubicBezTo>
                      <a:pt x="16" y="32"/>
                      <a:pt x="26" y="30"/>
                      <a:pt x="40" y="30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19"/>
                      <a:pt x="39" y="15"/>
                      <a:pt x="36" y="13"/>
                    </a:cubicBezTo>
                    <a:cubicBezTo>
                      <a:pt x="33" y="10"/>
                      <a:pt x="29" y="9"/>
                      <a:pt x="23" y="9"/>
                    </a:cubicBezTo>
                    <a:cubicBezTo>
                      <a:pt x="19" y="9"/>
                      <a:pt x="14" y="10"/>
                      <a:pt x="7" y="11"/>
                    </a:cubicBezTo>
                    <a:lnTo>
                      <a:pt x="6" y="7"/>
                    </a:lnTo>
                    <a:close/>
                    <a:moveTo>
                      <a:pt x="40" y="36"/>
                    </a:moveTo>
                    <a:cubicBezTo>
                      <a:pt x="30" y="36"/>
                      <a:pt x="23" y="37"/>
                      <a:pt x="20" y="39"/>
                    </a:cubicBezTo>
                    <a:cubicBezTo>
                      <a:pt x="16" y="41"/>
                      <a:pt x="14" y="44"/>
                      <a:pt x="14" y="49"/>
                    </a:cubicBezTo>
                    <a:cubicBezTo>
                      <a:pt x="14" y="54"/>
                      <a:pt x="15" y="57"/>
                      <a:pt x="18" y="59"/>
                    </a:cubicBezTo>
                    <a:cubicBezTo>
                      <a:pt x="20" y="61"/>
                      <a:pt x="24" y="62"/>
                      <a:pt x="28" y="62"/>
                    </a:cubicBezTo>
                    <a:cubicBezTo>
                      <a:pt x="32" y="62"/>
                      <a:pt x="36" y="61"/>
                      <a:pt x="40" y="59"/>
                    </a:cubicBezTo>
                    <a:lnTo>
                      <a:pt x="4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" name="ïŝliďe">
                <a:extLst>
                  <a:ext uri="{FF2B5EF4-FFF2-40B4-BE49-F238E27FC236}">
                    <a16:creationId xmlns:a16="http://schemas.microsoft.com/office/drawing/2014/main" id="{83D37545-8B5C-412A-BF17-96839CFFBCAC}"/>
                  </a:ext>
                </a:extLst>
              </p:cNvPr>
              <p:cNvSpPr/>
              <p:nvPr/>
            </p:nvSpPr>
            <p:spPr bwMode="auto">
              <a:xfrm>
                <a:off x="3633788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4" name="iŝľídé">
                <a:extLst>
                  <a:ext uri="{FF2B5EF4-FFF2-40B4-BE49-F238E27FC236}">
                    <a16:creationId xmlns:a16="http://schemas.microsoft.com/office/drawing/2014/main" id="{68445529-ADB4-4F33-943E-2B1A3F5B9187}"/>
                  </a:ext>
                </a:extLst>
              </p:cNvPr>
              <p:cNvSpPr/>
              <p:nvPr/>
            </p:nvSpPr>
            <p:spPr bwMode="auto">
              <a:xfrm>
                <a:off x="3902075" y="4229100"/>
                <a:ext cx="88900" cy="434975"/>
              </a:xfrm>
              <a:custGeom>
                <a:avLst/>
                <a:gdLst>
                  <a:gd name="T0" fmla="*/ 5 w 28"/>
                  <a:gd name="T1" fmla="*/ 38 h 137"/>
                  <a:gd name="T2" fmla="*/ 28 w 28"/>
                  <a:gd name="T3" fmla="*/ 33 h 137"/>
                  <a:gd name="T4" fmla="*/ 28 w 28"/>
                  <a:gd name="T5" fmla="*/ 34 h 137"/>
                  <a:gd name="T6" fmla="*/ 28 w 28"/>
                  <a:gd name="T7" fmla="*/ 54 h 137"/>
                  <a:gd name="T8" fmla="*/ 28 w 28"/>
                  <a:gd name="T9" fmla="*/ 95 h 137"/>
                  <a:gd name="T10" fmla="*/ 22 w 28"/>
                  <a:gd name="T11" fmla="*/ 117 h 137"/>
                  <a:gd name="T12" fmla="*/ 3 w 28"/>
                  <a:gd name="T13" fmla="*/ 137 h 137"/>
                  <a:gd name="T14" fmla="*/ 0 w 28"/>
                  <a:gd name="T15" fmla="*/ 134 h 137"/>
                  <a:gd name="T16" fmla="*/ 13 w 28"/>
                  <a:gd name="T17" fmla="*/ 113 h 137"/>
                  <a:gd name="T18" fmla="*/ 15 w 28"/>
                  <a:gd name="T19" fmla="*/ 97 h 137"/>
                  <a:gd name="T20" fmla="*/ 15 w 28"/>
                  <a:gd name="T21" fmla="*/ 61 h 137"/>
                  <a:gd name="T22" fmla="*/ 14 w 28"/>
                  <a:gd name="T23" fmla="*/ 43 h 137"/>
                  <a:gd name="T24" fmla="*/ 5 w 28"/>
                  <a:gd name="T25" fmla="*/ 41 h 137"/>
                  <a:gd name="T26" fmla="*/ 5 w 28"/>
                  <a:gd name="T27" fmla="*/ 38 h 137"/>
                  <a:gd name="T28" fmla="*/ 28 w 28"/>
                  <a:gd name="T29" fmla="*/ 8 h 137"/>
                  <a:gd name="T30" fmla="*/ 26 w 28"/>
                  <a:gd name="T31" fmla="*/ 14 h 137"/>
                  <a:gd name="T32" fmla="*/ 20 w 28"/>
                  <a:gd name="T33" fmla="*/ 17 h 137"/>
                  <a:gd name="T34" fmla="*/ 14 w 28"/>
                  <a:gd name="T35" fmla="*/ 15 h 137"/>
                  <a:gd name="T36" fmla="*/ 12 w 28"/>
                  <a:gd name="T37" fmla="*/ 9 h 137"/>
                  <a:gd name="T38" fmla="*/ 14 w 28"/>
                  <a:gd name="T39" fmla="*/ 3 h 137"/>
                  <a:gd name="T40" fmla="*/ 20 w 28"/>
                  <a:gd name="T41" fmla="*/ 0 h 137"/>
                  <a:gd name="T42" fmla="*/ 26 w 28"/>
                  <a:gd name="T43" fmla="*/ 3 h 137"/>
                  <a:gd name="T44" fmla="*/ 28 w 28"/>
                  <a:gd name="T45" fmla="*/ 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137">
                    <a:moveTo>
                      <a:pt x="5" y="38"/>
                    </a:moveTo>
                    <a:cubicBezTo>
                      <a:pt x="13" y="37"/>
                      <a:pt x="20" y="35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40"/>
                      <a:pt x="28" y="47"/>
                      <a:pt x="28" y="54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28" y="104"/>
                      <a:pt x="26" y="111"/>
                      <a:pt x="22" y="117"/>
                    </a:cubicBezTo>
                    <a:cubicBezTo>
                      <a:pt x="19" y="122"/>
                      <a:pt x="12" y="129"/>
                      <a:pt x="3" y="137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7" y="125"/>
                      <a:pt x="11" y="118"/>
                      <a:pt x="13" y="113"/>
                    </a:cubicBezTo>
                    <a:cubicBezTo>
                      <a:pt x="14" y="109"/>
                      <a:pt x="15" y="103"/>
                      <a:pt x="15" y="97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5" y="55"/>
                      <a:pt x="14" y="49"/>
                      <a:pt x="14" y="43"/>
                    </a:cubicBezTo>
                    <a:cubicBezTo>
                      <a:pt x="5" y="41"/>
                      <a:pt x="5" y="41"/>
                      <a:pt x="5" y="41"/>
                    </a:cubicBezTo>
                    <a:lnTo>
                      <a:pt x="5" y="38"/>
                    </a:lnTo>
                    <a:close/>
                    <a:moveTo>
                      <a:pt x="28" y="8"/>
                    </a:moveTo>
                    <a:cubicBezTo>
                      <a:pt x="28" y="11"/>
                      <a:pt x="27" y="13"/>
                      <a:pt x="26" y="14"/>
                    </a:cubicBezTo>
                    <a:cubicBezTo>
                      <a:pt x="24" y="16"/>
                      <a:pt x="22" y="17"/>
                      <a:pt x="20" y="17"/>
                    </a:cubicBezTo>
                    <a:cubicBezTo>
                      <a:pt x="17" y="17"/>
                      <a:pt x="15" y="16"/>
                      <a:pt x="14" y="15"/>
                    </a:cubicBezTo>
                    <a:cubicBezTo>
                      <a:pt x="12" y="13"/>
                      <a:pt x="12" y="11"/>
                      <a:pt x="12" y="9"/>
                    </a:cubicBezTo>
                    <a:cubicBezTo>
                      <a:pt x="12" y="6"/>
                      <a:pt x="12" y="4"/>
                      <a:pt x="14" y="3"/>
                    </a:cubicBezTo>
                    <a:cubicBezTo>
                      <a:pt x="16" y="1"/>
                      <a:pt x="18" y="0"/>
                      <a:pt x="20" y="0"/>
                    </a:cubicBezTo>
                    <a:cubicBezTo>
                      <a:pt x="23" y="0"/>
                      <a:pt x="24" y="1"/>
                      <a:pt x="26" y="3"/>
                    </a:cubicBezTo>
                    <a:cubicBezTo>
                      <a:pt x="27" y="4"/>
                      <a:pt x="28" y="6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5" name="ïş1ïḑè">
                <a:extLst>
                  <a:ext uri="{FF2B5EF4-FFF2-40B4-BE49-F238E27FC236}">
                    <a16:creationId xmlns:a16="http://schemas.microsoft.com/office/drawing/2014/main" id="{C6E3456E-F254-4B05-8A13-41C1945965BC}"/>
                  </a:ext>
                </a:extLst>
              </p:cNvPr>
              <p:cNvSpPr/>
              <p:nvPr/>
            </p:nvSpPr>
            <p:spPr bwMode="auto">
              <a:xfrm>
                <a:off x="406082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3 w 34"/>
                  <a:gd name="T7" fmla="*/ 54 h 101"/>
                  <a:gd name="T8" fmla="*/ 23 w 34"/>
                  <a:gd name="T9" fmla="*/ 82 h 101"/>
                  <a:gd name="T10" fmla="*/ 23 w 34"/>
                  <a:gd name="T11" fmla="*/ 93 h 101"/>
                  <a:gd name="T12" fmla="*/ 25 w 34"/>
                  <a:gd name="T13" fmla="*/ 96 h 101"/>
                  <a:gd name="T14" fmla="*/ 33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0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0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4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1" y="101"/>
                      <a:pt x="17" y="101"/>
                    </a:cubicBezTo>
                    <a:cubicBezTo>
                      <a:pt x="12" y="101"/>
                      <a:pt x="7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3" y="17"/>
                      <a:pt x="11" y="16"/>
                      <a:pt x="10" y="15"/>
                    </a:cubicBezTo>
                    <a:cubicBezTo>
                      <a:pt x="8" y="13"/>
                      <a:pt x="8" y="11"/>
                      <a:pt x="8" y="9"/>
                    </a:cubicBezTo>
                    <a:cubicBezTo>
                      <a:pt x="8" y="6"/>
                      <a:pt x="8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8" y="0"/>
                      <a:pt x="20" y="1"/>
                      <a:pt x="22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6" name="iSľîḓé">
                <a:extLst>
                  <a:ext uri="{FF2B5EF4-FFF2-40B4-BE49-F238E27FC236}">
                    <a16:creationId xmlns:a16="http://schemas.microsoft.com/office/drawing/2014/main" id="{1AE17718-6E1C-4A42-A443-E1EDAF3CB071}"/>
                  </a:ext>
                </a:extLst>
              </p:cNvPr>
              <p:cNvSpPr/>
              <p:nvPr/>
            </p:nvSpPr>
            <p:spPr bwMode="auto">
              <a:xfrm>
                <a:off x="421005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7" name="iŝlidè">
                <a:extLst>
                  <a:ext uri="{FF2B5EF4-FFF2-40B4-BE49-F238E27FC236}">
                    <a16:creationId xmlns:a16="http://schemas.microsoft.com/office/drawing/2014/main" id="{E08D83FE-48E3-4D4D-B2F1-38EDB4405847}"/>
                  </a:ext>
                </a:extLst>
              </p:cNvPr>
              <p:cNvSpPr/>
              <p:nvPr/>
            </p:nvSpPr>
            <p:spPr bwMode="auto">
              <a:xfrm>
                <a:off x="4624388" y="4235450"/>
                <a:ext cx="317500" cy="323850"/>
              </a:xfrm>
              <a:custGeom>
                <a:avLst/>
                <a:gdLst>
                  <a:gd name="T0" fmla="*/ 0 w 100"/>
                  <a:gd name="T1" fmla="*/ 0 h 102"/>
                  <a:gd name="T2" fmla="*/ 18 w 100"/>
                  <a:gd name="T3" fmla="*/ 0 h 102"/>
                  <a:gd name="T4" fmla="*/ 35 w 100"/>
                  <a:gd name="T5" fmla="*/ 0 h 102"/>
                  <a:gd name="T6" fmla="*/ 36 w 100"/>
                  <a:gd name="T7" fmla="*/ 3 h 102"/>
                  <a:gd name="T8" fmla="*/ 27 w 100"/>
                  <a:gd name="T9" fmla="*/ 5 h 102"/>
                  <a:gd name="T10" fmla="*/ 25 w 100"/>
                  <a:gd name="T11" fmla="*/ 7 h 102"/>
                  <a:gd name="T12" fmla="*/ 25 w 100"/>
                  <a:gd name="T13" fmla="*/ 13 h 102"/>
                  <a:gd name="T14" fmla="*/ 25 w 100"/>
                  <a:gd name="T15" fmla="*/ 19 h 102"/>
                  <a:gd name="T16" fmla="*/ 25 w 100"/>
                  <a:gd name="T17" fmla="*/ 58 h 102"/>
                  <a:gd name="T18" fmla="*/ 31 w 100"/>
                  <a:gd name="T19" fmla="*/ 86 h 102"/>
                  <a:gd name="T20" fmla="*/ 52 w 100"/>
                  <a:gd name="T21" fmla="*/ 94 h 102"/>
                  <a:gd name="T22" fmla="*/ 73 w 100"/>
                  <a:gd name="T23" fmla="*/ 86 h 102"/>
                  <a:gd name="T24" fmla="*/ 80 w 100"/>
                  <a:gd name="T25" fmla="*/ 59 h 102"/>
                  <a:gd name="T26" fmla="*/ 80 w 100"/>
                  <a:gd name="T27" fmla="*/ 19 h 102"/>
                  <a:gd name="T28" fmla="*/ 80 w 100"/>
                  <a:gd name="T29" fmla="*/ 13 h 102"/>
                  <a:gd name="T30" fmla="*/ 80 w 100"/>
                  <a:gd name="T31" fmla="*/ 7 h 102"/>
                  <a:gd name="T32" fmla="*/ 78 w 100"/>
                  <a:gd name="T33" fmla="*/ 5 h 102"/>
                  <a:gd name="T34" fmla="*/ 69 w 100"/>
                  <a:gd name="T35" fmla="*/ 3 h 102"/>
                  <a:gd name="T36" fmla="*/ 69 w 100"/>
                  <a:gd name="T37" fmla="*/ 0 h 102"/>
                  <a:gd name="T38" fmla="*/ 85 w 100"/>
                  <a:gd name="T39" fmla="*/ 0 h 102"/>
                  <a:gd name="T40" fmla="*/ 100 w 100"/>
                  <a:gd name="T41" fmla="*/ 0 h 102"/>
                  <a:gd name="T42" fmla="*/ 100 w 100"/>
                  <a:gd name="T43" fmla="*/ 3 h 102"/>
                  <a:gd name="T44" fmla="*/ 91 w 100"/>
                  <a:gd name="T45" fmla="*/ 5 h 102"/>
                  <a:gd name="T46" fmla="*/ 89 w 100"/>
                  <a:gd name="T47" fmla="*/ 8 h 102"/>
                  <a:gd name="T48" fmla="*/ 89 w 100"/>
                  <a:gd name="T49" fmla="*/ 13 h 102"/>
                  <a:gd name="T50" fmla="*/ 89 w 100"/>
                  <a:gd name="T51" fmla="*/ 20 h 102"/>
                  <a:gd name="T52" fmla="*/ 89 w 100"/>
                  <a:gd name="T53" fmla="*/ 56 h 102"/>
                  <a:gd name="T54" fmla="*/ 80 w 100"/>
                  <a:gd name="T55" fmla="*/ 90 h 102"/>
                  <a:gd name="T56" fmla="*/ 50 w 100"/>
                  <a:gd name="T57" fmla="*/ 102 h 102"/>
                  <a:gd name="T58" fmla="*/ 20 w 100"/>
                  <a:gd name="T59" fmla="*/ 92 h 102"/>
                  <a:gd name="T60" fmla="*/ 11 w 100"/>
                  <a:gd name="T61" fmla="*/ 60 h 102"/>
                  <a:gd name="T62" fmla="*/ 11 w 100"/>
                  <a:gd name="T63" fmla="*/ 20 h 102"/>
                  <a:gd name="T64" fmla="*/ 11 w 100"/>
                  <a:gd name="T65" fmla="*/ 13 h 102"/>
                  <a:gd name="T66" fmla="*/ 11 w 100"/>
                  <a:gd name="T67" fmla="*/ 8 h 102"/>
                  <a:gd name="T68" fmla="*/ 9 w 100"/>
                  <a:gd name="T69" fmla="*/ 5 h 102"/>
                  <a:gd name="T70" fmla="*/ 0 w 100"/>
                  <a:gd name="T71" fmla="*/ 3 h 102"/>
                  <a:gd name="T72" fmla="*/ 0 w 100"/>
                  <a:gd name="T7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0" h="102">
                    <a:moveTo>
                      <a:pt x="0" y="0"/>
                    </a:moveTo>
                    <a:cubicBezTo>
                      <a:pt x="6" y="0"/>
                      <a:pt x="12" y="0"/>
                      <a:pt x="18" y="0"/>
                    </a:cubicBezTo>
                    <a:cubicBezTo>
                      <a:pt x="23" y="0"/>
                      <a:pt x="29" y="0"/>
                      <a:pt x="35" y="0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5"/>
                      <a:pt x="25" y="6"/>
                      <a:pt x="25" y="7"/>
                    </a:cubicBezTo>
                    <a:cubicBezTo>
                      <a:pt x="25" y="9"/>
                      <a:pt x="25" y="11"/>
                      <a:pt x="25" y="13"/>
                    </a:cubicBezTo>
                    <a:cubicBezTo>
                      <a:pt x="25" y="15"/>
                      <a:pt x="25" y="17"/>
                      <a:pt x="25" y="19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72"/>
                      <a:pt x="27" y="81"/>
                      <a:pt x="31" y="86"/>
                    </a:cubicBezTo>
                    <a:cubicBezTo>
                      <a:pt x="36" y="92"/>
                      <a:pt x="43" y="94"/>
                      <a:pt x="52" y="94"/>
                    </a:cubicBezTo>
                    <a:cubicBezTo>
                      <a:pt x="62" y="94"/>
                      <a:pt x="69" y="91"/>
                      <a:pt x="73" y="86"/>
                    </a:cubicBezTo>
                    <a:cubicBezTo>
                      <a:pt x="78" y="81"/>
                      <a:pt x="80" y="72"/>
                      <a:pt x="80" y="5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7"/>
                      <a:pt x="80" y="15"/>
                      <a:pt x="80" y="13"/>
                    </a:cubicBezTo>
                    <a:cubicBezTo>
                      <a:pt x="80" y="11"/>
                      <a:pt x="80" y="9"/>
                      <a:pt x="80" y="7"/>
                    </a:cubicBezTo>
                    <a:cubicBezTo>
                      <a:pt x="80" y="6"/>
                      <a:pt x="79" y="6"/>
                      <a:pt x="78" y="5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5" y="0"/>
                      <a:pt x="80" y="0"/>
                      <a:pt x="85" y="0"/>
                    </a:cubicBezTo>
                    <a:cubicBezTo>
                      <a:pt x="89" y="0"/>
                      <a:pt x="94" y="0"/>
                      <a:pt x="100" y="0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0" y="6"/>
                      <a:pt x="90" y="6"/>
                      <a:pt x="89" y="8"/>
                    </a:cubicBezTo>
                    <a:cubicBezTo>
                      <a:pt x="89" y="9"/>
                      <a:pt x="89" y="11"/>
                      <a:pt x="89" y="13"/>
                    </a:cubicBezTo>
                    <a:cubicBezTo>
                      <a:pt x="89" y="15"/>
                      <a:pt x="89" y="17"/>
                      <a:pt x="89" y="20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89" y="72"/>
                      <a:pt x="86" y="83"/>
                      <a:pt x="80" y="90"/>
                    </a:cubicBezTo>
                    <a:cubicBezTo>
                      <a:pt x="74" y="98"/>
                      <a:pt x="64" y="102"/>
                      <a:pt x="50" y="102"/>
                    </a:cubicBezTo>
                    <a:cubicBezTo>
                      <a:pt x="37" y="102"/>
                      <a:pt x="27" y="98"/>
                      <a:pt x="20" y="92"/>
                    </a:cubicBezTo>
                    <a:cubicBezTo>
                      <a:pt x="14" y="85"/>
                      <a:pt x="11" y="74"/>
                      <a:pt x="11" y="6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7"/>
                      <a:pt x="11" y="15"/>
                      <a:pt x="11" y="13"/>
                    </a:cubicBezTo>
                    <a:cubicBezTo>
                      <a:pt x="11" y="11"/>
                      <a:pt x="11" y="9"/>
                      <a:pt x="11" y="8"/>
                    </a:cubicBezTo>
                    <a:cubicBezTo>
                      <a:pt x="11" y="6"/>
                      <a:pt x="10" y="6"/>
                      <a:pt x="9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8" name="îṥļíďe">
                <a:extLst>
                  <a:ext uri="{FF2B5EF4-FFF2-40B4-BE49-F238E27FC236}">
                    <a16:creationId xmlns:a16="http://schemas.microsoft.com/office/drawing/2014/main" id="{CDA87B29-F80E-44CC-A783-C30C752B1115}"/>
                  </a:ext>
                </a:extLst>
              </p:cNvPr>
              <p:cNvSpPr/>
              <p:nvPr/>
            </p:nvSpPr>
            <p:spPr bwMode="auto">
              <a:xfrm>
                <a:off x="4976813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9" name="îśḻïḍê">
                <a:extLst>
                  <a:ext uri="{FF2B5EF4-FFF2-40B4-BE49-F238E27FC236}">
                    <a16:creationId xmlns:a16="http://schemas.microsoft.com/office/drawing/2014/main" id="{581AFB53-8608-464F-9630-DB13BA3B5A65}"/>
                  </a:ext>
                </a:extLst>
              </p:cNvPr>
              <p:cNvSpPr/>
              <p:nvPr/>
            </p:nvSpPr>
            <p:spPr bwMode="auto">
              <a:xfrm>
                <a:off x="5260975" y="4229100"/>
                <a:ext cx="107950" cy="320675"/>
              </a:xfrm>
              <a:custGeom>
                <a:avLst/>
                <a:gdLst>
                  <a:gd name="T0" fmla="*/ 1 w 34"/>
                  <a:gd name="T1" fmla="*/ 38 h 101"/>
                  <a:gd name="T2" fmla="*/ 24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1 w 34"/>
                  <a:gd name="T27" fmla="*/ 94 h 101"/>
                  <a:gd name="T28" fmla="*/ 11 w 34"/>
                  <a:gd name="T29" fmla="*/ 84 h 101"/>
                  <a:gd name="T30" fmla="*/ 11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1 w 34"/>
                  <a:gd name="T37" fmla="*/ 38 h 101"/>
                  <a:gd name="T38" fmla="*/ 25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1 w 34"/>
                  <a:gd name="T49" fmla="*/ 3 h 101"/>
                  <a:gd name="T50" fmla="*/ 17 w 34"/>
                  <a:gd name="T51" fmla="*/ 0 h 101"/>
                  <a:gd name="T52" fmla="*/ 22 w 34"/>
                  <a:gd name="T53" fmla="*/ 3 h 101"/>
                  <a:gd name="T54" fmla="*/ 25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1" y="38"/>
                    </a:moveTo>
                    <a:cubicBezTo>
                      <a:pt x="9" y="37"/>
                      <a:pt x="17" y="35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5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8" y="101"/>
                      <a:pt x="22" y="101"/>
                      <a:pt x="17" y="101"/>
                    </a:cubicBezTo>
                    <a:cubicBezTo>
                      <a:pt x="13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1" y="94"/>
                    </a:cubicBezTo>
                    <a:cubicBezTo>
                      <a:pt x="11" y="92"/>
                      <a:pt x="11" y="89"/>
                      <a:pt x="11" y="84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1" y="54"/>
                      <a:pt x="11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1" y="38"/>
                    </a:lnTo>
                    <a:close/>
                    <a:moveTo>
                      <a:pt x="25" y="8"/>
                    </a:moveTo>
                    <a:cubicBezTo>
                      <a:pt x="25" y="11"/>
                      <a:pt x="24" y="13"/>
                      <a:pt x="22" y="14"/>
                    </a:cubicBezTo>
                    <a:cubicBezTo>
                      <a:pt x="21" y="16"/>
                      <a:pt x="19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1" y="3"/>
                    </a:cubicBezTo>
                    <a:cubicBezTo>
                      <a:pt x="12" y="1"/>
                      <a:pt x="14" y="0"/>
                      <a:pt x="17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5" y="6"/>
                      <a:pt x="2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0" name="iŝḷíḍè">
                <a:extLst>
                  <a:ext uri="{FF2B5EF4-FFF2-40B4-BE49-F238E27FC236}">
                    <a16:creationId xmlns:a16="http://schemas.microsoft.com/office/drawing/2014/main" id="{DC35C7CB-F59A-4C3B-B75E-08DC7074D459}"/>
                  </a:ext>
                </a:extLst>
              </p:cNvPr>
              <p:cNvSpPr/>
              <p:nvPr/>
            </p:nvSpPr>
            <p:spPr bwMode="auto">
              <a:xfrm>
                <a:off x="5387975" y="4340225"/>
                <a:ext cx="234950" cy="212725"/>
              </a:xfrm>
              <a:custGeom>
                <a:avLst/>
                <a:gdLst>
                  <a:gd name="T0" fmla="*/ 0 w 74"/>
                  <a:gd name="T1" fmla="*/ 0 h 67"/>
                  <a:gd name="T2" fmla="*/ 16 w 74"/>
                  <a:gd name="T3" fmla="*/ 0 h 67"/>
                  <a:gd name="T4" fmla="*/ 31 w 74"/>
                  <a:gd name="T5" fmla="*/ 0 h 67"/>
                  <a:gd name="T6" fmla="*/ 31 w 74"/>
                  <a:gd name="T7" fmla="*/ 3 h 67"/>
                  <a:gd name="T8" fmla="*/ 23 w 74"/>
                  <a:gd name="T9" fmla="*/ 5 h 67"/>
                  <a:gd name="T10" fmla="*/ 37 w 74"/>
                  <a:gd name="T11" fmla="*/ 40 h 67"/>
                  <a:gd name="T12" fmla="*/ 40 w 74"/>
                  <a:gd name="T13" fmla="*/ 50 h 67"/>
                  <a:gd name="T14" fmla="*/ 44 w 74"/>
                  <a:gd name="T15" fmla="*/ 41 h 67"/>
                  <a:gd name="T16" fmla="*/ 57 w 74"/>
                  <a:gd name="T17" fmla="*/ 5 h 67"/>
                  <a:gd name="T18" fmla="*/ 49 w 74"/>
                  <a:gd name="T19" fmla="*/ 3 h 67"/>
                  <a:gd name="T20" fmla="*/ 49 w 74"/>
                  <a:gd name="T21" fmla="*/ 0 h 67"/>
                  <a:gd name="T22" fmla="*/ 61 w 74"/>
                  <a:gd name="T23" fmla="*/ 0 h 67"/>
                  <a:gd name="T24" fmla="*/ 73 w 74"/>
                  <a:gd name="T25" fmla="*/ 0 h 67"/>
                  <a:gd name="T26" fmla="*/ 74 w 74"/>
                  <a:gd name="T27" fmla="*/ 3 h 67"/>
                  <a:gd name="T28" fmla="*/ 67 w 74"/>
                  <a:gd name="T29" fmla="*/ 5 h 67"/>
                  <a:gd name="T30" fmla="*/ 64 w 74"/>
                  <a:gd name="T31" fmla="*/ 8 h 67"/>
                  <a:gd name="T32" fmla="*/ 51 w 74"/>
                  <a:gd name="T33" fmla="*/ 39 h 67"/>
                  <a:gd name="T34" fmla="*/ 40 w 74"/>
                  <a:gd name="T35" fmla="*/ 66 h 67"/>
                  <a:gd name="T36" fmla="*/ 34 w 74"/>
                  <a:gd name="T37" fmla="*/ 67 h 67"/>
                  <a:gd name="T38" fmla="*/ 22 w 74"/>
                  <a:gd name="T39" fmla="*/ 39 h 67"/>
                  <a:gd name="T40" fmla="*/ 10 w 74"/>
                  <a:gd name="T41" fmla="*/ 8 h 67"/>
                  <a:gd name="T42" fmla="*/ 7 w 74"/>
                  <a:gd name="T43" fmla="*/ 5 h 67"/>
                  <a:gd name="T44" fmla="*/ 0 w 74"/>
                  <a:gd name="T45" fmla="*/ 3 h 67"/>
                  <a:gd name="T46" fmla="*/ 0 w 74"/>
                  <a:gd name="T4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4" h="67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20" y="0"/>
                      <a:pt x="25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7" y="16"/>
                      <a:pt x="32" y="28"/>
                      <a:pt x="37" y="40"/>
                    </a:cubicBezTo>
                    <a:cubicBezTo>
                      <a:pt x="38" y="44"/>
                      <a:pt x="39" y="47"/>
                      <a:pt x="40" y="50"/>
                    </a:cubicBezTo>
                    <a:cubicBezTo>
                      <a:pt x="41" y="47"/>
                      <a:pt x="42" y="44"/>
                      <a:pt x="44" y="41"/>
                    </a:cubicBezTo>
                    <a:cubicBezTo>
                      <a:pt x="48" y="30"/>
                      <a:pt x="53" y="18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5" y="0"/>
                      <a:pt x="69" y="0"/>
                      <a:pt x="73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0" y="17"/>
                      <a:pt x="56" y="27"/>
                      <a:pt x="51" y="39"/>
                    </a:cubicBezTo>
                    <a:cubicBezTo>
                      <a:pt x="46" y="51"/>
                      <a:pt x="42" y="60"/>
                      <a:pt x="40" y="66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1" y="60"/>
                      <a:pt x="27" y="51"/>
                      <a:pt x="22" y="39"/>
                    </a:cubicBezTo>
                    <a:cubicBezTo>
                      <a:pt x="17" y="27"/>
                      <a:pt x="13" y="17"/>
                      <a:pt x="10" y="8"/>
                    </a:cubicBezTo>
                    <a:cubicBezTo>
                      <a:pt x="9" y="7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1" name="îṧļíďè">
                <a:extLst>
                  <a:ext uri="{FF2B5EF4-FFF2-40B4-BE49-F238E27FC236}">
                    <a16:creationId xmlns:a16="http://schemas.microsoft.com/office/drawing/2014/main" id="{9D39C1E6-C06E-45D5-8C52-2AC958BB2215}"/>
                  </a:ext>
                </a:extLst>
              </p:cNvPr>
              <p:cNvSpPr/>
              <p:nvPr/>
            </p:nvSpPr>
            <p:spPr bwMode="auto">
              <a:xfrm>
                <a:off x="5641975" y="4333875"/>
                <a:ext cx="188913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60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2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60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2" name="îśḻîḋè">
                <a:extLst>
                  <a:ext uri="{FF2B5EF4-FFF2-40B4-BE49-F238E27FC236}">
                    <a16:creationId xmlns:a16="http://schemas.microsoft.com/office/drawing/2014/main" id="{1C872079-1BDB-4816-9666-7B84804689BD}"/>
                  </a:ext>
                </a:extLst>
              </p:cNvPr>
              <p:cNvSpPr/>
              <p:nvPr/>
            </p:nvSpPr>
            <p:spPr bwMode="auto">
              <a:xfrm>
                <a:off x="5875338" y="4333875"/>
                <a:ext cx="158750" cy="215900"/>
              </a:xfrm>
              <a:custGeom>
                <a:avLst/>
                <a:gdLst>
                  <a:gd name="T0" fmla="*/ 0 w 50"/>
                  <a:gd name="T1" fmla="*/ 5 h 68"/>
                  <a:gd name="T2" fmla="*/ 23 w 50"/>
                  <a:gd name="T3" fmla="*/ 0 h 68"/>
                  <a:gd name="T4" fmla="*/ 24 w 50"/>
                  <a:gd name="T5" fmla="*/ 1 h 68"/>
                  <a:gd name="T6" fmla="*/ 24 w 50"/>
                  <a:gd name="T7" fmla="*/ 9 h 68"/>
                  <a:gd name="T8" fmla="*/ 49 w 50"/>
                  <a:gd name="T9" fmla="*/ 0 h 68"/>
                  <a:gd name="T10" fmla="*/ 50 w 50"/>
                  <a:gd name="T11" fmla="*/ 1 h 68"/>
                  <a:gd name="T12" fmla="*/ 46 w 50"/>
                  <a:gd name="T13" fmla="*/ 23 h 68"/>
                  <a:gd name="T14" fmla="*/ 43 w 50"/>
                  <a:gd name="T15" fmla="*/ 23 h 68"/>
                  <a:gd name="T16" fmla="*/ 39 w 50"/>
                  <a:gd name="T17" fmla="*/ 14 h 68"/>
                  <a:gd name="T18" fmla="*/ 33 w 50"/>
                  <a:gd name="T19" fmla="*/ 10 h 68"/>
                  <a:gd name="T20" fmla="*/ 24 w 50"/>
                  <a:gd name="T21" fmla="*/ 14 h 68"/>
                  <a:gd name="T22" fmla="*/ 24 w 50"/>
                  <a:gd name="T23" fmla="*/ 44 h 68"/>
                  <a:gd name="T24" fmla="*/ 24 w 50"/>
                  <a:gd name="T25" fmla="*/ 60 h 68"/>
                  <a:gd name="T26" fmla="*/ 26 w 50"/>
                  <a:gd name="T27" fmla="*/ 63 h 68"/>
                  <a:gd name="T28" fmla="*/ 35 w 50"/>
                  <a:gd name="T29" fmla="*/ 65 h 68"/>
                  <a:gd name="T30" fmla="*/ 35 w 50"/>
                  <a:gd name="T31" fmla="*/ 68 h 68"/>
                  <a:gd name="T32" fmla="*/ 17 w 50"/>
                  <a:gd name="T33" fmla="*/ 68 h 68"/>
                  <a:gd name="T34" fmla="*/ 1 w 50"/>
                  <a:gd name="T35" fmla="*/ 68 h 68"/>
                  <a:gd name="T36" fmla="*/ 0 w 50"/>
                  <a:gd name="T37" fmla="*/ 65 h 68"/>
                  <a:gd name="T38" fmla="*/ 9 w 50"/>
                  <a:gd name="T39" fmla="*/ 63 h 68"/>
                  <a:gd name="T40" fmla="*/ 10 w 50"/>
                  <a:gd name="T41" fmla="*/ 61 h 68"/>
                  <a:gd name="T42" fmla="*/ 10 w 50"/>
                  <a:gd name="T43" fmla="*/ 52 h 68"/>
                  <a:gd name="T44" fmla="*/ 10 w 50"/>
                  <a:gd name="T45" fmla="*/ 28 h 68"/>
                  <a:gd name="T46" fmla="*/ 10 w 50"/>
                  <a:gd name="T47" fmla="*/ 10 h 68"/>
                  <a:gd name="T48" fmla="*/ 1 w 50"/>
                  <a:gd name="T49" fmla="*/ 8 h 68"/>
                  <a:gd name="T50" fmla="*/ 0 w 50"/>
                  <a:gd name="T51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32" y="3"/>
                      <a:pt x="41" y="0"/>
                      <a:pt x="49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8" y="8"/>
                      <a:pt x="47" y="15"/>
                      <a:pt x="46" y="23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42" y="19"/>
                      <a:pt x="40" y="16"/>
                      <a:pt x="39" y="14"/>
                    </a:cubicBezTo>
                    <a:cubicBezTo>
                      <a:pt x="38" y="11"/>
                      <a:pt x="36" y="10"/>
                      <a:pt x="33" y="10"/>
                    </a:cubicBezTo>
                    <a:cubicBezTo>
                      <a:pt x="31" y="10"/>
                      <a:pt x="27" y="11"/>
                      <a:pt x="24" y="1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52"/>
                      <a:pt x="24" y="57"/>
                      <a:pt x="24" y="60"/>
                    </a:cubicBezTo>
                    <a:cubicBezTo>
                      <a:pt x="24" y="61"/>
                      <a:pt x="24" y="62"/>
                      <a:pt x="26" y="63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28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1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2"/>
                      <a:pt x="10" y="62"/>
                      <a:pt x="10" y="61"/>
                    </a:cubicBezTo>
                    <a:cubicBezTo>
                      <a:pt x="10" y="59"/>
                      <a:pt x="10" y="56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0"/>
                      <a:pt x="10" y="14"/>
                      <a:pt x="10" y="10"/>
                    </a:cubicBezTo>
                    <a:cubicBezTo>
                      <a:pt x="1" y="8"/>
                      <a:pt x="1" y="8"/>
                      <a:pt x="1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3" name="ïsḷiḓé">
                <a:extLst>
                  <a:ext uri="{FF2B5EF4-FFF2-40B4-BE49-F238E27FC236}">
                    <a16:creationId xmlns:a16="http://schemas.microsoft.com/office/drawing/2014/main" id="{59E35C89-D7F4-4951-AE16-4440CDB3071E}"/>
                  </a:ext>
                </a:extLst>
              </p:cNvPr>
              <p:cNvSpPr/>
              <p:nvPr/>
            </p:nvSpPr>
            <p:spPr bwMode="auto">
              <a:xfrm>
                <a:off x="6075363" y="4333875"/>
                <a:ext cx="155575" cy="222250"/>
              </a:xfrm>
              <a:custGeom>
                <a:avLst/>
                <a:gdLst>
                  <a:gd name="T0" fmla="*/ 35 w 49"/>
                  <a:gd name="T1" fmla="*/ 8 h 70"/>
                  <a:gd name="T2" fmla="*/ 26 w 49"/>
                  <a:gd name="T3" fmla="*/ 7 h 70"/>
                  <a:gd name="T4" fmla="*/ 16 w 49"/>
                  <a:gd name="T5" fmla="*/ 9 h 70"/>
                  <a:gd name="T6" fmla="*/ 12 w 49"/>
                  <a:gd name="T7" fmla="*/ 16 h 70"/>
                  <a:gd name="T8" fmla="*/ 14 w 49"/>
                  <a:gd name="T9" fmla="*/ 23 h 70"/>
                  <a:gd name="T10" fmla="*/ 24 w 49"/>
                  <a:gd name="T11" fmla="*/ 28 h 70"/>
                  <a:gd name="T12" fmla="*/ 30 w 49"/>
                  <a:gd name="T13" fmla="*/ 30 h 70"/>
                  <a:gd name="T14" fmla="*/ 44 w 49"/>
                  <a:gd name="T15" fmla="*/ 38 h 70"/>
                  <a:gd name="T16" fmla="*/ 49 w 49"/>
                  <a:gd name="T17" fmla="*/ 49 h 70"/>
                  <a:gd name="T18" fmla="*/ 41 w 49"/>
                  <a:gd name="T19" fmla="*/ 64 h 70"/>
                  <a:gd name="T20" fmla="*/ 22 w 49"/>
                  <a:gd name="T21" fmla="*/ 70 h 70"/>
                  <a:gd name="T22" fmla="*/ 0 w 49"/>
                  <a:gd name="T23" fmla="*/ 66 h 70"/>
                  <a:gd name="T24" fmla="*/ 4 w 49"/>
                  <a:gd name="T25" fmla="*/ 48 h 70"/>
                  <a:gd name="T26" fmla="*/ 6 w 49"/>
                  <a:gd name="T27" fmla="*/ 47 h 70"/>
                  <a:gd name="T28" fmla="*/ 12 w 49"/>
                  <a:gd name="T29" fmla="*/ 62 h 70"/>
                  <a:gd name="T30" fmla="*/ 22 w 49"/>
                  <a:gd name="T31" fmla="*/ 64 h 70"/>
                  <a:gd name="T32" fmla="*/ 32 w 49"/>
                  <a:gd name="T33" fmla="*/ 61 h 70"/>
                  <a:gd name="T34" fmla="*/ 36 w 49"/>
                  <a:gd name="T35" fmla="*/ 54 h 70"/>
                  <a:gd name="T36" fmla="*/ 34 w 49"/>
                  <a:gd name="T37" fmla="*/ 46 h 70"/>
                  <a:gd name="T38" fmla="*/ 25 w 49"/>
                  <a:gd name="T39" fmla="*/ 42 h 70"/>
                  <a:gd name="T40" fmla="*/ 18 w 49"/>
                  <a:gd name="T41" fmla="*/ 39 h 70"/>
                  <a:gd name="T42" fmla="*/ 5 w 49"/>
                  <a:gd name="T43" fmla="*/ 32 h 70"/>
                  <a:gd name="T44" fmla="*/ 1 w 49"/>
                  <a:gd name="T45" fmla="*/ 21 h 70"/>
                  <a:gd name="T46" fmla="*/ 8 w 49"/>
                  <a:gd name="T47" fmla="*/ 6 h 70"/>
                  <a:gd name="T48" fmla="*/ 27 w 49"/>
                  <a:gd name="T49" fmla="*/ 0 h 70"/>
                  <a:gd name="T50" fmla="*/ 46 w 49"/>
                  <a:gd name="T51" fmla="*/ 4 h 70"/>
                  <a:gd name="T52" fmla="*/ 43 w 49"/>
                  <a:gd name="T53" fmla="*/ 21 h 70"/>
                  <a:gd name="T54" fmla="*/ 40 w 49"/>
                  <a:gd name="T55" fmla="*/ 21 h 70"/>
                  <a:gd name="T56" fmla="*/ 35 w 49"/>
                  <a:gd name="T57" fmla="*/ 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9" h="70">
                    <a:moveTo>
                      <a:pt x="35" y="8"/>
                    </a:moveTo>
                    <a:cubicBezTo>
                      <a:pt x="33" y="7"/>
                      <a:pt x="30" y="7"/>
                      <a:pt x="26" y="7"/>
                    </a:cubicBezTo>
                    <a:cubicBezTo>
                      <a:pt x="22" y="7"/>
                      <a:pt x="18" y="7"/>
                      <a:pt x="16" y="9"/>
                    </a:cubicBezTo>
                    <a:cubicBezTo>
                      <a:pt x="13" y="11"/>
                      <a:pt x="12" y="13"/>
                      <a:pt x="12" y="16"/>
                    </a:cubicBezTo>
                    <a:cubicBezTo>
                      <a:pt x="12" y="19"/>
                      <a:pt x="12" y="21"/>
                      <a:pt x="14" y="23"/>
                    </a:cubicBezTo>
                    <a:cubicBezTo>
                      <a:pt x="16" y="25"/>
                      <a:pt x="19" y="26"/>
                      <a:pt x="24" y="28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7" y="32"/>
                      <a:pt x="41" y="35"/>
                      <a:pt x="44" y="38"/>
                    </a:cubicBezTo>
                    <a:cubicBezTo>
                      <a:pt x="47" y="40"/>
                      <a:pt x="49" y="44"/>
                      <a:pt x="49" y="49"/>
                    </a:cubicBezTo>
                    <a:cubicBezTo>
                      <a:pt x="49" y="55"/>
                      <a:pt x="46" y="61"/>
                      <a:pt x="41" y="64"/>
                    </a:cubicBezTo>
                    <a:cubicBezTo>
                      <a:pt x="36" y="68"/>
                      <a:pt x="30" y="70"/>
                      <a:pt x="22" y="70"/>
                    </a:cubicBezTo>
                    <a:cubicBezTo>
                      <a:pt x="15" y="70"/>
                      <a:pt x="7" y="69"/>
                      <a:pt x="0" y="66"/>
                    </a:cubicBezTo>
                    <a:cubicBezTo>
                      <a:pt x="1" y="59"/>
                      <a:pt x="3" y="53"/>
                      <a:pt x="4" y="48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4" y="63"/>
                      <a:pt x="18" y="64"/>
                      <a:pt x="22" y="64"/>
                    </a:cubicBezTo>
                    <a:cubicBezTo>
                      <a:pt x="26" y="64"/>
                      <a:pt x="30" y="63"/>
                      <a:pt x="32" y="61"/>
                    </a:cubicBezTo>
                    <a:cubicBezTo>
                      <a:pt x="35" y="59"/>
                      <a:pt x="36" y="57"/>
                      <a:pt x="36" y="54"/>
                    </a:cubicBezTo>
                    <a:cubicBezTo>
                      <a:pt x="36" y="51"/>
                      <a:pt x="35" y="48"/>
                      <a:pt x="34" y="46"/>
                    </a:cubicBezTo>
                    <a:cubicBezTo>
                      <a:pt x="32" y="45"/>
                      <a:pt x="29" y="43"/>
                      <a:pt x="25" y="42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1" y="37"/>
                      <a:pt x="7" y="35"/>
                      <a:pt x="5" y="32"/>
                    </a:cubicBezTo>
                    <a:cubicBezTo>
                      <a:pt x="2" y="29"/>
                      <a:pt x="1" y="25"/>
                      <a:pt x="1" y="21"/>
                    </a:cubicBezTo>
                    <a:cubicBezTo>
                      <a:pt x="1" y="14"/>
                      <a:pt x="3" y="9"/>
                      <a:pt x="8" y="6"/>
                    </a:cubicBezTo>
                    <a:cubicBezTo>
                      <a:pt x="13" y="2"/>
                      <a:pt x="19" y="0"/>
                      <a:pt x="27" y="0"/>
                    </a:cubicBezTo>
                    <a:cubicBezTo>
                      <a:pt x="34" y="0"/>
                      <a:pt x="40" y="2"/>
                      <a:pt x="46" y="4"/>
                    </a:cubicBezTo>
                    <a:cubicBezTo>
                      <a:pt x="45" y="9"/>
                      <a:pt x="44" y="15"/>
                      <a:pt x="43" y="21"/>
                    </a:cubicBezTo>
                    <a:cubicBezTo>
                      <a:pt x="40" y="21"/>
                      <a:pt x="40" y="21"/>
                      <a:pt x="40" y="21"/>
                    </a:cubicBezTo>
                    <a:lnTo>
                      <a:pt x="35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4" name="ïṩ1ïḋe">
                <a:extLst>
                  <a:ext uri="{FF2B5EF4-FFF2-40B4-BE49-F238E27FC236}">
                    <a16:creationId xmlns:a16="http://schemas.microsoft.com/office/drawing/2014/main" id="{1539C332-28DE-4B47-B1E1-FD33C6D14EAE}"/>
                  </a:ext>
                </a:extLst>
              </p:cNvPr>
              <p:cNvSpPr/>
              <p:nvPr/>
            </p:nvSpPr>
            <p:spPr bwMode="auto">
              <a:xfrm>
                <a:off x="6278563" y="4229100"/>
                <a:ext cx="104775" cy="320675"/>
              </a:xfrm>
              <a:custGeom>
                <a:avLst/>
                <a:gdLst>
                  <a:gd name="T0" fmla="*/ 0 w 33"/>
                  <a:gd name="T1" fmla="*/ 38 h 101"/>
                  <a:gd name="T2" fmla="*/ 23 w 33"/>
                  <a:gd name="T3" fmla="*/ 33 h 101"/>
                  <a:gd name="T4" fmla="*/ 23 w 33"/>
                  <a:gd name="T5" fmla="*/ 34 h 101"/>
                  <a:gd name="T6" fmla="*/ 23 w 33"/>
                  <a:gd name="T7" fmla="*/ 54 h 101"/>
                  <a:gd name="T8" fmla="*/ 23 w 33"/>
                  <a:gd name="T9" fmla="*/ 82 h 101"/>
                  <a:gd name="T10" fmla="*/ 23 w 33"/>
                  <a:gd name="T11" fmla="*/ 93 h 101"/>
                  <a:gd name="T12" fmla="*/ 25 w 33"/>
                  <a:gd name="T13" fmla="*/ 96 h 101"/>
                  <a:gd name="T14" fmla="*/ 33 w 33"/>
                  <a:gd name="T15" fmla="*/ 98 h 101"/>
                  <a:gd name="T16" fmla="*/ 33 w 33"/>
                  <a:gd name="T17" fmla="*/ 101 h 101"/>
                  <a:gd name="T18" fmla="*/ 16 w 33"/>
                  <a:gd name="T19" fmla="*/ 101 h 101"/>
                  <a:gd name="T20" fmla="*/ 0 w 33"/>
                  <a:gd name="T21" fmla="*/ 101 h 101"/>
                  <a:gd name="T22" fmla="*/ 0 w 33"/>
                  <a:gd name="T23" fmla="*/ 98 h 101"/>
                  <a:gd name="T24" fmla="*/ 8 w 33"/>
                  <a:gd name="T25" fmla="*/ 96 h 101"/>
                  <a:gd name="T26" fmla="*/ 10 w 33"/>
                  <a:gd name="T27" fmla="*/ 94 h 101"/>
                  <a:gd name="T28" fmla="*/ 10 w 33"/>
                  <a:gd name="T29" fmla="*/ 84 h 101"/>
                  <a:gd name="T30" fmla="*/ 10 w 33"/>
                  <a:gd name="T31" fmla="*/ 61 h 101"/>
                  <a:gd name="T32" fmla="*/ 9 w 33"/>
                  <a:gd name="T33" fmla="*/ 43 h 101"/>
                  <a:gd name="T34" fmla="*/ 0 w 33"/>
                  <a:gd name="T35" fmla="*/ 41 h 101"/>
                  <a:gd name="T36" fmla="*/ 0 w 33"/>
                  <a:gd name="T37" fmla="*/ 38 h 101"/>
                  <a:gd name="T38" fmla="*/ 24 w 33"/>
                  <a:gd name="T39" fmla="*/ 8 h 101"/>
                  <a:gd name="T40" fmla="*/ 21 w 33"/>
                  <a:gd name="T41" fmla="*/ 14 h 101"/>
                  <a:gd name="T42" fmla="*/ 15 w 33"/>
                  <a:gd name="T43" fmla="*/ 17 h 101"/>
                  <a:gd name="T44" fmla="*/ 9 w 33"/>
                  <a:gd name="T45" fmla="*/ 15 h 101"/>
                  <a:gd name="T46" fmla="*/ 7 w 33"/>
                  <a:gd name="T47" fmla="*/ 9 h 101"/>
                  <a:gd name="T48" fmla="*/ 10 w 33"/>
                  <a:gd name="T49" fmla="*/ 3 h 101"/>
                  <a:gd name="T50" fmla="*/ 16 w 33"/>
                  <a:gd name="T51" fmla="*/ 0 h 101"/>
                  <a:gd name="T52" fmla="*/ 21 w 33"/>
                  <a:gd name="T53" fmla="*/ 3 h 101"/>
                  <a:gd name="T54" fmla="*/ 24 w 33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3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101"/>
                      <a:pt x="33" y="101"/>
                      <a:pt x="33" y="101"/>
                    </a:cubicBezTo>
                    <a:cubicBezTo>
                      <a:pt x="27" y="101"/>
                      <a:pt x="21" y="101"/>
                      <a:pt x="16" y="101"/>
                    </a:cubicBezTo>
                    <a:cubicBezTo>
                      <a:pt x="12" y="101"/>
                      <a:pt x="6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9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1" y="14"/>
                    </a:cubicBezTo>
                    <a:cubicBezTo>
                      <a:pt x="20" y="16"/>
                      <a:pt x="18" y="17"/>
                      <a:pt x="15" y="17"/>
                    </a:cubicBezTo>
                    <a:cubicBezTo>
                      <a:pt x="13" y="17"/>
                      <a:pt x="11" y="16"/>
                      <a:pt x="9" y="15"/>
                    </a:cubicBezTo>
                    <a:cubicBezTo>
                      <a:pt x="8" y="13"/>
                      <a:pt x="7" y="11"/>
                      <a:pt x="7" y="9"/>
                    </a:cubicBezTo>
                    <a:cubicBezTo>
                      <a:pt x="7" y="6"/>
                      <a:pt x="8" y="4"/>
                      <a:pt x="10" y="3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8" y="0"/>
                      <a:pt x="20" y="1"/>
                      <a:pt x="21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5" name="îśḷíḍe">
                <a:extLst>
                  <a:ext uri="{FF2B5EF4-FFF2-40B4-BE49-F238E27FC236}">
                    <a16:creationId xmlns:a16="http://schemas.microsoft.com/office/drawing/2014/main" id="{9ED8ED18-5A15-493C-B448-C1E497AD4B28}"/>
                  </a:ext>
                </a:extLst>
              </p:cNvPr>
              <p:cNvSpPr/>
              <p:nvPr/>
            </p:nvSpPr>
            <p:spPr bwMode="auto">
              <a:xfrm>
                <a:off x="6418263" y="4283075"/>
                <a:ext cx="150813" cy="273050"/>
              </a:xfrm>
              <a:custGeom>
                <a:avLst/>
                <a:gdLst>
                  <a:gd name="T0" fmla="*/ 24 w 48"/>
                  <a:gd name="T1" fmla="*/ 26 h 86"/>
                  <a:gd name="T2" fmla="*/ 24 w 48"/>
                  <a:gd name="T3" fmla="*/ 65 h 86"/>
                  <a:gd name="T4" fmla="*/ 26 w 48"/>
                  <a:gd name="T5" fmla="*/ 75 h 86"/>
                  <a:gd name="T6" fmla="*/ 34 w 48"/>
                  <a:gd name="T7" fmla="*/ 78 h 86"/>
                  <a:gd name="T8" fmla="*/ 47 w 48"/>
                  <a:gd name="T9" fmla="*/ 76 h 86"/>
                  <a:gd name="T10" fmla="*/ 48 w 48"/>
                  <a:gd name="T11" fmla="*/ 80 h 86"/>
                  <a:gd name="T12" fmla="*/ 26 w 48"/>
                  <a:gd name="T13" fmla="*/ 86 h 86"/>
                  <a:gd name="T14" fmla="*/ 14 w 48"/>
                  <a:gd name="T15" fmla="*/ 82 h 86"/>
                  <a:gd name="T16" fmla="*/ 10 w 48"/>
                  <a:gd name="T17" fmla="*/ 69 h 86"/>
                  <a:gd name="T18" fmla="*/ 11 w 48"/>
                  <a:gd name="T19" fmla="*/ 25 h 86"/>
                  <a:gd name="T20" fmla="*/ 1 w 48"/>
                  <a:gd name="T21" fmla="*/ 23 h 86"/>
                  <a:gd name="T22" fmla="*/ 0 w 48"/>
                  <a:gd name="T23" fmla="*/ 20 h 86"/>
                  <a:gd name="T24" fmla="*/ 11 w 48"/>
                  <a:gd name="T25" fmla="*/ 19 h 86"/>
                  <a:gd name="T26" fmla="*/ 16 w 48"/>
                  <a:gd name="T27" fmla="*/ 2 h 86"/>
                  <a:gd name="T28" fmla="*/ 24 w 48"/>
                  <a:gd name="T29" fmla="*/ 0 h 86"/>
                  <a:gd name="T30" fmla="*/ 25 w 48"/>
                  <a:gd name="T31" fmla="*/ 0 h 86"/>
                  <a:gd name="T32" fmla="*/ 24 w 48"/>
                  <a:gd name="T33" fmla="*/ 16 h 86"/>
                  <a:gd name="T34" fmla="*/ 24 w 48"/>
                  <a:gd name="T35" fmla="*/ 19 h 86"/>
                  <a:gd name="T36" fmla="*/ 46 w 48"/>
                  <a:gd name="T37" fmla="*/ 19 h 86"/>
                  <a:gd name="T38" fmla="*/ 46 w 48"/>
                  <a:gd name="T39" fmla="*/ 26 h 86"/>
                  <a:gd name="T40" fmla="*/ 24 w 48"/>
                  <a:gd name="T41" fmla="*/ 2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86">
                    <a:moveTo>
                      <a:pt x="24" y="26"/>
                    </a:moveTo>
                    <a:cubicBezTo>
                      <a:pt x="24" y="42"/>
                      <a:pt x="24" y="55"/>
                      <a:pt x="24" y="65"/>
                    </a:cubicBezTo>
                    <a:cubicBezTo>
                      <a:pt x="24" y="70"/>
                      <a:pt x="25" y="73"/>
                      <a:pt x="26" y="75"/>
                    </a:cubicBezTo>
                    <a:cubicBezTo>
                      <a:pt x="28" y="77"/>
                      <a:pt x="30" y="78"/>
                      <a:pt x="34" y="78"/>
                    </a:cubicBezTo>
                    <a:cubicBezTo>
                      <a:pt x="38" y="78"/>
                      <a:pt x="42" y="77"/>
                      <a:pt x="47" y="76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39" y="84"/>
                      <a:pt x="32" y="86"/>
                      <a:pt x="26" y="86"/>
                    </a:cubicBezTo>
                    <a:cubicBezTo>
                      <a:pt x="20" y="86"/>
                      <a:pt x="17" y="84"/>
                      <a:pt x="14" y="82"/>
                    </a:cubicBezTo>
                    <a:cubicBezTo>
                      <a:pt x="11" y="79"/>
                      <a:pt x="10" y="75"/>
                      <a:pt x="10" y="69"/>
                    </a:cubicBezTo>
                    <a:cubicBezTo>
                      <a:pt x="10" y="60"/>
                      <a:pt x="10" y="45"/>
                      <a:pt x="11" y="25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9" y="1"/>
                      <a:pt x="22" y="1"/>
                      <a:pt x="2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6"/>
                      <a:pt x="24" y="12"/>
                      <a:pt x="24" y="16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26"/>
                      <a:pt x="46" y="26"/>
                      <a:pt x="46" y="26"/>
                    </a:cubicBezTo>
                    <a:lnTo>
                      <a:pt x="24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6" name="iŝlïḑe">
                <a:extLst>
                  <a:ext uri="{FF2B5EF4-FFF2-40B4-BE49-F238E27FC236}">
                    <a16:creationId xmlns:a16="http://schemas.microsoft.com/office/drawing/2014/main" id="{F44AC4AD-2286-4840-ADCD-DC7016C5165F}"/>
                  </a:ext>
                </a:extLst>
              </p:cNvPr>
              <p:cNvSpPr/>
              <p:nvPr/>
            </p:nvSpPr>
            <p:spPr bwMode="auto">
              <a:xfrm>
                <a:off x="6584950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2 w 74"/>
                  <a:gd name="T7" fmla="*/ 3 h 101"/>
                  <a:gd name="T8" fmla="*/ 23 w 74"/>
                  <a:gd name="T9" fmla="*/ 5 h 101"/>
                  <a:gd name="T10" fmla="*/ 30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5 w 74"/>
                  <a:gd name="T17" fmla="*/ 39 h 101"/>
                  <a:gd name="T18" fmla="*/ 51 w 74"/>
                  <a:gd name="T19" fmla="*/ 23 h 101"/>
                  <a:gd name="T20" fmla="*/ 58 w 74"/>
                  <a:gd name="T21" fmla="*/ 5 h 101"/>
                  <a:gd name="T22" fmla="*/ 50 w 74"/>
                  <a:gd name="T23" fmla="*/ 3 h 101"/>
                  <a:gd name="T24" fmla="*/ 49 w 74"/>
                  <a:gd name="T25" fmla="*/ 0 h 101"/>
                  <a:gd name="T26" fmla="*/ 62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8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5 w 74"/>
                  <a:gd name="T39" fmla="*/ 57 h 101"/>
                  <a:gd name="T40" fmla="*/ 39 w 74"/>
                  <a:gd name="T41" fmla="*/ 77 h 101"/>
                  <a:gd name="T42" fmla="*/ 35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9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7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2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30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5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8" y="5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2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3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5" y="57"/>
                    </a:cubicBezTo>
                    <a:cubicBezTo>
                      <a:pt x="42" y="63"/>
                      <a:pt x="40" y="70"/>
                      <a:pt x="39" y="77"/>
                    </a:cubicBezTo>
                    <a:cubicBezTo>
                      <a:pt x="37" y="83"/>
                      <a:pt x="36" y="89"/>
                      <a:pt x="35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1" y="100"/>
                      <a:pt x="28" y="101"/>
                      <a:pt x="23" y="101"/>
                    </a:cubicBezTo>
                    <a:cubicBezTo>
                      <a:pt x="18" y="101"/>
                      <a:pt x="13" y="101"/>
                      <a:pt x="9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8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7" name="î$ļíḓé">
                <a:extLst>
                  <a:ext uri="{FF2B5EF4-FFF2-40B4-BE49-F238E27FC236}">
                    <a16:creationId xmlns:a16="http://schemas.microsoft.com/office/drawing/2014/main" id="{8F0874A6-1B66-4A52-982E-BD220FFFD7A7}"/>
                  </a:ext>
                </a:extLst>
              </p:cNvPr>
              <p:cNvSpPr/>
              <p:nvPr/>
            </p:nvSpPr>
            <p:spPr bwMode="auto">
              <a:xfrm>
                <a:off x="6962775" y="4333875"/>
                <a:ext cx="214313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10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9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5 w 68"/>
                  <a:gd name="T23" fmla="*/ 64 h 70"/>
                  <a:gd name="T24" fmla="*/ 49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4 w 68"/>
                  <a:gd name="T31" fmla="*/ 6 h 70"/>
                  <a:gd name="T32" fmla="*/ 20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5" y="53"/>
                      <a:pt x="58" y="60"/>
                    </a:cubicBezTo>
                    <a:cubicBezTo>
                      <a:pt x="52" y="67"/>
                      <a:pt x="43" y="70"/>
                      <a:pt x="33" y="70"/>
                    </a:cubicBezTo>
                    <a:cubicBezTo>
                      <a:pt x="24" y="70"/>
                      <a:pt x="16" y="67"/>
                      <a:pt x="10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4" y="17"/>
                      <a:pt x="10" y="10"/>
                    </a:cubicBezTo>
                    <a:cubicBezTo>
                      <a:pt x="16" y="4"/>
                      <a:pt x="25" y="0"/>
                      <a:pt x="35" y="0"/>
                    </a:cubicBezTo>
                    <a:cubicBezTo>
                      <a:pt x="45" y="0"/>
                      <a:pt x="53" y="4"/>
                      <a:pt x="59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7" y="51"/>
                      <a:pt x="20" y="56"/>
                    </a:cubicBezTo>
                    <a:cubicBezTo>
                      <a:pt x="23" y="62"/>
                      <a:pt x="28" y="64"/>
                      <a:pt x="35" y="64"/>
                    </a:cubicBezTo>
                    <a:cubicBezTo>
                      <a:pt x="41" y="64"/>
                      <a:pt x="45" y="62"/>
                      <a:pt x="49" y="57"/>
                    </a:cubicBezTo>
                    <a:cubicBezTo>
                      <a:pt x="52" y="52"/>
                      <a:pt x="53" y="45"/>
                      <a:pt x="53" y="35"/>
                    </a:cubicBezTo>
                    <a:cubicBezTo>
                      <a:pt x="53" y="26"/>
                      <a:pt x="52" y="19"/>
                      <a:pt x="48" y="14"/>
                    </a:cubicBezTo>
                    <a:cubicBezTo>
                      <a:pt x="45" y="9"/>
                      <a:pt x="40" y="6"/>
                      <a:pt x="34" y="6"/>
                    </a:cubicBezTo>
                    <a:cubicBezTo>
                      <a:pt x="28" y="6"/>
                      <a:pt x="23" y="8"/>
                      <a:pt x="20" y="13"/>
                    </a:cubicBezTo>
                    <a:cubicBezTo>
                      <a:pt x="17" y="18"/>
                      <a:pt x="15" y="25"/>
                      <a:pt x="15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8" name="íş1îďè">
                <a:extLst>
                  <a:ext uri="{FF2B5EF4-FFF2-40B4-BE49-F238E27FC236}">
                    <a16:creationId xmlns:a16="http://schemas.microsoft.com/office/drawing/2014/main" id="{AAAF9637-5BA1-442B-B467-8C8A333590A1}"/>
                  </a:ext>
                </a:extLst>
              </p:cNvPr>
              <p:cNvSpPr/>
              <p:nvPr/>
            </p:nvSpPr>
            <p:spPr bwMode="auto">
              <a:xfrm>
                <a:off x="7224713" y="4210050"/>
                <a:ext cx="180975" cy="339725"/>
              </a:xfrm>
              <a:custGeom>
                <a:avLst/>
                <a:gdLst>
                  <a:gd name="T0" fmla="*/ 24 w 57"/>
                  <a:gd name="T1" fmla="*/ 49 h 107"/>
                  <a:gd name="T2" fmla="*/ 24 w 57"/>
                  <a:gd name="T3" fmla="*/ 87 h 107"/>
                  <a:gd name="T4" fmla="*/ 24 w 57"/>
                  <a:gd name="T5" fmla="*/ 99 h 107"/>
                  <a:gd name="T6" fmla="*/ 26 w 57"/>
                  <a:gd name="T7" fmla="*/ 102 h 107"/>
                  <a:gd name="T8" fmla="*/ 35 w 57"/>
                  <a:gd name="T9" fmla="*/ 104 h 107"/>
                  <a:gd name="T10" fmla="*/ 35 w 57"/>
                  <a:gd name="T11" fmla="*/ 107 h 107"/>
                  <a:gd name="T12" fmla="*/ 17 w 57"/>
                  <a:gd name="T13" fmla="*/ 107 h 107"/>
                  <a:gd name="T14" fmla="*/ 1 w 57"/>
                  <a:gd name="T15" fmla="*/ 107 h 107"/>
                  <a:gd name="T16" fmla="*/ 0 w 57"/>
                  <a:gd name="T17" fmla="*/ 104 h 107"/>
                  <a:gd name="T18" fmla="*/ 8 w 57"/>
                  <a:gd name="T19" fmla="*/ 102 h 107"/>
                  <a:gd name="T20" fmla="*/ 11 w 57"/>
                  <a:gd name="T21" fmla="*/ 100 h 107"/>
                  <a:gd name="T22" fmla="*/ 11 w 57"/>
                  <a:gd name="T23" fmla="*/ 90 h 107"/>
                  <a:gd name="T24" fmla="*/ 11 w 57"/>
                  <a:gd name="T25" fmla="*/ 49 h 107"/>
                  <a:gd name="T26" fmla="*/ 1 w 57"/>
                  <a:gd name="T27" fmla="*/ 46 h 107"/>
                  <a:gd name="T28" fmla="*/ 0 w 57"/>
                  <a:gd name="T29" fmla="*/ 43 h 107"/>
                  <a:gd name="T30" fmla="*/ 11 w 57"/>
                  <a:gd name="T31" fmla="*/ 42 h 107"/>
                  <a:gd name="T32" fmla="*/ 11 w 57"/>
                  <a:gd name="T33" fmla="*/ 42 h 107"/>
                  <a:gd name="T34" fmla="*/ 19 w 57"/>
                  <a:gd name="T35" fmla="*/ 11 h 107"/>
                  <a:gd name="T36" fmla="*/ 43 w 57"/>
                  <a:gd name="T37" fmla="*/ 0 h 107"/>
                  <a:gd name="T38" fmla="*/ 57 w 57"/>
                  <a:gd name="T39" fmla="*/ 2 h 107"/>
                  <a:gd name="T40" fmla="*/ 53 w 57"/>
                  <a:gd name="T41" fmla="*/ 20 h 107"/>
                  <a:gd name="T42" fmla="*/ 50 w 57"/>
                  <a:gd name="T43" fmla="*/ 20 h 107"/>
                  <a:gd name="T44" fmla="*/ 45 w 57"/>
                  <a:gd name="T45" fmla="*/ 6 h 107"/>
                  <a:gd name="T46" fmla="*/ 41 w 57"/>
                  <a:gd name="T47" fmla="*/ 6 h 107"/>
                  <a:gd name="T48" fmla="*/ 28 w 57"/>
                  <a:gd name="T49" fmla="*/ 13 h 107"/>
                  <a:gd name="T50" fmla="*/ 24 w 57"/>
                  <a:gd name="T51" fmla="*/ 40 h 107"/>
                  <a:gd name="T52" fmla="*/ 24 w 57"/>
                  <a:gd name="T53" fmla="*/ 42 h 107"/>
                  <a:gd name="T54" fmla="*/ 42 w 57"/>
                  <a:gd name="T55" fmla="*/ 42 h 107"/>
                  <a:gd name="T56" fmla="*/ 42 w 57"/>
                  <a:gd name="T57" fmla="*/ 49 h 107"/>
                  <a:gd name="T58" fmla="*/ 24 w 57"/>
                  <a:gd name="T59" fmla="*/ 4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7" h="107">
                    <a:moveTo>
                      <a:pt x="24" y="49"/>
                    </a:move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92"/>
                      <a:pt x="24" y="96"/>
                      <a:pt x="24" y="99"/>
                    </a:cubicBezTo>
                    <a:cubicBezTo>
                      <a:pt x="24" y="100"/>
                      <a:pt x="25" y="101"/>
                      <a:pt x="26" y="102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1" y="100"/>
                    </a:cubicBezTo>
                    <a:cubicBezTo>
                      <a:pt x="11" y="97"/>
                      <a:pt x="11" y="94"/>
                      <a:pt x="11" y="90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29"/>
                      <a:pt x="14" y="18"/>
                      <a:pt x="19" y="11"/>
                    </a:cubicBezTo>
                    <a:cubicBezTo>
                      <a:pt x="25" y="4"/>
                      <a:pt x="33" y="0"/>
                      <a:pt x="43" y="0"/>
                    </a:cubicBezTo>
                    <a:cubicBezTo>
                      <a:pt x="48" y="0"/>
                      <a:pt x="52" y="0"/>
                      <a:pt x="57" y="2"/>
                    </a:cubicBezTo>
                    <a:cubicBezTo>
                      <a:pt x="55" y="7"/>
                      <a:pt x="54" y="13"/>
                      <a:pt x="53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6"/>
                      <a:pt x="43" y="6"/>
                      <a:pt x="41" y="6"/>
                    </a:cubicBezTo>
                    <a:cubicBezTo>
                      <a:pt x="35" y="6"/>
                      <a:pt x="31" y="8"/>
                      <a:pt x="28" y="13"/>
                    </a:cubicBezTo>
                    <a:cubicBezTo>
                      <a:pt x="25" y="18"/>
                      <a:pt x="24" y="27"/>
                      <a:pt x="24" y="40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9"/>
                      <a:pt x="42" y="49"/>
                      <a:pt x="42" y="49"/>
                    </a:cubicBezTo>
                    <a:lnTo>
                      <a:pt x="24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9" name="iS1iḍê">
                <a:extLst>
                  <a:ext uri="{FF2B5EF4-FFF2-40B4-BE49-F238E27FC236}">
                    <a16:creationId xmlns:a16="http://schemas.microsoft.com/office/drawing/2014/main" id="{A68EBC60-DF9F-40AF-8C4E-6331E4A47310}"/>
                  </a:ext>
                </a:extLst>
              </p:cNvPr>
              <p:cNvSpPr/>
              <p:nvPr/>
            </p:nvSpPr>
            <p:spPr bwMode="auto">
              <a:xfrm>
                <a:off x="7542213" y="4229100"/>
                <a:ext cx="206375" cy="327025"/>
              </a:xfrm>
              <a:custGeom>
                <a:avLst/>
                <a:gdLst>
                  <a:gd name="T0" fmla="*/ 50 w 65"/>
                  <a:gd name="T1" fmla="*/ 8 h 103"/>
                  <a:gd name="T2" fmla="*/ 36 w 65"/>
                  <a:gd name="T3" fmla="*/ 5 h 103"/>
                  <a:gd name="T4" fmla="*/ 21 w 65"/>
                  <a:gd name="T5" fmla="*/ 10 h 103"/>
                  <a:gd name="T6" fmla="*/ 15 w 65"/>
                  <a:gd name="T7" fmla="*/ 23 h 103"/>
                  <a:gd name="T8" fmla="*/ 17 w 65"/>
                  <a:gd name="T9" fmla="*/ 31 h 103"/>
                  <a:gd name="T10" fmla="*/ 22 w 65"/>
                  <a:gd name="T11" fmla="*/ 37 h 103"/>
                  <a:gd name="T12" fmla="*/ 30 w 65"/>
                  <a:gd name="T13" fmla="*/ 42 h 103"/>
                  <a:gd name="T14" fmla="*/ 39 w 65"/>
                  <a:gd name="T15" fmla="*/ 46 h 103"/>
                  <a:gd name="T16" fmla="*/ 48 w 65"/>
                  <a:gd name="T17" fmla="*/ 50 h 103"/>
                  <a:gd name="T18" fmla="*/ 57 w 65"/>
                  <a:gd name="T19" fmla="*/ 56 h 103"/>
                  <a:gd name="T20" fmla="*/ 62 w 65"/>
                  <a:gd name="T21" fmla="*/ 63 h 103"/>
                  <a:gd name="T22" fmla="*/ 65 w 65"/>
                  <a:gd name="T23" fmla="*/ 74 h 103"/>
                  <a:gd name="T24" fmla="*/ 54 w 65"/>
                  <a:gd name="T25" fmla="*/ 95 h 103"/>
                  <a:gd name="T26" fmla="*/ 25 w 65"/>
                  <a:gd name="T27" fmla="*/ 103 h 103"/>
                  <a:gd name="T28" fmla="*/ 0 w 65"/>
                  <a:gd name="T29" fmla="*/ 99 h 103"/>
                  <a:gd name="T30" fmla="*/ 0 w 65"/>
                  <a:gd name="T31" fmla="*/ 99 h 103"/>
                  <a:gd name="T32" fmla="*/ 3 w 65"/>
                  <a:gd name="T33" fmla="*/ 74 h 103"/>
                  <a:gd name="T34" fmla="*/ 6 w 65"/>
                  <a:gd name="T35" fmla="*/ 74 h 103"/>
                  <a:gd name="T36" fmla="*/ 11 w 65"/>
                  <a:gd name="T37" fmla="*/ 94 h 103"/>
                  <a:gd name="T38" fmla="*/ 27 w 65"/>
                  <a:gd name="T39" fmla="*/ 97 h 103"/>
                  <a:gd name="T40" fmla="*/ 43 w 65"/>
                  <a:gd name="T41" fmla="*/ 92 h 103"/>
                  <a:gd name="T42" fmla="*/ 49 w 65"/>
                  <a:gd name="T43" fmla="*/ 79 h 103"/>
                  <a:gd name="T44" fmla="*/ 47 w 65"/>
                  <a:gd name="T45" fmla="*/ 71 h 103"/>
                  <a:gd name="T46" fmla="*/ 42 w 65"/>
                  <a:gd name="T47" fmla="*/ 65 h 103"/>
                  <a:gd name="T48" fmla="*/ 35 w 65"/>
                  <a:gd name="T49" fmla="*/ 61 h 103"/>
                  <a:gd name="T50" fmla="*/ 26 w 65"/>
                  <a:gd name="T51" fmla="*/ 56 h 103"/>
                  <a:gd name="T52" fmla="*/ 17 w 65"/>
                  <a:gd name="T53" fmla="*/ 52 h 103"/>
                  <a:gd name="T54" fmla="*/ 8 w 65"/>
                  <a:gd name="T55" fmla="*/ 46 h 103"/>
                  <a:gd name="T56" fmla="*/ 2 w 65"/>
                  <a:gd name="T57" fmla="*/ 38 h 103"/>
                  <a:gd name="T58" fmla="*/ 0 w 65"/>
                  <a:gd name="T59" fmla="*/ 27 h 103"/>
                  <a:gd name="T60" fmla="*/ 10 w 65"/>
                  <a:gd name="T61" fmla="*/ 7 h 103"/>
                  <a:gd name="T62" fmla="*/ 37 w 65"/>
                  <a:gd name="T63" fmla="*/ 0 h 103"/>
                  <a:gd name="T64" fmla="*/ 61 w 65"/>
                  <a:gd name="T65" fmla="*/ 2 h 103"/>
                  <a:gd name="T66" fmla="*/ 61 w 65"/>
                  <a:gd name="T67" fmla="*/ 3 h 103"/>
                  <a:gd name="T68" fmla="*/ 57 w 65"/>
                  <a:gd name="T69" fmla="*/ 25 h 103"/>
                  <a:gd name="T70" fmla="*/ 54 w 65"/>
                  <a:gd name="T71" fmla="*/ 26 h 103"/>
                  <a:gd name="T72" fmla="*/ 50 w 65"/>
                  <a:gd name="T73" fmla="*/ 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103">
                    <a:moveTo>
                      <a:pt x="50" y="8"/>
                    </a:moveTo>
                    <a:cubicBezTo>
                      <a:pt x="45" y="6"/>
                      <a:pt x="40" y="5"/>
                      <a:pt x="36" y="5"/>
                    </a:cubicBezTo>
                    <a:cubicBezTo>
                      <a:pt x="30" y="5"/>
                      <a:pt x="25" y="7"/>
                      <a:pt x="21" y="10"/>
                    </a:cubicBezTo>
                    <a:cubicBezTo>
                      <a:pt x="17" y="13"/>
                      <a:pt x="15" y="17"/>
                      <a:pt x="15" y="23"/>
                    </a:cubicBezTo>
                    <a:cubicBezTo>
                      <a:pt x="15" y="26"/>
                      <a:pt x="16" y="28"/>
                      <a:pt x="17" y="31"/>
                    </a:cubicBezTo>
                    <a:cubicBezTo>
                      <a:pt x="19" y="33"/>
                      <a:pt x="20" y="35"/>
                      <a:pt x="22" y="37"/>
                    </a:cubicBezTo>
                    <a:cubicBezTo>
                      <a:pt x="25" y="39"/>
                      <a:pt x="27" y="40"/>
                      <a:pt x="30" y="42"/>
                    </a:cubicBezTo>
                    <a:cubicBezTo>
                      <a:pt x="33" y="43"/>
                      <a:pt x="36" y="44"/>
                      <a:pt x="39" y="46"/>
                    </a:cubicBezTo>
                    <a:cubicBezTo>
                      <a:pt x="42" y="47"/>
                      <a:pt x="45" y="49"/>
                      <a:pt x="48" y="50"/>
                    </a:cubicBezTo>
                    <a:cubicBezTo>
                      <a:pt x="51" y="52"/>
                      <a:pt x="54" y="54"/>
                      <a:pt x="57" y="56"/>
                    </a:cubicBezTo>
                    <a:cubicBezTo>
                      <a:pt x="59" y="58"/>
                      <a:pt x="61" y="60"/>
                      <a:pt x="62" y="63"/>
                    </a:cubicBezTo>
                    <a:cubicBezTo>
                      <a:pt x="64" y="66"/>
                      <a:pt x="65" y="70"/>
                      <a:pt x="65" y="74"/>
                    </a:cubicBezTo>
                    <a:cubicBezTo>
                      <a:pt x="65" y="83"/>
                      <a:pt x="61" y="90"/>
                      <a:pt x="54" y="95"/>
                    </a:cubicBezTo>
                    <a:cubicBezTo>
                      <a:pt x="46" y="100"/>
                      <a:pt x="37" y="103"/>
                      <a:pt x="25" y="103"/>
                    </a:cubicBezTo>
                    <a:cubicBezTo>
                      <a:pt x="18" y="103"/>
                      <a:pt x="9" y="102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6" y="96"/>
                      <a:pt x="21" y="97"/>
                      <a:pt x="27" y="97"/>
                    </a:cubicBezTo>
                    <a:cubicBezTo>
                      <a:pt x="34" y="97"/>
                      <a:pt x="39" y="95"/>
                      <a:pt x="43" y="92"/>
                    </a:cubicBezTo>
                    <a:cubicBezTo>
                      <a:pt x="47" y="89"/>
                      <a:pt x="49" y="85"/>
                      <a:pt x="49" y="79"/>
                    </a:cubicBezTo>
                    <a:cubicBezTo>
                      <a:pt x="49" y="76"/>
                      <a:pt x="49" y="73"/>
                      <a:pt x="47" y="71"/>
                    </a:cubicBezTo>
                    <a:cubicBezTo>
                      <a:pt x="46" y="69"/>
                      <a:pt x="44" y="67"/>
                      <a:pt x="42" y="65"/>
                    </a:cubicBezTo>
                    <a:cubicBezTo>
                      <a:pt x="40" y="63"/>
                      <a:pt x="37" y="62"/>
                      <a:pt x="35" y="61"/>
                    </a:cubicBezTo>
                    <a:cubicBezTo>
                      <a:pt x="32" y="59"/>
                      <a:pt x="29" y="58"/>
                      <a:pt x="26" y="56"/>
                    </a:cubicBezTo>
                    <a:cubicBezTo>
                      <a:pt x="23" y="55"/>
                      <a:pt x="20" y="54"/>
                      <a:pt x="17" y="52"/>
                    </a:cubicBezTo>
                    <a:cubicBezTo>
                      <a:pt x="13" y="50"/>
                      <a:pt x="11" y="48"/>
                      <a:pt x="8" y="46"/>
                    </a:cubicBezTo>
                    <a:cubicBezTo>
                      <a:pt x="6" y="44"/>
                      <a:pt x="3" y="41"/>
                      <a:pt x="2" y="38"/>
                    </a:cubicBezTo>
                    <a:cubicBezTo>
                      <a:pt x="0" y="35"/>
                      <a:pt x="0" y="31"/>
                      <a:pt x="0" y="27"/>
                    </a:cubicBezTo>
                    <a:cubicBezTo>
                      <a:pt x="0" y="18"/>
                      <a:pt x="3" y="12"/>
                      <a:pt x="10" y="7"/>
                    </a:cubicBezTo>
                    <a:cubicBezTo>
                      <a:pt x="18" y="2"/>
                      <a:pt x="27" y="0"/>
                      <a:pt x="37" y="0"/>
                    </a:cubicBezTo>
                    <a:cubicBezTo>
                      <a:pt x="45" y="0"/>
                      <a:pt x="52" y="1"/>
                      <a:pt x="61" y="2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0" name="íṣľíḓé">
                <a:extLst>
                  <a:ext uri="{FF2B5EF4-FFF2-40B4-BE49-F238E27FC236}">
                    <a16:creationId xmlns:a16="http://schemas.microsoft.com/office/drawing/2014/main" id="{496D9AB2-6C36-402E-BE94-21E4CC66BD8B}"/>
                  </a:ext>
                </a:extLst>
              </p:cNvPr>
              <p:cNvSpPr/>
              <p:nvPr/>
            </p:nvSpPr>
            <p:spPr bwMode="auto">
              <a:xfrm>
                <a:off x="7793038" y="4333875"/>
                <a:ext cx="179388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3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2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0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2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1" name="î$ḷïḑè">
                <a:extLst>
                  <a:ext uri="{FF2B5EF4-FFF2-40B4-BE49-F238E27FC236}">
                    <a16:creationId xmlns:a16="http://schemas.microsoft.com/office/drawing/2014/main" id="{44E661DB-3234-4822-B8A1-A4A8C68F8632}"/>
                  </a:ext>
                </a:extLst>
              </p:cNvPr>
              <p:cNvSpPr/>
              <p:nvPr/>
            </p:nvSpPr>
            <p:spPr bwMode="auto">
              <a:xfrm>
                <a:off x="801687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2" name="iSľíḍè">
                <a:extLst>
                  <a:ext uri="{FF2B5EF4-FFF2-40B4-BE49-F238E27FC236}">
                    <a16:creationId xmlns:a16="http://schemas.microsoft.com/office/drawing/2014/main" id="{34B81879-8C99-4D98-A793-BF0D93FC8BB5}"/>
                  </a:ext>
                </a:extLst>
              </p:cNvPr>
              <p:cNvSpPr/>
              <p:nvPr/>
            </p:nvSpPr>
            <p:spPr bwMode="auto">
              <a:xfrm>
                <a:off x="8172450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7 w 59"/>
                  <a:gd name="T3" fmla="*/ 68 h 70"/>
                  <a:gd name="T4" fmla="*/ 35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2 w 59"/>
                  <a:gd name="T23" fmla="*/ 55 h 70"/>
                  <a:gd name="T24" fmla="*/ 44 w 59"/>
                  <a:gd name="T25" fmla="*/ 61 h 70"/>
                  <a:gd name="T26" fmla="*/ 59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2 w 59"/>
                  <a:gd name="T35" fmla="*/ 10 h 70"/>
                  <a:gd name="T36" fmla="*/ 32 w 59"/>
                  <a:gd name="T37" fmla="*/ 6 h 70"/>
                  <a:gd name="T38" fmla="*/ 20 w 59"/>
                  <a:gd name="T39" fmla="*/ 12 h 70"/>
                  <a:gd name="T40" fmla="*/ 15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5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7" y="50"/>
                      <a:pt x="22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9" y="61"/>
                      <a:pt x="53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6" y="6"/>
                      <a:pt x="32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3" name="ïŝļíḑè">
                <a:extLst>
                  <a:ext uri="{FF2B5EF4-FFF2-40B4-BE49-F238E27FC236}">
                    <a16:creationId xmlns:a16="http://schemas.microsoft.com/office/drawing/2014/main" id="{790D87A0-26AC-4DDA-BB9C-C011D4D5EE89}"/>
                  </a:ext>
                </a:extLst>
              </p:cNvPr>
              <p:cNvSpPr/>
              <p:nvPr/>
            </p:nvSpPr>
            <p:spPr bwMode="auto">
              <a:xfrm>
                <a:off x="840740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4" name="işľídè">
                <a:extLst>
                  <a:ext uri="{FF2B5EF4-FFF2-40B4-BE49-F238E27FC236}">
                    <a16:creationId xmlns:a16="http://schemas.microsoft.com/office/drawing/2014/main" id="{65187E3A-905C-465B-9E8E-698BFFBF9E63}"/>
                  </a:ext>
                </a:extLst>
              </p:cNvPr>
              <p:cNvSpPr/>
              <p:nvPr/>
            </p:nvSpPr>
            <p:spPr bwMode="auto">
              <a:xfrm>
                <a:off x="8697913" y="4333875"/>
                <a:ext cx="180975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4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3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5" name="işľíḑe">
                <a:extLst>
                  <a:ext uri="{FF2B5EF4-FFF2-40B4-BE49-F238E27FC236}">
                    <a16:creationId xmlns:a16="http://schemas.microsoft.com/office/drawing/2014/main" id="{E8577A61-749D-49AB-8C27-0B4713C4C892}"/>
                  </a:ext>
                </a:extLst>
              </p:cNvPr>
              <p:cNvSpPr/>
              <p:nvPr/>
            </p:nvSpPr>
            <p:spPr bwMode="auto">
              <a:xfrm>
                <a:off x="8920163" y="4333875"/>
                <a:ext cx="190500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59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59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6" name="ïśľïḑé">
                <a:extLst>
                  <a:ext uri="{FF2B5EF4-FFF2-40B4-BE49-F238E27FC236}">
                    <a16:creationId xmlns:a16="http://schemas.microsoft.com/office/drawing/2014/main" id="{73E10D6D-3760-4DBD-B8D4-3EC530CCD4C0}"/>
                  </a:ext>
                </a:extLst>
              </p:cNvPr>
              <p:cNvSpPr/>
              <p:nvPr/>
            </p:nvSpPr>
            <p:spPr bwMode="auto">
              <a:xfrm>
                <a:off x="9283700" y="4235450"/>
                <a:ext cx="301625" cy="320675"/>
              </a:xfrm>
              <a:custGeom>
                <a:avLst/>
                <a:gdLst>
                  <a:gd name="T0" fmla="*/ 60 w 95"/>
                  <a:gd name="T1" fmla="*/ 44 h 101"/>
                  <a:gd name="T2" fmla="*/ 68 w 95"/>
                  <a:gd name="T3" fmla="*/ 44 h 101"/>
                  <a:gd name="T4" fmla="*/ 76 w 95"/>
                  <a:gd name="T5" fmla="*/ 44 h 101"/>
                  <a:gd name="T6" fmla="*/ 83 w 95"/>
                  <a:gd name="T7" fmla="*/ 44 h 101"/>
                  <a:gd name="T8" fmla="*/ 89 w 95"/>
                  <a:gd name="T9" fmla="*/ 44 h 101"/>
                  <a:gd name="T10" fmla="*/ 89 w 95"/>
                  <a:gd name="T11" fmla="*/ 47 h 101"/>
                  <a:gd name="T12" fmla="*/ 80 w 95"/>
                  <a:gd name="T13" fmla="*/ 49 h 101"/>
                  <a:gd name="T14" fmla="*/ 79 w 95"/>
                  <a:gd name="T15" fmla="*/ 51 h 101"/>
                  <a:gd name="T16" fmla="*/ 80 w 95"/>
                  <a:gd name="T17" fmla="*/ 57 h 101"/>
                  <a:gd name="T18" fmla="*/ 72 w 95"/>
                  <a:gd name="T19" fmla="*/ 83 h 101"/>
                  <a:gd name="T20" fmla="*/ 81 w 95"/>
                  <a:gd name="T21" fmla="*/ 92 h 101"/>
                  <a:gd name="T22" fmla="*/ 90 w 95"/>
                  <a:gd name="T23" fmla="*/ 95 h 101"/>
                  <a:gd name="T24" fmla="*/ 94 w 95"/>
                  <a:gd name="T25" fmla="*/ 95 h 101"/>
                  <a:gd name="T26" fmla="*/ 95 w 95"/>
                  <a:gd name="T27" fmla="*/ 98 h 101"/>
                  <a:gd name="T28" fmla="*/ 82 w 95"/>
                  <a:gd name="T29" fmla="*/ 101 h 101"/>
                  <a:gd name="T30" fmla="*/ 63 w 95"/>
                  <a:gd name="T31" fmla="*/ 92 h 101"/>
                  <a:gd name="T32" fmla="*/ 34 w 95"/>
                  <a:gd name="T33" fmla="*/ 101 h 101"/>
                  <a:gd name="T34" fmla="*/ 10 w 95"/>
                  <a:gd name="T35" fmla="*/ 94 h 101"/>
                  <a:gd name="T36" fmla="*/ 0 w 95"/>
                  <a:gd name="T37" fmla="*/ 75 h 101"/>
                  <a:gd name="T38" fmla="*/ 20 w 95"/>
                  <a:gd name="T39" fmla="*/ 47 h 101"/>
                  <a:gd name="T40" fmla="*/ 10 w 95"/>
                  <a:gd name="T41" fmla="*/ 33 h 101"/>
                  <a:gd name="T42" fmla="*/ 8 w 95"/>
                  <a:gd name="T43" fmla="*/ 22 h 101"/>
                  <a:gd name="T44" fmla="*/ 16 w 95"/>
                  <a:gd name="T45" fmla="*/ 6 h 101"/>
                  <a:gd name="T46" fmla="*/ 35 w 95"/>
                  <a:gd name="T47" fmla="*/ 0 h 101"/>
                  <a:gd name="T48" fmla="*/ 52 w 95"/>
                  <a:gd name="T49" fmla="*/ 5 h 101"/>
                  <a:gd name="T50" fmla="*/ 59 w 95"/>
                  <a:gd name="T51" fmla="*/ 19 h 101"/>
                  <a:gd name="T52" fmla="*/ 37 w 95"/>
                  <a:gd name="T53" fmla="*/ 44 h 101"/>
                  <a:gd name="T54" fmla="*/ 68 w 95"/>
                  <a:gd name="T55" fmla="*/ 77 h 101"/>
                  <a:gd name="T56" fmla="*/ 72 w 95"/>
                  <a:gd name="T57" fmla="*/ 58 h 101"/>
                  <a:gd name="T58" fmla="*/ 72 w 95"/>
                  <a:gd name="T59" fmla="*/ 51 h 101"/>
                  <a:gd name="T60" fmla="*/ 71 w 95"/>
                  <a:gd name="T61" fmla="*/ 49 h 101"/>
                  <a:gd name="T62" fmla="*/ 69 w 95"/>
                  <a:gd name="T63" fmla="*/ 49 h 101"/>
                  <a:gd name="T64" fmla="*/ 60 w 95"/>
                  <a:gd name="T65" fmla="*/ 47 h 101"/>
                  <a:gd name="T66" fmla="*/ 60 w 95"/>
                  <a:gd name="T67" fmla="*/ 44 h 101"/>
                  <a:gd name="T68" fmla="*/ 25 w 95"/>
                  <a:gd name="T69" fmla="*/ 51 h 101"/>
                  <a:gd name="T70" fmla="*/ 15 w 95"/>
                  <a:gd name="T71" fmla="*/ 72 h 101"/>
                  <a:gd name="T72" fmla="*/ 21 w 95"/>
                  <a:gd name="T73" fmla="*/ 88 h 101"/>
                  <a:gd name="T74" fmla="*/ 38 w 95"/>
                  <a:gd name="T75" fmla="*/ 94 h 101"/>
                  <a:gd name="T76" fmla="*/ 56 w 95"/>
                  <a:gd name="T77" fmla="*/ 87 h 101"/>
                  <a:gd name="T78" fmla="*/ 25 w 95"/>
                  <a:gd name="T79" fmla="*/ 51 h 101"/>
                  <a:gd name="T80" fmla="*/ 33 w 95"/>
                  <a:gd name="T81" fmla="*/ 40 h 101"/>
                  <a:gd name="T82" fmla="*/ 43 w 95"/>
                  <a:gd name="T83" fmla="*/ 20 h 101"/>
                  <a:gd name="T84" fmla="*/ 41 w 95"/>
                  <a:gd name="T85" fmla="*/ 9 h 101"/>
                  <a:gd name="T86" fmla="*/ 34 w 95"/>
                  <a:gd name="T87" fmla="*/ 6 h 101"/>
                  <a:gd name="T88" fmla="*/ 26 w 95"/>
                  <a:gd name="T89" fmla="*/ 9 h 101"/>
                  <a:gd name="T90" fmla="*/ 24 w 95"/>
                  <a:gd name="T91" fmla="*/ 18 h 101"/>
                  <a:gd name="T92" fmla="*/ 31 w 95"/>
                  <a:gd name="T93" fmla="*/ 37 h 101"/>
                  <a:gd name="T94" fmla="*/ 33 w 95"/>
                  <a:gd name="T95" fmla="*/ 4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5" h="101">
                    <a:moveTo>
                      <a:pt x="60" y="44"/>
                    </a:moveTo>
                    <a:cubicBezTo>
                      <a:pt x="63" y="44"/>
                      <a:pt x="65" y="44"/>
                      <a:pt x="68" y="44"/>
                    </a:cubicBezTo>
                    <a:cubicBezTo>
                      <a:pt x="71" y="44"/>
                      <a:pt x="73" y="44"/>
                      <a:pt x="76" y="44"/>
                    </a:cubicBezTo>
                    <a:cubicBezTo>
                      <a:pt x="79" y="44"/>
                      <a:pt x="81" y="44"/>
                      <a:pt x="83" y="44"/>
                    </a:cubicBezTo>
                    <a:cubicBezTo>
                      <a:pt x="85" y="44"/>
                      <a:pt x="87" y="44"/>
                      <a:pt x="89" y="44"/>
                    </a:cubicBezTo>
                    <a:cubicBezTo>
                      <a:pt x="89" y="47"/>
                      <a:pt x="89" y="47"/>
                      <a:pt x="89" y="47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79" y="49"/>
                      <a:pt x="79" y="50"/>
                      <a:pt x="79" y="51"/>
                    </a:cubicBezTo>
                    <a:cubicBezTo>
                      <a:pt x="79" y="53"/>
                      <a:pt x="80" y="55"/>
                      <a:pt x="80" y="57"/>
                    </a:cubicBezTo>
                    <a:cubicBezTo>
                      <a:pt x="80" y="67"/>
                      <a:pt x="77" y="76"/>
                      <a:pt x="72" y="83"/>
                    </a:cubicBezTo>
                    <a:cubicBezTo>
                      <a:pt x="75" y="87"/>
                      <a:pt x="78" y="90"/>
                      <a:pt x="81" y="92"/>
                    </a:cubicBezTo>
                    <a:cubicBezTo>
                      <a:pt x="83" y="94"/>
                      <a:pt x="86" y="95"/>
                      <a:pt x="90" y="95"/>
                    </a:cubicBezTo>
                    <a:cubicBezTo>
                      <a:pt x="91" y="95"/>
                      <a:pt x="93" y="95"/>
                      <a:pt x="94" y="95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91" y="100"/>
                      <a:pt x="86" y="101"/>
                      <a:pt x="82" y="101"/>
                    </a:cubicBezTo>
                    <a:cubicBezTo>
                      <a:pt x="74" y="101"/>
                      <a:pt x="68" y="98"/>
                      <a:pt x="63" y="92"/>
                    </a:cubicBezTo>
                    <a:cubicBezTo>
                      <a:pt x="54" y="98"/>
                      <a:pt x="45" y="101"/>
                      <a:pt x="34" y="101"/>
                    </a:cubicBezTo>
                    <a:cubicBezTo>
                      <a:pt x="24" y="101"/>
                      <a:pt x="16" y="99"/>
                      <a:pt x="10" y="94"/>
                    </a:cubicBezTo>
                    <a:cubicBezTo>
                      <a:pt x="3" y="89"/>
                      <a:pt x="0" y="83"/>
                      <a:pt x="0" y="75"/>
                    </a:cubicBezTo>
                    <a:cubicBezTo>
                      <a:pt x="0" y="64"/>
                      <a:pt x="6" y="55"/>
                      <a:pt x="20" y="47"/>
                    </a:cubicBezTo>
                    <a:cubicBezTo>
                      <a:pt x="15" y="41"/>
                      <a:pt x="12" y="36"/>
                      <a:pt x="10" y="33"/>
                    </a:cubicBezTo>
                    <a:cubicBezTo>
                      <a:pt x="9" y="29"/>
                      <a:pt x="8" y="26"/>
                      <a:pt x="8" y="22"/>
                    </a:cubicBezTo>
                    <a:cubicBezTo>
                      <a:pt x="8" y="15"/>
                      <a:pt x="11" y="10"/>
                      <a:pt x="16" y="6"/>
                    </a:cubicBezTo>
                    <a:cubicBezTo>
                      <a:pt x="21" y="2"/>
                      <a:pt x="27" y="0"/>
                      <a:pt x="35" y="0"/>
                    </a:cubicBezTo>
                    <a:cubicBezTo>
                      <a:pt x="42" y="0"/>
                      <a:pt x="48" y="2"/>
                      <a:pt x="52" y="5"/>
                    </a:cubicBezTo>
                    <a:cubicBezTo>
                      <a:pt x="57" y="8"/>
                      <a:pt x="59" y="13"/>
                      <a:pt x="59" y="19"/>
                    </a:cubicBezTo>
                    <a:cubicBezTo>
                      <a:pt x="59" y="29"/>
                      <a:pt x="52" y="37"/>
                      <a:pt x="37" y="44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71" y="72"/>
                      <a:pt x="72" y="65"/>
                      <a:pt x="72" y="58"/>
                    </a:cubicBezTo>
                    <a:cubicBezTo>
                      <a:pt x="72" y="56"/>
                      <a:pt x="72" y="53"/>
                      <a:pt x="72" y="51"/>
                    </a:cubicBezTo>
                    <a:cubicBezTo>
                      <a:pt x="72" y="50"/>
                      <a:pt x="71" y="50"/>
                      <a:pt x="71" y="49"/>
                    </a:cubicBezTo>
                    <a:cubicBezTo>
                      <a:pt x="70" y="49"/>
                      <a:pt x="70" y="49"/>
                      <a:pt x="69" y="49"/>
                    </a:cubicBezTo>
                    <a:cubicBezTo>
                      <a:pt x="60" y="47"/>
                      <a:pt x="60" y="47"/>
                      <a:pt x="60" y="47"/>
                    </a:cubicBezTo>
                    <a:lnTo>
                      <a:pt x="60" y="44"/>
                    </a:lnTo>
                    <a:close/>
                    <a:moveTo>
                      <a:pt x="25" y="51"/>
                    </a:moveTo>
                    <a:cubicBezTo>
                      <a:pt x="18" y="57"/>
                      <a:pt x="15" y="64"/>
                      <a:pt x="15" y="72"/>
                    </a:cubicBezTo>
                    <a:cubicBezTo>
                      <a:pt x="15" y="79"/>
                      <a:pt x="17" y="84"/>
                      <a:pt x="21" y="88"/>
                    </a:cubicBezTo>
                    <a:cubicBezTo>
                      <a:pt x="25" y="92"/>
                      <a:pt x="30" y="94"/>
                      <a:pt x="38" y="94"/>
                    </a:cubicBezTo>
                    <a:cubicBezTo>
                      <a:pt x="44" y="94"/>
                      <a:pt x="51" y="91"/>
                      <a:pt x="56" y="87"/>
                    </a:cubicBezTo>
                    <a:lnTo>
                      <a:pt x="25" y="51"/>
                    </a:lnTo>
                    <a:close/>
                    <a:moveTo>
                      <a:pt x="33" y="40"/>
                    </a:moveTo>
                    <a:cubicBezTo>
                      <a:pt x="40" y="34"/>
                      <a:pt x="43" y="28"/>
                      <a:pt x="43" y="20"/>
                    </a:cubicBezTo>
                    <a:cubicBezTo>
                      <a:pt x="43" y="15"/>
                      <a:pt x="43" y="12"/>
                      <a:pt x="41" y="9"/>
                    </a:cubicBezTo>
                    <a:cubicBezTo>
                      <a:pt x="39" y="7"/>
                      <a:pt x="36" y="6"/>
                      <a:pt x="34" y="6"/>
                    </a:cubicBezTo>
                    <a:cubicBezTo>
                      <a:pt x="31" y="6"/>
                      <a:pt x="28" y="7"/>
                      <a:pt x="26" y="9"/>
                    </a:cubicBezTo>
                    <a:cubicBezTo>
                      <a:pt x="25" y="11"/>
                      <a:pt x="24" y="14"/>
                      <a:pt x="24" y="18"/>
                    </a:cubicBezTo>
                    <a:cubicBezTo>
                      <a:pt x="24" y="24"/>
                      <a:pt x="26" y="30"/>
                      <a:pt x="31" y="37"/>
                    </a:cubicBezTo>
                    <a:lnTo>
                      <a:pt x="33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7" name="ïṡľîḑê">
                <a:extLst>
                  <a:ext uri="{FF2B5EF4-FFF2-40B4-BE49-F238E27FC236}">
                    <a16:creationId xmlns:a16="http://schemas.microsoft.com/office/drawing/2014/main" id="{3145A54F-D349-4F6C-A715-E994413FD72D}"/>
                  </a:ext>
                </a:extLst>
              </p:cNvPr>
              <p:cNvSpPr/>
              <p:nvPr/>
            </p:nvSpPr>
            <p:spPr bwMode="auto">
              <a:xfrm>
                <a:off x="972502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4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5 w 87"/>
                  <a:gd name="T17" fmla="*/ 25 h 99"/>
                  <a:gd name="T18" fmla="*/ 2 w 87"/>
                  <a:gd name="T19" fmla="*/ 25 h 99"/>
                  <a:gd name="T20" fmla="*/ 0 w 87"/>
                  <a:gd name="T21" fmla="*/ 0 h 99"/>
                  <a:gd name="T22" fmla="*/ 1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7 w 87"/>
                  <a:gd name="T29" fmla="*/ 0 h 99"/>
                  <a:gd name="T30" fmla="*/ 87 w 87"/>
                  <a:gd name="T31" fmla="*/ 0 h 99"/>
                  <a:gd name="T32" fmla="*/ 83 w 87"/>
                  <a:gd name="T33" fmla="*/ 25 h 99"/>
                  <a:gd name="T34" fmla="*/ 80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3 w 87"/>
                  <a:gd name="T47" fmla="*/ 96 h 99"/>
                  <a:gd name="T48" fmla="*/ 63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8" y="99"/>
                      <a:pt x="31" y="99"/>
                      <a:pt x="24" y="99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6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0"/>
                      <a:pt x="24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4" y="0"/>
                      <a:pt x="75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1" y="93"/>
                      <a:pt x="52" y="93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56" y="99"/>
                      <a:pt x="49" y="99"/>
                      <a:pt x="43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8" name="ïŝļîdé">
                <a:extLst>
                  <a:ext uri="{FF2B5EF4-FFF2-40B4-BE49-F238E27FC236}">
                    <a16:creationId xmlns:a16="http://schemas.microsoft.com/office/drawing/2014/main" id="{9AEFE9E4-7710-4B66-8192-8908E8628710}"/>
                  </a:ext>
                </a:extLst>
              </p:cNvPr>
              <p:cNvSpPr/>
              <p:nvPr/>
            </p:nvSpPr>
            <p:spPr bwMode="auto">
              <a:xfrm>
                <a:off x="9999663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6 w 59"/>
                  <a:gd name="T3" fmla="*/ 68 h 70"/>
                  <a:gd name="T4" fmla="*/ 34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1 w 59"/>
                  <a:gd name="T23" fmla="*/ 55 h 70"/>
                  <a:gd name="T24" fmla="*/ 44 w 59"/>
                  <a:gd name="T25" fmla="*/ 61 h 70"/>
                  <a:gd name="T26" fmla="*/ 58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1 w 59"/>
                  <a:gd name="T35" fmla="*/ 10 h 70"/>
                  <a:gd name="T36" fmla="*/ 32 w 59"/>
                  <a:gd name="T37" fmla="*/ 6 h 70"/>
                  <a:gd name="T38" fmla="*/ 19 w 59"/>
                  <a:gd name="T39" fmla="*/ 12 h 70"/>
                  <a:gd name="T40" fmla="*/ 14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7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6" y="50"/>
                      <a:pt x="21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8" y="61"/>
                      <a:pt x="53" y="61"/>
                      <a:pt x="58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1" y="10"/>
                    </a:cubicBezTo>
                    <a:cubicBezTo>
                      <a:pt x="39" y="7"/>
                      <a:pt x="36" y="6"/>
                      <a:pt x="32" y="6"/>
                    </a:cubicBezTo>
                    <a:cubicBezTo>
                      <a:pt x="26" y="6"/>
                      <a:pt x="22" y="8"/>
                      <a:pt x="19" y="12"/>
                    </a:cubicBezTo>
                    <a:cubicBezTo>
                      <a:pt x="16" y="16"/>
                      <a:pt x="15" y="21"/>
                      <a:pt x="14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9" name="išḻiḋê">
                <a:extLst>
                  <a:ext uri="{FF2B5EF4-FFF2-40B4-BE49-F238E27FC236}">
                    <a16:creationId xmlns:a16="http://schemas.microsoft.com/office/drawing/2014/main" id="{4B8D6B35-8BC1-48D5-BE38-8AE49C0CAF56}"/>
                  </a:ext>
                </a:extLst>
              </p:cNvPr>
              <p:cNvSpPr/>
              <p:nvPr/>
            </p:nvSpPr>
            <p:spPr bwMode="auto">
              <a:xfrm>
                <a:off x="10237788" y="4333875"/>
                <a:ext cx="184150" cy="222250"/>
              </a:xfrm>
              <a:custGeom>
                <a:avLst/>
                <a:gdLst>
                  <a:gd name="T0" fmla="*/ 58 w 58"/>
                  <a:gd name="T1" fmla="*/ 63 h 70"/>
                  <a:gd name="T2" fmla="*/ 47 w 58"/>
                  <a:gd name="T3" fmla="*/ 68 h 70"/>
                  <a:gd name="T4" fmla="*/ 34 w 58"/>
                  <a:gd name="T5" fmla="*/ 70 h 70"/>
                  <a:gd name="T6" fmla="*/ 9 w 58"/>
                  <a:gd name="T7" fmla="*/ 61 h 70"/>
                  <a:gd name="T8" fmla="*/ 0 w 58"/>
                  <a:gd name="T9" fmla="*/ 37 h 70"/>
                  <a:gd name="T10" fmla="*/ 10 w 58"/>
                  <a:gd name="T11" fmla="*/ 11 h 70"/>
                  <a:gd name="T12" fmla="*/ 37 w 58"/>
                  <a:gd name="T13" fmla="*/ 0 h 70"/>
                  <a:gd name="T14" fmla="*/ 57 w 58"/>
                  <a:gd name="T15" fmla="*/ 5 h 70"/>
                  <a:gd name="T16" fmla="*/ 53 w 58"/>
                  <a:gd name="T17" fmla="*/ 24 h 70"/>
                  <a:gd name="T18" fmla="*/ 50 w 58"/>
                  <a:gd name="T19" fmla="*/ 25 h 70"/>
                  <a:gd name="T20" fmla="*/ 45 w 58"/>
                  <a:gd name="T21" fmla="*/ 8 h 70"/>
                  <a:gd name="T22" fmla="*/ 37 w 58"/>
                  <a:gd name="T23" fmla="*/ 6 h 70"/>
                  <a:gd name="T24" fmla="*/ 21 w 58"/>
                  <a:gd name="T25" fmla="*/ 14 h 70"/>
                  <a:gd name="T26" fmla="*/ 15 w 58"/>
                  <a:gd name="T27" fmla="*/ 33 h 70"/>
                  <a:gd name="T28" fmla="*/ 21 w 58"/>
                  <a:gd name="T29" fmla="*/ 54 h 70"/>
                  <a:gd name="T30" fmla="*/ 43 w 58"/>
                  <a:gd name="T31" fmla="*/ 61 h 70"/>
                  <a:gd name="T32" fmla="*/ 57 w 58"/>
                  <a:gd name="T33" fmla="*/ 60 h 70"/>
                  <a:gd name="T34" fmla="*/ 58 w 58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8" h="70">
                    <a:moveTo>
                      <a:pt x="58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6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5" y="9"/>
                      <a:pt x="21" y="14"/>
                    </a:cubicBezTo>
                    <a:cubicBezTo>
                      <a:pt x="17" y="19"/>
                      <a:pt x="15" y="25"/>
                      <a:pt x="15" y="33"/>
                    </a:cubicBezTo>
                    <a:cubicBezTo>
                      <a:pt x="15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8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0" name="i$1íďé">
                <a:extLst>
                  <a:ext uri="{FF2B5EF4-FFF2-40B4-BE49-F238E27FC236}">
                    <a16:creationId xmlns:a16="http://schemas.microsoft.com/office/drawing/2014/main" id="{5BB0AA19-D1B0-4703-BAA2-1B25C1BD3C20}"/>
                  </a:ext>
                </a:extLst>
              </p:cNvPr>
              <p:cNvSpPr/>
              <p:nvPr/>
            </p:nvSpPr>
            <p:spPr bwMode="auto">
              <a:xfrm>
                <a:off x="10463213" y="4210050"/>
                <a:ext cx="246063" cy="339725"/>
              </a:xfrm>
              <a:custGeom>
                <a:avLst/>
                <a:gdLst>
                  <a:gd name="T0" fmla="*/ 0 w 78"/>
                  <a:gd name="T1" fmla="*/ 5 h 107"/>
                  <a:gd name="T2" fmla="*/ 23 w 78"/>
                  <a:gd name="T3" fmla="*/ 0 h 107"/>
                  <a:gd name="T4" fmla="*/ 24 w 78"/>
                  <a:gd name="T5" fmla="*/ 0 h 107"/>
                  <a:gd name="T6" fmla="*/ 24 w 78"/>
                  <a:gd name="T7" fmla="*/ 20 h 107"/>
                  <a:gd name="T8" fmla="*/ 24 w 78"/>
                  <a:gd name="T9" fmla="*/ 47 h 107"/>
                  <a:gd name="T10" fmla="*/ 47 w 78"/>
                  <a:gd name="T11" fmla="*/ 39 h 107"/>
                  <a:gd name="T12" fmla="*/ 62 w 78"/>
                  <a:gd name="T13" fmla="*/ 45 h 107"/>
                  <a:gd name="T14" fmla="*/ 68 w 78"/>
                  <a:gd name="T15" fmla="*/ 61 h 107"/>
                  <a:gd name="T16" fmla="*/ 68 w 78"/>
                  <a:gd name="T17" fmla="*/ 86 h 107"/>
                  <a:gd name="T18" fmla="*/ 68 w 78"/>
                  <a:gd name="T19" fmla="*/ 99 h 107"/>
                  <a:gd name="T20" fmla="*/ 70 w 78"/>
                  <a:gd name="T21" fmla="*/ 102 h 107"/>
                  <a:gd name="T22" fmla="*/ 78 w 78"/>
                  <a:gd name="T23" fmla="*/ 104 h 107"/>
                  <a:gd name="T24" fmla="*/ 78 w 78"/>
                  <a:gd name="T25" fmla="*/ 107 h 107"/>
                  <a:gd name="T26" fmla="*/ 62 w 78"/>
                  <a:gd name="T27" fmla="*/ 107 h 107"/>
                  <a:gd name="T28" fmla="*/ 46 w 78"/>
                  <a:gd name="T29" fmla="*/ 107 h 107"/>
                  <a:gd name="T30" fmla="*/ 46 w 78"/>
                  <a:gd name="T31" fmla="*/ 104 h 107"/>
                  <a:gd name="T32" fmla="*/ 53 w 78"/>
                  <a:gd name="T33" fmla="*/ 102 h 107"/>
                  <a:gd name="T34" fmla="*/ 55 w 78"/>
                  <a:gd name="T35" fmla="*/ 100 h 107"/>
                  <a:gd name="T36" fmla="*/ 55 w 78"/>
                  <a:gd name="T37" fmla="*/ 96 h 107"/>
                  <a:gd name="T38" fmla="*/ 55 w 78"/>
                  <a:gd name="T39" fmla="*/ 65 h 107"/>
                  <a:gd name="T40" fmla="*/ 51 w 78"/>
                  <a:gd name="T41" fmla="*/ 52 h 107"/>
                  <a:gd name="T42" fmla="*/ 38 w 78"/>
                  <a:gd name="T43" fmla="*/ 48 h 107"/>
                  <a:gd name="T44" fmla="*/ 24 w 78"/>
                  <a:gd name="T45" fmla="*/ 52 h 107"/>
                  <a:gd name="T46" fmla="*/ 24 w 78"/>
                  <a:gd name="T47" fmla="*/ 84 h 107"/>
                  <a:gd name="T48" fmla="*/ 24 w 78"/>
                  <a:gd name="T49" fmla="*/ 100 h 107"/>
                  <a:gd name="T50" fmla="*/ 26 w 78"/>
                  <a:gd name="T51" fmla="*/ 102 h 107"/>
                  <a:gd name="T52" fmla="*/ 33 w 78"/>
                  <a:gd name="T53" fmla="*/ 104 h 107"/>
                  <a:gd name="T54" fmla="*/ 33 w 78"/>
                  <a:gd name="T55" fmla="*/ 107 h 107"/>
                  <a:gd name="T56" fmla="*/ 17 w 78"/>
                  <a:gd name="T57" fmla="*/ 107 h 107"/>
                  <a:gd name="T58" fmla="*/ 1 w 78"/>
                  <a:gd name="T59" fmla="*/ 107 h 107"/>
                  <a:gd name="T60" fmla="*/ 0 w 78"/>
                  <a:gd name="T61" fmla="*/ 104 h 107"/>
                  <a:gd name="T62" fmla="*/ 8 w 78"/>
                  <a:gd name="T63" fmla="*/ 102 h 107"/>
                  <a:gd name="T64" fmla="*/ 10 w 78"/>
                  <a:gd name="T65" fmla="*/ 100 h 107"/>
                  <a:gd name="T66" fmla="*/ 10 w 78"/>
                  <a:gd name="T67" fmla="*/ 82 h 107"/>
                  <a:gd name="T68" fmla="*/ 10 w 78"/>
                  <a:gd name="T69" fmla="*/ 53 h 107"/>
                  <a:gd name="T70" fmla="*/ 10 w 78"/>
                  <a:gd name="T71" fmla="*/ 27 h 107"/>
                  <a:gd name="T72" fmla="*/ 10 w 78"/>
                  <a:gd name="T73" fmla="*/ 10 h 107"/>
                  <a:gd name="T74" fmla="*/ 0 w 78"/>
                  <a:gd name="T75" fmla="*/ 7 h 107"/>
                  <a:gd name="T76" fmla="*/ 0 w 78"/>
                  <a:gd name="T77" fmla="*/ 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8" h="107">
                    <a:moveTo>
                      <a:pt x="0" y="5"/>
                    </a:moveTo>
                    <a:cubicBezTo>
                      <a:pt x="8" y="3"/>
                      <a:pt x="16" y="2"/>
                      <a:pt x="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5"/>
                      <a:pt x="24" y="11"/>
                      <a:pt x="24" y="20"/>
                    </a:cubicBezTo>
                    <a:cubicBezTo>
                      <a:pt x="24" y="28"/>
                      <a:pt x="24" y="37"/>
                      <a:pt x="24" y="47"/>
                    </a:cubicBezTo>
                    <a:cubicBezTo>
                      <a:pt x="32" y="42"/>
                      <a:pt x="40" y="39"/>
                      <a:pt x="47" y="39"/>
                    </a:cubicBezTo>
                    <a:cubicBezTo>
                      <a:pt x="53" y="39"/>
                      <a:pt x="58" y="41"/>
                      <a:pt x="62" y="45"/>
                    </a:cubicBezTo>
                    <a:cubicBezTo>
                      <a:pt x="66" y="49"/>
                      <a:pt x="68" y="54"/>
                      <a:pt x="68" y="61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8" y="92"/>
                      <a:pt x="68" y="96"/>
                      <a:pt x="68" y="99"/>
                    </a:cubicBezTo>
                    <a:cubicBezTo>
                      <a:pt x="68" y="101"/>
                      <a:pt x="69" y="101"/>
                      <a:pt x="70" y="102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7"/>
                      <a:pt x="78" y="107"/>
                      <a:pt x="78" y="107"/>
                    </a:cubicBezTo>
                    <a:cubicBezTo>
                      <a:pt x="72" y="107"/>
                      <a:pt x="66" y="107"/>
                      <a:pt x="62" y="107"/>
                    </a:cubicBezTo>
                    <a:cubicBezTo>
                      <a:pt x="57" y="107"/>
                      <a:pt x="52" y="107"/>
                      <a:pt x="46" y="107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4" y="102"/>
                      <a:pt x="55" y="101"/>
                      <a:pt x="55" y="100"/>
                    </a:cubicBezTo>
                    <a:cubicBezTo>
                      <a:pt x="55" y="99"/>
                      <a:pt x="55" y="98"/>
                      <a:pt x="55" y="96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5" y="59"/>
                      <a:pt x="54" y="55"/>
                      <a:pt x="51" y="52"/>
                    </a:cubicBezTo>
                    <a:cubicBezTo>
                      <a:pt x="48" y="49"/>
                      <a:pt x="44" y="48"/>
                      <a:pt x="38" y="48"/>
                    </a:cubicBezTo>
                    <a:cubicBezTo>
                      <a:pt x="34" y="48"/>
                      <a:pt x="29" y="49"/>
                      <a:pt x="24" y="52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89"/>
                      <a:pt x="24" y="95"/>
                      <a:pt x="24" y="100"/>
                    </a:cubicBezTo>
                    <a:cubicBezTo>
                      <a:pt x="24" y="101"/>
                      <a:pt x="24" y="102"/>
                      <a:pt x="26" y="102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27" y="107"/>
                      <a:pt x="22" y="107"/>
                      <a:pt x="17" y="107"/>
                    </a:cubicBezTo>
                    <a:cubicBezTo>
                      <a:pt x="12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0" y="95"/>
                      <a:pt x="10" y="89"/>
                      <a:pt x="10" y="82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43"/>
                      <a:pt x="10" y="34"/>
                      <a:pt x="10" y="27"/>
                    </a:cubicBezTo>
                    <a:cubicBezTo>
                      <a:pt x="10" y="19"/>
                      <a:pt x="10" y="14"/>
                      <a:pt x="10" y="1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1" name="iṣľíḓe">
                <a:extLst>
                  <a:ext uri="{FF2B5EF4-FFF2-40B4-BE49-F238E27FC236}">
                    <a16:creationId xmlns:a16="http://schemas.microsoft.com/office/drawing/2014/main" id="{53BEF1E0-1C20-49AF-9981-8743DA9AA7EF}"/>
                  </a:ext>
                </a:extLst>
              </p:cNvPr>
              <p:cNvSpPr/>
              <p:nvPr/>
            </p:nvSpPr>
            <p:spPr bwMode="auto">
              <a:xfrm>
                <a:off x="10750550" y="4333875"/>
                <a:ext cx="247650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4 w 78"/>
                  <a:gd name="T33" fmla="*/ 61 h 68"/>
                  <a:gd name="T34" fmla="*/ 54 w 78"/>
                  <a:gd name="T35" fmla="*/ 57 h 68"/>
                  <a:gd name="T36" fmla="*/ 54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2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1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4" y="61"/>
                    </a:cubicBezTo>
                    <a:cubicBezTo>
                      <a:pt x="54" y="60"/>
                      <a:pt x="54" y="59"/>
                      <a:pt x="54" y="57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0"/>
                      <a:pt x="53" y="16"/>
                      <a:pt x="50" y="13"/>
                    </a:cubicBezTo>
                    <a:cubicBezTo>
                      <a:pt x="48" y="10"/>
                      <a:pt x="43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6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2" name="iş1iḑè">
                <a:extLst>
                  <a:ext uri="{FF2B5EF4-FFF2-40B4-BE49-F238E27FC236}">
                    <a16:creationId xmlns:a16="http://schemas.microsoft.com/office/drawing/2014/main" id="{E70A51FB-285A-4423-A0A8-F899E2A95CEE}"/>
                  </a:ext>
                </a:extLst>
              </p:cNvPr>
              <p:cNvSpPr/>
              <p:nvPr/>
            </p:nvSpPr>
            <p:spPr bwMode="auto">
              <a:xfrm>
                <a:off x="11042650" y="4333875"/>
                <a:ext cx="211138" cy="222250"/>
              </a:xfrm>
              <a:custGeom>
                <a:avLst/>
                <a:gdLst>
                  <a:gd name="T0" fmla="*/ 67 w 67"/>
                  <a:gd name="T1" fmla="*/ 34 h 70"/>
                  <a:gd name="T2" fmla="*/ 58 w 67"/>
                  <a:gd name="T3" fmla="*/ 60 h 70"/>
                  <a:gd name="T4" fmla="*/ 33 w 67"/>
                  <a:gd name="T5" fmla="*/ 70 h 70"/>
                  <a:gd name="T6" fmla="*/ 9 w 67"/>
                  <a:gd name="T7" fmla="*/ 61 h 70"/>
                  <a:gd name="T8" fmla="*/ 0 w 67"/>
                  <a:gd name="T9" fmla="*/ 36 h 70"/>
                  <a:gd name="T10" fmla="*/ 9 w 67"/>
                  <a:gd name="T11" fmla="*/ 10 h 70"/>
                  <a:gd name="T12" fmla="*/ 34 w 67"/>
                  <a:gd name="T13" fmla="*/ 0 h 70"/>
                  <a:gd name="T14" fmla="*/ 58 w 67"/>
                  <a:gd name="T15" fmla="*/ 10 h 70"/>
                  <a:gd name="T16" fmla="*/ 67 w 67"/>
                  <a:gd name="T17" fmla="*/ 34 h 70"/>
                  <a:gd name="T18" fmla="*/ 14 w 67"/>
                  <a:gd name="T19" fmla="*/ 34 h 70"/>
                  <a:gd name="T20" fmla="*/ 19 w 67"/>
                  <a:gd name="T21" fmla="*/ 56 h 70"/>
                  <a:gd name="T22" fmla="*/ 34 w 67"/>
                  <a:gd name="T23" fmla="*/ 64 h 70"/>
                  <a:gd name="T24" fmla="*/ 48 w 67"/>
                  <a:gd name="T25" fmla="*/ 57 h 70"/>
                  <a:gd name="T26" fmla="*/ 53 w 67"/>
                  <a:gd name="T27" fmla="*/ 35 h 70"/>
                  <a:gd name="T28" fmla="*/ 48 w 67"/>
                  <a:gd name="T29" fmla="*/ 14 h 70"/>
                  <a:gd name="T30" fmla="*/ 33 w 67"/>
                  <a:gd name="T31" fmla="*/ 6 h 70"/>
                  <a:gd name="T32" fmla="*/ 19 w 67"/>
                  <a:gd name="T33" fmla="*/ 13 h 70"/>
                  <a:gd name="T34" fmla="*/ 14 w 67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70">
                    <a:moveTo>
                      <a:pt x="67" y="34"/>
                    </a:moveTo>
                    <a:cubicBezTo>
                      <a:pt x="67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6" y="4"/>
                      <a:pt x="24" y="0"/>
                      <a:pt x="34" y="0"/>
                    </a:cubicBezTo>
                    <a:cubicBezTo>
                      <a:pt x="44" y="0"/>
                      <a:pt x="52" y="4"/>
                      <a:pt x="58" y="10"/>
                    </a:cubicBezTo>
                    <a:cubicBezTo>
                      <a:pt x="64" y="16"/>
                      <a:pt x="67" y="24"/>
                      <a:pt x="67" y="34"/>
                    </a:cubicBezTo>
                    <a:close/>
                    <a:moveTo>
                      <a:pt x="14" y="34"/>
                    </a:moveTo>
                    <a:cubicBezTo>
                      <a:pt x="14" y="43"/>
                      <a:pt x="16" y="51"/>
                      <a:pt x="19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4" y="9"/>
                      <a:pt x="40" y="6"/>
                      <a:pt x="33" y="6"/>
                    </a:cubicBezTo>
                    <a:cubicBezTo>
                      <a:pt x="27" y="6"/>
                      <a:pt x="22" y="8"/>
                      <a:pt x="19" y="13"/>
                    </a:cubicBezTo>
                    <a:cubicBezTo>
                      <a:pt x="16" y="18"/>
                      <a:pt x="14" y="25"/>
                      <a:pt x="14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3" name="ïṩľîḑè">
                <a:extLst>
                  <a:ext uri="{FF2B5EF4-FFF2-40B4-BE49-F238E27FC236}">
                    <a16:creationId xmlns:a16="http://schemas.microsoft.com/office/drawing/2014/main" id="{F4308E86-95DA-421C-8040-86EB939FC2D9}"/>
                  </a:ext>
                </a:extLst>
              </p:cNvPr>
              <p:cNvSpPr/>
              <p:nvPr/>
            </p:nvSpPr>
            <p:spPr bwMode="auto">
              <a:xfrm>
                <a:off x="11301413" y="4210050"/>
                <a:ext cx="107950" cy="339725"/>
              </a:xfrm>
              <a:custGeom>
                <a:avLst/>
                <a:gdLst>
                  <a:gd name="T0" fmla="*/ 1 w 34"/>
                  <a:gd name="T1" fmla="*/ 7 h 107"/>
                  <a:gd name="T2" fmla="*/ 0 w 34"/>
                  <a:gd name="T3" fmla="*/ 5 h 107"/>
                  <a:gd name="T4" fmla="*/ 24 w 34"/>
                  <a:gd name="T5" fmla="*/ 0 h 107"/>
                  <a:gd name="T6" fmla="*/ 24 w 34"/>
                  <a:gd name="T7" fmla="*/ 0 h 107"/>
                  <a:gd name="T8" fmla="*/ 24 w 34"/>
                  <a:gd name="T9" fmla="*/ 33 h 107"/>
                  <a:gd name="T10" fmla="*/ 24 w 34"/>
                  <a:gd name="T11" fmla="*/ 79 h 107"/>
                  <a:gd name="T12" fmla="*/ 24 w 34"/>
                  <a:gd name="T13" fmla="*/ 99 h 107"/>
                  <a:gd name="T14" fmla="*/ 26 w 34"/>
                  <a:gd name="T15" fmla="*/ 102 h 107"/>
                  <a:gd name="T16" fmla="*/ 34 w 34"/>
                  <a:gd name="T17" fmla="*/ 104 h 107"/>
                  <a:gd name="T18" fmla="*/ 34 w 34"/>
                  <a:gd name="T19" fmla="*/ 107 h 107"/>
                  <a:gd name="T20" fmla="*/ 17 w 34"/>
                  <a:gd name="T21" fmla="*/ 107 h 107"/>
                  <a:gd name="T22" fmla="*/ 1 w 34"/>
                  <a:gd name="T23" fmla="*/ 107 h 107"/>
                  <a:gd name="T24" fmla="*/ 1 w 34"/>
                  <a:gd name="T25" fmla="*/ 104 h 107"/>
                  <a:gd name="T26" fmla="*/ 9 w 34"/>
                  <a:gd name="T27" fmla="*/ 102 h 107"/>
                  <a:gd name="T28" fmla="*/ 10 w 34"/>
                  <a:gd name="T29" fmla="*/ 100 h 107"/>
                  <a:gd name="T30" fmla="*/ 11 w 34"/>
                  <a:gd name="T31" fmla="*/ 82 h 107"/>
                  <a:gd name="T32" fmla="*/ 11 w 34"/>
                  <a:gd name="T33" fmla="*/ 53 h 107"/>
                  <a:gd name="T34" fmla="*/ 10 w 34"/>
                  <a:gd name="T35" fmla="*/ 10 h 107"/>
                  <a:gd name="T36" fmla="*/ 1 w 34"/>
                  <a:gd name="T37" fmla="*/ 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107">
                    <a:moveTo>
                      <a:pt x="1" y="7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7" y="2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8"/>
                      <a:pt x="24" y="19"/>
                      <a:pt x="24" y="33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4" y="87"/>
                      <a:pt x="24" y="94"/>
                      <a:pt x="24" y="99"/>
                    </a:cubicBezTo>
                    <a:cubicBezTo>
                      <a:pt x="24" y="101"/>
                      <a:pt x="25" y="102"/>
                      <a:pt x="26" y="102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1" y="94"/>
                      <a:pt x="11" y="88"/>
                      <a:pt x="11" y="8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35"/>
                      <a:pt x="11" y="21"/>
                      <a:pt x="10" y="10"/>
                    </a:cubicBezTo>
                    <a:lnTo>
                      <a:pt x="1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4" name="ïṩḷïdé">
                <a:extLst>
                  <a:ext uri="{FF2B5EF4-FFF2-40B4-BE49-F238E27FC236}">
                    <a16:creationId xmlns:a16="http://schemas.microsoft.com/office/drawing/2014/main" id="{28496E00-B8D7-46DD-8017-22248C3715B7}"/>
                  </a:ext>
                </a:extLst>
              </p:cNvPr>
              <p:cNvSpPr/>
              <p:nvPr/>
            </p:nvSpPr>
            <p:spPr bwMode="auto">
              <a:xfrm>
                <a:off x="11456988" y="4333875"/>
                <a:ext cx="215900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9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8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4 w 68"/>
                  <a:gd name="T23" fmla="*/ 64 h 70"/>
                  <a:gd name="T24" fmla="*/ 48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3 w 68"/>
                  <a:gd name="T31" fmla="*/ 6 h 70"/>
                  <a:gd name="T32" fmla="*/ 19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10" y="10"/>
                    </a:cubicBezTo>
                    <a:cubicBezTo>
                      <a:pt x="16" y="4"/>
                      <a:pt x="24" y="0"/>
                      <a:pt x="35" y="0"/>
                    </a:cubicBezTo>
                    <a:cubicBezTo>
                      <a:pt x="45" y="0"/>
                      <a:pt x="52" y="4"/>
                      <a:pt x="58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6" y="51"/>
                      <a:pt x="20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5" y="9"/>
                      <a:pt x="40" y="6"/>
                      <a:pt x="33" y="6"/>
                    </a:cubicBezTo>
                    <a:cubicBezTo>
                      <a:pt x="27" y="6"/>
                      <a:pt x="23" y="8"/>
                      <a:pt x="19" y="13"/>
                    </a:cubicBezTo>
                    <a:cubicBezTo>
                      <a:pt x="16" y="18"/>
                      <a:pt x="15" y="25"/>
                      <a:pt x="15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5" name="iŝḻîḓè">
                <a:extLst>
                  <a:ext uri="{FF2B5EF4-FFF2-40B4-BE49-F238E27FC236}">
                    <a16:creationId xmlns:a16="http://schemas.microsoft.com/office/drawing/2014/main" id="{C3CEAD0F-49FC-4A6C-B390-B6C94A555862}"/>
                  </a:ext>
                </a:extLst>
              </p:cNvPr>
              <p:cNvSpPr/>
              <p:nvPr/>
            </p:nvSpPr>
            <p:spPr bwMode="auto">
              <a:xfrm>
                <a:off x="11720513" y="4333875"/>
                <a:ext cx="220663" cy="330200"/>
              </a:xfrm>
              <a:custGeom>
                <a:avLst/>
                <a:gdLst>
                  <a:gd name="T0" fmla="*/ 54 w 70"/>
                  <a:gd name="T1" fmla="*/ 9 h 104"/>
                  <a:gd name="T2" fmla="*/ 59 w 70"/>
                  <a:gd name="T3" fmla="*/ 23 h 104"/>
                  <a:gd name="T4" fmla="*/ 51 w 70"/>
                  <a:gd name="T5" fmla="*/ 42 h 104"/>
                  <a:gd name="T6" fmla="*/ 31 w 70"/>
                  <a:gd name="T7" fmla="*/ 49 h 104"/>
                  <a:gd name="T8" fmla="*/ 19 w 70"/>
                  <a:gd name="T9" fmla="*/ 46 h 104"/>
                  <a:gd name="T10" fmla="*/ 15 w 70"/>
                  <a:gd name="T11" fmla="*/ 56 h 104"/>
                  <a:gd name="T12" fmla="*/ 17 w 70"/>
                  <a:gd name="T13" fmla="*/ 59 h 104"/>
                  <a:gd name="T14" fmla="*/ 24 w 70"/>
                  <a:gd name="T15" fmla="*/ 59 h 104"/>
                  <a:gd name="T16" fmla="*/ 34 w 70"/>
                  <a:gd name="T17" fmla="*/ 59 h 104"/>
                  <a:gd name="T18" fmla="*/ 44 w 70"/>
                  <a:gd name="T19" fmla="*/ 59 h 104"/>
                  <a:gd name="T20" fmla="*/ 62 w 70"/>
                  <a:gd name="T21" fmla="*/ 63 h 104"/>
                  <a:gd name="T22" fmla="*/ 70 w 70"/>
                  <a:gd name="T23" fmla="*/ 76 h 104"/>
                  <a:gd name="T24" fmla="*/ 57 w 70"/>
                  <a:gd name="T25" fmla="*/ 96 h 104"/>
                  <a:gd name="T26" fmla="*/ 29 w 70"/>
                  <a:gd name="T27" fmla="*/ 104 h 104"/>
                  <a:gd name="T28" fmla="*/ 8 w 70"/>
                  <a:gd name="T29" fmla="*/ 99 h 104"/>
                  <a:gd name="T30" fmla="*/ 0 w 70"/>
                  <a:gd name="T31" fmla="*/ 88 h 104"/>
                  <a:gd name="T32" fmla="*/ 11 w 70"/>
                  <a:gd name="T33" fmla="*/ 70 h 104"/>
                  <a:gd name="T34" fmla="*/ 4 w 70"/>
                  <a:gd name="T35" fmla="*/ 63 h 104"/>
                  <a:gd name="T36" fmla="*/ 14 w 70"/>
                  <a:gd name="T37" fmla="*/ 45 h 104"/>
                  <a:gd name="T38" fmla="*/ 3 w 70"/>
                  <a:gd name="T39" fmla="*/ 25 h 104"/>
                  <a:gd name="T40" fmla="*/ 11 w 70"/>
                  <a:gd name="T41" fmla="*/ 7 h 104"/>
                  <a:gd name="T42" fmla="*/ 32 w 70"/>
                  <a:gd name="T43" fmla="*/ 0 h 104"/>
                  <a:gd name="T44" fmla="*/ 41 w 70"/>
                  <a:gd name="T45" fmla="*/ 1 h 104"/>
                  <a:gd name="T46" fmla="*/ 50 w 70"/>
                  <a:gd name="T47" fmla="*/ 2 h 104"/>
                  <a:gd name="T48" fmla="*/ 70 w 70"/>
                  <a:gd name="T49" fmla="*/ 2 h 104"/>
                  <a:gd name="T50" fmla="*/ 70 w 70"/>
                  <a:gd name="T51" fmla="*/ 5 h 104"/>
                  <a:gd name="T52" fmla="*/ 54 w 70"/>
                  <a:gd name="T53" fmla="*/ 9 h 104"/>
                  <a:gd name="T54" fmla="*/ 15 w 70"/>
                  <a:gd name="T55" fmla="*/ 71 h 104"/>
                  <a:gd name="T56" fmla="*/ 11 w 70"/>
                  <a:gd name="T57" fmla="*/ 84 h 104"/>
                  <a:gd name="T58" fmla="*/ 16 w 70"/>
                  <a:gd name="T59" fmla="*/ 94 h 104"/>
                  <a:gd name="T60" fmla="*/ 29 w 70"/>
                  <a:gd name="T61" fmla="*/ 97 h 104"/>
                  <a:gd name="T62" fmla="*/ 47 w 70"/>
                  <a:gd name="T63" fmla="*/ 93 h 104"/>
                  <a:gd name="T64" fmla="*/ 55 w 70"/>
                  <a:gd name="T65" fmla="*/ 80 h 104"/>
                  <a:gd name="T66" fmla="*/ 51 w 70"/>
                  <a:gd name="T67" fmla="*/ 73 h 104"/>
                  <a:gd name="T68" fmla="*/ 37 w 70"/>
                  <a:gd name="T69" fmla="*/ 71 h 104"/>
                  <a:gd name="T70" fmla="*/ 29 w 70"/>
                  <a:gd name="T71" fmla="*/ 71 h 104"/>
                  <a:gd name="T72" fmla="*/ 20 w 70"/>
                  <a:gd name="T73" fmla="*/ 71 h 104"/>
                  <a:gd name="T74" fmla="*/ 15 w 70"/>
                  <a:gd name="T75" fmla="*/ 71 h 104"/>
                  <a:gd name="T76" fmla="*/ 18 w 70"/>
                  <a:gd name="T77" fmla="*/ 24 h 104"/>
                  <a:gd name="T78" fmla="*/ 21 w 70"/>
                  <a:gd name="T79" fmla="*/ 38 h 104"/>
                  <a:gd name="T80" fmla="*/ 32 w 70"/>
                  <a:gd name="T81" fmla="*/ 43 h 104"/>
                  <a:gd name="T82" fmla="*/ 41 w 70"/>
                  <a:gd name="T83" fmla="*/ 38 h 104"/>
                  <a:gd name="T84" fmla="*/ 45 w 70"/>
                  <a:gd name="T85" fmla="*/ 25 h 104"/>
                  <a:gd name="T86" fmla="*/ 41 w 70"/>
                  <a:gd name="T87" fmla="*/ 11 h 104"/>
                  <a:gd name="T88" fmla="*/ 31 w 70"/>
                  <a:gd name="T89" fmla="*/ 6 h 104"/>
                  <a:gd name="T90" fmla="*/ 21 w 70"/>
                  <a:gd name="T91" fmla="*/ 10 h 104"/>
                  <a:gd name="T92" fmla="*/ 18 w 70"/>
                  <a:gd name="T93" fmla="*/ 2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0" h="104">
                    <a:moveTo>
                      <a:pt x="54" y="9"/>
                    </a:moveTo>
                    <a:cubicBezTo>
                      <a:pt x="57" y="13"/>
                      <a:pt x="59" y="18"/>
                      <a:pt x="59" y="23"/>
                    </a:cubicBezTo>
                    <a:cubicBezTo>
                      <a:pt x="59" y="31"/>
                      <a:pt x="57" y="37"/>
                      <a:pt x="51" y="42"/>
                    </a:cubicBezTo>
                    <a:cubicBezTo>
                      <a:pt x="46" y="46"/>
                      <a:pt x="39" y="49"/>
                      <a:pt x="31" y="49"/>
                    </a:cubicBezTo>
                    <a:cubicBezTo>
                      <a:pt x="27" y="49"/>
                      <a:pt x="23" y="48"/>
                      <a:pt x="19" y="46"/>
                    </a:cubicBezTo>
                    <a:cubicBezTo>
                      <a:pt x="16" y="51"/>
                      <a:pt x="15" y="54"/>
                      <a:pt x="15" y="56"/>
                    </a:cubicBezTo>
                    <a:cubicBezTo>
                      <a:pt x="15" y="57"/>
                      <a:pt x="16" y="58"/>
                      <a:pt x="17" y="59"/>
                    </a:cubicBezTo>
                    <a:cubicBezTo>
                      <a:pt x="18" y="59"/>
                      <a:pt x="21" y="59"/>
                      <a:pt x="24" y="59"/>
                    </a:cubicBezTo>
                    <a:cubicBezTo>
                      <a:pt x="27" y="59"/>
                      <a:pt x="30" y="59"/>
                      <a:pt x="34" y="59"/>
                    </a:cubicBezTo>
                    <a:cubicBezTo>
                      <a:pt x="37" y="59"/>
                      <a:pt x="41" y="59"/>
                      <a:pt x="44" y="59"/>
                    </a:cubicBezTo>
                    <a:cubicBezTo>
                      <a:pt x="51" y="59"/>
                      <a:pt x="57" y="60"/>
                      <a:pt x="62" y="63"/>
                    </a:cubicBezTo>
                    <a:cubicBezTo>
                      <a:pt x="67" y="66"/>
                      <a:pt x="70" y="70"/>
                      <a:pt x="70" y="76"/>
                    </a:cubicBezTo>
                    <a:cubicBezTo>
                      <a:pt x="70" y="85"/>
                      <a:pt x="66" y="91"/>
                      <a:pt x="57" y="96"/>
                    </a:cubicBezTo>
                    <a:cubicBezTo>
                      <a:pt x="49" y="101"/>
                      <a:pt x="39" y="104"/>
                      <a:pt x="29" y="104"/>
                    </a:cubicBezTo>
                    <a:cubicBezTo>
                      <a:pt x="20" y="104"/>
                      <a:pt x="13" y="102"/>
                      <a:pt x="8" y="99"/>
                    </a:cubicBezTo>
                    <a:cubicBezTo>
                      <a:pt x="2" y="97"/>
                      <a:pt x="0" y="93"/>
                      <a:pt x="0" y="88"/>
                    </a:cubicBezTo>
                    <a:cubicBezTo>
                      <a:pt x="0" y="83"/>
                      <a:pt x="4" y="77"/>
                      <a:pt x="11" y="70"/>
                    </a:cubicBezTo>
                    <a:cubicBezTo>
                      <a:pt x="6" y="68"/>
                      <a:pt x="4" y="66"/>
                      <a:pt x="4" y="63"/>
                    </a:cubicBezTo>
                    <a:cubicBezTo>
                      <a:pt x="4" y="58"/>
                      <a:pt x="7" y="52"/>
                      <a:pt x="14" y="45"/>
                    </a:cubicBezTo>
                    <a:cubicBezTo>
                      <a:pt x="7" y="40"/>
                      <a:pt x="3" y="34"/>
                      <a:pt x="3" y="25"/>
                    </a:cubicBezTo>
                    <a:cubicBezTo>
                      <a:pt x="3" y="18"/>
                      <a:pt x="6" y="12"/>
                      <a:pt x="11" y="7"/>
                    </a:cubicBezTo>
                    <a:cubicBezTo>
                      <a:pt x="16" y="3"/>
                      <a:pt x="23" y="0"/>
                      <a:pt x="32" y="0"/>
                    </a:cubicBezTo>
                    <a:cubicBezTo>
                      <a:pt x="34" y="0"/>
                      <a:pt x="37" y="1"/>
                      <a:pt x="41" y="1"/>
                    </a:cubicBezTo>
                    <a:cubicBezTo>
                      <a:pt x="45" y="2"/>
                      <a:pt x="48" y="2"/>
                      <a:pt x="50" y="2"/>
                    </a:cubicBezTo>
                    <a:cubicBezTo>
                      <a:pt x="57" y="2"/>
                      <a:pt x="64" y="2"/>
                      <a:pt x="70" y="2"/>
                    </a:cubicBezTo>
                    <a:cubicBezTo>
                      <a:pt x="70" y="5"/>
                      <a:pt x="70" y="5"/>
                      <a:pt x="70" y="5"/>
                    </a:cubicBezTo>
                    <a:lnTo>
                      <a:pt x="54" y="9"/>
                    </a:lnTo>
                    <a:close/>
                    <a:moveTo>
                      <a:pt x="15" y="71"/>
                    </a:moveTo>
                    <a:cubicBezTo>
                      <a:pt x="12" y="76"/>
                      <a:pt x="11" y="80"/>
                      <a:pt x="11" y="84"/>
                    </a:cubicBezTo>
                    <a:cubicBezTo>
                      <a:pt x="11" y="88"/>
                      <a:pt x="12" y="92"/>
                      <a:pt x="16" y="94"/>
                    </a:cubicBezTo>
                    <a:cubicBezTo>
                      <a:pt x="19" y="96"/>
                      <a:pt x="24" y="97"/>
                      <a:pt x="29" y="97"/>
                    </a:cubicBezTo>
                    <a:cubicBezTo>
                      <a:pt x="36" y="97"/>
                      <a:pt x="42" y="96"/>
                      <a:pt x="47" y="93"/>
                    </a:cubicBezTo>
                    <a:cubicBezTo>
                      <a:pt x="53" y="90"/>
                      <a:pt x="55" y="86"/>
                      <a:pt x="55" y="80"/>
                    </a:cubicBezTo>
                    <a:cubicBezTo>
                      <a:pt x="55" y="77"/>
                      <a:pt x="54" y="75"/>
                      <a:pt x="51" y="73"/>
                    </a:cubicBezTo>
                    <a:cubicBezTo>
                      <a:pt x="49" y="71"/>
                      <a:pt x="44" y="71"/>
                      <a:pt x="37" y="71"/>
                    </a:cubicBezTo>
                    <a:cubicBezTo>
                      <a:pt x="35" y="71"/>
                      <a:pt x="32" y="71"/>
                      <a:pt x="29" y="71"/>
                    </a:cubicBezTo>
                    <a:cubicBezTo>
                      <a:pt x="26" y="71"/>
                      <a:pt x="23" y="71"/>
                      <a:pt x="20" y="71"/>
                    </a:cubicBezTo>
                    <a:cubicBezTo>
                      <a:pt x="19" y="71"/>
                      <a:pt x="17" y="71"/>
                      <a:pt x="15" y="71"/>
                    </a:cubicBezTo>
                    <a:close/>
                    <a:moveTo>
                      <a:pt x="18" y="24"/>
                    </a:moveTo>
                    <a:cubicBezTo>
                      <a:pt x="18" y="30"/>
                      <a:pt x="19" y="35"/>
                      <a:pt x="21" y="38"/>
                    </a:cubicBezTo>
                    <a:cubicBezTo>
                      <a:pt x="24" y="41"/>
                      <a:pt x="27" y="43"/>
                      <a:pt x="32" y="43"/>
                    </a:cubicBezTo>
                    <a:cubicBezTo>
                      <a:pt x="36" y="43"/>
                      <a:pt x="39" y="42"/>
                      <a:pt x="41" y="38"/>
                    </a:cubicBezTo>
                    <a:cubicBezTo>
                      <a:pt x="44" y="35"/>
                      <a:pt x="45" y="31"/>
                      <a:pt x="45" y="25"/>
                    </a:cubicBezTo>
                    <a:cubicBezTo>
                      <a:pt x="45" y="19"/>
                      <a:pt x="43" y="14"/>
                      <a:pt x="41" y="11"/>
                    </a:cubicBezTo>
                    <a:cubicBezTo>
                      <a:pt x="39" y="7"/>
                      <a:pt x="35" y="6"/>
                      <a:pt x="31" y="6"/>
                    </a:cubicBezTo>
                    <a:cubicBezTo>
                      <a:pt x="26" y="6"/>
                      <a:pt x="23" y="7"/>
                      <a:pt x="21" y="10"/>
                    </a:cubicBezTo>
                    <a:cubicBezTo>
                      <a:pt x="19" y="13"/>
                      <a:pt x="18" y="18"/>
                      <a:pt x="18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6" name="îṩľïḑê">
                <a:extLst>
                  <a:ext uri="{FF2B5EF4-FFF2-40B4-BE49-F238E27FC236}">
                    <a16:creationId xmlns:a16="http://schemas.microsoft.com/office/drawing/2014/main" id="{D176920E-2107-4724-B5BA-D7C1F5F5E6C6}"/>
                  </a:ext>
                </a:extLst>
              </p:cNvPr>
              <p:cNvSpPr/>
              <p:nvPr/>
            </p:nvSpPr>
            <p:spPr bwMode="auto">
              <a:xfrm>
                <a:off x="11960225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1 w 74"/>
                  <a:gd name="T7" fmla="*/ 3 h 101"/>
                  <a:gd name="T8" fmla="*/ 23 w 74"/>
                  <a:gd name="T9" fmla="*/ 5 h 101"/>
                  <a:gd name="T10" fmla="*/ 29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4 w 74"/>
                  <a:gd name="T17" fmla="*/ 39 h 101"/>
                  <a:gd name="T18" fmla="*/ 51 w 74"/>
                  <a:gd name="T19" fmla="*/ 23 h 101"/>
                  <a:gd name="T20" fmla="*/ 57 w 74"/>
                  <a:gd name="T21" fmla="*/ 5 h 101"/>
                  <a:gd name="T22" fmla="*/ 49 w 74"/>
                  <a:gd name="T23" fmla="*/ 3 h 101"/>
                  <a:gd name="T24" fmla="*/ 49 w 74"/>
                  <a:gd name="T25" fmla="*/ 0 h 101"/>
                  <a:gd name="T26" fmla="*/ 61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7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4 w 74"/>
                  <a:gd name="T39" fmla="*/ 57 h 101"/>
                  <a:gd name="T40" fmla="*/ 38 w 74"/>
                  <a:gd name="T41" fmla="*/ 77 h 101"/>
                  <a:gd name="T42" fmla="*/ 34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8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6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29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4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2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4" y="57"/>
                    </a:cubicBezTo>
                    <a:cubicBezTo>
                      <a:pt x="42" y="63"/>
                      <a:pt x="40" y="70"/>
                      <a:pt x="38" y="77"/>
                    </a:cubicBezTo>
                    <a:cubicBezTo>
                      <a:pt x="37" y="83"/>
                      <a:pt x="35" y="89"/>
                      <a:pt x="34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0" y="100"/>
                      <a:pt x="27" y="101"/>
                      <a:pt x="23" y="101"/>
                    </a:cubicBezTo>
                    <a:cubicBezTo>
                      <a:pt x="18" y="101"/>
                      <a:pt x="13" y="101"/>
                      <a:pt x="8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7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6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</p:grpSp>
      <p:sp>
        <p:nvSpPr>
          <p:cNvPr id="112" name="文本框 111">
            <a:extLst>
              <a:ext uri="{FF2B5EF4-FFF2-40B4-BE49-F238E27FC236}">
                <a16:creationId xmlns:a16="http://schemas.microsoft.com/office/drawing/2014/main" id="{98107071-B6EE-429A-A8B9-BE04F6E4D200}"/>
              </a:ext>
            </a:extLst>
          </p:cNvPr>
          <p:cNvSpPr txBox="1"/>
          <p:nvPr/>
        </p:nvSpPr>
        <p:spPr>
          <a:xfrm>
            <a:off x="325833" y="421566"/>
            <a:ext cx="192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选题依据</a:t>
            </a:r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7A9AE858-3862-4DD8-A1C0-E7858A59F8CD}"/>
              </a:ext>
            </a:extLst>
          </p:cNvPr>
          <p:cNvSpPr/>
          <p:nvPr/>
        </p:nvSpPr>
        <p:spPr>
          <a:xfrm>
            <a:off x="380266" y="2442792"/>
            <a:ext cx="3593906" cy="2122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 Light"/>
                <a:cs typeface="+mn-cs"/>
              </a:rPr>
              <a:t>1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 Light"/>
                <a:cs typeface="+mn-cs"/>
              </a:rPr>
              <a:t>、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rPr>
              <a:t>中国网络购物市场交易规模稳健增长。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 Light"/>
                <a:cs typeface="+mn-cs"/>
              </a:rPr>
              <a:t>2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微软雅黑 Light"/>
                <a:cs typeface="+mn-cs"/>
              </a:rPr>
              <a:t>、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rPr>
              <a:t>中国网购用户规模庞大，用户使用率稳步提升。</a:t>
            </a: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FC77BB98-EC01-41D9-AC79-D0CC0EC1E9C4}"/>
              </a:ext>
            </a:extLst>
          </p:cNvPr>
          <p:cNvSpPr/>
          <p:nvPr/>
        </p:nvSpPr>
        <p:spPr>
          <a:xfrm>
            <a:off x="476141" y="1238873"/>
            <a:ext cx="1004059" cy="62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6CA7EC22-A3C1-4642-9ACE-CF8B974BE8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9038466"/>
              </p:ext>
            </p:extLst>
          </p:nvPr>
        </p:nvGraphicFramePr>
        <p:xfrm>
          <a:off x="4997543" y="1130299"/>
          <a:ext cx="6814191" cy="4973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8522710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表 4"/>
          <p:cNvGraphicFramePr/>
          <p:nvPr>
            <p:extLst>
              <p:ext uri="{D42A27DB-BD31-4B8C-83A1-F6EECF244321}">
                <p14:modId xmlns:p14="http://schemas.microsoft.com/office/powerpoint/2010/main" val="1991454582"/>
              </p:ext>
            </p:extLst>
          </p:nvPr>
        </p:nvGraphicFramePr>
        <p:xfrm>
          <a:off x="259185" y="1730248"/>
          <a:ext cx="6962710" cy="4626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矩形 9"/>
          <p:cNvSpPr/>
          <p:nvPr/>
        </p:nvSpPr>
        <p:spPr>
          <a:xfrm>
            <a:off x="7539135" y="0"/>
            <a:ext cx="4652865" cy="6858000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805909" y="1348737"/>
            <a:ext cx="4119316" cy="402392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分析：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 Light" panose="020B0502040204020203" pitchFamily="34" charset="-122"/>
              </a:rPr>
              <a:t>2009—2011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三年中，公司人员结构变化不大，工人队伍与上一年度持平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销售比例略有减少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,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服务人员增长</a:t>
            </a:r>
            <a:r>
              <a:rPr lang="en-US" altLang="zh-CN" dirty="0">
                <a:solidFill>
                  <a:sysClr val="window" lastClr="FFFFFF"/>
                </a:solidFill>
                <a:ea typeface="微软雅黑 Light" panose="020B0502040204020203" pitchFamily="34" charset="-122"/>
              </a:rPr>
              <a:t>1%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管理人员所占的</a:t>
            </a:r>
            <a:r>
              <a:rPr lang="en-US" altLang="zh-CN" dirty="0">
                <a:solidFill>
                  <a:sysClr val="window" lastClr="FFFFFF"/>
                </a:solidFill>
                <a:ea typeface="微软雅黑 Light" panose="020B0502040204020203" pitchFamily="34" charset="-122"/>
              </a:rPr>
              <a:t>10—11%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的比例中，普通管理人员仅占</a:t>
            </a:r>
            <a:r>
              <a:rPr lang="en-US" altLang="zh-CN" dirty="0">
                <a:solidFill>
                  <a:sysClr val="window" lastClr="FFFFFF"/>
                </a:solidFill>
                <a:ea typeface="微软雅黑 Light" panose="020B0502040204020203" pitchFamily="34" charset="-122"/>
              </a:rPr>
              <a:t>28%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左右，近七成为课长以上管理人员。</a:t>
            </a:r>
          </a:p>
        </p:txBody>
      </p:sp>
      <p:sp>
        <p:nvSpPr>
          <p:cNvPr id="12" name="Text Box 67"/>
          <p:cNvSpPr txBox="1">
            <a:spLocks noChangeArrowheads="1"/>
          </p:cNvSpPr>
          <p:nvPr/>
        </p:nvSpPr>
        <p:spPr bwMode="auto">
          <a:xfrm>
            <a:off x="259185" y="981704"/>
            <a:ext cx="6028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5000"/>
              </a:lnSpc>
              <a:spcBef>
                <a:spcPct val="50000"/>
              </a:spcBef>
              <a:buClr>
                <a:srgbClr val="093A8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5000"/>
              </a:spcBef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rgbClr val="093A8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093A80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093A8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3A8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3A8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3A8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3A8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微软雅黑 Light" panose="020B0502040204020203" pitchFamily="34" charset="-122"/>
              </a:rPr>
              <a:t>2003—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微软雅黑 Light" panose="020B0502040204020203" pitchFamily="34" charset="-122"/>
              </a:rPr>
              <a:t>2011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年度人员结构状况比较</a:t>
            </a:r>
          </a:p>
        </p:txBody>
      </p:sp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259185" y="500978"/>
            <a:ext cx="60286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5000"/>
              </a:lnSpc>
              <a:spcBef>
                <a:spcPct val="50000"/>
              </a:spcBef>
              <a:buClr>
                <a:srgbClr val="093A8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5000"/>
              </a:spcBef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rgbClr val="093A80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093A80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093A8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3A8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3A8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3A8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3A80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关于招聘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人员结构</a:t>
            </a: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图片 109">
            <a:extLst>
              <a:ext uri="{FF2B5EF4-FFF2-40B4-BE49-F238E27FC236}">
                <a16:creationId xmlns:a16="http://schemas.microsoft.com/office/drawing/2014/main" id="{39D3A83C-181B-4FF2-8575-E1111C2A25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4" b="18655"/>
          <a:stretch/>
        </p:blipFill>
        <p:spPr>
          <a:xfrm>
            <a:off x="-12174" y="1181479"/>
            <a:ext cx="12179828" cy="4935417"/>
          </a:xfrm>
          <a:prstGeom prst="rect">
            <a:avLst/>
          </a:prstGeom>
        </p:spPr>
      </p:pic>
      <p:grpSp>
        <p:nvGrpSpPr>
          <p:cNvPr id="6" name="2b586da8-b3bb-41e3-9609-2aa83134bc7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099992B1-C7AB-451D-8EC3-4C6B45200637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258192" y="182880"/>
            <a:ext cx="2782142" cy="561340"/>
            <a:chOff x="1386105" y="2481869"/>
            <a:chExt cx="9419805" cy="1900592"/>
          </a:xfrm>
        </p:grpSpPr>
        <p:grpSp>
          <p:nvGrpSpPr>
            <p:cNvPr id="7" name="íṡ1íḍe">
              <a:extLst>
                <a:ext uri="{FF2B5EF4-FFF2-40B4-BE49-F238E27FC236}">
                  <a16:creationId xmlns:a16="http://schemas.microsoft.com/office/drawing/2014/main" id="{89847AEF-C760-4450-88F8-E408F65A1B7B}"/>
                </a:ext>
              </a:extLst>
            </p:cNvPr>
            <p:cNvGrpSpPr/>
            <p:nvPr/>
          </p:nvGrpSpPr>
          <p:grpSpPr>
            <a:xfrm>
              <a:off x="1386105" y="2521057"/>
              <a:ext cx="1808767" cy="1817338"/>
              <a:chOff x="-15875" y="2251075"/>
              <a:chExt cx="2344738" cy="2355850"/>
            </a:xfrm>
          </p:grpSpPr>
          <p:sp>
            <p:nvSpPr>
              <p:cNvPr id="55" name="ïṣḷïdê">
                <a:extLst>
                  <a:ext uri="{FF2B5EF4-FFF2-40B4-BE49-F238E27FC236}">
                    <a16:creationId xmlns:a16="http://schemas.microsoft.com/office/drawing/2014/main" id="{CFE19823-9FE6-4BD9-9B9F-A15D10043DA2}"/>
                  </a:ext>
                </a:extLst>
              </p:cNvPr>
              <p:cNvSpPr/>
              <p:nvPr/>
            </p:nvSpPr>
            <p:spPr bwMode="auto">
              <a:xfrm>
                <a:off x="-15875" y="2251075"/>
                <a:ext cx="2344738" cy="2355850"/>
              </a:xfrm>
              <a:custGeom>
                <a:avLst/>
                <a:gdLst>
                  <a:gd name="T0" fmla="*/ 357 w 740"/>
                  <a:gd name="T1" fmla="*/ 6 h 743"/>
                  <a:gd name="T2" fmla="*/ 623 w 740"/>
                  <a:gd name="T3" fmla="*/ 106 h 743"/>
                  <a:gd name="T4" fmla="*/ 737 w 740"/>
                  <a:gd name="T5" fmla="*/ 359 h 743"/>
                  <a:gd name="T6" fmla="*/ 710 w 740"/>
                  <a:gd name="T7" fmla="*/ 513 h 743"/>
                  <a:gd name="T8" fmla="*/ 532 w 740"/>
                  <a:gd name="T9" fmla="*/ 702 h 743"/>
                  <a:gd name="T10" fmla="*/ 386 w 740"/>
                  <a:gd name="T11" fmla="*/ 739 h 743"/>
                  <a:gd name="T12" fmla="*/ 119 w 740"/>
                  <a:gd name="T13" fmla="*/ 639 h 743"/>
                  <a:gd name="T14" fmla="*/ 41 w 740"/>
                  <a:gd name="T15" fmla="*/ 533 h 743"/>
                  <a:gd name="T16" fmla="*/ 4 w 740"/>
                  <a:gd name="T17" fmla="*/ 387 h 743"/>
                  <a:gd name="T18" fmla="*/ 104 w 740"/>
                  <a:gd name="T19" fmla="*/ 120 h 743"/>
                  <a:gd name="T20" fmla="*/ 314 w 740"/>
                  <a:gd name="T21" fmla="*/ 9 h 743"/>
                  <a:gd name="T22" fmla="*/ 357 w 740"/>
                  <a:gd name="T23" fmla="*/ 6 h 743"/>
                  <a:gd name="T24" fmla="*/ 118 w 740"/>
                  <a:gd name="T25" fmla="*/ 123 h 743"/>
                  <a:gd name="T26" fmla="*/ 16 w 740"/>
                  <a:gd name="T27" fmla="*/ 376 h 743"/>
                  <a:gd name="T28" fmla="*/ 48 w 740"/>
                  <a:gd name="T29" fmla="*/ 520 h 743"/>
                  <a:gd name="T30" fmla="*/ 122 w 740"/>
                  <a:gd name="T31" fmla="*/ 625 h 743"/>
                  <a:gd name="T32" fmla="*/ 374 w 740"/>
                  <a:gd name="T33" fmla="*/ 727 h 743"/>
                  <a:gd name="T34" fmla="*/ 520 w 740"/>
                  <a:gd name="T35" fmla="*/ 695 h 743"/>
                  <a:gd name="T36" fmla="*/ 623 w 740"/>
                  <a:gd name="T37" fmla="*/ 622 h 743"/>
                  <a:gd name="T38" fmla="*/ 696 w 740"/>
                  <a:gd name="T39" fmla="*/ 516 h 743"/>
                  <a:gd name="T40" fmla="*/ 726 w 740"/>
                  <a:gd name="T41" fmla="*/ 370 h 743"/>
                  <a:gd name="T42" fmla="*/ 694 w 740"/>
                  <a:gd name="T43" fmla="*/ 225 h 743"/>
                  <a:gd name="T44" fmla="*/ 516 w 740"/>
                  <a:gd name="T45" fmla="*/ 48 h 743"/>
                  <a:gd name="T46" fmla="*/ 369 w 740"/>
                  <a:gd name="T47" fmla="*/ 17 h 743"/>
                  <a:gd name="T48" fmla="*/ 118 w 740"/>
                  <a:gd name="T49" fmla="*/ 123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0" h="743">
                    <a:moveTo>
                      <a:pt x="357" y="6"/>
                    </a:moveTo>
                    <a:cubicBezTo>
                      <a:pt x="475" y="0"/>
                      <a:pt x="563" y="50"/>
                      <a:pt x="623" y="106"/>
                    </a:cubicBezTo>
                    <a:cubicBezTo>
                      <a:pt x="685" y="163"/>
                      <a:pt x="732" y="246"/>
                      <a:pt x="737" y="359"/>
                    </a:cubicBezTo>
                    <a:cubicBezTo>
                      <a:pt x="740" y="417"/>
                      <a:pt x="728" y="470"/>
                      <a:pt x="710" y="513"/>
                    </a:cubicBezTo>
                    <a:cubicBezTo>
                      <a:pt x="675" y="598"/>
                      <a:pt x="613" y="662"/>
                      <a:pt x="532" y="702"/>
                    </a:cubicBezTo>
                    <a:cubicBezTo>
                      <a:pt x="491" y="722"/>
                      <a:pt x="442" y="737"/>
                      <a:pt x="386" y="739"/>
                    </a:cubicBezTo>
                    <a:cubicBezTo>
                      <a:pt x="267" y="743"/>
                      <a:pt x="182" y="697"/>
                      <a:pt x="119" y="639"/>
                    </a:cubicBezTo>
                    <a:cubicBezTo>
                      <a:pt x="87" y="610"/>
                      <a:pt x="61" y="574"/>
                      <a:pt x="41" y="533"/>
                    </a:cubicBezTo>
                    <a:cubicBezTo>
                      <a:pt x="21" y="492"/>
                      <a:pt x="6" y="444"/>
                      <a:pt x="4" y="387"/>
                    </a:cubicBezTo>
                    <a:cubicBezTo>
                      <a:pt x="0" y="267"/>
                      <a:pt x="47" y="181"/>
                      <a:pt x="104" y="120"/>
                    </a:cubicBezTo>
                    <a:cubicBezTo>
                      <a:pt x="154" y="67"/>
                      <a:pt x="223" y="24"/>
                      <a:pt x="314" y="9"/>
                    </a:cubicBezTo>
                    <a:cubicBezTo>
                      <a:pt x="328" y="7"/>
                      <a:pt x="343" y="6"/>
                      <a:pt x="357" y="6"/>
                    </a:cubicBezTo>
                    <a:close/>
                    <a:moveTo>
                      <a:pt x="118" y="123"/>
                    </a:moveTo>
                    <a:cubicBezTo>
                      <a:pt x="60" y="181"/>
                      <a:pt x="16" y="262"/>
                      <a:pt x="16" y="376"/>
                    </a:cubicBezTo>
                    <a:cubicBezTo>
                      <a:pt x="16" y="432"/>
                      <a:pt x="29" y="479"/>
                      <a:pt x="48" y="520"/>
                    </a:cubicBezTo>
                    <a:cubicBezTo>
                      <a:pt x="67" y="561"/>
                      <a:pt x="91" y="596"/>
                      <a:pt x="122" y="625"/>
                    </a:cubicBezTo>
                    <a:cubicBezTo>
                      <a:pt x="183" y="683"/>
                      <a:pt x="261" y="727"/>
                      <a:pt x="374" y="727"/>
                    </a:cubicBezTo>
                    <a:cubicBezTo>
                      <a:pt x="430" y="727"/>
                      <a:pt x="479" y="714"/>
                      <a:pt x="520" y="695"/>
                    </a:cubicBezTo>
                    <a:cubicBezTo>
                      <a:pt x="560" y="677"/>
                      <a:pt x="594" y="651"/>
                      <a:pt x="623" y="622"/>
                    </a:cubicBezTo>
                    <a:cubicBezTo>
                      <a:pt x="653" y="592"/>
                      <a:pt x="677" y="558"/>
                      <a:pt x="696" y="516"/>
                    </a:cubicBezTo>
                    <a:cubicBezTo>
                      <a:pt x="714" y="476"/>
                      <a:pt x="728" y="424"/>
                      <a:pt x="726" y="370"/>
                    </a:cubicBezTo>
                    <a:cubicBezTo>
                      <a:pt x="725" y="313"/>
                      <a:pt x="712" y="265"/>
                      <a:pt x="694" y="225"/>
                    </a:cubicBezTo>
                    <a:cubicBezTo>
                      <a:pt x="657" y="145"/>
                      <a:pt x="597" y="84"/>
                      <a:pt x="516" y="48"/>
                    </a:cubicBezTo>
                    <a:cubicBezTo>
                      <a:pt x="474" y="30"/>
                      <a:pt x="424" y="17"/>
                      <a:pt x="369" y="17"/>
                    </a:cubicBezTo>
                    <a:cubicBezTo>
                      <a:pt x="255" y="18"/>
                      <a:pt x="175" y="66"/>
                      <a:pt x="118" y="1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6" name="îş1ide">
                <a:extLst>
                  <a:ext uri="{FF2B5EF4-FFF2-40B4-BE49-F238E27FC236}">
                    <a16:creationId xmlns:a16="http://schemas.microsoft.com/office/drawing/2014/main" id="{3BD95004-FE37-4ECC-BC9D-A53BA6C62C55}"/>
                  </a:ext>
                </a:extLst>
              </p:cNvPr>
              <p:cNvSpPr/>
              <p:nvPr/>
            </p:nvSpPr>
            <p:spPr bwMode="auto">
              <a:xfrm>
                <a:off x="1082675" y="2346325"/>
                <a:ext cx="130175" cy="158750"/>
              </a:xfrm>
              <a:custGeom>
                <a:avLst/>
                <a:gdLst>
                  <a:gd name="T0" fmla="*/ 37 w 41"/>
                  <a:gd name="T1" fmla="*/ 14 h 50"/>
                  <a:gd name="T2" fmla="*/ 26 w 41"/>
                  <a:gd name="T3" fmla="*/ 16 h 50"/>
                  <a:gd name="T4" fmla="*/ 15 w 41"/>
                  <a:gd name="T5" fmla="*/ 14 h 50"/>
                  <a:gd name="T6" fmla="*/ 38 w 41"/>
                  <a:gd name="T7" fmla="*/ 28 h 50"/>
                  <a:gd name="T8" fmla="*/ 3 w 41"/>
                  <a:gd name="T9" fmla="*/ 30 h 50"/>
                  <a:gd name="T10" fmla="*/ 13 w 41"/>
                  <a:gd name="T11" fmla="*/ 30 h 50"/>
                  <a:gd name="T12" fmla="*/ 26 w 41"/>
                  <a:gd name="T13" fmla="*/ 33 h 50"/>
                  <a:gd name="T14" fmla="*/ 4 w 41"/>
                  <a:gd name="T15" fmla="*/ 12 h 50"/>
                  <a:gd name="T16" fmla="*/ 37 w 41"/>
                  <a:gd name="T17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50">
                    <a:moveTo>
                      <a:pt x="37" y="14"/>
                    </a:moveTo>
                    <a:cubicBezTo>
                      <a:pt x="35" y="16"/>
                      <a:pt x="30" y="16"/>
                      <a:pt x="26" y="16"/>
                    </a:cubicBezTo>
                    <a:cubicBezTo>
                      <a:pt x="25" y="13"/>
                      <a:pt x="18" y="9"/>
                      <a:pt x="15" y="14"/>
                    </a:cubicBezTo>
                    <a:cubicBezTo>
                      <a:pt x="23" y="20"/>
                      <a:pt x="37" y="18"/>
                      <a:pt x="38" y="28"/>
                    </a:cubicBezTo>
                    <a:cubicBezTo>
                      <a:pt x="41" y="48"/>
                      <a:pt x="3" y="50"/>
                      <a:pt x="3" y="30"/>
                    </a:cubicBezTo>
                    <a:cubicBezTo>
                      <a:pt x="7" y="31"/>
                      <a:pt x="9" y="29"/>
                      <a:pt x="13" y="30"/>
                    </a:cubicBezTo>
                    <a:cubicBezTo>
                      <a:pt x="14" y="34"/>
                      <a:pt x="23" y="39"/>
                      <a:pt x="26" y="33"/>
                    </a:cubicBezTo>
                    <a:cubicBezTo>
                      <a:pt x="22" y="23"/>
                      <a:pt x="0" y="29"/>
                      <a:pt x="4" y="12"/>
                    </a:cubicBezTo>
                    <a:cubicBezTo>
                      <a:pt x="7" y="1"/>
                      <a:pt x="34" y="0"/>
                      <a:pt x="37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7" name="ïṩļïdè">
                <a:extLst>
                  <a:ext uri="{FF2B5EF4-FFF2-40B4-BE49-F238E27FC236}">
                    <a16:creationId xmlns:a16="http://schemas.microsoft.com/office/drawing/2014/main" id="{ACB06C85-B94E-4B5E-812A-D6D8DE9D71AE}"/>
                  </a:ext>
                </a:extLst>
              </p:cNvPr>
              <p:cNvSpPr/>
              <p:nvPr/>
            </p:nvSpPr>
            <p:spPr bwMode="auto">
              <a:xfrm>
                <a:off x="944563" y="2368550"/>
                <a:ext cx="65088" cy="133350"/>
              </a:xfrm>
              <a:custGeom>
                <a:avLst/>
                <a:gdLst>
                  <a:gd name="T0" fmla="*/ 19 w 21"/>
                  <a:gd name="T1" fmla="*/ 1 h 42"/>
                  <a:gd name="T2" fmla="*/ 20 w 21"/>
                  <a:gd name="T3" fmla="*/ 7 h 42"/>
                  <a:gd name="T4" fmla="*/ 14 w 21"/>
                  <a:gd name="T5" fmla="*/ 11 h 42"/>
                  <a:gd name="T6" fmla="*/ 19 w 21"/>
                  <a:gd name="T7" fmla="*/ 12 h 42"/>
                  <a:gd name="T8" fmla="*/ 21 w 21"/>
                  <a:gd name="T9" fmla="*/ 19 h 42"/>
                  <a:gd name="T10" fmla="*/ 16 w 21"/>
                  <a:gd name="T11" fmla="*/ 20 h 42"/>
                  <a:gd name="T12" fmla="*/ 19 w 21"/>
                  <a:gd name="T13" fmla="*/ 39 h 42"/>
                  <a:gd name="T14" fmla="*/ 8 w 21"/>
                  <a:gd name="T15" fmla="*/ 42 h 42"/>
                  <a:gd name="T16" fmla="*/ 5 w 21"/>
                  <a:gd name="T17" fmla="*/ 22 h 42"/>
                  <a:gd name="T18" fmla="*/ 1 w 21"/>
                  <a:gd name="T19" fmla="*/ 22 h 42"/>
                  <a:gd name="T20" fmla="*/ 0 w 21"/>
                  <a:gd name="T21" fmla="*/ 15 h 42"/>
                  <a:gd name="T22" fmla="*/ 3 w 21"/>
                  <a:gd name="T23" fmla="*/ 14 h 42"/>
                  <a:gd name="T24" fmla="*/ 19 w 21"/>
                  <a:gd name="T2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2">
                    <a:moveTo>
                      <a:pt x="19" y="1"/>
                    </a:moveTo>
                    <a:cubicBezTo>
                      <a:pt x="21" y="2"/>
                      <a:pt x="20" y="5"/>
                      <a:pt x="20" y="7"/>
                    </a:cubicBezTo>
                    <a:cubicBezTo>
                      <a:pt x="18" y="8"/>
                      <a:pt x="14" y="7"/>
                      <a:pt x="14" y="11"/>
                    </a:cubicBezTo>
                    <a:cubicBezTo>
                      <a:pt x="15" y="14"/>
                      <a:pt x="18" y="10"/>
                      <a:pt x="19" y="12"/>
                    </a:cubicBezTo>
                    <a:cubicBezTo>
                      <a:pt x="20" y="14"/>
                      <a:pt x="20" y="17"/>
                      <a:pt x="21" y="19"/>
                    </a:cubicBezTo>
                    <a:cubicBezTo>
                      <a:pt x="19" y="19"/>
                      <a:pt x="18" y="20"/>
                      <a:pt x="16" y="20"/>
                    </a:cubicBezTo>
                    <a:cubicBezTo>
                      <a:pt x="17" y="27"/>
                      <a:pt x="18" y="33"/>
                      <a:pt x="19" y="39"/>
                    </a:cubicBezTo>
                    <a:cubicBezTo>
                      <a:pt x="17" y="41"/>
                      <a:pt x="12" y="41"/>
                      <a:pt x="8" y="42"/>
                    </a:cubicBezTo>
                    <a:cubicBezTo>
                      <a:pt x="7" y="35"/>
                      <a:pt x="6" y="29"/>
                      <a:pt x="5" y="22"/>
                    </a:cubicBezTo>
                    <a:cubicBezTo>
                      <a:pt x="3" y="22"/>
                      <a:pt x="2" y="24"/>
                      <a:pt x="1" y="22"/>
                    </a:cubicBezTo>
                    <a:cubicBezTo>
                      <a:pt x="1" y="19"/>
                      <a:pt x="0" y="18"/>
                      <a:pt x="0" y="15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1" y="2"/>
                      <a:pt x="9" y="0"/>
                      <a:pt x="19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8" name="î$1iḑé">
                <a:extLst>
                  <a:ext uri="{FF2B5EF4-FFF2-40B4-BE49-F238E27FC236}">
                    <a16:creationId xmlns:a16="http://schemas.microsoft.com/office/drawing/2014/main" id="{099B9CDB-E6E1-4CB6-A1D0-2674B5F53365}"/>
                  </a:ext>
                </a:extLst>
              </p:cNvPr>
              <p:cNvSpPr/>
              <p:nvPr/>
            </p:nvSpPr>
            <p:spPr bwMode="auto">
              <a:xfrm>
                <a:off x="1352550" y="2371725"/>
                <a:ext cx="41275" cy="38100"/>
              </a:xfrm>
              <a:custGeom>
                <a:avLst/>
                <a:gdLst>
                  <a:gd name="T0" fmla="*/ 13 w 13"/>
                  <a:gd name="T1" fmla="*/ 5 h 12"/>
                  <a:gd name="T2" fmla="*/ 12 w 13"/>
                  <a:gd name="T3" fmla="*/ 12 h 12"/>
                  <a:gd name="T4" fmla="*/ 1 w 13"/>
                  <a:gd name="T5" fmla="*/ 10 h 12"/>
                  <a:gd name="T6" fmla="*/ 13 w 13"/>
                  <a:gd name="T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2">
                    <a:moveTo>
                      <a:pt x="13" y="5"/>
                    </a:moveTo>
                    <a:cubicBezTo>
                      <a:pt x="13" y="8"/>
                      <a:pt x="12" y="9"/>
                      <a:pt x="12" y="12"/>
                    </a:cubicBezTo>
                    <a:cubicBezTo>
                      <a:pt x="8" y="12"/>
                      <a:pt x="5" y="10"/>
                      <a:pt x="1" y="10"/>
                    </a:cubicBezTo>
                    <a:cubicBezTo>
                      <a:pt x="0" y="0"/>
                      <a:pt x="8" y="3"/>
                      <a:pt x="13" y="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9" name="iśľiḑè">
                <a:extLst>
                  <a:ext uri="{FF2B5EF4-FFF2-40B4-BE49-F238E27FC236}">
                    <a16:creationId xmlns:a16="http://schemas.microsoft.com/office/drawing/2014/main" id="{F59D826F-5BB1-4764-84D6-224382E98ADE}"/>
                  </a:ext>
                </a:extLst>
              </p:cNvPr>
              <p:cNvSpPr/>
              <p:nvPr/>
            </p:nvSpPr>
            <p:spPr bwMode="auto">
              <a:xfrm>
                <a:off x="1196975" y="2390775"/>
                <a:ext cx="123825" cy="111125"/>
              </a:xfrm>
              <a:custGeom>
                <a:avLst/>
                <a:gdLst>
                  <a:gd name="T0" fmla="*/ 39 w 39"/>
                  <a:gd name="T1" fmla="*/ 14 h 35"/>
                  <a:gd name="T2" fmla="*/ 30 w 39"/>
                  <a:gd name="T3" fmla="*/ 14 h 35"/>
                  <a:gd name="T4" fmla="*/ 21 w 39"/>
                  <a:gd name="T5" fmla="*/ 24 h 35"/>
                  <a:gd name="T6" fmla="*/ 30 w 39"/>
                  <a:gd name="T7" fmla="*/ 20 h 35"/>
                  <a:gd name="T8" fmla="*/ 39 w 39"/>
                  <a:gd name="T9" fmla="*/ 23 h 35"/>
                  <a:gd name="T10" fmla="*/ 11 w 39"/>
                  <a:gd name="T11" fmla="*/ 27 h 35"/>
                  <a:gd name="T12" fmla="*/ 26 w 39"/>
                  <a:gd name="T13" fmla="*/ 2 h 35"/>
                  <a:gd name="T14" fmla="*/ 39 w 39"/>
                  <a:gd name="T15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35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25" y="3"/>
                      <a:pt x="12" y="17"/>
                      <a:pt x="21" y="24"/>
                    </a:cubicBezTo>
                    <a:cubicBezTo>
                      <a:pt x="26" y="25"/>
                      <a:pt x="28" y="22"/>
                      <a:pt x="30" y="20"/>
                    </a:cubicBezTo>
                    <a:cubicBezTo>
                      <a:pt x="33" y="22"/>
                      <a:pt x="37" y="21"/>
                      <a:pt x="39" y="23"/>
                    </a:cubicBezTo>
                    <a:cubicBezTo>
                      <a:pt x="35" y="33"/>
                      <a:pt x="19" y="35"/>
                      <a:pt x="11" y="27"/>
                    </a:cubicBezTo>
                    <a:cubicBezTo>
                      <a:pt x="0" y="18"/>
                      <a:pt x="9" y="0"/>
                      <a:pt x="26" y="2"/>
                    </a:cubicBezTo>
                    <a:cubicBezTo>
                      <a:pt x="33" y="3"/>
                      <a:pt x="39" y="6"/>
                      <a:pt x="39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0" name="ïṥḷíḑè">
                <a:extLst>
                  <a:ext uri="{FF2B5EF4-FFF2-40B4-BE49-F238E27FC236}">
                    <a16:creationId xmlns:a16="http://schemas.microsoft.com/office/drawing/2014/main" id="{34B192C3-7A79-406E-814A-F7BC93054229}"/>
                  </a:ext>
                </a:extLst>
              </p:cNvPr>
              <p:cNvSpPr/>
              <p:nvPr/>
            </p:nvSpPr>
            <p:spPr bwMode="auto">
              <a:xfrm>
                <a:off x="1333500" y="2413000"/>
                <a:ext cx="53975" cy="95250"/>
              </a:xfrm>
              <a:custGeom>
                <a:avLst/>
                <a:gdLst>
                  <a:gd name="T0" fmla="*/ 7 w 17"/>
                  <a:gd name="T1" fmla="*/ 0 h 30"/>
                  <a:gd name="T2" fmla="*/ 17 w 17"/>
                  <a:gd name="T3" fmla="*/ 2 h 30"/>
                  <a:gd name="T4" fmla="*/ 11 w 17"/>
                  <a:gd name="T5" fmla="*/ 30 h 30"/>
                  <a:gd name="T6" fmla="*/ 0 w 17"/>
                  <a:gd name="T7" fmla="*/ 27 h 30"/>
                  <a:gd name="T8" fmla="*/ 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7" y="0"/>
                    </a:moveTo>
                    <a:cubicBezTo>
                      <a:pt x="10" y="1"/>
                      <a:pt x="14" y="1"/>
                      <a:pt x="17" y="2"/>
                    </a:cubicBezTo>
                    <a:cubicBezTo>
                      <a:pt x="15" y="11"/>
                      <a:pt x="13" y="21"/>
                      <a:pt x="11" y="30"/>
                    </a:cubicBezTo>
                    <a:cubicBezTo>
                      <a:pt x="7" y="29"/>
                      <a:pt x="4" y="28"/>
                      <a:pt x="0" y="27"/>
                    </a:cubicBezTo>
                    <a:cubicBezTo>
                      <a:pt x="2" y="18"/>
                      <a:pt x="4" y="8"/>
                      <a:pt x="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1" name="íṥliḑê">
                <a:extLst>
                  <a:ext uri="{FF2B5EF4-FFF2-40B4-BE49-F238E27FC236}">
                    <a16:creationId xmlns:a16="http://schemas.microsoft.com/office/drawing/2014/main" id="{0B35A237-EE57-44DE-A0C2-0FD6B438BED5}"/>
                  </a:ext>
                </a:extLst>
              </p:cNvPr>
              <p:cNvSpPr/>
              <p:nvPr/>
            </p:nvSpPr>
            <p:spPr bwMode="auto">
              <a:xfrm>
                <a:off x="817563" y="2422525"/>
                <a:ext cx="136525" cy="117475"/>
              </a:xfrm>
              <a:custGeom>
                <a:avLst/>
                <a:gdLst>
                  <a:gd name="T0" fmla="*/ 22 w 43"/>
                  <a:gd name="T1" fmla="*/ 2 h 37"/>
                  <a:gd name="T2" fmla="*/ 39 w 43"/>
                  <a:gd name="T3" fmla="*/ 22 h 37"/>
                  <a:gd name="T4" fmla="*/ 8 w 43"/>
                  <a:gd name="T5" fmla="*/ 11 h 37"/>
                  <a:gd name="T6" fmla="*/ 22 w 43"/>
                  <a:gd name="T7" fmla="*/ 2 h 37"/>
                  <a:gd name="T8" fmla="*/ 24 w 43"/>
                  <a:gd name="T9" fmla="*/ 23 h 37"/>
                  <a:gd name="T10" fmla="*/ 26 w 43"/>
                  <a:gd name="T11" fmla="*/ 10 h 37"/>
                  <a:gd name="T12" fmla="*/ 24 w 43"/>
                  <a:gd name="T13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7">
                    <a:moveTo>
                      <a:pt x="22" y="2"/>
                    </a:moveTo>
                    <a:cubicBezTo>
                      <a:pt x="33" y="0"/>
                      <a:pt x="43" y="9"/>
                      <a:pt x="39" y="22"/>
                    </a:cubicBezTo>
                    <a:cubicBezTo>
                      <a:pt x="33" y="37"/>
                      <a:pt x="0" y="34"/>
                      <a:pt x="8" y="11"/>
                    </a:cubicBezTo>
                    <a:cubicBezTo>
                      <a:pt x="9" y="7"/>
                      <a:pt x="15" y="3"/>
                      <a:pt x="22" y="2"/>
                    </a:cubicBezTo>
                    <a:close/>
                    <a:moveTo>
                      <a:pt x="24" y="23"/>
                    </a:moveTo>
                    <a:cubicBezTo>
                      <a:pt x="31" y="23"/>
                      <a:pt x="29" y="15"/>
                      <a:pt x="26" y="10"/>
                    </a:cubicBezTo>
                    <a:cubicBezTo>
                      <a:pt x="16" y="5"/>
                      <a:pt x="16" y="24"/>
                      <a:pt x="24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2" name="ïśḷiḍé">
                <a:extLst>
                  <a:ext uri="{FF2B5EF4-FFF2-40B4-BE49-F238E27FC236}">
                    <a16:creationId xmlns:a16="http://schemas.microsoft.com/office/drawing/2014/main" id="{844F327D-B047-4838-B77D-9708959812C9}"/>
                  </a:ext>
                </a:extLst>
              </p:cNvPr>
              <p:cNvSpPr/>
              <p:nvPr/>
            </p:nvSpPr>
            <p:spPr bwMode="auto">
              <a:xfrm>
                <a:off x="1358900" y="2409825"/>
                <a:ext cx="158750" cy="149225"/>
              </a:xfrm>
              <a:custGeom>
                <a:avLst/>
                <a:gdLst>
                  <a:gd name="T0" fmla="*/ 42 w 50"/>
                  <a:gd name="T1" fmla="*/ 29 h 47"/>
                  <a:gd name="T2" fmla="*/ 22 w 50"/>
                  <a:gd name="T3" fmla="*/ 23 h 47"/>
                  <a:gd name="T4" fmla="*/ 24 w 50"/>
                  <a:gd name="T5" fmla="*/ 30 h 47"/>
                  <a:gd name="T6" fmla="*/ 40 w 50"/>
                  <a:gd name="T7" fmla="*/ 33 h 47"/>
                  <a:gd name="T8" fmla="*/ 14 w 50"/>
                  <a:gd name="T9" fmla="*/ 11 h 47"/>
                  <a:gd name="T10" fmla="*/ 42 w 50"/>
                  <a:gd name="T11" fmla="*/ 29 h 47"/>
                  <a:gd name="T12" fmla="*/ 23 w 50"/>
                  <a:gd name="T13" fmla="*/ 18 h 47"/>
                  <a:gd name="T14" fmla="*/ 33 w 50"/>
                  <a:gd name="T15" fmla="*/ 20 h 47"/>
                  <a:gd name="T16" fmla="*/ 23 w 50"/>
                  <a:gd name="T17" fmla="*/ 1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7">
                    <a:moveTo>
                      <a:pt x="42" y="29"/>
                    </a:moveTo>
                    <a:cubicBezTo>
                      <a:pt x="35" y="27"/>
                      <a:pt x="28" y="25"/>
                      <a:pt x="22" y="23"/>
                    </a:cubicBezTo>
                    <a:cubicBezTo>
                      <a:pt x="20" y="26"/>
                      <a:pt x="23" y="29"/>
                      <a:pt x="24" y="30"/>
                    </a:cubicBezTo>
                    <a:cubicBezTo>
                      <a:pt x="31" y="28"/>
                      <a:pt x="35" y="30"/>
                      <a:pt x="40" y="33"/>
                    </a:cubicBezTo>
                    <a:cubicBezTo>
                      <a:pt x="25" y="47"/>
                      <a:pt x="0" y="26"/>
                      <a:pt x="14" y="11"/>
                    </a:cubicBezTo>
                    <a:cubicBezTo>
                      <a:pt x="24" y="0"/>
                      <a:pt x="50" y="11"/>
                      <a:pt x="42" y="29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30" y="21"/>
                      <a:pt x="33" y="20"/>
                    </a:cubicBezTo>
                    <a:cubicBezTo>
                      <a:pt x="34" y="14"/>
                      <a:pt x="24" y="12"/>
                      <a:pt x="23" y="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3" name="îSḷiďè">
                <a:extLst>
                  <a:ext uri="{FF2B5EF4-FFF2-40B4-BE49-F238E27FC236}">
                    <a16:creationId xmlns:a16="http://schemas.microsoft.com/office/drawing/2014/main" id="{AF74DA80-0247-46F8-B71B-CCB5FFE724BB}"/>
                  </a:ext>
                </a:extLst>
              </p:cNvPr>
              <p:cNvSpPr/>
              <p:nvPr/>
            </p:nvSpPr>
            <p:spPr bwMode="auto">
              <a:xfrm>
                <a:off x="1498600" y="2460625"/>
                <a:ext cx="136525" cy="117475"/>
              </a:xfrm>
              <a:custGeom>
                <a:avLst/>
                <a:gdLst>
                  <a:gd name="T0" fmla="*/ 11 w 43"/>
                  <a:gd name="T1" fmla="*/ 0 h 37"/>
                  <a:gd name="T2" fmla="*/ 20 w 43"/>
                  <a:gd name="T3" fmla="*/ 4 h 37"/>
                  <a:gd name="T4" fmla="*/ 19 w 43"/>
                  <a:gd name="T5" fmla="*/ 8 h 37"/>
                  <a:gd name="T6" fmla="*/ 27 w 43"/>
                  <a:gd name="T7" fmla="*/ 7 h 37"/>
                  <a:gd name="T8" fmla="*/ 27 w 43"/>
                  <a:gd name="T9" fmla="*/ 37 h 37"/>
                  <a:gd name="T10" fmla="*/ 17 w 43"/>
                  <a:gd name="T11" fmla="*/ 34 h 37"/>
                  <a:gd name="T12" fmla="*/ 20 w 43"/>
                  <a:gd name="T13" fmla="*/ 13 h 37"/>
                  <a:gd name="T14" fmla="*/ 10 w 43"/>
                  <a:gd name="T15" fmla="*/ 30 h 37"/>
                  <a:gd name="T16" fmla="*/ 0 w 43"/>
                  <a:gd name="T17" fmla="*/ 26 h 37"/>
                  <a:gd name="T18" fmla="*/ 11 w 43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37">
                    <a:moveTo>
                      <a:pt x="11" y="0"/>
                    </a:moveTo>
                    <a:cubicBezTo>
                      <a:pt x="14" y="1"/>
                      <a:pt x="17" y="3"/>
                      <a:pt x="20" y="4"/>
                    </a:cubicBezTo>
                    <a:cubicBezTo>
                      <a:pt x="20" y="6"/>
                      <a:pt x="19" y="6"/>
                      <a:pt x="19" y="8"/>
                    </a:cubicBezTo>
                    <a:cubicBezTo>
                      <a:pt x="22" y="7"/>
                      <a:pt x="23" y="6"/>
                      <a:pt x="27" y="7"/>
                    </a:cubicBezTo>
                    <a:cubicBezTo>
                      <a:pt x="43" y="9"/>
                      <a:pt x="30" y="29"/>
                      <a:pt x="27" y="37"/>
                    </a:cubicBezTo>
                    <a:cubicBezTo>
                      <a:pt x="23" y="37"/>
                      <a:pt x="20" y="35"/>
                      <a:pt x="17" y="34"/>
                    </a:cubicBezTo>
                    <a:cubicBezTo>
                      <a:pt x="17" y="28"/>
                      <a:pt x="28" y="14"/>
                      <a:pt x="20" y="13"/>
                    </a:cubicBezTo>
                    <a:cubicBezTo>
                      <a:pt x="14" y="12"/>
                      <a:pt x="13" y="25"/>
                      <a:pt x="10" y="30"/>
                    </a:cubicBezTo>
                    <a:cubicBezTo>
                      <a:pt x="5" y="30"/>
                      <a:pt x="4" y="27"/>
                      <a:pt x="0" y="26"/>
                    </a:cubicBezTo>
                    <a:cubicBezTo>
                      <a:pt x="3" y="17"/>
                      <a:pt x="7" y="9"/>
                      <a:pt x="11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4" name="íṧ1iďê">
                <a:extLst>
                  <a:ext uri="{FF2B5EF4-FFF2-40B4-BE49-F238E27FC236}">
                    <a16:creationId xmlns:a16="http://schemas.microsoft.com/office/drawing/2014/main" id="{E8CE92C1-C65F-4719-8D4D-294939DB487A}"/>
                  </a:ext>
                </a:extLst>
              </p:cNvPr>
              <p:cNvSpPr/>
              <p:nvPr/>
            </p:nvSpPr>
            <p:spPr bwMode="auto">
              <a:xfrm>
                <a:off x="665163" y="2473325"/>
                <a:ext cx="127000" cy="149225"/>
              </a:xfrm>
              <a:custGeom>
                <a:avLst/>
                <a:gdLst>
                  <a:gd name="T0" fmla="*/ 30 w 40"/>
                  <a:gd name="T1" fmla="*/ 0 h 47"/>
                  <a:gd name="T2" fmla="*/ 19 w 40"/>
                  <a:gd name="T3" fmla="*/ 47 h 47"/>
                  <a:gd name="T4" fmla="*/ 14 w 40"/>
                  <a:gd name="T5" fmla="*/ 41 h 47"/>
                  <a:gd name="T6" fmla="*/ 0 w 40"/>
                  <a:gd name="T7" fmla="*/ 13 h 47"/>
                  <a:gd name="T8" fmla="*/ 10 w 40"/>
                  <a:gd name="T9" fmla="*/ 9 h 47"/>
                  <a:gd name="T10" fmla="*/ 23 w 40"/>
                  <a:gd name="T11" fmla="*/ 22 h 47"/>
                  <a:gd name="T12" fmla="*/ 21 w 40"/>
                  <a:gd name="T13" fmla="*/ 4 h 47"/>
                  <a:gd name="T14" fmla="*/ 30 w 40"/>
                  <a:gd name="T1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47">
                    <a:moveTo>
                      <a:pt x="30" y="0"/>
                    </a:moveTo>
                    <a:cubicBezTo>
                      <a:pt x="30" y="18"/>
                      <a:pt x="40" y="46"/>
                      <a:pt x="19" y="47"/>
                    </a:cubicBezTo>
                    <a:cubicBezTo>
                      <a:pt x="16" y="46"/>
                      <a:pt x="16" y="43"/>
                      <a:pt x="14" y="41"/>
                    </a:cubicBezTo>
                    <a:cubicBezTo>
                      <a:pt x="36" y="36"/>
                      <a:pt x="3" y="21"/>
                      <a:pt x="0" y="13"/>
                    </a:cubicBezTo>
                    <a:cubicBezTo>
                      <a:pt x="4" y="12"/>
                      <a:pt x="7" y="10"/>
                      <a:pt x="10" y="9"/>
                    </a:cubicBezTo>
                    <a:cubicBezTo>
                      <a:pt x="15" y="12"/>
                      <a:pt x="18" y="18"/>
                      <a:pt x="23" y="22"/>
                    </a:cubicBezTo>
                    <a:cubicBezTo>
                      <a:pt x="23" y="15"/>
                      <a:pt x="21" y="10"/>
                      <a:pt x="21" y="4"/>
                    </a:cubicBezTo>
                    <a:cubicBezTo>
                      <a:pt x="24" y="3"/>
                      <a:pt x="27" y="1"/>
                      <a:pt x="30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5" name="îṣľîḍé">
                <a:extLst>
                  <a:ext uri="{FF2B5EF4-FFF2-40B4-BE49-F238E27FC236}">
                    <a16:creationId xmlns:a16="http://schemas.microsoft.com/office/drawing/2014/main" id="{C7565D4B-94B0-4479-A25F-34027473E8D8}"/>
                  </a:ext>
                </a:extLst>
              </p:cNvPr>
              <p:cNvSpPr/>
              <p:nvPr/>
            </p:nvSpPr>
            <p:spPr bwMode="auto">
              <a:xfrm>
                <a:off x="595313" y="2508250"/>
                <a:ext cx="104775" cy="114300"/>
              </a:xfrm>
              <a:custGeom>
                <a:avLst/>
                <a:gdLst>
                  <a:gd name="T0" fmla="*/ 7 w 33"/>
                  <a:gd name="T1" fmla="*/ 0 h 36"/>
                  <a:gd name="T2" fmla="*/ 13 w 33"/>
                  <a:gd name="T3" fmla="*/ 8 h 36"/>
                  <a:gd name="T4" fmla="*/ 19 w 33"/>
                  <a:gd name="T5" fmla="*/ 5 h 36"/>
                  <a:gd name="T6" fmla="*/ 22 w 33"/>
                  <a:gd name="T7" fmla="*/ 13 h 36"/>
                  <a:gd name="T8" fmla="*/ 18 w 33"/>
                  <a:gd name="T9" fmla="*/ 15 h 36"/>
                  <a:gd name="T10" fmla="*/ 24 w 33"/>
                  <a:gd name="T11" fmla="*/ 25 h 36"/>
                  <a:gd name="T12" fmla="*/ 29 w 33"/>
                  <a:gd name="T13" fmla="*/ 23 h 36"/>
                  <a:gd name="T14" fmla="*/ 33 w 33"/>
                  <a:gd name="T15" fmla="*/ 29 h 36"/>
                  <a:gd name="T16" fmla="*/ 18 w 33"/>
                  <a:gd name="T17" fmla="*/ 35 h 36"/>
                  <a:gd name="T18" fmla="*/ 9 w 33"/>
                  <a:gd name="T19" fmla="*/ 21 h 36"/>
                  <a:gd name="T20" fmla="*/ 4 w 33"/>
                  <a:gd name="T21" fmla="*/ 22 h 36"/>
                  <a:gd name="T22" fmla="*/ 1 w 33"/>
                  <a:gd name="T23" fmla="*/ 17 h 36"/>
                  <a:gd name="T24" fmla="*/ 4 w 33"/>
                  <a:gd name="T25" fmla="*/ 13 h 36"/>
                  <a:gd name="T26" fmla="*/ 2 w 33"/>
                  <a:gd name="T27" fmla="*/ 9 h 36"/>
                  <a:gd name="T28" fmla="*/ 7 w 33"/>
                  <a:gd name="T2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36">
                    <a:moveTo>
                      <a:pt x="7" y="0"/>
                    </a:moveTo>
                    <a:cubicBezTo>
                      <a:pt x="11" y="1"/>
                      <a:pt x="11" y="5"/>
                      <a:pt x="13" y="8"/>
                    </a:cubicBezTo>
                    <a:cubicBezTo>
                      <a:pt x="16" y="8"/>
                      <a:pt x="17" y="6"/>
                      <a:pt x="19" y="5"/>
                    </a:cubicBezTo>
                    <a:cubicBezTo>
                      <a:pt x="20" y="9"/>
                      <a:pt x="22" y="9"/>
                      <a:pt x="22" y="13"/>
                    </a:cubicBezTo>
                    <a:cubicBezTo>
                      <a:pt x="20" y="13"/>
                      <a:pt x="20" y="15"/>
                      <a:pt x="18" y="15"/>
                    </a:cubicBezTo>
                    <a:cubicBezTo>
                      <a:pt x="19" y="19"/>
                      <a:pt x="21" y="22"/>
                      <a:pt x="24" y="25"/>
                    </a:cubicBezTo>
                    <a:cubicBezTo>
                      <a:pt x="27" y="26"/>
                      <a:pt x="27" y="23"/>
                      <a:pt x="29" y="23"/>
                    </a:cubicBezTo>
                    <a:cubicBezTo>
                      <a:pt x="30" y="26"/>
                      <a:pt x="32" y="27"/>
                      <a:pt x="33" y="29"/>
                    </a:cubicBezTo>
                    <a:cubicBezTo>
                      <a:pt x="29" y="32"/>
                      <a:pt x="26" y="36"/>
                      <a:pt x="18" y="35"/>
                    </a:cubicBezTo>
                    <a:cubicBezTo>
                      <a:pt x="14" y="31"/>
                      <a:pt x="11" y="26"/>
                      <a:pt x="9" y="21"/>
                    </a:cubicBezTo>
                    <a:cubicBezTo>
                      <a:pt x="6" y="20"/>
                      <a:pt x="7" y="23"/>
                      <a:pt x="4" y="22"/>
                    </a:cubicBezTo>
                    <a:cubicBezTo>
                      <a:pt x="4" y="20"/>
                      <a:pt x="2" y="18"/>
                      <a:pt x="1" y="17"/>
                    </a:cubicBezTo>
                    <a:cubicBezTo>
                      <a:pt x="0" y="14"/>
                      <a:pt x="3" y="15"/>
                      <a:pt x="4" y="13"/>
                    </a:cubicBezTo>
                    <a:cubicBezTo>
                      <a:pt x="4" y="11"/>
                      <a:pt x="1" y="11"/>
                      <a:pt x="2" y="9"/>
                    </a:cubicBezTo>
                    <a:cubicBezTo>
                      <a:pt x="4" y="6"/>
                      <a:pt x="6" y="3"/>
                      <a:pt x="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6" name="íśḻiḋé">
                <a:extLst>
                  <a:ext uri="{FF2B5EF4-FFF2-40B4-BE49-F238E27FC236}">
                    <a16:creationId xmlns:a16="http://schemas.microsoft.com/office/drawing/2014/main" id="{76797BFF-9CDE-414D-95AF-0E0429ADF3C4}"/>
                  </a:ext>
                </a:extLst>
              </p:cNvPr>
              <p:cNvSpPr/>
              <p:nvPr/>
            </p:nvSpPr>
            <p:spPr bwMode="auto">
              <a:xfrm>
                <a:off x="1600200" y="2505075"/>
                <a:ext cx="122238" cy="139700"/>
              </a:xfrm>
              <a:custGeom>
                <a:avLst/>
                <a:gdLst>
                  <a:gd name="T0" fmla="*/ 36 w 39"/>
                  <a:gd name="T1" fmla="*/ 25 h 44"/>
                  <a:gd name="T2" fmla="*/ 27 w 39"/>
                  <a:gd name="T3" fmla="*/ 22 h 44"/>
                  <a:gd name="T4" fmla="*/ 17 w 39"/>
                  <a:gd name="T5" fmla="*/ 29 h 44"/>
                  <a:gd name="T6" fmla="*/ 31 w 39"/>
                  <a:gd name="T7" fmla="*/ 33 h 44"/>
                  <a:gd name="T8" fmla="*/ 3 w 39"/>
                  <a:gd name="T9" fmla="*/ 23 h 44"/>
                  <a:gd name="T10" fmla="*/ 36 w 39"/>
                  <a:gd name="T11" fmla="*/ 2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4">
                    <a:moveTo>
                      <a:pt x="36" y="25"/>
                    </a:moveTo>
                    <a:cubicBezTo>
                      <a:pt x="32" y="25"/>
                      <a:pt x="30" y="23"/>
                      <a:pt x="27" y="22"/>
                    </a:cubicBezTo>
                    <a:cubicBezTo>
                      <a:pt x="26" y="7"/>
                      <a:pt x="6" y="22"/>
                      <a:pt x="17" y="29"/>
                    </a:cubicBezTo>
                    <a:cubicBezTo>
                      <a:pt x="25" y="27"/>
                      <a:pt x="26" y="29"/>
                      <a:pt x="31" y="33"/>
                    </a:cubicBezTo>
                    <a:cubicBezTo>
                      <a:pt x="22" y="44"/>
                      <a:pt x="4" y="33"/>
                      <a:pt x="3" y="23"/>
                    </a:cubicBezTo>
                    <a:cubicBezTo>
                      <a:pt x="0" y="0"/>
                      <a:pt x="39" y="3"/>
                      <a:pt x="36" y="2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7" name="iṩļiḋe">
                <a:extLst>
                  <a:ext uri="{FF2B5EF4-FFF2-40B4-BE49-F238E27FC236}">
                    <a16:creationId xmlns:a16="http://schemas.microsoft.com/office/drawing/2014/main" id="{579C5ABE-1582-4091-9C71-403453275478}"/>
                  </a:ext>
                </a:extLst>
              </p:cNvPr>
              <p:cNvSpPr/>
              <p:nvPr/>
            </p:nvSpPr>
            <p:spPr bwMode="auto">
              <a:xfrm>
                <a:off x="257175" y="2524125"/>
                <a:ext cx="1808163" cy="1809750"/>
              </a:xfrm>
              <a:custGeom>
                <a:avLst/>
                <a:gdLst>
                  <a:gd name="T0" fmla="*/ 276 w 571"/>
                  <a:gd name="T1" fmla="*/ 4 h 571"/>
                  <a:gd name="T2" fmla="*/ 480 w 571"/>
                  <a:gd name="T3" fmla="*/ 82 h 571"/>
                  <a:gd name="T4" fmla="*/ 567 w 571"/>
                  <a:gd name="T5" fmla="*/ 277 h 571"/>
                  <a:gd name="T6" fmla="*/ 489 w 571"/>
                  <a:gd name="T7" fmla="*/ 480 h 571"/>
                  <a:gd name="T8" fmla="*/ 295 w 571"/>
                  <a:gd name="T9" fmla="*/ 568 h 571"/>
                  <a:gd name="T10" fmla="*/ 90 w 571"/>
                  <a:gd name="T11" fmla="*/ 491 h 571"/>
                  <a:gd name="T12" fmla="*/ 3 w 571"/>
                  <a:gd name="T13" fmla="*/ 296 h 571"/>
                  <a:gd name="T14" fmla="*/ 81 w 571"/>
                  <a:gd name="T15" fmla="*/ 92 h 571"/>
                  <a:gd name="T16" fmla="*/ 214 w 571"/>
                  <a:gd name="T17" fmla="*/ 14 h 571"/>
                  <a:gd name="T18" fmla="*/ 276 w 571"/>
                  <a:gd name="T19" fmla="*/ 4 h 571"/>
                  <a:gd name="T20" fmla="*/ 90 w 571"/>
                  <a:gd name="T21" fmla="*/ 96 h 571"/>
                  <a:gd name="T22" fmla="*/ 12 w 571"/>
                  <a:gd name="T23" fmla="*/ 291 h 571"/>
                  <a:gd name="T24" fmla="*/ 94 w 571"/>
                  <a:gd name="T25" fmla="*/ 481 h 571"/>
                  <a:gd name="T26" fmla="*/ 289 w 571"/>
                  <a:gd name="T27" fmla="*/ 559 h 571"/>
                  <a:gd name="T28" fmla="*/ 480 w 571"/>
                  <a:gd name="T29" fmla="*/ 477 h 571"/>
                  <a:gd name="T30" fmla="*/ 558 w 571"/>
                  <a:gd name="T31" fmla="*/ 283 h 571"/>
                  <a:gd name="T32" fmla="*/ 477 w 571"/>
                  <a:gd name="T33" fmla="*/ 92 h 571"/>
                  <a:gd name="T34" fmla="*/ 282 w 571"/>
                  <a:gd name="T35" fmla="*/ 14 h 571"/>
                  <a:gd name="T36" fmla="*/ 90 w 571"/>
                  <a:gd name="T37" fmla="*/ 96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1" h="571">
                    <a:moveTo>
                      <a:pt x="276" y="4"/>
                    </a:moveTo>
                    <a:cubicBezTo>
                      <a:pt x="363" y="0"/>
                      <a:pt x="435" y="39"/>
                      <a:pt x="480" y="82"/>
                    </a:cubicBezTo>
                    <a:cubicBezTo>
                      <a:pt x="527" y="126"/>
                      <a:pt x="563" y="190"/>
                      <a:pt x="567" y="277"/>
                    </a:cubicBezTo>
                    <a:cubicBezTo>
                      <a:pt x="571" y="366"/>
                      <a:pt x="533" y="436"/>
                      <a:pt x="489" y="480"/>
                    </a:cubicBezTo>
                    <a:cubicBezTo>
                      <a:pt x="443" y="527"/>
                      <a:pt x="381" y="566"/>
                      <a:pt x="295" y="568"/>
                    </a:cubicBezTo>
                    <a:cubicBezTo>
                      <a:pt x="204" y="571"/>
                      <a:pt x="139" y="536"/>
                      <a:pt x="90" y="491"/>
                    </a:cubicBezTo>
                    <a:cubicBezTo>
                      <a:pt x="44" y="448"/>
                      <a:pt x="5" y="381"/>
                      <a:pt x="3" y="296"/>
                    </a:cubicBezTo>
                    <a:cubicBezTo>
                      <a:pt x="0" y="202"/>
                      <a:pt x="36" y="139"/>
                      <a:pt x="81" y="92"/>
                    </a:cubicBezTo>
                    <a:cubicBezTo>
                      <a:pt x="114" y="56"/>
                      <a:pt x="158" y="28"/>
                      <a:pt x="214" y="14"/>
                    </a:cubicBezTo>
                    <a:cubicBezTo>
                      <a:pt x="233" y="8"/>
                      <a:pt x="254" y="5"/>
                      <a:pt x="276" y="4"/>
                    </a:cubicBezTo>
                    <a:close/>
                    <a:moveTo>
                      <a:pt x="90" y="96"/>
                    </a:moveTo>
                    <a:cubicBezTo>
                      <a:pt x="45" y="141"/>
                      <a:pt x="12" y="204"/>
                      <a:pt x="12" y="291"/>
                    </a:cubicBezTo>
                    <a:cubicBezTo>
                      <a:pt x="12" y="376"/>
                      <a:pt x="52" y="439"/>
                      <a:pt x="94" y="481"/>
                    </a:cubicBezTo>
                    <a:cubicBezTo>
                      <a:pt x="140" y="527"/>
                      <a:pt x="204" y="559"/>
                      <a:pt x="289" y="559"/>
                    </a:cubicBezTo>
                    <a:cubicBezTo>
                      <a:pt x="371" y="559"/>
                      <a:pt x="436" y="522"/>
                      <a:pt x="480" y="477"/>
                    </a:cubicBezTo>
                    <a:cubicBezTo>
                      <a:pt x="522" y="434"/>
                      <a:pt x="560" y="368"/>
                      <a:pt x="558" y="283"/>
                    </a:cubicBezTo>
                    <a:cubicBezTo>
                      <a:pt x="556" y="198"/>
                      <a:pt x="521" y="136"/>
                      <a:pt x="477" y="92"/>
                    </a:cubicBezTo>
                    <a:cubicBezTo>
                      <a:pt x="434" y="49"/>
                      <a:pt x="366" y="11"/>
                      <a:pt x="282" y="14"/>
                    </a:cubicBezTo>
                    <a:cubicBezTo>
                      <a:pt x="194" y="16"/>
                      <a:pt x="134" y="52"/>
                      <a:pt x="90" y="9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8" name="ïşḷîḍé">
                <a:extLst>
                  <a:ext uri="{FF2B5EF4-FFF2-40B4-BE49-F238E27FC236}">
                    <a16:creationId xmlns:a16="http://schemas.microsoft.com/office/drawing/2014/main" id="{2E2AC9BD-E2B1-4F2F-9E74-ED54A9FDB336}"/>
                  </a:ext>
                </a:extLst>
              </p:cNvPr>
              <p:cNvSpPr/>
              <p:nvPr/>
            </p:nvSpPr>
            <p:spPr bwMode="auto">
              <a:xfrm>
                <a:off x="531813" y="2536825"/>
                <a:ext cx="38100" cy="47625"/>
              </a:xfrm>
              <a:custGeom>
                <a:avLst/>
                <a:gdLst>
                  <a:gd name="T0" fmla="*/ 12 w 12"/>
                  <a:gd name="T1" fmla="*/ 8 h 15"/>
                  <a:gd name="T2" fmla="*/ 5 w 12"/>
                  <a:gd name="T3" fmla="*/ 15 h 15"/>
                  <a:gd name="T4" fmla="*/ 0 w 12"/>
                  <a:gd name="T5" fmla="*/ 8 h 15"/>
                  <a:gd name="T6" fmla="*/ 12 w 12"/>
                  <a:gd name="T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5">
                    <a:moveTo>
                      <a:pt x="12" y="8"/>
                    </a:moveTo>
                    <a:cubicBezTo>
                      <a:pt x="11" y="11"/>
                      <a:pt x="7" y="12"/>
                      <a:pt x="5" y="15"/>
                    </a:cubicBezTo>
                    <a:cubicBezTo>
                      <a:pt x="2" y="13"/>
                      <a:pt x="1" y="11"/>
                      <a:pt x="0" y="8"/>
                    </a:cubicBezTo>
                    <a:cubicBezTo>
                      <a:pt x="4" y="5"/>
                      <a:pt x="10" y="0"/>
                      <a:pt x="12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" name="îšļídê">
                <a:extLst>
                  <a:ext uri="{FF2B5EF4-FFF2-40B4-BE49-F238E27FC236}">
                    <a16:creationId xmlns:a16="http://schemas.microsoft.com/office/drawing/2014/main" id="{C039DC4A-F4AC-4CAC-8A96-C321FE7DA279}"/>
                  </a:ext>
                </a:extLst>
              </p:cNvPr>
              <p:cNvSpPr/>
              <p:nvPr/>
            </p:nvSpPr>
            <p:spPr bwMode="auto">
              <a:xfrm>
                <a:off x="550863" y="2571750"/>
                <a:ext cx="79375" cy="92075"/>
              </a:xfrm>
              <a:custGeom>
                <a:avLst/>
                <a:gdLst>
                  <a:gd name="T0" fmla="*/ 25 w 25"/>
                  <a:gd name="T1" fmla="*/ 23 h 29"/>
                  <a:gd name="T2" fmla="*/ 16 w 25"/>
                  <a:gd name="T3" fmla="*/ 29 h 29"/>
                  <a:gd name="T4" fmla="*/ 0 w 25"/>
                  <a:gd name="T5" fmla="*/ 7 h 29"/>
                  <a:gd name="T6" fmla="*/ 8 w 25"/>
                  <a:gd name="T7" fmla="*/ 0 h 29"/>
                  <a:gd name="T8" fmla="*/ 25 w 25"/>
                  <a:gd name="T9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5" y="23"/>
                    </a:moveTo>
                    <a:cubicBezTo>
                      <a:pt x="22" y="25"/>
                      <a:pt x="19" y="27"/>
                      <a:pt x="16" y="29"/>
                    </a:cubicBezTo>
                    <a:cubicBezTo>
                      <a:pt x="10" y="22"/>
                      <a:pt x="6" y="14"/>
                      <a:pt x="0" y="7"/>
                    </a:cubicBezTo>
                    <a:cubicBezTo>
                      <a:pt x="2" y="4"/>
                      <a:pt x="6" y="3"/>
                      <a:pt x="8" y="0"/>
                    </a:cubicBezTo>
                    <a:cubicBezTo>
                      <a:pt x="15" y="7"/>
                      <a:pt x="19" y="15"/>
                      <a:pt x="25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" name="iśļîḑe">
                <a:extLst>
                  <a:ext uri="{FF2B5EF4-FFF2-40B4-BE49-F238E27FC236}">
                    <a16:creationId xmlns:a16="http://schemas.microsoft.com/office/drawing/2014/main" id="{AC964896-2B4A-4502-845A-16EDF64033F5}"/>
                  </a:ext>
                </a:extLst>
              </p:cNvPr>
              <p:cNvSpPr/>
              <p:nvPr/>
            </p:nvSpPr>
            <p:spPr bwMode="auto">
              <a:xfrm>
                <a:off x="1693863" y="2578100"/>
                <a:ext cx="117475" cy="123825"/>
              </a:xfrm>
              <a:custGeom>
                <a:avLst/>
                <a:gdLst>
                  <a:gd name="T0" fmla="*/ 32 w 37"/>
                  <a:gd name="T1" fmla="*/ 32 h 39"/>
                  <a:gd name="T2" fmla="*/ 15 w 37"/>
                  <a:gd name="T3" fmla="*/ 19 h 39"/>
                  <a:gd name="T4" fmla="*/ 28 w 37"/>
                  <a:gd name="T5" fmla="*/ 36 h 39"/>
                  <a:gd name="T6" fmla="*/ 4 w 37"/>
                  <a:gd name="T7" fmla="*/ 23 h 39"/>
                  <a:gd name="T8" fmla="*/ 37 w 37"/>
                  <a:gd name="T9" fmla="*/ 20 h 39"/>
                  <a:gd name="T10" fmla="*/ 32 w 37"/>
                  <a:gd name="T11" fmla="*/ 32 h 39"/>
                  <a:gd name="T12" fmla="*/ 19 w 37"/>
                  <a:gd name="T13" fmla="*/ 15 h 39"/>
                  <a:gd name="T14" fmla="*/ 27 w 37"/>
                  <a:gd name="T15" fmla="*/ 21 h 39"/>
                  <a:gd name="T16" fmla="*/ 19 w 37"/>
                  <a:gd name="T17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9">
                    <a:moveTo>
                      <a:pt x="32" y="32"/>
                    </a:moveTo>
                    <a:cubicBezTo>
                      <a:pt x="25" y="29"/>
                      <a:pt x="21" y="23"/>
                      <a:pt x="15" y="19"/>
                    </a:cubicBezTo>
                    <a:cubicBezTo>
                      <a:pt x="10" y="29"/>
                      <a:pt x="29" y="28"/>
                      <a:pt x="28" y="36"/>
                    </a:cubicBezTo>
                    <a:cubicBezTo>
                      <a:pt x="17" y="39"/>
                      <a:pt x="6" y="29"/>
                      <a:pt x="4" y="23"/>
                    </a:cubicBezTo>
                    <a:cubicBezTo>
                      <a:pt x="0" y="0"/>
                      <a:pt x="36" y="0"/>
                      <a:pt x="37" y="20"/>
                    </a:cubicBezTo>
                    <a:cubicBezTo>
                      <a:pt x="37" y="25"/>
                      <a:pt x="35" y="28"/>
                      <a:pt x="32" y="32"/>
                    </a:cubicBezTo>
                    <a:close/>
                    <a:moveTo>
                      <a:pt x="19" y="15"/>
                    </a:moveTo>
                    <a:cubicBezTo>
                      <a:pt x="21" y="17"/>
                      <a:pt x="23" y="20"/>
                      <a:pt x="27" y="21"/>
                    </a:cubicBezTo>
                    <a:cubicBezTo>
                      <a:pt x="31" y="15"/>
                      <a:pt x="21" y="9"/>
                      <a:pt x="19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" name="î$ḻiḑe">
                <a:extLst>
                  <a:ext uri="{FF2B5EF4-FFF2-40B4-BE49-F238E27FC236}">
                    <a16:creationId xmlns:a16="http://schemas.microsoft.com/office/drawing/2014/main" id="{692E9FB7-2480-4538-8115-1DFF9ABBA4CF}"/>
                  </a:ext>
                </a:extLst>
              </p:cNvPr>
              <p:cNvSpPr/>
              <p:nvPr/>
            </p:nvSpPr>
            <p:spPr bwMode="auto">
              <a:xfrm>
                <a:off x="471488" y="2609850"/>
                <a:ext cx="133350" cy="133350"/>
              </a:xfrm>
              <a:custGeom>
                <a:avLst/>
                <a:gdLst>
                  <a:gd name="T0" fmla="*/ 22 w 42"/>
                  <a:gd name="T1" fmla="*/ 3 h 42"/>
                  <a:gd name="T2" fmla="*/ 16 w 42"/>
                  <a:gd name="T3" fmla="*/ 11 h 42"/>
                  <a:gd name="T4" fmla="*/ 9 w 42"/>
                  <a:gd name="T5" fmla="*/ 16 h 42"/>
                  <a:gd name="T6" fmla="*/ 28 w 42"/>
                  <a:gd name="T7" fmla="*/ 10 h 42"/>
                  <a:gd name="T8" fmla="*/ 9 w 42"/>
                  <a:gd name="T9" fmla="*/ 33 h 42"/>
                  <a:gd name="T10" fmla="*/ 16 w 42"/>
                  <a:gd name="T11" fmla="*/ 26 h 42"/>
                  <a:gd name="T12" fmla="*/ 24 w 42"/>
                  <a:gd name="T13" fmla="*/ 21 h 42"/>
                  <a:gd name="T14" fmla="*/ 9 w 42"/>
                  <a:gd name="T15" fmla="*/ 26 h 42"/>
                  <a:gd name="T16" fmla="*/ 0 w 42"/>
                  <a:gd name="T17" fmla="*/ 17 h 42"/>
                  <a:gd name="T18" fmla="*/ 22 w 42"/>
                  <a:gd name="T1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2" y="3"/>
                    </a:moveTo>
                    <a:cubicBezTo>
                      <a:pt x="23" y="6"/>
                      <a:pt x="17" y="8"/>
                      <a:pt x="16" y="11"/>
                    </a:cubicBezTo>
                    <a:cubicBezTo>
                      <a:pt x="12" y="10"/>
                      <a:pt x="9" y="12"/>
                      <a:pt x="9" y="16"/>
                    </a:cubicBezTo>
                    <a:cubicBezTo>
                      <a:pt x="16" y="17"/>
                      <a:pt x="18" y="7"/>
                      <a:pt x="28" y="10"/>
                    </a:cubicBezTo>
                    <a:cubicBezTo>
                      <a:pt x="42" y="14"/>
                      <a:pt x="24" y="42"/>
                      <a:pt x="9" y="33"/>
                    </a:cubicBezTo>
                    <a:cubicBezTo>
                      <a:pt x="10" y="29"/>
                      <a:pt x="13" y="28"/>
                      <a:pt x="16" y="26"/>
                    </a:cubicBezTo>
                    <a:cubicBezTo>
                      <a:pt x="18" y="26"/>
                      <a:pt x="24" y="26"/>
                      <a:pt x="24" y="21"/>
                    </a:cubicBezTo>
                    <a:cubicBezTo>
                      <a:pt x="20" y="17"/>
                      <a:pt x="15" y="25"/>
                      <a:pt x="9" y="26"/>
                    </a:cubicBezTo>
                    <a:cubicBezTo>
                      <a:pt x="4" y="26"/>
                      <a:pt x="0" y="23"/>
                      <a:pt x="0" y="17"/>
                    </a:cubicBezTo>
                    <a:cubicBezTo>
                      <a:pt x="1" y="9"/>
                      <a:pt x="12" y="0"/>
                      <a:pt x="22" y="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" name="îṩḷiďé">
                <a:extLst>
                  <a:ext uri="{FF2B5EF4-FFF2-40B4-BE49-F238E27FC236}">
                    <a16:creationId xmlns:a16="http://schemas.microsoft.com/office/drawing/2014/main" id="{4311F079-CB1B-4838-ACCE-FFD4B4154580}"/>
                  </a:ext>
                </a:extLst>
              </p:cNvPr>
              <p:cNvSpPr/>
              <p:nvPr/>
            </p:nvSpPr>
            <p:spPr bwMode="auto">
              <a:xfrm>
                <a:off x="401638" y="2663825"/>
                <a:ext cx="85725" cy="120650"/>
              </a:xfrm>
              <a:custGeom>
                <a:avLst/>
                <a:gdLst>
                  <a:gd name="T0" fmla="*/ 18 w 27"/>
                  <a:gd name="T1" fmla="*/ 11 h 38"/>
                  <a:gd name="T2" fmla="*/ 15 w 27"/>
                  <a:gd name="T3" fmla="*/ 15 h 38"/>
                  <a:gd name="T4" fmla="*/ 27 w 27"/>
                  <a:gd name="T5" fmla="*/ 30 h 38"/>
                  <a:gd name="T6" fmla="*/ 19 w 27"/>
                  <a:gd name="T7" fmla="*/ 38 h 38"/>
                  <a:gd name="T8" fmla="*/ 0 w 27"/>
                  <a:gd name="T9" fmla="*/ 19 h 38"/>
                  <a:gd name="T10" fmla="*/ 9 w 27"/>
                  <a:gd name="T11" fmla="*/ 13 h 38"/>
                  <a:gd name="T12" fmla="*/ 18 w 27"/>
                  <a:gd name="T13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8">
                    <a:moveTo>
                      <a:pt x="18" y="11"/>
                    </a:moveTo>
                    <a:cubicBezTo>
                      <a:pt x="18" y="13"/>
                      <a:pt x="15" y="13"/>
                      <a:pt x="15" y="15"/>
                    </a:cubicBezTo>
                    <a:cubicBezTo>
                      <a:pt x="16" y="23"/>
                      <a:pt x="23" y="25"/>
                      <a:pt x="27" y="30"/>
                    </a:cubicBezTo>
                    <a:cubicBezTo>
                      <a:pt x="25" y="34"/>
                      <a:pt x="22" y="36"/>
                      <a:pt x="19" y="38"/>
                    </a:cubicBezTo>
                    <a:cubicBezTo>
                      <a:pt x="13" y="31"/>
                      <a:pt x="6" y="26"/>
                      <a:pt x="0" y="19"/>
                    </a:cubicBezTo>
                    <a:cubicBezTo>
                      <a:pt x="2" y="16"/>
                      <a:pt x="5" y="10"/>
                      <a:pt x="9" y="13"/>
                    </a:cubicBezTo>
                    <a:cubicBezTo>
                      <a:pt x="6" y="6"/>
                      <a:pt x="18" y="0"/>
                      <a:pt x="18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" name="ïśľïḋê">
                <a:extLst>
                  <a:ext uri="{FF2B5EF4-FFF2-40B4-BE49-F238E27FC236}">
                    <a16:creationId xmlns:a16="http://schemas.microsoft.com/office/drawing/2014/main" id="{EA042946-FC35-4D95-B31A-99C9F164FF09}"/>
                  </a:ext>
                </a:extLst>
              </p:cNvPr>
              <p:cNvSpPr/>
              <p:nvPr/>
            </p:nvSpPr>
            <p:spPr bwMode="auto">
              <a:xfrm>
                <a:off x="1833563" y="2670175"/>
                <a:ext cx="174625" cy="173038"/>
              </a:xfrm>
              <a:custGeom>
                <a:avLst/>
                <a:gdLst>
                  <a:gd name="T0" fmla="*/ 30 w 55"/>
                  <a:gd name="T1" fmla="*/ 31 h 55"/>
                  <a:gd name="T2" fmla="*/ 29 w 55"/>
                  <a:gd name="T3" fmla="*/ 38 h 55"/>
                  <a:gd name="T4" fmla="*/ 33 w 55"/>
                  <a:gd name="T5" fmla="*/ 38 h 55"/>
                  <a:gd name="T6" fmla="*/ 36 w 55"/>
                  <a:gd name="T7" fmla="*/ 46 h 55"/>
                  <a:gd name="T8" fmla="*/ 29 w 55"/>
                  <a:gd name="T9" fmla="*/ 48 h 55"/>
                  <a:gd name="T10" fmla="*/ 30 w 55"/>
                  <a:gd name="T11" fmla="*/ 54 h 55"/>
                  <a:gd name="T12" fmla="*/ 21 w 55"/>
                  <a:gd name="T13" fmla="*/ 54 h 55"/>
                  <a:gd name="T14" fmla="*/ 20 w 55"/>
                  <a:gd name="T15" fmla="*/ 48 h 55"/>
                  <a:gd name="T16" fmla="*/ 3 w 55"/>
                  <a:gd name="T17" fmla="*/ 32 h 55"/>
                  <a:gd name="T18" fmla="*/ 20 w 55"/>
                  <a:gd name="T19" fmla="*/ 20 h 55"/>
                  <a:gd name="T20" fmla="*/ 24 w 55"/>
                  <a:gd name="T21" fmla="*/ 11 h 55"/>
                  <a:gd name="T22" fmla="*/ 30 w 55"/>
                  <a:gd name="T23" fmla="*/ 31 h 55"/>
                  <a:gd name="T24" fmla="*/ 30 w 55"/>
                  <a:gd name="T25" fmla="*/ 24 h 55"/>
                  <a:gd name="T26" fmla="*/ 36 w 55"/>
                  <a:gd name="T27" fmla="*/ 24 h 55"/>
                  <a:gd name="T28" fmla="*/ 35 w 55"/>
                  <a:gd name="T29" fmla="*/ 19 h 55"/>
                  <a:gd name="T30" fmla="*/ 30 w 55"/>
                  <a:gd name="T31" fmla="*/ 24 h 55"/>
                  <a:gd name="T32" fmla="*/ 19 w 55"/>
                  <a:gd name="T33" fmla="*/ 38 h 55"/>
                  <a:gd name="T34" fmla="*/ 18 w 55"/>
                  <a:gd name="T35" fmla="*/ 27 h 55"/>
                  <a:gd name="T36" fmla="*/ 19 w 55"/>
                  <a:gd name="T37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55">
                    <a:moveTo>
                      <a:pt x="30" y="31"/>
                    </a:moveTo>
                    <a:cubicBezTo>
                      <a:pt x="28" y="32"/>
                      <a:pt x="29" y="36"/>
                      <a:pt x="29" y="38"/>
                    </a:cubicBezTo>
                    <a:cubicBezTo>
                      <a:pt x="30" y="40"/>
                      <a:pt x="32" y="36"/>
                      <a:pt x="33" y="38"/>
                    </a:cubicBezTo>
                    <a:cubicBezTo>
                      <a:pt x="33" y="41"/>
                      <a:pt x="36" y="42"/>
                      <a:pt x="36" y="46"/>
                    </a:cubicBezTo>
                    <a:cubicBezTo>
                      <a:pt x="33" y="46"/>
                      <a:pt x="31" y="47"/>
                      <a:pt x="29" y="48"/>
                    </a:cubicBezTo>
                    <a:cubicBezTo>
                      <a:pt x="30" y="50"/>
                      <a:pt x="29" y="53"/>
                      <a:pt x="30" y="54"/>
                    </a:cubicBezTo>
                    <a:cubicBezTo>
                      <a:pt x="28" y="55"/>
                      <a:pt x="23" y="55"/>
                      <a:pt x="21" y="54"/>
                    </a:cubicBezTo>
                    <a:cubicBezTo>
                      <a:pt x="20" y="53"/>
                      <a:pt x="21" y="49"/>
                      <a:pt x="20" y="48"/>
                    </a:cubicBezTo>
                    <a:cubicBezTo>
                      <a:pt x="16" y="46"/>
                      <a:pt x="4" y="40"/>
                      <a:pt x="3" y="32"/>
                    </a:cubicBezTo>
                    <a:cubicBezTo>
                      <a:pt x="0" y="21"/>
                      <a:pt x="10" y="14"/>
                      <a:pt x="20" y="20"/>
                    </a:cubicBezTo>
                    <a:cubicBezTo>
                      <a:pt x="22" y="16"/>
                      <a:pt x="22" y="13"/>
                      <a:pt x="24" y="11"/>
                    </a:cubicBezTo>
                    <a:cubicBezTo>
                      <a:pt x="41" y="0"/>
                      <a:pt x="55" y="41"/>
                      <a:pt x="30" y="31"/>
                    </a:cubicBezTo>
                    <a:close/>
                    <a:moveTo>
                      <a:pt x="30" y="24"/>
                    </a:moveTo>
                    <a:cubicBezTo>
                      <a:pt x="32" y="24"/>
                      <a:pt x="35" y="25"/>
                      <a:pt x="36" y="24"/>
                    </a:cubicBezTo>
                    <a:cubicBezTo>
                      <a:pt x="36" y="22"/>
                      <a:pt x="36" y="21"/>
                      <a:pt x="35" y="19"/>
                    </a:cubicBezTo>
                    <a:cubicBezTo>
                      <a:pt x="31" y="17"/>
                      <a:pt x="29" y="20"/>
                      <a:pt x="30" y="24"/>
                    </a:cubicBezTo>
                    <a:close/>
                    <a:moveTo>
                      <a:pt x="19" y="38"/>
                    </a:moveTo>
                    <a:cubicBezTo>
                      <a:pt x="19" y="34"/>
                      <a:pt x="20" y="29"/>
                      <a:pt x="18" y="27"/>
                    </a:cubicBezTo>
                    <a:cubicBezTo>
                      <a:pt x="9" y="26"/>
                      <a:pt x="12" y="39"/>
                      <a:pt x="19" y="3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" name="ïṧ1îďè">
                <a:extLst>
                  <a:ext uri="{FF2B5EF4-FFF2-40B4-BE49-F238E27FC236}">
                    <a16:creationId xmlns:a16="http://schemas.microsoft.com/office/drawing/2014/main" id="{68C6E375-ECF1-42CD-AFAA-F053CEC4E3F7}"/>
                  </a:ext>
                </a:extLst>
              </p:cNvPr>
              <p:cNvSpPr/>
              <p:nvPr/>
            </p:nvSpPr>
            <p:spPr bwMode="auto">
              <a:xfrm>
                <a:off x="331788" y="2736850"/>
                <a:ext cx="117475" cy="122238"/>
              </a:xfrm>
              <a:custGeom>
                <a:avLst/>
                <a:gdLst>
                  <a:gd name="T0" fmla="*/ 29 w 37"/>
                  <a:gd name="T1" fmla="*/ 11 h 39"/>
                  <a:gd name="T2" fmla="*/ 16 w 37"/>
                  <a:gd name="T3" fmla="*/ 27 h 39"/>
                  <a:gd name="T4" fmla="*/ 21 w 37"/>
                  <a:gd name="T5" fmla="*/ 29 h 39"/>
                  <a:gd name="T6" fmla="*/ 25 w 37"/>
                  <a:gd name="T7" fmla="*/ 22 h 39"/>
                  <a:gd name="T8" fmla="*/ 31 w 37"/>
                  <a:gd name="T9" fmla="*/ 14 h 39"/>
                  <a:gd name="T10" fmla="*/ 16 w 37"/>
                  <a:gd name="T11" fmla="*/ 39 h 39"/>
                  <a:gd name="T12" fmla="*/ 1 w 37"/>
                  <a:gd name="T13" fmla="*/ 22 h 39"/>
                  <a:gd name="T14" fmla="*/ 29 w 37"/>
                  <a:gd name="T15" fmla="*/ 11 h 39"/>
                  <a:gd name="T16" fmla="*/ 11 w 37"/>
                  <a:gd name="T17" fmla="*/ 24 h 39"/>
                  <a:gd name="T18" fmla="*/ 18 w 37"/>
                  <a:gd name="T19" fmla="*/ 16 h 39"/>
                  <a:gd name="T20" fmla="*/ 11 w 37"/>
                  <a:gd name="T21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9">
                    <a:moveTo>
                      <a:pt x="29" y="11"/>
                    </a:moveTo>
                    <a:cubicBezTo>
                      <a:pt x="25" y="17"/>
                      <a:pt x="21" y="22"/>
                      <a:pt x="16" y="27"/>
                    </a:cubicBezTo>
                    <a:cubicBezTo>
                      <a:pt x="17" y="30"/>
                      <a:pt x="20" y="29"/>
                      <a:pt x="21" y="29"/>
                    </a:cubicBezTo>
                    <a:cubicBezTo>
                      <a:pt x="25" y="28"/>
                      <a:pt x="23" y="25"/>
                      <a:pt x="25" y="22"/>
                    </a:cubicBezTo>
                    <a:cubicBezTo>
                      <a:pt x="27" y="18"/>
                      <a:pt x="31" y="17"/>
                      <a:pt x="31" y="14"/>
                    </a:cubicBezTo>
                    <a:cubicBezTo>
                      <a:pt x="37" y="26"/>
                      <a:pt x="27" y="39"/>
                      <a:pt x="16" y="39"/>
                    </a:cubicBezTo>
                    <a:cubicBezTo>
                      <a:pt x="6" y="38"/>
                      <a:pt x="0" y="30"/>
                      <a:pt x="1" y="22"/>
                    </a:cubicBezTo>
                    <a:cubicBezTo>
                      <a:pt x="3" y="9"/>
                      <a:pt x="19" y="0"/>
                      <a:pt x="29" y="11"/>
                    </a:cubicBezTo>
                    <a:close/>
                    <a:moveTo>
                      <a:pt x="11" y="24"/>
                    </a:moveTo>
                    <a:cubicBezTo>
                      <a:pt x="15" y="23"/>
                      <a:pt x="15" y="19"/>
                      <a:pt x="18" y="16"/>
                    </a:cubicBezTo>
                    <a:cubicBezTo>
                      <a:pt x="13" y="13"/>
                      <a:pt x="7" y="19"/>
                      <a:pt x="11" y="2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" name="iş1iďê">
                <a:extLst>
                  <a:ext uri="{FF2B5EF4-FFF2-40B4-BE49-F238E27FC236}">
                    <a16:creationId xmlns:a16="http://schemas.microsoft.com/office/drawing/2014/main" id="{63386772-2B19-47C2-852E-0DEB83A4E836}"/>
                  </a:ext>
                </a:extLst>
              </p:cNvPr>
              <p:cNvSpPr/>
              <p:nvPr/>
            </p:nvSpPr>
            <p:spPr bwMode="auto">
              <a:xfrm>
                <a:off x="257175" y="2827338"/>
                <a:ext cx="109538" cy="104775"/>
              </a:xfrm>
              <a:custGeom>
                <a:avLst/>
                <a:gdLst>
                  <a:gd name="T0" fmla="*/ 17 w 35"/>
                  <a:gd name="T1" fmla="*/ 0 h 33"/>
                  <a:gd name="T2" fmla="*/ 35 w 35"/>
                  <a:gd name="T3" fmla="*/ 25 h 33"/>
                  <a:gd name="T4" fmla="*/ 30 w 35"/>
                  <a:gd name="T5" fmla="*/ 33 h 33"/>
                  <a:gd name="T6" fmla="*/ 0 w 35"/>
                  <a:gd name="T7" fmla="*/ 28 h 33"/>
                  <a:gd name="T8" fmla="*/ 6 w 35"/>
                  <a:gd name="T9" fmla="*/ 18 h 33"/>
                  <a:gd name="T10" fmla="*/ 22 w 35"/>
                  <a:gd name="T11" fmla="*/ 23 h 33"/>
                  <a:gd name="T12" fmla="*/ 13 w 35"/>
                  <a:gd name="T13" fmla="*/ 10 h 33"/>
                  <a:gd name="T14" fmla="*/ 17 w 35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3">
                    <a:moveTo>
                      <a:pt x="17" y="0"/>
                    </a:moveTo>
                    <a:cubicBezTo>
                      <a:pt x="25" y="7"/>
                      <a:pt x="29" y="17"/>
                      <a:pt x="35" y="25"/>
                    </a:cubicBezTo>
                    <a:cubicBezTo>
                      <a:pt x="34" y="28"/>
                      <a:pt x="31" y="30"/>
                      <a:pt x="30" y="33"/>
                    </a:cubicBezTo>
                    <a:cubicBezTo>
                      <a:pt x="20" y="32"/>
                      <a:pt x="11" y="29"/>
                      <a:pt x="0" y="28"/>
                    </a:cubicBezTo>
                    <a:cubicBezTo>
                      <a:pt x="2" y="24"/>
                      <a:pt x="5" y="22"/>
                      <a:pt x="6" y="18"/>
                    </a:cubicBezTo>
                    <a:cubicBezTo>
                      <a:pt x="12" y="19"/>
                      <a:pt x="17" y="21"/>
                      <a:pt x="22" y="23"/>
                    </a:cubicBezTo>
                    <a:cubicBezTo>
                      <a:pt x="21" y="19"/>
                      <a:pt x="16" y="14"/>
                      <a:pt x="13" y="10"/>
                    </a:cubicBezTo>
                    <a:cubicBezTo>
                      <a:pt x="13" y="5"/>
                      <a:pt x="17" y="4"/>
                      <a:pt x="1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" name="ïṥḻíḍe">
                <a:extLst>
                  <a:ext uri="{FF2B5EF4-FFF2-40B4-BE49-F238E27FC236}">
                    <a16:creationId xmlns:a16="http://schemas.microsoft.com/office/drawing/2014/main" id="{0052BB91-1897-4CAE-8B9E-5998DE347175}"/>
                  </a:ext>
                </a:extLst>
              </p:cNvPr>
              <p:cNvSpPr/>
              <p:nvPr/>
            </p:nvSpPr>
            <p:spPr bwMode="auto">
              <a:xfrm>
                <a:off x="1973263" y="2846388"/>
                <a:ext cx="142875" cy="130175"/>
              </a:xfrm>
              <a:custGeom>
                <a:avLst/>
                <a:gdLst>
                  <a:gd name="T0" fmla="*/ 45 w 45"/>
                  <a:gd name="T1" fmla="*/ 32 h 41"/>
                  <a:gd name="T2" fmla="*/ 38 w 45"/>
                  <a:gd name="T3" fmla="*/ 35 h 41"/>
                  <a:gd name="T4" fmla="*/ 31 w 45"/>
                  <a:gd name="T5" fmla="*/ 26 h 41"/>
                  <a:gd name="T6" fmla="*/ 6 w 45"/>
                  <a:gd name="T7" fmla="*/ 41 h 41"/>
                  <a:gd name="T8" fmla="*/ 0 w 45"/>
                  <a:gd name="T9" fmla="*/ 30 h 41"/>
                  <a:gd name="T10" fmla="*/ 24 w 45"/>
                  <a:gd name="T11" fmla="*/ 16 h 41"/>
                  <a:gd name="T12" fmla="*/ 18 w 45"/>
                  <a:gd name="T13" fmla="*/ 5 h 41"/>
                  <a:gd name="T14" fmla="*/ 25 w 45"/>
                  <a:gd name="T15" fmla="*/ 0 h 41"/>
                  <a:gd name="T16" fmla="*/ 45 w 45"/>
                  <a:gd name="T17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1">
                    <a:moveTo>
                      <a:pt x="45" y="32"/>
                    </a:moveTo>
                    <a:cubicBezTo>
                      <a:pt x="42" y="32"/>
                      <a:pt x="40" y="34"/>
                      <a:pt x="38" y="35"/>
                    </a:cubicBezTo>
                    <a:cubicBezTo>
                      <a:pt x="34" y="34"/>
                      <a:pt x="33" y="30"/>
                      <a:pt x="31" y="26"/>
                    </a:cubicBezTo>
                    <a:cubicBezTo>
                      <a:pt x="22" y="30"/>
                      <a:pt x="14" y="35"/>
                      <a:pt x="6" y="41"/>
                    </a:cubicBezTo>
                    <a:cubicBezTo>
                      <a:pt x="3" y="38"/>
                      <a:pt x="1" y="34"/>
                      <a:pt x="0" y="30"/>
                    </a:cubicBezTo>
                    <a:cubicBezTo>
                      <a:pt x="9" y="26"/>
                      <a:pt x="15" y="20"/>
                      <a:pt x="24" y="16"/>
                    </a:cubicBezTo>
                    <a:cubicBezTo>
                      <a:pt x="23" y="12"/>
                      <a:pt x="20" y="9"/>
                      <a:pt x="18" y="5"/>
                    </a:cubicBezTo>
                    <a:cubicBezTo>
                      <a:pt x="21" y="3"/>
                      <a:pt x="23" y="2"/>
                      <a:pt x="25" y="0"/>
                    </a:cubicBezTo>
                    <a:cubicBezTo>
                      <a:pt x="33" y="9"/>
                      <a:pt x="39" y="21"/>
                      <a:pt x="45" y="32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" name="iŝľîde">
                <a:extLst>
                  <a:ext uri="{FF2B5EF4-FFF2-40B4-BE49-F238E27FC236}">
                    <a16:creationId xmlns:a16="http://schemas.microsoft.com/office/drawing/2014/main" id="{1926E783-4748-4674-89F3-9CB79358C74A}"/>
                  </a:ext>
                </a:extLst>
              </p:cNvPr>
              <p:cNvSpPr/>
              <p:nvPr/>
            </p:nvSpPr>
            <p:spPr bwMode="auto">
              <a:xfrm>
                <a:off x="203200" y="2903538"/>
                <a:ext cx="34925" cy="50800"/>
              </a:xfrm>
              <a:custGeom>
                <a:avLst/>
                <a:gdLst>
                  <a:gd name="T0" fmla="*/ 11 w 11"/>
                  <a:gd name="T1" fmla="*/ 7 h 16"/>
                  <a:gd name="T2" fmla="*/ 7 w 11"/>
                  <a:gd name="T3" fmla="*/ 16 h 16"/>
                  <a:gd name="T4" fmla="*/ 0 w 11"/>
                  <a:gd name="T5" fmla="*/ 14 h 16"/>
                  <a:gd name="T6" fmla="*/ 11 w 11"/>
                  <a:gd name="T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6">
                    <a:moveTo>
                      <a:pt x="11" y="7"/>
                    </a:moveTo>
                    <a:cubicBezTo>
                      <a:pt x="11" y="11"/>
                      <a:pt x="8" y="13"/>
                      <a:pt x="7" y="16"/>
                    </a:cubicBezTo>
                    <a:cubicBezTo>
                      <a:pt x="4" y="16"/>
                      <a:pt x="3" y="14"/>
                      <a:pt x="0" y="14"/>
                    </a:cubicBezTo>
                    <a:cubicBezTo>
                      <a:pt x="2" y="7"/>
                      <a:pt x="6" y="0"/>
                      <a:pt x="11" y="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8" name="ïṣḻiḑê">
                <a:extLst>
                  <a:ext uri="{FF2B5EF4-FFF2-40B4-BE49-F238E27FC236}">
                    <a16:creationId xmlns:a16="http://schemas.microsoft.com/office/drawing/2014/main" id="{3FE9734A-A944-4069-9E2F-7C9651AB2071}"/>
                  </a:ext>
                </a:extLst>
              </p:cNvPr>
              <p:cNvSpPr/>
              <p:nvPr/>
            </p:nvSpPr>
            <p:spPr bwMode="auto">
              <a:xfrm>
                <a:off x="231775" y="2928938"/>
                <a:ext cx="93663" cy="73025"/>
              </a:xfrm>
              <a:custGeom>
                <a:avLst/>
                <a:gdLst>
                  <a:gd name="T0" fmla="*/ 30 w 30"/>
                  <a:gd name="T1" fmla="*/ 13 h 23"/>
                  <a:gd name="T2" fmla="*/ 25 w 30"/>
                  <a:gd name="T3" fmla="*/ 23 h 23"/>
                  <a:gd name="T4" fmla="*/ 0 w 30"/>
                  <a:gd name="T5" fmla="*/ 10 h 23"/>
                  <a:gd name="T6" fmla="*/ 6 w 30"/>
                  <a:gd name="T7" fmla="*/ 0 h 23"/>
                  <a:gd name="T8" fmla="*/ 30 w 30"/>
                  <a:gd name="T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3">
                    <a:moveTo>
                      <a:pt x="30" y="13"/>
                    </a:moveTo>
                    <a:cubicBezTo>
                      <a:pt x="29" y="17"/>
                      <a:pt x="27" y="20"/>
                      <a:pt x="25" y="23"/>
                    </a:cubicBezTo>
                    <a:cubicBezTo>
                      <a:pt x="16" y="19"/>
                      <a:pt x="9" y="14"/>
                      <a:pt x="0" y="10"/>
                    </a:cubicBezTo>
                    <a:cubicBezTo>
                      <a:pt x="2" y="7"/>
                      <a:pt x="4" y="3"/>
                      <a:pt x="6" y="0"/>
                    </a:cubicBezTo>
                    <a:cubicBezTo>
                      <a:pt x="14" y="5"/>
                      <a:pt x="22" y="9"/>
                      <a:pt x="30" y="1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9" name="íś1îḑê">
                <a:extLst>
                  <a:ext uri="{FF2B5EF4-FFF2-40B4-BE49-F238E27FC236}">
                    <a16:creationId xmlns:a16="http://schemas.microsoft.com/office/drawing/2014/main" id="{31FCE460-DA45-4D92-A03D-F348C430A782}"/>
                  </a:ext>
                </a:extLst>
              </p:cNvPr>
              <p:cNvSpPr/>
              <p:nvPr/>
            </p:nvSpPr>
            <p:spPr bwMode="auto">
              <a:xfrm>
                <a:off x="2011363" y="2973388"/>
                <a:ext cx="117475" cy="117475"/>
              </a:xfrm>
              <a:custGeom>
                <a:avLst/>
                <a:gdLst>
                  <a:gd name="T0" fmla="*/ 22 w 37"/>
                  <a:gd name="T1" fmla="*/ 35 h 37"/>
                  <a:gd name="T2" fmla="*/ 14 w 37"/>
                  <a:gd name="T3" fmla="*/ 17 h 37"/>
                  <a:gd name="T4" fmla="*/ 19 w 37"/>
                  <a:gd name="T5" fmla="*/ 37 h 37"/>
                  <a:gd name="T6" fmla="*/ 4 w 37"/>
                  <a:gd name="T7" fmla="*/ 13 h 37"/>
                  <a:gd name="T8" fmla="*/ 29 w 37"/>
                  <a:gd name="T9" fmla="*/ 8 h 37"/>
                  <a:gd name="T10" fmla="*/ 22 w 37"/>
                  <a:gd name="T11" fmla="*/ 35 h 37"/>
                  <a:gd name="T12" fmla="*/ 23 w 37"/>
                  <a:gd name="T13" fmla="*/ 23 h 37"/>
                  <a:gd name="T14" fmla="*/ 20 w 37"/>
                  <a:gd name="T15" fmla="*/ 14 h 37"/>
                  <a:gd name="T16" fmla="*/ 23 w 37"/>
                  <a:gd name="T17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7">
                    <a:moveTo>
                      <a:pt x="22" y="35"/>
                    </a:moveTo>
                    <a:cubicBezTo>
                      <a:pt x="20" y="29"/>
                      <a:pt x="17" y="23"/>
                      <a:pt x="14" y="17"/>
                    </a:cubicBezTo>
                    <a:cubicBezTo>
                      <a:pt x="6" y="24"/>
                      <a:pt x="20" y="28"/>
                      <a:pt x="19" y="37"/>
                    </a:cubicBezTo>
                    <a:cubicBezTo>
                      <a:pt x="9" y="36"/>
                      <a:pt x="0" y="24"/>
                      <a:pt x="4" y="13"/>
                    </a:cubicBezTo>
                    <a:cubicBezTo>
                      <a:pt x="7" y="3"/>
                      <a:pt x="22" y="0"/>
                      <a:pt x="29" y="8"/>
                    </a:cubicBezTo>
                    <a:cubicBezTo>
                      <a:pt x="37" y="17"/>
                      <a:pt x="36" y="33"/>
                      <a:pt x="22" y="35"/>
                    </a:cubicBezTo>
                    <a:close/>
                    <a:moveTo>
                      <a:pt x="23" y="23"/>
                    </a:moveTo>
                    <a:cubicBezTo>
                      <a:pt x="29" y="22"/>
                      <a:pt x="27" y="12"/>
                      <a:pt x="20" y="14"/>
                    </a:cubicBezTo>
                    <a:cubicBezTo>
                      <a:pt x="19" y="16"/>
                      <a:pt x="22" y="20"/>
                      <a:pt x="23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0" name="ïšlídé">
                <a:extLst>
                  <a:ext uri="{FF2B5EF4-FFF2-40B4-BE49-F238E27FC236}">
                    <a16:creationId xmlns:a16="http://schemas.microsoft.com/office/drawing/2014/main" id="{91E29AF9-03F1-49F3-933E-980C86DB75E3}"/>
                  </a:ext>
                </a:extLst>
              </p:cNvPr>
              <p:cNvSpPr/>
              <p:nvPr/>
            </p:nvSpPr>
            <p:spPr bwMode="auto">
              <a:xfrm>
                <a:off x="184150" y="2973388"/>
                <a:ext cx="115888" cy="133350"/>
              </a:xfrm>
              <a:custGeom>
                <a:avLst/>
                <a:gdLst>
                  <a:gd name="T0" fmla="*/ 37 w 37"/>
                  <a:gd name="T1" fmla="*/ 15 h 42"/>
                  <a:gd name="T2" fmla="*/ 33 w 37"/>
                  <a:gd name="T3" fmla="*/ 25 h 42"/>
                  <a:gd name="T4" fmla="*/ 15 w 37"/>
                  <a:gd name="T5" fmla="*/ 19 h 42"/>
                  <a:gd name="T6" fmla="*/ 30 w 37"/>
                  <a:gd name="T7" fmla="*/ 32 h 42"/>
                  <a:gd name="T8" fmla="*/ 26 w 37"/>
                  <a:gd name="T9" fmla="*/ 42 h 42"/>
                  <a:gd name="T10" fmla="*/ 0 w 37"/>
                  <a:gd name="T11" fmla="*/ 32 h 42"/>
                  <a:gd name="T12" fmla="*/ 4 w 37"/>
                  <a:gd name="T13" fmla="*/ 23 h 42"/>
                  <a:gd name="T14" fmla="*/ 7 w 37"/>
                  <a:gd name="T15" fmla="*/ 24 h 42"/>
                  <a:gd name="T16" fmla="*/ 6 w 37"/>
                  <a:gd name="T17" fmla="*/ 18 h 42"/>
                  <a:gd name="T18" fmla="*/ 37 w 37"/>
                  <a:gd name="T19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2">
                    <a:moveTo>
                      <a:pt x="37" y="15"/>
                    </a:moveTo>
                    <a:cubicBezTo>
                      <a:pt x="36" y="18"/>
                      <a:pt x="34" y="21"/>
                      <a:pt x="33" y="25"/>
                    </a:cubicBezTo>
                    <a:cubicBezTo>
                      <a:pt x="26" y="24"/>
                      <a:pt x="23" y="19"/>
                      <a:pt x="15" y="19"/>
                    </a:cubicBezTo>
                    <a:cubicBezTo>
                      <a:pt x="9" y="27"/>
                      <a:pt x="24" y="29"/>
                      <a:pt x="30" y="32"/>
                    </a:cubicBezTo>
                    <a:cubicBezTo>
                      <a:pt x="29" y="36"/>
                      <a:pt x="27" y="39"/>
                      <a:pt x="26" y="42"/>
                    </a:cubicBezTo>
                    <a:cubicBezTo>
                      <a:pt x="17" y="39"/>
                      <a:pt x="9" y="36"/>
                      <a:pt x="0" y="32"/>
                    </a:cubicBezTo>
                    <a:cubicBezTo>
                      <a:pt x="1" y="28"/>
                      <a:pt x="2" y="26"/>
                      <a:pt x="4" y="23"/>
                    </a:cubicBezTo>
                    <a:cubicBezTo>
                      <a:pt x="6" y="22"/>
                      <a:pt x="5" y="24"/>
                      <a:pt x="7" y="24"/>
                    </a:cubicBezTo>
                    <a:cubicBezTo>
                      <a:pt x="7" y="22"/>
                      <a:pt x="6" y="20"/>
                      <a:pt x="6" y="18"/>
                    </a:cubicBezTo>
                    <a:cubicBezTo>
                      <a:pt x="7" y="0"/>
                      <a:pt x="28" y="11"/>
                      <a:pt x="37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1" name="iṣļïḋè">
                <a:extLst>
                  <a:ext uri="{FF2B5EF4-FFF2-40B4-BE49-F238E27FC236}">
                    <a16:creationId xmlns:a16="http://schemas.microsoft.com/office/drawing/2014/main" id="{DECF2D80-EAF9-4BE5-9929-84DAB53C221A}"/>
                  </a:ext>
                </a:extLst>
              </p:cNvPr>
              <p:cNvSpPr/>
              <p:nvPr/>
            </p:nvSpPr>
            <p:spPr bwMode="auto">
              <a:xfrm>
                <a:off x="107950" y="3097213"/>
                <a:ext cx="146050" cy="136525"/>
              </a:xfrm>
              <a:custGeom>
                <a:avLst/>
                <a:gdLst>
                  <a:gd name="T0" fmla="*/ 0 w 46"/>
                  <a:gd name="T1" fmla="*/ 35 h 43"/>
                  <a:gd name="T2" fmla="*/ 4 w 46"/>
                  <a:gd name="T3" fmla="*/ 23 h 43"/>
                  <a:gd name="T4" fmla="*/ 35 w 46"/>
                  <a:gd name="T5" fmla="*/ 22 h 43"/>
                  <a:gd name="T6" fmla="*/ 7 w 46"/>
                  <a:gd name="T7" fmla="*/ 11 h 43"/>
                  <a:gd name="T8" fmla="*/ 10 w 46"/>
                  <a:gd name="T9" fmla="*/ 0 h 43"/>
                  <a:gd name="T10" fmla="*/ 45 w 46"/>
                  <a:gd name="T11" fmla="*/ 18 h 43"/>
                  <a:gd name="T12" fmla="*/ 30 w 46"/>
                  <a:gd name="T13" fmla="*/ 42 h 43"/>
                  <a:gd name="T14" fmla="*/ 0 w 46"/>
                  <a:gd name="T15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3">
                    <a:moveTo>
                      <a:pt x="0" y="35"/>
                    </a:moveTo>
                    <a:cubicBezTo>
                      <a:pt x="1" y="31"/>
                      <a:pt x="3" y="27"/>
                      <a:pt x="4" y="23"/>
                    </a:cubicBezTo>
                    <a:cubicBezTo>
                      <a:pt x="12" y="25"/>
                      <a:pt x="37" y="37"/>
                      <a:pt x="35" y="22"/>
                    </a:cubicBezTo>
                    <a:cubicBezTo>
                      <a:pt x="34" y="13"/>
                      <a:pt x="14" y="16"/>
                      <a:pt x="7" y="11"/>
                    </a:cubicBezTo>
                    <a:cubicBezTo>
                      <a:pt x="8" y="7"/>
                      <a:pt x="9" y="3"/>
                      <a:pt x="10" y="0"/>
                    </a:cubicBezTo>
                    <a:cubicBezTo>
                      <a:pt x="22" y="4"/>
                      <a:pt x="43" y="3"/>
                      <a:pt x="45" y="18"/>
                    </a:cubicBezTo>
                    <a:cubicBezTo>
                      <a:pt x="46" y="28"/>
                      <a:pt x="40" y="41"/>
                      <a:pt x="30" y="42"/>
                    </a:cubicBezTo>
                    <a:cubicBezTo>
                      <a:pt x="19" y="43"/>
                      <a:pt x="11" y="36"/>
                      <a:pt x="0" y="3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2" name="îśḷíḓé">
                <a:extLst>
                  <a:ext uri="{FF2B5EF4-FFF2-40B4-BE49-F238E27FC236}">
                    <a16:creationId xmlns:a16="http://schemas.microsoft.com/office/drawing/2014/main" id="{EA171EB1-BC76-4CBF-9151-691B0F1686E2}"/>
                  </a:ext>
                </a:extLst>
              </p:cNvPr>
              <p:cNvSpPr/>
              <p:nvPr/>
            </p:nvSpPr>
            <p:spPr bwMode="auto">
              <a:xfrm>
                <a:off x="2046288" y="3081338"/>
                <a:ext cx="114300" cy="120650"/>
              </a:xfrm>
              <a:custGeom>
                <a:avLst/>
                <a:gdLst>
                  <a:gd name="T0" fmla="*/ 29 w 36"/>
                  <a:gd name="T1" fmla="*/ 35 h 38"/>
                  <a:gd name="T2" fmla="*/ 26 w 36"/>
                  <a:gd name="T3" fmla="*/ 27 h 38"/>
                  <a:gd name="T4" fmla="*/ 28 w 36"/>
                  <a:gd name="T5" fmla="*/ 21 h 38"/>
                  <a:gd name="T6" fmla="*/ 20 w 36"/>
                  <a:gd name="T7" fmla="*/ 28 h 38"/>
                  <a:gd name="T8" fmla="*/ 21 w 36"/>
                  <a:gd name="T9" fmla="*/ 38 h 38"/>
                  <a:gd name="T10" fmla="*/ 25 w 36"/>
                  <a:gd name="T11" fmla="*/ 5 h 38"/>
                  <a:gd name="T12" fmla="*/ 36 w 36"/>
                  <a:gd name="T13" fmla="*/ 29 h 38"/>
                  <a:gd name="T14" fmla="*/ 29 w 36"/>
                  <a:gd name="T15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8">
                    <a:moveTo>
                      <a:pt x="29" y="35"/>
                    </a:moveTo>
                    <a:cubicBezTo>
                      <a:pt x="29" y="30"/>
                      <a:pt x="26" y="30"/>
                      <a:pt x="26" y="27"/>
                    </a:cubicBezTo>
                    <a:cubicBezTo>
                      <a:pt x="26" y="25"/>
                      <a:pt x="28" y="23"/>
                      <a:pt x="28" y="21"/>
                    </a:cubicBezTo>
                    <a:cubicBezTo>
                      <a:pt x="25" y="7"/>
                      <a:pt x="3" y="25"/>
                      <a:pt x="20" y="28"/>
                    </a:cubicBezTo>
                    <a:cubicBezTo>
                      <a:pt x="20" y="32"/>
                      <a:pt x="22" y="36"/>
                      <a:pt x="21" y="38"/>
                    </a:cubicBezTo>
                    <a:cubicBezTo>
                      <a:pt x="0" y="37"/>
                      <a:pt x="1" y="0"/>
                      <a:pt x="25" y="5"/>
                    </a:cubicBezTo>
                    <a:cubicBezTo>
                      <a:pt x="33" y="7"/>
                      <a:pt x="36" y="17"/>
                      <a:pt x="36" y="29"/>
                    </a:cubicBezTo>
                    <a:cubicBezTo>
                      <a:pt x="34" y="31"/>
                      <a:pt x="33" y="34"/>
                      <a:pt x="29" y="3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3" name="îṡḷiďè">
                <a:extLst>
                  <a:ext uri="{FF2B5EF4-FFF2-40B4-BE49-F238E27FC236}">
                    <a16:creationId xmlns:a16="http://schemas.microsoft.com/office/drawing/2014/main" id="{834921A3-1158-4ABB-AF1F-1E4E28CFF6CC}"/>
                  </a:ext>
                </a:extLst>
              </p:cNvPr>
              <p:cNvSpPr/>
              <p:nvPr/>
            </p:nvSpPr>
            <p:spPr bwMode="auto">
              <a:xfrm>
                <a:off x="2084388" y="3201988"/>
                <a:ext cx="133350" cy="114300"/>
              </a:xfrm>
              <a:custGeom>
                <a:avLst/>
                <a:gdLst>
                  <a:gd name="T0" fmla="*/ 41 w 42"/>
                  <a:gd name="T1" fmla="*/ 10 h 36"/>
                  <a:gd name="T2" fmla="*/ 28 w 42"/>
                  <a:gd name="T3" fmla="*/ 12 h 36"/>
                  <a:gd name="T4" fmla="*/ 6 w 42"/>
                  <a:gd name="T5" fmla="*/ 36 h 36"/>
                  <a:gd name="T6" fmla="*/ 4 w 42"/>
                  <a:gd name="T7" fmla="*/ 25 h 36"/>
                  <a:gd name="T8" fmla="*/ 22 w 42"/>
                  <a:gd name="T9" fmla="*/ 16 h 36"/>
                  <a:gd name="T10" fmla="*/ 3 w 42"/>
                  <a:gd name="T11" fmla="*/ 17 h 36"/>
                  <a:gd name="T12" fmla="*/ 1 w 42"/>
                  <a:gd name="T13" fmla="*/ 6 h 36"/>
                  <a:gd name="T14" fmla="*/ 39 w 42"/>
                  <a:gd name="T15" fmla="*/ 0 h 36"/>
                  <a:gd name="T16" fmla="*/ 41 w 42"/>
                  <a:gd name="T17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36">
                    <a:moveTo>
                      <a:pt x="41" y="10"/>
                    </a:moveTo>
                    <a:cubicBezTo>
                      <a:pt x="37" y="11"/>
                      <a:pt x="33" y="12"/>
                      <a:pt x="28" y="12"/>
                    </a:cubicBezTo>
                    <a:cubicBezTo>
                      <a:pt x="42" y="28"/>
                      <a:pt x="22" y="35"/>
                      <a:pt x="6" y="36"/>
                    </a:cubicBezTo>
                    <a:cubicBezTo>
                      <a:pt x="6" y="32"/>
                      <a:pt x="4" y="29"/>
                      <a:pt x="4" y="25"/>
                    </a:cubicBezTo>
                    <a:cubicBezTo>
                      <a:pt x="11" y="23"/>
                      <a:pt x="25" y="25"/>
                      <a:pt x="22" y="16"/>
                    </a:cubicBezTo>
                    <a:cubicBezTo>
                      <a:pt x="18" y="12"/>
                      <a:pt x="9" y="17"/>
                      <a:pt x="3" y="17"/>
                    </a:cubicBezTo>
                    <a:cubicBezTo>
                      <a:pt x="2" y="14"/>
                      <a:pt x="0" y="9"/>
                      <a:pt x="1" y="6"/>
                    </a:cubicBezTo>
                    <a:cubicBezTo>
                      <a:pt x="14" y="5"/>
                      <a:pt x="27" y="0"/>
                      <a:pt x="39" y="0"/>
                    </a:cubicBezTo>
                    <a:cubicBezTo>
                      <a:pt x="39" y="4"/>
                      <a:pt x="40" y="6"/>
                      <a:pt x="41" y="1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4" name="îSľíḓé">
                <a:extLst>
                  <a:ext uri="{FF2B5EF4-FFF2-40B4-BE49-F238E27FC236}">
                    <a16:creationId xmlns:a16="http://schemas.microsoft.com/office/drawing/2014/main" id="{DEEF4CEB-9641-4060-AFE1-E8D85602B802}"/>
                  </a:ext>
                </a:extLst>
              </p:cNvPr>
              <p:cNvSpPr/>
              <p:nvPr/>
            </p:nvSpPr>
            <p:spPr bwMode="auto">
              <a:xfrm>
                <a:off x="114300" y="3300413"/>
                <a:ext cx="101600" cy="111125"/>
              </a:xfrm>
              <a:custGeom>
                <a:avLst/>
                <a:gdLst>
                  <a:gd name="T0" fmla="*/ 32 w 32"/>
                  <a:gd name="T1" fmla="*/ 6 h 35"/>
                  <a:gd name="T2" fmla="*/ 31 w 32"/>
                  <a:gd name="T3" fmla="*/ 17 h 35"/>
                  <a:gd name="T4" fmla="*/ 11 w 32"/>
                  <a:gd name="T5" fmla="*/ 19 h 35"/>
                  <a:gd name="T6" fmla="*/ 31 w 32"/>
                  <a:gd name="T7" fmla="*/ 25 h 35"/>
                  <a:gd name="T8" fmla="*/ 30 w 32"/>
                  <a:gd name="T9" fmla="*/ 35 h 35"/>
                  <a:gd name="T10" fmla="*/ 2 w 32"/>
                  <a:gd name="T11" fmla="*/ 33 h 35"/>
                  <a:gd name="T12" fmla="*/ 6 w 32"/>
                  <a:gd name="T13" fmla="*/ 23 h 35"/>
                  <a:gd name="T14" fmla="*/ 3 w 32"/>
                  <a:gd name="T15" fmla="*/ 11 h 35"/>
                  <a:gd name="T16" fmla="*/ 32 w 32"/>
                  <a:gd name="T17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5">
                    <a:moveTo>
                      <a:pt x="32" y="6"/>
                    </a:moveTo>
                    <a:cubicBezTo>
                      <a:pt x="32" y="10"/>
                      <a:pt x="32" y="14"/>
                      <a:pt x="31" y="17"/>
                    </a:cubicBezTo>
                    <a:cubicBezTo>
                      <a:pt x="24" y="17"/>
                      <a:pt x="11" y="12"/>
                      <a:pt x="11" y="19"/>
                    </a:cubicBezTo>
                    <a:cubicBezTo>
                      <a:pt x="11" y="26"/>
                      <a:pt x="24" y="22"/>
                      <a:pt x="31" y="25"/>
                    </a:cubicBezTo>
                    <a:cubicBezTo>
                      <a:pt x="30" y="28"/>
                      <a:pt x="31" y="33"/>
                      <a:pt x="30" y="35"/>
                    </a:cubicBezTo>
                    <a:cubicBezTo>
                      <a:pt x="20" y="35"/>
                      <a:pt x="11" y="34"/>
                      <a:pt x="2" y="33"/>
                    </a:cubicBezTo>
                    <a:cubicBezTo>
                      <a:pt x="3" y="29"/>
                      <a:pt x="0" y="22"/>
                      <a:pt x="6" y="23"/>
                    </a:cubicBezTo>
                    <a:cubicBezTo>
                      <a:pt x="4" y="19"/>
                      <a:pt x="2" y="15"/>
                      <a:pt x="3" y="11"/>
                    </a:cubicBezTo>
                    <a:cubicBezTo>
                      <a:pt x="5" y="0"/>
                      <a:pt x="22" y="5"/>
                      <a:pt x="32" y="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5" name="ï$ḻiḑé">
                <a:extLst>
                  <a:ext uri="{FF2B5EF4-FFF2-40B4-BE49-F238E27FC236}">
                    <a16:creationId xmlns:a16="http://schemas.microsoft.com/office/drawing/2014/main" id="{CF4E6A0D-70BA-4B1F-9D27-777D1A69E0BD}"/>
                  </a:ext>
                </a:extLst>
              </p:cNvPr>
              <p:cNvSpPr/>
              <p:nvPr/>
            </p:nvSpPr>
            <p:spPr bwMode="auto">
              <a:xfrm>
                <a:off x="2103438" y="3328988"/>
                <a:ext cx="101600" cy="101600"/>
              </a:xfrm>
              <a:custGeom>
                <a:avLst/>
                <a:gdLst>
                  <a:gd name="T0" fmla="*/ 28 w 32"/>
                  <a:gd name="T1" fmla="*/ 0 h 32"/>
                  <a:gd name="T2" fmla="*/ 25 w 32"/>
                  <a:gd name="T3" fmla="*/ 10 h 32"/>
                  <a:gd name="T4" fmla="*/ 30 w 32"/>
                  <a:gd name="T5" fmla="*/ 24 h 32"/>
                  <a:gd name="T6" fmla="*/ 3 w 32"/>
                  <a:gd name="T7" fmla="*/ 32 h 32"/>
                  <a:gd name="T8" fmla="*/ 1 w 32"/>
                  <a:gd name="T9" fmla="*/ 21 h 32"/>
                  <a:gd name="T10" fmla="*/ 21 w 32"/>
                  <a:gd name="T11" fmla="*/ 15 h 32"/>
                  <a:gd name="T12" fmla="*/ 1 w 32"/>
                  <a:gd name="T13" fmla="*/ 13 h 32"/>
                  <a:gd name="T14" fmla="*/ 0 w 32"/>
                  <a:gd name="T15" fmla="*/ 2 h 32"/>
                  <a:gd name="T16" fmla="*/ 28 w 3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28" y="0"/>
                    </a:moveTo>
                    <a:cubicBezTo>
                      <a:pt x="27" y="4"/>
                      <a:pt x="32" y="11"/>
                      <a:pt x="25" y="10"/>
                    </a:cubicBezTo>
                    <a:cubicBezTo>
                      <a:pt x="28" y="14"/>
                      <a:pt x="31" y="17"/>
                      <a:pt x="30" y="24"/>
                    </a:cubicBezTo>
                    <a:cubicBezTo>
                      <a:pt x="26" y="32"/>
                      <a:pt x="12" y="30"/>
                      <a:pt x="3" y="32"/>
                    </a:cubicBezTo>
                    <a:cubicBezTo>
                      <a:pt x="2" y="29"/>
                      <a:pt x="2" y="24"/>
                      <a:pt x="1" y="21"/>
                    </a:cubicBezTo>
                    <a:cubicBezTo>
                      <a:pt x="7" y="18"/>
                      <a:pt x="22" y="23"/>
                      <a:pt x="21" y="15"/>
                    </a:cubicBezTo>
                    <a:cubicBezTo>
                      <a:pt x="20" y="8"/>
                      <a:pt x="8" y="14"/>
                      <a:pt x="1" y="13"/>
                    </a:cubicBezTo>
                    <a:cubicBezTo>
                      <a:pt x="1" y="9"/>
                      <a:pt x="0" y="6"/>
                      <a:pt x="0" y="2"/>
                    </a:cubicBezTo>
                    <a:cubicBezTo>
                      <a:pt x="9" y="1"/>
                      <a:pt x="18" y="0"/>
                      <a:pt x="28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6" name="ïŝḷîḑè">
                <a:extLst>
                  <a:ext uri="{FF2B5EF4-FFF2-40B4-BE49-F238E27FC236}">
                    <a16:creationId xmlns:a16="http://schemas.microsoft.com/office/drawing/2014/main" id="{505B7764-37C5-4780-B54A-6D30876CBF48}"/>
                  </a:ext>
                </a:extLst>
              </p:cNvPr>
              <p:cNvSpPr/>
              <p:nvPr/>
            </p:nvSpPr>
            <p:spPr bwMode="auto">
              <a:xfrm>
                <a:off x="88900" y="3430588"/>
                <a:ext cx="25400" cy="41275"/>
              </a:xfrm>
              <a:custGeom>
                <a:avLst/>
                <a:gdLst>
                  <a:gd name="T0" fmla="*/ 7 w 8"/>
                  <a:gd name="T1" fmla="*/ 1 h 13"/>
                  <a:gd name="T2" fmla="*/ 8 w 8"/>
                  <a:gd name="T3" fmla="*/ 11 h 13"/>
                  <a:gd name="T4" fmla="*/ 0 w 8"/>
                  <a:gd name="T5" fmla="*/ 12 h 13"/>
                  <a:gd name="T6" fmla="*/ 0 w 8"/>
                  <a:gd name="T7" fmla="*/ 2 h 13"/>
                  <a:gd name="T8" fmla="*/ 7 w 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7" y="1"/>
                    </a:moveTo>
                    <a:cubicBezTo>
                      <a:pt x="7" y="6"/>
                      <a:pt x="7" y="6"/>
                      <a:pt x="8" y="11"/>
                    </a:cubicBezTo>
                    <a:cubicBezTo>
                      <a:pt x="6" y="13"/>
                      <a:pt x="2" y="12"/>
                      <a:pt x="0" y="12"/>
                    </a:cubicBezTo>
                    <a:cubicBezTo>
                      <a:pt x="0" y="9"/>
                      <a:pt x="0" y="5"/>
                      <a:pt x="0" y="2"/>
                    </a:cubicBezTo>
                    <a:cubicBezTo>
                      <a:pt x="1" y="0"/>
                      <a:pt x="5" y="1"/>
                      <a:pt x="7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7" name="îSľíḍè">
                <a:extLst>
                  <a:ext uri="{FF2B5EF4-FFF2-40B4-BE49-F238E27FC236}">
                    <a16:creationId xmlns:a16="http://schemas.microsoft.com/office/drawing/2014/main" id="{3520CDA0-CC56-42BB-AA6E-CDBF4FB46607}"/>
                  </a:ext>
                </a:extLst>
              </p:cNvPr>
              <p:cNvSpPr/>
              <p:nvPr/>
            </p:nvSpPr>
            <p:spPr bwMode="auto">
              <a:xfrm>
                <a:off x="117475" y="3433763"/>
                <a:ext cx="92075" cy="34925"/>
              </a:xfrm>
              <a:custGeom>
                <a:avLst/>
                <a:gdLst>
                  <a:gd name="T0" fmla="*/ 29 w 29"/>
                  <a:gd name="T1" fmla="*/ 0 h 11"/>
                  <a:gd name="T2" fmla="*/ 29 w 29"/>
                  <a:gd name="T3" fmla="*/ 10 h 11"/>
                  <a:gd name="T4" fmla="*/ 1 w 29"/>
                  <a:gd name="T5" fmla="*/ 11 h 11"/>
                  <a:gd name="T6" fmla="*/ 2 w 29"/>
                  <a:gd name="T7" fmla="*/ 0 h 11"/>
                  <a:gd name="T8" fmla="*/ 29 w 2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1">
                    <a:moveTo>
                      <a:pt x="29" y="0"/>
                    </a:moveTo>
                    <a:cubicBezTo>
                      <a:pt x="29" y="3"/>
                      <a:pt x="29" y="7"/>
                      <a:pt x="29" y="10"/>
                    </a:cubicBezTo>
                    <a:cubicBezTo>
                      <a:pt x="21" y="11"/>
                      <a:pt x="11" y="11"/>
                      <a:pt x="1" y="11"/>
                    </a:cubicBezTo>
                    <a:cubicBezTo>
                      <a:pt x="2" y="7"/>
                      <a:pt x="0" y="2"/>
                      <a:pt x="2" y="0"/>
                    </a:cubicBezTo>
                    <a:cubicBezTo>
                      <a:pt x="11" y="0"/>
                      <a:pt x="20" y="0"/>
                      <a:pt x="29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8" name="işļíḋe">
                <a:extLst>
                  <a:ext uri="{FF2B5EF4-FFF2-40B4-BE49-F238E27FC236}">
                    <a16:creationId xmlns:a16="http://schemas.microsoft.com/office/drawing/2014/main" id="{B1CBDEDB-0087-44C2-8CA0-E56526DBD258}"/>
                  </a:ext>
                </a:extLst>
              </p:cNvPr>
              <p:cNvSpPr/>
              <p:nvPr/>
            </p:nvSpPr>
            <p:spPr bwMode="auto">
              <a:xfrm>
                <a:off x="2087563" y="3436938"/>
                <a:ext cx="133350" cy="127000"/>
              </a:xfrm>
              <a:custGeom>
                <a:avLst/>
                <a:gdLst>
                  <a:gd name="T0" fmla="*/ 25 w 42"/>
                  <a:gd name="T1" fmla="*/ 35 h 40"/>
                  <a:gd name="T2" fmla="*/ 17 w 42"/>
                  <a:gd name="T3" fmla="*/ 3 h 40"/>
                  <a:gd name="T4" fmla="*/ 25 w 42"/>
                  <a:gd name="T5" fmla="*/ 35 h 40"/>
                  <a:gd name="T6" fmla="*/ 13 w 42"/>
                  <a:gd name="T7" fmla="*/ 20 h 40"/>
                  <a:gd name="T8" fmla="*/ 27 w 42"/>
                  <a:gd name="T9" fmla="*/ 22 h 40"/>
                  <a:gd name="T10" fmla="*/ 27 w 42"/>
                  <a:gd name="T11" fmla="*/ 17 h 40"/>
                  <a:gd name="T12" fmla="*/ 13 w 42"/>
                  <a:gd name="T13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0">
                    <a:moveTo>
                      <a:pt x="25" y="35"/>
                    </a:moveTo>
                    <a:cubicBezTo>
                      <a:pt x="0" y="40"/>
                      <a:pt x="0" y="6"/>
                      <a:pt x="17" y="3"/>
                    </a:cubicBezTo>
                    <a:cubicBezTo>
                      <a:pt x="34" y="0"/>
                      <a:pt x="42" y="26"/>
                      <a:pt x="25" y="35"/>
                    </a:cubicBezTo>
                    <a:close/>
                    <a:moveTo>
                      <a:pt x="13" y="20"/>
                    </a:moveTo>
                    <a:cubicBezTo>
                      <a:pt x="14" y="25"/>
                      <a:pt x="23" y="25"/>
                      <a:pt x="27" y="22"/>
                    </a:cubicBezTo>
                    <a:cubicBezTo>
                      <a:pt x="27" y="20"/>
                      <a:pt x="27" y="18"/>
                      <a:pt x="27" y="17"/>
                    </a:cubicBezTo>
                    <a:cubicBezTo>
                      <a:pt x="22" y="12"/>
                      <a:pt x="12" y="13"/>
                      <a:pt x="13" y="2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9" name="ïš1iďe">
                <a:extLst>
                  <a:ext uri="{FF2B5EF4-FFF2-40B4-BE49-F238E27FC236}">
                    <a16:creationId xmlns:a16="http://schemas.microsoft.com/office/drawing/2014/main" id="{CC0CD191-531A-4B1E-B77E-50CBB0F39B5B}"/>
                  </a:ext>
                </a:extLst>
              </p:cNvPr>
              <p:cNvSpPr/>
              <p:nvPr/>
            </p:nvSpPr>
            <p:spPr bwMode="auto">
              <a:xfrm>
                <a:off x="120650" y="3462338"/>
                <a:ext cx="149225" cy="79375"/>
              </a:xfrm>
              <a:custGeom>
                <a:avLst/>
                <a:gdLst>
                  <a:gd name="T0" fmla="*/ 40 w 47"/>
                  <a:gd name="T1" fmla="*/ 25 h 25"/>
                  <a:gd name="T2" fmla="*/ 32 w 47"/>
                  <a:gd name="T3" fmla="*/ 20 h 25"/>
                  <a:gd name="T4" fmla="*/ 1 w 47"/>
                  <a:gd name="T5" fmla="*/ 21 h 25"/>
                  <a:gd name="T6" fmla="*/ 1 w 47"/>
                  <a:gd name="T7" fmla="*/ 10 h 25"/>
                  <a:gd name="T8" fmla="*/ 40 w 47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5">
                    <a:moveTo>
                      <a:pt x="40" y="25"/>
                    </a:moveTo>
                    <a:cubicBezTo>
                      <a:pt x="36" y="25"/>
                      <a:pt x="31" y="24"/>
                      <a:pt x="32" y="20"/>
                    </a:cubicBezTo>
                    <a:cubicBezTo>
                      <a:pt x="23" y="19"/>
                      <a:pt x="12" y="21"/>
                      <a:pt x="1" y="21"/>
                    </a:cubicBezTo>
                    <a:cubicBezTo>
                      <a:pt x="2" y="17"/>
                      <a:pt x="0" y="15"/>
                      <a:pt x="1" y="10"/>
                    </a:cubicBezTo>
                    <a:cubicBezTo>
                      <a:pt x="16" y="10"/>
                      <a:pt x="47" y="0"/>
                      <a:pt x="40" y="2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0" name="íṧḷïďe">
                <a:extLst>
                  <a:ext uri="{FF2B5EF4-FFF2-40B4-BE49-F238E27FC236}">
                    <a16:creationId xmlns:a16="http://schemas.microsoft.com/office/drawing/2014/main" id="{DBB46C3E-F25C-41C2-9CEB-7FCA9DA58044}"/>
                  </a:ext>
                </a:extLst>
              </p:cNvPr>
              <p:cNvSpPr/>
              <p:nvPr/>
            </p:nvSpPr>
            <p:spPr bwMode="auto">
              <a:xfrm>
                <a:off x="88900" y="3494088"/>
                <a:ext cx="28575" cy="38100"/>
              </a:xfrm>
              <a:custGeom>
                <a:avLst/>
                <a:gdLst>
                  <a:gd name="T0" fmla="*/ 8 w 9"/>
                  <a:gd name="T1" fmla="*/ 0 h 12"/>
                  <a:gd name="T2" fmla="*/ 9 w 9"/>
                  <a:gd name="T3" fmla="*/ 11 h 12"/>
                  <a:gd name="T4" fmla="*/ 1 w 9"/>
                  <a:gd name="T5" fmla="*/ 12 h 12"/>
                  <a:gd name="T6" fmla="*/ 0 w 9"/>
                  <a:gd name="T7" fmla="*/ 1 h 12"/>
                  <a:gd name="T8" fmla="*/ 8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0"/>
                    </a:moveTo>
                    <a:cubicBezTo>
                      <a:pt x="8" y="4"/>
                      <a:pt x="8" y="8"/>
                      <a:pt x="9" y="11"/>
                    </a:cubicBezTo>
                    <a:cubicBezTo>
                      <a:pt x="7" y="12"/>
                      <a:pt x="2" y="12"/>
                      <a:pt x="1" y="12"/>
                    </a:cubicBezTo>
                    <a:cubicBezTo>
                      <a:pt x="2" y="7"/>
                      <a:pt x="0" y="5"/>
                      <a:pt x="0" y="1"/>
                    </a:cubicBezTo>
                    <a:cubicBezTo>
                      <a:pt x="2" y="0"/>
                      <a:pt x="6" y="1"/>
                      <a:pt x="8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1" name="íṥḷíḑê">
                <a:extLst>
                  <a:ext uri="{FF2B5EF4-FFF2-40B4-BE49-F238E27FC236}">
                    <a16:creationId xmlns:a16="http://schemas.microsoft.com/office/drawing/2014/main" id="{D4B4C47D-104B-4E0D-8CFE-7CD9ACC032F6}"/>
                  </a:ext>
                </a:extLst>
              </p:cNvPr>
              <p:cNvSpPr/>
              <p:nvPr/>
            </p:nvSpPr>
            <p:spPr bwMode="auto">
              <a:xfrm>
                <a:off x="127000" y="3541713"/>
                <a:ext cx="104775" cy="107950"/>
              </a:xfrm>
              <a:custGeom>
                <a:avLst/>
                <a:gdLst>
                  <a:gd name="T0" fmla="*/ 27 w 33"/>
                  <a:gd name="T1" fmla="*/ 0 h 34"/>
                  <a:gd name="T2" fmla="*/ 30 w 33"/>
                  <a:gd name="T3" fmla="*/ 12 h 34"/>
                  <a:gd name="T4" fmla="*/ 11 w 33"/>
                  <a:gd name="T5" fmla="*/ 17 h 34"/>
                  <a:gd name="T6" fmla="*/ 31 w 33"/>
                  <a:gd name="T7" fmla="*/ 19 h 34"/>
                  <a:gd name="T8" fmla="*/ 33 w 33"/>
                  <a:gd name="T9" fmla="*/ 30 h 34"/>
                  <a:gd name="T10" fmla="*/ 5 w 33"/>
                  <a:gd name="T11" fmla="*/ 34 h 34"/>
                  <a:gd name="T12" fmla="*/ 3 w 33"/>
                  <a:gd name="T13" fmla="*/ 25 h 34"/>
                  <a:gd name="T14" fmla="*/ 7 w 33"/>
                  <a:gd name="T15" fmla="*/ 24 h 34"/>
                  <a:gd name="T16" fmla="*/ 1 w 33"/>
                  <a:gd name="T17" fmla="*/ 12 h 34"/>
                  <a:gd name="T18" fmla="*/ 27 w 33"/>
                  <a:gd name="T1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4">
                    <a:moveTo>
                      <a:pt x="27" y="0"/>
                    </a:moveTo>
                    <a:cubicBezTo>
                      <a:pt x="29" y="3"/>
                      <a:pt x="29" y="8"/>
                      <a:pt x="30" y="12"/>
                    </a:cubicBezTo>
                    <a:cubicBezTo>
                      <a:pt x="24" y="14"/>
                      <a:pt x="14" y="12"/>
                      <a:pt x="11" y="17"/>
                    </a:cubicBezTo>
                    <a:cubicBezTo>
                      <a:pt x="11" y="27"/>
                      <a:pt x="24" y="19"/>
                      <a:pt x="31" y="19"/>
                    </a:cubicBezTo>
                    <a:cubicBezTo>
                      <a:pt x="32" y="23"/>
                      <a:pt x="32" y="26"/>
                      <a:pt x="33" y="30"/>
                    </a:cubicBezTo>
                    <a:cubicBezTo>
                      <a:pt x="24" y="31"/>
                      <a:pt x="15" y="34"/>
                      <a:pt x="5" y="34"/>
                    </a:cubicBezTo>
                    <a:cubicBezTo>
                      <a:pt x="4" y="32"/>
                      <a:pt x="4" y="28"/>
                      <a:pt x="3" y="25"/>
                    </a:cubicBezTo>
                    <a:cubicBezTo>
                      <a:pt x="5" y="25"/>
                      <a:pt x="5" y="24"/>
                      <a:pt x="7" y="24"/>
                    </a:cubicBezTo>
                    <a:cubicBezTo>
                      <a:pt x="3" y="20"/>
                      <a:pt x="0" y="17"/>
                      <a:pt x="1" y="12"/>
                    </a:cubicBezTo>
                    <a:cubicBezTo>
                      <a:pt x="2" y="2"/>
                      <a:pt x="18" y="4"/>
                      <a:pt x="2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2" name="ïṧḻíḑê">
                <a:extLst>
                  <a:ext uri="{FF2B5EF4-FFF2-40B4-BE49-F238E27FC236}">
                    <a16:creationId xmlns:a16="http://schemas.microsoft.com/office/drawing/2014/main" id="{5CE4C9C0-891D-4938-89B2-1EB278C11223}"/>
                  </a:ext>
                </a:extLst>
              </p:cNvPr>
              <p:cNvSpPr/>
              <p:nvPr/>
            </p:nvSpPr>
            <p:spPr bwMode="auto">
              <a:xfrm>
                <a:off x="2093913" y="3560763"/>
                <a:ext cx="127000" cy="57150"/>
              </a:xfrm>
              <a:custGeom>
                <a:avLst/>
                <a:gdLst>
                  <a:gd name="T0" fmla="*/ 2 w 40"/>
                  <a:gd name="T1" fmla="*/ 0 h 18"/>
                  <a:gd name="T2" fmla="*/ 40 w 40"/>
                  <a:gd name="T3" fmla="*/ 7 h 18"/>
                  <a:gd name="T4" fmla="*/ 38 w 40"/>
                  <a:gd name="T5" fmla="*/ 18 h 18"/>
                  <a:gd name="T6" fmla="*/ 0 w 40"/>
                  <a:gd name="T7" fmla="*/ 11 h 18"/>
                  <a:gd name="T8" fmla="*/ 2 w 4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15" y="2"/>
                      <a:pt x="27" y="5"/>
                      <a:pt x="40" y="7"/>
                    </a:cubicBezTo>
                    <a:cubicBezTo>
                      <a:pt x="40" y="11"/>
                      <a:pt x="39" y="14"/>
                      <a:pt x="38" y="18"/>
                    </a:cubicBezTo>
                    <a:cubicBezTo>
                      <a:pt x="26" y="16"/>
                      <a:pt x="13" y="13"/>
                      <a:pt x="0" y="11"/>
                    </a:cubicBezTo>
                    <a:cubicBezTo>
                      <a:pt x="1" y="8"/>
                      <a:pt x="1" y="4"/>
                      <a:pt x="2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3" name="ïsḷiḋê">
                <a:extLst>
                  <a:ext uri="{FF2B5EF4-FFF2-40B4-BE49-F238E27FC236}">
                    <a16:creationId xmlns:a16="http://schemas.microsoft.com/office/drawing/2014/main" id="{486FCABA-B62E-4B61-AA62-FC6BFA359A6E}"/>
                  </a:ext>
                </a:extLst>
              </p:cNvPr>
              <p:cNvSpPr/>
              <p:nvPr/>
            </p:nvSpPr>
            <p:spPr bwMode="auto">
              <a:xfrm>
                <a:off x="2055813" y="3617913"/>
                <a:ext cx="130175" cy="117475"/>
              </a:xfrm>
              <a:custGeom>
                <a:avLst/>
                <a:gdLst>
                  <a:gd name="T0" fmla="*/ 21 w 41"/>
                  <a:gd name="T1" fmla="*/ 1 h 37"/>
                  <a:gd name="T2" fmla="*/ 25 w 41"/>
                  <a:gd name="T3" fmla="*/ 33 h 37"/>
                  <a:gd name="T4" fmla="*/ 21 w 41"/>
                  <a:gd name="T5" fmla="*/ 1 h 37"/>
                  <a:gd name="T6" fmla="*/ 14 w 41"/>
                  <a:gd name="T7" fmla="*/ 18 h 37"/>
                  <a:gd name="T8" fmla="*/ 28 w 41"/>
                  <a:gd name="T9" fmla="*/ 20 h 37"/>
                  <a:gd name="T10" fmla="*/ 28 w 41"/>
                  <a:gd name="T11" fmla="*/ 15 h 37"/>
                  <a:gd name="T12" fmla="*/ 14 w 41"/>
                  <a:gd name="T1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7">
                    <a:moveTo>
                      <a:pt x="21" y="1"/>
                    </a:moveTo>
                    <a:cubicBezTo>
                      <a:pt x="39" y="0"/>
                      <a:pt x="41" y="30"/>
                      <a:pt x="25" y="33"/>
                    </a:cubicBezTo>
                    <a:cubicBezTo>
                      <a:pt x="3" y="37"/>
                      <a:pt x="0" y="3"/>
                      <a:pt x="21" y="1"/>
                    </a:cubicBezTo>
                    <a:close/>
                    <a:moveTo>
                      <a:pt x="14" y="18"/>
                    </a:moveTo>
                    <a:cubicBezTo>
                      <a:pt x="15" y="22"/>
                      <a:pt x="24" y="24"/>
                      <a:pt x="28" y="20"/>
                    </a:cubicBezTo>
                    <a:cubicBezTo>
                      <a:pt x="28" y="18"/>
                      <a:pt x="28" y="17"/>
                      <a:pt x="28" y="15"/>
                    </a:cubicBezTo>
                    <a:cubicBezTo>
                      <a:pt x="24" y="10"/>
                      <a:pt x="13" y="11"/>
                      <a:pt x="14" y="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4" name="ïṥḻîdé">
                <a:extLst>
                  <a:ext uri="{FF2B5EF4-FFF2-40B4-BE49-F238E27FC236}">
                    <a16:creationId xmlns:a16="http://schemas.microsoft.com/office/drawing/2014/main" id="{022942B9-87E2-4973-AFB2-A5242136E00F}"/>
                  </a:ext>
                </a:extLst>
              </p:cNvPr>
              <p:cNvSpPr/>
              <p:nvPr/>
            </p:nvSpPr>
            <p:spPr bwMode="auto">
              <a:xfrm>
                <a:off x="155575" y="3649663"/>
                <a:ext cx="111125" cy="117475"/>
              </a:xfrm>
              <a:custGeom>
                <a:avLst/>
                <a:gdLst>
                  <a:gd name="T0" fmla="*/ 24 w 35"/>
                  <a:gd name="T1" fmla="*/ 0 h 37"/>
                  <a:gd name="T2" fmla="*/ 25 w 35"/>
                  <a:gd name="T3" fmla="*/ 12 h 37"/>
                  <a:gd name="T4" fmla="*/ 21 w 35"/>
                  <a:gd name="T5" fmla="*/ 34 h 37"/>
                  <a:gd name="T6" fmla="*/ 9 w 35"/>
                  <a:gd name="T7" fmla="*/ 17 h 37"/>
                  <a:gd name="T8" fmla="*/ 13 w 35"/>
                  <a:gd name="T9" fmla="*/ 26 h 37"/>
                  <a:gd name="T10" fmla="*/ 14 w 35"/>
                  <a:gd name="T11" fmla="*/ 36 h 37"/>
                  <a:gd name="T12" fmla="*/ 0 w 35"/>
                  <a:gd name="T13" fmla="*/ 12 h 37"/>
                  <a:gd name="T14" fmla="*/ 24 w 35"/>
                  <a:gd name="T15" fmla="*/ 0 h 37"/>
                  <a:gd name="T16" fmla="*/ 16 w 35"/>
                  <a:gd name="T17" fmla="*/ 15 h 37"/>
                  <a:gd name="T18" fmla="*/ 24 w 35"/>
                  <a:gd name="T19" fmla="*/ 23 h 37"/>
                  <a:gd name="T20" fmla="*/ 16 w 35"/>
                  <a:gd name="T21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37">
                    <a:moveTo>
                      <a:pt x="24" y="0"/>
                    </a:moveTo>
                    <a:cubicBezTo>
                      <a:pt x="26" y="4"/>
                      <a:pt x="29" y="11"/>
                      <a:pt x="25" y="12"/>
                    </a:cubicBezTo>
                    <a:cubicBezTo>
                      <a:pt x="34" y="16"/>
                      <a:pt x="35" y="37"/>
                      <a:pt x="21" y="34"/>
                    </a:cubicBezTo>
                    <a:cubicBezTo>
                      <a:pt x="15" y="32"/>
                      <a:pt x="15" y="21"/>
                      <a:pt x="9" y="17"/>
                    </a:cubicBezTo>
                    <a:cubicBezTo>
                      <a:pt x="5" y="20"/>
                      <a:pt x="10" y="26"/>
                      <a:pt x="13" y="26"/>
                    </a:cubicBezTo>
                    <a:cubicBezTo>
                      <a:pt x="13" y="30"/>
                      <a:pt x="13" y="33"/>
                      <a:pt x="14" y="36"/>
                    </a:cubicBezTo>
                    <a:cubicBezTo>
                      <a:pt x="2" y="36"/>
                      <a:pt x="1" y="24"/>
                      <a:pt x="0" y="12"/>
                    </a:cubicBezTo>
                    <a:cubicBezTo>
                      <a:pt x="5" y="4"/>
                      <a:pt x="18" y="6"/>
                      <a:pt x="24" y="0"/>
                    </a:cubicBezTo>
                    <a:close/>
                    <a:moveTo>
                      <a:pt x="16" y="15"/>
                    </a:moveTo>
                    <a:cubicBezTo>
                      <a:pt x="18" y="18"/>
                      <a:pt x="18" y="24"/>
                      <a:pt x="24" y="23"/>
                    </a:cubicBezTo>
                    <a:cubicBezTo>
                      <a:pt x="26" y="18"/>
                      <a:pt x="21" y="13"/>
                      <a:pt x="16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5" name="îṧḷîḍé">
                <a:extLst>
                  <a:ext uri="{FF2B5EF4-FFF2-40B4-BE49-F238E27FC236}">
                    <a16:creationId xmlns:a16="http://schemas.microsoft.com/office/drawing/2014/main" id="{883CBF34-E2FD-4979-AC86-8DB5653B0B12}"/>
                  </a:ext>
                </a:extLst>
              </p:cNvPr>
              <p:cNvSpPr/>
              <p:nvPr/>
            </p:nvSpPr>
            <p:spPr bwMode="auto">
              <a:xfrm>
                <a:off x="2001838" y="3697288"/>
                <a:ext cx="184150" cy="149225"/>
              </a:xfrm>
              <a:custGeom>
                <a:avLst/>
                <a:gdLst>
                  <a:gd name="T0" fmla="*/ 19 w 58"/>
                  <a:gd name="T1" fmla="*/ 8 h 47"/>
                  <a:gd name="T2" fmla="*/ 16 w 58"/>
                  <a:gd name="T3" fmla="*/ 28 h 47"/>
                  <a:gd name="T4" fmla="*/ 18 w 58"/>
                  <a:gd name="T5" fmla="*/ 17 h 47"/>
                  <a:gd name="T6" fmla="*/ 36 w 58"/>
                  <a:gd name="T7" fmla="*/ 36 h 47"/>
                  <a:gd name="T8" fmla="*/ 39 w 58"/>
                  <a:gd name="T9" fmla="*/ 38 h 47"/>
                  <a:gd name="T10" fmla="*/ 35 w 58"/>
                  <a:gd name="T11" fmla="*/ 47 h 47"/>
                  <a:gd name="T12" fmla="*/ 2 w 58"/>
                  <a:gd name="T13" fmla="*/ 30 h 47"/>
                  <a:gd name="T14" fmla="*/ 19 w 58"/>
                  <a:gd name="T15" fmla="*/ 8 h 47"/>
                  <a:gd name="T16" fmla="*/ 34 w 58"/>
                  <a:gd name="T17" fmla="*/ 27 h 47"/>
                  <a:gd name="T18" fmla="*/ 25 w 58"/>
                  <a:gd name="T19" fmla="*/ 23 h 47"/>
                  <a:gd name="T20" fmla="*/ 34 w 58"/>
                  <a:gd name="T21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7">
                    <a:moveTo>
                      <a:pt x="19" y="8"/>
                    </a:moveTo>
                    <a:cubicBezTo>
                      <a:pt x="20" y="16"/>
                      <a:pt x="1" y="23"/>
                      <a:pt x="16" y="28"/>
                    </a:cubicBezTo>
                    <a:cubicBezTo>
                      <a:pt x="16" y="25"/>
                      <a:pt x="16" y="19"/>
                      <a:pt x="18" y="17"/>
                    </a:cubicBezTo>
                    <a:cubicBezTo>
                      <a:pt x="28" y="0"/>
                      <a:pt x="58" y="27"/>
                      <a:pt x="36" y="36"/>
                    </a:cubicBezTo>
                    <a:cubicBezTo>
                      <a:pt x="36" y="37"/>
                      <a:pt x="38" y="36"/>
                      <a:pt x="39" y="38"/>
                    </a:cubicBezTo>
                    <a:cubicBezTo>
                      <a:pt x="37" y="41"/>
                      <a:pt x="36" y="44"/>
                      <a:pt x="35" y="47"/>
                    </a:cubicBezTo>
                    <a:cubicBezTo>
                      <a:pt x="27" y="41"/>
                      <a:pt x="5" y="41"/>
                      <a:pt x="2" y="30"/>
                    </a:cubicBezTo>
                    <a:cubicBezTo>
                      <a:pt x="0" y="22"/>
                      <a:pt x="7" y="3"/>
                      <a:pt x="19" y="8"/>
                    </a:cubicBezTo>
                    <a:close/>
                    <a:moveTo>
                      <a:pt x="34" y="27"/>
                    </a:moveTo>
                    <a:cubicBezTo>
                      <a:pt x="33" y="24"/>
                      <a:pt x="27" y="22"/>
                      <a:pt x="25" y="23"/>
                    </a:cubicBezTo>
                    <a:cubicBezTo>
                      <a:pt x="14" y="29"/>
                      <a:pt x="37" y="39"/>
                      <a:pt x="34" y="2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6" name="îṥlíďê">
                <a:extLst>
                  <a:ext uri="{FF2B5EF4-FFF2-40B4-BE49-F238E27FC236}">
                    <a16:creationId xmlns:a16="http://schemas.microsoft.com/office/drawing/2014/main" id="{2DF07E98-2E5F-4B96-B867-B0C845C31168}"/>
                  </a:ext>
                </a:extLst>
              </p:cNvPr>
              <p:cNvSpPr/>
              <p:nvPr/>
            </p:nvSpPr>
            <p:spPr bwMode="auto">
              <a:xfrm>
                <a:off x="187325" y="3763963"/>
                <a:ext cx="92075" cy="66675"/>
              </a:xfrm>
              <a:custGeom>
                <a:avLst/>
                <a:gdLst>
                  <a:gd name="T0" fmla="*/ 29 w 29"/>
                  <a:gd name="T1" fmla="*/ 11 h 21"/>
                  <a:gd name="T2" fmla="*/ 5 w 29"/>
                  <a:gd name="T3" fmla="*/ 21 h 21"/>
                  <a:gd name="T4" fmla="*/ 0 w 29"/>
                  <a:gd name="T5" fmla="*/ 10 h 21"/>
                  <a:gd name="T6" fmla="*/ 25 w 29"/>
                  <a:gd name="T7" fmla="*/ 0 h 21"/>
                  <a:gd name="T8" fmla="*/ 29 w 29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1">
                    <a:moveTo>
                      <a:pt x="29" y="11"/>
                    </a:moveTo>
                    <a:cubicBezTo>
                      <a:pt x="21" y="14"/>
                      <a:pt x="12" y="17"/>
                      <a:pt x="5" y="21"/>
                    </a:cubicBezTo>
                    <a:cubicBezTo>
                      <a:pt x="2" y="18"/>
                      <a:pt x="1" y="14"/>
                      <a:pt x="0" y="10"/>
                    </a:cubicBezTo>
                    <a:cubicBezTo>
                      <a:pt x="8" y="7"/>
                      <a:pt x="17" y="4"/>
                      <a:pt x="25" y="0"/>
                    </a:cubicBezTo>
                    <a:cubicBezTo>
                      <a:pt x="27" y="3"/>
                      <a:pt x="29" y="7"/>
                      <a:pt x="29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7" name="îṧľîḑè">
                <a:extLst>
                  <a:ext uri="{FF2B5EF4-FFF2-40B4-BE49-F238E27FC236}">
                    <a16:creationId xmlns:a16="http://schemas.microsoft.com/office/drawing/2014/main" id="{8A054616-345D-4C8F-968E-6019829F3503}"/>
                  </a:ext>
                </a:extLst>
              </p:cNvPr>
              <p:cNvSpPr/>
              <p:nvPr/>
            </p:nvSpPr>
            <p:spPr bwMode="auto">
              <a:xfrm>
                <a:off x="155575" y="3792538"/>
                <a:ext cx="34925" cy="47625"/>
              </a:xfrm>
              <a:custGeom>
                <a:avLst/>
                <a:gdLst>
                  <a:gd name="T0" fmla="*/ 11 w 11"/>
                  <a:gd name="T1" fmla="*/ 13 h 15"/>
                  <a:gd name="T2" fmla="*/ 4 w 11"/>
                  <a:gd name="T3" fmla="*/ 15 h 15"/>
                  <a:gd name="T4" fmla="*/ 0 w 11"/>
                  <a:gd name="T5" fmla="*/ 4 h 15"/>
                  <a:gd name="T6" fmla="*/ 11 w 11"/>
                  <a:gd name="T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11" y="13"/>
                    </a:moveTo>
                    <a:cubicBezTo>
                      <a:pt x="8" y="13"/>
                      <a:pt x="7" y="15"/>
                      <a:pt x="4" y="15"/>
                    </a:cubicBezTo>
                    <a:cubicBezTo>
                      <a:pt x="3" y="11"/>
                      <a:pt x="0" y="9"/>
                      <a:pt x="0" y="4"/>
                    </a:cubicBezTo>
                    <a:cubicBezTo>
                      <a:pt x="8" y="0"/>
                      <a:pt x="9" y="7"/>
                      <a:pt x="11" y="1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8" name="íṣlidê">
                <a:extLst>
                  <a:ext uri="{FF2B5EF4-FFF2-40B4-BE49-F238E27FC236}">
                    <a16:creationId xmlns:a16="http://schemas.microsoft.com/office/drawing/2014/main" id="{724A2B6A-3D77-478B-9C93-10263799A7ED}"/>
                  </a:ext>
                </a:extLst>
              </p:cNvPr>
              <p:cNvSpPr/>
              <p:nvPr/>
            </p:nvSpPr>
            <p:spPr bwMode="auto">
              <a:xfrm>
                <a:off x="1966913" y="3805238"/>
                <a:ext cx="133350" cy="149225"/>
              </a:xfrm>
              <a:custGeom>
                <a:avLst/>
                <a:gdLst>
                  <a:gd name="T0" fmla="*/ 14 w 42"/>
                  <a:gd name="T1" fmla="*/ 6 h 47"/>
                  <a:gd name="T2" fmla="*/ 13 w 42"/>
                  <a:gd name="T3" fmla="*/ 17 h 47"/>
                  <a:gd name="T4" fmla="*/ 42 w 42"/>
                  <a:gd name="T5" fmla="*/ 19 h 47"/>
                  <a:gd name="T6" fmla="*/ 38 w 42"/>
                  <a:gd name="T7" fmla="*/ 28 h 47"/>
                  <a:gd name="T8" fmla="*/ 20 w 42"/>
                  <a:gd name="T9" fmla="*/ 26 h 47"/>
                  <a:gd name="T10" fmla="*/ 33 w 42"/>
                  <a:gd name="T11" fmla="*/ 40 h 47"/>
                  <a:gd name="T12" fmla="*/ 28 w 42"/>
                  <a:gd name="T13" fmla="*/ 47 h 47"/>
                  <a:gd name="T14" fmla="*/ 14 w 42"/>
                  <a:gd name="T15" fmla="*/ 34 h 47"/>
                  <a:gd name="T16" fmla="*/ 2 w 42"/>
                  <a:gd name="T17" fmla="*/ 19 h 47"/>
                  <a:gd name="T18" fmla="*/ 14 w 42"/>
                  <a:gd name="T1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7">
                    <a:moveTo>
                      <a:pt x="14" y="6"/>
                    </a:moveTo>
                    <a:cubicBezTo>
                      <a:pt x="13" y="9"/>
                      <a:pt x="9" y="13"/>
                      <a:pt x="13" y="17"/>
                    </a:cubicBezTo>
                    <a:cubicBezTo>
                      <a:pt x="23" y="17"/>
                      <a:pt x="33" y="18"/>
                      <a:pt x="42" y="19"/>
                    </a:cubicBezTo>
                    <a:cubicBezTo>
                      <a:pt x="42" y="23"/>
                      <a:pt x="40" y="25"/>
                      <a:pt x="38" y="28"/>
                    </a:cubicBezTo>
                    <a:cubicBezTo>
                      <a:pt x="33" y="29"/>
                      <a:pt x="26" y="27"/>
                      <a:pt x="20" y="26"/>
                    </a:cubicBezTo>
                    <a:cubicBezTo>
                      <a:pt x="23" y="31"/>
                      <a:pt x="30" y="34"/>
                      <a:pt x="33" y="40"/>
                    </a:cubicBezTo>
                    <a:cubicBezTo>
                      <a:pt x="30" y="42"/>
                      <a:pt x="30" y="45"/>
                      <a:pt x="28" y="47"/>
                    </a:cubicBezTo>
                    <a:cubicBezTo>
                      <a:pt x="24" y="44"/>
                      <a:pt x="19" y="39"/>
                      <a:pt x="14" y="34"/>
                    </a:cubicBezTo>
                    <a:cubicBezTo>
                      <a:pt x="10" y="29"/>
                      <a:pt x="3" y="23"/>
                      <a:pt x="2" y="19"/>
                    </a:cubicBezTo>
                    <a:cubicBezTo>
                      <a:pt x="0" y="11"/>
                      <a:pt x="5" y="0"/>
                      <a:pt x="14" y="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9" name="í$ļïdè">
                <a:extLst>
                  <a:ext uri="{FF2B5EF4-FFF2-40B4-BE49-F238E27FC236}">
                    <a16:creationId xmlns:a16="http://schemas.microsoft.com/office/drawing/2014/main" id="{D5FA0E6C-6A7B-4B2C-9A7D-74E8B6A81E52}"/>
                  </a:ext>
                </a:extLst>
              </p:cNvPr>
              <p:cNvSpPr/>
              <p:nvPr/>
            </p:nvSpPr>
            <p:spPr bwMode="auto">
              <a:xfrm>
                <a:off x="177800" y="3846513"/>
                <a:ext cx="141288" cy="123825"/>
              </a:xfrm>
              <a:custGeom>
                <a:avLst/>
                <a:gdLst>
                  <a:gd name="T0" fmla="*/ 45 w 45"/>
                  <a:gd name="T1" fmla="*/ 11 h 39"/>
                  <a:gd name="T2" fmla="*/ 20 w 45"/>
                  <a:gd name="T3" fmla="*/ 24 h 39"/>
                  <a:gd name="T4" fmla="*/ 25 w 45"/>
                  <a:gd name="T5" fmla="*/ 34 h 39"/>
                  <a:gd name="T6" fmla="*/ 17 w 45"/>
                  <a:gd name="T7" fmla="*/ 39 h 39"/>
                  <a:gd name="T8" fmla="*/ 0 w 45"/>
                  <a:gd name="T9" fmla="*/ 6 h 39"/>
                  <a:gd name="T10" fmla="*/ 9 w 45"/>
                  <a:gd name="T11" fmla="*/ 2 h 39"/>
                  <a:gd name="T12" fmla="*/ 14 w 45"/>
                  <a:gd name="T13" fmla="*/ 13 h 39"/>
                  <a:gd name="T14" fmla="*/ 40 w 45"/>
                  <a:gd name="T15" fmla="*/ 0 h 39"/>
                  <a:gd name="T16" fmla="*/ 45 w 45"/>
                  <a:gd name="T1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39">
                    <a:moveTo>
                      <a:pt x="45" y="11"/>
                    </a:moveTo>
                    <a:cubicBezTo>
                      <a:pt x="37" y="15"/>
                      <a:pt x="28" y="19"/>
                      <a:pt x="20" y="24"/>
                    </a:cubicBezTo>
                    <a:cubicBezTo>
                      <a:pt x="22" y="27"/>
                      <a:pt x="23" y="31"/>
                      <a:pt x="25" y="34"/>
                    </a:cubicBezTo>
                    <a:cubicBezTo>
                      <a:pt x="24" y="37"/>
                      <a:pt x="19" y="37"/>
                      <a:pt x="17" y="39"/>
                    </a:cubicBezTo>
                    <a:cubicBezTo>
                      <a:pt x="11" y="29"/>
                      <a:pt x="6" y="18"/>
                      <a:pt x="0" y="6"/>
                    </a:cubicBezTo>
                    <a:cubicBezTo>
                      <a:pt x="4" y="5"/>
                      <a:pt x="6" y="3"/>
                      <a:pt x="9" y="2"/>
                    </a:cubicBezTo>
                    <a:cubicBezTo>
                      <a:pt x="11" y="6"/>
                      <a:pt x="12" y="9"/>
                      <a:pt x="14" y="13"/>
                    </a:cubicBezTo>
                    <a:cubicBezTo>
                      <a:pt x="23" y="9"/>
                      <a:pt x="31" y="4"/>
                      <a:pt x="40" y="0"/>
                    </a:cubicBezTo>
                    <a:cubicBezTo>
                      <a:pt x="42" y="4"/>
                      <a:pt x="44" y="7"/>
                      <a:pt x="45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0" name="iŝľiḓê">
                <a:extLst>
                  <a:ext uri="{FF2B5EF4-FFF2-40B4-BE49-F238E27FC236}">
                    <a16:creationId xmlns:a16="http://schemas.microsoft.com/office/drawing/2014/main" id="{D38B189C-DE8D-4A8D-A3C3-ACC671904AE6}"/>
                  </a:ext>
                </a:extLst>
              </p:cNvPr>
              <p:cNvSpPr/>
              <p:nvPr/>
            </p:nvSpPr>
            <p:spPr bwMode="auto">
              <a:xfrm>
                <a:off x="347663" y="4086225"/>
                <a:ext cx="203200" cy="158750"/>
              </a:xfrm>
              <a:custGeom>
                <a:avLst/>
                <a:gdLst>
                  <a:gd name="T0" fmla="*/ 64 w 64"/>
                  <a:gd name="T1" fmla="*/ 14 h 50"/>
                  <a:gd name="T2" fmla="*/ 43 w 64"/>
                  <a:gd name="T3" fmla="*/ 15 h 50"/>
                  <a:gd name="T4" fmla="*/ 51 w 64"/>
                  <a:gd name="T5" fmla="*/ 22 h 50"/>
                  <a:gd name="T6" fmla="*/ 38 w 64"/>
                  <a:gd name="T7" fmla="*/ 20 h 50"/>
                  <a:gd name="T8" fmla="*/ 35 w 64"/>
                  <a:gd name="T9" fmla="*/ 50 h 50"/>
                  <a:gd name="T10" fmla="*/ 22 w 64"/>
                  <a:gd name="T11" fmla="*/ 45 h 50"/>
                  <a:gd name="T12" fmla="*/ 29 w 64"/>
                  <a:gd name="T13" fmla="*/ 23 h 50"/>
                  <a:gd name="T14" fmla="*/ 0 w 64"/>
                  <a:gd name="T15" fmla="*/ 18 h 50"/>
                  <a:gd name="T16" fmla="*/ 8 w 64"/>
                  <a:gd name="T17" fmla="*/ 24 h 50"/>
                  <a:gd name="T18" fmla="*/ 25 w 64"/>
                  <a:gd name="T19" fmla="*/ 18 h 50"/>
                  <a:gd name="T20" fmla="*/ 14 w 64"/>
                  <a:gd name="T21" fmla="*/ 16 h 50"/>
                  <a:gd name="T22" fmla="*/ 14 w 64"/>
                  <a:gd name="T23" fmla="*/ 6 h 50"/>
                  <a:gd name="T24" fmla="*/ 31 w 64"/>
                  <a:gd name="T25" fmla="*/ 13 h 50"/>
                  <a:gd name="T26" fmla="*/ 42 w 64"/>
                  <a:gd name="T27" fmla="*/ 6 h 50"/>
                  <a:gd name="T28" fmla="*/ 45 w 64"/>
                  <a:gd name="T29" fmla="*/ 0 h 50"/>
                  <a:gd name="T30" fmla="*/ 47 w 64"/>
                  <a:gd name="T31" fmla="*/ 0 h 50"/>
                  <a:gd name="T32" fmla="*/ 64 w 64"/>
                  <a:gd name="T33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50">
                    <a:moveTo>
                      <a:pt x="64" y="14"/>
                    </a:moveTo>
                    <a:cubicBezTo>
                      <a:pt x="59" y="18"/>
                      <a:pt x="48" y="8"/>
                      <a:pt x="43" y="15"/>
                    </a:cubicBezTo>
                    <a:cubicBezTo>
                      <a:pt x="46" y="16"/>
                      <a:pt x="50" y="17"/>
                      <a:pt x="51" y="22"/>
                    </a:cubicBezTo>
                    <a:cubicBezTo>
                      <a:pt x="47" y="25"/>
                      <a:pt x="42" y="20"/>
                      <a:pt x="38" y="20"/>
                    </a:cubicBezTo>
                    <a:cubicBezTo>
                      <a:pt x="30" y="26"/>
                      <a:pt x="28" y="43"/>
                      <a:pt x="35" y="50"/>
                    </a:cubicBezTo>
                    <a:cubicBezTo>
                      <a:pt x="30" y="49"/>
                      <a:pt x="27" y="46"/>
                      <a:pt x="22" y="45"/>
                    </a:cubicBezTo>
                    <a:cubicBezTo>
                      <a:pt x="20" y="34"/>
                      <a:pt x="26" y="29"/>
                      <a:pt x="29" y="23"/>
                    </a:cubicBezTo>
                    <a:cubicBezTo>
                      <a:pt x="22" y="27"/>
                      <a:pt x="1" y="35"/>
                      <a:pt x="0" y="18"/>
                    </a:cubicBezTo>
                    <a:cubicBezTo>
                      <a:pt x="4" y="18"/>
                      <a:pt x="5" y="22"/>
                      <a:pt x="8" y="24"/>
                    </a:cubicBezTo>
                    <a:cubicBezTo>
                      <a:pt x="16" y="24"/>
                      <a:pt x="22" y="21"/>
                      <a:pt x="25" y="18"/>
                    </a:cubicBezTo>
                    <a:cubicBezTo>
                      <a:pt x="24" y="16"/>
                      <a:pt x="18" y="18"/>
                      <a:pt x="14" y="16"/>
                    </a:cubicBezTo>
                    <a:cubicBezTo>
                      <a:pt x="13" y="14"/>
                      <a:pt x="14" y="9"/>
                      <a:pt x="14" y="6"/>
                    </a:cubicBezTo>
                    <a:cubicBezTo>
                      <a:pt x="19" y="9"/>
                      <a:pt x="25" y="13"/>
                      <a:pt x="31" y="13"/>
                    </a:cubicBezTo>
                    <a:cubicBezTo>
                      <a:pt x="37" y="12"/>
                      <a:pt x="38" y="5"/>
                      <a:pt x="42" y="6"/>
                    </a:cubicBezTo>
                    <a:cubicBezTo>
                      <a:pt x="43" y="4"/>
                      <a:pt x="44" y="1"/>
                      <a:pt x="45" y="0"/>
                    </a:cubicBezTo>
                    <a:cubicBezTo>
                      <a:pt x="46" y="0"/>
                      <a:pt x="46" y="0"/>
                      <a:pt x="47" y="0"/>
                    </a:cubicBezTo>
                    <a:cubicBezTo>
                      <a:pt x="50" y="7"/>
                      <a:pt x="63" y="5"/>
                      <a:pt x="64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1" name="i$ľiḓê">
                <a:extLst>
                  <a:ext uri="{FF2B5EF4-FFF2-40B4-BE49-F238E27FC236}">
                    <a16:creationId xmlns:a16="http://schemas.microsoft.com/office/drawing/2014/main" id="{43803B2E-B5DD-45BD-A7B6-5B9FF6FB4B42}"/>
                  </a:ext>
                </a:extLst>
              </p:cNvPr>
              <p:cNvSpPr/>
              <p:nvPr/>
            </p:nvSpPr>
            <p:spPr bwMode="auto">
              <a:xfrm>
                <a:off x="646113" y="4264025"/>
                <a:ext cx="142875" cy="165100"/>
              </a:xfrm>
              <a:custGeom>
                <a:avLst/>
                <a:gdLst>
                  <a:gd name="T0" fmla="*/ 25 w 45"/>
                  <a:gd name="T1" fmla="*/ 34 h 52"/>
                  <a:gd name="T2" fmla="*/ 30 w 45"/>
                  <a:gd name="T3" fmla="*/ 35 h 52"/>
                  <a:gd name="T4" fmla="*/ 32 w 45"/>
                  <a:gd name="T5" fmla="*/ 30 h 52"/>
                  <a:gd name="T6" fmla="*/ 37 w 45"/>
                  <a:gd name="T7" fmla="*/ 37 h 52"/>
                  <a:gd name="T8" fmla="*/ 23 w 45"/>
                  <a:gd name="T9" fmla="*/ 39 h 52"/>
                  <a:gd name="T10" fmla="*/ 14 w 45"/>
                  <a:gd name="T11" fmla="*/ 52 h 52"/>
                  <a:gd name="T12" fmla="*/ 16 w 45"/>
                  <a:gd name="T13" fmla="*/ 39 h 52"/>
                  <a:gd name="T14" fmla="*/ 10 w 45"/>
                  <a:gd name="T15" fmla="*/ 34 h 52"/>
                  <a:gd name="T16" fmla="*/ 19 w 45"/>
                  <a:gd name="T17" fmla="*/ 34 h 52"/>
                  <a:gd name="T18" fmla="*/ 17 w 45"/>
                  <a:gd name="T19" fmla="*/ 28 h 52"/>
                  <a:gd name="T20" fmla="*/ 21 w 45"/>
                  <a:gd name="T21" fmla="*/ 28 h 52"/>
                  <a:gd name="T22" fmla="*/ 20 w 45"/>
                  <a:gd name="T23" fmla="*/ 25 h 52"/>
                  <a:gd name="T24" fmla="*/ 23 w 45"/>
                  <a:gd name="T25" fmla="*/ 24 h 52"/>
                  <a:gd name="T26" fmla="*/ 20 w 45"/>
                  <a:gd name="T27" fmla="*/ 20 h 52"/>
                  <a:gd name="T28" fmla="*/ 3 w 45"/>
                  <a:gd name="T29" fmla="*/ 37 h 52"/>
                  <a:gd name="T30" fmla="*/ 3 w 45"/>
                  <a:gd name="T31" fmla="*/ 30 h 52"/>
                  <a:gd name="T32" fmla="*/ 16 w 45"/>
                  <a:gd name="T33" fmla="*/ 11 h 52"/>
                  <a:gd name="T34" fmla="*/ 24 w 45"/>
                  <a:gd name="T35" fmla="*/ 0 h 52"/>
                  <a:gd name="T36" fmla="*/ 27 w 45"/>
                  <a:gd name="T37" fmla="*/ 10 h 52"/>
                  <a:gd name="T38" fmla="*/ 37 w 45"/>
                  <a:gd name="T39" fmla="*/ 0 h 52"/>
                  <a:gd name="T40" fmla="*/ 39 w 45"/>
                  <a:gd name="T41" fmla="*/ 8 h 52"/>
                  <a:gd name="T42" fmla="*/ 44 w 45"/>
                  <a:gd name="T43" fmla="*/ 15 h 52"/>
                  <a:gd name="T44" fmla="*/ 35 w 45"/>
                  <a:gd name="T45" fmla="*/ 18 h 52"/>
                  <a:gd name="T46" fmla="*/ 42 w 45"/>
                  <a:gd name="T47" fmla="*/ 18 h 52"/>
                  <a:gd name="T48" fmla="*/ 43 w 45"/>
                  <a:gd name="T49" fmla="*/ 22 h 52"/>
                  <a:gd name="T50" fmla="*/ 31 w 45"/>
                  <a:gd name="T51" fmla="*/ 22 h 52"/>
                  <a:gd name="T52" fmla="*/ 34 w 45"/>
                  <a:gd name="T53" fmla="*/ 26 h 52"/>
                  <a:gd name="T54" fmla="*/ 29 w 45"/>
                  <a:gd name="T55" fmla="*/ 28 h 52"/>
                  <a:gd name="T56" fmla="*/ 31 w 45"/>
                  <a:gd name="T57" fmla="*/ 30 h 52"/>
                  <a:gd name="T58" fmla="*/ 25 w 45"/>
                  <a:gd name="T59" fmla="*/ 34 h 52"/>
                  <a:gd name="T60" fmla="*/ 23 w 45"/>
                  <a:gd name="T61" fmla="*/ 18 h 52"/>
                  <a:gd name="T62" fmla="*/ 28 w 45"/>
                  <a:gd name="T63" fmla="*/ 16 h 52"/>
                  <a:gd name="T64" fmla="*/ 26 w 45"/>
                  <a:gd name="T65" fmla="*/ 9 h 52"/>
                  <a:gd name="T66" fmla="*/ 23 w 45"/>
                  <a:gd name="T67" fmla="*/ 18 h 52"/>
                  <a:gd name="T68" fmla="*/ 36 w 45"/>
                  <a:gd name="T69" fmla="*/ 14 h 52"/>
                  <a:gd name="T70" fmla="*/ 39 w 45"/>
                  <a:gd name="T71" fmla="*/ 13 h 52"/>
                  <a:gd name="T72" fmla="*/ 39 w 45"/>
                  <a:gd name="T73" fmla="*/ 12 h 52"/>
                  <a:gd name="T74" fmla="*/ 38 w 45"/>
                  <a:gd name="T75" fmla="*/ 11 h 52"/>
                  <a:gd name="T76" fmla="*/ 36 w 45"/>
                  <a:gd name="T77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5" h="52">
                    <a:moveTo>
                      <a:pt x="25" y="34"/>
                    </a:moveTo>
                    <a:cubicBezTo>
                      <a:pt x="25" y="35"/>
                      <a:pt x="28" y="35"/>
                      <a:pt x="30" y="35"/>
                    </a:cubicBezTo>
                    <a:cubicBezTo>
                      <a:pt x="32" y="35"/>
                      <a:pt x="31" y="31"/>
                      <a:pt x="32" y="30"/>
                    </a:cubicBezTo>
                    <a:cubicBezTo>
                      <a:pt x="34" y="32"/>
                      <a:pt x="35" y="35"/>
                      <a:pt x="37" y="37"/>
                    </a:cubicBezTo>
                    <a:cubicBezTo>
                      <a:pt x="36" y="40"/>
                      <a:pt x="28" y="38"/>
                      <a:pt x="23" y="39"/>
                    </a:cubicBezTo>
                    <a:cubicBezTo>
                      <a:pt x="19" y="42"/>
                      <a:pt x="19" y="49"/>
                      <a:pt x="14" y="52"/>
                    </a:cubicBezTo>
                    <a:cubicBezTo>
                      <a:pt x="8" y="49"/>
                      <a:pt x="14" y="44"/>
                      <a:pt x="16" y="39"/>
                    </a:cubicBezTo>
                    <a:cubicBezTo>
                      <a:pt x="13" y="39"/>
                      <a:pt x="11" y="37"/>
                      <a:pt x="10" y="34"/>
                    </a:cubicBezTo>
                    <a:cubicBezTo>
                      <a:pt x="12" y="33"/>
                      <a:pt x="17" y="35"/>
                      <a:pt x="19" y="34"/>
                    </a:cubicBezTo>
                    <a:cubicBezTo>
                      <a:pt x="19" y="31"/>
                      <a:pt x="17" y="31"/>
                      <a:pt x="17" y="28"/>
                    </a:cubicBezTo>
                    <a:cubicBezTo>
                      <a:pt x="18" y="28"/>
                      <a:pt x="20" y="28"/>
                      <a:pt x="21" y="28"/>
                    </a:cubicBezTo>
                    <a:cubicBezTo>
                      <a:pt x="21" y="27"/>
                      <a:pt x="20" y="26"/>
                      <a:pt x="20" y="25"/>
                    </a:cubicBezTo>
                    <a:cubicBezTo>
                      <a:pt x="20" y="23"/>
                      <a:pt x="22" y="24"/>
                      <a:pt x="23" y="24"/>
                    </a:cubicBezTo>
                    <a:cubicBezTo>
                      <a:pt x="24" y="21"/>
                      <a:pt x="21" y="21"/>
                      <a:pt x="20" y="20"/>
                    </a:cubicBezTo>
                    <a:cubicBezTo>
                      <a:pt x="13" y="24"/>
                      <a:pt x="11" y="34"/>
                      <a:pt x="3" y="37"/>
                    </a:cubicBezTo>
                    <a:cubicBezTo>
                      <a:pt x="0" y="36"/>
                      <a:pt x="2" y="33"/>
                      <a:pt x="3" y="30"/>
                    </a:cubicBezTo>
                    <a:cubicBezTo>
                      <a:pt x="10" y="27"/>
                      <a:pt x="16" y="22"/>
                      <a:pt x="16" y="11"/>
                    </a:cubicBezTo>
                    <a:cubicBezTo>
                      <a:pt x="22" y="11"/>
                      <a:pt x="22" y="4"/>
                      <a:pt x="24" y="0"/>
                    </a:cubicBezTo>
                    <a:cubicBezTo>
                      <a:pt x="28" y="1"/>
                      <a:pt x="30" y="7"/>
                      <a:pt x="27" y="10"/>
                    </a:cubicBezTo>
                    <a:cubicBezTo>
                      <a:pt x="34" y="11"/>
                      <a:pt x="32" y="2"/>
                      <a:pt x="37" y="0"/>
                    </a:cubicBezTo>
                    <a:cubicBezTo>
                      <a:pt x="38" y="3"/>
                      <a:pt x="41" y="5"/>
                      <a:pt x="39" y="8"/>
                    </a:cubicBezTo>
                    <a:cubicBezTo>
                      <a:pt x="42" y="9"/>
                      <a:pt x="45" y="10"/>
                      <a:pt x="44" y="15"/>
                    </a:cubicBezTo>
                    <a:cubicBezTo>
                      <a:pt x="41" y="16"/>
                      <a:pt x="37" y="16"/>
                      <a:pt x="35" y="18"/>
                    </a:cubicBezTo>
                    <a:cubicBezTo>
                      <a:pt x="36" y="19"/>
                      <a:pt x="40" y="18"/>
                      <a:pt x="42" y="18"/>
                    </a:cubicBezTo>
                    <a:cubicBezTo>
                      <a:pt x="42" y="19"/>
                      <a:pt x="43" y="20"/>
                      <a:pt x="43" y="22"/>
                    </a:cubicBezTo>
                    <a:cubicBezTo>
                      <a:pt x="40" y="23"/>
                      <a:pt x="35" y="20"/>
                      <a:pt x="31" y="22"/>
                    </a:cubicBezTo>
                    <a:cubicBezTo>
                      <a:pt x="31" y="24"/>
                      <a:pt x="33" y="24"/>
                      <a:pt x="34" y="26"/>
                    </a:cubicBezTo>
                    <a:cubicBezTo>
                      <a:pt x="33" y="27"/>
                      <a:pt x="32" y="28"/>
                      <a:pt x="29" y="28"/>
                    </a:cubicBezTo>
                    <a:cubicBezTo>
                      <a:pt x="29" y="29"/>
                      <a:pt x="30" y="30"/>
                      <a:pt x="31" y="30"/>
                    </a:cubicBezTo>
                    <a:cubicBezTo>
                      <a:pt x="31" y="33"/>
                      <a:pt x="25" y="31"/>
                      <a:pt x="25" y="34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27" y="17"/>
                      <a:pt x="28" y="16"/>
                    </a:cubicBezTo>
                    <a:cubicBezTo>
                      <a:pt x="27" y="13"/>
                      <a:pt x="23" y="13"/>
                      <a:pt x="26" y="9"/>
                    </a:cubicBezTo>
                    <a:cubicBezTo>
                      <a:pt x="20" y="9"/>
                      <a:pt x="21" y="14"/>
                      <a:pt x="23" y="18"/>
                    </a:cubicBezTo>
                    <a:close/>
                    <a:moveTo>
                      <a:pt x="36" y="14"/>
                    </a:moveTo>
                    <a:cubicBezTo>
                      <a:pt x="38" y="14"/>
                      <a:pt x="38" y="13"/>
                      <a:pt x="39" y="13"/>
                    </a:cubicBezTo>
                    <a:cubicBezTo>
                      <a:pt x="39" y="13"/>
                      <a:pt x="39" y="12"/>
                      <a:pt x="39" y="12"/>
                    </a:cubicBezTo>
                    <a:cubicBezTo>
                      <a:pt x="38" y="12"/>
                      <a:pt x="38" y="11"/>
                      <a:pt x="38" y="11"/>
                    </a:cubicBezTo>
                    <a:cubicBezTo>
                      <a:pt x="38" y="13"/>
                      <a:pt x="35" y="12"/>
                      <a:pt x="36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2" name="îṩ1ïḑè">
                <a:extLst>
                  <a:ext uri="{FF2B5EF4-FFF2-40B4-BE49-F238E27FC236}">
                    <a16:creationId xmlns:a16="http://schemas.microsoft.com/office/drawing/2014/main" id="{4A00462F-FB56-4F0A-AF1C-B00843D79A7A}"/>
                  </a:ext>
                </a:extLst>
              </p:cNvPr>
              <p:cNvSpPr/>
              <p:nvPr/>
            </p:nvSpPr>
            <p:spPr bwMode="auto">
              <a:xfrm>
                <a:off x="1565275" y="4292600"/>
                <a:ext cx="66675" cy="123825"/>
              </a:xfrm>
              <a:custGeom>
                <a:avLst/>
                <a:gdLst>
                  <a:gd name="T0" fmla="*/ 11 w 21"/>
                  <a:gd name="T1" fmla="*/ 1 h 39"/>
                  <a:gd name="T2" fmla="*/ 13 w 21"/>
                  <a:gd name="T3" fmla="*/ 11 h 39"/>
                  <a:gd name="T4" fmla="*/ 13 w 21"/>
                  <a:gd name="T5" fmla="*/ 8 h 39"/>
                  <a:gd name="T6" fmla="*/ 21 w 21"/>
                  <a:gd name="T7" fmla="*/ 8 h 39"/>
                  <a:gd name="T8" fmla="*/ 14 w 21"/>
                  <a:gd name="T9" fmla="*/ 19 h 39"/>
                  <a:gd name="T10" fmla="*/ 15 w 21"/>
                  <a:gd name="T11" fmla="*/ 28 h 39"/>
                  <a:gd name="T12" fmla="*/ 3 w 21"/>
                  <a:gd name="T13" fmla="*/ 39 h 39"/>
                  <a:gd name="T14" fmla="*/ 10 w 21"/>
                  <a:gd name="T15" fmla="*/ 26 h 39"/>
                  <a:gd name="T16" fmla="*/ 6 w 21"/>
                  <a:gd name="T17" fmla="*/ 32 h 39"/>
                  <a:gd name="T18" fmla="*/ 0 w 21"/>
                  <a:gd name="T19" fmla="*/ 28 h 39"/>
                  <a:gd name="T20" fmla="*/ 9 w 21"/>
                  <a:gd name="T21" fmla="*/ 18 h 39"/>
                  <a:gd name="T22" fmla="*/ 3 w 21"/>
                  <a:gd name="T23" fmla="*/ 1 h 39"/>
                  <a:gd name="T24" fmla="*/ 11 w 21"/>
                  <a:gd name="T2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39">
                    <a:moveTo>
                      <a:pt x="11" y="1"/>
                    </a:moveTo>
                    <a:cubicBezTo>
                      <a:pt x="13" y="3"/>
                      <a:pt x="11" y="9"/>
                      <a:pt x="13" y="11"/>
                    </a:cubicBezTo>
                    <a:cubicBezTo>
                      <a:pt x="15" y="10"/>
                      <a:pt x="13" y="9"/>
                      <a:pt x="13" y="8"/>
                    </a:cubicBezTo>
                    <a:cubicBezTo>
                      <a:pt x="16" y="8"/>
                      <a:pt x="19" y="6"/>
                      <a:pt x="21" y="8"/>
                    </a:cubicBezTo>
                    <a:cubicBezTo>
                      <a:pt x="20" y="12"/>
                      <a:pt x="15" y="14"/>
                      <a:pt x="14" y="19"/>
                    </a:cubicBezTo>
                    <a:cubicBezTo>
                      <a:pt x="13" y="22"/>
                      <a:pt x="15" y="25"/>
                      <a:pt x="15" y="28"/>
                    </a:cubicBezTo>
                    <a:cubicBezTo>
                      <a:pt x="14" y="35"/>
                      <a:pt x="10" y="38"/>
                      <a:pt x="3" y="39"/>
                    </a:cubicBezTo>
                    <a:cubicBezTo>
                      <a:pt x="4" y="34"/>
                      <a:pt x="13" y="33"/>
                      <a:pt x="10" y="26"/>
                    </a:cubicBezTo>
                    <a:cubicBezTo>
                      <a:pt x="7" y="27"/>
                      <a:pt x="8" y="31"/>
                      <a:pt x="6" y="32"/>
                    </a:cubicBezTo>
                    <a:cubicBezTo>
                      <a:pt x="3" y="32"/>
                      <a:pt x="1" y="30"/>
                      <a:pt x="0" y="28"/>
                    </a:cubicBezTo>
                    <a:cubicBezTo>
                      <a:pt x="3" y="25"/>
                      <a:pt x="7" y="22"/>
                      <a:pt x="9" y="18"/>
                    </a:cubicBezTo>
                    <a:cubicBezTo>
                      <a:pt x="7" y="12"/>
                      <a:pt x="4" y="7"/>
                      <a:pt x="3" y="1"/>
                    </a:cubicBezTo>
                    <a:cubicBezTo>
                      <a:pt x="5" y="0"/>
                      <a:pt x="9" y="1"/>
                      <a:pt x="11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3" name="íśḻîḍé">
                <a:extLst>
                  <a:ext uri="{FF2B5EF4-FFF2-40B4-BE49-F238E27FC236}">
                    <a16:creationId xmlns:a16="http://schemas.microsoft.com/office/drawing/2014/main" id="{652CC1CD-64F8-4ABF-A4C2-319B5344965C}"/>
                  </a:ext>
                </a:extLst>
              </p:cNvPr>
              <p:cNvSpPr/>
              <p:nvPr/>
            </p:nvSpPr>
            <p:spPr bwMode="auto">
              <a:xfrm>
                <a:off x="969963" y="4359275"/>
                <a:ext cx="61913" cy="31750"/>
              </a:xfrm>
              <a:custGeom>
                <a:avLst/>
                <a:gdLst>
                  <a:gd name="T0" fmla="*/ 0 w 20"/>
                  <a:gd name="T1" fmla="*/ 9 h 10"/>
                  <a:gd name="T2" fmla="*/ 15 w 20"/>
                  <a:gd name="T3" fmla="*/ 0 h 10"/>
                  <a:gd name="T4" fmla="*/ 0 w 20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0">
                    <a:moveTo>
                      <a:pt x="0" y="9"/>
                    </a:moveTo>
                    <a:cubicBezTo>
                      <a:pt x="3" y="4"/>
                      <a:pt x="10" y="0"/>
                      <a:pt x="15" y="0"/>
                    </a:cubicBezTo>
                    <a:cubicBezTo>
                      <a:pt x="20" y="10"/>
                      <a:pt x="5" y="6"/>
                      <a:pt x="0" y="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4" name="íśļiḍè">
                <a:extLst>
                  <a:ext uri="{FF2B5EF4-FFF2-40B4-BE49-F238E27FC236}">
                    <a16:creationId xmlns:a16="http://schemas.microsoft.com/office/drawing/2014/main" id="{95934056-C7B3-4A78-AA7E-9D81AD2CC2E3}"/>
                  </a:ext>
                </a:extLst>
              </p:cNvPr>
              <p:cNvSpPr/>
              <p:nvPr/>
            </p:nvSpPr>
            <p:spPr bwMode="auto">
              <a:xfrm>
                <a:off x="1260475" y="4356100"/>
                <a:ext cx="155575" cy="155575"/>
              </a:xfrm>
              <a:custGeom>
                <a:avLst/>
                <a:gdLst>
                  <a:gd name="T0" fmla="*/ 26 w 49"/>
                  <a:gd name="T1" fmla="*/ 0 h 49"/>
                  <a:gd name="T2" fmla="*/ 36 w 49"/>
                  <a:gd name="T3" fmla="*/ 6 h 49"/>
                  <a:gd name="T4" fmla="*/ 30 w 49"/>
                  <a:gd name="T5" fmla="*/ 18 h 49"/>
                  <a:gd name="T6" fmla="*/ 33 w 49"/>
                  <a:gd name="T7" fmla="*/ 28 h 49"/>
                  <a:gd name="T8" fmla="*/ 49 w 49"/>
                  <a:gd name="T9" fmla="*/ 32 h 49"/>
                  <a:gd name="T10" fmla="*/ 39 w 49"/>
                  <a:gd name="T11" fmla="*/ 40 h 49"/>
                  <a:gd name="T12" fmla="*/ 32 w 49"/>
                  <a:gd name="T13" fmla="*/ 36 h 49"/>
                  <a:gd name="T14" fmla="*/ 24 w 49"/>
                  <a:gd name="T15" fmla="*/ 46 h 49"/>
                  <a:gd name="T16" fmla="*/ 21 w 49"/>
                  <a:gd name="T17" fmla="*/ 45 h 49"/>
                  <a:gd name="T18" fmla="*/ 18 w 49"/>
                  <a:gd name="T19" fmla="*/ 49 h 49"/>
                  <a:gd name="T20" fmla="*/ 9 w 49"/>
                  <a:gd name="T21" fmla="*/ 46 h 49"/>
                  <a:gd name="T22" fmla="*/ 14 w 49"/>
                  <a:gd name="T23" fmla="*/ 42 h 49"/>
                  <a:gd name="T24" fmla="*/ 13 w 49"/>
                  <a:gd name="T25" fmla="*/ 31 h 49"/>
                  <a:gd name="T26" fmla="*/ 7 w 49"/>
                  <a:gd name="T27" fmla="*/ 42 h 49"/>
                  <a:gd name="T28" fmla="*/ 0 w 49"/>
                  <a:gd name="T29" fmla="*/ 41 h 49"/>
                  <a:gd name="T30" fmla="*/ 11 w 49"/>
                  <a:gd name="T31" fmla="*/ 21 h 49"/>
                  <a:gd name="T32" fmla="*/ 6 w 49"/>
                  <a:gd name="T33" fmla="*/ 18 h 49"/>
                  <a:gd name="T34" fmla="*/ 11 w 49"/>
                  <a:gd name="T35" fmla="*/ 13 h 49"/>
                  <a:gd name="T36" fmla="*/ 10 w 49"/>
                  <a:gd name="T37" fmla="*/ 5 h 49"/>
                  <a:gd name="T38" fmla="*/ 20 w 49"/>
                  <a:gd name="T39" fmla="*/ 10 h 49"/>
                  <a:gd name="T40" fmla="*/ 17 w 49"/>
                  <a:gd name="T41" fmla="*/ 16 h 49"/>
                  <a:gd name="T42" fmla="*/ 27 w 49"/>
                  <a:gd name="T43" fmla="*/ 8 h 49"/>
                  <a:gd name="T44" fmla="*/ 26 w 49"/>
                  <a:gd name="T45" fmla="*/ 0 h 49"/>
                  <a:gd name="T46" fmla="*/ 17 w 49"/>
                  <a:gd name="T47" fmla="*/ 20 h 49"/>
                  <a:gd name="T48" fmla="*/ 19 w 49"/>
                  <a:gd name="T49" fmla="*/ 42 h 49"/>
                  <a:gd name="T50" fmla="*/ 27 w 49"/>
                  <a:gd name="T51" fmla="*/ 32 h 49"/>
                  <a:gd name="T52" fmla="*/ 23 w 49"/>
                  <a:gd name="T53" fmla="*/ 27 h 49"/>
                  <a:gd name="T54" fmla="*/ 30 w 49"/>
                  <a:gd name="T55" fmla="*/ 24 h 49"/>
                  <a:gd name="T56" fmla="*/ 25 w 49"/>
                  <a:gd name="T57" fmla="*/ 21 h 49"/>
                  <a:gd name="T58" fmla="*/ 25 w 49"/>
                  <a:gd name="T59" fmla="*/ 16 h 49"/>
                  <a:gd name="T60" fmla="*/ 17 w 49"/>
                  <a:gd name="T61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" h="49">
                    <a:moveTo>
                      <a:pt x="26" y="0"/>
                    </a:moveTo>
                    <a:cubicBezTo>
                      <a:pt x="31" y="0"/>
                      <a:pt x="34" y="2"/>
                      <a:pt x="36" y="6"/>
                    </a:cubicBezTo>
                    <a:cubicBezTo>
                      <a:pt x="32" y="8"/>
                      <a:pt x="31" y="13"/>
                      <a:pt x="30" y="18"/>
                    </a:cubicBezTo>
                    <a:cubicBezTo>
                      <a:pt x="35" y="18"/>
                      <a:pt x="37" y="24"/>
                      <a:pt x="33" y="28"/>
                    </a:cubicBezTo>
                    <a:cubicBezTo>
                      <a:pt x="35" y="33"/>
                      <a:pt x="43" y="33"/>
                      <a:pt x="49" y="32"/>
                    </a:cubicBezTo>
                    <a:cubicBezTo>
                      <a:pt x="46" y="36"/>
                      <a:pt x="42" y="37"/>
                      <a:pt x="39" y="40"/>
                    </a:cubicBezTo>
                    <a:cubicBezTo>
                      <a:pt x="36" y="39"/>
                      <a:pt x="34" y="37"/>
                      <a:pt x="32" y="36"/>
                    </a:cubicBezTo>
                    <a:cubicBezTo>
                      <a:pt x="29" y="39"/>
                      <a:pt x="27" y="43"/>
                      <a:pt x="24" y="46"/>
                    </a:cubicBezTo>
                    <a:cubicBezTo>
                      <a:pt x="22" y="46"/>
                      <a:pt x="21" y="46"/>
                      <a:pt x="21" y="45"/>
                    </a:cubicBezTo>
                    <a:cubicBezTo>
                      <a:pt x="19" y="46"/>
                      <a:pt x="19" y="48"/>
                      <a:pt x="18" y="49"/>
                    </a:cubicBezTo>
                    <a:cubicBezTo>
                      <a:pt x="15" y="48"/>
                      <a:pt x="13" y="46"/>
                      <a:pt x="9" y="46"/>
                    </a:cubicBezTo>
                    <a:cubicBezTo>
                      <a:pt x="9" y="43"/>
                      <a:pt x="13" y="44"/>
                      <a:pt x="14" y="42"/>
                    </a:cubicBezTo>
                    <a:cubicBezTo>
                      <a:pt x="14" y="39"/>
                      <a:pt x="13" y="35"/>
                      <a:pt x="13" y="31"/>
                    </a:cubicBezTo>
                    <a:cubicBezTo>
                      <a:pt x="9" y="34"/>
                      <a:pt x="10" y="40"/>
                      <a:pt x="7" y="42"/>
                    </a:cubicBezTo>
                    <a:cubicBezTo>
                      <a:pt x="4" y="43"/>
                      <a:pt x="3" y="41"/>
                      <a:pt x="0" y="41"/>
                    </a:cubicBezTo>
                    <a:cubicBezTo>
                      <a:pt x="4" y="35"/>
                      <a:pt x="10" y="30"/>
                      <a:pt x="11" y="21"/>
                    </a:cubicBezTo>
                    <a:cubicBezTo>
                      <a:pt x="10" y="20"/>
                      <a:pt x="6" y="21"/>
                      <a:pt x="6" y="18"/>
                    </a:cubicBezTo>
                    <a:cubicBezTo>
                      <a:pt x="6" y="15"/>
                      <a:pt x="10" y="16"/>
                      <a:pt x="11" y="13"/>
                    </a:cubicBezTo>
                    <a:cubicBezTo>
                      <a:pt x="11" y="10"/>
                      <a:pt x="9" y="8"/>
                      <a:pt x="10" y="5"/>
                    </a:cubicBezTo>
                    <a:cubicBezTo>
                      <a:pt x="16" y="5"/>
                      <a:pt x="17" y="8"/>
                      <a:pt x="20" y="10"/>
                    </a:cubicBezTo>
                    <a:cubicBezTo>
                      <a:pt x="20" y="14"/>
                      <a:pt x="17" y="13"/>
                      <a:pt x="17" y="16"/>
                    </a:cubicBezTo>
                    <a:cubicBezTo>
                      <a:pt x="20" y="16"/>
                      <a:pt x="24" y="11"/>
                      <a:pt x="27" y="8"/>
                    </a:cubicBezTo>
                    <a:cubicBezTo>
                      <a:pt x="27" y="5"/>
                      <a:pt x="25" y="3"/>
                      <a:pt x="26" y="0"/>
                    </a:cubicBezTo>
                    <a:close/>
                    <a:moveTo>
                      <a:pt x="17" y="20"/>
                    </a:moveTo>
                    <a:cubicBezTo>
                      <a:pt x="17" y="28"/>
                      <a:pt x="18" y="35"/>
                      <a:pt x="19" y="42"/>
                    </a:cubicBezTo>
                    <a:cubicBezTo>
                      <a:pt x="24" y="41"/>
                      <a:pt x="26" y="37"/>
                      <a:pt x="27" y="32"/>
                    </a:cubicBezTo>
                    <a:cubicBezTo>
                      <a:pt x="26" y="30"/>
                      <a:pt x="24" y="29"/>
                      <a:pt x="23" y="27"/>
                    </a:cubicBezTo>
                    <a:cubicBezTo>
                      <a:pt x="26" y="25"/>
                      <a:pt x="30" y="30"/>
                      <a:pt x="30" y="24"/>
                    </a:cubicBezTo>
                    <a:cubicBezTo>
                      <a:pt x="27" y="25"/>
                      <a:pt x="25" y="24"/>
                      <a:pt x="25" y="21"/>
                    </a:cubicBezTo>
                    <a:cubicBezTo>
                      <a:pt x="24" y="20"/>
                      <a:pt x="28" y="16"/>
                      <a:pt x="25" y="16"/>
                    </a:cubicBezTo>
                    <a:cubicBezTo>
                      <a:pt x="24" y="19"/>
                      <a:pt x="20" y="19"/>
                      <a:pt x="17" y="2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5" name="iŝļïḍè">
                <a:extLst>
                  <a:ext uri="{FF2B5EF4-FFF2-40B4-BE49-F238E27FC236}">
                    <a16:creationId xmlns:a16="http://schemas.microsoft.com/office/drawing/2014/main" id="{5D2AE6DD-1AF9-48F6-8F6A-1674E77AE6E8}"/>
                  </a:ext>
                </a:extLst>
              </p:cNvPr>
              <p:cNvSpPr/>
              <p:nvPr/>
            </p:nvSpPr>
            <p:spPr bwMode="auto">
              <a:xfrm>
                <a:off x="1616075" y="4356100"/>
                <a:ext cx="55563" cy="25400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8 h 8"/>
                  <a:gd name="T4" fmla="*/ 0 w 18"/>
                  <a:gd name="T5" fmla="*/ 1 h 8"/>
                  <a:gd name="T6" fmla="*/ 16 w 1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8" y="2"/>
                      <a:pt x="12" y="6"/>
                      <a:pt x="11" y="8"/>
                    </a:cubicBezTo>
                    <a:cubicBezTo>
                      <a:pt x="5" y="8"/>
                      <a:pt x="1" y="5"/>
                      <a:pt x="0" y="1"/>
                    </a:cubicBezTo>
                    <a:cubicBezTo>
                      <a:pt x="5" y="3"/>
                      <a:pt x="12" y="3"/>
                      <a:pt x="16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6" name="íṩ1îḑè">
                <a:extLst>
                  <a:ext uri="{FF2B5EF4-FFF2-40B4-BE49-F238E27FC236}">
                    <a16:creationId xmlns:a16="http://schemas.microsoft.com/office/drawing/2014/main" id="{CC0922E5-8A02-468C-8F77-130768A63D0C}"/>
                  </a:ext>
                </a:extLst>
              </p:cNvPr>
              <p:cNvSpPr/>
              <p:nvPr/>
            </p:nvSpPr>
            <p:spPr bwMode="auto">
              <a:xfrm>
                <a:off x="938213" y="4359275"/>
                <a:ext cx="144463" cy="168275"/>
              </a:xfrm>
              <a:custGeom>
                <a:avLst/>
                <a:gdLst>
                  <a:gd name="T0" fmla="*/ 35 w 46"/>
                  <a:gd name="T1" fmla="*/ 0 h 53"/>
                  <a:gd name="T2" fmla="*/ 40 w 46"/>
                  <a:gd name="T3" fmla="*/ 4 h 53"/>
                  <a:gd name="T4" fmla="*/ 37 w 46"/>
                  <a:gd name="T5" fmla="*/ 22 h 53"/>
                  <a:gd name="T6" fmla="*/ 41 w 46"/>
                  <a:gd name="T7" fmla="*/ 18 h 53"/>
                  <a:gd name="T8" fmla="*/ 36 w 46"/>
                  <a:gd name="T9" fmla="*/ 28 h 53"/>
                  <a:gd name="T10" fmla="*/ 27 w 46"/>
                  <a:gd name="T11" fmla="*/ 53 h 53"/>
                  <a:gd name="T12" fmla="*/ 31 w 46"/>
                  <a:gd name="T13" fmla="*/ 32 h 53"/>
                  <a:gd name="T14" fmla="*/ 23 w 46"/>
                  <a:gd name="T15" fmla="*/ 34 h 53"/>
                  <a:gd name="T16" fmla="*/ 25 w 46"/>
                  <a:gd name="T17" fmla="*/ 22 h 53"/>
                  <a:gd name="T18" fmla="*/ 14 w 46"/>
                  <a:gd name="T19" fmla="*/ 38 h 53"/>
                  <a:gd name="T20" fmla="*/ 11 w 46"/>
                  <a:gd name="T21" fmla="*/ 34 h 53"/>
                  <a:gd name="T22" fmla="*/ 6 w 46"/>
                  <a:gd name="T23" fmla="*/ 36 h 53"/>
                  <a:gd name="T24" fmla="*/ 9 w 46"/>
                  <a:gd name="T25" fmla="*/ 26 h 53"/>
                  <a:gd name="T26" fmla="*/ 12 w 46"/>
                  <a:gd name="T27" fmla="*/ 28 h 53"/>
                  <a:gd name="T28" fmla="*/ 14 w 46"/>
                  <a:gd name="T29" fmla="*/ 20 h 53"/>
                  <a:gd name="T30" fmla="*/ 6 w 46"/>
                  <a:gd name="T31" fmla="*/ 24 h 53"/>
                  <a:gd name="T32" fmla="*/ 0 w 46"/>
                  <a:gd name="T33" fmla="*/ 22 h 53"/>
                  <a:gd name="T34" fmla="*/ 18 w 46"/>
                  <a:gd name="T35" fmla="*/ 9 h 53"/>
                  <a:gd name="T36" fmla="*/ 22 w 46"/>
                  <a:gd name="T37" fmla="*/ 15 h 53"/>
                  <a:gd name="T38" fmla="*/ 18 w 46"/>
                  <a:gd name="T39" fmla="*/ 23 h 53"/>
                  <a:gd name="T40" fmla="*/ 26 w 46"/>
                  <a:gd name="T41" fmla="*/ 17 h 53"/>
                  <a:gd name="T42" fmla="*/ 24 w 46"/>
                  <a:gd name="T43" fmla="*/ 7 h 53"/>
                  <a:gd name="T44" fmla="*/ 29 w 46"/>
                  <a:gd name="T45" fmla="*/ 26 h 53"/>
                  <a:gd name="T46" fmla="*/ 35 w 46"/>
                  <a:gd name="T4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53">
                    <a:moveTo>
                      <a:pt x="35" y="0"/>
                    </a:moveTo>
                    <a:cubicBezTo>
                      <a:pt x="38" y="0"/>
                      <a:pt x="39" y="3"/>
                      <a:pt x="40" y="4"/>
                    </a:cubicBezTo>
                    <a:cubicBezTo>
                      <a:pt x="40" y="11"/>
                      <a:pt x="37" y="15"/>
                      <a:pt x="37" y="22"/>
                    </a:cubicBezTo>
                    <a:cubicBezTo>
                      <a:pt x="40" y="22"/>
                      <a:pt x="40" y="19"/>
                      <a:pt x="41" y="18"/>
                    </a:cubicBezTo>
                    <a:cubicBezTo>
                      <a:pt x="46" y="23"/>
                      <a:pt x="39" y="26"/>
                      <a:pt x="36" y="28"/>
                    </a:cubicBezTo>
                    <a:cubicBezTo>
                      <a:pt x="33" y="37"/>
                      <a:pt x="35" y="50"/>
                      <a:pt x="27" y="53"/>
                    </a:cubicBezTo>
                    <a:cubicBezTo>
                      <a:pt x="27" y="45"/>
                      <a:pt x="29" y="38"/>
                      <a:pt x="31" y="32"/>
                    </a:cubicBezTo>
                    <a:cubicBezTo>
                      <a:pt x="27" y="31"/>
                      <a:pt x="27" y="34"/>
                      <a:pt x="23" y="34"/>
                    </a:cubicBezTo>
                    <a:cubicBezTo>
                      <a:pt x="19" y="30"/>
                      <a:pt x="28" y="27"/>
                      <a:pt x="25" y="22"/>
                    </a:cubicBezTo>
                    <a:cubicBezTo>
                      <a:pt x="19" y="25"/>
                      <a:pt x="16" y="31"/>
                      <a:pt x="14" y="38"/>
                    </a:cubicBezTo>
                    <a:cubicBezTo>
                      <a:pt x="12" y="38"/>
                      <a:pt x="10" y="36"/>
                      <a:pt x="11" y="34"/>
                    </a:cubicBezTo>
                    <a:cubicBezTo>
                      <a:pt x="8" y="33"/>
                      <a:pt x="8" y="38"/>
                      <a:pt x="6" y="36"/>
                    </a:cubicBezTo>
                    <a:cubicBezTo>
                      <a:pt x="2" y="33"/>
                      <a:pt x="7" y="28"/>
                      <a:pt x="9" y="26"/>
                    </a:cubicBezTo>
                    <a:cubicBezTo>
                      <a:pt x="11" y="26"/>
                      <a:pt x="10" y="29"/>
                      <a:pt x="12" y="28"/>
                    </a:cubicBezTo>
                    <a:cubicBezTo>
                      <a:pt x="13" y="26"/>
                      <a:pt x="13" y="22"/>
                      <a:pt x="14" y="20"/>
                    </a:cubicBezTo>
                    <a:cubicBezTo>
                      <a:pt x="12" y="19"/>
                      <a:pt x="8" y="22"/>
                      <a:pt x="6" y="24"/>
                    </a:cubicBezTo>
                    <a:cubicBezTo>
                      <a:pt x="3" y="25"/>
                      <a:pt x="2" y="23"/>
                      <a:pt x="0" y="22"/>
                    </a:cubicBezTo>
                    <a:cubicBezTo>
                      <a:pt x="5" y="17"/>
                      <a:pt x="15" y="17"/>
                      <a:pt x="18" y="9"/>
                    </a:cubicBezTo>
                    <a:cubicBezTo>
                      <a:pt x="21" y="10"/>
                      <a:pt x="21" y="12"/>
                      <a:pt x="22" y="15"/>
                    </a:cubicBezTo>
                    <a:cubicBezTo>
                      <a:pt x="21" y="18"/>
                      <a:pt x="18" y="19"/>
                      <a:pt x="18" y="23"/>
                    </a:cubicBezTo>
                    <a:cubicBezTo>
                      <a:pt x="22" y="22"/>
                      <a:pt x="25" y="20"/>
                      <a:pt x="26" y="17"/>
                    </a:cubicBezTo>
                    <a:cubicBezTo>
                      <a:pt x="26" y="13"/>
                      <a:pt x="23" y="10"/>
                      <a:pt x="24" y="7"/>
                    </a:cubicBezTo>
                    <a:cubicBezTo>
                      <a:pt x="33" y="8"/>
                      <a:pt x="27" y="20"/>
                      <a:pt x="29" y="26"/>
                    </a:cubicBezTo>
                    <a:cubicBezTo>
                      <a:pt x="36" y="22"/>
                      <a:pt x="33" y="9"/>
                      <a:pt x="35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7" name="i$ḻíḑé">
                <a:extLst>
                  <a:ext uri="{FF2B5EF4-FFF2-40B4-BE49-F238E27FC236}">
                    <a16:creationId xmlns:a16="http://schemas.microsoft.com/office/drawing/2014/main" id="{E270C285-AE89-437A-A385-B3FE754D5010}"/>
                  </a:ext>
                </a:extLst>
              </p:cNvPr>
              <p:cNvSpPr/>
              <p:nvPr/>
            </p:nvSpPr>
            <p:spPr bwMode="auto">
              <a:xfrm>
                <a:off x="322263" y="2597150"/>
                <a:ext cx="1673225" cy="1670050"/>
              </a:xfrm>
              <a:custGeom>
                <a:avLst/>
                <a:gdLst>
                  <a:gd name="T0" fmla="*/ 443 w 528"/>
                  <a:gd name="T1" fmla="*/ 75 h 527"/>
                  <a:gd name="T2" fmla="*/ 453 w 528"/>
                  <a:gd name="T3" fmla="*/ 442 h 527"/>
                  <a:gd name="T4" fmla="*/ 86 w 528"/>
                  <a:gd name="T5" fmla="*/ 453 h 527"/>
                  <a:gd name="T6" fmla="*/ 74 w 528"/>
                  <a:gd name="T7" fmla="*/ 85 h 527"/>
                  <a:gd name="T8" fmla="*/ 170 w 528"/>
                  <a:gd name="T9" fmla="*/ 111 h 527"/>
                  <a:gd name="T10" fmla="*/ 276 w 528"/>
                  <a:gd name="T11" fmla="*/ 111 h 527"/>
                  <a:gd name="T12" fmla="*/ 328 w 528"/>
                  <a:gd name="T13" fmla="*/ 109 h 527"/>
                  <a:gd name="T14" fmla="*/ 159 w 528"/>
                  <a:gd name="T15" fmla="*/ 50 h 527"/>
                  <a:gd name="T16" fmla="*/ 182 w 528"/>
                  <a:gd name="T17" fmla="*/ 144 h 527"/>
                  <a:gd name="T18" fmla="*/ 244 w 528"/>
                  <a:gd name="T19" fmla="*/ 133 h 527"/>
                  <a:gd name="T20" fmla="*/ 176 w 528"/>
                  <a:gd name="T21" fmla="*/ 188 h 527"/>
                  <a:gd name="T22" fmla="*/ 131 w 528"/>
                  <a:gd name="T23" fmla="*/ 232 h 527"/>
                  <a:gd name="T24" fmla="*/ 185 w 528"/>
                  <a:gd name="T25" fmla="*/ 218 h 527"/>
                  <a:gd name="T26" fmla="*/ 240 w 528"/>
                  <a:gd name="T27" fmla="*/ 130 h 527"/>
                  <a:gd name="T28" fmla="*/ 262 w 528"/>
                  <a:gd name="T29" fmla="*/ 176 h 527"/>
                  <a:gd name="T30" fmla="*/ 154 w 528"/>
                  <a:gd name="T31" fmla="*/ 246 h 527"/>
                  <a:gd name="T32" fmla="*/ 127 w 528"/>
                  <a:gd name="T33" fmla="*/ 241 h 527"/>
                  <a:gd name="T34" fmla="*/ 198 w 528"/>
                  <a:gd name="T35" fmla="*/ 258 h 527"/>
                  <a:gd name="T36" fmla="*/ 294 w 528"/>
                  <a:gd name="T37" fmla="*/ 150 h 527"/>
                  <a:gd name="T38" fmla="*/ 262 w 528"/>
                  <a:gd name="T39" fmla="*/ 176 h 527"/>
                  <a:gd name="T40" fmla="*/ 290 w 528"/>
                  <a:gd name="T41" fmla="*/ 203 h 527"/>
                  <a:gd name="T42" fmla="*/ 153 w 528"/>
                  <a:gd name="T43" fmla="*/ 284 h 527"/>
                  <a:gd name="T44" fmla="*/ 164 w 528"/>
                  <a:gd name="T45" fmla="*/ 311 h 527"/>
                  <a:gd name="T46" fmla="*/ 299 w 528"/>
                  <a:gd name="T47" fmla="*/ 216 h 527"/>
                  <a:gd name="T48" fmla="*/ 313 w 528"/>
                  <a:gd name="T49" fmla="*/ 140 h 527"/>
                  <a:gd name="T50" fmla="*/ 317 w 528"/>
                  <a:gd name="T51" fmla="*/ 158 h 527"/>
                  <a:gd name="T52" fmla="*/ 227 w 528"/>
                  <a:gd name="T53" fmla="*/ 294 h 527"/>
                  <a:gd name="T54" fmla="*/ 133 w 528"/>
                  <a:gd name="T55" fmla="*/ 306 h 527"/>
                  <a:gd name="T56" fmla="*/ 178 w 528"/>
                  <a:gd name="T57" fmla="*/ 366 h 527"/>
                  <a:gd name="T58" fmla="*/ 336 w 528"/>
                  <a:gd name="T59" fmla="*/ 342 h 527"/>
                  <a:gd name="T60" fmla="*/ 385 w 528"/>
                  <a:gd name="T61" fmla="*/ 232 h 527"/>
                  <a:gd name="T62" fmla="*/ 314 w 528"/>
                  <a:gd name="T63" fmla="*/ 338 h 527"/>
                  <a:gd name="T64" fmla="*/ 273 w 528"/>
                  <a:gd name="T65" fmla="*/ 355 h 527"/>
                  <a:gd name="T66" fmla="*/ 373 w 528"/>
                  <a:gd name="T67" fmla="*/ 197 h 527"/>
                  <a:gd name="T68" fmla="*/ 351 w 528"/>
                  <a:gd name="T69" fmla="*/ 269 h 527"/>
                  <a:gd name="T70" fmla="*/ 209 w 528"/>
                  <a:gd name="T71" fmla="*/ 358 h 527"/>
                  <a:gd name="T72" fmla="*/ 258 w 528"/>
                  <a:gd name="T73" fmla="*/ 334 h 527"/>
                  <a:gd name="T74" fmla="*/ 360 w 528"/>
                  <a:gd name="T75" fmla="*/ 177 h 527"/>
                  <a:gd name="T76" fmla="*/ 245 w 528"/>
                  <a:gd name="T77" fmla="*/ 318 h 527"/>
                  <a:gd name="T78" fmla="*/ 148 w 528"/>
                  <a:gd name="T79" fmla="*/ 331 h 527"/>
                  <a:gd name="T80" fmla="*/ 322 w 528"/>
                  <a:gd name="T81" fmla="*/ 239 h 527"/>
                  <a:gd name="T82" fmla="*/ 337 w 528"/>
                  <a:gd name="T83" fmla="*/ 154 h 527"/>
                  <a:gd name="T84" fmla="*/ 328 w 528"/>
                  <a:gd name="T85" fmla="*/ 355 h 527"/>
                  <a:gd name="T86" fmla="*/ 337 w 528"/>
                  <a:gd name="T87" fmla="*/ 366 h 527"/>
                  <a:gd name="T88" fmla="*/ 328 w 528"/>
                  <a:gd name="T89" fmla="*/ 355 h 527"/>
                  <a:gd name="T90" fmla="*/ 318 w 528"/>
                  <a:gd name="T91" fmla="*/ 430 h 527"/>
                  <a:gd name="T92" fmla="*/ 67 w 528"/>
                  <a:gd name="T93" fmla="*/ 325 h 527"/>
                  <a:gd name="T94" fmla="*/ 99 w 528"/>
                  <a:gd name="T95" fmla="*/ 352 h 527"/>
                  <a:gd name="T96" fmla="*/ 322 w 528"/>
                  <a:gd name="T97" fmla="*/ 469 h 527"/>
                  <a:gd name="T98" fmla="*/ 375 w 528"/>
                  <a:gd name="T99" fmla="*/ 417 h 527"/>
                  <a:gd name="T100" fmla="*/ 357 w 528"/>
                  <a:gd name="T101" fmla="*/ 418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28" h="527">
                    <a:moveTo>
                      <a:pt x="253" y="4"/>
                    </a:moveTo>
                    <a:cubicBezTo>
                      <a:pt x="336" y="0"/>
                      <a:pt x="401" y="34"/>
                      <a:pt x="443" y="75"/>
                    </a:cubicBezTo>
                    <a:cubicBezTo>
                      <a:pt x="486" y="116"/>
                      <a:pt x="521" y="172"/>
                      <a:pt x="524" y="253"/>
                    </a:cubicBezTo>
                    <a:cubicBezTo>
                      <a:pt x="528" y="336"/>
                      <a:pt x="493" y="399"/>
                      <a:pt x="453" y="442"/>
                    </a:cubicBezTo>
                    <a:cubicBezTo>
                      <a:pt x="411" y="487"/>
                      <a:pt x="351" y="519"/>
                      <a:pt x="274" y="523"/>
                    </a:cubicBezTo>
                    <a:cubicBezTo>
                      <a:pt x="192" y="527"/>
                      <a:pt x="128" y="493"/>
                      <a:pt x="86" y="453"/>
                    </a:cubicBezTo>
                    <a:cubicBezTo>
                      <a:pt x="41" y="410"/>
                      <a:pt x="8" y="353"/>
                      <a:pt x="4" y="274"/>
                    </a:cubicBezTo>
                    <a:cubicBezTo>
                      <a:pt x="0" y="191"/>
                      <a:pt x="34" y="128"/>
                      <a:pt x="74" y="85"/>
                    </a:cubicBezTo>
                    <a:cubicBezTo>
                      <a:pt x="114" y="42"/>
                      <a:pt x="173" y="7"/>
                      <a:pt x="253" y="4"/>
                    </a:cubicBezTo>
                    <a:close/>
                    <a:moveTo>
                      <a:pt x="170" y="111"/>
                    </a:moveTo>
                    <a:cubicBezTo>
                      <a:pt x="172" y="99"/>
                      <a:pt x="187" y="95"/>
                      <a:pt x="202" y="96"/>
                    </a:cubicBezTo>
                    <a:cubicBezTo>
                      <a:pt x="226" y="96"/>
                      <a:pt x="253" y="103"/>
                      <a:pt x="276" y="111"/>
                    </a:cubicBezTo>
                    <a:cubicBezTo>
                      <a:pt x="344" y="132"/>
                      <a:pt x="414" y="166"/>
                      <a:pt x="462" y="201"/>
                    </a:cubicBezTo>
                    <a:cubicBezTo>
                      <a:pt x="424" y="169"/>
                      <a:pt x="377" y="136"/>
                      <a:pt x="328" y="109"/>
                    </a:cubicBezTo>
                    <a:cubicBezTo>
                      <a:pt x="292" y="88"/>
                      <a:pt x="254" y="69"/>
                      <a:pt x="209" y="58"/>
                    </a:cubicBezTo>
                    <a:cubicBezTo>
                      <a:pt x="193" y="54"/>
                      <a:pt x="176" y="49"/>
                      <a:pt x="159" y="50"/>
                    </a:cubicBezTo>
                    <a:cubicBezTo>
                      <a:pt x="143" y="51"/>
                      <a:pt x="130" y="58"/>
                      <a:pt x="134" y="75"/>
                    </a:cubicBezTo>
                    <a:cubicBezTo>
                      <a:pt x="140" y="102"/>
                      <a:pt x="168" y="128"/>
                      <a:pt x="182" y="144"/>
                    </a:cubicBezTo>
                    <a:cubicBezTo>
                      <a:pt x="177" y="134"/>
                      <a:pt x="168" y="126"/>
                      <a:pt x="170" y="111"/>
                    </a:cubicBezTo>
                    <a:close/>
                    <a:moveTo>
                      <a:pt x="244" y="133"/>
                    </a:moveTo>
                    <a:cubicBezTo>
                      <a:pt x="243" y="140"/>
                      <a:pt x="238" y="147"/>
                      <a:pt x="233" y="152"/>
                    </a:cubicBezTo>
                    <a:cubicBezTo>
                      <a:pt x="219" y="166"/>
                      <a:pt x="197" y="179"/>
                      <a:pt x="176" y="188"/>
                    </a:cubicBezTo>
                    <a:cubicBezTo>
                      <a:pt x="167" y="192"/>
                      <a:pt x="149" y="201"/>
                      <a:pt x="146" y="189"/>
                    </a:cubicBezTo>
                    <a:cubicBezTo>
                      <a:pt x="140" y="201"/>
                      <a:pt x="129" y="213"/>
                      <a:pt x="131" y="232"/>
                    </a:cubicBezTo>
                    <a:cubicBezTo>
                      <a:pt x="136" y="237"/>
                      <a:pt x="143" y="238"/>
                      <a:pt x="152" y="235"/>
                    </a:cubicBezTo>
                    <a:cubicBezTo>
                      <a:pt x="163" y="232"/>
                      <a:pt x="174" y="224"/>
                      <a:pt x="185" y="218"/>
                    </a:cubicBezTo>
                    <a:cubicBezTo>
                      <a:pt x="206" y="204"/>
                      <a:pt x="222" y="189"/>
                      <a:pt x="238" y="169"/>
                    </a:cubicBezTo>
                    <a:cubicBezTo>
                      <a:pt x="245" y="159"/>
                      <a:pt x="266" y="129"/>
                      <a:pt x="240" y="130"/>
                    </a:cubicBezTo>
                    <a:cubicBezTo>
                      <a:pt x="242" y="131"/>
                      <a:pt x="243" y="131"/>
                      <a:pt x="244" y="133"/>
                    </a:cubicBezTo>
                    <a:close/>
                    <a:moveTo>
                      <a:pt x="262" y="176"/>
                    </a:moveTo>
                    <a:cubicBezTo>
                      <a:pt x="252" y="188"/>
                      <a:pt x="243" y="197"/>
                      <a:pt x="232" y="205"/>
                    </a:cubicBezTo>
                    <a:cubicBezTo>
                      <a:pt x="206" y="225"/>
                      <a:pt x="183" y="240"/>
                      <a:pt x="154" y="246"/>
                    </a:cubicBezTo>
                    <a:cubicBezTo>
                      <a:pt x="144" y="249"/>
                      <a:pt x="135" y="248"/>
                      <a:pt x="130" y="244"/>
                    </a:cubicBezTo>
                    <a:cubicBezTo>
                      <a:pt x="128" y="244"/>
                      <a:pt x="128" y="238"/>
                      <a:pt x="127" y="241"/>
                    </a:cubicBezTo>
                    <a:cubicBezTo>
                      <a:pt x="123" y="262"/>
                      <a:pt x="125" y="281"/>
                      <a:pt x="150" y="278"/>
                    </a:cubicBezTo>
                    <a:cubicBezTo>
                      <a:pt x="167" y="276"/>
                      <a:pt x="185" y="266"/>
                      <a:pt x="198" y="258"/>
                    </a:cubicBezTo>
                    <a:cubicBezTo>
                      <a:pt x="224" y="242"/>
                      <a:pt x="251" y="219"/>
                      <a:pt x="270" y="195"/>
                    </a:cubicBezTo>
                    <a:cubicBezTo>
                      <a:pt x="279" y="183"/>
                      <a:pt x="292" y="166"/>
                      <a:pt x="294" y="150"/>
                    </a:cubicBezTo>
                    <a:cubicBezTo>
                      <a:pt x="295" y="135"/>
                      <a:pt x="289" y="131"/>
                      <a:pt x="279" y="130"/>
                    </a:cubicBezTo>
                    <a:cubicBezTo>
                      <a:pt x="293" y="144"/>
                      <a:pt x="273" y="165"/>
                      <a:pt x="262" y="176"/>
                    </a:cubicBezTo>
                    <a:close/>
                    <a:moveTo>
                      <a:pt x="317" y="158"/>
                    </a:moveTo>
                    <a:cubicBezTo>
                      <a:pt x="315" y="173"/>
                      <a:pt x="301" y="191"/>
                      <a:pt x="290" y="203"/>
                    </a:cubicBezTo>
                    <a:cubicBezTo>
                      <a:pt x="268" y="227"/>
                      <a:pt x="237" y="250"/>
                      <a:pt x="208" y="266"/>
                    </a:cubicBezTo>
                    <a:cubicBezTo>
                      <a:pt x="192" y="274"/>
                      <a:pt x="172" y="283"/>
                      <a:pt x="153" y="284"/>
                    </a:cubicBezTo>
                    <a:cubicBezTo>
                      <a:pt x="138" y="285"/>
                      <a:pt x="131" y="281"/>
                      <a:pt x="126" y="273"/>
                    </a:cubicBezTo>
                    <a:cubicBezTo>
                      <a:pt x="126" y="298"/>
                      <a:pt x="136" y="314"/>
                      <a:pt x="164" y="311"/>
                    </a:cubicBezTo>
                    <a:cubicBezTo>
                      <a:pt x="183" y="309"/>
                      <a:pt x="202" y="297"/>
                      <a:pt x="217" y="288"/>
                    </a:cubicBezTo>
                    <a:cubicBezTo>
                      <a:pt x="249" y="269"/>
                      <a:pt x="278" y="244"/>
                      <a:pt x="299" y="216"/>
                    </a:cubicBezTo>
                    <a:cubicBezTo>
                      <a:pt x="309" y="203"/>
                      <a:pt x="323" y="184"/>
                      <a:pt x="324" y="165"/>
                    </a:cubicBezTo>
                    <a:cubicBezTo>
                      <a:pt x="326" y="151"/>
                      <a:pt x="321" y="144"/>
                      <a:pt x="313" y="140"/>
                    </a:cubicBezTo>
                    <a:cubicBezTo>
                      <a:pt x="313" y="139"/>
                      <a:pt x="312" y="139"/>
                      <a:pt x="311" y="140"/>
                    </a:cubicBezTo>
                    <a:cubicBezTo>
                      <a:pt x="317" y="144"/>
                      <a:pt x="318" y="148"/>
                      <a:pt x="317" y="158"/>
                    </a:cubicBezTo>
                    <a:close/>
                    <a:moveTo>
                      <a:pt x="317" y="223"/>
                    </a:moveTo>
                    <a:cubicBezTo>
                      <a:pt x="293" y="252"/>
                      <a:pt x="260" y="277"/>
                      <a:pt x="227" y="294"/>
                    </a:cubicBezTo>
                    <a:cubicBezTo>
                      <a:pt x="206" y="304"/>
                      <a:pt x="180" y="319"/>
                      <a:pt x="151" y="315"/>
                    </a:cubicBezTo>
                    <a:cubicBezTo>
                      <a:pt x="142" y="313"/>
                      <a:pt x="138" y="309"/>
                      <a:pt x="133" y="306"/>
                    </a:cubicBezTo>
                    <a:cubicBezTo>
                      <a:pt x="141" y="327"/>
                      <a:pt x="152" y="342"/>
                      <a:pt x="166" y="355"/>
                    </a:cubicBezTo>
                    <a:cubicBezTo>
                      <a:pt x="170" y="359"/>
                      <a:pt x="174" y="362"/>
                      <a:pt x="178" y="366"/>
                    </a:cubicBezTo>
                    <a:cubicBezTo>
                      <a:pt x="193" y="378"/>
                      <a:pt x="211" y="388"/>
                      <a:pt x="238" y="387"/>
                    </a:cubicBezTo>
                    <a:cubicBezTo>
                      <a:pt x="277" y="384"/>
                      <a:pt x="309" y="364"/>
                      <a:pt x="336" y="342"/>
                    </a:cubicBezTo>
                    <a:cubicBezTo>
                      <a:pt x="348" y="331"/>
                      <a:pt x="359" y="318"/>
                      <a:pt x="368" y="303"/>
                    </a:cubicBezTo>
                    <a:cubicBezTo>
                      <a:pt x="380" y="284"/>
                      <a:pt x="391" y="258"/>
                      <a:pt x="385" y="232"/>
                    </a:cubicBezTo>
                    <a:cubicBezTo>
                      <a:pt x="385" y="236"/>
                      <a:pt x="385" y="240"/>
                      <a:pt x="384" y="244"/>
                    </a:cubicBezTo>
                    <a:cubicBezTo>
                      <a:pt x="377" y="285"/>
                      <a:pt x="341" y="317"/>
                      <a:pt x="314" y="338"/>
                    </a:cubicBezTo>
                    <a:cubicBezTo>
                      <a:pt x="283" y="361"/>
                      <a:pt x="241" y="382"/>
                      <a:pt x="193" y="374"/>
                    </a:cubicBezTo>
                    <a:cubicBezTo>
                      <a:pt x="226" y="377"/>
                      <a:pt x="250" y="367"/>
                      <a:pt x="273" y="355"/>
                    </a:cubicBezTo>
                    <a:cubicBezTo>
                      <a:pt x="308" y="337"/>
                      <a:pt x="336" y="312"/>
                      <a:pt x="357" y="280"/>
                    </a:cubicBezTo>
                    <a:cubicBezTo>
                      <a:pt x="371" y="259"/>
                      <a:pt x="389" y="223"/>
                      <a:pt x="373" y="197"/>
                    </a:cubicBezTo>
                    <a:cubicBezTo>
                      <a:pt x="376" y="204"/>
                      <a:pt x="377" y="208"/>
                      <a:pt x="376" y="218"/>
                    </a:cubicBezTo>
                    <a:cubicBezTo>
                      <a:pt x="374" y="237"/>
                      <a:pt x="361" y="255"/>
                      <a:pt x="351" y="269"/>
                    </a:cubicBezTo>
                    <a:cubicBezTo>
                      <a:pt x="339" y="284"/>
                      <a:pt x="327" y="296"/>
                      <a:pt x="312" y="308"/>
                    </a:cubicBezTo>
                    <a:cubicBezTo>
                      <a:pt x="284" y="330"/>
                      <a:pt x="250" y="352"/>
                      <a:pt x="209" y="358"/>
                    </a:cubicBezTo>
                    <a:cubicBezTo>
                      <a:pt x="191" y="361"/>
                      <a:pt x="172" y="360"/>
                      <a:pt x="163" y="351"/>
                    </a:cubicBezTo>
                    <a:cubicBezTo>
                      <a:pt x="195" y="368"/>
                      <a:pt x="235" y="348"/>
                      <a:pt x="258" y="334"/>
                    </a:cubicBezTo>
                    <a:cubicBezTo>
                      <a:pt x="293" y="314"/>
                      <a:pt x="322" y="288"/>
                      <a:pt x="344" y="255"/>
                    </a:cubicBezTo>
                    <a:cubicBezTo>
                      <a:pt x="357" y="235"/>
                      <a:pt x="376" y="198"/>
                      <a:pt x="360" y="177"/>
                    </a:cubicBezTo>
                    <a:cubicBezTo>
                      <a:pt x="369" y="202"/>
                      <a:pt x="350" y="229"/>
                      <a:pt x="337" y="246"/>
                    </a:cubicBezTo>
                    <a:cubicBezTo>
                      <a:pt x="312" y="277"/>
                      <a:pt x="280" y="299"/>
                      <a:pt x="245" y="318"/>
                    </a:cubicBezTo>
                    <a:cubicBezTo>
                      <a:pt x="227" y="328"/>
                      <a:pt x="206" y="337"/>
                      <a:pt x="184" y="339"/>
                    </a:cubicBezTo>
                    <a:cubicBezTo>
                      <a:pt x="170" y="340"/>
                      <a:pt x="155" y="339"/>
                      <a:pt x="148" y="331"/>
                    </a:cubicBezTo>
                    <a:cubicBezTo>
                      <a:pt x="176" y="347"/>
                      <a:pt x="215" y="327"/>
                      <a:pt x="236" y="315"/>
                    </a:cubicBezTo>
                    <a:cubicBezTo>
                      <a:pt x="268" y="296"/>
                      <a:pt x="301" y="268"/>
                      <a:pt x="322" y="239"/>
                    </a:cubicBezTo>
                    <a:cubicBezTo>
                      <a:pt x="332" y="224"/>
                      <a:pt x="346" y="203"/>
                      <a:pt x="348" y="184"/>
                    </a:cubicBezTo>
                    <a:cubicBezTo>
                      <a:pt x="350" y="168"/>
                      <a:pt x="344" y="159"/>
                      <a:pt x="337" y="154"/>
                    </a:cubicBezTo>
                    <a:cubicBezTo>
                      <a:pt x="353" y="175"/>
                      <a:pt x="331" y="206"/>
                      <a:pt x="317" y="223"/>
                    </a:cubicBezTo>
                    <a:close/>
                    <a:moveTo>
                      <a:pt x="328" y="355"/>
                    </a:moveTo>
                    <a:cubicBezTo>
                      <a:pt x="302" y="375"/>
                      <a:pt x="267" y="390"/>
                      <a:pt x="224" y="388"/>
                    </a:cubicBezTo>
                    <a:cubicBezTo>
                      <a:pt x="268" y="400"/>
                      <a:pt x="311" y="386"/>
                      <a:pt x="337" y="366"/>
                    </a:cubicBezTo>
                    <a:cubicBezTo>
                      <a:pt x="364" y="346"/>
                      <a:pt x="384" y="315"/>
                      <a:pt x="388" y="276"/>
                    </a:cubicBezTo>
                    <a:cubicBezTo>
                      <a:pt x="378" y="310"/>
                      <a:pt x="355" y="336"/>
                      <a:pt x="328" y="355"/>
                    </a:cubicBezTo>
                    <a:close/>
                    <a:moveTo>
                      <a:pt x="357" y="418"/>
                    </a:moveTo>
                    <a:cubicBezTo>
                      <a:pt x="353" y="429"/>
                      <a:pt x="334" y="431"/>
                      <a:pt x="318" y="430"/>
                    </a:cubicBezTo>
                    <a:cubicBezTo>
                      <a:pt x="293" y="429"/>
                      <a:pt x="269" y="421"/>
                      <a:pt x="245" y="414"/>
                    </a:cubicBezTo>
                    <a:cubicBezTo>
                      <a:pt x="180" y="393"/>
                      <a:pt x="114" y="359"/>
                      <a:pt x="67" y="325"/>
                    </a:cubicBezTo>
                    <a:cubicBezTo>
                      <a:pt x="65" y="326"/>
                      <a:pt x="67" y="326"/>
                      <a:pt x="67" y="327"/>
                    </a:cubicBezTo>
                    <a:cubicBezTo>
                      <a:pt x="76" y="335"/>
                      <a:pt x="88" y="344"/>
                      <a:pt x="99" y="352"/>
                    </a:cubicBezTo>
                    <a:cubicBezTo>
                      <a:pt x="132" y="377"/>
                      <a:pt x="163" y="398"/>
                      <a:pt x="202" y="419"/>
                    </a:cubicBezTo>
                    <a:cubicBezTo>
                      <a:pt x="238" y="439"/>
                      <a:pt x="276" y="458"/>
                      <a:pt x="322" y="469"/>
                    </a:cubicBezTo>
                    <a:cubicBezTo>
                      <a:pt x="338" y="473"/>
                      <a:pt x="355" y="478"/>
                      <a:pt x="373" y="476"/>
                    </a:cubicBezTo>
                    <a:cubicBezTo>
                      <a:pt x="411" y="472"/>
                      <a:pt x="387" y="433"/>
                      <a:pt x="375" y="417"/>
                    </a:cubicBezTo>
                    <a:cubicBezTo>
                      <a:pt x="365" y="402"/>
                      <a:pt x="355" y="390"/>
                      <a:pt x="345" y="381"/>
                    </a:cubicBezTo>
                    <a:cubicBezTo>
                      <a:pt x="350" y="391"/>
                      <a:pt x="362" y="402"/>
                      <a:pt x="357" y="4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8" name="îṩļiḍê">
                <a:extLst>
                  <a:ext uri="{FF2B5EF4-FFF2-40B4-BE49-F238E27FC236}">
                    <a16:creationId xmlns:a16="http://schemas.microsoft.com/office/drawing/2014/main" id="{E6383C7C-B33B-405B-BBE0-FF7F97272EDA}"/>
                  </a:ext>
                </a:extLst>
              </p:cNvPr>
              <p:cNvSpPr/>
              <p:nvPr/>
            </p:nvSpPr>
            <p:spPr bwMode="auto">
              <a:xfrm>
                <a:off x="1747838" y="4089400"/>
                <a:ext cx="161925" cy="190500"/>
              </a:xfrm>
              <a:custGeom>
                <a:avLst/>
                <a:gdLst>
                  <a:gd name="T0" fmla="*/ 24 w 51"/>
                  <a:gd name="T1" fmla="*/ 40 h 60"/>
                  <a:gd name="T2" fmla="*/ 34 w 51"/>
                  <a:gd name="T3" fmla="*/ 20 h 60"/>
                  <a:gd name="T4" fmla="*/ 36 w 51"/>
                  <a:gd name="T5" fmla="*/ 37 h 60"/>
                  <a:gd name="T6" fmla="*/ 42 w 51"/>
                  <a:gd name="T7" fmla="*/ 30 h 60"/>
                  <a:gd name="T8" fmla="*/ 45 w 51"/>
                  <a:gd name="T9" fmla="*/ 32 h 60"/>
                  <a:gd name="T10" fmla="*/ 42 w 51"/>
                  <a:gd name="T11" fmla="*/ 40 h 60"/>
                  <a:gd name="T12" fmla="*/ 51 w 51"/>
                  <a:gd name="T13" fmla="*/ 53 h 60"/>
                  <a:gd name="T14" fmla="*/ 39 w 51"/>
                  <a:gd name="T15" fmla="*/ 57 h 60"/>
                  <a:gd name="T16" fmla="*/ 40 w 51"/>
                  <a:gd name="T17" fmla="*/ 44 h 60"/>
                  <a:gd name="T18" fmla="*/ 29 w 51"/>
                  <a:gd name="T19" fmla="*/ 57 h 60"/>
                  <a:gd name="T20" fmla="*/ 33 w 51"/>
                  <a:gd name="T21" fmla="*/ 28 h 60"/>
                  <a:gd name="T22" fmla="*/ 26 w 51"/>
                  <a:gd name="T23" fmla="*/ 54 h 60"/>
                  <a:gd name="T24" fmla="*/ 19 w 51"/>
                  <a:gd name="T25" fmla="*/ 53 h 60"/>
                  <a:gd name="T26" fmla="*/ 25 w 51"/>
                  <a:gd name="T27" fmla="*/ 27 h 60"/>
                  <a:gd name="T28" fmla="*/ 19 w 51"/>
                  <a:gd name="T29" fmla="*/ 24 h 60"/>
                  <a:gd name="T30" fmla="*/ 20 w 51"/>
                  <a:gd name="T31" fmla="*/ 30 h 60"/>
                  <a:gd name="T32" fmla="*/ 17 w 51"/>
                  <a:gd name="T33" fmla="*/ 34 h 60"/>
                  <a:gd name="T34" fmla="*/ 19 w 51"/>
                  <a:gd name="T35" fmla="*/ 40 h 60"/>
                  <a:gd name="T36" fmla="*/ 6 w 51"/>
                  <a:gd name="T37" fmla="*/ 34 h 60"/>
                  <a:gd name="T38" fmla="*/ 12 w 51"/>
                  <a:gd name="T39" fmla="*/ 31 h 60"/>
                  <a:gd name="T40" fmla="*/ 0 w 51"/>
                  <a:gd name="T41" fmla="*/ 23 h 60"/>
                  <a:gd name="T42" fmla="*/ 12 w 51"/>
                  <a:gd name="T43" fmla="*/ 18 h 60"/>
                  <a:gd name="T44" fmla="*/ 6 w 51"/>
                  <a:gd name="T45" fmla="*/ 6 h 60"/>
                  <a:gd name="T46" fmla="*/ 14 w 51"/>
                  <a:gd name="T47" fmla="*/ 4 h 60"/>
                  <a:gd name="T48" fmla="*/ 15 w 51"/>
                  <a:gd name="T49" fmla="*/ 12 h 60"/>
                  <a:gd name="T50" fmla="*/ 17 w 51"/>
                  <a:gd name="T51" fmla="*/ 2 h 60"/>
                  <a:gd name="T52" fmla="*/ 23 w 51"/>
                  <a:gd name="T53" fmla="*/ 1 h 60"/>
                  <a:gd name="T54" fmla="*/ 30 w 51"/>
                  <a:gd name="T55" fmla="*/ 20 h 60"/>
                  <a:gd name="T56" fmla="*/ 24 w 51"/>
                  <a:gd name="T57" fmla="*/ 40 h 60"/>
                  <a:gd name="T58" fmla="*/ 18 w 51"/>
                  <a:gd name="T59" fmla="*/ 17 h 60"/>
                  <a:gd name="T60" fmla="*/ 26 w 51"/>
                  <a:gd name="T61" fmla="*/ 18 h 60"/>
                  <a:gd name="T62" fmla="*/ 22 w 51"/>
                  <a:gd name="T63" fmla="*/ 5 h 60"/>
                  <a:gd name="T64" fmla="*/ 20 w 51"/>
                  <a:gd name="T65" fmla="*/ 5 h 60"/>
                  <a:gd name="T66" fmla="*/ 18 w 51"/>
                  <a:gd name="T67" fmla="*/ 1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" h="60">
                    <a:moveTo>
                      <a:pt x="24" y="40"/>
                    </a:moveTo>
                    <a:cubicBezTo>
                      <a:pt x="29" y="36"/>
                      <a:pt x="27" y="23"/>
                      <a:pt x="34" y="20"/>
                    </a:cubicBezTo>
                    <a:cubicBezTo>
                      <a:pt x="40" y="22"/>
                      <a:pt x="36" y="32"/>
                      <a:pt x="36" y="37"/>
                    </a:cubicBezTo>
                    <a:cubicBezTo>
                      <a:pt x="39" y="37"/>
                      <a:pt x="39" y="32"/>
                      <a:pt x="42" y="30"/>
                    </a:cubicBezTo>
                    <a:cubicBezTo>
                      <a:pt x="43" y="31"/>
                      <a:pt x="44" y="32"/>
                      <a:pt x="45" y="32"/>
                    </a:cubicBezTo>
                    <a:cubicBezTo>
                      <a:pt x="45" y="37"/>
                      <a:pt x="41" y="36"/>
                      <a:pt x="42" y="40"/>
                    </a:cubicBezTo>
                    <a:cubicBezTo>
                      <a:pt x="45" y="44"/>
                      <a:pt x="51" y="46"/>
                      <a:pt x="51" y="53"/>
                    </a:cubicBezTo>
                    <a:cubicBezTo>
                      <a:pt x="46" y="54"/>
                      <a:pt x="44" y="57"/>
                      <a:pt x="39" y="57"/>
                    </a:cubicBezTo>
                    <a:cubicBezTo>
                      <a:pt x="42" y="54"/>
                      <a:pt x="48" y="47"/>
                      <a:pt x="40" y="44"/>
                    </a:cubicBezTo>
                    <a:cubicBezTo>
                      <a:pt x="36" y="48"/>
                      <a:pt x="40" y="60"/>
                      <a:pt x="29" y="57"/>
                    </a:cubicBezTo>
                    <a:cubicBezTo>
                      <a:pt x="34" y="47"/>
                      <a:pt x="34" y="40"/>
                      <a:pt x="33" y="28"/>
                    </a:cubicBezTo>
                    <a:cubicBezTo>
                      <a:pt x="27" y="33"/>
                      <a:pt x="28" y="45"/>
                      <a:pt x="26" y="54"/>
                    </a:cubicBezTo>
                    <a:cubicBezTo>
                      <a:pt x="25" y="55"/>
                      <a:pt x="20" y="55"/>
                      <a:pt x="19" y="53"/>
                    </a:cubicBezTo>
                    <a:cubicBezTo>
                      <a:pt x="20" y="44"/>
                      <a:pt x="23" y="36"/>
                      <a:pt x="25" y="27"/>
                    </a:cubicBezTo>
                    <a:cubicBezTo>
                      <a:pt x="23" y="26"/>
                      <a:pt x="21" y="25"/>
                      <a:pt x="19" y="24"/>
                    </a:cubicBezTo>
                    <a:cubicBezTo>
                      <a:pt x="17" y="26"/>
                      <a:pt x="19" y="29"/>
                      <a:pt x="20" y="30"/>
                    </a:cubicBezTo>
                    <a:cubicBezTo>
                      <a:pt x="20" y="33"/>
                      <a:pt x="18" y="33"/>
                      <a:pt x="17" y="34"/>
                    </a:cubicBezTo>
                    <a:cubicBezTo>
                      <a:pt x="17" y="36"/>
                      <a:pt x="19" y="37"/>
                      <a:pt x="19" y="40"/>
                    </a:cubicBezTo>
                    <a:cubicBezTo>
                      <a:pt x="13" y="39"/>
                      <a:pt x="11" y="35"/>
                      <a:pt x="6" y="34"/>
                    </a:cubicBezTo>
                    <a:cubicBezTo>
                      <a:pt x="6" y="32"/>
                      <a:pt x="10" y="32"/>
                      <a:pt x="12" y="31"/>
                    </a:cubicBezTo>
                    <a:cubicBezTo>
                      <a:pt x="11" y="25"/>
                      <a:pt x="3" y="27"/>
                      <a:pt x="0" y="23"/>
                    </a:cubicBezTo>
                    <a:cubicBezTo>
                      <a:pt x="2" y="20"/>
                      <a:pt x="10" y="22"/>
                      <a:pt x="12" y="18"/>
                    </a:cubicBezTo>
                    <a:cubicBezTo>
                      <a:pt x="12" y="12"/>
                      <a:pt x="8" y="10"/>
                      <a:pt x="6" y="6"/>
                    </a:cubicBezTo>
                    <a:cubicBezTo>
                      <a:pt x="9" y="5"/>
                      <a:pt x="11" y="4"/>
                      <a:pt x="14" y="4"/>
                    </a:cubicBezTo>
                    <a:cubicBezTo>
                      <a:pt x="15" y="6"/>
                      <a:pt x="16" y="9"/>
                      <a:pt x="15" y="12"/>
                    </a:cubicBezTo>
                    <a:cubicBezTo>
                      <a:pt x="18" y="10"/>
                      <a:pt x="17" y="6"/>
                      <a:pt x="17" y="2"/>
                    </a:cubicBezTo>
                    <a:cubicBezTo>
                      <a:pt x="19" y="1"/>
                      <a:pt x="21" y="0"/>
                      <a:pt x="23" y="1"/>
                    </a:cubicBezTo>
                    <a:cubicBezTo>
                      <a:pt x="26" y="7"/>
                      <a:pt x="28" y="13"/>
                      <a:pt x="30" y="20"/>
                    </a:cubicBezTo>
                    <a:cubicBezTo>
                      <a:pt x="26" y="25"/>
                      <a:pt x="26" y="34"/>
                      <a:pt x="24" y="40"/>
                    </a:cubicBezTo>
                    <a:close/>
                    <a:moveTo>
                      <a:pt x="18" y="17"/>
                    </a:moveTo>
                    <a:cubicBezTo>
                      <a:pt x="21" y="18"/>
                      <a:pt x="22" y="17"/>
                      <a:pt x="26" y="18"/>
                    </a:cubicBezTo>
                    <a:cubicBezTo>
                      <a:pt x="26" y="12"/>
                      <a:pt x="23" y="10"/>
                      <a:pt x="22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8"/>
                      <a:pt x="17" y="13"/>
                      <a:pt x="18" y="1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8" name="î$ľîḋê">
              <a:extLst>
                <a:ext uri="{FF2B5EF4-FFF2-40B4-BE49-F238E27FC236}">
                  <a16:creationId xmlns:a16="http://schemas.microsoft.com/office/drawing/2014/main" id="{DD08EF4C-F3EF-478E-B28F-BF3DF17E7F02}"/>
                </a:ext>
              </a:extLst>
            </p:cNvPr>
            <p:cNvGrpSpPr/>
            <p:nvPr/>
          </p:nvGrpSpPr>
          <p:grpSpPr>
            <a:xfrm>
              <a:off x="3943116" y="2481869"/>
              <a:ext cx="6583568" cy="1449951"/>
              <a:chOff x="3338513" y="2200275"/>
              <a:chExt cx="8534400" cy="1879600"/>
            </a:xfrm>
          </p:grpSpPr>
          <p:sp>
            <p:nvSpPr>
              <p:cNvPr id="47" name="íṩľïḓè">
                <a:extLst>
                  <a:ext uri="{FF2B5EF4-FFF2-40B4-BE49-F238E27FC236}">
                    <a16:creationId xmlns:a16="http://schemas.microsoft.com/office/drawing/2014/main" id="{1329C9C0-A62E-4818-866B-2400B00414BF}"/>
                  </a:ext>
                </a:extLst>
              </p:cNvPr>
              <p:cNvSpPr/>
              <p:nvPr/>
            </p:nvSpPr>
            <p:spPr bwMode="auto">
              <a:xfrm>
                <a:off x="3338513" y="2305050"/>
                <a:ext cx="1260475" cy="1774825"/>
              </a:xfrm>
              <a:custGeom>
                <a:avLst/>
                <a:gdLst>
                  <a:gd name="T0" fmla="*/ 312 w 398"/>
                  <a:gd name="T1" fmla="*/ 42 h 560"/>
                  <a:gd name="T2" fmla="*/ 208 w 398"/>
                  <a:gd name="T3" fmla="*/ 182 h 560"/>
                  <a:gd name="T4" fmla="*/ 292 w 398"/>
                  <a:gd name="T5" fmla="*/ 164 h 560"/>
                  <a:gd name="T6" fmla="*/ 211 w 398"/>
                  <a:gd name="T7" fmla="*/ 239 h 560"/>
                  <a:gd name="T8" fmla="*/ 398 w 398"/>
                  <a:gd name="T9" fmla="*/ 416 h 560"/>
                  <a:gd name="T10" fmla="*/ 293 w 398"/>
                  <a:gd name="T11" fmla="*/ 478 h 560"/>
                  <a:gd name="T12" fmla="*/ 188 w 398"/>
                  <a:gd name="T13" fmla="*/ 312 h 560"/>
                  <a:gd name="T14" fmla="*/ 2 w 398"/>
                  <a:gd name="T15" fmla="*/ 477 h 560"/>
                  <a:gd name="T16" fmla="*/ 84 w 398"/>
                  <a:gd name="T17" fmla="*/ 452 h 560"/>
                  <a:gd name="T18" fmla="*/ 134 w 398"/>
                  <a:gd name="T19" fmla="*/ 310 h 560"/>
                  <a:gd name="T20" fmla="*/ 68 w 398"/>
                  <a:gd name="T21" fmla="*/ 376 h 560"/>
                  <a:gd name="T22" fmla="*/ 0 w 398"/>
                  <a:gd name="T23" fmla="*/ 322 h 560"/>
                  <a:gd name="T24" fmla="*/ 130 w 398"/>
                  <a:gd name="T25" fmla="*/ 245 h 560"/>
                  <a:gd name="T26" fmla="*/ 145 w 398"/>
                  <a:gd name="T27" fmla="*/ 138 h 560"/>
                  <a:gd name="T28" fmla="*/ 120 w 398"/>
                  <a:gd name="T29" fmla="*/ 91 h 560"/>
                  <a:gd name="T30" fmla="*/ 130 w 398"/>
                  <a:gd name="T31" fmla="*/ 78 h 560"/>
                  <a:gd name="T32" fmla="*/ 312 w 398"/>
                  <a:gd name="T33" fmla="*/ 42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8" h="560">
                    <a:moveTo>
                      <a:pt x="312" y="42"/>
                    </a:moveTo>
                    <a:cubicBezTo>
                      <a:pt x="308" y="94"/>
                      <a:pt x="188" y="114"/>
                      <a:pt x="208" y="182"/>
                    </a:cubicBezTo>
                    <a:cubicBezTo>
                      <a:pt x="227" y="170"/>
                      <a:pt x="251" y="146"/>
                      <a:pt x="292" y="164"/>
                    </a:cubicBezTo>
                    <a:cubicBezTo>
                      <a:pt x="293" y="210"/>
                      <a:pt x="236" y="211"/>
                      <a:pt x="211" y="239"/>
                    </a:cubicBezTo>
                    <a:cubicBezTo>
                      <a:pt x="212" y="323"/>
                      <a:pt x="307" y="426"/>
                      <a:pt x="398" y="416"/>
                    </a:cubicBezTo>
                    <a:cubicBezTo>
                      <a:pt x="363" y="439"/>
                      <a:pt x="326" y="442"/>
                      <a:pt x="293" y="478"/>
                    </a:cubicBezTo>
                    <a:cubicBezTo>
                      <a:pt x="214" y="428"/>
                      <a:pt x="209" y="369"/>
                      <a:pt x="188" y="312"/>
                    </a:cubicBezTo>
                    <a:cubicBezTo>
                      <a:pt x="178" y="378"/>
                      <a:pt x="116" y="560"/>
                      <a:pt x="2" y="477"/>
                    </a:cubicBezTo>
                    <a:cubicBezTo>
                      <a:pt x="28" y="454"/>
                      <a:pt x="57" y="465"/>
                      <a:pt x="84" y="452"/>
                    </a:cubicBezTo>
                    <a:cubicBezTo>
                      <a:pt x="128" y="402"/>
                      <a:pt x="138" y="355"/>
                      <a:pt x="134" y="310"/>
                    </a:cubicBezTo>
                    <a:cubicBezTo>
                      <a:pt x="116" y="315"/>
                      <a:pt x="95" y="364"/>
                      <a:pt x="68" y="376"/>
                    </a:cubicBezTo>
                    <a:cubicBezTo>
                      <a:pt x="42" y="372"/>
                      <a:pt x="18" y="339"/>
                      <a:pt x="0" y="322"/>
                    </a:cubicBezTo>
                    <a:cubicBezTo>
                      <a:pt x="43" y="303"/>
                      <a:pt x="103" y="289"/>
                      <a:pt x="130" y="245"/>
                    </a:cubicBezTo>
                    <a:cubicBezTo>
                      <a:pt x="154" y="205"/>
                      <a:pt x="115" y="167"/>
                      <a:pt x="145" y="138"/>
                    </a:cubicBezTo>
                    <a:cubicBezTo>
                      <a:pt x="136" y="123"/>
                      <a:pt x="121" y="108"/>
                      <a:pt x="120" y="91"/>
                    </a:cubicBezTo>
                    <a:cubicBezTo>
                      <a:pt x="124" y="87"/>
                      <a:pt x="127" y="82"/>
                      <a:pt x="130" y="78"/>
                    </a:cubicBezTo>
                    <a:cubicBezTo>
                      <a:pt x="194" y="92"/>
                      <a:pt x="245" y="0"/>
                      <a:pt x="312" y="42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8" name="isḻiďe">
                <a:extLst>
                  <a:ext uri="{FF2B5EF4-FFF2-40B4-BE49-F238E27FC236}">
                    <a16:creationId xmlns:a16="http://schemas.microsoft.com/office/drawing/2014/main" id="{12FBF35A-CE26-4957-ADE8-D54813D4B618}"/>
                  </a:ext>
                </a:extLst>
              </p:cNvPr>
              <p:cNvSpPr/>
              <p:nvPr/>
            </p:nvSpPr>
            <p:spPr bwMode="auto">
              <a:xfrm>
                <a:off x="4954588" y="2400300"/>
                <a:ext cx="892175" cy="1500188"/>
              </a:xfrm>
              <a:custGeom>
                <a:avLst/>
                <a:gdLst>
                  <a:gd name="T0" fmla="*/ 174 w 282"/>
                  <a:gd name="T1" fmla="*/ 293 h 473"/>
                  <a:gd name="T2" fmla="*/ 218 w 282"/>
                  <a:gd name="T3" fmla="*/ 281 h 473"/>
                  <a:gd name="T4" fmla="*/ 213 w 282"/>
                  <a:gd name="T5" fmla="*/ 239 h 473"/>
                  <a:gd name="T6" fmla="*/ 278 w 282"/>
                  <a:gd name="T7" fmla="*/ 265 h 473"/>
                  <a:gd name="T8" fmla="*/ 187 w 282"/>
                  <a:gd name="T9" fmla="*/ 336 h 473"/>
                  <a:gd name="T10" fmla="*/ 174 w 282"/>
                  <a:gd name="T11" fmla="*/ 469 h 473"/>
                  <a:gd name="T12" fmla="*/ 132 w 282"/>
                  <a:gd name="T13" fmla="*/ 373 h 473"/>
                  <a:gd name="T14" fmla="*/ 73 w 282"/>
                  <a:gd name="T15" fmla="*/ 357 h 473"/>
                  <a:gd name="T16" fmla="*/ 132 w 282"/>
                  <a:gd name="T17" fmla="*/ 317 h 473"/>
                  <a:gd name="T18" fmla="*/ 96 w 282"/>
                  <a:gd name="T19" fmla="*/ 287 h 473"/>
                  <a:gd name="T20" fmla="*/ 124 w 282"/>
                  <a:gd name="T21" fmla="*/ 271 h 473"/>
                  <a:gd name="T22" fmla="*/ 101 w 282"/>
                  <a:gd name="T23" fmla="*/ 253 h 473"/>
                  <a:gd name="T24" fmla="*/ 124 w 282"/>
                  <a:gd name="T25" fmla="*/ 227 h 473"/>
                  <a:gd name="T26" fmla="*/ 84 w 282"/>
                  <a:gd name="T27" fmla="*/ 212 h 473"/>
                  <a:gd name="T28" fmla="*/ 30 w 282"/>
                  <a:gd name="T29" fmla="*/ 413 h 473"/>
                  <a:gd name="T30" fmla="*/ 0 w 282"/>
                  <a:gd name="T31" fmla="*/ 361 h 473"/>
                  <a:gd name="T32" fmla="*/ 21 w 282"/>
                  <a:gd name="T33" fmla="*/ 167 h 473"/>
                  <a:gd name="T34" fmla="*/ 29 w 282"/>
                  <a:gd name="T35" fmla="*/ 50 h 473"/>
                  <a:gd name="T36" fmla="*/ 96 w 282"/>
                  <a:gd name="T37" fmla="*/ 112 h 473"/>
                  <a:gd name="T38" fmla="*/ 126 w 282"/>
                  <a:gd name="T39" fmla="*/ 0 h 473"/>
                  <a:gd name="T40" fmla="*/ 173 w 282"/>
                  <a:gd name="T41" fmla="*/ 49 h 473"/>
                  <a:gd name="T42" fmla="*/ 238 w 282"/>
                  <a:gd name="T43" fmla="*/ 74 h 473"/>
                  <a:gd name="T44" fmla="*/ 180 w 282"/>
                  <a:gd name="T45" fmla="*/ 139 h 473"/>
                  <a:gd name="T46" fmla="*/ 232 w 282"/>
                  <a:gd name="T47" fmla="*/ 109 h 473"/>
                  <a:gd name="T48" fmla="*/ 258 w 282"/>
                  <a:gd name="T49" fmla="*/ 132 h 473"/>
                  <a:gd name="T50" fmla="*/ 173 w 282"/>
                  <a:gd name="T51" fmla="*/ 181 h 473"/>
                  <a:gd name="T52" fmla="*/ 208 w 282"/>
                  <a:gd name="T53" fmla="*/ 198 h 473"/>
                  <a:gd name="T54" fmla="*/ 183 w 282"/>
                  <a:gd name="T55" fmla="*/ 231 h 473"/>
                  <a:gd name="T56" fmla="*/ 208 w 282"/>
                  <a:gd name="T57" fmla="*/ 242 h 473"/>
                  <a:gd name="T58" fmla="*/ 174 w 282"/>
                  <a:gd name="T59" fmla="*/ 293 h 473"/>
                  <a:gd name="T60" fmla="*/ 95 w 282"/>
                  <a:gd name="T61" fmla="*/ 187 h 473"/>
                  <a:gd name="T62" fmla="*/ 125 w 282"/>
                  <a:gd name="T63" fmla="*/ 152 h 473"/>
                  <a:gd name="T64" fmla="*/ 84 w 282"/>
                  <a:gd name="T65" fmla="*/ 112 h 473"/>
                  <a:gd name="T66" fmla="*/ 95 w 282"/>
                  <a:gd name="T67" fmla="*/ 187 h 473"/>
                  <a:gd name="T68" fmla="*/ 174 w 282"/>
                  <a:gd name="T69" fmla="*/ 105 h 473"/>
                  <a:gd name="T70" fmla="*/ 195 w 282"/>
                  <a:gd name="T71" fmla="*/ 87 h 473"/>
                  <a:gd name="T72" fmla="*/ 189 w 282"/>
                  <a:gd name="T73" fmla="*/ 77 h 473"/>
                  <a:gd name="T74" fmla="*/ 177 w 282"/>
                  <a:gd name="T75" fmla="*/ 78 h 473"/>
                  <a:gd name="T76" fmla="*/ 174 w 282"/>
                  <a:gd name="T77" fmla="*/ 105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2" h="473">
                    <a:moveTo>
                      <a:pt x="174" y="293"/>
                    </a:moveTo>
                    <a:cubicBezTo>
                      <a:pt x="185" y="301"/>
                      <a:pt x="202" y="290"/>
                      <a:pt x="218" y="281"/>
                    </a:cubicBezTo>
                    <a:cubicBezTo>
                      <a:pt x="233" y="272"/>
                      <a:pt x="207" y="251"/>
                      <a:pt x="213" y="239"/>
                    </a:cubicBezTo>
                    <a:cubicBezTo>
                      <a:pt x="235" y="247"/>
                      <a:pt x="255" y="260"/>
                      <a:pt x="278" y="265"/>
                    </a:cubicBezTo>
                    <a:cubicBezTo>
                      <a:pt x="282" y="298"/>
                      <a:pt x="216" y="312"/>
                      <a:pt x="187" y="336"/>
                    </a:cubicBezTo>
                    <a:cubicBezTo>
                      <a:pt x="167" y="376"/>
                      <a:pt x="196" y="429"/>
                      <a:pt x="174" y="469"/>
                    </a:cubicBezTo>
                    <a:cubicBezTo>
                      <a:pt x="114" y="473"/>
                      <a:pt x="143" y="410"/>
                      <a:pt x="132" y="373"/>
                    </a:cubicBezTo>
                    <a:cubicBezTo>
                      <a:pt x="109" y="381"/>
                      <a:pt x="89" y="375"/>
                      <a:pt x="73" y="357"/>
                    </a:cubicBezTo>
                    <a:cubicBezTo>
                      <a:pt x="78" y="342"/>
                      <a:pt x="124" y="340"/>
                      <a:pt x="132" y="317"/>
                    </a:cubicBezTo>
                    <a:cubicBezTo>
                      <a:pt x="123" y="295"/>
                      <a:pt x="106" y="304"/>
                      <a:pt x="96" y="287"/>
                    </a:cubicBezTo>
                    <a:cubicBezTo>
                      <a:pt x="105" y="282"/>
                      <a:pt x="115" y="277"/>
                      <a:pt x="124" y="271"/>
                    </a:cubicBezTo>
                    <a:cubicBezTo>
                      <a:pt x="118" y="259"/>
                      <a:pt x="111" y="253"/>
                      <a:pt x="101" y="253"/>
                    </a:cubicBezTo>
                    <a:cubicBezTo>
                      <a:pt x="95" y="241"/>
                      <a:pt x="112" y="234"/>
                      <a:pt x="124" y="227"/>
                    </a:cubicBezTo>
                    <a:cubicBezTo>
                      <a:pt x="115" y="207"/>
                      <a:pt x="98" y="218"/>
                      <a:pt x="84" y="212"/>
                    </a:cubicBezTo>
                    <a:cubicBezTo>
                      <a:pt x="50" y="275"/>
                      <a:pt x="79" y="355"/>
                      <a:pt x="30" y="413"/>
                    </a:cubicBezTo>
                    <a:cubicBezTo>
                      <a:pt x="6" y="411"/>
                      <a:pt x="8" y="381"/>
                      <a:pt x="0" y="361"/>
                    </a:cubicBezTo>
                    <a:cubicBezTo>
                      <a:pt x="36" y="304"/>
                      <a:pt x="58" y="244"/>
                      <a:pt x="21" y="167"/>
                    </a:cubicBezTo>
                    <a:cubicBezTo>
                      <a:pt x="63" y="139"/>
                      <a:pt x="38" y="92"/>
                      <a:pt x="29" y="50"/>
                    </a:cubicBezTo>
                    <a:cubicBezTo>
                      <a:pt x="60" y="45"/>
                      <a:pt x="100" y="77"/>
                      <a:pt x="96" y="112"/>
                    </a:cubicBezTo>
                    <a:cubicBezTo>
                      <a:pt x="149" y="86"/>
                      <a:pt x="99" y="33"/>
                      <a:pt x="126" y="0"/>
                    </a:cubicBezTo>
                    <a:cubicBezTo>
                      <a:pt x="141" y="14"/>
                      <a:pt x="175" y="20"/>
                      <a:pt x="173" y="49"/>
                    </a:cubicBezTo>
                    <a:cubicBezTo>
                      <a:pt x="199" y="42"/>
                      <a:pt x="224" y="38"/>
                      <a:pt x="238" y="74"/>
                    </a:cubicBezTo>
                    <a:cubicBezTo>
                      <a:pt x="224" y="97"/>
                      <a:pt x="193" y="116"/>
                      <a:pt x="180" y="139"/>
                    </a:cubicBezTo>
                    <a:cubicBezTo>
                      <a:pt x="196" y="144"/>
                      <a:pt x="223" y="119"/>
                      <a:pt x="232" y="109"/>
                    </a:cubicBezTo>
                    <a:cubicBezTo>
                      <a:pt x="241" y="117"/>
                      <a:pt x="252" y="116"/>
                      <a:pt x="258" y="132"/>
                    </a:cubicBezTo>
                    <a:cubicBezTo>
                      <a:pt x="242" y="151"/>
                      <a:pt x="192" y="150"/>
                      <a:pt x="173" y="181"/>
                    </a:cubicBezTo>
                    <a:cubicBezTo>
                      <a:pt x="182" y="195"/>
                      <a:pt x="197" y="191"/>
                      <a:pt x="208" y="198"/>
                    </a:cubicBezTo>
                    <a:cubicBezTo>
                      <a:pt x="211" y="212"/>
                      <a:pt x="202" y="223"/>
                      <a:pt x="183" y="231"/>
                    </a:cubicBezTo>
                    <a:cubicBezTo>
                      <a:pt x="189" y="244"/>
                      <a:pt x="199" y="242"/>
                      <a:pt x="208" y="242"/>
                    </a:cubicBezTo>
                    <a:cubicBezTo>
                      <a:pt x="218" y="265"/>
                      <a:pt x="169" y="271"/>
                      <a:pt x="174" y="293"/>
                    </a:cubicBezTo>
                    <a:close/>
                    <a:moveTo>
                      <a:pt x="95" y="187"/>
                    </a:moveTo>
                    <a:cubicBezTo>
                      <a:pt x="121" y="180"/>
                      <a:pt x="120" y="165"/>
                      <a:pt x="125" y="152"/>
                    </a:cubicBezTo>
                    <a:cubicBezTo>
                      <a:pt x="107" y="130"/>
                      <a:pt x="78" y="147"/>
                      <a:pt x="84" y="112"/>
                    </a:cubicBezTo>
                    <a:cubicBezTo>
                      <a:pt x="37" y="136"/>
                      <a:pt x="65" y="170"/>
                      <a:pt x="95" y="187"/>
                    </a:cubicBezTo>
                    <a:close/>
                    <a:moveTo>
                      <a:pt x="174" y="105"/>
                    </a:moveTo>
                    <a:cubicBezTo>
                      <a:pt x="189" y="101"/>
                      <a:pt x="182" y="91"/>
                      <a:pt x="195" y="87"/>
                    </a:cubicBezTo>
                    <a:cubicBezTo>
                      <a:pt x="193" y="84"/>
                      <a:pt x="191" y="80"/>
                      <a:pt x="189" y="77"/>
                    </a:cubicBezTo>
                    <a:cubicBezTo>
                      <a:pt x="184" y="80"/>
                      <a:pt x="181" y="77"/>
                      <a:pt x="177" y="78"/>
                    </a:cubicBezTo>
                    <a:cubicBezTo>
                      <a:pt x="180" y="88"/>
                      <a:pt x="161" y="92"/>
                      <a:pt x="174" y="10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9" name="íŝ1ïḑe">
                <a:extLst>
                  <a:ext uri="{FF2B5EF4-FFF2-40B4-BE49-F238E27FC236}">
                    <a16:creationId xmlns:a16="http://schemas.microsoft.com/office/drawing/2014/main" id="{3B6327FF-80B4-48A7-B58D-6A2D6A2CCF3D}"/>
                  </a:ext>
                </a:extLst>
              </p:cNvPr>
              <p:cNvSpPr/>
              <p:nvPr/>
            </p:nvSpPr>
            <p:spPr bwMode="auto">
              <a:xfrm>
                <a:off x="7710488" y="2520950"/>
                <a:ext cx="1298575" cy="1246188"/>
              </a:xfrm>
              <a:custGeom>
                <a:avLst/>
                <a:gdLst>
                  <a:gd name="T0" fmla="*/ 266 w 410"/>
                  <a:gd name="T1" fmla="*/ 0 h 393"/>
                  <a:gd name="T2" fmla="*/ 338 w 410"/>
                  <a:gd name="T3" fmla="*/ 68 h 393"/>
                  <a:gd name="T4" fmla="*/ 274 w 410"/>
                  <a:gd name="T5" fmla="*/ 151 h 393"/>
                  <a:gd name="T6" fmla="*/ 287 w 410"/>
                  <a:gd name="T7" fmla="*/ 241 h 393"/>
                  <a:gd name="T8" fmla="*/ 410 w 410"/>
                  <a:gd name="T9" fmla="*/ 295 h 393"/>
                  <a:gd name="T10" fmla="*/ 318 w 410"/>
                  <a:gd name="T11" fmla="*/ 351 h 393"/>
                  <a:gd name="T12" fmla="*/ 265 w 410"/>
                  <a:gd name="T13" fmla="*/ 304 h 393"/>
                  <a:gd name="T14" fmla="*/ 187 w 410"/>
                  <a:gd name="T15" fmla="*/ 374 h 393"/>
                  <a:gd name="T16" fmla="*/ 161 w 410"/>
                  <a:gd name="T17" fmla="*/ 364 h 393"/>
                  <a:gd name="T18" fmla="*/ 135 w 410"/>
                  <a:gd name="T19" fmla="*/ 393 h 393"/>
                  <a:gd name="T20" fmla="*/ 64 w 410"/>
                  <a:gd name="T21" fmla="*/ 353 h 393"/>
                  <a:gd name="T22" fmla="*/ 111 w 410"/>
                  <a:gd name="T23" fmla="*/ 333 h 393"/>
                  <a:gd name="T24" fmla="*/ 116 w 410"/>
                  <a:gd name="T25" fmla="*/ 240 h 393"/>
                  <a:gd name="T26" fmla="*/ 52 w 410"/>
                  <a:gd name="T27" fmla="*/ 324 h 393"/>
                  <a:gd name="T28" fmla="*/ 0 w 410"/>
                  <a:gd name="T29" fmla="*/ 304 h 393"/>
                  <a:gd name="T30" fmla="*/ 119 w 410"/>
                  <a:gd name="T31" fmla="*/ 153 h 393"/>
                  <a:gd name="T32" fmla="*/ 75 w 410"/>
                  <a:gd name="T33" fmla="*/ 123 h 393"/>
                  <a:gd name="T34" fmla="*/ 125 w 410"/>
                  <a:gd name="T35" fmla="*/ 87 h 393"/>
                  <a:gd name="T36" fmla="*/ 130 w 410"/>
                  <a:gd name="T37" fmla="*/ 22 h 393"/>
                  <a:gd name="T38" fmla="*/ 204 w 410"/>
                  <a:gd name="T39" fmla="*/ 78 h 393"/>
                  <a:gd name="T40" fmla="*/ 169 w 410"/>
                  <a:gd name="T41" fmla="*/ 122 h 393"/>
                  <a:gd name="T42" fmla="*/ 260 w 410"/>
                  <a:gd name="T43" fmla="*/ 71 h 393"/>
                  <a:gd name="T44" fmla="*/ 266 w 410"/>
                  <a:gd name="T45" fmla="*/ 0 h 393"/>
                  <a:gd name="T46" fmla="*/ 163 w 410"/>
                  <a:gd name="T47" fmla="*/ 154 h 393"/>
                  <a:gd name="T48" fmla="*/ 155 w 410"/>
                  <a:gd name="T49" fmla="*/ 335 h 393"/>
                  <a:gd name="T50" fmla="*/ 233 w 410"/>
                  <a:gd name="T51" fmla="*/ 265 h 393"/>
                  <a:gd name="T52" fmla="*/ 208 w 410"/>
                  <a:gd name="T53" fmla="*/ 217 h 393"/>
                  <a:gd name="T54" fmla="*/ 265 w 410"/>
                  <a:gd name="T55" fmla="*/ 205 h 393"/>
                  <a:gd name="T56" fmla="*/ 226 w 410"/>
                  <a:gd name="T57" fmla="*/ 176 h 393"/>
                  <a:gd name="T58" fmla="*/ 234 w 410"/>
                  <a:gd name="T59" fmla="*/ 127 h 393"/>
                  <a:gd name="T60" fmla="*/ 163 w 410"/>
                  <a:gd name="T61" fmla="*/ 154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10" h="393">
                    <a:moveTo>
                      <a:pt x="266" y="0"/>
                    </a:moveTo>
                    <a:cubicBezTo>
                      <a:pt x="307" y="11"/>
                      <a:pt x="332" y="33"/>
                      <a:pt x="338" y="68"/>
                    </a:cubicBezTo>
                    <a:cubicBezTo>
                      <a:pt x="304" y="78"/>
                      <a:pt x="290" y="115"/>
                      <a:pt x="274" y="151"/>
                    </a:cubicBezTo>
                    <a:cubicBezTo>
                      <a:pt x="317" y="165"/>
                      <a:pt x="328" y="216"/>
                      <a:pt x="287" y="241"/>
                    </a:cubicBezTo>
                    <a:cubicBezTo>
                      <a:pt x="294" y="283"/>
                      <a:pt x="361" y="298"/>
                      <a:pt x="410" y="295"/>
                    </a:cubicBezTo>
                    <a:cubicBezTo>
                      <a:pt x="387" y="324"/>
                      <a:pt x="347" y="329"/>
                      <a:pt x="318" y="351"/>
                    </a:cubicBezTo>
                    <a:cubicBezTo>
                      <a:pt x="295" y="340"/>
                      <a:pt x="283" y="320"/>
                      <a:pt x="265" y="304"/>
                    </a:cubicBezTo>
                    <a:cubicBezTo>
                      <a:pt x="238" y="325"/>
                      <a:pt x="216" y="354"/>
                      <a:pt x="187" y="374"/>
                    </a:cubicBezTo>
                    <a:cubicBezTo>
                      <a:pt x="175" y="373"/>
                      <a:pt x="167" y="369"/>
                      <a:pt x="161" y="364"/>
                    </a:cubicBezTo>
                    <a:cubicBezTo>
                      <a:pt x="148" y="368"/>
                      <a:pt x="148" y="389"/>
                      <a:pt x="135" y="393"/>
                    </a:cubicBezTo>
                    <a:cubicBezTo>
                      <a:pt x="109" y="381"/>
                      <a:pt x="95" y="361"/>
                      <a:pt x="64" y="353"/>
                    </a:cubicBezTo>
                    <a:cubicBezTo>
                      <a:pt x="70" y="333"/>
                      <a:pt x="101" y="347"/>
                      <a:pt x="111" y="333"/>
                    </a:cubicBezTo>
                    <a:cubicBezTo>
                      <a:pt x="111" y="303"/>
                      <a:pt x="113" y="272"/>
                      <a:pt x="116" y="240"/>
                    </a:cubicBezTo>
                    <a:cubicBezTo>
                      <a:pt x="85" y="254"/>
                      <a:pt x="81" y="306"/>
                      <a:pt x="52" y="324"/>
                    </a:cubicBezTo>
                    <a:cubicBezTo>
                      <a:pt x="25" y="324"/>
                      <a:pt x="18" y="310"/>
                      <a:pt x="0" y="304"/>
                    </a:cubicBezTo>
                    <a:cubicBezTo>
                      <a:pt x="42" y="256"/>
                      <a:pt x="97" y="228"/>
                      <a:pt x="119" y="153"/>
                    </a:cubicBezTo>
                    <a:cubicBezTo>
                      <a:pt x="108" y="146"/>
                      <a:pt x="75" y="149"/>
                      <a:pt x="75" y="123"/>
                    </a:cubicBezTo>
                    <a:cubicBezTo>
                      <a:pt x="83" y="99"/>
                      <a:pt x="115" y="108"/>
                      <a:pt x="125" y="87"/>
                    </a:cubicBezTo>
                    <a:cubicBezTo>
                      <a:pt x="128" y="62"/>
                      <a:pt x="117" y="40"/>
                      <a:pt x="130" y="22"/>
                    </a:cubicBezTo>
                    <a:cubicBezTo>
                      <a:pt x="177" y="25"/>
                      <a:pt x="185" y="56"/>
                      <a:pt x="204" y="78"/>
                    </a:cubicBezTo>
                    <a:cubicBezTo>
                      <a:pt x="200" y="104"/>
                      <a:pt x="175" y="100"/>
                      <a:pt x="169" y="122"/>
                    </a:cubicBezTo>
                    <a:cubicBezTo>
                      <a:pt x="196" y="127"/>
                      <a:pt x="235" y="91"/>
                      <a:pt x="260" y="71"/>
                    </a:cubicBezTo>
                    <a:cubicBezTo>
                      <a:pt x="269" y="43"/>
                      <a:pt x="259" y="28"/>
                      <a:pt x="266" y="0"/>
                    </a:cubicBezTo>
                    <a:close/>
                    <a:moveTo>
                      <a:pt x="163" y="154"/>
                    </a:moveTo>
                    <a:cubicBezTo>
                      <a:pt x="157" y="217"/>
                      <a:pt x="153" y="278"/>
                      <a:pt x="155" y="335"/>
                    </a:cubicBezTo>
                    <a:cubicBezTo>
                      <a:pt x="195" y="332"/>
                      <a:pt x="218" y="303"/>
                      <a:pt x="233" y="265"/>
                    </a:cubicBezTo>
                    <a:cubicBezTo>
                      <a:pt x="229" y="246"/>
                      <a:pt x="207" y="240"/>
                      <a:pt x="208" y="217"/>
                    </a:cubicBezTo>
                    <a:cubicBezTo>
                      <a:pt x="232" y="208"/>
                      <a:pt x="257" y="249"/>
                      <a:pt x="265" y="205"/>
                    </a:cubicBezTo>
                    <a:cubicBezTo>
                      <a:pt x="240" y="208"/>
                      <a:pt x="227" y="200"/>
                      <a:pt x="226" y="176"/>
                    </a:cubicBezTo>
                    <a:cubicBezTo>
                      <a:pt x="228" y="163"/>
                      <a:pt x="260" y="137"/>
                      <a:pt x="234" y="127"/>
                    </a:cubicBezTo>
                    <a:cubicBezTo>
                      <a:pt x="226" y="158"/>
                      <a:pt x="190" y="150"/>
                      <a:pt x="163" y="15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0" name="íšḷîḑe">
                <a:extLst>
                  <a:ext uri="{FF2B5EF4-FFF2-40B4-BE49-F238E27FC236}">
                    <a16:creationId xmlns:a16="http://schemas.microsoft.com/office/drawing/2014/main" id="{32F99C4B-7647-4788-BB3E-B00B70D3ECC0}"/>
                  </a:ext>
                </a:extLst>
              </p:cNvPr>
              <p:cNvSpPr/>
              <p:nvPr/>
            </p:nvSpPr>
            <p:spPr bwMode="auto">
              <a:xfrm>
                <a:off x="9391650" y="2711450"/>
                <a:ext cx="750888" cy="992188"/>
              </a:xfrm>
              <a:custGeom>
                <a:avLst/>
                <a:gdLst>
                  <a:gd name="T0" fmla="*/ 185 w 237"/>
                  <a:gd name="T1" fmla="*/ 31 h 313"/>
                  <a:gd name="T2" fmla="*/ 173 w 237"/>
                  <a:gd name="T3" fmla="*/ 114 h 313"/>
                  <a:gd name="T4" fmla="*/ 184 w 237"/>
                  <a:gd name="T5" fmla="*/ 89 h 313"/>
                  <a:gd name="T6" fmla="*/ 237 w 237"/>
                  <a:gd name="T7" fmla="*/ 117 h 313"/>
                  <a:gd name="T8" fmla="*/ 153 w 237"/>
                  <a:gd name="T9" fmla="*/ 177 h 313"/>
                  <a:gd name="T10" fmla="*/ 126 w 237"/>
                  <a:gd name="T11" fmla="*/ 254 h 313"/>
                  <a:gd name="T12" fmla="*/ 0 w 237"/>
                  <a:gd name="T13" fmla="*/ 302 h 313"/>
                  <a:gd name="T14" fmla="*/ 100 w 237"/>
                  <a:gd name="T15" fmla="*/ 219 h 313"/>
                  <a:gd name="T16" fmla="*/ 46 w 237"/>
                  <a:gd name="T17" fmla="*/ 250 h 313"/>
                  <a:gd name="T18" fmla="*/ 16 w 237"/>
                  <a:gd name="T19" fmla="*/ 208 h 313"/>
                  <a:gd name="T20" fmla="*/ 115 w 237"/>
                  <a:gd name="T21" fmla="*/ 155 h 313"/>
                  <a:gd name="T22" fmla="*/ 124 w 237"/>
                  <a:gd name="T23" fmla="*/ 5 h 313"/>
                  <a:gd name="T24" fmla="*/ 185 w 237"/>
                  <a:gd name="T25" fmla="*/ 3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7" h="313">
                    <a:moveTo>
                      <a:pt x="185" y="31"/>
                    </a:moveTo>
                    <a:cubicBezTo>
                      <a:pt x="192" y="54"/>
                      <a:pt x="160" y="94"/>
                      <a:pt x="173" y="114"/>
                    </a:cubicBezTo>
                    <a:cubicBezTo>
                      <a:pt x="190" y="116"/>
                      <a:pt x="172" y="99"/>
                      <a:pt x="184" y="89"/>
                    </a:cubicBezTo>
                    <a:cubicBezTo>
                      <a:pt x="207" y="101"/>
                      <a:pt x="231" y="94"/>
                      <a:pt x="237" y="117"/>
                    </a:cubicBezTo>
                    <a:cubicBezTo>
                      <a:pt x="221" y="148"/>
                      <a:pt x="177" y="141"/>
                      <a:pt x="153" y="177"/>
                    </a:cubicBezTo>
                    <a:cubicBezTo>
                      <a:pt x="138" y="199"/>
                      <a:pt x="140" y="232"/>
                      <a:pt x="126" y="254"/>
                    </a:cubicBezTo>
                    <a:cubicBezTo>
                      <a:pt x="97" y="304"/>
                      <a:pt x="64" y="313"/>
                      <a:pt x="0" y="302"/>
                    </a:cubicBezTo>
                    <a:cubicBezTo>
                      <a:pt x="27" y="266"/>
                      <a:pt x="99" y="288"/>
                      <a:pt x="100" y="219"/>
                    </a:cubicBezTo>
                    <a:cubicBezTo>
                      <a:pt x="76" y="217"/>
                      <a:pt x="69" y="254"/>
                      <a:pt x="46" y="250"/>
                    </a:cubicBezTo>
                    <a:cubicBezTo>
                      <a:pt x="23" y="241"/>
                      <a:pt x="19" y="225"/>
                      <a:pt x="16" y="208"/>
                    </a:cubicBezTo>
                    <a:cubicBezTo>
                      <a:pt x="48" y="188"/>
                      <a:pt x="85" y="180"/>
                      <a:pt x="115" y="155"/>
                    </a:cubicBezTo>
                    <a:cubicBezTo>
                      <a:pt x="125" y="102"/>
                      <a:pt x="117" y="57"/>
                      <a:pt x="124" y="5"/>
                    </a:cubicBezTo>
                    <a:cubicBezTo>
                      <a:pt x="144" y="0"/>
                      <a:pt x="168" y="21"/>
                      <a:pt x="185" y="3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1" name="îSḷiḋê">
                <a:extLst>
                  <a:ext uri="{FF2B5EF4-FFF2-40B4-BE49-F238E27FC236}">
                    <a16:creationId xmlns:a16="http://schemas.microsoft.com/office/drawing/2014/main" id="{1042D572-EEB3-4F45-92DE-AAC71C28DF04}"/>
                  </a:ext>
                </a:extLst>
              </p:cNvPr>
              <p:cNvSpPr/>
              <p:nvPr/>
            </p:nvSpPr>
            <p:spPr bwMode="auto">
              <a:xfrm>
                <a:off x="9888538" y="3338513"/>
                <a:ext cx="444500" cy="304800"/>
              </a:xfrm>
              <a:custGeom>
                <a:avLst/>
                <a:gdLst>
                  <a:gd name="T0" fmla="*/ 127 w 140"/>
                  <a:gd name="T1" fmla="*/ 46 h 96"/>
                  <a:gd name="T2" fmla="*/ 65 w 140"/>
                  <a:gd name="T3" fmla="*/ 96 h 96"/>
                  <a:gd name="T4" fmla="*/ 5 w 140"/>
                  <a:gd name="T5" fmla="*/ 0 h 96"/>
                  <a:gd name="T6" fmla="*/ 127 w 140"/>
                  <a:gd name="T7" fmla="*/ 4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6">
                    <a:moveTo>
                      <a:pt x="127" y="46"/>
                    </a:moveTo>
                    <a:cubicBezTo>
                      <a:pt x="140" y="67"/>
                      <a:pt x="82" y="81"/>
                      <a:pt x="65" y="96"/>
                    </a:cubicBezTo>
                    <a:cubicBezTo>
                      <a:pt x="24" y="73"/>
                      <a:pt x="0" y="43"/>
                      <a:pt x="5" y="0"/>
                    </a:cubicBezTo>
                    <a:cubicBezTo>
                      <a:pt x="36" y="31"/>
                      <a:pt x="86" y="60"/>
                      <a:pt x="127" y="4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2" name="îSlïḍê">
                <a:extLst>
                  <a:ext uri="{FF2B5EF4-FFF2-40B4-BE49-F238E27FC236}">
                    <a16:creationId xmlns:a16="http://schemas.microsoft.com/office/drawing/2014/main" id="{C2872111-1AA1-4808-B267-89B011B0BE37}"/>
                  </a:ext>
                </a:extLst>
              </p:cNvPr>
              <p:cNvSpPr/>
              <p:nvPr/>
            </p:nvSpPr>
            <p:spPr bwMode="auto">
              <a:xfrm>
                <a:off x="6467475" y="2533650"/>
                <a:ext cx="520700" cy="309563"/>
              </a:xfrm>
              <a:custGeom>
                <a:avLst/>
                <a:gdLst>
                  <a:gd name="T0" fmla="*/ 0 w 164"/>
                  <a:gd name="T1" fmla="*/ 98 h 98"/>
                  <a:gd name="T2" fmla="*/ 115 w 164"/>
                  <a:gd name="T3" fmla="*/ 0 h 98"/>
                  <a:gd name="T4" fmla="*/ 0 w 164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4" h="98">
                    <a:moveTo>
                      <a:pt x="0" y="98"/>
                    </a:moveTo>
                    <a:cubicBezTo>
                      <a:pt x="17" y="54"/>
                      <a:pt x="74" y="13"/>
                      <a:pt x="115" y="0"/>
                    </a:cubicBezTo>
                    <a:cubicBezTo>
                      <a:pt x="164" y="76"/>
                      <a:pt x="37" y="68"/>
                      <a:pt x="0" y="9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3" name="ïṩḷîḍè">
                <a:extLst>
                  <a:ext uri="{FF2B5EF4-FFF2-40B4-BE49-F238E27FC236}">
                    <a16:creationId xmlns:a16="http://schemas.microsoft.com/office/drawing/2014/main" id="{90CF3D3A-0ED7-4E45-A3D6-9D1D7D07953B}"/>
                  </a:ext>
                </a:extLst>
              </p:cNvPr>
              <p:cNvSpPr/>
              <p:nvPr/>
            </p:nvSpPr>
            <p:spPr bwMode="auto">
              <a:xfrm>
                <a:off x="6272213" y="2498725"/>
                <a:ext cx="1200150" cy="1423988"/>
              </a:xfrm>
              <a:custGeom>
                <a:avLst/>
                <a:gdLst>
                  <a:gd name="T0" fmla="*/ 259 w 379"/>
                  <a:gd name="T1" fmla="*/ 3 h 449"/>
                  <a:gd name="T2" fmla="*/ 307 w 379"/>
                  <a:gd name="T3" fmla="*/ 27 h 449"/>
                  <a:gd name="T4" fmla="*/ 307 w 379"/>
                  <a:gd name="T5" fmla="*/ 182 h 449"/>
                  <a:gd name="T6" fmla="*/ 332 w 379"/>
                  <a:gd name="T7" fmla="*/ 139 h 449"/>
                  <a:gd name="T8" fmla="*/ 304 w 379"/>
                  <a:gd name="T9" fmla="*/ 232 h 449"/>
                  <a:gd name="T10" fmla="*/ 270 w 379"/>
                  <a:gd name="T11" fmla="*/ 449 h 449"/>
                  <a:gd name="T12" fmla="*/ 266 w 379"/>
                  <a:gd name="T13" fmla="*/ 267 h 449"/>
                  <a:gd name="T14" fmla="*/ 211 w 379"/>
                  <a:gd name="T15" fmla="*/ 299 h 449"/>
                  <a:gd name="T16" fmla="*/ 204 w 379"/>
                  <a:gd name="T17" fmla="*/ 195 h 449"/>
                  <a:gd name="T18" fmla="*/ 136 w 379"/>
                  <a:gd name="T19" fmla="*/ 345 h 449"/>
                  <a:gd name="T20" fmla="*/ 108 w 379"/>
                  <a:gd name="T21" fmla="*/ 311 h 449"/>
                  <a:gd name="T22" fmla="*/ 69 w 379"/>
                  <a:gd name="T23" fmla="*/ 340 h 449"/>
                  <a:gd name="T24" fmla="*/ 82 w 379"/>
                  <a:gd name="T25" fmla="*/ 255 h 449"/>
                  <a:gd name="T26" fmla="*/ 106 w 379"/>
                  <a:gd name="T27" fmla="*/ 267 h 449"/>
                  <a:gd name="T28" fmla="*/ 110 w 379"/>
                  <a:gd name="T29" fmla="*/ 195 h 449"/>
                  <a:gd name="T30" fmla="*/ 57 w 379"/>
                  <a:gd name="T31" fmla="*/ 243 h 449"/>
                  <a:gd name="T32" fmla="*/ 0 w 379"/>
                  <a:gd name="T33" fmla="*/ 230 h 449"/>
                  <a:gd name="T34" fmla="*/ 132 w 379"/>
                  <a:gd name="T35" fmla="*/ 102 h 449"/>
                  <a:gd name="T36" fmla="*/ 172 w 379"/>
                  <a:gd name="T37" fmla="*/ 139 h 449"/>
                  <a:gd name="T38" fmla="*/ 152 w 379"/>
                  <a:gd name="T39" fmla="*/ 215 h 449"/>
                  <a:gd name="T40" fmla="*/ 207 w 379"/>
                  <a:gd name="T41" fmla="*/ 150 h 449"/>
                  <a:gd name="T42" fmla="*/ 178 w 379"/>
                  <a:gd name="T43" fmla="*/ 78 h 449"/>
                  <a:gd name="T44" fmla="*/ 243 w 379"/>
                  <a:gd name="T45" fmla="*/ 227 h 449"/>
                  <a:gd name="T46" fmla="*/ 259 w 379"/>
                  <a:gd name="T47" fmla="*/ 3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9" h="449">
                    <a:moveTo>
                      <a:pt x="259" y="3"/>
                    </a:moveTo>
                    <a:cubicBezTo>
                      <a:pt x="282" y="0"/>
                      <a:pt x="293" y="17"/>
                      <a:pt x="307" y="27"/>
                    </a:cubicBezTo>
                    <a:cubicBezTo>
                      <a:pt x="316" y="85"/>
                      <a:pt x="298" y="125"/>
                      <a:pt x="307" y="182"/>
                    </a:cubicBezTo>
                    <a:cubicBezTo>
                      <a:pt x="329" y="178"/>
                      <a:pt x="325" y="154"/>
                      <a:pt x="332" y="139"/>
                    </a:cubicBezTo>
                    <a:cubicBezTo>
                      <a:pt x="379" y="171"/>
                      <a:pt x="331" y="211"/>
                      <a:pt x="304" y="232"/>
                    </a:cubicBezTo>
                    <a:cubicBezTo>
                      <a:pt x="295" y="306"/>
                      <a:pt x="330" y="410"/>
                      <a:pt x="270" y="449"/>
                    </a:cubicBezTo>
                    <a:cubicBezTo>
                      <a:pt x="259" y="381"/>
                      <a:pt x="265" y="325"/>
                      <a:pt x="266" y="267"/>
                    </a:cubicBezTo>
                    <a:cubicBezTo>
                      <a:pt x="236" y="269"/>
                      <a:pt x="241" y="296"/>
                      <a:pt x="211" y="299"/>
                    </a:cubicBezTo>
                    <a:cubicBezTo>
                      <a:pt x="172" y="273"/>
                      <a:pt x="239" y="232"/>
                      <a:pt x="204" y="195"/>
                    </a:cubicBezTo>
                    <a:cubicBezTo>
                      <a:pt x="161" y="231"/>
                      <a:pt x="144" y="284"/>
                      <a:pt x="136" y="345"/>
                    </a:cubicBezTo>
                    <a:cubicBezTo>
                      <a:pt x="120" y="343"/>
                      <a:pt x="108" y="336"/>
                      <a:pt x="108" y="311"/>
                    </a:cubicBezTo>
                    <a:cubicBezTo>
                      <a:pt x="86" y="312"/>
                      <a:pt x="88" y="353"/>
                      <a:pt x="69" y="340"/>
                    </a:cubicBezTo>
                    <a:cubicBezTo>
                      <a:pt x="31" y="318"/>
                      <a:pt x="65" y="269"/>
                      <a:pt x="82" y="255"/>
                    </a:cubicBezTo>
                    <a:cubicBezTo>
                      <a:pt x="98" y="247"/>
                      <a:pt x="92" y="271"/>
                      <a:pt x="106" y="267"/>
                    </a:cubicBezTo>
                    <a:cubicBezTo>
                      <a:pt x="113" y="247"/>
                      <a:pt x="107" y="217"/>
                      <a:pt x="110" y="195"/>
                    </a:cubicBezTo>
                    <a:cubicBezTo>
                      <a:pt x="94" y="193"/>
                      <a:pt x="67" y="224"/>
                      <a:pt x="57" y="243"/>
                    </a:cubicBezTo>
                    <a:cubicBezTo>
                      <a:pt x="29" y="251"/>
                      <a:pt x="15" y="240"/>
                      <a:pt x="0" y="230"/>
                    </a:cubicBezTo>
                    <a:cubicBezTo>
                      <a:pt x="35" y="181"/>
                      <a:pt x="120" y="167"/>
                      <a:pt x="132" y="102"/>
                    </a:cubicBezTo>
                    <a:cubicBezTo>
                      <a:pt x="154" y="102"/>
                      <a:pt x="162" y="123"/>
                      <a:pt x="172" y="139"/>
                    </a:cubicBezTo>
                    <a:cubicBezTo>
                      <a:pt x="169" y="167"/>
                      <a:pt x="144" y="179"/>
                      <a:pt x="152" y="215"/>
                    </a:cubicBezTo>
                    <a:cubicBezTo>
                      <a:pt x="182" y="201"/>
                      <a:pt x="200" y="179"/>
                      <a:pt x="207" y="150"/>
                    </a:cubicBezTo>
                    <a:cubicBezTo>
                      <a:pt x="200" y="125"/>
                      <a:pt x="170" y="102"/>
                      <a:pt x="178" y="78"/>
                    </a:cubicBezTo>
                    <a:cubicBezTo>
                      <a:pt x="252" y="66"/>
                      <a:pt x="223" y="175"/>
                      <a:pt x="243" y="227"/>
                    </a:cubicBezTo>
                    <a:cubicBezTo>
                      <a:pt x="293" y="184"/>
                      <a:pt x="254" y="78"/>
                      <a:pt x="259" y="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4" name="íşlïďê">
                <a:extLst>
                  <a:ext uri="{FF2B5EF4-FFF2-40B4-BE49-F238E27FC236}">
                    <a16:creationId xmlns:a16="http://schemas.microsoft.com/office/drawing/2014/main" id="{31A75F7A-00DF-4A81-8873-4A388DD624B5}"/>
                  </a:ext>
                </a:extLst>
              </p:cNvPr>
              <p:cNvSpPr/>
              <p:nvPr/>
            </p:nvSpPr>
            <p:spPr bwMode="auto">
              <a:xfrm>
                <a:off x="10763250" y="2200275"/>
                <a:ext cx="1109663" cy="1801813"/>
              </a:xfrm>
              <a:custGeom>
                <a:avLst/>
                <a:gdLst>
                  <a:gd name="T0" fmla="*/ 114 w 350"/>
                  <a:gd name="T1" fmla="*/ 321 h 568"/>
                  <a:gd name="T2" fmla="*/ 300 w 350"/>
                  <a:gd name="T3" fmla="*/ 258 h 568"/>
                  <a:gd name="T4" fmla="*/ 206 w 350"/>
                  <a:gd name="T5" fmla="*/ 374 h 568"/>
                  <a:gd name="T6" fmla="*/ 282 w 350"/>
                  <a:gd name="T7" fmla="*/ 371 h 568"/>
                  <a:gd name="T8" fmla="*/ 290 w 350"/>
                  <a:gd name="T9" fmla="*/ 403 h 568"/>
                  <a:gd name="T10" fmla="*/ 221 w 350"/>
                  <a:gd name="T11" fmla="*/ 431 h 568"/>
                  <a:gd name="T12" fmla="*/ 196 w 350"/>
                  <a:gd name="T13" fmla="*/ 568 h 568"/>
                  <a:gd name="T14" fmla="*/ 100 w 350"/>
                  <a:gd name="T15" fmla="*/ 519 h 568"/>
                  <a:gd name="T16" fmla="*/ 189 w 350"/>
                  <a:gd name="T17" fmla="*/ 447 h 568"/>
                  <a:gd name="T18" fmla="*/ 40 w 350"/>
                  <a:gd name="T19" fmla="*/ 458 h 568"/>
                  <a:gd name="T20" fmla="*/ 247 w 350"/>
                  <a:gd name="T21" fmla="*/ 302 h 568"/>
                  <a:gd name="T22" fmla="*/ 44 w 350"/>
                  <a:gd name="T23" fmla="*/ 421 h 568"/>
                  <a:gd name="T24" fmla="*/ 4 w 350"/>
                  <a:gd name="T25" fmla="*/ 373 h 568"/>
                  <a:gd name="T26" fmla="*/ 199 w 350"/>
                  <a:gd name="T27" fmla="*/ 245 h 568"/>
                  <a:gd name="T28" fmla="*/ 183 w 350"/>
                  <a:gd name="T29" fmla="*/ 189 h 568"/>
                  <a:gd name="T30" fmla="*/ 151 w 350"/>
                  <a:gd name="T31" fmla="*/ 237 h 568"/>
                  <a:gd name="T32" fmla="*/ 110 w 350"/>
                  <a:gd name="T33" fmla="*/ 236 h 568"/>
                  <a:gd name="T34" fmla="*/ 86 w 350"/>
                  <a:gd name="T35" fmla="*/ 285 h 568"/>
                  <a:gd name="T36" fmla="*/ 38 w 350"/>
                  <a:gd name="T37" fmla="*/ 171 h 568"/>
                  <a:gd name="T38" fmla="*/ 99 w 350"/>
                  <a:gd name="T39" fmla="*/ 192 h 568"/>
                  <a:gd name="T40" fmla="*/ 71 w 350"/>
                  <a:gd name="T41" fmla="*/ 67 h 568"/>
                  <a:gd name="T42" fmla="*/ 180 w 350"/>
                  <a:gd name="T43" fmla="*/ 112 h 568"/>
                  <a:gd name="T44" fmla="*/ 221 w 350"/>
                  <a:gd name="T45" fmla="*/ 0 h 568"/>
                  <a:gd name="T46" fmla="*/ 277 w 350"/>
                  <a:gd name="T47" fmla="*/ 40 h 568"/>
                  <a:gd name="T48" fmla="*/ 236 w 350"/>
                  <a:gd name="T49" fmla="*/ 96 h 568"/>
                  <a:gd name="T50" fmla="*/ 309 w 350"/>
                  <a:gd name="T51" fmla="*/ 49 h 568"/>
                  <a:gd name="T52" fmla="*/ 350 w 350"/>
                  <a:gd name="T53" fmla="*/ 73 h 568"/>
                  <a:gd name="T54" fmla="*/ 276 w 350"/>
                  <a:gd name="T55" fmla="*/ 234 h 568"/>
                  <a:gd name="T56" fmla="*/ 114 w 350"/>
                  <a:gd name="T57" fmla="*/ 321 h 568"/>
                  <a:gd name="T58" fmla="*/ 224 w 350"/>
                  <a:gd name="T59" fmla="*/ 141 h 568"/>
                  <a:gd name="T60" fmla="*/ 264 w 350"/>
                  <a:gd name="T61" fmla="*/ 197 h 568"/>
                  <a:gd name="T62" fmla="*/ 321 w 350"/>
                  <a:gd name="T63" fmla="*/ 93 h 568"/>
                  <a:gd name="T64" fmla="*/ 309 w 350"/>
                  <a:gd name="T65" fmla="*/ 81 h 568"/>
                  <a:gd name="T66" fmla="*/ 224 w 350"/>
                  <a:gd name="T67" fmla="*/ 141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0" h="568">
                    <a:moveTo>
                      <a:pt x="114" y="321"/>
                    </a:moveTo>
                    <a:cubicBezTo>
                      <a:pt x="175" y="328"/>
                      <a:pt x="238" y="234"/>
                      <a:pt x="300" y="258"/>
                    </a:cubicBezTo>
                    <a:cubicBezTo>
                      <a:pt x="326" y="307"/>
                      <a:pt x="239" y="343"/>
                      <a:pt x="206" y="374"/>
                    </a:cubicBezTo>
                    <a:cubicBezTo>
                      <a:pt x="231" y="396"/>
                      <a:pt x="257" y="366"/>
                      <a:pt x="282" y="371"/>
                    </a:cubicBezTo>
                    <a:cubicBezTo>
                      <a:pt x="288" y="382"/>
                      <a:pt x="287" y="392"/>
                      <a:pt x="290" y="403"/>
                    </a:cubicBezTo>
                    <a:cubicBezTo>
                      <a:pt x="267" y="434"/>
                      <a:pt x="245" y="402"/>
                      <a:pt x="221" y="431"/>
                    </a:cubicBezTo>
                    <a:cubicBezTo>
                      <a:pt x="221" y="477"/>
                      <a:pt x="245" y="522"/>
                      <a:pt x="196" y="568"/>
                    </a:cubicBezTo>
                    <a:cubicBezTo>
                      <a:pt x="164" y="546"/>
                      <a:pt x="132" y="546"/>
                      <a:pt x="100" y="519"/>
                    </a:cubicBezTo>
                    <a:cubicBezTo>
                      <a:pt x="136" y="516"/>
                      <a:pt x="220" y="510"/>
                      <a:pt x="189" y="447"/>
                    </a:cubicBezTo>
                    <a:cubicBezTo>
                      <a:pt x="139" y="445"/>
                      <a:pt x="89" y="549"/>
                      <a:pt x="40" y="458"/>
                    </a:cubicBezTo>
                    <a:cubicBezTo>
                      <a:pt x="133" y="420"/>
                      <a:pt x="180" y="385"/>
                      <a:pt x="247" y="302"/>
                    </a:cubicBezTo>
                    <a:cubicBezTo>
                      <a:pt x="180" y="295"/>
                      <a:pt x="112" y="376"/>
                      <a:pt x="44" y="421"/>
                    </a:cubicBezTo>
                    <a:cubicBezTo>
                      <a:pt x="26" y="418"/>
                      <a:pt x="0" y="388"/>
                      <a:pt x="4" y="373"/>
                    </a:cubicBezTo>
                    <a:cubicBezTo>
                      <a:pt x="69" y="323"/>
                      <a:pt x="134" y="295"/>
                      <a:pt x="199" y="245"/>
                    </a:cubicBezTo>
                    <a:cubicBezTo>
                      <a:pt x="198" y="226"/>
                      <a:pt x="191" y="208"/>
                      <a:pt x="183" y="189"/>
                    </a:cubicBezTo>
                    <a:cubicBezTo>
                      <a:pt x="159" y="189"/>
                      <a:pt x="149" y="223"/>
                      <a:pt x="151" y="237"/>
                    </a:cubicBezTo>
                    <a:cubicBezTo>
                      <a:pt x="137" y="251"/>
                      <a:pt x="124" y="240"/>
                      <a:pt x="110" y="236"/>
                    </a:cubicBezTo>
                    <a:cubicBezTo>
                      <a:pt x="102" y="253"/>
                      <a:pt x="106" y="269"/>
                      <a:pt x="86" y="285"/>
                    </a:cubicBezTo>
                    <a:cubicBezTo>
                      <a:pt x="52" y="247"/>
                      <a:pt x="65" y="209"/>
                      <a:pt x="38" y="171"/>
                    </a:cubicBezTo>
                    <a:cubicBezTo>
                      <a:pt x="59" y="159"/>
                      <a:pt x="79" y="184"/>
                      <a:pt x="99" y="192"/>
                    </a:cubicBezTo>
                    <a:cubicBezTo>
                      <a:pt x="127" y="151"/>
                      <a:pt x="73" y="109"/>
                      <a:pt x="71" y="67"/>
                    </a:cubicBezTo>
                    <a:cubicBezTo>
                      <a:pt x="108" y="62"/>
                      <a:pt x="144" y="127"/>
                      <a:pt x="180" y="112"/>
                    </a:cubicBezTo>
                    <a:cubicBezTo>
                      <a:pt x="215" y="75"/>
                      <a:pt x="208" y="37"/>
                      <a:pt x="221" y="0"/>
                    </a:cubicBezTo>
                    <a:cubicBezTo>
                      <a:pt x="240" y="12"/>
                      <a:pt x="259" y="16"/>
                      <a:pt x="277" y="40"/>
                    </a:cubicBezTo>
                    <a:cubicBezTo>
                      <a:pt x="272" y="59"/>
                      <a:pt x="258" y="78"/>
                      <a:pt x="236" y="96"/>
                    </a:cubicBezTo>
                    <a:cubicBezTo>
                      <a:pt x="261" y="99"/>
                      <a:pt x="285" y="68"/>
                      <a:pt x="309" y="49"/>
                    </a:cubicBezTo>
                    <a:cubicBezTo>
                      <a:pt x="326" y="52"/>
                      <a:pt x="343" y="55"/>
                      <a:pt x="350" y="73"/>
                    </a:cubicBezTo>
                    <a:cubicBezTo>
                      <a:pt x="332" y="127"/>
                      <a:pt x="310" y="180"/>
                      <a:pt x="276" y="234"/>
                    </a:cubicBezTo>
                    <a:cubicBezTo>
                      <a:pt x="222" y="241"/>
                      <a:pt x="168" y="298"/>
                      <a:pt x="114" y="321"/>
                    </a:cubicBezTo>
                    <a:close/>
                    <a:moveTo>
                      <a:pt x="224" y="141"/>
                    </a:moveTo>
                    <a:cubicBezTo>
                      <a:pt x="237" y="168"/>
                      <a:pt x="248" y="171"/>
                      <a:pt x="264" y="197"/>
                    </a:cubicBezTo>
                    <a:cubicBezTo>
                      <a:pt x="298" y="163"/>
                      <a:pt x="299" y="128"/>
                      <a:pt x="321" y="93"/>
                    </a:cubicBezTo>
                    <a:cubicBezTo>
                      <a:pt x="317" y="89"/>
                      <a:pt x="313" y="85"/>
                      <a:pt x="309" y="81"/>
                    </a:cubicBezTo>
                    <a:cubicBezTo>
                      <a:pt x="281" y="95"/>
                      <a:pt x="239" y="111"/>
                      <a:pt x="224" y="14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9" name="íŝļîḍè">
              <a:extLst>
                <a:ext uri="{FF2B5EF4-FFF2-40B4-BE49-F238E27FC236}">
                  <a16:creationId xmlns:a16="http://schemas.microsoft.com/office/drawing/2014/main" id="{59C125FA-02E0-489C-AF48-D869F0A1F8C0}"/>
                </a:ext>
              </a:extLst>
            </p:cNvPr>
            <p:cNvGrpSpPr/>
            <p:nvPr/>
          </p:nvGrpSpPr>
          <p:grpSpPr>
            <a:xfrm>
              <a:off x="3663903" y="4032221"/>
              <a:ext cx="7142007" cy="350240"/>
              <a:chOff x="2936875" y="4210050"/>
              <a:chExt cx="9258300" cy="454025"/>
            </a:xfrm>
          </p:grpSpPr>
          <p:sp>
            <p:nvSpPr>
              <p:cNvPr id="10" name="îšḻîḓé">
                <a:extLst>
                  <a:ext uri="{FF2B5EF4-FFF2-40B4-BE49-F238E27FC236}">
                    <a16:creationId xmlns:a16="http://schemas.microsoft.com/office/drawing/2014/main" id="{F02DB636-52C8-4CCE-851E-31326BC065F4}"/>
                  </a:ext>
                </a:extLst>
              </p:cNvPr>
              <p:cNvSpPr/>
              <p:nvPr/>
            </p:nvSpPr>
            <p:spPr bwMode="auto">
              <a:xfrm>
                <a:off x="293687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3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4 w 87"/>
                  <a:gd name="T17" fmla="*/ 25 h 99"/>
                  <a:gd name="T18" fmla="*/ 1 w 87"/>
                  <a:gd name="T19" fmla="*/ 25 h 99"/>
                  <a:gd name="T20" fmla="*/ 0 w 87"/>
                  <a:gd name="T21" fmla="*/ 0 h 99"/>
                  <a:gd name="T22" fmla="*/ 0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6 w 87"/>
                  <a:gd name="T29" fmla="*/ 0 h 99"/>
                  <a:gd name="T30" fmla="*/ 87 w 87"/>
                  <a:gd name="T31" fmla="*/ 0 h 99"/>
                  <a:gd name="T32" fmla="*/ 82 w 87"/>
                  <a:gd name="T33" fmla="*/ 25 h 99"/>
                  <a:gd name="T34" fmla="*/ 79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2 w 87"/>
                  <a:gd name="T47" fmla="*/ 96 h 99"/>
                  <a:gd name="T48" fmla="*/ 62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7" y="99"/>
                      <a:pt x="31" y="99"/>
                      <a:pt x="24" y="99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5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3" y="0"/>
                      <a:pt x="74" y="0"/>
                      <a:pt x="86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0" y="93"/>
                      <a:pt x="52" y="93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62" y="99"/>
                      <a:pt x="62" y="99"/>
                      <a:pt x="62" y="99"/>
                    </a:cubicBezTo>
                    <a:cubicBezTo>
                      <a:pt x="55" y="99"/>
                      <a:pt x="48" y="99"/>
                      <a:pt x="43" y="9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" name="iṧḻiḋé">
                <a:extLst>
                  <a:ext uri="{FF2B5EF4-FFF2-40B4-BE49-F238E27FC236}">
                    <a16:creationId xmlns:a16="http://schemas.microsoft.com/office/drawing/2014/main" id="{7A0323F0-5DB7-4212-8775-279BDF308A81}"/>
                  </a:ext>
                </a:extLst>
              </p:cNvPr>
              <p:cNvSpPr/>
              <p:nvPr/>
            </p:nvSpPr>
            <p:spPr bwMode="auto">
              <a:xfrm>
                <a:off x="3243263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" name="îsḷïḍê">
                <a:extLst>
                  <a:ext uri="{FF2B5EF4-FFF2-40B4-BE49-F238E27FC236}">
                    <a16:creationId xmlns:a16="http://schemas.microsoft.com/office/drawing/2014/main" id="{18700EF4-A81C-4D28-B484-F475EB37EC77}"/>
                  </a:ext>
                </a:extLst>
              </p:cNvPr>
              <p:cNvSpPr/>
              <p:nvPr/>
            </p:nvSpPr>
            <p:spPr bwMode="auto">
              <a:xfrm>
                <a:off x="3392488" y="4333875"/>
                <a:ext cx="203200" cy="222250"/>
              </a:xfrm>
              <a:custGeom>
                <a:avLst/>
                <a:gdLst>
                  <a:gd name="T0" fmla="*/ 6 w 64"/>
                  <a:gd name="T1" fmla="*/ 7 h 70"/>
                  <a:gd name="T2" fmla="*/ 30 w 64"/>
                  <a:gd name="T3" fmla="*/ 0 h 70"/>
                  <a:gd name="T4" fmla="*/ 47 w 64"/>
                  <a:gd name="T5" fmla="*/ 6 h 70"/>
                  <a:gd name="T6" fmla="*/ 54 w 64"/>
                  <a:gd name="T7" fmla="*/ 23 h 70"/>
                  <a:gd name="T8" fmla="*/ 53 w 64"/>
                  <a:gd name="T9" fmla="*/ 52 h 70"/>
                  <a:gd name="T10" fmla="*/ 53 w 64"/>
                  <a:gd name="T11" fmla="*/ 58 h 70"/>
                  <a:gd name="T12" fmla="*/ 55 w 64"/>
                  <a:gd name="T13" fmla="*/ 61 h 70"/>
                  <a:gd name="T14" fmla="*/ 58 w 64"/>
                  <a:gd name="T15" fmla="*/ 63 h 70"/>
                  <a:gd name="T16" fmla="*/ 63 w 64"/>
                  <a:gd name="T17" fmla="*/ 64 h 70"/>
                  <a:gd name="T18" fmla="*/ 64 w 64"/>
                  <a:gd name="T19" fmla="*/ 66 h 70"/>
                  <a:gd name="T20" fmla="*/ 56 w 64"/>
                  <a:gd name="T21" fmla="*/ 69 h 70"/>
                  <a:gd name="T22" fmla="*/ 50 w 64"/>
                  <a:gd name="T23" fmla="*/ 70 h 70"/>
                  <a:gd name="T24" fmla="*/ 41 w 64"/>
                  <a:gd name="T25" fmla="*/ 63 h 70"/>
                  <a:gd name="T26" fmla="*/ 22 w 64"/>
                  <a:gd name="T27" fmla="*/ 70 h 70"/>
                  <a:gd name="T28" fmla="*/ 6 w 64"/>
                  <a:gd name="T29" fmla="*/ 65 h 70"/>
                  <a:gd name="T30" fmla="*/ 0 w 64"/>
                  <a:gd name="T31" fmla="*/ 51 h 70"/>
                  <a:gd name="T32" fmla="*/ 9 w 64"/>
                  <a:gd name="T33" fmla="*/ 35 h 70"/>
                  <a:gd name="T34" fmla="*/ 40 w 64"/>
                  <a:gd name="T35" fmla="*/ 30 h 70"/>
                  <a:gd name="T36" fmla="*/ 40 w 64"/>
                  <a:gd name="T37" fmla="*/ 25 h 70"/>
                  <a:gd name="T38" fmla="*/ 36 w 64"/>
                  <a:gd name="T39" fmla="*/ 13 h 70"/>
                  <a:gd name="T40" fmla="*/ 23 w 64"/>
                  <a:gd name="T41" fmla="*/ 9 h 70"/>
                  <a:gd name="T42" fmla="*/ 7 w 64"/>
                  <a:gd name="T43" fmla="*/ 11 h 70"/>
                  <a:gd name="T44" fmla="*/ 6 w 64"/>
                  <a:gd name="T45" fmla="*/ 7 h 70"/>
                  <a:gd name="T46" fmla="*/ 40 w 64"/>
                  <a:gd name="T47" fmla="*/ 36 h 70"/>
                  <a:gd name="T48" fmla="*/ 20 w 64"/>
                  <a:gd name="T49" fmla="*/ 39 h 70"/>
                  <a:gd name="T50" fmla="*/ 14 w 64"/>
                  <a:gd name="T51" fmla="*/ 49 h 70"/>
                  <a:gd name="T52" fmla="*/ 18 w 64"/>
                  <a:gd name="T53" fmla="*/ 59 h 70"/>
                  <a:gd name="T54" fmla="*/ 28 w 64"/>
                  <a:gd name="T55" fmla="*/ 62 h 70"/>
                  <a:gd name="T56" fmla="*/ 40 w 64"/>
                  <a:gd name="T57" fmla="*/ 59 h 70"/>
                  <a:gd name="T58" fmla="*/ 40 w 64"/>
                  <a:gd name="T59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4" h="70">
                    <a:moveTo>
                      <a:pt x="6" y="7"/>
                    </a:moveTo>
                    <a:cubicBezTo>
                      <a:pt x="15" y="2"/>
                      <a:pt x="23" y="0"/>
                      <a:pt x="30" y="0"/>
                    </a:cubicBezTo>
                    <a:cubicBezTo>
                      <a:pt x="37" y="0"/>
                      <a:pt x="43" y="2"/>
                      <a:pt x="47" y="6"/>
                    </a:cubicBezTo>
                    <a:cubicBezTo>
                      <a:pt x="52" y="10"/>
                      <a:pt x="54" y="15"/>
                      <a:pt x="54" y="23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5"/>
                      <a:pt x="53" y="57"/>
                      <a:pt x="53" y="58"/>
                    </a:cubicBezTo>
                    <a:cubicBezTo>
                      <a:pt x="54" y="59"/>
                      <a:pt x="54" y="61"/>
                      <a:pt x="55" y="61"/>
                    </a:cubicBezTo>
                    <a:cubicBezTo>
                      <a:pt x="55" y="62"/>
                      <a:pt x="56" y="63"/>
                      <a:pt x="58" y="63"/>
                    </a:cubicBezTo>
                    <a:cubicBezTo>
                      <a:pt x="59" y="63"/>
                      <a:pt x="61" y="63"/>
                      <a:pt x="63" y="64"/>
                    </a:cubicBezTo>
                    <a:cubicBezTo>
                      <a:pt x="64" y="66"/>
                      <a:pt x="64" y="66"/>
                      <a:pt x="64" y="66"/>
                    </a:cubicBezTo>
                    <a:cubicBezTo>
                      <a:pt x="62" y="67"/>
                      <a:pt x="59" y="68"/>
                      <a:pt x="56" y="69"/>
                    </a:cubicBezTo>
                    <a:cubicBezTo>
                      <a:pt x="53" y="70"/>
                      <a:pt x="51" y="70"/>
                      <a:pt x="50" y="70"/>
                    </a:cubicBezTo>
                    <a:cubicBezTo>
                      <a:pt x="46" y="70"/>
                      <a:pt x="42" y="68"/>
                      <a:pt x="41" y="63"/>
                    </a:cubicBezTo>
                    <a:cubicBezTo>
                      <a:pt x="34" y="68"/>
                      <a:pt x="28" y="70"/>
                      <a:pt x="22" y="70"/>
                    </a:cubicBezTo>
                    <a:cubicBezTo>
                      <a:pt x="15" y="70"/>
                      <a:pt x="10" y="68"/>
                      <a:pt x="6" y="65"/>
                    </a:cubicBezTo>
                    <a:cubicBezTo>
                      <a:pt x="2" y="62"/>
                      <a:pt x="0" y="57"/>
                      <a:pt x="0" y="51"/>
                    </a:cubicBezTo>
                    <a:cubicBezTo>
                      <a:pt x="0" y="44"/>
                      <a:pt x="3" y="39"/>
                      <a:pt x="9" y="35"/>
                    </a:cubicBezTo>
                    <a:cubicBezTo>
                      <a:pt x="16" y="32"/>
                      <a:pt x="26" y="30"/>
                      <a:pt x="40" y="30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19"/>
                      <a:pt x="39" y="15"/>
                      <a:pt x="36" y="13"/>
                    </a:cubicBezTo>
                    <a:cubicBezTo>
                      <a:pt x="33" y="10"/>
                      <a:pt x="29" y="9"/>
                      <a:pt x="23" y="9"/>
                    </a:cubicBezTo>
                    <a:cubicBezTo>
                      <a:pt x="19" y="9"/>
                      <a:pt x="14" y="10"/>
                      <a:pt x="7" y="11"/>
                    </a:cubicBezTo>
                    <a:lnTo>
                      <a:pt x="6" y="7"/>
                    </a:lnTo>
                    <a:close/>
                    <a:moveTo>
                      <a:pt x="40" y="36"/>
                    </a:moveTo>
                    <a:cubicBezTo>
                      <a:pt x="30" y="36"/>
                      <a:pt x="23" y="37"/>
                      <a:pt x="20" y="39"/>
                    </a:cubicBezTo>
                    <a:cubicBezTo>
                      <a:pt x="16" y="41"/>
                      <a:pt x="14" y="44"/>
                      <a:pt x="14" y="49"/>
                    </a:cubicBezTo>
                    <a:cubicBezTo>
                      <a:pt x="14" y="54"/>
                      <a:pt x="15" y="57"/>
                      <a:pt x="18" y="59"/>
                    </a:cubicBezTo>
                    <a:cubicBezTo>
                      <a:pt x="20" y="61"/>
                      <a:pt x="24" y="62"/>
                      <a:pt x="28" y="62"/>
                    </a:cubicBezTo>
                    <a:cubicBezTo>
                      <a:pt x="32" y="62"/>
                      <a:pt x="36" y="61"/>
                      <a:pt x="40" y="59"/>
                    </a:cubicBezTo>
                    <a:lnTo>
                      <a:pt x="40" y="36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" name="ïŝliďe">
                <a:extLst>
                  <a:ext uri="{FF2B5EF4-FFF2-40B4-BE49-F238E27FC236}">
                    <a16:creationId xmlns:a16="http://schemas.microsoft.com/office/drawing/2014/main" id="{83D37545-8B5C-412A-BF17-96839CFFBCAC}"/>
                  </a:ext>
                </a:extLst>
              </p:cNvPr>
              <p:cNvSpPr/>
              <p:nvPr/>
            </p:nvSpPr>
            <p:spPr bwMode="auto">
              <a:xfrm>
                <a:off x="3633788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4" name="iŝľídé">
                <a:extLst>
                  <a:ext uri="{FF2B5EF4-FFF2-40B4-BE49-F238E27FC236}">
                    <a16:creationId xmlns:a16="http://schemas.microsoft.com/office/drawing/2014/main" id="{68445529-ADB4-4F33-943E-2B1A3F5B9187}"/>
                  </a:ext>
                </a:extLst>
              </p:cNvPr>
              <p:cNvSpPr/>
              <p:nvPr/>
            </p:nvSpPr>
            <p:spPr bwMode="auto">
              <a:xfrm>
                <a:off x="3902075" y="4229100"/>
                <a:ext cx="88900" cy="434975"/>
              </a:xfrm>
              <a:custGeom>
                <a:avLst/>
                <a:gdLst>
                  <a:gd name="T0" fmla="*/ 5 w 28"/>
                  <a:gd name="T1" fmla="*/ 38 h 137"/>
                  <a:gd name="T2" fmla="*/ 28 w 28"/>
                  <a:gd name="T3" fmla="*/ 33 h 137"/>
                  <a:gd name="T4" fmla="*/ 28 w 28"/>
                  <a:gd name="T5" fmla="*/ 34 h 137"/>
                  <a:gd name="T6" fmla="*/ 28 w 28"/>
                  <a:gd name="T7" fmla="*/ 54 h 137"/>
                  <a:gd name="T8" fmla="*/ 28 w 28"/>
                  <a:gd name="T9" fmla="*/ 95 h 137"/>
                  <a:gd name="T10" fmla="*/ 22 w 28"/>
                  <a:gd name="T11" fmla="*/ 117 h 137"/>
                  <a:gd name="T12" fmla="*/ 3 w 28"/>
                  <a:gd name="T13" fmla="*/ 137 h 137"/>
                  <a:gd name="T14" fmla="*/ 0 w 28"/>
                  <a:gd name="T15" fmla="*/ 134 h 137"/>
                  <a:gd name="T16" fmla="*/ 13 w 28"/>
                  <a:gd name="T17" fmla="*/ 113 h 137"/>
                  <a:gd name="T18" fmla="*/ 15 w 28"/>
                  <a:gd name="T19" fmla="*/ 97 h 137"/>
                  <a:gd name="T20" fmla="*/ 15 w 28"/>
                  <a:gd name="T21" fmla="*/ 61 h 137"/>
                  <a:gd name="T22" fmla="*/ 14 w 28"/>
                  <a:gd name="T23" fmla="*/ 43 h 137"/>
                  <a:gd name="T24" fmla="*/ 5 w 28"/>
                  <a:gd name="T25" fmla="*/ 41 h 137"/>
                  <a:gd name="T26" fmla="*/ 5 w 28"/>
                  <a:gd name="T27" fmla="*/ 38 h 137"/>
                  <a:gd name="T28" fmla="*/ 28 w 28"/>
                  <a:gd name="T29" fmla="*/ 8 h 137"/>
                  <a:gd name="T30" fmla="*/ 26 w 28"/>
                  <a:gd name="T31" fmla="*/ 14 h 137"/>
                  <a:gd name="T32" fmla="*/ 20 w 28"/>
                  <a:gd name="T33" fmla="*/ 17 h 137"/>
                  <a:gd name="T34" fmla="*/ 14 w 28"/>
                  <a:gd name="T35" fmla="*/ 15 h 137"/>
                  <a:gd name="T36" fmla="*/ 12 w 28"/>
                  <a:gd name="T37" fmla="*/ 9 h 137"/>
                  <a:gd name="T38" fmla="*/ 14 w 28"/>
                  <a:gd name="T39" fmla="*/ 3 h 137"/>
                  <a:gd name="T40" fmla="*/ 20 w 28"/>
                  <a:gd name="T41" fmla="*/ 0 h 137"/>
                  <a:gd name="T42" fmla="*/ 26 w 28"/>
                  <a:gd name="T43" fmla="*/ 3 h 137"/>
                  <a:gd name="T44" fmla="*/ 28 w 28"/>
                  <a:gd name="T45" fmla="*/ 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137">
                    <a:moveTo>
                      <a:pt x="5" y="38"/>
                    </a:moveTo>
                    <a:cubicBezTo>
                      <a:pt x="13" y="37"/>
                      <a:pt x="20" y="35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40"/>
                      <a:pt x="28" y="47"/>
                      <a:pt x="28" y="54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28" y="104"/>
                      <a:pt x="26" y="111"/>
                      <a:pt x="22" y="117"/>
                    </a:cubicBezTo>
                    <a:cubicBezTo>
                      <a:pt x="19" y="122"/>
                      <a:pt x="12" y="129"/>
                      <a:pt x="3" y="137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7" y="125"/>
                      <a:pt x="11" y="118"/>
                      <a:pt x="13" y="113"/>
                    </a:cubicBezTo>
                    <a:cubicBezTo>
                      <a:pt x="14" y="109"/>
                      <a:pt x="15" y="103"/>
                      <a:pt x="15" y="97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5" y="55"/>
                      <a:pt x="14" y="49"/>
                      <a:pt x="14" y="43"/>
                    </a:cubicBezTo>
                    <a:cubicBezTo>
                      <a:pt x="5" y="41"/>
                      <a:pt x="5" y="41"/>
                      <a:pt x="5" y="41"/>
                    </a:cubicBezTo>
                    <a:lnTo>
                      <a:pt x="5" y="38"/>
                    </a:lnTo>
                    <a:close/>
                    <a:moveTo>
                      <a:pt x="28" y="8"/>
                    </a:moveTo>
                    <a:cubicBezTo>
                      <a:pt x="28" y="11"/>
                      <a:pt x="27" y="13"/>
                      <a:pt x="26" y="14"/>
                    </a:cubicBezTo>
                    <a:cubicBezTo>
                      <a:pt x="24" y="16"/>
                      <a:pt x="22" y="17"/>
                      <a:pt x="20" y="17"/>
                    </a:cubicBezTo>
                    <a:cubicBezTo>
                      <a:pt x="17" y="17"/>
                      <a:pt x="15" y="16"/>
                      <a:pt x="14" y="15"/>
                    </a:cubicBezTo>
                    <a:cubicBezTo>
                      <a:pt x="12" y="13"/>
                      <a:pt x="12" y="11"/>
                      <a:pt x="12" y="9"/>
                    </a:cubicBezTo>
                    <a:cubicBezTo>
                      <a:pt x="12" y="6"/>
                      <a:pt x="12" y="4"/>
                      <a:pt x="14" y="3"/>
                    </a:cubicBezTo>
                    <a:cubicBezTo>
                      <a:pt x="16" y="1"/>
                      <a:pt x="18" y="0"/>
                      <a:pt x="20" y="0"/>
                    </a:cubicBezTo>
                    <a:cubicBezTo>
                      <a:pt x="23" y="0"/>
                      <a:pt x="24" y="1"/>
                      <a:pt x="26" y="3"/>
                    </a:cubicBezTo>
                    <a:cubicBezTo>
                      <a:pt x="27" y="4"/>
                      <a:pt x="28" y="6"/>
                      <a:pt x="28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5" name="ïş1ïḑè">
                <a:extLst>
                  <a:ext uri="{FF2B5EF4-FFF2-40B4-BE49-F238E27FC236}">
                    <a16:creationId xmlns:a16="http://schemas.microsoft.com/office/drawing/2014/main" id="{C6E3456E-F254-4B05-8A13-41C1945965BC}"/>
                  </a:ext>
                </a:extLst>
              </p:cNvPr>
              <p:cNvSpPr/>
              <p:nvPr/>
            </p:nvSpPr>
            <p:spPr bwMode="auto">
              <a:xfrm>
                <a:off x="406082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3 w 34"/>
                  <a:gd name="T7" fmla="*/ 54 h 101"/>
                  <a:gd name="T8" fmla="*/ 23 w 34"/>
                  <a:gd name="T9" fmla="*/ 82 h 101"/>
                  <a:gd name="T10" fmla="*/ 23 w 34"/>
                  <a:gd name="T11" fmla="*/ 93 h 101"/>
                  <a:gd name="T12" fmla="*/ 25 w 34"/>
                  <a:gd name="T13" fmla="*/ 96 h 101"/>
                  <a:gd name="T14" fmla="*/ 33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0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0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4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1" y="101"/>
                      <a:pt x="17" y="101"/>
                    </a:cubicBezTo>
                    <a:cubicBezTo>
                      <a:pt x="12" y="101"/>
                      <a:pt x="7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3" y="17"/>
                      <a:pt x="11" y="16"/>
                      <a:pt x="10" y="15"/>
                    </a:cubicBezTo>
                    <a:cubicBezTo>
                      <a:pt x="8" y="13"/>
                      <a:pt x="8" y="11"/>
                      <a:pt x="8" y="9"/>
                    </a:cubicBezTo>
                    <a:cubicBezTo>
                      <a:pt x="8" y="6"/>
                      <a:pt x="8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8" y="0"/>
                      <a:pt x="20" y="1"/>
                      <a:pt x="22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6" name="iSľîḓé">
                <a:extLst>
                  <a:ext uri="{FF2B5EF4-FFF2-40B4-BE49-F238E27FC236}">
                    <a16:creationId xmlns:a16="http://schemas.microsoft.com/office/drawing/2014/main" id="{1AE17718-6E1C-4A42-A443-E1EDAF3CB071}"/>
                  </a:ext>
                </a:extLst>
              </p:cNvPr>
              <p:cNvSpPr/>
              <p:nvPr/>
            </p:nvSpPr>
            <p:spPr bwMode="auto">
              <a:xfrm>
                <a:off x="421005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7" name="iŝlidè">
                <a:extLst>
                  <a:ext uri="{FF2B5EF4-FFF2-40B4-BE49-F238E27FC236}">
                    <a16:creationId xmlns:a16="http://schemas.microsoft.com/office/drawing/2014/main" id="{E08D83FE-48E3-4D4D-B2F1-38EDB4405847}"/>
                  </a:ext>
                </a:extLst>
              </p:cNvPr>
              <p:cNvSpPr/>
              <p:nvPr/>
            </p:nvSpPr>
            <p:spPr bwMode="auto">
              <a:xfrm>
                <a:off x="4624388" y="4235450"/>
                <a:ext cx="317500" cy="323850"/>
              </a:xfrm>
              <a:custGeom>
                <a:avLst/>
                <a:gdLst>
                  <a:gd name="T0" fmla="*/ 0 w 100"/>
                  <a:gd name="T1" fmla="*/ 0 h 102"/>
                  <a:gd name="T2" fmla="*/ 18 w 100"/>
                  <a:gd name="T3" fmla="*/ 0 h 102"/>
                  <a:gd name="T4" fmla="*/ 35 w 100"/>
                  <a:gd name="T5" fmla="*/ 0 h 102"/>
                  <a:gd name="T6" fmla="*/ 36 w 100"/>
                  <a:gd name="T7" fmla="*/ 3 h 102"/>
                  <a:gd name="T8" fmla="*/ 27 w 100"/>
                  <a:gd name="T9" fmla="*/ 5 h 102"/>
                  <a:gd name="T10" fmla="*/ 25 w 100"/>
                  <a:gd name="T11" fmla="*/ 7 h 102"/>
                  <a:gd name="T12" fmla="*/ 25 w 100"/>
                  <a:gd name="T13" fmla="*/ 13 h 102"/>
                  <a:gd name="T14" fmla="*/ 25 w 100"/>
                  <a:gd name="T15" fmla="*/ 19 h 102"/>
                  <a:gd name="T16" fmla="*/ 25 w 100"/>
                  <a:gd name="T17" fmla="*/ 58 h 102"/>
                  <a:gd name="T18" fmla="*/ 31 w 100"/>
                  <a:gd name="T19" fmla="*/ 86 h 102"/>
                  <a:gd name="T20" fmla="*/ 52 w 100"/>
                  <a:gd name="T21" fmla="*/ 94 h 102"/>
                  <a:gd name="T22" fmla="*/ 73 w 100"/>
                  <a:gd name="T23" fmla="*/ 86 h 102"/>
                  <a:gd name="T24" fmla="*/ 80 w 100"/>
                  <a:gd name="T25" fmla="*/ 59 h 102"/>
                  <a:gd name="T26" fmla="*/ 80 w 100"/>
                  <a:gd name="T27" fmla="*/ 19 h 102"/>
                  <a:gd name="T28" fmla="*/ 80 w 100"/>
                  <a:gd name="T29" fmla="*/ 13 h 102"/>
                  <a:gd name="T30" fmla="*/ 80 w 100"/>
                  <a:gd name="T31" fmla="*/ 7 h 102"/>
                  <a:gd name="T32" fmla="*/ 78 w 100"/>
                  <a:gd name="T33" fmla="*/ 5 h 102"/>
                  <a:gd name="T34" fmla="*/ 69 w 100"/>
                  <a:gd name="T35" fmla="*/ 3 h 102"/>
                  <a:gd name="T36" fmla="*/ 69 w 100"/>
                  <a:gd name="T37" fmla="*/ 0 h 102"/>
                  <a:gd name="T38" fmla="*/ 85 w 100"/>
                  <a:gd name="T39" fmla="*/ 0 h 102"/>
                  <a:gd name="T40" fmla="*/ 100 w 100"/>
                  <a:gd name="T41" fmla="*/ 0 h 102"/>
                  <a:gd name="T42" fmla="*/ 100 w 100"/>
                  <a:gd name="T43" fmla="*/ 3 h 102"/>
                  <a:gd name="T44" fmla="*/ 91 w 100"/>
                  <a:gd name="T45" fmla="*/ 5 h 102"/>
                  <a:gd name="T46" fmla="*/ 89 w 100"/>
                  <a:gd name="T47" fmla="*/ 8 h 102"/>
                  <a:gd name="T48" fmla="*/ 89 w 100"/>
                  <a:gd name="T49" fmla="*/ 13 h 102"/>
                  <a:gd name="T50" fmla="*/ 89 w 100"/>
                  <a:gd name="T51" fmla="*/ 20 h 102"/>
                  <a:gd name="T52" fmla="*/ 89 w 100"/>
                  <a:gd name="T53" fmla="*/ 56 h 102"/>
                  <a:gd name="T54" fmla="*/ 80 w 100"/>
                  <a:gd name="T55" fmla="*/ 90 h 102"/>
                  <a:gd name="T56" fmla="*/ 50 w 100"/>
                  <a:gd name="T57" fmla="*/ 102 h 102"/>
                  <a:gd name="T58" fmla="*/ 20 w 100"/>
                  <a:gd name="T59" fmla="*/ 92 h 102"/>
                  <a:gd name="T60" fmla="*/ 11 w 100"/>
                  <a:gd name="T61" fmla="*/ 60 h 102"/>
                  <a:gd name="T62" fmla="*/ 11 w 100"/>
                  <a:gd name="T63" fmla="*/ 20 h 102"/>
                  <a:gd name="T64" fmla="*/ 11 w 100"/>
                  <a:gd name="T65" fmla="*/ 13 h 102"/>
                  <a:gd name="T66" fmla="*/ 11 w 100"/>
                  <a:gd name="T67" fmla="*/ 8 h 102"/>
                  <a:gd name="T68" fmla="*/ 9 w 100"/>
                  <a:gd name="T69" fmla="*/ 5 h 102"/>
                  <a:gd name="T70" fmla="*/ 0 w 100"/>
                  <a:gd name="T71" fmla="*/ 3 h 102"/>
                  <a:gd name="T72" fmla="*/ 0 w 100"/>
                  <a:gd name="T7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0" h="102">
                    <a:moveTo>
                      <a:pt x="0" y="0"/>
                    </a:moveTo>
                    <a:cubicBezTo>
                      <a:pt x="6" y="0"/>
                      <a:pt x="12" y="0"/>
                      <a:pt x="18" y="0"/>
                    </a:cubicBezTo>
                    <a:cubicBezTo>
                      <a:pt x="23" y="0"/>
                      <a:pt x="29" y="0"/>
                      <a:pt x="35" y="0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5"/>
                      <a:pt x="25" y="6"/>
                      <a:pt x="25" y="7"/>
                    </a:cubicBezTo>
                    <a:cubicBezTo>
                      <a:pt x="25" y="9"/>
                      <a:pt x="25" y="11"/>
                      <a:pt x="25" y="13"/>
                    </a:cubicBezTo>
                    <a:cubicBezTo>
                      <a:pt x="25" y="15"/>
                      <a:pt x="25" y="17"/>
                      <a:pt x="25" y="19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72"/>
                      <a:pt x="27" y="81"/>
                      <a:pt x="31" y="86"/>
                    </a:cubicBezTo>
                    <a:cubicBezTo>
                      <a:pt x="36" y="92"/>
                      <a:pt x="43" y="94"/>
                      <a:pt x="52" y="94"/>
                    </a:cubicBezTo>
                    <a:cubicBezTo>
                      <a:pt x="62" y="94"/>
                      <a:pt x="69" y="91"/>
                      <a:pt x="73" y="86"/>
                    </a:cubicBezTo>
                    <a:cubicBezTo>
                      <a:pt x="78" y="81"/>
                      <a:pt x="80" y="72"/>
                      <a:pt x="80" y="5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7"/>
                      <a:pt x="80" y="15"/>
                      <a:pt x="80" y="13"/>
                    </a:cubicBezTo>
                    <a:cubicBezTo>
                      <a:pt x="80" y="11"/>
                      <a:pt x="80" y="9"/>
                      <a:pt x="80" y="7"/>
                    </a:cubicBezTo>
                    <a:cubicBezTo>
                      <a:pt x="80" y="6"/>
                      <a:pt x="79" y="6"/>
                      <a:pt x="78" y="5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5" y="0"/>
                      <a:pt x="80" y="0"/>
                      <a:pt x="85" y="0"/>
                    </a:cubicBezTo>
                    <a:cubicBezTo>
                      <a:pt x="89" y="0"/>
                      <a:pt x="94" y="0"/>
                      <a:pt x="100" y="0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0" y="6"/>
                      <a:pt x="90" y="6"/>
                      <a:pt x="89" y="8"/>
                    </a:cubicBezTo>
                    <a:cubicBezTo>
                      <a:pt x="89" y="9"/>
                      <a:pt x="89" y="11"/>
                      <a:pt x="89" y="13"/>
                    </a:cubicBezTo>
                    <a:cubicBezTo>
                      <a:pt x="89" y="15"/>
                      <a:pt x="89" y="17"/>
                      <a:pt x="89" y="20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89" y="72"/>
                      <a:pt x="86" y="83"/>
                      <a:pt x="80" y="90"/>
                    </a:cubicBezTo>
                    <a:cubicBezTo>
                      <a:pt x="74" y="98"/>
                      <a:pt x="64" y="102"/>
                      <a:pt x="50" y="102"/>
                    </a:cubicBezTo>
                    <a:cubicBezTo>
                      <a:pt x="37" y="102"/>
                      <a:pt x="27" y="98"/>
                      <a:pt x="20" y="92"/>
                    </a:cubicBezTo>
                    <a:cubicBezTo>
                      <a:pt x="14" y="85"/>
                      <a:pt x="11" y="74"/>
                      <a:pt x="11" y="6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7"/>
                      <a:pt x="11" y="15"/>
                      <a:pt x="11" y="13"/>
                    </a:cubicBezTo>
                    <a:cubicBezTo>
                      <a:pt x="11" y="11"/>
                      <a:pt x="11" y="9"/>
                      <a:pt x="11" y="8"/>
                    </a:cubicBezTo>
                    <a:cubicBezTo>
                      <a:pt x="11" y="6"/>
                      <a:pt x="10" y="6"/>
                      <a:pt x="9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8" name="îṥļíďe">
                <a:extLst>
                  <a:ext uri="{FF2B5EF4-FFF2-40B4-BE49-F238E27FC236}">
                    <a16:creationId xmlns:a16="http://schemas.microsoft.com/office/drawing/2014/main" id="{CDA87B29-F80E-44CC-A783-C30C752B1115}"/>
                  </a:ext>
                </a:extLst>
              </p:cNvPr>
              <p:cNvSpPr/>
              <p:nvPr/>
            </p:nvSpPr>
            <p:spPr bwMode="auto">
              <a:xfrm>
                <a:off x="4976813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9" name="îśḻïḍê">
                <a:extLst>
                  <a:ext uri="{FF2B5EF4-FFF2-40B4-BE49-F238E27FC236}">
                    <a16:creationId xmlns:a16="http://schemas.microsoft.com/office/drawing/2014/main" id="{581AFB53-8608-464F-9630-DB13BA3B5A65}"/>
                  </a:ext>
                </a:extLst>
              </p:cNvPr>
              <p:cNvSpPr/>
              <p:nvPr/>
            </p:nvSpPr>
            <p:spPr bwMode="auto">
              <a:xfrm>
                <a:off x="5260975" y="4229100"/>
                <a:ext cx="107950" cy="320675"/>
              </a:xfrm>
              <a:custGeom>
                <a:avLst/>
                <a:gdLst>
                  <a:gd name="T0" fmla="*/ 1 w 34"/>
                  <a:gd name="T1" fmla="*/ 38 h 101"/>
                  <a:gd name="T2" fmla="*/ 24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1 w 34"/>
                  <a:gd name="T27" fmla="*/ 94 h 101"/>
                  <a:gd name="T28" fmla="*/ 11 w 34"/>
                  <a:gd name="T29" fmla="*/ 84 h 101"/>
                  <a:gd name="T30" fmla="*/ 11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1 w 34"/>
                  <a:gd name="T37" fmla="*/ 38 h 101"/>
                  <a:gd name="T38" fmla="*/ 25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1 w 34"/>
                  <a:gd name="T49" fmla="*/ 3 h 101"/>
                  <a:gd name="T50" fmla="*/ 17 w 34"/>
                  <a:gd name="T51" fmla="*/ 0 h 101"/>
                  <a:gd name="T52" fmla="*/ 22 w 34"/>
                  <a:gd name="T53" fmla="*/ 3 h 101"/>
                  <a:gd name="T54" fmla="*/ 25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1" y="38"/>
                    </a:moveTo>
                    <a:cubicBezTo>
                      <a:pt x="9" y="37"/>
                      <a:pt x="17" y="35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5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8" y="101"/>
                      <a:pt x="22" y="101"/>
                      <a:pt x="17" y="101"/>
                    </a:cubicBezTo>
                    <a:cubicBezTo>
                      <a:pt x="13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1" y="94"/>
                    </a:cubicBezTo>
                    <a:cubicBezTo>
                      <a:pt x="11" y="92"/>
                      <a:pt x="11" y="89"/>
                      <a:pt x="11" y="84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1" y="54"/>
                      <a:pt x="11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1" y="38"/>
                    </a:lnTo>
                    <a:close/>
                    <a:moveTo>
                      <a:pt x="25" y="8"/>
                    </a:moveTo>
                    <a:cubicBezTo>
                      <a:pt x="25" y="11"/>
                      <a:pt x="24" y="13"/>
                      <a:pt x="22" y="14"/>
                    </a:cubicBezTo>
                    <a:cubicBezTo>
                      <a:pt x="21" y="16"/>
                      <a:pt x="19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1" y="3"/>
                    </a:cubicBezTo>
                    <a:cubicBezTo>
                      <a:pt x="12" y="1"/>
                      <a:pt x="14" y="0"/>
                      <a:pt x="17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5" y="6"/>
                      <a:pt x="25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0" name="iŝḷíḍè">
                <a:extLst>
                  <a:ext uri="{FF2B5EF4-FFF2-40B4-BE49-F238E27FC236}">
                    <a16:creationId xmlns:a16="http://schemas.microsoft.com/office/drawing/2014/main" id="{DC35C7CB-F59A-4C3B-B75E-08DC7074D459}"/>
                  </a:ext>
                </a:extLst>
              </p:cNvPr>
              <p:cNvSpPr/>
              <p:nvPr/>
            </p:nvSpPr>
            <p:spPr bwMode="auto">
              <a:xfrm>
                <a:off x="5387975" y="4340225"/>
                <a:ext cx="234950" cy="212725"/>
              </a:xfrm>
              <a:custGeom>
                <a:avLst/>
                <a:gdLst>
                  <a:gd name="T0" fmla="*/ 0 w 74"/>
                  <a:gd name="T1" fmla="*/ 0 h 67"/>
                  <a:gd name="T2" fmla="*/ 16 w 74"/>
                  <a:gd name="T3" fmla="*/ 0 h 67"/>
                  <a:gd name="T4" fmla="*/ 31 w 74"/>
                  <a:gd name="T5" fmla="*/ 0 h 67"/>
                  <a:gd name="T6" fmla="*/ 31 w 74"/>
                  <a:gd name="T7" fmla="*/ 3 h 67"/>
                  <a:gd name="T8" fmla="*/ 23 w 74"/>
                  <a:gd name="T9" fmla="*/ 5 h 67"/>
                  <a:gd name="T10" fmla="*/ 37 w 74"/>
                  <a:gd name="T11" fmla="*/ 40 h 67"/>
                  <a:gd name="T12" fmla="*/ 40 w 74"/>
                  <a:gd name="T13" fmla="*/ 50 h 67"/>
                  <a:gd name="T14" fmla="*/ 44 w 74"/>
                  <a:gd name="T15" fmla="*/ 41 h 67"/>
                  <a:gd name="T16" fmla="*/ 57 w 74"/>
                  <a:gd name="T17" fmla="*/ 5 h 67"/>
                  <a:gd name="T18" fmla="*/ 49 w 74"/>
                  <a:gd name="T19" fmla="*/ 3 h 67"/>
                  <a:gd name="T20" fmla="*/ 49 w 74"/>
                  <a:gd name="T21" fmla="*/ 0 h 67"/>
                  <a:gd name="T22" fmla="*/ 61 w 74"/>
                  <a:gd name="T23" fmla="*/ 0 h 67"/>
                  <a:gd name="T24" fmla="*/ 73 w 74"/>
                  <a:gd name="T25" fmla="*/ 0 h 67"/>
                  <a:gd name="T26" fmla="*/ 74 w 74"/>
                  <a:gd name="T27" fmla="*/ 3 h 67"/>
                  <a:gd name="T28" fmla="*/ 67 w 74"/>
                  <a:gd name="T29" fmla="*/ 5 h 67"/>
                  <a:gd name="T30" fmla="*/ 64 w 74"/>
                  <a:gd name="T31" fmla="*/ 8 h 67"/>
                  <a:gd name="T32" fmla="*/ 51 w 74"/>
                  <a:gd name="T33" fmla="*/ 39 h 67"/>
                  <a:gd name="T34" fmla="*/ 40 w 74"/>
                  <a:gd name="T35" fmla="*/ 66 h 67"/>
                  <a:gd name="T36" fmla="*/ 34 w 74"/>
                  <a:gd name="T37" fmla="*/ 67 h 67"/>
                  <a:gd name="T38" fmla="*/ 22 w 74"/>
                  <a:gd name="T39" fmla="*/ 39 h 67"/>
                  <a:gd name="T40" fmla="*/ 10 w 74"/>
                  <a:gd name="T41" fmla="*/ 8 h 67"/>
                  <a:gd name="T42" fmla="*/ 7 w 74"/>
                  <a:gd name="T43" fmla="*/ 5 h 67"/>
                  <a:gd name="T44" fmla="*/ 0 w 74"/>
                  <a:gd name="T45" fmla="*/ 3 h 67"/>
                  <a:gd name="T46" fmla="*/ 0 w 74"/>
                  <a:gd name="T4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4" h="67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20" y="0"/>
                      <a:pt x="25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7" y="16"/>
                      <a:pt x="32" y="28"/>
                      <a:pt x="37" y="40"/>
                    </a:cubicBezTo>
                    <a:cubicBezTo>
                      <a:pt x="38" y="44"/>
                      <a:pt x="39" y="47"/>
                      <a:pt x="40" y="50"/>
                    </a:cubicBezTo>
                    <a:cubicBezTo>
                      <a:pt x="41" y="47"/>
                      <a:pt x="42" y="44"/>
                      <a:pt x="44" y="41"/>
                    </a:cubicBezTo>
                    <a:cubicBezTo>
                      <a:pt x="48" y="30"/>
                      <a:pt x="53" y="18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5" y="0"/>
                      <a:pt x="69" y="0"/>
                      <a:pt x="73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0" y="17"/>
                      <a:pt x="56" y="27"/>
                      <a:pt x="51" y="39"/>
                    </a:cubicBezTo>
                    <a:cubicBezTo>
                      <a:pt x="46" y="51"/>
                      <a:pt x="42" y="60"/>
                      <a:pt x="40" y="66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1" y="60"/>
                      <a:pt x="27" y="51"/>
                      <a:pt x="22" y="39"/>
                    </a:cubicBezTo>
                    <a:cubicBezTo>
                      <a:pt x="17" y="27"/>
                      <a:pt x="13" y="17"/>
                      <a:pt x="10" y="8"/>
                    </a:cubicBezTo>
                    <a:cubicBezTo>
                      <a:pt x="9" y="7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1" name="îṧļíďè">
                <a:extLst>
                  <a:ext uri="{FF2B5EF4-FFF2-40B4-BE49-F238E27FC236}">
                    <a16:creationId xmlns:a16="http://schemas.microsoft.com/office/drawing/2014/main" id="{9D39C1E6-C06E-45D5-8C52-2AC958BB2215}"/>
                  </a:ext>
                </a:extLst>
              </p:cNvPr>
              <p:cNvSpPr/>
              <p:nvPr/>
            </p:nvSpPr>
            <p:spPr bwMode="auto">
              <a:xfrm>
                <a:off x="5641975" y="4333875"/>
                <a:ext cx="188913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60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2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60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2" name="îśḻîḋè">
                <a:extLst>
                  <a:ext uri="{FF2B5EF4-FFF2-40B4-BE49-F238E27FC236}">
                    <a16:creationId xmlns:a16="http://schemas.microsoft.com/office/drawing/2014/main" id="{1C872079-1BDB-4816-9666-7B84804689BD}"/>
                  </a:ext>
                </a:extLst>
              </p:cNvPr>
              <p:cNvSpPr/>
              <p:nvPr/>
            </p:nvSpPr>
            <p:spPr bwMode="auto">
              <a:xfrm>
                <a:off x="5875338" y="4333875"/>
                <a:ext cx="158750" cy="215900"/>
              </a:xfrm>
              <a:custGeom>
                <a:avLst/>
                <a:gdLst>
                  <a:gd name="T0" fmla="*/ 0 w 50"/>
                  <a:gd name="T1" fmla="*/ 5 h 68"/>
                  <a:gd name="T2" fmla="*/ 23 w 50"/>
                  <a:gd name="T3" fmla="*/ 0 h 68"/>
                  <a:gd name="T4" fmla="*/ 24 w 50"/>
                  <a:gd name="T5" fmla="*/ 1 h 68"/>
                  <a:gd name="T6" fmla="*/ 24 w 50"/>
                  <a:gd name="T7" fmla="*/ 9 h 68"/>
                  <a:gd name="T8" fmla="*/ 49 w 50"/>
                  <a:gd name="T9" fmla="*/ 0 h 68"/>
                  <a:gd name="T10" fmla="*/ 50 w 50"/>
                  <a:gd name="T11" fmla="*/ 1 h 68"/>
                  <a:gd name="T12" fmla="*/ 46 w 50"/>
                  <a:gd name="T13" fmla="*/ 23 h 68"/>
                  <a:gd name="T14" fmla="*/ 43 w 50"/>
                  <a:gd name="T15" fmla="*/ 23 h 68"/>
                  <a:gd name="T16" fmla="*/ 39 w 50"/>
                  <a:gd name="T17" fmla="*/ 14 h 68"/>
                  <a:gd name="T18" fmla="*/ 33 w 50"/>
                  <a:gd name="T19" fmla="*/ 10 h 68"/>
                  <a:gd name="T20" fmla="*/ 24 w 50"/>
                  <a:gd name="T21" fmla="*/ 14 h 68"/>
                  <a:gd name="T22" fmla="*/ 24 w 50"/>
                  <a:gd name="T23" fmla="*/ 44 h 68"/>
                  <a:gd name="T24" fmla="*/ 24 w 50"/>
                  <a:gd name="T25" fmla="*/ 60 h 68"/>
                  <a:gd name="T26" fmla="*/ 26 w 50"/>
                  <a:gd name="T27" fmla="*/ 63 h 68"/>
                  <a:gd name="T28" fmla="*/ 35 w 50"/>
                  <a:gd name="T29" fmla="*/ 65 h 68"/>
                  <a:gd name="T30" fmla="*/ 35 w 50"/>
                  <a:gd name="T31" fmla="*/ 68 h 68"/>
                  <a:gd name="T32" fmla="*/ 17 w 50"/>
                  <a:gd name="T33" fmla="*/ 68 h 68"/>
                  <a:gd name="T34" fmla="*/ 1 w 50"/>
                  <a:gd name="T35" fmla="*/ 68 h 68"/>
                  <a:gd name="T36" fmla="*/ 0 w 50"/>
                  <a:gd name="T37" fmla="*/ 65 h 68"/>
                  <a:gd name="T38" fmla="*/ 9 w 50"/>
                  <a:gd name="T39" fmla="*/ 63 h 68"/>
                  <a:gd name="T40" fmla="*/ 10 w 50"/>
                  <a:gd name="T41" fmla="*/ 61 h 68"/>
                  <a:gd name="T42" fmla="*/ 10 w 50"/>
                  <a:gd name="T43" fmla="*/ 52 h 68"/>
                  <a:gd name="T44" fmla="*/ 10 w 50"/>
                  <a:gd name="T45" fmla="*/ 28 h 68"/>
                  <a:gd name="T46" fmla="*/ 10 w 50"/>
                  <a:gd name="T47" fmla="*/ 10 h 68"/>
                  <a:gd name="T48" fmla="*/ 1 w 50"/>
                  <a:gd name="T49" fmla="*/ 8 h 68"/>
                  <a:gd name="T50" fmla="*/ 0 w 50"/>
                  <a:gd name="T51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32" y="3"/>
                      <a:pt x="41" y="0"/>
                      <a:pt x="49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8" y="8"/>
                      <a:pt x="47" y="15"/>
                      <a:pt x="46" y="23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42" y="19"/>
                      <a:pt x="40" y="16"/>
                      <a:pt x="39" y="14"/>
                    </a:cubicBezTo>
                    <a:cubicBezTo>
                      <a:pt x="38" y="11"/>
                      <a:pt x="36" y="10"/>
                      <a:pt x="33" y="10"/>
                    </a:cubicBezTo>
                    <a:cubicBezTo>
                      <a:pt x="31" y="10"/>
                      <a:pt x="27" y="11"/>
                      <a:pt x="24" y="1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52"/>
                      <a:pt x="24" y="57"/>
                      <a:pt x="24" y="60"/>
                    </a:cubicBezTo>
                    <a:cubicBezTo>
                      <a:pt x="24" y="61"/>
                      <a:pt x="24" y="62"/>
                      <a:pt x="26" y="63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28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1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2"/>
                      <a:pt x="10" y="62"/>
                      <a:pt x="10" y="61"/>
                    </a:cubicBezTo>
                    <a:cubicBezTo>
                      <a:pt x="10" y="59"/>
                      <a:pt x="10" y="56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0"/>
                      <a:pt x="10" y="14"/>
                      <a:pt x="10" y="10"/>
                    </a:cubicBezTo>
                    <a:cubicBezTo>
                      <a:pt x="1" y="8"/>
                      <a:pt x="1" y="8"/>
                      <a:pt x="1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3" name="ïsḷiḓé">
                <a:extLst>
                  <a:ext uri="{FF2B5EF4-FFF2-40B4-BE49-F238E27FC236}">
                    <a16:creationId xmlns:a16="http://schemas.microsoft.com/office/drawing/2014/main" id="{59E35C89-D7F4-4951-AE16-4440CDB3071E}"/>
                  </a:ext>
                </a:extLst>
              </p:cNvPr>
              <p:cNvSpPr/>
              <p:nvPr/>
            </p:nvSpPr>
            <p:spPr bwMode="auto">
              <a:xfrm>
                <a:off x="6075363" y="4333875"/>
                <a:ext cx="155575" cy="222250"/>
              </a:xfrm>
              <a:custGeom>
                <a:avLst/>
                <a:gdLst>
                  <a:gd name="T0" fmla="*/ 35 w 49"/>
                  <a:gd name="T1" fmla="*/ 8 h 70"/>
                  <a:gd name="T2" fmla="*/ 26 w 49"/>
                  <a:gd name="T3" fmla="*/ 7 h 70"/>
                  <a:gd name="T4" fmla="*/ 16 w 49"/>
                  <a:gd name="T5" fmla="*/ 9 h 70"/>
                  <a:gd name="T6" fmla="*/ 12 w 49"/>
                  <a:gd name="T7" fmla="*/ 16 h 70"/>
                  <a:gd name="T8" fmla="*/ 14 w 49"/>
                  <a:gd name="T9" fmla="*/ 23 h 70"/>
                  <a:gd name="T10" fmla="*/ 24 w 49"/>
                  <a:gd name="T11" fmla="*/ 28 h 70"/>
                  <a:gd name="T12" fmla="*/ 30 w 49"/>
                  <a:gd name="T13" fmla="*/ 30 h 70"/>
                  <a:gd name="T14" fmla="*/ 44 w 49"/>
                  <a:gd name="T15" fmla="*/ 38 h 70"/>
                  <a:gd name="T16" fmla="*/ 49 w 49"/>
                  <a:gd name="T17" fmla="*/ 49 h 70"/>
                  <a:gd name="T18" fmla="*/ 41 w 49"/>
                  <a:gd name="T19" fmla="*/ 64 h 70"/>
                  <a:gd name="T20" fmla="*/ 22 w 49"/>
                  <a:gd name="T21" fmla="*/ 70 h 70"/>
                  <a:gd name="T22" fmla="*/ 0 w 49"/>
                  <a:gd name="T23" fmla="*/ 66 h 70"/>
                  <a:gd name="T24" fmla="*/ 4 w 49"/>
                  <a:gd name="T25" fmla="*/ 48 h 70"/>
                  <a:gd name="T26" fmla="*/ 6 w 49"/>
                  <a:gd name="T27" fmla="*/ 47 h 70"/>
                  <a:gd name="T28" fmla="*/ 12 w 49"/>
                  <a:gd name="T29" fmla="*/ 62 h 70"/>
                  <a:gd name="T30" fmla="*/ 22 w 49"/>
                  <a:gd name="T31" fmla="*/ 64 h 70"/>
                  <a:gd name="T32" fmla="*/ 32 w 49"/>
                  <a:gd name="T33" fmla="*/ 61 h 70"/>
                  <a:gd name="T34" fmla="*/ 36 w 49"/>
                  <a:gd name="T35" fmla="*/ 54 h 70"/>
                  <a:gd name="T36" fmla="*/ 34 w 49"/>
                  <a:gd name="T37" fmla="*/ 46 h 70"/>
                  <a:gd name="T38" fmla="*/ 25 w 49"/>
                  <a:gd name="T39" fmla="*/ 42 h 70"/>
                  <a:gd name="T40" fmla="*/ 18 w 49"/>
                  <a:gd name="T41" fmla="*/ 39 h 70"/>
                  <a:gd name="T42" fmla="*/ 5 w 49"/>
                  <a:gd name="T43" fmla="*/ 32 h 70"/>
                  <a:gd name="T44" fmla="*/ 1 w 49"/>
                  <a:gd name="T45" fmla="*/ 21 h 70"/>
                  <a:gd name="T46" fmla="*/ 8 w 49"/>
                  <a:gd name="T47" fmla="*/ 6 h 70"/>
                  <a:gd name="T48" fmla="*/ 27 w 49"/>
                  <a:gd name="T49" fmla="*/ 0 h 70"/>
                  <a:gd name="T50" fmla="*/ 46 w 49"/>
                  <a:gd name="T51" fmla="*/ 4 h 70"/>
                  <a:gd name="T52" fmla="*/ 43 w 49"/>
                  <a:gd name="T53" fmla="*/ 21 h 70"/>
                  <a:gd name="T54" fmla="*/ 40 w 49"/>
                  <a:gd name="T55" fmla="*/ 21 h 70"/>
                  <a:gd name="T56" fmla="*/ 35 w 49"/>
                  <a:gd name="T57" fmla="*/ 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9" h="70">
                    <a:moveTo>
                      <a:pt x="35" y="8"/>
                    </a:moveTo>
                    <a:cubicBezTo>
                      <a:pt x="33" y="7"/>
                      <a:pt x="30" y="7"/>
                      <a:pt x="26" y="7"/>
                    </a:cubicBezTo>
                    <a:cubicBezTo>
                      <a:pt x="22" y="7"/>
                      <a:pt x="18" y="7"/>
                      <a:pt x="16" y="9"/>
                    </a:cubicBezTo>
                    <a:cubicBezTo>
                      <a:pt x="13" y="11"/>
                      <a:pt x="12" y="13"/>
                      <a:pt x="12" y="16"/>
                    </a:cubicBezTo>
                    <a:cubicBezTo>
                      <a:pt x="12" y="19"/>
                      <a:pt x="12" y="21"/>
                      <a:pt x="14" y="23"/>
                    </a:cubicBezTo>
                    <a:cubicBezTo>
                      <a:pt x="16" y="25"/>
                      <a:pt x="19" y="26"/>
                      <a:pt x="24" y="28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7" y="32"/>
                      <a:pt x="41" y="35"/>
                      <a:pt x="44" y="38"/>
                    </a:cubicBezTo>
                    <a:cubicBezTo>
                      <a:pt x="47" y="40"/>
                      <a:pt x="49" y="44"/>
                      <a:pt x="49" y="49"/>
                    </a:cubicBezTo>
                    <a:cubicBezTo>
                      <a:pt x="49" y="55"/>
                      <a:pt x="46" y="61"/>
                      <a:pt x="41" y="64"/>
                    </a:cubicBezTo>
                    <a:cubicBezTo>
                      <a:pt x="36" y="68"/>
                      <a:pt x="30" y="70"/>
                      <a:pt x="22" y="70"/>
                    </a:cubicBezTo>
                    <a:cubicBezTo>
                      <a:pt x="15" y="70"/>
                      <a:pt x="7" y="69"/>
                      <a:pt x="0" y="66"/>
                    </a:cubicBezTo>
                    <a:cubicBezTo>
                      <a:pt x="1" y="59"/>
                      <a:pt x="3" y="53"/>
                      <a:pt x="4" y="48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4" y="63"/>
                      <a:pt x="18" y="64"/>
                      <a:pt x="22" y="64"/>
                    </a:cubicBezTo>
                    <a:cubicBezTo>
                      <a:pt x="26" y="64"/>
                      <a:pt x="30" y="63"/>
                      <a:pt x="32" y="61"/>
                    </a:cubicBezTo>
                    <a:cubicBezTo>
                      <a:pt x="35" y="59"/>
                      <a:pt x="36" y="57"/>
                      <a:pt x="36" y="54"/>
                    </a:cubicBezTo>
                    <a:cubicBezTo>
                      <a:pt x="36" y="51"/>
                      <a:pt x="35" y="48"/>
                      <a:pt x="34" y="46"/>
                    </a:cubicBezTo>
                    <a:cubicBezTo>
                      <a:pt x="32" y="45"/>
                      <a:pt x="29" y="43"/>
                      <a:pt x="25" y="42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1" y="37"/>
                      <a:pt x="7" y="35"/>
                      <a:pt x="5" y="32"/>
                    </a:cubicBezTo>
                    <a:cubicBezTo>
                      <a:pt x="2" y="29"/>
                      <a:pt x="1" y="25"/>
                      <a:pt x="1" y="21"/>
                    </a:cubicBezTo>
                    <a:cubicBezTo>
                      <a:pt x="1" y="14"/>
                      <a:pt x="3" y="9"/>
                      <a:pt x="8" y="6"/>
                    </a:cubicBezTo>
                    <a:cubicBezTo>
                      <a:pt x="13" y="2"/>
                      <a:pt x="19" y="0"/>
                      <a:pt x="27" y="0"/>
                    </a:cubicBezTo>
                    <a:cubicBezTo>
                      <a:pt x="34" y="0"/>
                      <a:pt x="40" y="2"/>
                      <a:pt x="46" y="4"/>
                    </a:cubicBezTo>
                    <a:cubicBezTo>
                      <a:pt x="45" y="9"/>
                      <a:pt x="44" y="15"/>
                      <a:pt x="43" y="21"/>
                    </a:cubicBezTo>
                    <a:cubicBezTo>
                      <a:pt x="40" y="21"/>
                      <a:pt x="40" y="21"/>
                      <a:pt x="40" y="21"/>
                    </a:cubicBezTo>
                    <a:lnTo>
                      <a:pt x="35" y="8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4" name="ïṩ1ïḋe">
                <a:extLst>
                  <a:ext uri="{FF2B5EF4-FFF2-40B4-BE49-F238E27FC236}">
                    <a16:creationId xmlns:a16="http://schemas.microsoft.com/office/drawing/2014/main" id="{1539C332-28DE-4B47-B1E1-FD33C6D14EAE}"/>
                  </a:ext>
                </a:extLst>
              </p:cNvPr>
              <p:cNvSpPr/>
              <p:nvPr/>
            </p:nvSpPr>
            <p:spPr bwMode="auto">
              <a:xfrm>
                <a:off x="6278563" y="4229100"/>
                <a:ext cx="104775" cy="320675"/>
              </a:xfrm>
              <a:custGeom>
                <a:avLst/>
                <a:gdLst>
                  <a:gd name="T0" fmla="*/ 0 w 33"/>
                  <a:gd name="T1" fmla="*/ 38 h 101"/>
                  <a:gd name="T2" fmla="*/ 23 w 33"/>
                  <a:gd name="T3" fmla="*/ 33 h 101"/>
                  <a:gd name="T4" fmla="*/ 23 w 33"/>
                  <a:gd name="T5" fmla="*/ 34 h 101"/>
                  <a:gd name="T6" fmla="*/ 23 w 33"/>
                  <a:gd name="T7" fmla="*/ 54 h 101"/>
                  <a:gd name="T8" fmla="*/ 23 w 33"/>
                  <a:gd name="T9" fmla="*/ 82 h 101"/>
                  <a:gd name="T10" fmla="*/ 23 w 33"/>
                  <a:gd name="T11" fmla="*/ 93 h 101"/>
                  <a:gd name="T12" fmla="*/ 25 w 33"/>
                  <a:gd name="T13" fmla="*/ 96 h 101"/>
                  <a:gd name="T14" fmla="*/ 33 w 33"/>
                  <a:gd name="T15" fmla="*/ 98 h 101"/>
                  <a:gd name="T16" fmla="*/ 33 w 33"/>
                  <a:gd name="T17" fmla="*/ 101 h 101"/>
                  <a:gd name="T18" fmla="*/ 16 w 33"/>
                  <a:gd name="T19" fmla="*/ 101 h 101"/>
                  <a:gd name="T20" fmla="*/ 0 w 33"/>
                  <a:gd name="T21" fmla="*/ 101 h 101"/>
                  <a:gd name="T22" fmla="*/ 0 w 33"/>
                  <a:gd name="T23" fmla="*/ 98 h 101"/>
                  <a:gd name="T24" fmla="*/ 8 w 33"/>
                  <a:gd name="T25" fmla="*/ 96 h 101"/>
                  <a:gd name="T26" fmla="*/ 10 w 33"/>
                  <a:gd name="T27" fmla="*/ 94 h 101"/>
                  <a:gd name="T28" fmla="*/ 10 w 33"/>
                  <a:gd name="T29" fmla="*/ 84 h 101"/>
                  <a:gd name="T30" fmla="*/ 10 w 33"/>
                  <a:gd name="T31" fmla="*/ 61 h 101"/>
                  <a:gd name="T32" fmla="*/ 9 w 33"/>
                  <a:gd name="T33" fmla="*/ 43 h 101"/>
                  <a:gd name="T34" fmla="*/ 0 w 33"/>
                  <a:gd name="T35" fmla="*/ 41 h 101"/>
                  <a:gd name="T36" fmla="*/ 0 w 33"/>
                  <a:gd name="T37" fmla="*/ 38 h 101"/>
                  <a:gd name="T38" fmla="*/ 24 w 33"/>
                  <a:gd name="T39" fmla="*/ 8 h 101"/>
                  <a:gd name="T40" fmla="*/ 21 w 33"/>
                  <a:gd name="T41" fmla="*/ 14 h 101"/>
                  <a:gd name="T42" fmla="*/ 15 w 33"/>
                  <a:gd name="T43" fmla="*/ 17 h 101"/>
                  <a:gd name="T44" fmla="*/ 9 w 33"/>
                  <a:gd name="T45" fmla="*/ 15 h 101"/>
                  <a:gd name="T46" fmla="*/ 7 w 33"/>
                  <a:gd name="T47" fmla="*/ 9 h 101"/>
                  <a:gd name="T48" fmla="*/ 10 w 33"/>
                  <a:gd name="T49" fmla="*/ 3 h 101"/>
                  <a:gd name="T50" fmla="*/ 16 w 33"/>
                  <a:gd name="T51" fmla="*/ 0 h 101"/>
                  <a:gd name="T52" fmla="*/ 21 w 33"/>
                  <a:gd name="T53" fmla="*/ 3 h 101"/>
                  <a:gd name="T54" fmla="*/ 24 w 33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3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101"/>
                      <a:pt x="33" y="101"/>
                      <a:pt x="33" y="101"/>
                    </a:cubicBezTo>
                    <a:cubicBezTo>
                      <a:pt x="27" y="101"/>
                      <a:pt x="21" y="101"/>
                      <a:pt x="16" y="101"/>
                    </a:cubicBezTo>
                    <a:cubicBezTo>
                      <a:pt x="12" y="101"/>
                      <a:pt x="6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9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1" y="14"/>
                    </a:cubicBezTo>
                    <a:cubicBezTo>
                      <a:pt x="20" y="16"/>
                      <a:pt x="18" y="17"/>
                      <a:pt x="15" y="17"/>
                    </a:cubicBezTo>
                    <a:cubicBezTo>
                      <a:pt x="13" y="17"/>
                      <a:pt x="11" y="16"/>
                      <a:pt x="9" y="15"/>
                    </a:cubicBezTo>
                    <a:cubicBezTo>
                      <a:pt x="8" y="13"/>
                      <a:pt x="7" y="11"/>
                      <a:pt x="7" y="9"/>
                    </a:cubicBezTo>
                    <a:cubicBezTo>
                      <a:pt x="7" y="6"/>
                      <a:pt x="8" y="4"/>
                      <a:pt x="10" y="3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8" y="0"/>
                      <a:pt x="20" y="1"/>
                      <a:pt x="21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5" name="îśḷíḍe">
                <a:extLst>
                  <a:ext uri="{FF2B5EF4-FFF2-40B4-BE49-F238E27FC236}">
                    <a16:creationId xmlns:a16="http://schemas.microsoft.com/office/drawing/2014/main" id="{9ED8ED18-5A15-493C-B448-C1E497AD4B28}"/>
                  </a:ext>
                </a:extLst>
              </p:cNvPr>
              <p:cNvSpPr/>
              <p:nvPr/>
            </p:nvSpPr>
            <p:spPr bwMode="auto">
              <a:xfrm>
                <a:off x="6418263" y="4283075"/>
                <a:ext cx="150813" cy="273050"/>
              </a:xfrm>
              <a:custGeom>
                <a:avLst/>
                <a:gdLst>
                  <a:gd name="T0" fmla="*/ 24 w 48"/>
                  <a:gd name="T1" fmla="*/ 26 h 86"/>
                  <a:gd name="T2" fmla="*/ 24 w 48"/>
                  <a:gd name="T3" fmla="*/ 65 h 86"/>
                  <a:gd name="T4" fmla="*/ 26 w 48"/>
                  <a:gd name="T5" fmla="*/ 75 h 86"/>
                  <a:gd name="T6" fmla="*/ 34 w 48"/>
                  <a:gd name="T7" fmla="*/ 78 h 86"/>
                  <a:gd name="T8" fmla="*/ 47 w 48"/>
                  <a:gd name="T9" fmla="*/ 76 h 86"/>
                  <a:gd name="T10" fmla="*/ 48 w 48"/>
                  <a:gd name="T11" fmla="*/ 80 h 86"/>
                  <a:gd name="T12" fmla="*/ 26 w 48"/>
                  <a:gd name="T13" fmla="*/ 86 h 86"/>
                  <a:gd name="T14" fmla="*/ 14 w 48"/>
                  <a:gd name="T15" fmla="*/ 82 h 86"/>
                  <a:gd name="T16" fmla="*/ 10 w 48"/>
                  <a:gd name="T17" fmla="*/ 69 h 86"/>
                  <a:gd name="T18" fmla="*/ 11 w 48"/>
                  <a:gd name="T19" fmla="*/ 25 h 86"/>
                  <a:gd name="T20" fmla="*/ 1 w 48"/>
                  <a:gd name="T21" fmla="*/ 23 h 86"/>
                  <a:gd name="T22" fmla="*/ 0 w 48"/>
                  <a:gd name="T23" fmla="*/ 20 h 86"/>
                  <a:gd name="T24" fmla="*/ 11 w 48"/>
                  <a:gd name="T25" fmla="*/ 19 h 86"/>
                  <a:gd name="T26" fmla="*/ 16 w 48"/>
                  <a:gd name="T27" fmla="*/ 2 h 86"/>
                  <a:gd name="T28" fmla="*/ 24 w 48"/>
                  <a:gd name="T29" fmla="*/ 0 h 86"/>
                  <a:gd name="T30" fmla="*/ 25 w 48"/>
                  <a:gd name="T31" fmla="*/ 0 h 86"/>
                  <a:gd name="T32" fmla="*/ 24 w 48"/>
                  <a:gd name="T33" fmla="*/ 16 h 86"/>
                  <a:gd name="T34" fmla="*/ 24 w 48"/>
                  <a:gd name="T35" fmla="*/ 19 h 86"/>
                  <a:gd name="T36" fmla="*/ 46 w 48"/>
                  <a:gd name="T37" fmla="*/ 19 h 86"/>
                  <a:gd name="T38" fmla="*/ 46 w 48"/>
                  <a:gd name="T39" fmla="*/ 26 h 86"/>
                  <a:gd name="T40" fmla="*/ 24 w 48"/>
                  <a:gd name="T41" fmla="*/ 2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86">
                    <a:moveTo>
                      <a:pt x="24" y="26"/>
                    </a:moveTo>
                    <a:cubicBezTo>
                      <a:pt x="24" y="42"/>
                      <a:pt x="24" y="55"/>
                      <a:pt x="24" y="65"/>
                    </a:cubicBezTo>
                    <a:cubicBezTo>
                      <a:pt x="24" y="70"/>
                      <a:pt x="25" y="73"/>
                      <a:pt x="26" y="75"/>
                    </a:cubicBezTo>
                    <a:cubicBezTo>
                      <a:pt x="28" y="77"/>
                      <a:pt x="30" y="78"/>
                      <a:pt x="34" y="78"/>
                    </a:cubicBezTo>
                    <a:cubicBezTo>
                      <a:pt x="38" y="78"/>
                      <a:pt x="42" y="77"/>
                      <a:pt x="47" y="76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39" y="84"/>
                      <a:pt x="32" y="86"/>
                      <a:pt x="26" y="86"/>
                    </a:cubicBezTo>
                    <a:cubicBezTo>
                      <a:pt x="20" y="86"/>
                      <a:pt x="17" y="84"/>
                      <a:pt x="14" y="82"/>
                    </a:cubicBezTo>
                    <a:cubicBezTo>
                      <a:pt x="11" y="79"/>
                      <a:pt x="10" y="75"/>
                      <a:pt x="10" y="69"/>
                    </a:cubicBezTo>
                    <a:cubicBezTo>
                      <a:pt x="10" y="60"/>
                      <a:pt x="10" y="45"/>
                      <a:pt x="11" y="25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9" y="1"/>
                      <a:pt x="22" y="1"/>
                      <a:pt x="2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6"/>
                      <a:pt x="24" y="12"/>
                      <a:pt x="24" y="16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26"/>
                      <a:pt x="46" y="26"/>
                      <a:pt x="46" y="26"/>
                    </a:cubicBezTo>
                    <a:lnTo>
                      <a:pt x="24" y="26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6" name="iŝlïḑe">
                <a:extLst>
                  <a:ext uri="{FF2B5EF4-FFF2-40B4-BE49-F238E27FC236}">
                    <a16:creationId xmlns:a16="http://schemas.microsoft.com/office/drawing/2014/main" id="{F44AC4AD-2286-4840-ADCD-DC7016C5165F}"/>
                  </a:ext>
                </a:extLst>
              </p:cNvPr>
              <p:cNvSpPr/>
              <p:nvPr/>
            </p:nvSpPr>
            <p:spPr bwMode="auto">
              <a:xfrm>
                <a:off x="6584950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2 w 74"/>
                  <a:gd name="T7" fmla="*/ 3 h 101"/>
                  <a:gd name="T8" fmla="*/ 23 w 74"/>
                  <a:gd name="T9" fmla="*/ 5 h 101"/>
                  <a:gd name="T10" fmla="*/ 30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5 w 74"/>
                  <a:gd name="T17" fmla="*/ 39 h 101"/>
                  <a:gd name="T18" fmla="*/ 51 w 74"/>
                  <a:gd name="T19" fmla="*/ 23 h 101"/>
                  <a:gd name="T20" fmla="*/ 58 w 74"/>
                  <a:gd name="T21" fmla="*/ 5 h 101"/>
                  <a:gd name="T22" fmla="*/ 50 w 74"/>
                  <a:gd name="T23" fmla="*/ 3 h 101"/>
                  <a:gd name="T24" fmla="*/ 49 w 74"/>
                  <a:gd name="T25" fmla="*/ 0 h 101"/>
                  <a:gd name="T26" fmla="*/ 62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8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5 w 74"/>
                  <a:gd name="T39" fmla="*/ 57 h 101"/>
                  <a:gd name="T40" fmla="*/ 39 w 74"/>
                  <a:gd name="T41" fmla="*/ 77 h 101"/>
                  <a:gd name="T42" fmla="*/ 35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9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7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2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30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5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8" y="5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2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3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5" y="57"/>
                    </a:cubicBezTo>
                    <a:cubicBezTo>
                      <a:pt x="42" y="63"/>
                      <a:pt x="40" y="70"/>
                      <a:pt x="39" y="77"/>
                    </a:cubicBezTo>
                    <a:cubicBezTo>
                      <a:pt x="37" y="83"/>
                      <a:pt x="36" y="89"/>
                      <a:pt x="35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1" y="100"/>
                      <a:pt x="28" y="101"/>
                      <a:pt x="23" y="101"/>
                    </a:cubicBezTo>
                    <a:cubicBezTo>
                      <a:pt x="18" y="101"/>
                      <a:pt x="13" y="101"/>
                      <a:pt x="9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8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7" name="î$ļíḓé">
                <a:extLst>
                  <a:ext uri="{FF2B5EF4-FFF2-40B4-BE49-F238E27FC236}">
                    <a16:creationId xmlns:a16="http://schemas.microsoft.com/office/drawing/2014/main" id="{8F0874A6-1B66-4A52-982E-BD220FFFD7A7}"/>
                  </a:ext>
                </a:extLst>
              </p:cNvPr>
              <p:cNvSpPr/>
              <p:nvPr/>
            </p:nvSpPr>
            <p:spPr bwMode="auto">
              <a:xfrm>
                <a:off x="6962775" y="4333875"/>
                <a:ext cx="214313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10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9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5 w 68"/>
                  <a:gd name="T23" fmla="*/ 64 h 70"/>
                  <a:gd name="T24" fmla="*/ 49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4 w 68"/>
                  <a:gd name="T31" fmla="*/ 6 h 70"/>
                  <a:gd name="T32" fmla="*/ 20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5" y="53"/>
                      <a:pt x="58" y="60"/>
                    </a:cubicBezTo>
                    <a:cubicBezTo>
                      <a:pt x="52" y="67"/>
                      <a:pt x="43" y="70"/>
                      <a:pt x="33" y="70"/>
                    </a:cubicBezTo>
                    <a:cubicBezTo>
                      <a:pt x="24" y="70"/>
                      <a:pt x="16" y="67"/>
                      <a:pt x="10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4" y="17"/>
                      <a:pt x="10" y="10"/>
                    </a:cubicBezTo>
                    <a:cubicBezTo>
                      <a:pt x="16" y="4"/>
                      <a:pt x="25" y="0"/>
                      <a:pt x="35" y="0"/>
                    </a:cubicBezTo>
                    <a:cubicBezTo>
                      <a:pt x="45" y="0"/>
                      <a:pt x="53" y="4"/>
                      <a:pt x="59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7" y="51"/>
                      <a:pt x="20" y="56"/>
                    </a:cubicBezTo>
                    <a:cubicBezTo>
                      <a:pt x="23" y="62"/>
                      <a:pt x="28" y="64"/>
                      <a:pt x="35" y="64"/>
                    </a:cubicBezTo>
                    <a:cubicBezTo>
                      <a:pt x="41" y="64"/>
                      <a:pt x="45" y="62"/>
                      <a:pt x="49" y="57"/>
                    </a:cubicBezTo>
                    <a:cubicBezTo>
                      <a:pt x="52" y="52"/>
                      <a:pt x="53" y="45"/>
                      <a:pt x="53" y="35"/>
                    </a:cubicBezTo>
                    <a:cubicBezTo>
                      <a:pt x="53" y="26"/>
                      <a:pt x="52" y="19"/>
                      <a:pt x="48" y="14"/>
                    </a:cubicBezTo>
                    <a:cubicBezTo>
                      <a:pt x="45" y="9"/>
                      <a:pt x="40" y="6"/>
                      <a:pt x="34" y="6"/>
                    </a:cubicBezTo>
                    <a:cubicBezTo>
                      <a:pt x="28" y="6"/>
                      <a:pt x="23" y="8"/>
                      <a:pt x="20" y="13"/>
                    </a:cubicBezTo>
                    <a:cubicBezTo>
                      <a:pt x="17" y="18"/>
                      <a:pt x="15" y="25"/>
                      <a:pt x="15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8" name="íş1îďè">
                <a:extLst>
                  <a:ext uri="{FF2B5EF4-FFF2-40B4-BE49-F238E27FC236}">
                    <a16:creationId xmlns:a16="http://schemas.microsoft.com/office/drawing/2014/main" id="{AAAF9637-5BA1-442B-B467-8C8A333590A1}"/>
                  </a:ext>
                </a:extLst>
              </p:cNvPr>
              <p:cNvSpPr/>
              <p:nvPr/>
            </p:nvSpPr>
            <p:spPr bwMode="auto">
              <a:xfrm>
                <a:off x="7224713" y="4210050"/>
                <a:ext cx="180975" cy="339725"/>
              </a:xfrm>
              <a:custGeom>
                <a:avLst/>
                <a:gdLst>
                  <a:gd name="T0" fmla="*/ 24 w 57"/>
                  <a:gd name="T1" fmla="*/ 49 h 107"/>
                  <a:gd name="T2" fmla="*/ 24 w 57"/>
                  <a:gd name="T3" fmla="*/ 87 h 107"/>
                  <a:gd name="T4" fmla="*/ 24 w 57"/>
                  <a:gd name="T5" fmla="*/ 99 h 107"/>
                  <a:gd name="T6" fmla="*/ 26 w 57"/>
                  <a:gd name="T7" fmla="*/ 102 h 107"/>
                  <a:gd name="T8" fmla="*/ 35 w 57"/>
                  <a:gd name="T9" fmla="*/ 104 h 107"/>
                  <a:gd name="T10" fmla="*/ 35 w 57"/>
                  <a:gd name="T11" fmla="*/ 107 h 107"/>
                  <a:gd name="T12" fmla="*/ 17 w 57"/>
                  <a:gd name="T13" fmla="*/ 107 h 107"/>
                  <a:gd name="T14" fmla="*/ 1 w 57"/>
                  <a:gd name="T15" fmla="*/ 107 h 107"/>
                  <a:gd name="T16" fmla="*/ 0 w 57"/>
                  <a:gd name="T17" fmla="*/ 104 h 107"/>
                  <a:gd name="T18" fmla="*/ 8 w 57"/>
                  <a:gd name="T19" fmla="*/ 102 h 107"/>
                  <a:gd name="T20" fmla="*/ 11 w 57"/>
                  <a:gd name="T21" fmla="*/ 100 h 107"/>
                  <a:gd name="T22" fmla="*/ 11 w 57"/>
                  <a:gd name="T23" fmla="*/ 90 h 107"/>
                  <a:gd name="T24" fmla="*/ 11 w 57"/>
                  <a:gd name="T25" fmla="*/ 49 h 107"/>
                  <a:gd name="T26" fmla="*/ 1 w 57"/>
                  <a:gd name="T27" fmla="*/ 46 h 107"/>
                  <a:gd name="T28" fmla="*/ 0 w 57"/>
                  <a:gd name="T29" fmla="*/ 43 h 107"/>
                  <a:gd name="T30" fmla="*/ 11 w 57"/>
                  <a:gd name="T31" fmla="*/ 42 h 107"/>
                  <a:gd name="T32" fmla="*/ 11 w 57"/>
                  <a:gd name="T33" fmla="*/ 42 h 107"/>
                  <a:gd name="T34" fmla="*/ 19 w 57"/>
                  <a:gd name="T35" fmla="*/ 11 h 107"/>
                  <a:gd name="T36" fmla="*/ 43 w 57"/>
                  <a:gd name="T37" fmla="*/ 0 h 107"/>
                  <a:gd name="T38" fmla="*/ 57 w 57"/>
                  <a:gd name="T39" fmla="*/ 2 h 107"/>
                  <a:gd name="T40" fmla="*/ 53 w 57"/>
                  <a:gd name="T41" fmla="*/ 20 h 107"/>
                  <a:gd name="T42" fmla="*/ 50 w 57"/>
                  <a:gd name="T43" fmla="*/ 20 h 107"/>
                  <a:gd name="T44" fmla="*/ 45 w 57"/>
                  <a:gd name="T45" fmla="*/ 6 h 107"/>
                  <a:gd name="T46" fmla="*/ 41 w 57"/>
                  <a:gd name="T47" fmla="*/ 6 h 107"/>
                  <a:gd name="T48" fmla="*/ 28 w 57"/>
                  <a:gd name="T49" fmla="*/ 13 h 107"/>
                  <a:gd name="T50" fmla="*/ 24 w 57"/>
                  <a:gd name="T51" fmla="*/ 40 h 107"/>
                  <a:gd name="T52" fmla="*/ 24 w 57"/>
                  <a:gd name="T53" fmla="*/ 42 h 107"/>
                  <a:gd name="T54" fmla="*/ 42 w 57"/>
                  <a:gd name="T55" fmla="*/ 42 h 107"/>
                  <a:gd name="T56" fmla="*/ 42 w 57"/>
                  <a:gd name="T57" fmla="*/ 49 h 107"/>
                  <a:gd name="T58" fmla="*/ 24 w 57"/>
                  <a:gd name="T59" fmla="*/ 4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7" h="107">
                    <a:moveTo>
                      <a:pt x="24" y="49"/>
                    </a:move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92"/>
                      <a:pt x="24" y="96"/>
                      <a:pt x="24" y="99"/>
                    </a:cubicBezTo>
                    <a:cubicBezTo>
                      <a:pt x="24" y="100"/>
                      <a:pt x="25" y="101"/>
                      <a:pt x="26" y="102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1" y="100"/>
                    </a:cubicBezTo>
                    <a:cubicBezTo>
                      <a:pt x="11" y="97"/>
                      <a:pt x="11" y="94"/>
                      <a:pt x="11" y="90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29"/>
                      <a:pt x="14" y="18"/>
                      <a:pt x="19" y="11"/>
                    </a:cubicBezTo>
                    <a:cubicBezTo>
                      <a:pt x="25" y="4"/>
                      <a:pt x="33" y="0"/>
                      <a:pt x="43" y="0"/>
                    </a:cubicBezTo>
                    <a:cubicBezTo>
                      <a:pt x="48" y="0"/>
                      <a:pt x="52" y="0"/>
                      <a:pt x="57" y="2"/>
                    </a:cubicBezTo>
                    <a:cubicBezTo>
                      <a:pt x="55" y="7"/>
                      <a:pt x="54" y="13"/>
                      <a:pt x="53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6"/>
                      <a:pt x="43" y="6"/>
                      <a:pt x="41" y="6"/>
                    </a:cubicBezTo>
                    <a:cubicBezTo>
                      <a:pt x="35" y="6"/>
                      <a:pt x="31" y="8"/>
                      <a:pt x="28" y="13"/>
                    </a:cubicBezTo>
                    <a:cubicBezTo>
                      <a:pt x="25" y="18"/>
                      <a:pt x="24" y="27"/>
                      <a:pt x="24" y="40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9"/>
                      <a:pt x="42" y="49"/>
                      <a:pt x="42" y="49"/>
                    </a:cubicBezTo>
                    <a:lnTo>
                      <a:pt x="24" y="49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9" name="iS1iḍê">
                <a:extLst>
                  <a:ext uri="{FF2B5EF4-FFF2-40B4-BE49-F238E27FC236}">
                    <a16:creationId xmlns:a16="http://schemas.microsoft.com/office/drawing/2014/main" id="{A68EBC60-DF9F-40AF-8C4E-6331E4A47310}"/>
                  </a:ext>
                </a:extLst>
              </p:cNvPr>
              <p:cNvSpPr/>
              <p:nvPr/>
            </p:nvSpPr>
            <p:spPr bwMode="auto">
              <a:xfrm>
                <a:off x="7542213" y="4229100"/>
                <a:ext cx="206375" cy="327025"/>
              </a:xfrm>
              <a:custGeom>
                <a:avLst/>
                <a:gdLst>
                  <a:gd name="T0" fmla="*/ 50 w 65"/>
                  <a:gd name="T1" fmla="*/ 8 h 103"/>
                  <a:gd name="T2" fmla="*/ 36 w 65"/>
                  <a:gd name="T3" fmla="*/ 5 h 103"/>
                  <a:gd name="T4" fmla="*/ 21 w 65"/>
                  <a:gd name="T5" fmla="*/ 10 h 103"/>
                  <a:gd name="T6" fmla="*/ 15 w 65"/>
                  <a:gd name="T7" fmla="*/ 23 h 103"/>
                  <a:gd name="T8" fmla="*/ 17 w 65"/>
                  <a:gd name="T9" fmla="*/ 31 h 103"/>
                  <a:gd name="T10" fmla="*/ 22 w 65"/>
                  <a:gd name="T11" fmla="*/ 37 h 103"/>
                  <a:gd name="T12" fmla="*/ 30 w 65"/>
                  <a:gd name="T13" fmla="*/ 42 h 103"/>
                  <a:gd name="T14" fmla="*/ 39 w 65"/>
                  <a:gd name="T15" fmla="*/ 46 h 103"/>
                  <a:gd name="T16" fmla="*/ 48 w 65"/>
                  <a:gd name="T17" fmla="*/ 50 h 103"/>
                  <a:gd name="T18" fmla="*/ 57 w 65"/>
                  <a:gd name="T19" fmla="*/ 56 h 103"/>
                  <a:gd name="T20" fmla="*/ 62 w 65"/>
                  <a:gd name="T21" fmla="*/ 63 h 103"/>
                  <a:gd name="T22" fmla="*/ 65 w 65"/>
                  <a:gd name="T23" fmla="*/ 74 h 103"/>
                  <a:gd name="T24" fmla="*/ 54 w 65"/>
                  <a:gd name="T25" fmla="*/ 95 h 103"/>
                  <a:gd name="T26" fmla="*/ 25 w 65"/>
                  <a:gd name="T27" fmla="*/ 103 h 103"/>
                  <a:gd name="T28" fmla="*/ 0 w 65"/>
                  <a:gd name="T29" fmla="*/ 99 h 103"/>
                  <a:gd name="T30" fmla="*/ 0 w 65"/>
                  <a:gd name="T31" fmla="*/ 99 h 103"/>
                  <a:gd name="T32" fmla="*/ 3 w 65"/>
                  <a:gd name="T33" fmla="*/ 74 h 103"/>
                  <a:gd name="T34" fmla="*/ 6 w 65"/>
                  <a:gd name="T35" fmla="*/ 74 h 103"/>
                  <a:gd name="T36" fmla="*/ 11 w 65"/>
                  <a:gd name="T37" fmla="*/ 94 h 103"/>
                  <a:gd name="T38" fmla="*/ 27 w 65"/>
                  <a:gd name="T39" fmla="*/ 97 h 103"/>
                  <a:gd name="T40" fmla="*/ 43 w 65"/>
                  <a:gd name="T41" fmla="*/ 92 h 103"/>
                  <a:gd name="T42" fmla="*/ 49 w 65"/>
                  <a:gd name="T43" fmla="*/ 79 h 103"/>
                  <a:gd name="T44" fmla="*/ 47 w 65"/>
                  <a:gd name="T45" fmla="*/ 71 h 103"/>
                  <a:gd name="T46" fmla="*/ 42 w 65"/>
                  <a:gd name="T47" fmla="*/ 65 h 103"/>
                  <a:gd name="T48" fmla="*/ 35 w 65"/>
                  <a:gd name="T49" fmla="*/ 61 h 103"/>
                  <a:gd name="T50" fmla="*/ 26 w 65"/>
                  <a:gd name="T51" fmla="*/ 56 h 103"/>
                  <a:gd name="T52" fmla="*/ 17 w 65"/>
                  <a:gd name="T53" fmla="*/ 52 h 103"/>
                  <a:gd name="T54" fmla="*/ 8 w 65"/>
                  <a:gd name="T55" fmla="*/ 46 h 103"/>
                  <a:gd name="T56" fmla="*/ 2 w 65"/>
                  <a:gd name="T57" fmla="*/ 38 h 103"/>
                  <a:gd name="T58" fmla="*/ 0 w 65"/>
                  <a:gd name="T59" fmla="*/ 27 h 103"/>
                  <a:gd name="T60" fmla="*/ 10 w 65"/>
                  <a:gd name="T61" fmla="*/ 7 h 103"/>
                  <a:gd name="T62" fmla="*/ 37 w 65"/>
                  <a:gd name="T63" fmla="*/ 0 h 103"/>
                  <a:gd name="T64" fmla="*/ 61 w 65"/>
                  <a:gd name="T65" fmla="*/ 2 h 103"/>
                  <a:gd name="T66" fmla="*/ 61 w 65"/>
                  <a:gd name="T67" fmla="*/ 3 h 103"/>
                  <a:gd name="T68" fmla="*/ 57 w 65"/>
                  <a:gd name="T69" fmla="*/ 25 h 103"/>
                  <a:gd name="T70" fmla="*/ 54 w 65"/>
                  <a:gd name="T71" fmla="*/ 26 h 103"/>
                  <a:gd name="T72" fmla="*/ 50 w 65"/>
                  <a:gd name="T73" fmla="*/ 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103">
                    <a:moveTo>
                      <a:pt x="50" y="8"/>
                    </a:moveTo>
                    <a:cubicBezTo>
                      <a:pt x="45" y="6"/>
                      <a:pt x="40" y="5"/>
                      <a:pt x="36" y="5"/>
                    </a:cubicBezTo>
                    <a:cubicBezTo>
                      <a:pt x="30" y="5"/>
                      <a:pt x="25" y="7"/>
                      <a:pt x="21" y="10"/>
                    </a:cubicBezTo>
                    <a:cubicBezTo>
                      <a:pt x="17" y="13"/>
                      <a:pt x="15" y="17"/>
                      <a:pt x="15" y="23"/>
                    </a:cubicBezTo>
                    <a:cubicBezTo>
                      <a:pt x="15" y="26"/>
                      <a:pt x="16" y="28"/>
                      <a:pt x="17" y="31"/>
                    </a:cubicBezTo>
                    <a:cubicBezTo>
                      <a:pt x="19" y="33"/>
                      <a:pt x="20" y="35"/>
                      <a:pt x="22" y="37"/>
                    </a:cubicBezTo>
                    <a:cubicBezTo>
                      <a:pt x="25" y="39"/>
                      <a:pt x="27" y="40"/>
                      <a:pt x="30" y="42"/>
                    </a:cubicBezTo>
                    <a:cubicBezTo>
                      <a:pt x="33" y="43"/>
                      <a:pt x="36" y="44"/>
                      <a:pt x="39" y="46"/>
                    </a:cubicBezTo>
                    <a:cubicBezTo>
                      <a:pt x="42" y="47"/>
                      <a:pt x="45" y="49"/>
                      <a:pt x="48" y="50"/>
                    </a:cubicBezTo>
                    <a:cubicBezTo>
                      <a:pt x="51" y="52"/>
                      <a:pt x="54" y="54"/>
                      <a:pt x="57" y="56"/>
                    </a:cubicBezTo>
                    <a:cubicBezTo>
                      <a:pt x="59" y="58"/>
                      <a:pt x="61" y="60"/>
                      <a:pt x="62" y="63"/>
                    </a:cubicBezTo>
                    <a:cubicBezTo>
                      <a:pt x="64" y="66"/>
                      <a:pt x="65" y="70"/>
                      <a:pt x="65" y="74"/>
                    </a:cubicBezTo>
                    <a:cubicBezTo>
                      <a:pt x="65" y="83"/>
                      <a:pt x="61" y="90"/>
                      <a:pt x="54" y="95"/>
                    </a:cubicBezTo>
                    <a:cubicBezTo>
                      <a:pt x="46" y="100"/>
                      <a:pt x="37" y="103"/>
                      <a:pt x="25" y="103"/>
                    </a:cubicBezTo>
                    <a:cubicBezTo>
                      <a:pt x="18" y="103"/>
                      <a:pt x="9" y="102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6" y="96"/>
                      <a:pt x="21" y="97"/>
                      <a:pt x="27" y="97"/>
                    </a:cubicBezTo>
                    <a:cubicBezTo>
                      <a:pt x="34" y="97"/>
                      <a:pt x="39" y="95"/>
                      <a:pt x="43" y="92"/>
                    </a:cubicBezTo>
                    <a:cubicBezTo>
                      <a:pt x="47" y="89"/>
                      <a:pt x="49" y="85"/>
                      <a:pt x="49" y="79"/>
                    </a:cubicBezTo>
                    <a:cubicBezTo>
                      <a:pt x="49" y="76"/>
                      <a:pt x="49" y="73"/>
                      <a:pt x="47" y="71"/>
                    </a:cubicBezTo>
                    <a:cubicBezTo>
                      <a:pt x="46" y="69"/>
                      <a:pt x="44" y="67"/>
                      <a:pt x="42" y="65"/>
                    </a:cubicBezTo>
                    <a:cubicBezTo>
                      <a:pt x="40" y="63"/>
                      <a:pt x="37" y="62"/>
                      <a:pt x="35" y="61"/>
                    </a:cubicBezTo>
                    <a:cubicBezTo>
                      <a:pt x="32" y="59"/>
                      <a:pt x="29" y="58"/>
                      <a:pt x="26" y="56"/>
                    </a:cubicBezTo>
                    <a:cubicBezTo>
                      <a:pt x="23" y="55"/>
                      <a:pt x="20" y="54"/>
                      <a:pt x="17" y="52"/>
                    </a:cubicBezTo>
                    <a:cubicBezTo>
                      <a:pt x="13" y="50"/>
                      <a:pt x="11" y="48"/>
                      <a:pt x="8" y="46"/>
                    </a:cubicBezTo>
                    <a:cubicBezTo>
                      <a:pt x="6" y="44"/>
                      <a:pt x="3" y="41"/>
                      <a:pt x="2" y="38"/>
                    </a:cubicBezTo>
                    <a:cubicBezTo>
                      <a:pt x="0" y="35"/>
                      <a:pt x="0" y="31"/>
                      <a:pt x="0" y="27"/>
                    </a:cubicBezTo>
                    <a:cubicBezTo>
                      <a:pt x="0" y="18"/>
                      <a:pt x="3" y="12"/>
                      <a:pt x="10" y="7"/>
                    </a:cubicBezTo>
                    <a:cubicBezTo>
                      <a:pt x="18" y="2"/>
                      <a:pt x="27" y="0"/>
                      <a:pt x="37" y="0"/>
                    </a:cubicBezTo>
                    <a:cubicBezTo>
                      <a:pt x="45" y="0"/>
                      <a:pt x="52" y="1"/>
                      <a:pt x="61" y="2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0" y="8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0" name="íṣľíḓé">
                <a:extLst>
                  <a:ext uri="{FF2B5EF4-FFF2-40B4-BE49-F238E27FC236}">
                    <a16:creationId xmlns:a16="http://schemas.microsoft.com/office/drawing/2014/main" id="{496D9AB2-6C36-402E-BE94-21E4CC66BD8B}"/>
                  </a:ext>
                </a:extLst>
              </p:cNvPr>
              <p:cNvSpPr/>
              <p:nvPr/>
            </p:nvSpPr>
            <p:spPr bwMode="auto">
              <a:xfrm>
                <a:off x="7793038" y="4333875"/>
                <a:ext cx="179388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3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2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0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2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1" name="î$ḷïḑè">
                <a:extLst>
                  <a:ext uri="{FF2B5EF4-FFF2-40B4-BE49-F238E27FC236}">
                    <a16:creationId xmlns:a16="http://schemas.microsoft.com/office/drawing/2014/main" id="{44E661DB-3234-4822-B8A1-A4A8C68F8632}"/>
                  </a:ext>
                </a:extLst>
              </p:cNvPr>
              <p:cNvSpPr/>
              <p:nvPr/>
            </p:nvSpPr>
            <p:spPr bwMode="auto">
              <a:xfrm>
                <a:off x="801687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2" name="iSľíḍè">
                <a:extLst>
                  <a:ext uri="{FF2B5EF4-FFF2-40B4-BE49-F238E27FC236}">
                    <a16:creationId xmlns:a16="http://schemas.microsoft.com/office/drawing/2014/main" id="{34B81879-8C99-4D98-A793-BF0D93FC8BB5}"/>
                  </a:ext>
                </a:extLst>
              </p:cNvPr>
              <p:cNvSpPr/>
              <p:nvPr/>
            </p:nvSpPr>
            <p:spPr bwMode="auto">
              <a:xfrm>
                <a:off x="8172450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7 w 59"/>
                  <a:gd name="T3" fmla="*/ 68 h 70"/>
                  <a:gd name="T4" fmla="*/ 35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2 w 59"/>
                  <a:gd name="T23" fmla="*/ 55 h 70"/>
                  <a:gd name="T24" fmla="*/ 44 w 59"/>
                  <a:gd name="T25" fmla="*/ 61 h 70"/>
                  <a:gd name="T26" fmla="*/ 59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2 w 59"/>
                  <a:gd name="T35" fmla="*/ 10 h 70"/>
                  <a:gd name="T36" fmla="*/ 32 w 59"/>
                  <a:gd name="T37" fmla="*/ 6 h 70"/>
                  <a:gd name="T38" fmla="*/ 20 w 59"/>
                  <a:gd name="T39" fmla="*/ 12 h 70"/>
                  <a:gd name="T40" fmla="*/ 15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5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7" y="50"/>
                      <a:pt x="22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9" y="61"/>
                      <a:pt x="53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6" y="6"/>
                      <a:pt x="32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3" name="ïŝļíḑè">
                <a:extLst>
                  <a:ext uri="{FF2B5EF4-FFF2-40B4-BE49-F238E27FC236}">
                    <a16:creationId xmlns:a16="http://schemas.microsoft.com/office/drawing/2014/main" id="{790D87A0-26AC-4DDA-BB9C-C011D4D5EE89}"/>
                  </a:ext>
                </a:extLst>
              </p:cNvPr>
              <p:cNvSpPr/>
              <p:nvPr/>
            </p:nvSpPr>
            <p:spPr bwMode="auto">
              <a:xfrm>
                <a:off x="840740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4" name="işľídè">
                <a:extLst>
                  <a:ext uri="{FF2B5EF4-FFF2-40B4-BE49-F238E27FC236}">
                    <a16:creationId xmlns:a16="http://schemas.microsoft.com/office/drawing/2014/main" id="{65187E3A-905C-465B-9E8E-698BFFBF9E63}"/>
                  </a:ext>
                </a:extLst>
              </p:cNvPr>
              <p:cNvSpPr/>
              <p:nvPr/>
            </p:nvSpPr>
            <p:spPr bwMode="auto">
              <a:xfrm>
                <a:off x="8697913" y="4333875"/>
                <a:ext cx="180975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4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3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5" name="işľíḑe">
                <a:extLst>
                  <a:ext uri="{FF2B5EF4-FFF2-40B4-BE49-F238E27FC236}">
                    <a16:creationId xmlns:a16="http://schemas.microsoft.com/office/drawing/2014/main" id="{E8577A61-749D-49AB-8C27-0B4713C4C892}"/>
                  </a:ext>
                </a:extLst>
              </p:cNvPr>
              <p:cNvSpPr/>
              <p:nvPr/>
            </p:nvSpPr>
            <p:spPr bwMode="auto">
              <a:xfrm>
                <a:off x="8920163" y="4333875"/>
                <a:ext cx="190500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59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59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6" name="ïśľïḑé">
                <a:extLst>
                  <a:ext uri="{FF2B5EF4-FFF2-40B4-BE49-F238E27FC236}">
                    <a16:creationId xmlns:a16="http://schemas.microsoft.com/office/drawing/2014/main" id="{73E10D6D-3760-4DBD-B8D4-3EC530CCD4C0}"/>
                  </a:ext>
                </a:extLst>
              </p:cNvPr>
              <p:cNvSpPr/>
              <p:nvPr/>
            </p:nvSpPr>
            <p:spPr bwMode="auto">
              <a:xfrm>
                <a:off x="9283700" y="4235450"/>
                <a:ext cx="301625" cy="320675"/>
              </a:xfrm>
              <a:custGeom>
                <a:avLst/>
                <a:gdLst>
                  <a:gd name="T0" fmla="*/ 60 w 95"/>
                  <a:gd name="T1" fmla="*/ 44 h 101"/>
                  <a:gd name="T2" fmla="*/ 68 w 95"/>
                  <a:gd name="T3" fmla="*/ 44 h 101"/>
                  <a:gd name="T4" fmla="*/ 76 w 95"/>
                  <a:gd name="T5" fmla="*/ 44 h 101"/>
                  <a:gd name="T6" fmla="*/ 83 w 95"/>
                  <a:gd name="T7" fmla="*/ 44 h 101"/>
                  <a:gd name="T8" fmla="*/ 89 w 95"/>
                  <a:gd name="T9" fmla="*/ 44 h 101"/>
                  <a:gd name="T10" fmla="*/ 89 w 95"/>
                  <a:gd name="T11" fmla="*/ 47 h 101"/>
                  <a:gd name="T12" fmla="*/ 80 w 95"/>
                  <a:gd name="T13" fmla="*/ 49 h 101"/>
                  <a:gd name="T14" fmla="*/ 79 w 95"/>
                  <a:gd name="T15" fmla="*/ 51 h 101"/>
                  <a:gd name="T16" fmla="*/ 80 w 95"/>
                  <a:gd name="T17" fmla="*/ 57 h 101"/>
                  <a:gd name="T18" fmla="*/ 72 w 95"/>
                  <a:gd name="T19" fmla="*/ 83 h 101"/>
                  <a:gd name="T20" fmla="*/ 81 w 95"/>
                  <a:gd name="T21" fmla="*/ 92 h 101"/>
                  <a:gd name="T22" fmla="*/ 90 w 95"/>
                  <a:gd name="T23" fmla="*/ 95 h 101"/>
                  <a:gd name="T24" fmla="*/ 94 w 95"/>
                  <a:gd name="T25" fmla="*/ 95 h 101"/>
                  <a:gd name="T26" fmla="*/ 95 w 95"/>
                  <a:gd name="T27" fmla="*/ 98 h 101"/>
                  <a:gd name="T28" fmla="*/ 82 w 95"/>
                  <a:gd name="T29" fmla="*/ 101 h 101"/>
                  <a:gd name="T30" fmla="*/ 63 w 95"/>
                  <a:gd name="T31" fmla="*/ 92 h 101"/>
                  <a:gd name="T32" fmla="*/ 34 w 95"/>
                  <a:gd name="T33" fmla="*/ 101 h 101"/>
                  <a:gd name="T34" fmla="*/ 10 w 95"/>
                  <a:gd name="T35" fmla="*/ 94 h 101"/>
                  <a:gd name="T36" fmla="*/ 0 w 95"/>
                  <a:gd name="T37" fmla="*/ 75 h 101"/>
                  <a:gd name="T38" fmla="*/ 20 w 95"/>
                  <a:gd name="T39" fmla="*/ 47 h 101"/>
                  <a:gd name="T40" fmla="*/ 10 w 95"/>
                  <a:gd name="T41" fmla="*/ 33 h 101"/>
                  <a:gd name="T42" fmla="*/ 8 w 95"/>
                  <a:gd name="T43" fmla="*/ 22 h 101"/>
                  <a:gd name="T44" fmla="*/ 16 w 95"/>
                  <a:gd name="T45" fmla="*/ 6 h 101"/>
                  <a:gd name="T46" fmla="*/ 35 w 95"/>
                  <a:gd name="T47" fmla="*/ 0 h 101"/>
                  <a:gd name="T48" fmla="*/ 52 w 95"/>
                  <a:gd name="T49" fmla="*/ 5 h 101"/>
                  <a:gd name="T50" fmla="*/ 59 w 95"/>
                  <a:gd name="T51" fmla="*/ 19 h 101"/>
                  <a:gd name="T52" fmla="*/ 37 w 95"/>
                  <a:gd name="T53" fmla="*/ 44 h 101"/>
                  <a:gd name="T54" fmla="*/ 68 w 95"/>
                  <a:gd name="T55" fmla="*/ 77 h 101"/>
                  <a:gd name="T56" fmla="*/ 72 w 95"/>
                  <a:gd name="T57" fmla="*/ 58 h 101"/>
                  <a:gd name="T58" fmla="*/ 72 w 95"/>
                  <a:gd name="T59" fmla="*/ 51 h 101"/>
                  <a:gd name="T60" fmla="*/ 71 w 95"/>
                  <a:gd name="T61" fmla="*/ 49 h 101"/>
                  <a:gd name="T62" fmla="*/ 69 w 95"/>
                  <a:gd name="T63" fmla="*/ 49 h 101"/>
                  <a:gd name="T64" fmla="*/ 60 w 95"/>
                  <a:gd name="T65" fmla="*/ 47 h 101"/>
                  <a:gd name="T66" fmla="*/ 60 w 95"/>
                  <a:gd name="T67" fmla="*/ 44 h 101"/>
                  <a:gd name="T68" fmla="*/ 25 w 95"/>
                  <a:gd name="T69" fmla="*/ 51 h 101"/>
                  <a:gd name="T70" fmla="*/ 15 w 95"/>
                  <a:gd name="T71" fmla="*/ 72 h 101"/>
                  <a:gd name="T72" fmla="*/ 21 w 95"/>
                  <a:gd name="T73" fmla="*/ 88 h 101"/>
                  <a:gd name="T74" fmla="*/ 38 w 95"/>
                  <a:gd name="T75" fmla="*/ 94 h 101"/>
                  <a:gd name="T76" fmla="*/ 56 w 95"/>
                  <a:gd name="T77" fmla="*/ 87 h 101"/>
                  <a:gd name="T78" fmla="*/ 25 w 95"/>
                  <a:gd name="T79" fmla="*/ 51 h 101"/>
                  <a:gd name="T80" fmla="*/ 33 w 95"/>
                  <a:gd name="T81" fmla="*/ 40 h 101"/>
                  <a:gd name="T82" fmla="*/ 43 w 95"/>
                  <a:gd name="T83" fmla="*/ 20 h 101"/>
                  <a:gd name="T84" fmla="*/ 41 w 95"/>
                  <a:gd name="T85" fmla="*/ 9 h 101"/>
                  <a:gd name="T86" fmla="*/ 34 w 95"/>
                  <a:gd name="T87" fmla="*/ 6 h 101"/>
                  <a:gd name="T88" fmla="*/ 26 w 95"/>
                  <a:gd name="T89" fmla="*/ 9 h 101"/>
                  <a:gd name="T90" fmla="*/ 24 w 95"/>
                  <a:gd name="T91" fmla="*/ 18 h 101"/>
                  <a:gd name="T92" fmla="*/ 31 w 95"/>
                  <a:gd name="T93" fmla="*/ 37 h 101"/>
                  <a:gd name="T94" fmla="*/ 33 w 95"/>
                  <a:gd name="T95" fmla="*/ 4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5" h="101">
                    <a:moveTo>
                      <a:pt x="60" y="44"/>
                    </a:moveTo>
                    <a:cubicBezTo>
                      <a:pt x="63" y="44"/>
                      <a:pt x="65" y="44"/>
                      <a:pt x="68" y="44"/>
                    </a:cubicBezTo>
                    <a:cubicBezTo>
                      <a:pt x="71" y="44"/>
                      <a:pt x="73" y="44"/>
                      <a:pt x="76" y="44"/>
                    </a:cubicBezTo>
                    <a:cubicBezTo>
                      <a:pt x="79" y="44"/>
                      <a:pt x="81" y="44"/>
                      <a:pt x="83" y="44"/>
                    </a:cubicBezTo>
                    <a:cubicBezTo>
                      <a:pt x="85" y="44"/>
                      <a:pt x="87" y="44"/>
                      <a:pt x="89" y="44"/>
                    </a:cubicBezTo>
                    <a:cubicBezTo>
                      <a:pt x="89" y="47"/>
                      <a:pt x="89" y="47"/>
                      <a:pt x="89" y="47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79" y="49"/>
                      <a:pt x="79" y="50"/>
                      <a:pt x="79" y="51"/>
                    </a:cubicBezTo>
                    <a:cubicBezTo>
                      <a:pt x="79" y="53"/>
                      <a:pt x="80" y="55"/>
                      <a:pt x="80" y="57"/>
                    </a:cubicBezTo>
                    <a:cubicBezTo>
                      <a:pt x="80" y="67"/>
                      <a:pt x="77" y="76"/>
                      <a:pt x="72" y="83"/>
                    </a:cubicBezTo>
                    <a:cubicBezTo>
                      <a:pt x="75" y="87"/>
                      <a:pt x="78" y="90"/>
                      <a:pt x="81" y="92"/>
                    </a:cubicBezTo>
                    <a:cubicBezTo>
                      <a:pt x="83" y="94"/>
                      <a:pt x="86" y="95"/>
                      <a:pt x="90" y="95"/>
                    </a:cubicBezTo>
                    <a:cubicBezTo>
                      <a:pt x="91" y="95"/>
                      <a:pt x="93" y="95"/>
                      <a:pt x="94" y="95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91" y="100"/>
                      <a:pt x="86" y="101"/>
                      <a:pt x="82" y="101"/>
                    </a:cubicBezTo>
                    <a:cubicBezTo>
                      <a:pt x="74" y="101"/>
                      <a:pt x="68" y="98"/>
                      <a:pt x="63" y="92"/>
                    </a:cubicBezTo>
                    <a:cubicBezTo>
                      <a:pt x="54" y="98"/>
                      <a:pt x="45" y="101"/>
                      <a:pt x="34" y="101"/>
                    </a:cubicBezTo>
                    <a:cubicBezTo>
                      <a:pt x="24" y="101"/>
                      <a:pt x="16" y="99"/>
                      <a:pt x="10" y="94"/>
                    </a:cubicBezTo>
                    <a:cubicBezTo>
                      <a:pt x="3" y="89"/>
                      <a:pt x="0" y="83"/>
                      <a:pt x="0" y="75"/>
                    </a:cubicBezTo>
                    <a:cubicBezTo>
                      <a:pt x="0" y="64"/>
                      <a:pt x="6" y="55"/>
                      <a:pt x="20" y="47"/>
                    </a:cubicBezTo>
                    <a:cubicBezTo>
                      <a:pt x="15" y="41"/>
                      <a:pt x="12" y="36"/>
                      <a:pt x="10" y="33"/>
                    </a:cubicBezTo>
                    <a:cubicBezTo>
                      <a:pt x="9" y="29"/>
                      <a:pt x="8" y="26"/>
                      <a:pt x="8" y="22"/>
                    </a:cubicBezTo>
                    <a:cubicBezTo>
                      <a:pt x="8" y="15"/>
                      <a:pt x="11" y="10"/>
                      <a:pt x="16" y="6"/>
                    </a:cubicBezTo>
                    <a:cubicBezTo>
                      <a:pt x="21" y="2"/>
                      <a:pt x="27" y="0"/>
                      <a:pt x="35" y="0"/>
                    </a:cubicBezTo>
                    <a:cubicBezTo>
                      <a:pt x="42" y="0"/>
                      <a:pt x="48" y="2"/>
                      <a:pt x="52" y="5"/>
                    </a:cubicBezTo>
                    <a:cubicBezTo>
                      <a:pt x="57" y="8"/>
                      <a:pt x="59" y="13"/>
                      <a:pt x="59" y="19"/>
                    </a:cubicBezTo>
                    <a:cubicBezTo>
                      <a:pt x="59" y="29"/>
                      <a:pt x="52" y="37"/>
                      <a:pt x="37" y="44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71" y="72"/>
                      <a:pt x="72" y="65"/>
                      <a:pt x="72" y="58"/>
                    </a:cubicBezTo>
                    <a:cubicBezTo>
                      <a:pt x="72" y="56"/>
                      <a:pt x="72" y="53"/>
                      <a:pt x="72" y="51"/>
                    </a:cubicBezTo>
                    <a:cubicBezTo>
                      <a:pt x="72" y="50"/>
                      <a:pt x="71" y="50"/>
                      <a:pt x="71" y="49"/>
                    </a:cubicBezTo>
                    <a:cubicBezTo>
                      <a:pt x="70" y="49"/>
                      <a:pt x="70" y="49"/>
                      <a:pt x="69" y="49"/>
                    </a:cubicBezTo>
                    <a:cubicBezTo>
                      <a:pt x="60" y="47"/>
                      <a:pt x="60" y="47"/>
                      <a:pt x="60" y="47"/>
                    </a:cubicBezTo>
                    <a:lnTo>
                      <a:pt x="60" y="44"/>
                    </a:lnTo>
                    <a:close/>
                    <a:moveTo>
                      <a:pt x="25" y="51"/>
                    </a:moveTo>
                    <a:cubicBezTo>
                      <a:pt x="18" y="57"/>
                      <a:pt x="15" y="64"/>
                      <a:pt x="15" y="72"/>
                    </a:cubicBezTo>
                    <a:cubicBezTo>
                      <a:pt x="15" y="79"/>
                      <a:pt x="17" y="84"/>
                      <a:pt x="21" y="88"/>
                    </a:cubicBezTo>
                    <a:cubicBezTo>
                      <a:pt x="25" y="92"/>
                      <a:pt x="30" y="94"/>
                      <a:pt x="38" y="94"/>
                    </a:cubicBezTo>
                    <a:cubicBezTo>
                      <a:pt x="44" y="94"/>
                      <a:pt x="51" y="91"/>
                      <a:pt x="56" y="87"/>
                    </a:cubicBezTo>
                    <a:lnTo>
                      <a:pt x="25" y="51"/>
                    </a:lnTo>
                    <a:close/>
                    <a:moveTo>
                      <a:pt x="33" y="40"/>
                    </a:moveTo>
                    <a:cubicBezTo>
                      <a:pt x="40" y="34"/>
                      <a:pt x="43" y="28"/>
                      <a:pt x="43" y="20"/>
                    </a:cubicBezTo>
                    <a:cubicBezTo>
                      <a:pt x="43" y="15"/>
                      <a:pt x="43" y="12"/>
                      <a:pt x="41" y="9"/>
                    </a:cubicBezTo>
                    <a:cubicBezTo>
                      <a:pt x="39" y="7"/>
                      <a:pt x="36" y="6"/>
                      <a:pt x="34" y="6"/>
                    </a:cubicBezTo>
                    <a:cubicBezTo>
                      <a:pt x="31" y="6"/>
                      <a:pt x="28" y="7"/>
                      <a:pt x="26" y="9"/>
                    </a:cubicBezTo>
                    <a:cubicBezTo>
                      <a:pt x="25" y="11"/>
                      <a:pt x="24" y="14"/>
                      <a:pt x="24" y="18"/>
                    </a:cubicBezTo>
                    <a:cubicBezTo>
                      <a:pt x="24" y="24"/>
                      <a:pt x="26" y="30"/>
                      <a:pt x="31" y="37"/>
                    </a:cubicBezTo>
                    <a:lnTo>
                      <a:pt x="33" y="4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7" name="ïṡľîḑê">
                <a:extLst>
                  <a:ext uri="{FF2B5EF4-FFF2-40B4-BE49-F238E27FC236}">
                    <a16:creationId xmlns:a16="http://schemas.microsoft.com/office/drawing/2014/main" id="{3145A54F-D349-4F6C-A715-E994413FD72D}"/>
                  </a:ext>
                </a:extLst>
              </p:cNvPr>
              <p:cNvSpPr/>
              <p:nvPr/>
            </p:nvSpPr>
            <p:spPr bwMode="auto">
              <a:xfrm>
                <a:off x="972502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4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5 w 87"/>
                  <a:gd name="T17" fmla="*/ 25 h 99"/>
                  <a:gd name="T18" fmla="*/ 2 w 87"/>
                  <a:gd name="T19" fmla="*/ 25 h 99"/>
                  <a:gd name="T20" fmla="*/ 0 w 87"/>
                  <a:gd name="T21" fmla="*/ 0 h 99"/>
                  <a:gd name="T22" fmla="*/ 1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7 w 87"/>
                  <a:gd name="T29" fmla="*/ 0 h 99"/>
                  <a:gd name="T30" fmla="*/ 87 w 87"/>
                  <a:gd name="T31" fmla="*/ 0 h 99"/>
                  <a:gd name="T32" fmla="*/ 83 w 87"/>
                  <a:gd name="T33" fmla="*/ 25 h 99"/>
                  <a:gd name="T34" fmla="*/ 80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3 w 87"/>
                  <a:gd name="T47" fmla="*/ 96 h 99"/>
                  <a:gd name="T48" fmla="*/ 63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8" y="99"/>
                      <a:pt x="31" y="99"/>
                      <a:pt x="24" y="99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6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0"/>
                      <a:pt x="24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4" y="0"/>
                      <a:pt x="75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1" y="93"/>
                      <a:pt x="52" y="93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56" y="99"/>
                      <a:pt x="49" y="99"/>
                      <a:pt x="43" y="9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8" name="ïŝļîdé">
                <a:extLst>
                  <a:ext uri="{FF2B5EF4-FFF2-40B4-BE49-F238E27FC236}">
                    <a16:creationId xmlns:a16="http://schemas.microsoft.com/office/drawing/2014/main" id="{9AEFE9E4-7710-4B66-8192-8908E8628710}"/>
                  </a:ext>
                </a:extLst>
              </p:cNvPr>
              <p:cNvSpPr/>
              <p:nvPr/>
            </p:nvSpPr>
            <p:spPr bwMode="auto">
              <a:xfrm>
                <a:off x="9999663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6 w 59"/>
                  <a:gd name="T3" fmla="*/ 68 h 70"/>
                  <a:gd name="T4" fmla="*/ 34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1 w 59"/>
                  <a:gd name="T23" fmla="*/ 55 h 70"/>
                  <a:gd name="T24" fmla="*/ 44 w 59"/>
                  <a:gd name="T25" fmla="*/ 61 h 70"/>
                  <a:gd name="T26" fmla="*/ 58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1 w 59"/>
                  <a:gd name="T35" fmla="*/ 10 h 70"/>
                  <a:gd name="T36" fmla="*/ 32 w 59"/>
                  <a:gd name="T37" fmla="*/ 6 h 70"/>
                  <a:gd name="T38" fmla="*/ 19 w 59"/>
                  <a:gd name="T39" fmla="*/ 12 h 70"/>
                  <a:gd name="T40" fmla="*/ 14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7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6" y="50"/>
                      <a:pt x="21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8" y="61"/>
                      <a:pt x="53" y="61"/>
                      <a:pt x="58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1" y="10"/>
                    </a:cubicBezTo>
                    <a:cubicBezTo>
                      <a:pt x="39" y="7"/>
                      <a:pt x="36" y="6"/>
                      <a:pt x="32" y="6"/>
                    </a:cubicBezTo>
                    <a:cubicBezTo>
                      <a:pt x="26" y="6"/>
                      <a:pt x="22" y="8"/>
                      <a:pt x="19" y="12"/>
                    </a:cubicBezTo>
                    <a:cubicBezTo>
                      <a:pt x="16" y="16"/>
                      <a:pt x="15" y="21"/>
                      <a:pt x="14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9" name="išḻiḋê">
                <a:extLst>
                  <a:ext uri="{FF2B5EF4-FFF2-40B4-BE49-F238E27FC236}">
                    <a16:creationId xmlns:a16="http://schemas.microsoft.com/office/drawing/2014/main" id="{4B8D6B35-8BC1-48D5-BE38-8AE49C0CAF56}"/>
                  </a:ext>
                </a:extLst>
              </p:cNvPr>
              <p:cNvSpPr/>
              <p:nvPr/>
            </p:nvSpPr>
            <p:spPr bwMode="auto">
              <a:xfrm>
                <a:off x="10237788" y="4333875"/>
                <a:ext cx="184150" cy="222250"/>
              </a:xfrm>
              <a:custGeom>
                <a:avLst/>
                <a:gdLst>
                  <a:gd name="T0" fmla="*/ 58 w 58"/>
                  <a:gd name="T1" fmla="*/ 63 h 70"/>
                  <a:gd name="T2" fmla="*/ 47 w 58"/>
                  <a:gd name="T3" fmla="*/ 68 h 70"/>
                  <a:gd name="T4" fmla="*/ 34 w 58"/>
                  <a:gd name="T5" fmla="*/ 70 h 70"/>
                  <a:gd name="T6" fmla="*/ 9 w 58"/>
                  <a:gd name="T7" fmla="*/ 61 h 70"/>
                  <a:gd name="T8" fmla="*/ 0 w 58"/>
                  <a:gd name="T9" fmla="*/ 37 h 70"/>
                  <a:gd name="T10" fmla="*/ 10 w 58"/>
                  <a:gd name="T11" fmla="*/ 11 h 70"/>
                  <a:gd name="T12" fmla="*/ 37 w 58"/>
                  <a:gd name="T13" fmla="*/ 0 h 70"/>
                  <a:gd name="T14" fmla="*/ 57 w 58"/>
                  <a:gd name="T15" fmla="*/ 5 h 70"/>
                  <a:gd name="T16" fmla="*/ 53 w 58"/>
                  <a:gd name="T17" fmla="*/ 24 h 70"/>
                  <a:gd name="T18" fmla="*/ 50 w 58"/>
                  <a:gd name="T19" fmla="*/ 25 h 70"/>
                  <a:gd name="T20" fmla="*/ 45 w 58"/>
                  <a:gd name="T21" fmla="*/ 8 h 70"/>
                  <a:gd name="T22" fmla="*/ 37 w 58"/>
                  <a:gd name="T23" fmla="*/ 6 h 70"/>
                  <a:gd name="T24" fmla="*/ 21 w 58"/>
                  <a:gd name="T25" fmla="*/ 14 h 70"/>
                  <a:gd name="T26" fmla="*/ 15 w 58"/>
                  <a:gd name="T27" fmla="*/ 33 h 70"/>
                  <a:gd name="T28" fmla="*/ 21 w 58"/>
                  <a:gd name="T29" fmla="*/ 54 h 70"/>
                  <a:gd name="T30" fmla="*/ 43 w 58"/>
                  <a:gd name="T31" fmla="*/ 61 h 70"/>
                  <a:gd name="T32" fmla="*/ 57 w 58"/>
                  <a:gd name="T33" fmla="*/ 60 h 70"/>
                  <a:gd name="T34" fmla="*/ 58 w 58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8" h="70">
                    <a:moveTo>
                      <a:pt x="58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6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5" y="9"/>
                      <a:pt x="21" y="14"/>
                    </a:cubicBezTo>
                    <a:cubicBezTo>
                      <a:pt x="17" y="19"/>
                      <a:pt x="15" y="25"/>
                      <a:pt x="15" y="33"/>
                    </a:cubicBezTo>
                    <a:cubicBezTo>
                      <a:pt x="15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8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0" name="i$1íďé">
                <a:extLst>
                  <a:ext uri="{FF2B5EF4-FFF2-40B4-BE49-F238E27FC236}">
                    <a16:creationId xmlns:a16="http://schemas.microsoft.com/office/drawing/2014/main" id="{5BB0AA19-D1B0-4703-BAA2-1B25C1BD3C20}"/>
                  </a:ext>
                </a:extLst>
              </p:cNvPr>
              <p:cNvSpPr/>
              <p:nvPr/>
            </p:nvSpPr>
            <p:spPr bwMode="auto">
              <a:xfrm>
                <a:off x="10463213" y="4210050"/>
                <a:ext cx="246063" cy="339725"/>
              </a:xfrm>
              <a:custGeom>
                <a:avLst/>
                <a:gdLst>
                  <a:gd name="T0" fmla="*/ 0 w 78"/>
                  <a:gd name="T1" fmla="*/ 5 h 107"/>
                  <a:gd name="T2" fmla="*/ 23 w 78"/>
                  <a:gd name="T3" fmla="*/ 0 h 107"/>
                  <a:gd name="T4" fmla="*/ 24 w 78"/>
                  <a:gd name="T5" fmla="*/ 0 h 107"/>
                  <a:gd name="T6" fmla="*/ 24 w 78"/>
                  <a:gd name="T7" fmla="*/ 20 h 107"/>
                  <a:gd name="T8" fmla="*/ 24 w 78"/>
                  <a:gd name="T9" fmla="*/ 47 h 107"/>
                  <a:gd name="T10" fmla="*/ 47 w 78"/>
                  <a:gd name="T11" fmla="*/ 39 h 107"/>
                  <a:gd name="T12" fmla="*/ 62 w 78"/>
                  <a:gd name="T13" fmla="*/ 45 h 107"/>
                  <a:gd name="T14" fmla="*/ 68 w 78"/>
                  <a:gd name="T15" fmla="*/ 61 h 107"/>
                  <a:gd name="T16" fmla="*/ 68 w 78"/>
                  <a:gd name="T17" fmla="*/ 86 h 107"/>
                  <a:gd name="T18" fmla="*/ 68 w 78"/>
                  <a:gd name="T19" fmla="*/ 99 h 107"/>
                  <a:gd name="T20" fmla="*/ 70 w 78"/>
                  <a:gd name="T21" fmla="*/ 102 h 107"/>
                  <a:gd name="T22" fmla="*/ 78 w 78"/>
                  <a:gd name="T23" fmla="*/ 104 h 107"/>
                  <a:gd name="T24" fmla="*/ 78 w 78"/>
                  <a:gd name="T25" fmla="*/ 107 h 107"/>
                  <a:gd name="T26" fmla="*/ 62 w 78"/>
                  <a:gd name="T27" fmla="*/ 107 h 107"/>
                  <a:gd name="T28" fmla="*/ 46 w 78"/>
                  <a:gd name="T29" fmla="*/ 107 h 107"/>
                  <a:gd name="T30" fmla="*/ 46 w 78"/>
                  <a:gd name="T31" fmla="*/ 104 h 107"/>
                  <a:gd name="T32" fmla="*/ 53 w 78"/>
                  <a:gd name="T33" fmla="*/ 102 h 107"/>
                  <a:gd name="T34" fmla="*/ 55 w 78"/>
                  <a:gd name="T35" fmla="*/ 100 h 107"/>
                  <a:gd name="T36" fmla="*/ 55 w 78"/>
                  <a:gd name="T37" fmla="*/ 96 h 107"/>
                  <a:gd name="T38" fmla="*/ 55 w 78"/>
                  <a:gd name="T39" fmla="*/ 65 h 107"/>
                  <a:gd name="T40" fmla="*/ 51 w 78"/>
                  <a:gd name="T41" fmla="*/ 52 h 107"/>
                  <a:gd name="T42" fmla="*/ 38 w 78"/>
                  <a:gd name="T43" fmla="*/ 48 h 107"/>
                  <a:gd name="T44" fmla="*/ 24 w 78"/>
                  <a:gd name="T45" fmla="*/ 52 h 107"/>
                  <a:gd name="T46" fmla="*/ 24 w 78"/>
                  <a:gd name="T47" fmla="*/ 84 h 107"/>
                  <a:gd name="T48" fmla="*/ 24 w 78"/>
                  <a:gd name="T49" fmla="*/ 100 h 107"/>
                  <a:gd name="T50" fmla="*/ 26 w 78"/>
                  <a:gd name="T51" fmla="*/ 102 h 107"/>
                  <a:gd name="T52" fmla="*/ 33 w 78"/>
                  <a:gd name="T53" fmla="*/ 104 h 107"/>
                  <a:gd name="T54" fmla="*/ 33 w 78"/>
                  <a:gd name="T55" fmla="*/ 107 h 107"/>
                  <a:gd name="T56" fmla="*/ 17 w 78"/>
                  <a:gd name="T57" fmla="*/ 107 h 107"/>
                  <a:gd name="T58" fmla="*/ 1 w 78"/>
                  <a:gd name="T59" fmla="*/ 107 h 107"/>
                  <a:gd name="T60" fmla="*/ 0 w 78"/>
                  <a:gd name="T61" fmla="*/ 104 h 107"/>
                  <a:gd name="T62" fmla="*/ 8 w 78"/>
                  <a:gd name="T63" fmla="*/ 102 h 107"/>
                  <a:gd name="T64" fmla="*/ 10 w 78"/>
                  <a:gd name="T65" fmla="*/ 100 h 107"/>
                  <a:gd name="T66" fmla="*/ 10 w 78"/>
                  <a:gd name="T67" fmla="*/ 82 h 107"/>
                  <a:gd name="T68" fmla="*/ 10 w 78"/>
                  <a:gd name="T69" fmla="*/ 53 h 107"/>
                  <a:gd name="T70" fmla="*/ 10 w 78"/>
                  <a:gd name="T71" fmla="*/ 27 h 107"/>
                  <a:gd name="T72" fmla="*/ 10 w 78"/>
                  <a:gd name="T73" fmla="*/ 10 h 107"/>
                  <a:gd name="T74" fmla="*/ 0 w 78"/>
                  <a:gd name="T75" fmla="*/ 7 h 107"/>
                  <a:gd name="T76" fmla="*/ 0 w 78"/>
                  <a:gd name="T77" fmla="*/ 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8" h="107">
                    <a:moveTo>
                      <a:pt x="0" y="5"/>
                    </a:moveTo>
                    <a:cubicBezTo>
                      <a:pt x="8" y="3"/>
                      <a:pt x="16" y="2"/>
                      <a:pt x="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5"/>
                      <a:pt x="24" y="11"/>
                      <a:pt x="24" y="20"/>
                    </a:cubicBezTo>
                    <a:cubicBezTo>
                      <a:pt x="24" y="28"/>
                      <a:pt x="24" y="37"/>
                      <a:pt x="24" y="47"/>
                    </a:cubicBezTo>
                    <a:cubicBezTo>
                      <a:pt x="32" y="42"/>
                      <a:pt x="40" y="39"/>
                      <a:pt x="47" y="39"/>
                    </a:cubicBezTo>
                    <a:cubicBezTo>
                      <a:pt x="53" y="39"/>
                      <a:pt x="58" y="41"/>
                      <a:pt x="62" y="45"/>
                    </a:cubicBezTo>
                    <a:cubicBezTo>
                      <a:pt x="66" y="49"/>
                      <a:pt x="68" y="54"/>
                      <a:pt x="68" y="61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8" y="92"/>
                      <a:pt x="68" y="96"/>
                      <a:pt x="68" y="99"/>
                    </a:cubicBezTo>
                    <a:cubicBezTo>
                      <a:pt x="68" y="101"/>
                      <a:pt x="69" y="101"/>
                      <a:pt x="70" y="102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7"/>
                      <a:pt x="78" y="107"/>
                      <a:pt x="78" y="107"/>
                    </a:cubicBezTo>
                    <a:cubicBezTo>
                      <a:pt x="72" y="107"/>
                      <a:pt x="66" y="107"/>
                      <a:pt x="62" y="107"/>
                    </a:cubicBezTo>
                    <a:cubicBezTo>
                      <a:pt x="57" y="107"/>
                      <a:pt x="52" y="107"/>
                      <a:pt x="46" y="107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4" y="102"/>
                      <a:pt x="55" y="101"/>
                      <a:pt x="55" y="100"/>
                    </a:cubicBezTo>
                    <a:cubicBezTo>
                      <a:pt x="55" y="99"/>
                      <a:pt x="55" y="98"/>
                      <a:pt x="55" y="96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5" y="59"/>
                      <a:pt x="54" y="55"/>
                      <a:pt x="51" y="52"/>
                    </a:cubicBezTo>
                    <a:cubicBezTo>
                      <a:pt x="48" y="49"/>
                      <a:pt x="44" y="48"/>
                      <a:pt x="38" y="48"/>
                    </a:cubicBezTo>
                    <a:cubicBezTo>
                      <a:pt x="34" y="48"/>
                      <a:pt x="29" y="49"/>
                      <a:pt x="24" y="52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89"/>
                      <a:pt x="24" y="95"/>
                      <a:pt x="24" y="100"/>
                    </a:cubicBezTo>
                    <a:cubicBezTo>
                      <a:pt x="24" y="101"/>
                      <a:pt x="24" y="102"/>
                      <a:pt x="26" y="102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27" y="107"/>
                      <a:pt x="22" y="107"/>
                      <a:pt x="17" y="107"/>
                    </a:cubicBezTo>
                    <a:cubicBezTo>
                      <a:pt x="12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0" y="95"/>
                      <a:pt x="10" y="89"/>
                      <a:pt x="10" y="82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43"/>
                      <a:pt x="10" y="34"/>
                      <a:pt x="10" y="27"/>
                    </a:cubicBezTo>
                    <a:cubicBezTo>
                      <a:pt x="10" y="19"/>
                      <a:pt x="10" y="14"/>
                      <a:pt x="10" y="1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1" name="iṣľíḓe">
                <a:extLst>
                  <a:ext uri="{FF2B5EF4-FFF2-40B4-BE49-F238E27FC236}">
                    <a16:creationId xmlns:a16="http://schemas.microsoft.com/office/drawing/2014/main" id="{53BEF1E0-1C20-49AF-9981-8743DA9AA7EF}"/>
                  </a:ext>
                </a:extLst>
              </p:cNvPr>
              <p:cNvSpPr/>
              <p:nvPr/>
            </p:nvSpPr>
            <p:spPr bwMode="auto">
              <a:xfrm>
                <a:off x="10750550" y="4333875"/>
                <a:ext cx="247650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4 w 78"/>
                  <a:gd name="T33" fmla="*/ 61 h 68"/>
                  <a:gd name="T34" fmla="*/ 54 w 78"/>
                  <a:gd name="T35" fmla="*/ 57 h 68"/>
                  <a:gd name="T36" fmla="*/ 54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2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1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4" y="61"/>
                    </a:cubicBezTo>
                    <a:cubicBezTo>
                      <a:pt x="54" y="60"/>
                      <a:pt x="54" y="59"/>
                      <a:pt x="54" y="57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0"/>
                      <a:pt x="53" y="16"/>
                      <a:pt x="50" y="13"/>
                    </a:cubicBezTo>
                    <a:cubicBezTo>
                      <a:pt x="48" y="10"/>
                      <a:pt x="43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6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2" name="iş1iḑè">
                <a:extLst>
                  <a:ext uri="{FF2B5EF4-FFF2-40B4-BE49-F238E27FC236}">
                    <a16:creationId xmlns:a16="http://schemas.microsoft.com/office/drawing/2014/main" id="{E70A51FB-285A-4423-A0A8-F899E2A95CEE}"/>
                  </a:ext>
                </a:extLst>
              </p:cNvPr>
              <p:cNvSpPr/>
              <p:nvPr/>
            </p:nvSpPr>
            <p:spPr bwMode="auto">
              <a:xfrm>
                <a:off x="11042650" y="4333875"/>
                <a:ext cx="211138" cy="222250"/>
              </a:xfrm>
              <a:custGeom>
                <a:avLst/>
                <a:gdLst>
                  <a:gd name="T0" fmla="*/ 67 w 67"/>
                  <a:gd name="T1" fmla="*/ 34 h 70"/>
                  <a:gd name="T2" fmla="*/ 58 w 67"/>
                  <a:gd name="T3" fmla="*/ 60 h 70"/>
                  <a:gd name="T4" fmla="*/ 33 w 67"/>
                  <a:gd name="T5" fmla="*/ 70 h 70"/>
                  <a:gd name="T6" fmla="*/ 9 w 67"/>
                  <a:gd name="T7" fmla="*/ 61 h 70"/>
                  <a:gd name="T8" fmla="*/ 0 w 67"/>
                  <a:gd name="T9" fmla="*/ 36 h 70"/>
                  <a:gd name="T10" fmla="*/ 9 w 67"/>
                  <a:gd name="T11" fmla="*/ 10 h 70"/>
                  <a:gd name="T12" fmla="*/ 34 w 67"/>
                  <a:gd name="T13" fmla="*/ 0 h 70"/>
                  <a:gd name="T14" fmla="*/ 58 w 67"/>
                  <a:gd name="T15" fmla="*/ 10 h 70"/>
                  <a:gd name="T16" fmla="*/ 67 w 67"/>
                  <a:gd name="T17" fmla="*/ 34 h 70"/>
                  <a:gd name="T18" fmla="*/ 14 w 67"/>
                  <a:gd name="T19" fmla="*/ 34 h 70"/>
                  <a:gd name="T20" fmla="*/ 19 w 67"/>
                  <a:gd name="T21" fmla="*/ 56 h 70"/>
                  <a:gd name="T22" fmla="*/ 34 w 67"/>
                  <a:gd name="T23" fmla="*/ 64 h 70"/>
                  <a:gd name="T24" fmla="*/ 48 w 67"/>
                  <a:gd name="T25" fmla="*/ 57 h 70"/>
                  <a:gd name="T26" fmla="*/ 53 w 67"/>
                  <a:gd name="T27" fmla="*/ 35 h 70"/>
                  <a:gd name="T28" fmla="*/ 48 w 67"/>
                  <a:gd name="T29" fmla="*/ 14 h 70"/>
                  <a:gd name="T30" fmla="*/ 33 w 67"/>
                  <a:gd name="T31" fmla="*/ 6 h 70"/>
                  <a:gd name="T32" fmla="*/ 19 w 67"/>
                  <a:gd name="T33" fmla="*/ 13 h 70"/>
                  <a:gd name="T34" fmla="*/ 14 w 67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70">
                    <a:moveTo>
                      <a:pt x="67" y="34"/>
                    </a:moveTo>
                    <a:cubicBezTo>
                      <a:pt x="67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6" y="4"/>
                      <a:pt x="24" y="0"/>
                      <a:pt x="34" y="0"/>
                    </a:cubicBezTo>
                    <a:cubicBezTo>
                      <a:pt x="44" y="0"/>
                      <a:pt x="52" y="4"/>
                      <a:pt x="58" y="10"/>
                    </a:cubicBezTo>
                    <a:cubicBezTo>
                      <a:pt x="64" y="16"/>
                      <a:pt x="67" y="24"/>
                      <a:pt x="67" y="34"/>
                    </a:cubicBezTo>
                    <a:close/>
                    <a:moveTo>
                      <a:pt x="14" y="34"/>
                    </a:moveTo>
                    <a:cubicBezTo>
                      <a:pt x="14" y="43"/>
                      <a:pt x="16" y="51"/>
                      <a:pt x="19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4" y="9"/>
                      <a:pt x="40" y="6"/>
                      <a:pt x="33" y="6"/>
                    </a:cubicBezTo>
                    <a:cubicBezTo>
                      <a:pt x="27" y="6"/>
                      <a:pt x="22" y="8"/>
                      <a:pt x="19" y="13"/>
                    </a:cubicBezTo>
                    <a:cubicBezTo>
                      <a:pt x="16" y="18"/>
                      <a:pt x="14" y="25"/>
                      <a:pt x="14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3" name="ïṩľîḑè">
                <a:extLst>
                  <a:ext uri="{FF2B5EF4-FFF2-40B4-BE49-F238E27FC236}">
                    <a16:creationId xmlns:a16="http://schemas.microsoft.com/office/drawing/2014/main" id="{F4308E86-95DA-421C-8040-86EB939FC2D9}"/>
                  </a:ext>
                </a:extLst>
              </p:cNvPr>
              <p:cNvSpPr/>
              <p:nvPr/>
            </p:nvSpPr>
            <p:spPr bwMode="auto">
              <a:xfrm>
                <a:off x="11301413" y="4210050"/>
                <a:ext cx="107950" cy="339725"/>
              </a:xfrm>
              <a:custGeom>
                <a:avLst/>
                <a:gdLst>
                  <a:gd name="T0" fmla="*/ 1 w 34"/>
                  <a:gd name="T1" fmla="*/ 7 h 107"/>
                  <a:gd name="T2" fmla="*/ 0 w 34"/>
                  <a:gd name="T3" fmla="*/ 5 h 107"/>
                  <a:gd name="T4" fmla="*/ 24 w 34"/>
                  <a:gd name="T5" fmla="*/ 0 h 107"/>
                  <a:gd name="T6" fmla="*/ 24 w 34"/>
                  <a:gd name="T7" fmla="*/ 0 h 107"/>
                  <a:gd name="T8" fmla="*/ 24 w 34"/>
                  <a:gd name="T9" fmla="*/ 33 h 107"/>
                  <a:gd name="T10" fmla="*/ 24 w 34"/>
                  <a:gd name="T11" fmla="*/ 79 h 107"/>
                  <a:gd name="T12" fmla="*/ 24 w 34"/>
                  <a:gd name="T13" fmla="*/ 99 h 107"/>
                  <a:gd name="T14" fmla="*/ 26 w 34"/>
                  <a:gd name="T15" fmla="*/ 102 h 107"/>
                  <a:gd name="T16" fmla="*/ 34 w 34"/>
                  <a:gd name="T17" fmla="*/ 104 h 107"/>
                  <a:gd name="T18" fmla="*/ 34 w 34"/>
                  <a:gd name="T19" fmla="*/ 107 h 107"/>
                  <a:gd name="T20" fmla="*/ 17 w 34"/>
                  <a:gd name="T21" fmla="*/ 107 h 107"/>
                  <a:gd name="T22" fmla="*/ 1 w 34"/>
                  <a:gd name="T23" fmla="*/ 107 h 107"/>
                  <a:gd name="T24" fmla="*/ 1 w 34"/>
                  <a:gd name="T25" fmla="*/ 104 h 107"/>
                  <a:gd name="T26" fmla="*/ 9 w 34"/>
                  <a:gd name="T27" fmla="*/ 102 h 107"/>
                  <a:gd name="T28" fmla="*/ 10 w 34"/>
                  <a:gd name="T29" fmla="*/ 100 h 107"/>
                  <a:gd name="T30" fmla="*/ 11 w 34"/>
                  <a:gd name="T31" fmla="*/ 82 h 107"/>
                  <a:gd name="T32" fmla="*/ 11 w 34"/>
                  <a:gd name="T33" fmla="*/ 53 h 107"/>
                  <a:gd name="T34" fmla="*/ 10 w 34"/>
                  <a:gd name="T35" fmla="*/ 10 h 107"/>
                  <a:gd name="T36" fmla="*/ 1 w 34"/>
                  <a:gd name="T37" fmla="*/ 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107">
                    <a:moveTo>
                      <a:pt x="1" y="7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7" y="2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8"/>
                      <a:pt x="24" y="19"/>
                      <a:pt x="24" y="33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4" y="87"/>
                      <a:pt x="24" y="94"/>
                      <a:pt x="24" y="99"/>
                    </a:cubicBezTo>
                    <a:cubicBezTo>
                      <a:pt x="24" y="101"/>
                      <a:pt x="25" y="102"/>
                      <a:pt x="26" y="102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1" y="94"/>
                      <a:pt x="11" y="88"/>
                      <a:pt x="11" y="8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35"/>
                      <a:pt x="11" y="21"/>
                      <a:pt x="10" y="10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4" name="ïṩḷïdé">
                <a:extLst>
                  <a:ext uri="{FF2B5EF4-FFF2-40B4-BE49-F238E27FC236}">
                    <a16:creationId xmlns:a16="http://schemas.microsoft.com/office/drawing/2014/main" id="{28496E00-B8D7-46DD-8017-22248C3715B7}"/>
                  </a:ext>
                </a:extLst>
              </p:cNvPr>
              <p:cNvSpPr/>
              <p:nvPr/>
            </p:nvSpPr>
            <p:spPr bwMode="auto">
              <a:xfrm>
                <a:off x="11456988" y="4333875"/>
                <a:ext cx="215900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9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8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4 w 68"/>
                  <a:gd name="T23" fmla="*/ 64 h 70"/>
                  <a:gd name="T24" fmla="*/ 48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3 w 68"/>
                  <a:gd name="T31" fmla="*/ 6 h 70"/>
                  <a:gd name="T32" fmla="*/ 19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10" y="10"/>
                    </a:cubicBezTo>
                    <a:cubicBezTo>
                      <a:pt x="16" y="4"/>
                      <a:pt x="24" y="0"/>
                      <a:pt x="35" y="0"/>
                    </a:cubicBezTo>
                    <a:cubicBezTo>
                      <a:pt x="45" y="0"/>
                      <a:pt x="52" y="4"/>
                      <a:pt x="58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6" y="51"/>
                      <a:pt x="20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5" y="9"/>
                      <a:pt x="40" y="6"/>
                      <a:pt x="33" y="6"/>
                    </a:cubicBezTo>
                    <a:cubicBezTo>
                      <a:pt x="27" y="6"/>
                      <a:pt x="23" y="8"/>
                      <a:pt x="19" y="13"/>
                    </a:cubicBezTo>
                    <a:cubicBezTo>
                      <a:pt x="16" y="18"/>
                      <a:pt x="15" y="25"/>
                      <a:pt x="15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5" name="iŝḻîḓè">
                <a:extLst>
                  <a:ext uri="{FF2B5EF4-FFF2-40B4-BE49-F238E27FC236}">
                    <a16:creationId xmlns:a16="http://schemas.microsoft.com/office/drawing/2014/main" id="{C3CEAD0F-49FC-4A6C-B390-B6C94A555862}"/>
                  </a:ext>
                </a:extLst>
              </p:cNvPr>
              <p:cNvSpPr/>
              <p:nvPr/>
            </p:nvSpPr>
            <p:spPr bwMode="auto">
              <a:xfrm>
                <a:off x="11720513" y="4333875"/>
                <a:ext cx="220663" cy="330200"/>
              </a:xfrm>
              <a:custGeom>
                <a:avLst/>
                <a:gdLst>
                  <a:gd name="T0" fmla="*/ 54 w 70"/>
                  <a:gd name="T1" fmla="*/ 9 h 104"/>
                  <a:gd name="T2" fmla="*/ 59 w 70"/>
                  <a:gd name="T3" fmla="*/ 23 h 104"/>
                  <a:gd name="T4" fmla="*/ 51 w 70"/>
                  <a:gd name="T5" fmla="*/ 42 h 104"/>
                  <a:gd name="T6" fmla="*/ 31 w 70"/>
                  <a:gd name="T7" fmla="*/ 49 h 104"/>
                  <a:gd name="T8" fmla="*/ 19 w 70"/>
                  <a:gd name="T9" fmla="*/ 46 h 104"/>
                  <a:gd name="T10" fmla="*/ 15 w 70"/>
                  <a:gd name="T11" fmla="*/ 56 h 104"/>
                  <a:gd name="T12" fmla="*/ 17 w 70"/>
                  <a:gd name="T13" fmla="*/ 59 h 104"/>
                  <a:gd name="T14" fmla="*/ 24 w 70"/>
                  <a:gd name="T15" fmla="*/ 59 h 104"/>
                  <a:gd name="T16" fmla="*/ 34 w 70"/>
                  <a:gd name="T17" fmla="*/ 59 h 104"/>
                  <a:gd name="T18" fmla="*/ 44 w 70"/>
                  <a:gd name="T19" fmla="*/ 59 h 104"/>
                  <a:gd name="T20" fmla="*/ 62 w 70"/>
                  <a:gd name="T21" fmla="*/ 63 h 104"/>
                  <a:gd name="T22" fmla="*/ 70 w 70"/>
                  <a:gd name="T23" fmla="*/ 76 h 104"/>
                  <a:gd name="T24" fmla="*/ 57 w 70"/>
                  <a:gd name="T25" fmla="*/ 96 h 104"/>
                  <a:gd name="T26" fmla="*/ 29 w 70"/>
                  <a:gd name="T27" fmla="*/ 104 h 104"/>
                  <a:gd name="T28" fmla="*/ 8 w 70"/>
                  <a:gd name="T29" fmla="*/ 99 h 104"/>
                  <a:gd name="T30" fmla="*/ 0 w 70"/>
                  <a:gd name="T31" fmla="*/ 88 h 104"/>
                  <a:gd name="T32" fmla="*/ 11 w 70"/>
                  <a:gd name="T33" fmla="*/ 70 h 104"/>
                  <a:gd name="T34" fmla="*/ 4 w 70"/>
                  <a:gd name="T35" fmla="*/ 63 h 104"/>
                  <a:gd name="T36" fmla="*/ 14 w 70"/>
                  <a:gd name="T37" fmla="*/ 45 h 104"/>
                  <a:gd name="T38" fmla="*/ 3 w 70"/>
                  <a:gd name="T39" fmla="*/ 25 h 104"/>
                  <a:gd name="T40" fmla="*/ 11 w 70"/>
                  <a:gd name="T41" fmla="*/ 7 h 104"/>
                  <a:gd name="T42" fmla="*/ 32 w 70"/>
                  <a:gd name="T43" fmla="*/ 0 h 104"/>
                  <a:gd name="T44" fmla="*/ 41 w 70"/>
                  <a:gd name="T45" fmla="*/ 1 h 104"/>
                  <a:gd name="T46" fmla="*/ 50 w 70"/>
                  <a:gd name="T47" fmla="*/ 2 h 104"/>
                  <a:gd name="T48" fmla="*/ 70 w 70"/>
                  <a:gd name="T49" fmla="*/ 2 h 104"/>
                  <a:gd name="T50" fmla="*/ 70 w 70"/>
                  <a:gd name="T51" fmla="*/ 5 h 104"/>
                  <a:gd name="T52" fmla="*/ 54 w 70"/>
                  <a:gd name="T53" fmla="*/ 9 h 104"/>
                  <a:gd name="T54" fmla="*/ 15 w 70"/>
                  <a:gd name="T55" fmla="*/ 71 h 104"/>
                  <a:gd name="T56" fmla="*/ 11 w 70"/>
                  <a:gd name="T57" fmla="*/ 84 h 104"/>
                  <a:gd name="T58" fmla="*/ 16 w 70"/>
                  <a:gd name="T59" fmla="*/ 94 h 104"/>
                  <a:gd name="T60" fmla="*/ 29 w 70"/>
                  <a:gd name="T61" fmla="*/ 97 h 104"/>
                  <a:gd name="T62" fmla="*/ 47 w 70"/>
                  <a:gd name="T63" fmla="*/ 93 h 104"/>
                  <a:gd name="T64" fmla="*/ 55 w 70"/>
                  <a:gd name="T65" fmla="*/ 80 h 104"/>
                  <a:gd name="T66" fmla="*/ 51 w 70"/>
                  <a:gd name="T67" fmla="*/ 73 h 104"/>
                  <a:gd name="T68" fmla="*/ 37 w 70"/>
                  <a:gd name="T69" fmla="*/ 71 h 104"/>
                  <a:gd name="T70" fmla="*/ 29 w 70"/>
                  <a:gd name="T71" fmla="*/ 71 h 104"/>
                  <a:gd name="T72" fmla="*/ 20 w 70"/>
                  <a:gd name="T73" fmla="*/ 71 h 104"/>
                  <a:gd name="T74" fmla="*/ 15 w 70"/>
                  <a:gd name="T75" fmla="*/ 71 h 104"/>
                  <a:gd name="T76" fmla="*/ 18 w 70"/>
                  <a:gd name="T77" fmla="*/ 24 h 104"/>
                  <a:gd name="T78" fmla="*/ 21 w 70"/>
                  <a:gd name="T79" fmla="*/ 38 h 104"/>
                  <a:gd name="T80" fmla="*/ 32 w 70"/>
                  <a:gd name="T81" fmla="*/ 43 h 104"/>
                  <a:gd name="T82" fmla="*/ 41 w 70"/>
                  <a:gd name="T83" fmla="*/ 38 h 104"/>
                  <a:gd name="T84" fmla="*/ 45 w 70"/>
                  <a:gd name="T85" fmla="*/ 25 h 104"/>
                  <a:gd name="T86" fmla="*/ 41 w 70"/>
                  <a:gd name="T87" fmla="*/ 11 h 104"/>
                  <a:gd name="T88" fmla="*/ 31 w 70"/>
                  <a:gd name="T89" fmla="*/ 6 h 104"/>
                  <a:gd name="T90" fmla="*/ 21 w 70"/>
                  <a:gd name="T91" fmla="*/ 10 h 104"/>
                  <a:gd name="T92" fmla="*/ 18 w 70"/>
                  <a:gd name="T93" fmla="*/ 2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0" h="104">
                    <a:moveTo>
                      <a:pt x="54" y="9"/>
                    </a:moveTo>
                    <a:cubicBezTo>
                      <a:pt x="57" y="13"/>
                      <a:pt x="59" y="18"/>
                      <a:pt x="59" y="23"/>
                    </a:cubicBezTo>
                    <a:cubicBezTo>
                      <a:pt x="59" y="31"/>
                      <a:pt x="57" y="37"/>
                      <a:pt x="51" y="42"/>
                    </a:cubicBezTo>
                    <a:cubicBezTo>
                      <a:pt x="46" y="46"/>
                      <a:pt x="39" y="49"/>
                      <a:pt x="31" y="49"/>
                    </a:cubicBezTo>
                    <a:cubicBezTo>
                      <a:pt x="27" y="49"/>
                      <a:pt x="23" y="48"/>
                      <a:pt x="19" y="46"/>
                    </a:cubicBezTo>
                    <a:cubicBezTo>
                      <a:pt x="16" y="51"/>
                      <a:pt x="15" y="54"/>
                      <a:pt x="15" y="56"/>
                    </a:cubicBezTo>
                    <a:cubicBezTo>
                      <a:pt x="15" y="57"/>
                      <a:pt x="16" y="58"/>
                      <a:pt x="17" y="59"/>
                    </a:cubicBezTo>
                    <a:cubicBezTo>
                      <a:pt x="18" y="59"/>
                      <a:pt x="21" y="59"/>
                      <a:pt x="24" y="59"/>
                    </a:cubicBezTo>
                    <a:cubicBezTo>
                      <a:pt x="27" y="59"/>
                      <a:pt x="30" y="59"/>
                      <a:pt x="34" y="59"/>
                    </a:cubicBezTo>
                    <a:cubicBezTo>
                      <a:pt x="37" y="59"/>
                      <a:pt x="41" y="59"/>
                      <a:pt x="44" y="59"/>
                    </a:cubicBezTo>
                    <a:cubicBezTo>
                      <a:pt x="51" y="59"/>
                      <a:pt x="57" y="60"/>
                      <a:pt x="62" y="63"/>
                    </a:cubicBezTo>
                    <a:cubicBezTo>
                      <a:pt x="67" y="66"/>
                      <a:pt x="70" y="70"/>
                      <a:pt x="70" y="76"/>
                    </a:cubicBezTo>
                    <a:cubicBezTo>
                      <a:pt x="70" y="85"/>
                      <a:pt x="66" y="91"/>
                      <a:pt x="57" y="96"/>
                    </a:cubicBezTo>
                    <a:cubicBezTo>
                      <a:pt x="49" y="101"/>
                      <a:pt x="39" y="104"/>
                      <a:pt x="29" y="104"/>
                    </a:cubicBezTo>
                    <a:cubicBezTo>
                      <a:pt x="20" y="104"/>
                      <a:pt x="13" y="102"/>
                      <a:pt x="8" y="99"/>
                    </a:cubicBezTo>
                    <a:cubicBezTo>
                      <a:pt x="2" y="97"/>
                      <a:pt x="0" y="93"/>
                      <a:pt x="0" y="88"/>
                    </a:cubicBezTo>
                    <a:cubicBezTo>
                      <a:pt x="0" y="83"/>
                      <a:pt x="4" y="77"/>
                      <a:pt x="11" y="70"/>
                    </a:cubicBezTo>
                    <a:cubicBezTo>
                      <a:pt x="6" y="68"/>
                      <a:pt x="4" y="66"/>
                      <a:pt x="4" y="63"/>
                    </a:cubicBezTo>
                    <a:cubicBezTo>
                      <a:pt x="4" y="58"/>
                      <a:pt x="7" y="52"/>
                      <a:pt x="14" y="45"/>
                    </a:cubicBezTo>
                    <a:cubicBezTo>
                      <a:pt x="7" y="40"/>
                      <a:pt x="3" y="34"/>
                      <a:pt x="3" y="25"/>
                    </a:cubicBezTo>
                    <a:cubicBezTo>
                      <a:pt x="3" y="18"/>
                      <a:pt x="6" y="12"/>
                      <a:pt x="11" y="7"/>
                    </a:cubicBezTo>
                    <a:cubicBezTo>
                      <a:pt x="16" y="3"/>
                      <a:pt x="23" y="0"/>
                      <a:pt x="32" y="0"/>
                    </a:cubicBezTo>
                    <a:cubicBezTo>
                      <a:pt x="34" y="0"/>
                      <a:pt x="37" y="1"/>
                      <a:pt x="41" y="1"/>
                    </a:cubicBezTo>
                    <a:cubicBezTo>
                      <a:pt x="45" y="2"/>
                      <a:pt x="48" y="2"/>
                      <a:pt x="50" y="2"/>
                    </a:cubicBezTo>
                    <a:cubicBezTo>
                      <a:pt x="57" y="2"/>
                      <a:pt x="64" y="2"/>
                      <a:pt x="70" y="2"/>
                    </a:cubicBezTo>
                    <a:cubicBezTo>
                      <a:pt x="70" y="5"/>
                      <a:pt x="70" y="5"/>
                      <a:pt x="70" y="5"/>
                    </a:cubicBezTo>
                    <a:lnTo>
                      <a:pt x="54" y="9"/>
                    </a:lnTo>
                    <a:close/>
                    <a:moveTo>
                      <a:pt x="15" y="71"/>
                    </a:moveTo>
                    <a:cubicBezTo>
                      <a:pt x="12" y="76"/>
                      <a:pt x="11" y="80"/>
                      <a:pt x="11" y="84"/>
                    </a:cubicBezTo>
                    <a:cubicBezTo>
                      <a:pt x="11" y="88"/>
                      <a:pt x="12" y="92"/>
                      <a:pt x="16" y="94"/>
                    </a:cubicBezTo>
                    <a:cubicBezTo>
                      <a:pt x="19" y="96"/>
                      <a:pt x="24" y="97"/>
                      <a:pt x="29" y="97"/>
                    </a:cubicBezTo>
                    <a:cubicBezTo>
                      <a:pt x="36" y="97"/>
                      <a:pt x="42" y="96"/>
                      <a:pt x="47" y="93"/>
                    </a:cubicBezTo>
                    <a:cubicBezTo>
                      <a:pt x="53" y="90"/>
                      <a:pt x="55" y="86"/>
                      <a:pt x="55" y="80"/>
                    </a:cubicBezTo>
                    <a:cubicBezTo>
                      <a:pt x="55" y="77"/>
                      <a:pt x="54" y="75"/>
                      <a:pt x="51" y="73"/>
                    </a:cubicBezTo>
                    <a:cubicBezTo>
                      <a:pt x="49" y="71"/>
                      <a:pt x="44" y="71"/>
                      <a:pt x="37" y="71"/>
                    </a:cubicBezTo>
                    <a:cubicBezTo>
                      <a:pt x="35" y="71"/>
                      <a:pt x="32" y="71"/>
                      <a:pt x="29" y="71"/>
                    </a:cubicBezTo>
                    <a:cubicBezTo>
                      <a:pt x="26" y="71"/>
                      <a:pt x="23" y="71"/>
                      <a:pt x="20" y="71"/>
                    </a:cubicBezTo>
                    <a:cubicBezTo>
                      <a:pt x="19" y="71"/>
                      <a:pt x="17" y="71"/>
                      <a:pt x="15" y="71"/>
                    </a:cubicBezTo>
                    <a:close/>
                    <a:moveTo>
                      <a:pt x="18" y="24"/>
                    </a:moveTo>
                    <a:cubicBezTo>
                      <a:pt x="18" y="30"/>
                      <a:pt x="19" y="35"/>
                      <a:pt x="21" y="38"/>
                    </a:cubicBezTo>
                    <a:cubicBezTo>
                      <a:pt x="24" y="41"/>
                      <a:pt x="27" y="43"/>
                      <a:pt x="32" y="43"/>
                    </a:cubicBezTo>
                    <a:cubicBezTo>
                      <a:pt x="36" y="43"/>
                      <a:pt x="39" y="42"/>
                      <a:pt x="41" y="38"/>
                    </a:cubicBezTo>
                    <a:cubicBezTo>
                      <a:pt x="44" y="35"/>
                      <a:pt x="45" y="31"/>
                      <a:pt x="45" y="25"/>
                    </a:cubicBezTo>
                    <a:cubicBezTo>
                      <a:pt x="45" y="19"/>
                      <a:pt x="43" y="14"/>
                      <a:pt x="41" y="11"/>
                    </a:cubicBezTo>
                    <a:cubicBezTo>
                      <a:pt x="39" y="7"/>
                      <a:pt x="35" y="6"/>
                      <a:pt x="31" y="6"/>
                    </a:cubicBezTo>
                    <a:cubicBezTo>
                      <a:pt x="26" y="6"/>
                      <a:pt x="23" y="7"/>
                      <a:pt x="21" y="10"/>
                    </a:cubicBezTo>
                    <a:cubicBezTo>
                      <a:pt x="19" y="13"/>
                      <a:pt x="18" y="18"/>
                      <a:pt x="18" y="2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6" name="îṩľïḑê">
                <a:extLst>
                  <a:ext uri="{FF2B5EF4-FFF2-40B4-BE49-F238E27FC236}">
                    <a16:creationId xmlns:a16="http://schemas.microsoft.com/office/drawing/2014/main" id="{D176920E-2107-4724-B5BA-D7C1F5F5E6C6}"/>
                  </a:ext>
                </a:extLst>
              </p:cNvPr>
              <p:cNvSpPr/>
              <p:nvPr/>
            </p:nvSpPr>
            <p:spPr bwMode="auto">
              <a:xfrm>
                <a:off x="11960225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1 w 74"/>
                  <a:gd name="T7" fmla="*/ 3 h 101"/>
                  <a:gd name="T8" fmla="*/ 23 w 74"/>
                  <a:gd name="T9" fmla="*/ 5 h 101"/>
                  <a:gd name="T10" fmla="*/ 29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4 w 74"/>
                  <a:gd name="T17" fmla="*/ 39 h 101"/>
                  <a:gd name="T18" fmla="*/ 51 w 74"/>
                  <a:gd name="T19" fmla="*/ 23 h 101"/>
                  <a:gd name="T20" fmla="*/ 57 w 74"/>
                  <a:gd name="T21" fmla="*/ 5 h 101"/>
                  <a:gd name="T22" fmla="*/ 49 w 74"/>
                  <a:gd name="T23" fmla="*/ 3 h 101"/>
                  <a:gd name="T24" fmla="*/ 49 w 74"/>
                  <a:gd name="T25" fmla="*/ 0 h 101"/>
                  <a:gd name="T26" fmla="*/ 61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7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4 w 74"/>
                  <a:gd name="T39" fmla="*/ 57 h 101"/>
                  <a:gd name="T40" fmla="*/ 38 w 74"/>
                  <a:gd name="T41" fmla="*/ 77 h 101"/>
                  <a:gd name="T42" fmla="*/ 34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8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6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29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4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2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4" y="57"/>
                    </a:cubicBezTo>
                    <a:cubicBezTo>
                      <a:pt x="42" y="63"/>
                      <a:pt x="40" y="70"/>
                      <a:pt x="38" y="77"/>
                    </a:cubicBezTo>
                    <a:cubicBezTo>
                      <a:pt x="37" y="83"/>
                      <a:pt x="35" y="89"/>
                      <a:pt x="34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0" y="100"/>
                      <a:pt x="27" y="101"/>
                      <a:pt x="23" y="101"/>
                    </a:cubicBezTo>
                    <a:cubicBezTo>
                      <a:pt x="18" y="101"/>
                      <a:pt x="13" y="101"/>
                      <a:pt x="8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7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6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</p:grpSp>
      <p:cxnSp>
        <p:nvCxnSpPr>
          <p:cNvPr id="111" name="直接连接符 110">
            <a:extLst>
              <a:ext uri="{FF2B5EF4-FFF2-40B4-BE49-F238E27FC236}">
                <a16:creationId xmlns:a16="http://schemas.microsoft.com/office/drawing/2014/main" id="{487D2C6B-7064-4250-A5B2-111D00839DDB}"/>
              </a:ext>
            </a:extLst>
          </p:cNvPr>
          <p:cNvCxnSpPr/>
          <p:nvPr/>
        </p:nvCxnSpPr>
        <p:spPr>
          <a:xfrm>
            <a:off x="0" y="85344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文本框 111">
            <a:extLst>
              <a:ext uri="{FF2B5EF4-FFF2-40B4-BE49-F238E27FC236}">
                <a16:creationId xmlns:a16="http://schemas.microsoft.com/office/drawing/2014/main" id="{98107071-B6EE-429A-A8B9-BE04F6E4D200}"/>
              </a:ext>
            </a:extLst>
          </p:cNvPr>
          <p:cNvSpPr txBox="1"/>
          <p:nvPr/>
        </p:nvSpPr>
        <p:spPr>
          <a:xfrm>
            <a:off x="345944" y="167549"/>
            <a:ext cx="192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317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选题依据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994DBA35-A66C-4A76-9AF9-DCA2282D2ADB}"/>
              </a:ext>
            </a:extLst>
          </p:cNvPr>
          <p:cNvSpPr/>
          <p:nvPr/>
        </p:nvSpPr>
        <p:spPr>
          <a:xfrm>
            <a:off x="0" y="6470764"/>
            <a:ext cx="12192000" cy="387236"/>
          </a:xfrm>
          <a:prstGeom prst="rect">
            <a:avLst/>
          </a:prstGeom>
          <a:solidFill>
            <a:srgbClr val="143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952FDACF-C506-48C9-8BA4-A6BD49A8FD0F}"/>
              </a:ext>
            </a:extLst>
          </p:cNvPr>
          <p:cNvSpPr/>
          <p:nvPr/>
        </p:nvSpPr>
        <p:spPr>
          <a:xfrm>
            <a:off x="0" y="1177812"/>
            <a:ext cx="12192000" cy="4942292"/>
          </a:xfrm>
          <a:prstGeom prst="rect">
            <a:avLst/>
          </a:prstGeom>
          <a:solidFill>
            <a:srgbClr val="002060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cxnSp>
        <p:nvCxnSpPr>
          <p:cNvPr id="140" name="直接连接符 139">
            <a:extLst>
              <a:ext uri="{FF2B5EF4-FFF2-40B4-BE49-F238E27FC236}">
                <a16:creationId xmlns:a16="http://schemas.microsoft.com/office/drawing/2014/main" id="{1B3AA61B-7E49-4EEA-B525-6AA00A463F97}"/>
              </a:ext>
            </a:extLst>
          </p:cNvPr>
          <p:cNvCxnSpPr/>
          <p:nvPr/>
        </p:nvCxnSpPr>
        <p:spPr>
          <a:xfrm>
            <a:off x="0" y="2822441"/>
            <a:ext cx="12192000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141" name="直接连接符 140">
            <a:extLst>
              <a:ext uri="{FF2B5EF4-FFF2-40B4-BE49-F238E27FC236}">
                <a16:creationId xmlns:a16="http://schemas.microsoft.com/office/drawing/2014/main" id="{B87C72E9-BD49-4176-B1C6-C448AD3EC092}"/>
              </a:ext>
            </a:extLst>
          </p:cNvPr>
          <p:cNvCxnSpPr/>
          <p:nvPr/>
        </p:nvCxnSpPr>
        <p:spPr>
          <a:xfrm>
            <a:off x="0" y="4469871"/>
            <a:ext cx="12192000" cy="0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42" name="矩形 141">
            <a:extLst>
              <a:ext uri="{FF2B5EF4-FFF2-40B4-BE49-F238E27FC236}">
                <a16:creationId xmlns:a16="http://schemas.microsoft.com/office/drawing/2014/main" id="{1A2591BF-1145-4290-9306-16925E25F514}"/>
              </a:ext>
            </a:extLst>
          </p:cNvPr>
          <p:cNvSpPr/>
          <p:nvPr/>
        </p:nvSpPr>
        <p:spPr>
          <a:xfrm>
            <a:off x="1788454" y="1799467"/>
            <a:ext cx="9454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rPr>
              <a:t>这里要写选题</a:t>
            </a:r>
            <a:r>
              <a:rPr lang="zh-CN" altLang="en-US" sz="2400" dirty="0">
                <a:solidFill>
                  <a:prstClr val="white"/>
                </a:solidFill>
                <a:latin typeface="微软雅黑 Light" panose="020B0502040204020203" pitchFamily="34" charset="-122"/>
              </a:rPr>
              <a:t>依据，这里要写选题依据，这里要写选题依据。</a:t>
            </a:r>
          </a:p>
        </p:txBody>
      </p:sp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C0CAC2F8-AC06-4F69-83E2-33AFA0C33197}"/>
              </a:ext>
            </a:extLst>
          </p:cNvPr>
          <p:cNvGrpSpPr/>
          <p:nvPr/>
        </p:nvGrpSpPr>
        <p:grpSpPr>
          <a:xfrm>
            <a:off x="724775" y="1637487"/>
            <a:ext cx="722477" cy="722477"/>
            <a:chOff x="3295168" y="607511"/>
            <a:chExt cx="722477" cy="722477"/>
          </a:xfrm>
        </p:grpSpPr>
        <p:sp>
          <p:nvSpPr>
            <p:cNvPr id="144" name="椭圆 143">
              <a:extLst>
                <a:ext uri="{FF2B5EF4-FFF2-40B4-BE49-F238E27FC236}">
                  <a16:creationId xmlns:a16="http://schemas.microsoft.com/office/drawing/2014/main" id="{481B4F42-CAF2-432F-A823-965631EFCDA0}"/>
                </a:ext>
              </a:extLst>
            </p:cNvPr>
            <p:cNvSpPr/>
            <p:nvPr/>
          </p:nvSpPr>
          <p:spPr>
            <a:xfrm>
              <a:off x="3295168" y="607511"/>
              <a:ext cx="722477" cy="722477"/>
            </a:xfrm>
            <a:prstGeom prst="ellipse">
              <a:avLst/>
            </a:prstGeom>
            <a:solidFill>
              <a:sysClr val="window" lastClr="FFFFFF">
                <a:alpha val="10000"/>
              </a:sys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304B482C-132D-4E19-8DF6-B902E2A151AE}"/>
                </a:ext>
              </a:extLst>
            </p:cNvPr>
            <p:cNvSpPr txBox="1"/>
            <p:nvPr/>
          </p:nvSpPr>
          <p:spPr>
            <a:xfrm>
              <a:off x="3476070" y="728060"/>
              <a:ext cx="348172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>
                  <a:solidFill>
                    <a:sysClr val="window" lastClr="FFFFFF"/>
                  </a:solidFill>
                  <a:latin typeface="+mj-lt"/>
                  <a:ea typeface="微软雅黑 Light" panose="020B0502040204020203" pitchFamily="34" charset="-122"/>
                </a:rPr>
                <a:t>1</a:t>
              </a:r>
              <a:endParaRPr lang="zh-CN" altLang="en-US" sz="2400" dirty="0">
                <a:solidFill>
                  <a:sysClr val="window" lastClr="FFFFFF"/>
                </a:solidFill>
                <a:latin typeface="+mj-lt"/>
                <a:ea typeface="微软雅黑 Light" panose="020B0502040204020203" pitchFamily="34" charset="-122"/>
              </a:endParaRPr>
            </a:p>
          </p:txBody>
        </p:sp>
      </p:grpSp>
      <p:sp>
        <p:nvSpPr>
          <p:cNvPr id="146" name="矩形 145">
            <a:extLst>
              <a:ext uri="{FF2B5EF4-FFF2-40B4-BE49-F238E27FC236}">
                <a16:creationId xmlns:a16="http://schemas.microsoft.com/office/drawing/2014/main" id="{0907EF98-752B-4A46-9456-9C2E8C0C3D9F}"/>
              </a:ext>
            </a:extLst>
          </p:cNvPr>
          <p:cNvSpPr/>
          <p:nvPr/>
        </p:nvSpPr>
        <p:spPr>
          <a:xfrm>
            <a:off x="1788454" y="3496254"/>
            <a:ext cx="9452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zh-CN" altLang="en-US" sz="2400" dirty="0">
                <a:solidFill>
                  <a:prstClr val="white"/>
                </a:solidFill>
                <a:latin typeface="微软雅黑 Light" panose="020B0502040204020203" pitchFamily="34" charset="-122"/>
              </a:rPr>
              <a:t>这里要写选题依据，这里要写选题依据，这里要写选题依据。</a:t>
            </a:r>
          </a:p>
        </p:txBody>
      </p:sp>
      <p:grpSp>
        <p:nvGrpSpPr>
          <p:cNvPr id="147" name="组合 146">
            <a:extLst>
              <a:ext uri="{FF2B5EF4-FFF2-40B4-BE49-F238E27FC236}">
                <a16:creationId xmlns:a16="http://schemas.microsoft.com/office/drawing/2014/main" id="{AC389C55-878B-4E24-9014-A5288B2E110C}"/>
              </a:ext>
            </a:extLst>
          </p:cNvPr>
          <p:cNvGrpSpPr/>
          <p:nvPr/>
        </p:nvGrpSpPr>
        <p:grpSpPr>
          <a:xfrm>
            <a:off x="717569" y="3331136"/>
            <a:ext cx="722477" cy="722477"/>
            <a:chOff x="3287928" y="2764038"/>
            <a:chExt cx="722477" cy="722477"/>
          </a:xfrm>
        </p:grpSpPr>
        <p:sp>
          <p:nvSpPr>
            <p:cNvPr id="148" name="椭圆 147">
              <a:extLst>
                <a:ext uri="{FF2B5EF4-FFF2-40B4-BE49-F238E27FC236}">
                  <a16:creationId xmlns:a16="http://schemas.microsoft.com/office/drawing/2014/main" id="{66F6B0C1-20D1-4E55-ADB4-57BF1D89B63A}"/>
                </a:ext>
              </a:extLst>
            </p:cNvPr>
            <p:cNvSpPr/>
            <p:nvPr/>
          </p:nvSpPr>
          <p:spPr>
            <a:xfrm>
              <a:off x="3287928" y="2764038"/>
              <a:ext cx="722477" cy="722477"/>
            </a:xfrm>
            <a:prstGeom prst="ellipse">
              <a:avLst/>
            </a:prstGeom>
            <a:solidFill>
              <a:sysClr val="window" lastClr="FFFFFF">
                <a:alpha val="10000"/>
              </a:sys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49" name="文本框 148">
              <a:extLst>
                <a:ext uri="{FF2B5EF4-FFF2-40B4-BE49-F238E27FC236}">
                  <a16:creationId xmlns:a16="http://schemas.microsoft.com/office/drawing/2014/main" id="{E61CE5F2-D45E-4202-A7C7-CF4385B01708}"/>
                </a:ext>
              </a:extLst>
            </p:cNvPr>
            <p:cNvSpPr txBox="1"/>
            <p:nvPr/>
          </p:nvSpPr>
          <p:spPr>
            <a:xfrm>
              <a:off x="3476070" y="2880239"/>
              <a:ext cx="348172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 defTabSz="914400">
                <a:defRPr/>
              </a:pPr>
              <a:r>
                <a:rPr lang="en-US" altLang="zh-CN" sz="2400" dirty="0">
                  <a:solidFill>
                    <a:sysClr val="window" lastClr="FFFFFF"/>
                  </a:solidFill>
                  <a:latin typeface="+mj-lt"/>
                  <a:ea typeface="微软雅黑 Light" panose="020B0502040204020203" pitchFamily="34" charset="-122"/>
                </a:rPr>
                <a:t>2</a:t>
              </a:r>
              <a:endParaRPr lang="zh-CN" altLang="en-US" sz="2400" dirty="0">
                <a:solidFill>
                  <a:sysClr val="window" lastClr="FFFFFF"/>
                </a:solidFill>
                <a:latin typeface="+mj-lt"/>
                <a:ea typeface="微软雅黑 Light" panose="020B0502040204020203" pitchFamily="34" charset="-122"/>
              </a:endParaRPr>
            </a:p>
          </p:txBody>
        </p:sp>
      </p:grpSp>
      <p:sp>
        <p:nvSpPr>
          <p:cNvPr id="150" name="矩形 149">
            <a:extLst>
              <a:ext uri="{FF2B5EF4-FFF2-40B4-BE49-F238E27FC236}">
                <a16:creationId xmlns:a16="http://schemas.microsoft.com/office/drawing/2014/main" id="{72909026-F2C2-4CED-B876-D2C9BD05EBA6}"/>
              </a:ext>
            </a:extLst>
          </p:cNvPr>
          <p:cNvSpPr/>
          <p:nvPr/>
        </p:nvSpPr>
        <p:spPr>
          <a:xfrm>
            <a:off x="1788454" y="5110593"/>
            <a:ext cx="10010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zh-CN" altLang="en-US" sz="2400" dirty="0">
                <a:solidFill>
                  <a:prstClr val="white"/>
                </a:solidFill>
                <a:latin typeface="微软雅黑 Light" panose="020B0502040204020203" pitchFamily="34" charset="-122"/>
              </a:rPr>
              <a:t>这里要写选题依据，这里要写选题依据，这里要写选题依据。</a:t>
            </a:r>
          </a:p>
        </p:txBody>
      </p: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4FC3BCF6-3B5D-4C4D-8FF2-11D6913683AD}"/>
              </a:ext>
            </a:extLst>
          </p:cNvPr>
          <p:cNvGrpSpPr/>
          <p:nvPr/>
        </p:nvGrpSpPr>
        <p:grpSpPr>
          <a:xfrm>
            <a:off x="708879" y="4980188"/>
            <a:ext cx="722477" cy="722477"/>
            <a:chOff x="3295168" y="4565324"/>
            <a:chExt cx="722477" cy="722477"/>
          </a:xfrm>
        </p:grpSpPr>
        <p:sp>
          <p:nvSpPr>
            <p:cNvPr id="152" name="椭圆 151">
              <a:extLst>
                <a:ext uri="{FF2B5EF4-FFF2-40B4-BE49-F238E27FC236}">
                  <a16:creationId xmlns:a16="http://schemas.microsoft.com/office/drawing/2014/main" id="{90F7D8F8-72A1-4F17-B654-2B5BF22F613E}"/>
                </a:ext>
              </a:extLst>
            </p:cNvPr>
            <p:cNvSpPr/>
            <p:nvPr/>
          </p:nvSpPr>
          <p:spPr>
            <a:xfrm>
              <a:off x="3295168" y="4565324"/>
              <a:ext cx="722477" cy="722477"/>
            </a:xfrm>
            <a:prstGeom prst="ellipse">
              <a:avLst/>
            </a:prstGeom>
            <a:solidFill>
              <a:sysClr val="window" lastClr="FFFFFF">
                <a:alpha val="10000"/>
              </a:sys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/>
                <a:cs typeface="+mn-cs"/>
              </a:endParaRPr>
            </a:p>
          </p:txBody>
        </p:sp>
        <p:sp>
          <p:nvSpPr>
            <p:cNvPr id="153" name="文本框 152">
              <a:extLst>
                <a:ext uri="{FF2B5EF4-FFF2-40B4-BE49-F238E27FC236}">
                  <a16:creationId xmlns:a16="http://schemas.microsoft.com/office/drawing/2014/main" id="{FF9282D9-FDA1-4DD5-9514-F0B9BDA3AE75}"/>
                </a:ext>
              </a:extLst>
            </p:cNvPr>
            <p:cNvSpPr txBox="1"/>
            <p:nvPr/>
          </p:nvSpPr>
          <p:spPr>
            <a:xfrm>
              <a:off x="3475081" y="4682327"/>
              <a:ext cx="348172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 defTabSz="914400">
                <a:defRPr/>
              </a:pPr>
              <a:r>
                <a:rPr lang="en-US" altLang="zh-CN" sz="2400" dirty="0">
                  <a:solidFill>
                    <a:sysClr val="window" lastClr="FFFFFF"/>
                  </a:solidFill>
                  <a:latin typeface="+mj-lt"/>
                  <a:ea typeface="微软雅黑 Light" panose="020B0502040204020203" pitchFamily="34" charset="-122"/>
                </a:rPr>
                <a:t>3</a:t>
              </a:r>
              <a:endParaRPr lang="zh-CN" altLang="en-US" sz="2400" dirty="0">
                <a:solidFill>
                  <a:sysClr val="window" lastClr="FFFFFF"/>
                </a:solidFill>
                <a:latin typeface="+mj-lt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863949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dde2c2de-4721-42d5-ad7a-0e7cc101037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900E94C3-9D4A-4C0E-A791-B9FA963177BE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071716" y="1247323"/>
            <a:ext cx="10048568" cy="4837661"/>
            <a:chOff x="1071716" y="1247323"/>
            <a:chExt cx="10048568" cy="4837661"/>
          </a:xfrm>
          <a:solidFill>
            <a:schemeClr val="bg1">
              <a:lumMod val="65000"/>
              <a:alpha val="46000"/>
            </a:schemeClr>
          </a:solidFill>
        </p:grpSpPr>
        <p:sp>
          <p:nvSpPr>
            <p:cNvPr id="666" name="i$ḻíďe">
              <a:extLst>
                <a:ext uri="{FF2B5EF4-FFF2-40B4-BE49-F238E27FC236}">
                  <a16:creationId xmlns:a16="http://schemas.microsoft.com/office/drawing/2014/main" id="{3579CB76-2CC0-4C80-A267-A7468921798C}"/>
                </a:ext>
              </a:extLst>
            </p:cNvPr>
            <p:cNvSpPr/>
            <p:nvPr/>
          </p:nvSpPr>
          <p:spPr>
            <a:xfrm>
              <a:off x="1071716" y="1560254"/>
              <a:ext cx="2892665" cy="2241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71" y="862"/>
                  </a:moveTo>
                  <a:lnTo>
                    <a:pt x="3355" y="857"/>
                  </a:lnTo>
                  <a:lnTo>
                    <a:pt x="3271" y="882"/>
                  </a:lnTo>
                  <a:lnTo>
                    <a:pt x="3183" y="953"/>
                  </a:lnTo>
                  <a:lnTo>
                    <a:pt x="3184" y="1042"/>
                  </a:lnTo>
                  <a:lnTo>
                    <a:pt x="3333" y="1224"/>
                  </a:lnTo>
                  <a:lnTo>
                    <a:pt x="3405" y="1341"/>
                  </a:lnTo>
                  <a:lnTo>
                    <a:pt x="3390" y="1464"/>
                  </a:lnTo>
                  <a:lnTo>
                    <a:pt x="3242" y="1537"/>
                  </a:lnTo>
                  <a:lnTo>
                    <a:pt x="3142" y="1593"/>
                  </a:lnTo>
                  <a:lnTo>
                    <a:pt x="3051" y="1629"/>
                  </a:lnTo>
                  <a:lnTo>
                    <a:pt x="2932" y="1629"/>
                  </a:lnTo>
                  <a:lnTo>
                    <a:pt x="2859" y="1585"/>
                  </a:lnTo>
                  <a:lnTo>
                    <a:pt x="2789" y="1563"/>
                  </a:lnTo>
                  <a:lnTo>
                    <a:pt x="2709" y="1563"/>
                  </a:lnTo>
                  <a:lnTo>
                    <a:pt x="2538" y="1534"/>
                  </a:lnTo>
                  <a:lnTo>
                    <a:pt x="2466" y="1563"/>
                  </a:lnTo>
                  <a:lnTo>
                    <a:pt x="2365" y="1607"/>
                  </a:lnTo>
                  <a:lnTo>
                    <a:pt x="2298" y="1641"/>
                  </a:lnTo>
                  <a:lnTo>
                    <a:pt x="2170" y="1699"/>
                  </a:lnTo>
                  <a:lnTo>
                    <a:pt x="2067" y="1750"/>
                  </a:lnTo>
                  <a:lnTo>
                    <a:pt x="1990" y="1821"/>
                  </a:lnTo>
                  <a:lnTo>
                    <a:pt x="1951" y="1874"/>
                  </a:lnTo>
                  <a:lnTo>
                    <a:pt x="1983" y="1939"/>
                  </a:lnTo>
                  <a:lnTo>
                    <a:pt x="2111" y="2002"/>
                  </a:lnTo>
                  <a:lnTo>
                    <a:pt x="2233" y="2014"/>
                  </a:lnTo>
                  <a:lnTo>
                    <a:pt x="2276" y="2084"/>
                  </a:lnTo>
                  <a:lnTo>
                    <a:pt x="2346" y="2091"/>
                  </a:lnTo>
                  <a:lnTo>
                    <a:pt x="2437" y="2062"/>
                  </a:lnTo>
                  <a:lnTo>
                    <a:pt x="2540" y="1999"/>
                  </a:lnTo>
                  <a:lnTo>
                    <a:pt x="2612" y="1957"/>
                  </a:lnTo>
                  <a:lnTo>
                    <a:pt x="2743" y="1921"/>
                  </a:lnTo>
                  <a:lnTo>
                    <a:pt x="2857" y="1964"/>
                  </a:lnTo>
                  <a:lnTo>
                    <a:pt x="2857" y="2077"/>
                  </a:lnTo>
                  <a:lnTo>
                    <a:pt x="2787" y="2146"/>
                  </a:lnTo>
                  <a:lnTo>
                    <a:pt x="2684" y="2233"/>
                  </a:lnTo>
                  <a:lnTo>
                    <a:pt x="2588" y="2379"/>
                  </a:lnTo>
                  <a:lnTo>
                    <a:pt x="2406" y="2517"/>
                  </a:lnTo>
                  <a:lnTo>
                    <a:pt x="2207" y="2539"/>
                  </a:lnTo>
                  <a:lnTo>
                    <a:pt x="1909" y="2568"/>
                  </a:lnTo>
                  <a:lnTo>
                    <a:pt x="1651" y="2627"/>
                  </a:lnTo>
                  <a:lnTo>
                    <a:pt x="1469" y="2721"/>
                  </a:lnTo>
                  <a:lnTo>
                    <a:pt x="1322" y="2843"/>
                  </a:lnTo>
                  <a:lnTo>
                    <a:pt x="1251" y="2882"/>
                  </a:lnTo>
                  <a:lnTo>
                    <a:pt x="1186" y="3000"/>
                  </a:lnTo>
                  <a:lnTo>
                    <a:pt x="1231" y="3090"/>
                  </a:lnTo>
                  <a:lnTo>
                    <a:pt x="1253" y="3243"/>
                  </a:lnTo>
                  <a:lnTo>
                    <a:pt x="1206" y="3386"/>
                  </a:lnTo>
                  <a:lnTo>
                    <a:pt x="1138" y="3503"/>
                  </a:lnTo>
                  <a:lnTo>
                    <a:pt x="1047" y="3568"/>
                  </a:lnTo>
                  <a:lnTo>
                    <a:pt x="990" y="3598"/>
                  </a:lnTo>
                  <a:lnTo>
                    <a:pt x="895" y="3671"/>
                  </a:lnTo>
                  <a:lnTo>
                    <a:pt x="846" y="3748"/>
                  </a:lnTo>
                  <a:lnTo>
                    <a:pt x="900" y="3817"/>
                  </a:lnTo>
                  <a:lnTo>
                    <a:pt x="1049" y="3874"/>
                  </a:lnTo>
                  <a:lnTo>
                    <a:pt x="1159" y="3952"/>
                  </a:lnTo>
                  <a:lnTo>
                    <a:pt x="1272" y="3905"/>
                  </a:lnTo>
                  <a:lnTo>
                    <a:pt x="1375" y="3811"/>
                  </a:lnTo>
                  <a:lnTo>
                    <a:pt x="1500" y="3789"/>
                  </a:lnTo>
                  <a:lnTo>
                    <a:pt x="1562" y="3898"/>
                  </a:lnTo>
                  <a:lnTo>
                    <a:pt x="1479" y="4034"/>
                  </a:lnTo>
                  <a:lnTo>
                    <a:pt x="1276" y="4180"/>
                  </a:lnTo>
                  <a:lnTo>
                    <a:pt x="967" y="4357"/>
                  </a:lnTo>
                  <a:lnTo>
                    <a:pt x="603" y="4579"/>
                  </a:lnTo>
                  <a:lnTo>
                    <a:pt x="227" y="4739"/>
                  </a:lnTo>
                  <a:lnTo>
                    <a:pt x="77" y="4776"/>
                  </a:lnTo>
                  <a:lnTo>
                    <a:pt x="0" y="4852"/>
                  </a:lnTo>
                  <a:lnTo>
                    <a:pt x="90" y="4896"/>
                  </a:lnTo>
                  <a:lnTo>
                    <a:pt x="253" y="4896"/>
                  </a:lnTo>
                  <a:lnTo>
                    <a:pt x="574" y="4762"/>
                  </a:lnTo>
                  <a:lnTo>
                    <a:pt x="1090" y="4512"/>
                  </a:lnTo>
                  <a:lnTo>
                    <a:pt x="1721" y="4146"/>
                  </a:lnTo>
                  <a:lnTo>
                    <a:pt x="1947" y="4061"/>
                  </a:lnTo>
                  <a:lnTo>
                    <a:pt x="2151" y="4010"/>
                  </a:lnTo>
                  <a:lnTo>
                    <a:pt x="2424" y="3876"/>
                  </a:lnTo>
                  <a:lnTo>
                    <a:pt x="2669" y="3694"/>
                  </a:lnTo>
                  <a:lnTo>
                    <a:pt x="2845" y="3589"/>
                  </a:lnTo>
                  <a:lnTo>
                    <a:pt x="3007" y="3485"/>
                  </a:lnTo>
                  <a:lnTo>
                    <a:pt x="3144" y="3448"/>
                  </a:lnTo>
                  <a:lnTo>
                    <a:pt x="3223" y="3477"/>
                  </a:lnTo>
                  <a:lnTo>
                    <a:pt x="3316" y="3526"/>
                  </a:lnTo>
                  <a:lnTo>
                    <a:pt x="3468" y="3467"/>
                  </a:lnTo>
                  <a:lnTo>
                    <a:pt x="3802" y="3365"/>
                  </a:lnTo>
                  <a:lnTo>
                    <a:pt x="3944" y="3233"/>
                  </a:lnTo>
                  <a:lnTo>
                    <a:pt x="4086" y="3138"/>
                  </a:lnTo>
                  <a:lnTo>
                    <a:pt x="4204" y="3181"/>
                  </a:lnTo>
                  <a:lnTo>
                    <a:pt x="4397" y="3244"/>
                  </a:lnTo>
                  <a:lnTo>
                    <a:pt x="4521" y="3281"/>
                  </a:lnTo>
                  <a:lnTo>
                    <a:pt x="4639" y="3339"/>
                  </a:lnTo>
                  <a:lnTo>
                    <a:pt x="4775" y="3368"/>
                  </a:lnTo>
                  <a:lnTo>
                    <a:pt x="4854" y="3425"/>
                  </a:lnTo>
                  <a:lnTo>
                    <a:pt x="5019" y="3462"/>
                  </a:lnTo>
                  <a:lnTo>
                    <a:pt x="5175" y="3517"/>
                  </a:lnTo>
                  <a:lnTo>
                    <a:pt x="5355" y="3539"/>
                  </a:lnTo>
                  <a:lnTo>
                    <a:pt x="5417" y="3626"/>
                  </a:lnTo>
                  <a:lnTo>
                    <a:pt x="5565" y="3719"/>
                  </a:lnTo>
                  <a:lnTo>
                    <a:pt x="5597" y="3852"/>
                  </a:lnTo>
                  <a:lnTo>
                    <a:pt x="5745" y="3981"/>
                  </a:lnTo>
                  <a:lnTo>
                    <a:pt x="5908" y="3981"/>
                  </a:lnTo>
                  <a:lnTo>
                    <a:pt x="6085" y="4147"/>
                  </a:lnTo>
                  <a:lnTo>
                    <a:pt x="6174" y="4375"/>
                  </a:lnTo>
                  <a:lnTo>
                    <a:pt x="6176" y="4532"/>
                  </a:lnTo>
                  <a:lnTo>
                    <a:pt x="6104" y="4646"/>
                  </a:lnTo>
                  <a:lnTo>
                    <a:pt x="6105" y="4760"/>
                  </a:lnTo>
                  <a:lnTo>
                    <a:pt x="6133" y="4859"/>
                  </a:lnTo>
                  <a:lnTo>
                    <a:pt x="6182" y="4992"/>
                  </a:lnTo>
                  <a:lnTo>
                    <a:pt x="6142" y="5132"/>
                  </a:lnTo>
                  <a:lnTo>
                    <a:pt x="6087" y="5256"/>
                  </a:lnTo>
                  <a:lnTo>
                    <a:pt x="6047" y="5423"/>
                  </a:lnTo>
                  <a:lnTo>
                    <a:pt x="5980" y="5547"/>
                  </a:lnTo>
                  <a:lnTo>
                    <a:pt x="5974" y="5648"/>
                  </a:lnTo>
                  <a:lnTo>
                    <a:pt x="5991" y="5729"/>
                  </a:lnTo>
                  <a:lnTo>
                    <a:pt x="6063" y="5807"/>
                  </a:lnTo>
                  <a:lnTo>
                    <a:pt x="6052" y="5953"/>
                  </a:lnTo>
                  <a:lnTo>
                    <a:pt x="5940" y="6067"/>
                  </a:lnTo>
                  <a:lnTo>
                    <a:pt x="5904" y="6154"/>
                  </a:lnTo>
                  <a:lnTo>
                    <a:pt x="5939" y="6241"/>
                  </a:lnTo>
                  <a:lnTo>
                    <a:pt x="6058" y="6365"/>
                  </a:lnTo>
                  <a:lnTo>
                    <a:pt x="6223" y="6556"/>
                  </a:lnTo>
                  <a:lnTo>
                    <a:pt x="6343" y="6699"/>
                  </a:lnTo>
                  <a:lnTo>
                    <a:pt x="6434" y="6845"/>
                  </a:lnTo>
                  <a:lnTo>
                    <a:pt x="6500" y="7107"/>
                  </a:lnTo>
                  <a:lnTo>
                    <a:pt x="6489" y="7297"/>
                  </a:lnTo>
                  <a:lnTo>
                    <a:pt x="6460" y="7435"/>
                  </a:lnTo>
                  <a:lnTo>
                    <a:pt x="6404" y="7536"/>
                  </a:lnTo>
                  <a:lnTo>
                    <a:pt x="6347" y="7646"/>
                  </a:lnTo>
                  <a:lnTo>
                    <a:pt x="6233" y="7774"/>
                  </a:lnTo>
                  <a:lnTo>
                    <a:pt x="6155" y="7825"/>
                  </a:lnTo>
                  <a:lnTo>
                    <a:pt x="6116" y="7774"/>
                  </a:lnTo>
                  <a:lnTo>
                    <a:pt x="6099" y="7686"/>
                  </a:lnTo>
                  <a:lnTo>
                    <a:pt x="6184" y="7556"/>
                  </a:lnTo>
                  <a:lnTo>
                    <a:pt x="6118" y="7534"/>
                  </a:lnTo>
                  <a:lnTo>
                    <a:pt x="5937" y="7519"/>
                  </a:lnTo>
                  <a:lnTo>
                    <a:pt x="5869" y="7534"/>
                  </a:lnTo>
                  <a:lnTo>
                    <a:pt x="5847" y="7626"/>
                  </a:lnTo>
                  <a:lnTo>
                    <a:pt x="5773" y="7891"/>
                  </a:lnTo>
                  <a:lnTo>
                    <a:pt x="5640" y="8226"/>
                  </a:lnTo>
                  <a:lnTo>
                    <a:pt x="5551" y="8409"/>
                  </a:lnTo>
                  <a:lnTo>
                    <a:pt x="5477" y="8496"/>
                  </a:lnTo>
                  <a:lnTo>
                    <a:pt x="5437" y="8605"/>
                  </a:lnTo>
                  <a:lnTo>
                    <a:pt x="5358" y="8684"/>
                  </a:lnTo>
                  <a:lnTo>
                    <a:pt x="5286" y="8789"/>
                  </a:lnTo>
                  <a:lnTo>
                    <a:pt x="5207" y="8896"/>
                  </a:lnTo>
                  <a:lnTo>
                    <a:pt x="5129" y="8983"/>
                  </a:lnTo>
                  <a:lnTo>
                    <a:pt x="5067" y="9121"/>
                  </a:lnTo>
                  <a:lnTo>
                    <a:pt x="4998" y="9301"/>
                  </a:lnTo>
                  <a:lnTo>
                    <a:pt x="4938" y="9544"/>
                  </a:lnTo>
                  <a:lnTo>
                    <a:pt x="4887" y="9705"/>
                  </a:lnTo>
                  <a:lnTo>
                    <a:pt x="4728" y="9947"/>
                  </a:lnTo>
                  <a:lnTo>
                    <a:pt x="4614" y="10032"/>
                  </a:lnTo>
                  <a:lnTo>
                    <a:pt x="4588" y="10124"/>
                  </a:lnTo>
                  <a:lnTo>
                    <a:pt x="4607" y="10221"/>
                  </a:lnTo>
                  <a:lnTo>
                    <a:pt x="4667" y="10298"/>
                  </a:lnTo>
                  <a:lnTo>
                    <a:pt x="4646" y="10400"/>
                  </a:lnTo>
                  <a:lnTo>
                    <a:pt x="4578" y="10466"/>
                  </a:lnTo>
                  <a:lnTo>
                    <a:pt x="4533" y="10596"/>
                  </a:lnTo>
                  <a:lnTo>
                    <a:pt x="4533" y="10730"/>
                  </a:lnTo>
                  <a:lnTo>
                    <a:pt x="4564" y="10866"/>
                  </a:lnTo>
                  <a:lnTo>
                    <a:pt x="4615" y="10975"/>
                  </a:lnTo>
                  <a:lnTo>
                    <a:pt x="4687" y="11050"/>
                  </a:lnTo>
                  <a:lnTo>
                    <a:pt x="4672" y="11124"/>
                  </a:lnTo>
                  <a:lnTo>
                    <a:pt x="4602" y="11167"/>
                  </a:lnTo>
                  <a:lnTo>
                    <a:pt x="4575" y="11232"/>
                  </a:lnTo>
                  <a:lnTo>
                    <a:pt x="4638" y="11310"/>
                  </a:lnTo>
                  <a:lnTo>
                    <a:pt x="4658" y="11489"/>
                  </a:lnTo>
                  <a:lnTo>
                    <a:pt x="4708" y="11732"/>
                  </a:lnTo>
                  <a:lnTo>
                    <a:pt x="4757" y="12031"/>
                  </a:lnTo>
                  <a:lnTo>
                    <a:pt x="4809" y="12198"/>
                  </a:lnTo>
                  <a:lnTo>
                    <a:pt x="4889" y="12242"/>
                  </a:lnTo>
                  <a:lnTo>
                    <a:pt x="4983" y="12307"/>
                  </a:lnTo>
                  <a:lnTo>
                    <a:pt x="5074" y="12365"/>
                  </a:lnTo>
                  <a:lnTo>
                    <a:pt x="5182" y="12551"/>
                  </a:lnTo>
                  <a:lnTo>
                    <a:pt x="5257" y="12784"/>
                  </a:lnTo>
                  <a:lnTo>
                    <a:pt x="5291" y="13051"/>
                  </a:lnTo>
                  <a:lnTo>
                    <a:pt x="5251" y="13252"/>
                  </a:lnTo>
                  <a:lnTo>
                    <a:pt x="5228" y="13427"/>
                  </a:lnTo>
                  <a:lnTo>
                    <a:pt x="5243" y="13556"/>
                  </a:lnTo>
                  <a:lnTo>
                    <a:pt x="5361" y="13731"/>
                  </a:lnTo>
                  <a:lnTo>
                    <a:pt x="5475" y="14018"/>
                  </a:lnTo>
                  <a:lnTo>
                    <a:pt x="5549" y="14237"/>
                  </a:lnTo>
                  <a:lnTo>
                    <a:pt x="5534" y="14380"/>
                  </a:lnTo>
                  <a:lnTo>
                    <a:pt x="5455" y="14489"/>
                  </a:lnTo>
                  <a:lnTo>
                    <a:pt x="5444" y="14620"/>
                  </a:lnTo>
                  <a:lnTo>
                    <a:pt x="5538" y="14705"/>
                  </a:lnTo>
                  <a:lnTo>
                    <a:pt x="5553" y="14790"/>
                  </a:lnTo>
                  <a:lnTo>
                    <a:pt x="5597" y="14873"/>
                  </a:lnTo>
                  <a:lnTo>
                    <a:pt x="5705" y="14957"/>
                  </a:lnTo>
                  <a:lnTo>
                    <a:pt x="5832" y="15137"/>
                  </a:lnTo>
                  <a:lnTo>
                    <a:pt x="5849" y="15280"/>
                  </a:lnTo>
                  <a:lnTo>
                    <a:pt x="5806" y="15409"/>
                  </a:lnTo>
                  <a:lnTo>
                    <a:pt x="5785" y="15479"/>
                  </a:lnTo>
                  <a:lnTo>
                    <a:pt x="5785" y="15568"/>
                  </a:lnTo>
                  <a:lnTo>
                    <a:pt x="5876" y="15690"/>
                  </a:lnTo>
                  <a:lnTo>
                    <a:pt x="5983" y="15842"/>
                  </a:lnTo>
                  <a:lnTo>
                    <a:pt x="6074" y="15973"/>
                  </a:lnTo>
                  <a:lnTo>
                    <a:pt x="6165" y="16095"/>
                  </a:lnTo>
                  <a:lnTo>
                    <a:pt x="6241" y="16141"/>
                  </a:lnTo>
                  <a:lnTo>
                    <a:pt x="6223" y="16045"/>
                  </a:lnTo>
                  <a:lnTo>
                    <a:pt x="6167" y="15916"/>
                  </a:lnTo>
                  <a:lnTo>
                    <a:pt x="6083" y="15746"/>
                  </a:lnTo>
                  <a:lnTo>
                    <a:pt x="6049" y="15645"/>
                  </a:lnTo>
                  <a:lnTo>
                    <a:pt x="6033" y="15535"/>
                  </a:lnTo>
                  <a:lnTo>
                    <a:pt x="6033" y="15389"/>
                  </a:lnTo>
                  <a:lnTo>
                    <a:pt x="6006" y="15260"/>
                  </a:lnTo>
                  <a:lnTo>
                    <a:pt x="5944" y="15173"/>
                  </a:lnTo>
                  <a:lnTo>
                    <a:pt x="5928" y="15052"/>
                  </a:lnTo>
                  <a:lnTo>
                    <a:pt x="5923" y="14877"/>
                  </a:lnTo>
                  <a:lnTo>
                    <a:pt x="5917" y="14782"/>
                  </a:lnTo>
                  <a:lnTo>
                    <a:pt x="5826" y="14534"/>
                  </a:lnTo>
                  <a:lnTo>
                    <a:pt x="5720" y="14254"/>
                  </a:lnTo>
                  <a:lnTo>
                    <a:pt x="5646" y="13909"/>
                  </a:lnTo>
                  <a:lnTo>
                    <a:pt x="5549" y="13654"/>
                  </a:lnTo>
                  <a:lnTo>
                    <a:pt x="5538" y="13489"/>
                  </a:lnTo>
                  <a:lnTo>
                    <a:pt x="5583" y="13314"/>
                  </a:lnTo>
                  <a:lnTo>
                    <a:pt x="5657" y="13214"/>
                  </a:lnTo>
                  <a:lnTo>
                    <a:pt x="5739" y="13178"/>
                  </a:lnTo>
                  <a:lnTo>
                    <a:pt x="5837" y="13204"/>
                  </a:lnTo>
                  <a:lnTo>
                    <a:pt x="6002" y="13298"/>
                  </a:lnTo>
                  <a:lnTo>
                    <a:pt x="6041" y="13466"/>
                  </a:lnTo>
                  <a:lnTo>
                    <a:pt x="6021" y="13669"/>
                  </a:lnTo>
                  <a:lnTo>
                    <a:pt x="6083" y="13842"/>
                  </a:lnTo>
                  <a:lnTo>
                    <a:pt x="6123" y="14044"/>
                  </a:lnTo>
                  <a:lnTo>
                    <a:pt x="6214" y="14248"/>
                  </a:lnTo>
                  <a:lnTo>
                    <a:pt x="6284" y="14430"/>
                  </a:lnTo>
                  <a:lnTo>
                    <a:pt x="6364" y="14595"/>
                  </a:lnTo>
                  <a:lnTo>
                    <a:pt x="6436" y="14724"/>
                  </a:lnTo>
                  <a:lnTo>
                    <a:pt x="6560" y="14862"/>
                  </a:lnTo>
                  <a:lnTo>
                    <a:pt x="6578" y="15043"/>
                  </a:lnTo>
                  <a:lnTo>
                    <a:pt x="6534" y="15102"/>
                  </a:lnTo>
                  <a:lnTo>
                    <a:pt x="6506" y="15225"/>
                  </a:lnTo>
                  <a:lnTo>
                    <a:pt x="6626" y="15313"/>
                  </a:lnTo>
                  <a:lnTo>
                    <a:pt x="6758" y="15490"/>
                  </a:lnTo>
                  <a:lnTo>
                    <a:pt x="6832" y="15660"/>
                  </a:lnTo>
                  <a:lnTo>
                    <a:pt x="6946" y="15755"/>
                  </a:lnTo>
                  <a:lnTo>
                    <a:pt x="7001" y="15932"/>
                  </a:lnTo>
                  <a:lnTo>
                    <a:pt x="7069" y="16078"/>
                  </a:lnTo>
                  <a:lnTo>
                    <a:pt x="7141" y="16216"/>
                  </a:lnTo>
                  <a:lnTo>
                    <a:pt x="7193" y="16447"/>
                  </a:lnTo>
                  <a:lnTo>
                    <a:pt x="7230" y="16668"/>
                  </a:lnTo>
                  <a:lnTo>
                    <a:pt x="7224" y="16870"/>
                  </a:lnTo>
                  <a:lnTo>
                    <a:pt x="7174" y="17029"/>
                  </a:lnTo>
                  <a:lnTo>
                    <a:pt x="7125" y="17173"/>
                  </a:lnTo>
                  <a:lnTo>
                    <a:pt x="7142" y="17291"/>
                  </a:lnTo>
                  <a:lnTo>
                    <a:pt x="7204" y="17363"/>
                  </a:lnTo>
                  <a:lnTo>
                    <a:pt x="7292" y="17443"/>
                  </a:lnTo>
                  <a:lnTo>
                    <a:pt x="7417" y="17611"/>
                  </a:lnTo>
                  <a:lnTo>
                    <a:pt x="7500" y="17756"/>
                  </a:lnTo>
                  <a:lnTo>
                    <a:pt x="7591" y="17820"/>
                  </a:lnTo>
                  <a:lnTo>
                    <a:pt x="7800" y="17893"/>
                  </a:lnTo>
                  <a:lnTo>
                    <a:pt x="7925" y="18009"/>
                  </a:lnTo>
                  <a:lnTo>
                    <a:pt x="8090" y="18111"/>
                  </a:lnTo>
                  <a:lnTo>
                    <a:pt x="8241" y="18220"/>
                  </a:lnTo>
                  <a:lnTo>
                    <a:pt x="8372" y="18315"/>
                  </a:lnTo>
                  <a:lnTo>
                    <a:pt x="8507" y="18400"/>
                  </a:lnTo>
                  <a:lnTo>
                    <a:pt x="8706" y="18516"/>
                  </a:lnTo>
                  <a:lnTo>
                    <a:pt x="8842" y="18596"/>
                  </a:lnTo>
                  <a:lnTo>
                    <a:pt x="8943" y="18660"/>
                  </a:lnTo>
                  <a:lnTo>
                    <a:pt x="9047" y="18713"/>
                  </a:lnTo>
                  <a:lnTo>
                    <a:pt x="9142" y="18769"/>
                  </a:lnTo>
                  <a:lnTo>
                    <a:pt x="9212" y="18725"/>
                  </a:lnTo>
                  <a:lnTo>
                    <a:pt x="9284" y="18698"/>
                  </a:lnTo>
                  <a:lnTo>
                    <a:pt x="9443" y="18618"/>
                  </a:lnTo>
                  <a:lnTo>
                    <a:pt x="9551" y="18567"/>
                  </a:lnTo>
                  <a:lnTo>
                    <a:pt x="9694" y="18567"/>
                  </a:lnTo>
                  <a:lnTo>
                    <a:pt x="9830" y="18670"/>
                  </a:lnTo>
                  <a:lnTo>
                    <a:pt x="10001" y="18799"/>
                  </a:lnTo>
                  <a:lnTo>
                    <a:pt x="10103" y="18897"/>
                  </a:lnTo>
                  <a:lnTo>
                    <a:pt x="10183" y="19065"/>
                  </a:lnTo>
                  <a:lnTo>
                    <a:pt x="10280" y="19194"/>
                  </a:lnTo>
                  <a:lnTo>
                    <a:pt x="10399" y="19279"/>
                  </a:lnTo>
                  <a:lnTo>
                    <a:pt x="10524" y="19345"/>
                  </a:lnTo>
                  <a:lnTo>
                    <a:pt x="10621" y="19420"/>
                  </a:lnTo>
                  <a:lnTo>
                    <a:pt x="10755" y="19493"/>
                  </a:lnTo>
                  <a:lnTo>
                    <a:pt x="10877" y="19578"/>
                  </a:lnTo>
                  <a:lnTo>
                    <a:pt x="11002" y="19607"/>
                  </a:lnTo>
                  <a:lnTo>
                    <a:pt x="11156" y="19612"/>
                  </a:lnTo>
                  <a:lnTo>
                    <a:pt x="11241" y="19532"/>
                  </a:lnTo>
                  <a:lnTo>
                    <a:pt x="11335" y="19547"/>
                  </a:lnTo>
                  <a:lnTo>
                    <a:pt x="11364" y="19707"/>
                  </a:lnTo>
                  <a:lnTo>
                    <a:pt x="11392" y="19855"/>
                  </a:lnTo>
                  <a:lnTo>
                    <a:pt x="11426" y="19991"/>
                  </a:lnTo>
                  <a:lnTo>
                    <a:pt x="11500" y="20114"/>
                  </a:lnTo>
                  <a:lnTo>
                    <a:pt x="11589" y="20243"/>
                  </a:lnTo>
                  <a:lnTo>
                    <a:pt x="11653" y="20382"/>
                  </a:lnTo>
                  <a:lnTo>
                    <a:pt x="11664" y="20506"/>
                  </a:lnTo>
                  <a:lnTo>
                    <a:pt x="11682" y="20676"/>
                  </a:lnTo>
                  <a:lnTo>
                    <a:pt x="11772" y="20819"/>
                  </a:lnTo>
                  <a:lnTo>
                    <a:pt x="11902" y="20848"/>
                  </a:lnTo>
                  <a:lnTo>
                    <a:pt x="12025" y="20953"/>
                  </a:lnTo>
                  <a:lnTo>
                    <a:pt x="12094" y="21084"/>
                  </a:lnTo>
                  <a:lnTo>
                    <a:pt x="12179" y="21177"/>
                  </a:lnTo>
                  <a:lnTo>
                    <a:pt x="12295" y="21296"/>
                  </a:lnTo>
                  <a:lnTo>
                    <a:pt x="12435" y="21310"/>
                  </a:lnTo>
                  <a:lnTo>
                    <a:pt x="12549" y="21391"/>
                  </a:lnTo>
                  <a:lnTo>
                    <a:pt x="12667" y="21461"/>
                  </a:lnTo>
                  <a:lnTo>
                    <a:pt x="12729" y="21510"/>
                  </a:lnTo>
                  <a:lnTo>
                    <a:pt x="12864" y="21571"/>
                  </a:lnTo>
                  <a:lnTo>
                    <a:pt x="12989" y="21600"/>
                  </a:lnTo>
                  <a:lnTo>
                    <a:pt x="13033" y="21529"/>
                  </a:lnTo>
                  <a:lnTo>
                    <a:pt x="12995" y="21406"/>
                  </a:lnTo>
                  <a:lnTo>
                    <a:pt x="13103" y="21304"/>
                  </a:lnTo>
                  <a:lnTo>
                    <a:pt x="13183" y="21223"/>
                  </a:lnTo>
                  <a:lnTo>
                    <a:pt x="13268" y="21158"/>
                  </a:lnTo>
                  <a:lnTo>
                    <a:pt x="13213" y="21056"/>
                  </a:lnTo>
                  <a:lnTo>
                    <a:pt x="13081" y="21093"/>
                  </a:lnTo>
                  <a:lnTo>
                    <a:pt x="12971" y="21149"/>
                  </a:lnTo>
                  <a:lnTo>
                    <a:pt x="12887" y="21241"/>
                  </a:lnTo>
                  <a:lnTo>
                    <a:pt x="12803" y="21285"/>
                  </a:lnTo>
                  <a:lnTo>
                    <a:pt x="12762" y="21202"/>
                  </a:lnTo>
                  <a:lnTo>
                    <a:pt x="12656" y="21154"/>
                  </a:lnTo>
                  <a:lnTo>
                    <a:pt x="12537" y="21095"/>
                  </a:lnTo>
                  <a:lnTo>
                    <a:pt x="12412" y="20986"/>
                  </a:lnTo>
                  <a:lnTo>
                    <a:pt x="12350" y="20797"/>
                  </a:lnTo>
                  <a:lnTo>
                    <a:pt x="12262" y="20656"/>
                  </a:lnTo>
                  <a:lnTo>
                    <a:pt x="12209" y="20570"/>
                  </a:lnTo>
                  <a:lnTo>
                    <a:pt x="12187" y="20410"/>
                  </a:lnTo>
                  <a:lnTo>
                    <a:pt x="12198" y="20249"/>
                  </a:lnTo>
                  <a:lnTo>
                    <a:pt x="12225" y="20028"/>
                  </a:lnTo>
                  <a:lnTo>
                    <a:pt x="12236" y="19853"/>
                  </a:lnTo>
                  <a:lnTo>
                    <a:pt x="12264" y="19692"/>
                  </a:lnTo>
                  <a:lnTo>
                    <a:pt x="12287" y="19534"/>
                  </a:lnTo>
                  <a:lnTo>
                    <a:pt x="12302" y="19376"/>
                  </a:lnTo>
                  <a:lnTo>
                    <a:pt x="12330" y="19230"/>
                  </a:lnTo>
                  <a:lnTo>
                    <a:pt x="12364" y="19073"/>
                  </a:lnTo>
                  <a:lnTo>
                    <a:pt x="12324" y="18924"/>
                  </a:lnTo>
                  <a:lnTo>
                    <a:pt x="12279" y="18783"/>
                  </a:lnTo>
                  <a:lnTo>
                    <a:pt x="12107" y="18728"/>
                  </a:lnTo>
                  <a:lnTo>
                    <a:pt x="11924" y="18714"/>
                  </a:lnTo>
                  <a:lnTo>
                    <a:pt x="11751" y="18714"/>
                  </a:lnTo>
                  <a:lnTo>
                    <a:pt x="11628" y="18765"/>
                  </a:lnTo>
                  <a:lnTo>
                    <a:pt x="11406" y="18816"/>
                  </a:lnTo>
                  <a:lnTo>
                    <a:pt x="11165" y="18816"/>
                  </a:lnTo>
                  <a:lnTo>
                    <a:pt x="11133" y="18658"/>
                  </a:lnTo>
                  <a:lnTo>
                    <a:pt x="11154" y="18467"/>
                  </a:lnTo>
                  <a:lnTo>
                    <a:pt x="11237" y="18145"/>
                  </a:lnTo>
                  <a:lnTo>
                    <a:pt x="11347" y="17912"/>
                  </a:lnTo>
                  <a:lnTo>
                    <a:pt x="11460" y="17663"/>
                  </a:lnTo>
                  <a:lnTo>
                    <a:pt x="11505" y="17483"/>
                  </a:lnTo>
                  <a:lnTo>
                    <a:pt x="11604" y="17196"/>
                  </a:lnTo>
                  <a:lnTo>
                    <a:pt x="11683" y="17024"/>
                  </a:lnTo>
                  <a:lnTo>
                    <a:pt x="11689" y="16887"/>
                  </a:lnTo>
                  <a:lnTo>
                    <a:pt x="11632" y="16817"/>
                  </a:lnTo>
                  <a:lnTo>
                    <a:pt x="11551" y="16802"/>
                  </a:lnTo>
                  <a:lnTo>
                    <a:pt x="11477" y="16780"/>
                  </a:lnTo>
                  <a:lnTo>
                    <a:pt x="11365" y="16780"/>
                  </a:lnTo>
                  <a:lnTo>
                    <a:pt x="11234" y="16802"/>
                  </a:lnTo>
                  <a:lnTo>
                    <a:pt x="11104" y="16839"/>
                  </a:lnTo>
                  <a:lnTo>
                    <a:pt x="11028" y="16887"/>
                  </a:lnTo>
                  <a:lnTo>
                    <a:pt x="10924" y="16956"/>
                  </a:lnTo>
                  <a:lnTo>
                    <a:pt x="10890" y="17029"/>
                  </a:lnTo>
                  <a:lnTo>
                    <a:pt x="10884" y="17157"/>
                  </a:lnTo>
                  <a:lnTo>
                    <a:pt x="10833" y="17347"/>
                  </a:lnTo>
                  <a:lnTo>
                    <a:pt x="10751" y="17509"/>
                  </a:lnTo>
                  <a:lnTo>
                    <a:pt x="10649" y="17596"/>
                  </a:lnTo>
                  <a:lnTo>
                    <a:pt x="10454" y="17759"/>
                  </a:lnTo>
                  <a:lnTo>
                    <a:pt x="10312" y="17818"/>
                  </a:lnTo>
                  <a:lnTo>
                    <a:pt x="10135" y="17898"/>
                  </a:lnTo>
                  <a:lnTo>
                    <a:pt x="9999" y="17898"/>
                  </a:lnTo>
                  <a:lnTo>
                    <a:pt x="9792" y="17879"/>
                  </a:lnTo>
                  <a:lnTo>
                    <a:pt x="9606" y="17831"/>
                  </a:lnTo>
                  <a:lnTo>
                    <a:pt x="9447" y="17654"/>
                  </a:lnTo>
                  <a:lnTo>
                    <a:pt x="9334" y="17487"/>
                  </a:lnTo>
                  <a:lnTo>
                    <a:pt x="9279" y="17285"/>
                  </a:lnTo>
                  <a:lnTo>
                    <a:pt x="9196" y="16914"/>
                  </a:lnTo>
                  <a:lnTo>
                    <a:pt x="9146" y="16624"/>
                  </a:lnTo>
                  <a:lnTo>
                    <a:pt x="9129" y="16345"/>
                  </a:lnTo>
                  <a:lnTo>
                    <a:pt x="9167" y="16032"/>
                  </a:lnTo>
                  <a:lnTo>
                    <a:pt x="9286" y="15655"/>
                  </a:lnTo>
                  <a:lnTo>
                    <a:pt x="9383" y="15401"/>
                  </a:lnTo>
                  <a:lnTo>
                    <a:pt x="9400" y="15183"/>
                  </a:lnTo>
                  <a:lnTo>
                    <a:pt x="9406" y="14977"/>
                  </a:lnTo>
                  <a:lnTo>
                    <a:pt x="9444" y="14790"/>
                  </a:lnTo>
                  <a:lnTo>
                    <a:pt x="9506" y="14595"/>
                  </a:lnTo>
                  <a:lnTo>
                    <a:pt x="9635" y="14457"/>
                  </a:lnTo>
                  <a:lnTo>
                    <a:pt x="9806" y="14284"/>
                  </a:lnTo>
                  <a:lnTo>
                    <a:pt x="10189" y="14050"/>
                  </a:lnTo>
                  <a:lnTo>
                    <a:pt x="10354" y="13911"/>
                  </a:lnTo>
                  <a:lnTo>
                    <a:pt x="10480" y="13836"/>
                  </a:lnTo>
                  <a:lnTo>
                    <a:pt x="10603" y="13720"/>
                  </a:lnTo>
                  <a:lnTo>
                    <a:pt x="10739" y="13684"/>
                  </a:lnTo>
                  <a:lnTo>
                    <a:pt x="10870" y="13684"/>
                  </a:lnTo>
                  <a:lnTo>
                    <a:pt x="10993" y="13742"/>
                  </a:lnTo>
                  <a:lnTo>
                    <a:pt x="11150" y="13886"/>
                  </a:lnTo>
                  <a:lnTo>
                    <a:pt x="11296" y="13993"/>
                  </a:lnTo>
                  <a:lnTo>
                    <a:pt x="11413" y="14043"/>
                  </a:lnTo>
                  <a:lnTo>
                    <a:pt x="11504" y="14043"/>
                  </a:lnTo>
                  <a:lnTo>
                    <a:pt x="11606" y="13970"/>
                  </a:lnTo>
                  <a:lnTo>
                    <a:pt x="11711" y="13735"/>
                  </a:lnTo>
                  <a:lnTo>
                    <a:pt x="11875" y="13611"/>
                  </a:lnTo>
                  <a:lnTo>
                    <a:pt x="12014" y="13548"/>
                  </a:lnTo>
                  <a:lnTo>
                    <a:pt x="12178" y="13504"/>
                  </a:lnTo>
                  <a:lnTo>
                    <a:pt x="12297" y="13548"/>
                  </a:lnTo>
                  <a:lnTo>
                    <a:pt x="12373" y="13646"/>
                  </a:lnTo>
                  <a:lnTo>
                    <a:pt x="12497" y="13704"/>
                  </a:lnTo>
                  <a:lnTo>
                    <a:pt x="12604" y="13781"/>
                  </a:lnTo>
                  <a:lnTo>
                    <a:pt x="12701" y="13812"/>
                  </a:lnTo>
                  <a:lnTo>
                    <a:pt x="12778" y="13740"/>
                  </a:lnTo>
                  <a:lnTo>
                    <a:pt x="12875" y="13710"/>
                  </a:lnTo>
                  <a:lnTo>
                    <a:pt x="12998" y="13746"/>
                  </a:lnTo>
                  <a:lnTo>
                    <a:pt x="13081" y="13890"/>
                  </a:lnTo>
                  <a:lnTo>
                    <a:pt x="13168" y="13996"/>
                  </a:lnTo>
                  <a:lnTo>
                    <a:pt x="13228" y="14124"/>
                  </a:lnTo>
                  <a:lnTo>
                    <a:pt x="13245" y="14260"/>
                  </a:lnTo>
                  <a:lnTo>
                    <a:pt x="13188" y="14382"/>
                  </a:lnTo>
                  <a:lnTo>
                    <a:pt x="13150" y="14515"/>
                  </a:lnTo>
                  <a:lnTo>
                    <a:pt x="13150" y="14661"/>
                  </a:lnTo>
                  <a:lnTo>
                    <a:pt x="13213" y="14744"/>
                  </a:lnTo>
                  <a:lnTo>
                    <a:pt x="13265" y="14853"/>
                  </a:lnTo>
                  <a:lnTo>
                    <a:pt x="13283" y="15108"/>
                  </a:lnTo>
                  <a:lnTo>
                    <a:pt x="13334" y="15290"/>
                  </a:lnTo>
                  <a:lnTo>
                    <a:pt x="13452" y="15424"/>
                  </a:lnTo>
                  <a:lnTo>
                    <a:pt x="13548" y="15365"/>
                  </a:lnTo>
                  <a:lnTo>
                    <a:pt x="13603" y="15222"/>
                  </a:lnTo>
                  <a:lnTo>
                    <a:pt x="13654" y="15037"/>
                  </a:lnTo>
                  <a:lnTo>
                    <a:pt x="13654" y="14814"/>
                  </a:lnTo>
                  <a:lnTo>
                    <a:pt x="13681" y="14602"/>
                  </a:lnTo>
                  <a:lnTo>
                    <a:pt x="13650" y="14293"/>
                  </a:lnTo>
                  <a:lnTo>
                    <a:pt x="13616" y="14170"/>
                  </a:lnTo>
                  <a:lnTo>
                    <a:pt x="13599" y="13973"/>
                  </a:lnTo>
                  <a:lnTo>
                    <a:pt x="13582" y="13688"/>
                  </a:lnTo>
                  <a:lnTo>
                    <a:pt x="13593" y="13506"/>
                  </a:lnTo>
                  <a:lnTo>
                    <a:pt x="13658" y="13353"/>
                  </a:lnTo>
                  <a:lnTo>
                    <a:pt x="13728" y="13200"/>
                  </a:lnTo>
                  <a:lnTo>
                    <a:pt x="13825" y="13091"/>
                  </a:lnTo>
                  <a:lnTo>
                    <a:pt x="13927" y="12967"/>
                  </a:lnTo>
                  <a:lnTo>
                    <a:pt x="14218" y="12701"/>
                  </a:lnTo>
                  <a:lnTo>
                    <a:pt x="14326" y="12563"/>
                  </a:lnTo>
                  <a:lnTo>
                    <a:pt x="14453" y="12468"/>
                  </a:lnTo>
                  <a:lnTo>
                    <a:pt x="14577" y="12404"/>
                  </a:lnTo>
                  <a:lnTo>
                    <a:pt x="14723" y="12341"/>
                  </a:lnTo>
                  <a:lnTo>
                    <a:pt x="14852" y="12246"/>
                  </a:lnTo>
                  <a:lnTo>
                    <a:pt x="14935" y="12127"/>
                  </a:lnTo>
                  <a:lnTo>
                    <a:pt x="15055" y="12032"/>
                  </a:lnTo>
                  <a:lnTo>
                    <a:pt x="15152" y="11945"/>
                  </a:lnTo>
                  <a:lnTo>
                    <a:pt x="15263" y="11753"/>
                  </a:lnTo>
                  <a:lnTo>
                    <a:pt x="15280" y="11595"/>
                  </a:lnTo>
                  <a:lnTo>
                    <a:pt x="15303" y="11434"/>
                  </a:lnTo>
                  <a:lnTo>
                    <a:pt x="15281" y="11276"/>
                  </a:lnTo>
                  <a:lnTo>
                    <a:pt x="15281" y="11116"/>
                  </a:lnTo>
                  <a:lnTo>
                    <a:pt x="15303" y="10934"/>
                  </a:lnTo>
                  <a:lnTo>
                    <a:pt x="15389" y="10761"/>
                  </a:lnTo>
                  <a:lnTo>
                    <a:pt x="15482" y="10761"/>
                  </a:lnTo>
                  <a:lnTo>
                    <a:pt x="15499" y="10880"/>
                  </a:lnTo>
                  <a:lnTo>
                    <a:pt x="15546" y="11021"/>
                  </a:lnTo>
                  <a:lnTo>
                    <a:pt x="15614" y="10967"/>
                  </a:lnTo>
                  <a:lnTo>
                    <a:pt x="15535" y="10727"/>
                  </a:lnTo>
                  <a:lnTo>
                    <a:pt x="15650" y="10569"/>
                  </a:lnTo>
                  <a:lnTo>
                    <a:pt x="15762" y="10432"/>
                  </a:lnTo>
                  <a:lnTo>
                    <a:pt x="16024" y="10381"/>
                  </a:lnTo>
                  <a:lnTo>
                    <a:pt x="16117" y="10289"/>
                  </a:lnTo>
                  <a:lnTo>
                    <a:pt x="16183" y="10120"/>
                  </a:lnTo>
                  <a:lnTo>
                    <a:pt x="16253" y="10035"/>
                  </a:lnTo>
                  <a:lnTo>
                    <a:pt x="16440" y="9841"/>
                  </a:lnTo>
                  <a:lnTo>
                    <a:pt x="16600" y="9797"/>
                  </a:lnTo>
                  <a:lnTo>
                    <a:pt x="16827" y="9761"/>
                  </a:lnTo>
                  <a:lnTo>
                    <a:pt x="16975" y="9680"/>
                  </a:lnTo>
                  <a:lnTo>
                    <a:pt x="17100" y="9613"/>
                  </a:lnTo>
                  <a:lnTo>
                    <a:pt x="17191" y="9547"/>
                  </a:lnTo>
                  <a:lnTo>
                    <a:pt x="17242" y="9250"/>
                  </a:lnTo>
                  <a:lnTo>
                    <a:pt x="17356" y="9134"/>
                  </a:lnTo>
                  <a:lnTo>
                    <a:pt x="17482" y="9045"/>
                  </a:lnTo>
                  <a:lnTo>
                    <a:pt x="17579" y="8965"/>
                  </a:lnTo>
                  <a:lnTo>
                    <a:pt x="17788" y="8827"/>
                  </a:lnTo>
                  <a:lnTo>
                    <a:pt x="17966" y="8684"/>
                  </a:lnTo>
                  <a:lnTo>
                    <a:pt x="18192" y="8613"/>
                  </a:lnTo>
                  <a:lnTo>
                    <a:pt x="18339" y="8516"/>
                  </a:lnTo>
                  <a:lnTo>
                    <a:pt x="18489" y="8428"/>
                  </a:lnTo>
                  <a:lnTo>
                    <a:pt x="18633" y="8365"/>
                  </a:lnTo>
                  <a:lnTo>
                    <a:pt x="18762" y="8309"/>
                  </a:lnTo>
                  <a:lnTo>
                    <a:pt x="18913" y="8309"/>
                  </a:lnTo>
                  <a:lnTo>
                    <a:pt x="19010" y="8350"/>
                  </a:lnTo>
                  <a:lnTo>
                    <a:pt x="19016" y="8472"/>
                  </a:lnTo>
                  <a:lnTo>
                    <a:pt x="18873" y="8513"/>
                  </a:lnTo>
                  <a:lnTo>
                    <a:pt x="18706" y="8635"/>
                  </a:lnTo>
                  <a:lnTo>
                    <a:pt x="18595" y="8691"/>
                  </a:lnTo>
                  <a:lnTo>
                    <a:pt x="18495" y="8751"/>
                  </a:lnTo>
                  <a:lnTo>
                    <a:pt x="18450" y="8839"/>
                  </a:lnTo>
                  <a:lnTo>
                    <a:pt x="18511" y="8931"/>
                  </a:lnTo>
                  <a:lnTo>
                    <a:pt x="18611" y="8931"/>
                  </a:lnTo>
                  <a:lnTo>
                    <a:pt x="18791" y="8827"/>
                  </a:lnTo>
                  <a:lnTo>
                    <a:pt x="18930" y="8727"/>
                  </a:lnTo>
                  <a:lnTo>
                    <a:pt x="19074" y="8650"/>
                  </a:lnTo>
                  <a:lnTo>
                    <a:pt x="19244" y="8635"/>
                  </a:lnTo>
                  <a:cubicBezTo>
                    <a:pt x="19290" y="8619"/>
                    <a:pt x="19335" y="8600"/>
                    <a:pt x="19379" y="8579"/>
                  </a:cubicBezTo>
                  <a:cubicBezTo>
                    <a:pt x="19434" y="8553"/>
                    <a:pt x="19488" y="8523"/>
                    <a:pt x="19541" y="8489"/>
                  </a:cubicBezTo>
                  <a:lnTo>
                    <a:pt x="19653" y="8409"/>
                  </a:lnTo>
                  <a:lnTo>
                    <a:pt x="19869" y="8294"/>
                  </a:lnTo>
                  <a:lnTo>
                    <a:pt x="19833" y="8195"/>
                  </a:lnTo>
                  <a:lnTo>
                    <a:pt x="19698" y="8202"/>
                  </a:lnTo>
                  <a:lnTo>
                    <a:pt x="19554" y="8292"/>
                  </a:lnTo>
                  <a:lnTo>
                    <a:pt x="19488" y="8314"/>
                  </a:lnTo>
                  <a:lnTo>
                    <a:pt x="19341" y="8314"/>
                  </a:lnTo>
                  <a:lnTo>
                    <a:pt x="19174" y="8207"/>
                  </a:lnTo>
                  <a:lnTo>
                    <a:pt x="18993" y="8112"/>
                  </a:lnTo>
                  <a:lnTo>
                    <a:pt x="18933" y="7978"/>
                  </a:lnTo>
                  <a:lnTo>
                    <a:pt x="18938" y="7840"/>
                  </a:lnTo>
                  <a:lnTo>
                    <a:pt x="18944" y="7690"/>
                  </a:lnTo>
                  <a:lnTo>
                    <a:pt x="19006" y="7610"/>
                  </a:lnTo>
                  <a:lnTo>
                    <a:pt x="19140" y="7428"/>
                  </a:lnTo>
                  <a:lnTo>
                    <a:pt x="19187" y="7345"/>
                  </a:lnTo>
                  <a:lnTo>
                    <a:pt x="19237" y="7180"/>
                  </a:lnTo>
                  <a:lnTo>
                    <a:pt x="19106" y="7144"/>
                  </a:lnTo>
                  <a:lnTo>
                    <a:pt x="18892" y="7163"/>
                  </a:lnTo>
                  <a:lnTo>
                    <a:pt x="18659" y="7228"/>
                  </a:lnTo>
                  <a:lnTo>
                    <a:pt x="18407" y="7344"/>
                  </a:lnTo>
                  <a:lnTo>
                    <a:pt x="18286" y="7459"/>
                  </a:lnTo>
                  <a:lnTo>
                    <a:pt x="18115" y="7495"/>
                  </a:lnTo>
                  <a:lnTo>
                    <a:pt x="18053" y="7522"/>
                  </a:lnTo>
                  <a:lnTo>
                    <a:pt x="17997" y="7406"/>
                  </a:lnTo>
                  <a:lnTo>
                    <a:pt x="18048" y="7304"/>
                  </a:lnTo>
                  <a:lnTo>
                    <a:pt x="18150" y="7238"/>
                  </a:lnTo>
                  <a:lnTo>
                    <a:pt x="18577" y="7007"/>
                  </a:lnTo>
                  <a:lnTo>
                    <a:pt x="18765" y="6862"/>
                  </a:lnTo>
                  <a:cubicBezTo>
                    <a:pt x="18809" y="6831"/>
                    <a:pt x="18854" y="6805"/>
                    <a:pt x="18901" y="6781"/>
                  </a:cubicBezTo>
                  <a:cubicBezTo>
                    <a:pt x="18965" y="6749"/>
                    <a:pt x="19031" y="6724"/>
                    <a:pt x="19098" y="6706"/>
                  </a:cubicBezTo>
                  <a:lnTo>
                    <a:pt x="19233" y="6665"/>
                  </a:lnTo>
                  <a:lnTo>
                    <a:pt x="19413" y="6636"/>
                  </a:lnTo>
                  <a:lnTo>
                    <a:pt x="19652" y="6658"/>
                  </a:lnTo>
                  <a:lnTo>
                    <a:pt x="19921" y="6687"/>
                  </a:lnTo>
                  <a:lnTo>
                    <a:pt x="20075" y="6660"/>
                  </a:lnTo>
                  <a:lnTo>
                    <a:pt x="20242" y="6618"/>
                  </a:lnTo>
                  <a:lnTo>
                    <a:pt x="20490" y="6615"/>
                  </a:lnTo>
                  <a:lnTo>
                    <a:pt x="20803" y="6477"/>
                  </a:lnTo>
                  <a:lnTo>
                    <a:pt x="20930" y="6409"/>
                  </a:lnTo>
                  <a:cubicBezTo>
                    <a:pt x="20988" y="6390"/>
                    <a:pt x="21045" y="6366"/>
                    <a:pt x="21099" y="6336"/>
                  </a:cubicBezTo>
                  <a:cubicBezTo>
                    <a:pt x="21140" y="6313"/>
                    <a:pt x="21179" y="6288"/>
                    <a:pt x="21217" y="6260"/>
                  </a:cubicBezTo>
                  <a:lnTo>
                    <a:pt x="21276" y="6209"/>
                  </a:lnTo>
                  <a:lnTo>
                    <a:pt x="21373" y="6131"/>
                  </a:lnTo>
                  <a:cubicBezTo>
                    <a:pt x="21397" y="6115"/>
                    <a:pt x="21420" y="6096"/>
                    <a:pt x="21441" y="6073"/>
                  </a:cubicBezTo>
                  <a:cubicBezTo>
                    <a:pt x="21471" y="6042"/>
                    <a:pt x="21497" y="6005"/>
                    <a:pt x="21518" y="5964"/>
                  </a:cubicBezTo>
                  <a:lnTo>
                    <a:pt x="21583" y="5842"/>
                  </a:lnTo>
                  <a:lnTo>
                    <a:pt x="21600" y="5716"/>
                  </a:lnTo>
                  <a:lnTo>
                    <a:pt x="21594" y="5645"/>
                  </a:lnTo>
                  <a:lnTo>
                    <a:pt x="21471" y="5526"/>
                  </a:lnTo>
                  <a:lnTo>
                    <a:pt x="21403" y="5467"/>
                  </a:lnTo>
                  <a:lnTo>
                    <a:pt x="21327" y="5446"/>
                  </a:lnTo>
                  <a:lnTo>
                    <a:pt x="21196" y="5446"/>
                  </a:lnTo>
                  <a:lnTo>
                    <a:pt x="21091" y="5453"/>
                  </a:lnTo>
                  <a:lnTo>
                    <a:pt x="20995" y="5547"/>
                  </a:lnTo>
                  <a:lnTo>
                    <a:pt x="20900" y="5567"/>
                  </a:lnTo>
                  <a:lnTo>
                    <a:pt x="20828" y="5523"/>
                  </a:lnTo>
                  <a:lnTo>
                    <a:pt x="20828" y="5416"/>
                  </a:lnTo>
                  <a:cubicBezTo>
                    <a:pt x="20860" y="5376"/>
                    <a:pt x="20896" y="5339"/>
                    <a:pt x="20934" y="5307"/>
                  </a:cubicBezTo>
                  <a:cubicBezTo>
                    <a:pt x="20959" y="5286"/>
                    <a:pt x="20985" y="5266"/>
                    <a:pt x="21011" y="5249"/>
                  </a:cubicBezTo>
                  <a:lnTo>
                    <a:pt x="20920" y="5120"/>
                  </a:lnTo>
                  <a:lnTo>
                    <a:pt x="20871" y="4942"/>
                  </a:lnTo>
                  <a:lnTo>
                    <a:pt x="20814" y="4814"/>
                  </a:lnTo>
                  <a:lnTo>
                    <a:pt x="20734" y="4712"/>
                  </a:lnTo>
                  <a:lnTo>
                    <a:pt x="20746" y="4563"/>
                  </a:lnTo>
                  <a:lnTo>
                    <a:pt x="20846" y="4476"/>
                  </a:lnTo>
                  <a:lnTo>
                    <a:pt x="20856" y="4345"/>
                  </a:lnTo>
                  <a:lnTo>
                    <a:pt x="20833" y="4183"/>
                  </a:lnTo>
                  <a:lnTo>
                    <a:pt x="20762" y="4113"/>
                  </a:lnTo>
                  <a:lnTo>
                    <a:pt x="20722" y="4001"/>
                  </a:lnTo>
                  <a:cubicBezTo>
                    <a:pt x="20752" y="3980"/>
                    <a:pt x="20776" y="3947"/>
                    <a:pt x="20790" y="3907"/>
                  </a:cubicBezTo>
                  <a:cubicBezTo>
                    <a:pt x="20808" y="3857"/>
                    <a:pt x="20810" y="3800"/>
                    <a:pt x="20796" y="3749"/>
                  </a:cubicBezTo>
                  <a:lnTo>
                    <a:pt x="20745" y="3647"/>
                  </a:lnTo>
                  <a:lnTo>
                    <a:pt x="20720" y="3537"/>
                  </a:lnTo>
                  <a:lnTo>
                    <a:pt x="20625" y="3493"/>
                  </a:lnTo>
                  <a:lnTo>
                    <a:pt x="20528" y="3632"/>
                  </a:lnTo>
                  <a:lnTo>
                    <a:pt x="20392" y="3756"/>
                  </a:lnTo>
                  <a:lnTo>
                    <a:pt x="20250" y="3892"/>
                  </a:lnTo>
                  <a:lnTo>
                    <a:pt x="20115" y="4018"/>
                  </a:lnTo>
                  <a:lnTo>
                    <a:pt x="19946" y="4098"/>
                  </a:lnTo>
                  <a:lnTo>
                    <a:pt x="19822" y="4091"/>
                  </a:lnTo>
                  <a:lnTo>
                    <a:pt x="19744" y="4074"/>
                  </a:lnTo>
                  <a:lnTo>
                    <a:pt x="19649" y="3952"/>
                  </a:lnTo>
                  <a:lnTo>
                    <a:pt x="19564" y="3858"/>
                  </a:lnTo>
                  <a:lnTo>
                    <a:pt x="19617" y="3705"/>
                  </a:lnTo>
                  <a:lnTo>
                    <a:pt x="19691" y="3562"/>
                  </a:lnTo>
                  <a:lnTo>
                    <a:pt x="19670" y="3362"/>
                  </a:lnTo>
                  <a:lnTo>
                    <a:pt x="19615" y="3265"/>
                  </a:lnTo>
                  <a:lnTo>
                    <a:pt x="19484" y="3118"/>
                  </a:lnTo>
                  <a:lnTo>
                    <a:pt x="19382" y="3053"/>
                  </a:lnTo>
                  <a:lnTo>
                    <a:pt x="19268" y="2958"/>
                  </a:lnTo>
                  <a:lnTo>
                    <a:pt x="19145" y="2912"/>
                  </a:lnTo>
                  <a:lnTo>
                    <a:pt x="19014" y="2919"/>
                  </a:lnTo>
                  <a:lnTo>
                    <a:pt x="18924" y="2834"/>
                  </a:lnTo>
                  <a:lnTo>
                    <a:pt x="18793" y="2819"/>
                  </a:lnTo>
                  <a:lnTo>
                    <a:pt x="18658" y="2819"/>
                  </a:lnTo>
                  <a:lnTo>
                    <a:pt x="18524" y="2863"/>
                  </a:lnTo>
                  <a:lnTo>
                    <a:pt x="18416" y="2934"/>
                  </a:lnTo>
                  <a:lnTo>
                    <a:pt x="18334" y="2997"/>
                  </a:lnTo>
                  <a:lnTo>
                    <a:pt x="18277" y="3133"/>
                  </a:lnTo>
                  <a:lnTo>
                    <a:pt x="18228" y="3344"/>
                  </a:lnTo>
                  <a:lnTo>
                    <a:pt x="18114" y="3556"/>
                  </a:lnTo>
                  <a:lnTo>
                    <a:pt x="18057" y="3665"/>
                  </a:lnTo>
                  <a:lnTo>
                    <a:pt x="17966" y="3765"/>
                  </a:lnTo>
                  <a:lnTo>
                    <a:pt x="17864" y="3806"/>
                  </a:lnTo>
                  <a:lnTo>
                    <a:pt x="17813" y="3908"/>
                  </a:lnTo>
                  <a:lnTo>
                    <a:pt x="17790" y="3988"/>
                  </a:lnTo>
                  <a:lnTo>
                    <a:pt x="17790" y="4105"/>
                  </a:lnTo>
                  <a:lnTo>
                    <a:pt x="17807" y="4220"/>
                  </a:lnTo>
                  <a:lnTo>
                    <a:pt x="17813" y="4330"/>
                  </a:lnTo>
                  <a:lnTo>
                    <a:pt x="17807" y="4419"/>
                  </a:lnTo>
                  <a:lnTo>
                    <a:pt x="17727" y="4570"/>
                  </a:lnTo>
                  <a:lnTo>
                    <a:pt x="17608" y="4723"/>
                  </a:lnTo>
                  <a:lnTo>
                    <a:pt x="17570" y="4807"/>
                  </a:lnTo>
                  <a:lnTo>
                    <a:pt x="17479" y="4941"/>
                  </a:lnTo>
                  <a:lnTo>
                    <a:pt x="17394" y="5028"/>
                  </a:lnTo>
                  <a:lnTo>
                    <a:pt x="17345" y="5072"/>
                  </a:lnTo>
                  <a:lnTo>
                    <a:pt x="17172" y="5175"/>
                  </a:lnTo>
                  <a:lnTo>
                    <a:pt x="17093" y="5197"/>
                  </a:lnTo>
                  <a:lnTo>
                    <a:pt x="16951" y="5269"/>
                  </a:lnTo>
                  <a:lnTo>
                    <a:pt x="16873" y="5378"/>
                  </a:lnTo>
                  <a:lnTo>
                    <a:pt x="16811" y="5487"/>
                  </a:lnTo>
                  <a:lnTo>
                    <a:pt x="16771" y="5592"/>
                  </a:lnTo>
                  <a:lnTo>
                    <a:pt x="16743" y="5750"/>
                  </a:lnTo>
                  <a:lnTo>
                    <a:pt x="16726" y="5871"/>
                  </a:lnTo>
                  <a:lnTo>
                    <a:pt x="16709" y="5944"/>
                  </a:lnTo>
                  <a:lnTo>
                    <a:pt x="16652" y="6076"/>
                  </a:lnTo>
                  <a:lnTo>
                    <a:pt x="16601" y="6191"/>
                  </a:lnTo>
                  <a:lnTo>
                    <a:pt x="16482" y="6279"/>
                  </a:lnTo>
                  <a:lnTo>
                    <a:pt x="16345" y="6351"/>
                  </a:lnTo>
                  <a:lnTo>
                    <a:pt x="16220" y="6410"/>
                  </a:lnTo>
                  <a:lnTo>
                    <a:pt x="16108" y="6417"/>
                  </a:lnTo>
                  <a:lnTo>
                    <a:pt x="16026" y="6249"/>
                  </a:lnTo>
                  <a:lnTo>
                    <a:pt x="15965" y="6129"/>
                  </a:lnTo>
                  <a:lnTo>
                    <a:pt x="15948" y="6014"/>
                  </a:lnTo>
                  <a:lnTo>
                    <a:pt x="15982" y="5833"/>
                  </a:lnTo>
                  <a:lnTo>
                    <a:pt x="16056" y="5667"/>
                  </a:lnTo>
                  <a:lnTo>
                    <a:pt x="16079" y="5551"/>
                  </a:lnTo>
                  <a:lnTo>
                    <a:pt x="16130" y="5398"/>
                  </a:lnTo>
                  <a:lnTo>
                    <a:pt x="16168" y="5299"/>
                  </a:lnTo>
                  <a:lnTo>
                    <a:pt x="16158" y="5212"/>
                  </a:lnTo>
                  <a:lnTo>
                    <a:pt x="16120" y="5149"/>
                  </a:lnTo>
                  <a:lnTo>
                    <a:pt x="16044" y="5134"/>
                  </a:lnTo>
                  <a:lnTo>
                    <a:pt x="15842" y="5066"/>
                  </a:lnTo>
                  <a:lnTo>
                    <a:pt x="15649" y="5016"/>
                  </a:lnTo>
                  <a:lnTo>
                    <a:pt x="15519" y="4899"/>
                  </a:lnTo>
                  <a:lnTo>
                    <a:pt x="15428" y="4807"/>
                  </a:lnTo>
                  <a:lnTo>
                    <a:pt x="15295" y="4703"/>
                  </a:lnTo>
                  <a:lnTo>
                    <a:pt x="15101" y="4615"/>
                  </a:lnTo>
                  <a:lnTo>
                    <a:pt x="15030" y="4608"/>
                  </a:lnTo>
                  <a:lnTo>
                    <a:pt x="14853" y="4596"/>
                  </a:lnTo>
                  <a:lnTo>
                    <a:pt x="14711" y="4533"/>
                  </a:lnTo>
                  <a:lnTo>
                    <a:pt x="14656" y="4441"/>
                  </a:lnTo>
                  <a:lnTo>
                    <a:pt x="14613" y="4335"/>
                  </a:lnTo>
                  <a:lnTo>
                    <a:pt x="14581" y="4174"/>
                  </a:lnTo>
                  <a:lnTo>
                    <a:pt x="14534" y="4070"/>
                  </a:lnTo>
                  <a:lnTo>
                    <a:pt x="14451" y="4048"/>
                  </a:lnTo>
                  <a:lnTo>
                    <a:pt x="14384" y="3982"/>
                  </a:lnTo>
                  <a:lnTo>
                    <a:pt x="14380" y="3875"/>
                  </a:lnTo>
                  <a:lnTo>
                    <a:pt x="14437" y="3743"/>
                  </a:lnTo>
                  <a:lnTo>
                    <a:pt x="14496" y="3639"/>
                  </a:lnTo>
                  <a:lnTo>
                    <a:pt x="14589" y="3529"/>
                  </a:lnTo>
                  <a:lnTo>
                    <a:pt x="14644" y="3420"/>
                  </a:lnTo>
                  <a:lnTo>
                    <a:pt x="14712" y="3355"/>
                  </a:lnTo>
                  <a:lnTo>
                    <a:pt x="14846" y="3290"/>
                  </a:lnTo>
                  <a:lnTo>
                    <a:pt x="14960" y="3224"/>
                  </a:lnTo>
                  <a:lnTo>
                    <a:pt x="15117" y="3068"/>
                  </a:lnTo>
                  <a:lnTo>
                    <a:pt x="15265" y="2971"/>
                  </a:lnTo>
                  <a:lnTo>
                    <a:pt x="15367" y="2891"/>
                  </a:lnTo>
                  <a:lnTo>
                    <a:pt x="15479" y="2833"/>
                  </a:lnTo>
                  <a:lnTo>
                    <a:pt x="15627" y="2760"/>
                  </a:lnTo>
                  <a:lnTo>
                    <a:pt x="15801" y="2672"/>
                  </a:lnTo>
                  <a:lnTo>
                    <a:pt x="15902" y="2616"/>
                  </a:lnTo>
                  <a:lnTo>
                    <a:pt x="15953" y="2544"/>
                  </a:lnTo>
                  <a:lnTo>
                    <a:pt x="15902" y="2480"/>
                  </a:lnTo>
                  <a:lnTo>
                    <a:pt x="15942" y="2320"/>
                  </a:lnTo>
                  <a:lnTo>
                    <a:pt x="16029" y="2276"/>
                  </a:lnTo>
                  <a:lnTo>
                    <a:pt x="16111" y="2336"/>
                  </a:lnTo>
                  <a:lnTo>
                    <a:pt x="16338" y="2329"/>
                  </a:lnTo>
                  <a:lnTo>
                    <a:pt x="16515" y="2242"/>
                  </a:lnTo>
                  <a:lnTo>
                    <a:pt x="16662" y="2213"/>
                  </a:lnTo>
                  <a:lnTo>
                    <a:pt x="16803" y="2154"/>
                  </a:lnTo>
                  <a:lnTo>
                    <a:pt x="16958" y="2088"/>
                  </a:lnTo>
                  <a:lnTo>
                    <a:pt x="16928" y="1994"/>
                  </a:lnTo>
                  <a:lnTo>
                    <a:pt x="16828" y="1852"/>
                  </a:lnTo>
                  <a:lnTo>
                    <a:pt x="16746" y="1775"/>
                  </a:lnTo>
                  <a:lnTo>
                    <a:pt x="16786" y="1685"/>
                  </a:lnTo>
                  <a:lnTo>
                    <a:pt x="16894" y="1649"/>
                  </a:lnTo>
                  <a:lnTo>
                    <a:pt x="17022" y="1728"/>
                  </a:lnTo>
                  <a:cubicBezTo>
                    <a:pt x="17065" y="1745"/>
                    <a:pt x="17109" y="1754"/>
                    <a:pt x="17154" y="1754"/>
                  </a:cubicBezTo>
                  <a:cubicBezTo>
                    <a:pt x="17193" y="1754"/>
                    <a:pt x="17232" y="1748"/>
                    <a:pt x="17270" y="1735"/>
                  </a:cubicBezTo>
                  <a:lnTo>
                    <a:pt x="17369" y="1675"/>
                  </a:lnTo>
                  <a:lnTo>
                    <a:pt x="17463" y="1580"/>
                  </a:lnTo>
                  <a:lnTo>
                    <a:pt x="17617" y="1551"/>
                  </a:lnTo>
                  <a:lnTo>
                    <a:pt x="17797" y="1546"/>
                  </a:lnTo>
                  <a:lnTo>
                    <a:pt x="17945" y="1517"/>
                  </a:lnTo>
                  <a:cubicBezTo>
                    <a:pt x="18025" y="1530"/>
                    <a:pt x="18106" y="1530"/>
                    <a:pt x="18186" y="1517"/>
                  </a:cubicBezTo>
                  <a:cubicBezTo>
                    <a:pt x="18230" y="1510"/>
                    <a:pt x="18274" y="1499"/>
                    <a:pt x="18316" y="1480"/>
                  </a:cubicBezTo>
                  <a:cubicBezTo>
                    <a:pt x="18379" y="1453"/>
                    <a:pt x="18437" y="1411"/>
                    <a:pt x="18487" y="1357"/>
                  </a:cubicBezTo>
                  <a:lnTo>
                    <a:pt x="18576" y="1269"/>
                  </a:lnTo>
                  <a:lnTo>
                    <a:pt x="18679" y="1133"/>
                  </a:lnTo>
                  <a:lnTo>
                    <a:pt x="18740" y="1033"/>
                  </a:lnTo>
                  <a:lnTo>
                    <a:pt x="18827" y="887"/>
                  </a:lnTo>
                  <a:lnTo>
                    <a:pt x="18865" y="773"/>
                  </a:lnTo>
                  <a:lnTo>
                    <a:pt x="18842" y="683"/>
                  </a:lnTo>
                  <a:lnTo>
                    <a:pt x="18706" y="662"/>
                  </a:lnTo>
                  <a:lnTo>
                    <a:pt x="18611" y="642"/>
                  </a:lnTo>
                  <a:lnTo>
                    <a:pt x="18371" y="642"/>
                  </a:lnTo>
                  <a:lnTo>
                    <a:pt x="18303" y="678"/>
                  </a:lnTo>
                  <a:lnTo>
                    <a:pt x="18196" y="812"/>
                  </a:lnTo>
                  <a:lnTo>
                    <a:pt x="18035" y="1029"/>
                  </a:lnTo>
                  <a:lnTo>
                    <a:pt x="17939" y="1072"/>
                  </a:lnTo>
                  <a:lnTo>
                    <a:pt x="17774" y="1203"/>
                  </a:lnTo>
                  <a:lnTo>
                    <a:pt x="17708" y="1283"/>
                  </a:lnTo>
                  <a:lnTo>
                    <a:pt x="17630" y="1324"/>
                  </a:lnTo>
                  <a:lnTo>
                    <a:pt x="17575" y="1297"/>
                  </a:lnTo>
                  <a:lnTo>
                    <a:pt x="17456" y="1210"/>
                  </a:lnTo>
                  <a:lnTo>
                    <a:pt x="17478" y="1123"/>
                  </a:lnTo>
                  <a:lnTo>
                    <a:pt x="17579" y="987"/>
                  </a:lnTo>
                  <a:lnTo>
                    <a:pt x="17620" y="848"/>
                  </a:lnTo>
                  <a:lnTo>
                    <a:pt x="17580" y="746"/>
                  </a:lnTo>
                  <a:lnTo>
                    <a:pt x="17480" y="713"/>
                  </a:lnTo>
                  <a:lnTo>
                    <a:pt x="17389" y="669"/>
                  </a:lnTo>
                  <a:lnTo>
                    <a:pt x="17377" y="770"/>
                  </a:lnTo>
                  <a:lnTo>
                    <a:pt x="17275" y="843"/>
                  </a:lnTo>
                  <a:lnTo>
                    <a:pt x="17223" y="719"/>
                  </a:lnTo>
                  <a:lnTo>
                    <a:pt x="17188" y="550"/>
                  </a:lnTo>
                  <a:lnTo>
                    <a:pt x="17158" y="474"/>
                  </a:lnTo>
                  <a:lnTo>
                    <a:pt x="17158" y="393"/>
                  </a:lnTo>
                  <a:lnTo>
                    <a:pt x="17262" y="250"/>
                  </a:lnTo>
                  <a:lnTo>
                    <a:pt x="17279" y="137"/>
                  </a:lnTo>
                  <a:lnTo>
                    <a:pt x="17211" y="42"/>
                  </a:lnTo>
                  <a:lnTo>
                    <a:pt x="17121" y="0"/>
                  </a:lnTo>
                  <a:lnTo>
                    <a:pt x="16997" y="69"/>
                  </a:lnTo>
                  <a:lnTo>
                    <a:pt x="16878" y="193"/>
                  </a:lnTo>
                  <a:lnTo>
                    <a:pt x="16739" y="264"/>
                  </a:lnTo>
                  <a:lnTo>
                    <a:pt x="16601" y="308"/>
                  </a:lnTo>
                  <a:lnTo>
                    <a:pt x="16495" y="385"/>
                  </a:lnTo>
                  <a:lnTo>
                    <a:pt x="16478" y="478"/>
                  </a:lnTo>
                  <a:lnTo>
                    <a:pt x="16580" y="499"/>
                  </a:lnTo>
                  <a:lnTo>
                    <a:pt x="16696" y="652"/>
                  </a:lnTo>
                  <a:lnTo>
                    <a:pt x="16774" y="698"/>
                  </a:lnTo>
                  <a:lnTo>
                    <a:pt x="16711" y="834"/>
                  </a:lnTo>
                  <a:lnTo>
                    <a:pt x="16611" y="914"/>
                  </a:lnTo>
                  <a:lnTo>
                    <a:pt x="16484" y="970"/>
                  </a:lnTo>
                  <a:lnTo>
                    <a:pt x="16336" y="992"/>
                  </a:lnTo>
                  <a:lnTo>
                    <a:pt x="16211" y="1072"/>
                  </a:lnTo>
                  <a:lnTo>
                    <a:pt x="16065" y="1208"/>
                  </a:lnTo>
                  <a:lnTo>
                    <a:pt x="15938" y="1300"/>
                  </a:lnTo>
                  <a:lnTo>
                    <a:pt x="15900" y="1403"/>
                  </a:lnTo>
                  <a:lnTo>
                    <a:pt x="15840" y="1405"/>
                  </a:lnTo>
                  <a:lnTo>
                    <a:pt x="15806" y="1296"/>
                  </a:lnTo>
                  <a:lnTo>
                    <a:pt x="15726" y="1252"/>
                  </a:lnTo>
                  <a:lnTo>
                    <a:pt x="15631" y="1267"/>
                  </a:lnTo>
                  <a:lnTo>
                    <a:pt x="15605" y="1192"/>
                  </a:lnTo>
                  <a:cubicBezTo>
                    <a:pt x="15584" y="1165"/>
                    <a:pt x="15559" y="1144"/>
                    <a:pt x="15531" y="1131"/>
                  </a:cubicBezTo>
                  <a:cubicBezTo>
                    <a:pt x="15512" y="1122"/>
                    <a:pt x="15491" y="1117"/>
                    <a:pt x="15471" y="1117"/>
                  </a:cubicBezTo>
                  <a:lnTo>
                    <a:pt x="15344" y="1117"/>
                  </a:lnTo>
                  <a:lnTo>
                    <a:pt x="15199" y="1177"/>
                  </a:lnTo>
                  <a:lnTo>
                    <a:pt x="15108" y="1170"/>
                  </a:lnTo>
                  <a:lnTo>
                    <a:pt x="14956" y="1162"/>
                  </a:lnTo>
                  <a:lnTo>
                    <a:pt x="14865" y="1119"/>
                  </a:lnTo>
                  <a:cubicBezTo>
                    <a:pt x="14833" y="1105"/>
                    <a:pt x="14801" y="1091"/>
                    <a:pt x="14769" y="1075"/>
                  </a:cubicBezTo>
                  <a:cubicBezTo>
                    <a:pt x="14722" y="1053"/>
                    <a:pt x="14676" y="1028"/>
                    <a:pt x="14628" y="1010"/>
                  </a:cubicBezTo>
                  <a:cubicBezTo>
                    <a:pt x="14586" y="993"/>
                    <a:pt x="14542" y="981"/>
                    <a:pt x="14498" y="973"/>
                  </a:cubicBezTo>
                  <a:lnTo>
                    <a:pt x="14362" y="995"/>
                  </a:lnTo>
                  <a:lnTo>
                    <a:pt x="14227" y="1051"/>
                  </a:lnTo>
                  <a:lnTo>
                    <a:pt x="14126" y="1073"/>
                  </a:lnTo>
                  <a:lnTo>
                    <a:pt x="14007" y="1095"/>
                  </a:lnTo>
                  <a:lnTo>
                    <a:pt x="13915" y="1160"/>
                  </a:lnTo>
                  <a:lnTo>
                    <a:pt x="13864" y="1223"/>
                  </a:lnTo>
                  <a:lnTo>
                    <a:pt x="13791" y="1318"/>
                  </a:lnTo>
                  <a:cubicBezTo>
                    <a:pt x="13779" y="1341"/>
                    <a:pt x="13766" y="1364"/>
                    <a:pt x="13753" y="1386"/>
                  </a:cubicBezTo>
                  <a:cubicBezTo>
                    <a:pt x="13728" y="1427"/>
                    <a:pt x="13701" y="1467"/>
                    <a:pt x="13670" y="1500"/>
                  </a:cubicBezTo>
                  <a:cubicBezTo>
                    <a:pt x="13638" y="1533"/>
                    <a:pt x="13603" y="1560"/>
                    <a:pt x="13565" y="1580"/>
                  </a:cubicBezTo>
                  <a:lnTo>
                    <a:pt x="13469" y="1480"/>
                  </a:lnTo>
                  <a:lnTo>
                    <a:pt x="13459" y="1310"/>
                  </a:lnTo>
                  <a:lnTo>
                    <a:pt x="13425" y="1176"/>
                  </a:lnTo>
                  <a:lnTo>
                    <a:pt x="13378" y="1120"/>
                  </a:lnTo>
                  <a:lnTo>
                    <a:pt x="13268" y="1101"/>
                  </a:lnTo>
                  <a:lnTo>
                    <a:pt x="13148" y="1115"/>
                  </a:lnTo>
                  <a:lnTo>
                    <a:pt x="13089" y="1183"/>
                  </a:lnTo>
                  <a:lnTo>
                    <a:pt x="13018" y="1183"/>
                  </a:lnTo>
                  <a:lnTo>
                    <a:pt x="12818" y="1192"/>
                  </a:lnTo>
                  <a:lnTo>
                    <a:pt x="12642" y="1192"/>
                  </a:lnTo>
                  <a:lnTo>
                    <a:pt x="12500" y="1104"/>
                  </a:lnTo>
                  <a:lnTo>
                    <a:pt x="12494" y="1027"/>
                  </a:lnTo>
                  <a:lnTo>
                    <a:pt x="12560" y="956"/>
                  </a:lnTo>
                  <a:lnTo>
                    <a:pt x="12650" y="915"/>
                  </a:lnTo>
                  <a:lnTo>
                    <a:pt x="12674" y="840"/>
                  </a:lnTo>
                  <a:lnTo>
                    <a:pt x="12555" y="840"/>
                  </a:lnTo>
                  <a:lnTo>
                    <a:pt x="12364" y="876"/>
                  </a:lnTo>
                  <a:lnTo>
                    <a:pt x="12266" y="825"/>
                  </a:lnTo>
                  <a:lnTo>
                    <a:pt x="12129" y="723"/>
                  </a:lnTo>
                  <a:lnTo>
                    <a:pt x="11999" y="650"/>
                  </a:lnTo>
                  <a:lnTo>
                    <a:pt x="11913" y="614"/>
                  </a:lnTo>
                  <a:lnTo>
                    <a:pt x="11760" y="572"/>
                  </a:lnTo>
                  <a:lnTo>
                    <a:pt x="11642" y="550"/>
                  </a:lnTo>
                  <a:lnTo>
                    <a:pt x="11514" y="550"/>
                  </a:lnTo>
                  <a:lnTo>
                    <a:pt x="11415" y="558"/>
                  </a:lnTo>
                  <a:lnTo>
                    <a:pt x="11319" y="601"/>
                  </a:lnTo>
                  <a:lnTo>
                    <a:pt x="11143" y="637"/>
                  </a:lnTo>
                  <a:lnTo>
                    <a:pt x="11018" y="616"/>
                  </a:lnTo>
                  <a:lnTo>
                    <a:pt x="10847" y="514"/>
                  </a:lnTo>
                  <a:lnTo>
                    <a:pt x="10762" y="449"/>
                  </a:lnTo>
                  <a:lnTo>
                    <a:pt x="10681" y="458"/>
                  </a:lnTo>
                  <a:lnTo>
                    <a:pt x="10573" y="509"/>
                  </a:lnTo>
                  <a:lnTo>
                    <a:pt x="10499" y="546"/>
                  </a:lnTo>
                  <a:lnTo>
                    <a:pt x="10376" y="524"/>
                  </a:lnTo>
                  <a:lnTo>
                    <a:pt x="10291" y="502"/>
                  </a:lnTo>
                  <a:lnTo>
                    <a:pt x="10121" y="517"/>
                  </a:lnTo>
                  <a:lnTo>
                    <a:pt x="9918" y="575"/>
                  </a:lnTo>
                  <a:lnTo>
                    <a:pt x="9714" y="655"/>
                  </a:lnTo>
                  <a:lnTo>
                    <a:pt x="9448" y="747"/>
                  </a:lnTo>
                  <a:lnTo>
                    <a:pt x="9329" y="769"/>
                  </a:lnTo>
                  <a:lnTo>
                    <a:pt x="8951" y="819"/>
                  </a:lnTo>
                  <a:lnTo>
                    <a:pt x="8616" y="776"/>
                  </a:lnTo>
                  <a:lnTo>
                    <a:pt x="8127" y="613"/>
                  </a:lnTo>
                  <a:lnTo>
                    <a:pt x="7941" y="509"/>
                  </a:lnTo>
                  <a:lnTo>
                    <a:pt x="7648" y="483"/>
                  </a:lnTo>
                  <a:lnTo>
                    <a:pt x="7075" y="407"/>
                  </a:lnTo>
                  <a:lnTo>
                    <a:pt x="6936" y="356"/>
                  </a:lnTo>
                  <a:lnTo>
                    <a:pt x="6817" y="290"/>
                  </a:lnTo>
                  <a:lnTo>
                    <a:pt x="6682" y="254"/>
                  </a:lnTo>
                  <a:lnTo>
                    <a:pt x="6466" y="217"/>
                  </a:lnTo>
                  <a:lnTo>
                    <a:pt x="6284" y="195"/>
                  </a:lnTo>
                  <a:lnTo>
                    <a:pt x="6126" y="188"/>
                  </a:lnTo>
                  <a:lnTo>
                    <a:pt x="5969" y="188"/>
                  </a:lnTo>
                  <a:lnTo>
                    <a:pt x="5690" y="225"/>
                  </a:lnTo>
                  <a:lnTo>
                    <a:pt x="5320" y="268"/>
                  </a:lnTo>
                  <a:lnTo>
                    <a:pt x="5074" y="361"/>
                  </a:lnTo>
                  <a:lnTo>
                    <a:pt x="4688" y="433"/>
                  </a:lnTo>
                  <a:lnTo>
                    <a:pt x="4586" y="477"/>
                  </a:lnTo>
                  <a:lnTo>
                    <a:pt x="4348" y="572"/>
                  </a:lnTo>
                  <a:lnTo>
                    <a:pt x="4054" y="701"/>
                  </a:lnTo>
                  <a:lnTo>
                    <a:pt x="3823" y="793"/>
                  </a:lnTo>
                  <a:lnTo>
                    <a:pt x="3588" y="866"/>
                  </a:lnTo>
                  <a:lnTo>
                    <a:pt x="3471" y="862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7" name="ïS1ïḋe">
              <a:extLst>
                <a:ext uri="{FF2B5EF4-FFF2-40B4-BE49-F238E27FC236}">
                  <a16:creationId xmlns:a16="http://schemas.microsoft.com/office/drawing/2014/main" id="{784F6C74-FD21-4F8B-A6B3-131432156901}"/>
                </a:ext>
              </a:extLst>
            </p:cNvPr>
            <p:cNvSpPr/>
            <p:nvPr/>
          </p:nvSpPr>
          <p:spPr>
            <a:xfrm>
              <a:off x="2659645" y="1473576"/>
              <a:ext cx="486286" cy="175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34" y="1167"/>
                  </a:moveTo>
                  <a:lnTo>
                    <a:pt x="4811" y="2252"/>
                  </a:lnTo>
                  <a:lnTo>
                    <a:pt x="2967" y="4498"/>
                  </a:lnTo>
                  <a:lnTo>
                    <a:pt x="1963" y="5618"/>
                  </a:lnTo>
                  <a:lnTo>
                    <a:pt x="576" y="7014"/>
                  </a:lnTo>
                  <a:lnTo>
                    <a:pt x="80" y="8227"/>
                  </a:lnTo>
                  <a:lnTo>
                    <a:pt x="0" y="9312"/>
                  </a:lnTo>
                  <a:lnTo>
                    <a:pt x="451" y="10588"/>
                  </a:lnTo>
                  <a:lnTo>
                    <a:pt x="1016" y="11735"/>
                  </a:lnTo>
                  <a:cubicBezTo>
                    <a:pt x="1189" y="11851"/>
                    <a:pt x="1367" y="11914"/>
                    <a:pt x="1545" y="11921"/>
                  </a:cubicBezTo>
                  <a:cubicBezTo>
                    <a:pt x="2101" y="11944"/>
                    <a:pt x="2642" y="11441"/>
                    <a:pt x="3079" y="10495"/>
                  </a:cubicBezTo>
                  <a:lnTo>
                    <a:pt x="3970" y="9406"/>
                  </a:lnTo>
                  <a:lnTo>
                    <a:pt x="5427" y="8286"/>
                  </a:lnTo>
                  <a:lnTo>
                    <a:pt x="6330" y="8286"/>
                  </a:lnTo>
                  <a:lnTo>
                    <a:pt x="7392" y="10183"/>
                  </a:lnTo>
                  <a:lnTo>
                    <a:pt x="7965" y="10836"/>
                  </a:lnTo>
                  <a:lnTo>
                    <a:pt x="7774" y="11797"/>
                  </a:lnTo>
                  <a:lnTo>
                    <a:pt x="7111" y="12073"/>
                  </a:lnTo>
                  <a:cubicBezTo>
                    <a:pt x="6813" y="12042"/>
                    <a:pt x="6516" y="12011"/>
                    <a:pt x="6219" y="11980"/>
                  </a:cubicBezTo>
                  <a:cubicBezTo>
                    <a:pt x="5914" y="11948"/>
                    <a:pt x="5609" y="11917"/>
                    <a:pt x="5304" y="11886"/>
                  </a:cubicBezTo>
                  <a:lnTo>
                    <a:pt x="5201" y="13473"/>
                  </a:lnTo>
                  <a:lnTo>
                    <a:pt x="6409" y="14126"/>
                  </a:lnTo>
                  <a:cubicBezTo>
                    <a:pt x="6963" y="14051"/>
                    <a:pt x="7516" y="13958"/>
                    <a:pt x="8069" y="13846"/>
                  </a:cubicBezTo>
                  <a:cubicBezTo>
                    <a:pt x="8714" y="13716"/>
                    <a:pt x="9358" y="13560"/>
                    <a:pt x="10001" y="13380"/>
                  </a:cubicBezTo>
                  <a:lnTo>
                    <a:pt x="10642" y="15239"/>
                  </a:lnTo>
                  <a:lnTo>
                    <a:pt x="9896" y="15981"/>
                  </a:lnTo>
                  <a:cubicBezTo>
                    <a:pt x="9546" y="16191"/>
                    <a:pt x="9192" y="16347"/>
                    <a:pt x="8836" y="16448"/>
                  </a:cubicBezTo>
                  <a:cubicBezTo>
                    <a:pt x="7951" y="16697"/>
                    <a:pt x="7059" y="16604"/>
                    <a:pt x="6183" y="16172"/>
                  </a:cubicBezTo>
                  <a:lnTo>
                    <a:pt x="4831" y="16172"/>
                  </a:lnTo>
                  <a:lnTo>
                    <a:pt x="4764" y="17467"/>
                  </a:lnTo>
                  <a:lnTo>
                    <a:pt x="5860" y="18555"/>
                  </a:lnTo>
                  <a:lnTo>
                    <a:pt x="7450" y="19951"/>
                  </a:lnTo>
                  <a:lnTo>
                    <a:pt x="9207" y="21320"/>
                  </a:lnTo>
                  <a:lnTo>
                    <a:pt x="10369" y="21600"/>
                  </a:lnTo>
                  <a:lnTo>
                    <a:pt x="11950" y="21507"/>
                  </a:lnTo>
                  <a:lnTo>
                    <a:pt x="13656" y="20231"/>
                  </a:lnTo>
                  <a:cubicBezTo>
                    <a:pt x="13887" y="19682"/>
                    <a:pt x="14168" y="19316"/>
                    <a:pt x="14469" y="19174"/>
                  </a:cubicBezTo>
                  <a:cubicBezTo>
                    <a:pt x="14818" y="19009"/>
                    <a:pt x="15172" y="19150"/>
                    <a:pt x="15519" y="19329"/>
                  </a:cubicBezTo>
                  <a:cubicBezTo>
                    <a:pt x="15975" y="19564"/>
                    <a:pt x="16427" y="19863"/>
                    <a:pt x="16872" y="20224"/>
                  </a:cubicBezTo>
                  <a:lnTo>
                    <a:pt x="18689" y="19850"/>
                  </a:lnTo>
                  <a:lnTo>
                    <a:pt x="20146" y="18544"/>
                  </a:lnTo>
                  <a:lnTo>
                    <a:pt x="21195" y="17237"/>
                  </a:lnTo>
                  <a:lnTo>
                    <a:pt x="21600" y="15873"/>
                  </a:lnTo>
                  <a:lnTo>
                    <a:pt x="21374" y="15130"/>
                  </a:lnTo>
                  <a:cubicBezTo>
                    <a:pt x="21049" y="15131"/>
                    <a:pt x="20734" y="14814"/>
                    <a:pt x="20486" y="14235"/>
                  </a:cubicBezTo>
                  <a:cubicBezTo>
                    <a:pt x="20325" y="13859"/>
                    <a:pt x="20198" y="13383"/>
                    <a:pt x="20115" y="12847"/>
                  </a:cubicBezTo>
                  <a:cubicBezTo>
                    <a:pt x="20094" y="12509"/>
                    <a:pt x="20094" y="12163"/>
                    <a:pt x="20115" y="11824"/>
                  </a:cubicBezTo>
                  <a:cubicBezTo>
                    <a:pt x="20168" y="10953"/>
                    <a:pt x="20353" y="10185"/>
                    <a:pt x="20623" y="9709"/>
                  </a:cubicBezTo>
                  <a:lnTo>
                    <a:pt x="21199" y="6443"/>
                  </a:lnTo>
                  <a:lnTo>
                    <a:pt x="21301" y="5513"/>
                  </a:lnTo>
                  <a:cubicBezTo>
                    <a:pt x="21336" y="5080"/>
                    <a:pt x="21268" y="4633"/>
                    <a:pt x="21131" y="4397"/>
                  </a:cubicBezTo>
                  <a:cubicBezTo>
                    <a:pt x="20903" y="4004"/>
                    <a:pt x="20627" y="4349"/>
                    <a:pt x="20376" y="4646"/>
                  </a:cubicBezTo>
                  <a:cubicBezTo>
                    <a:pt x="20058" y="5024"/>
                    <a:pt x="19716" y="5284"/>
                    <a:pt x="19439" y="5860"/>
                  </a:cubicBezTo>
                  <a:cubicBezTo>
                    <a:pt x="19169" y="6418"/>
                    <a:pt x="18986" y="7219"/>
                    <a:pt x="18761" y="7909"/>
                  </a:cubicBezTo>
                  <a:cubicBezTo>
                    <a:pt x="18530" y="8617"/>
                    <a:pt x="18255" y="9207"/>
                    <a:pt x="17949" y="9651"/>
                  </a:cubicBezTo>
                  <a:lnTo>
                    <a:pt x="17192" y="8997"/>
                  </a:lnTo>
                  <a:cubicBezTo>
                    <a:pt x="17245" y="8451"/>
                    <a:pt x="17264" y="7885"/>
                    <a:pt x="17249" y="7321"/>
                  </a:cubicBezTo>
                  <a:cubicBezTo>
                    <a:pt x="17234" y="6788"/>
                    <a:pt x="17188" y="6264"/>
                    <a:pt x="17113" y="5770"/>
                  </a:cubicBezTo>
                  <a:lnTo>
                    <a:pt x="16235" y="5863"/>
                  </a:lnTo>
                  <a:lnTo>
                    <a:pt x="15637" y="7539"/>
                  </a:lnTo>
                  <a:lnTo>
                    <a:pt x="14936" y="7349"/>
                  </a:lnTo>
                  <a:lnTo>
                    <a:pt x="14394" y="6820"/>
                  </a:lnTo>
                  <a:lnTo>
                    <a:pt x="13160" y="5925"/>
                  </a:lnTo>
                  <a:lnTo>
                    <a:pt x="12891" y="4996"/>
                  </a:lnTo>
                  <a:lnTo>
                    <a:pt x="12371" y="3658"/>
                  </a:lnTo>
                  <a:lnTo>
                    <a:pt x="11460" y="2356"/>
                  </a:lnTo>
                  <a:lnTo>
                    <a:pt x="10150" y="1298"/>
                  </a:lnTo>
                  <a:lnTo>
                    <a:pt x="9103" y="649"/>
                  </a:lnTo>
                  <a:lnTo>
                    <a:pt x="8371" y="2"/>
                  </a:lnTo>
                  <a:lnTo>
                    <a:pt x="7461" y="0"/>
                  </a:lnTo>
                  <a:lnTo>
                    <a:pt x="6933" y="376"/>
                  </a:lnTo>
                  <a:lnTo>
                    <a:pt x="5634" y="1167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8" name="ïśḻíḓê">
              <a:extLst>
                <a:ext uri="{FF2B5EF4-FFF2-40B4-BE49-F238E27FC236}">
                  <a16:creationId xmlns:a16="http://schemas.microsoft.com/office/drawing/2014/main" id="{83192F97-F7AF-44DF-8A82-F90276B145B6}"/>
                </a:ext>
              </a:extLst>
            </p:cNvPr>
            <p:cNvSpPr/>
            <p:nvPr/>
          </p:nvSpPr>
          <p:spPr>
            <a:xfrm>
              <a:off x="3184375" y="1615331"/>
              <a:ext cx="84303" cy="41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70" y="2473"/>
                  </a:moveTo>
                  <a:lnTo>
                    <a:pt x="5361" y="4164"/>
                  </a:lnTo>
                  <a:lnTo>
                    <a:pt x="2017" y="7047"/>
                  </a:lnTo>
                  <a:lnTo>
                    <a:pt x="0" y="10954"/>
                  </a:lnTo>
                  <a:lnTo>
                    <a:pt x="2552" y="17693"/>
                  </a:lnTo>
                  <a:lnTo>
                    <a:pt x="5850" y="21600"/>
                  </a:lnTo>
                  <a:cubicBezTo>
                    <a:pt x="7389" y="21202"/>
                    <a:pt x="8897" y="20415"/>
                    <a:pt x="10337" y="19256"/>
                  </a:cubicBezTo>
                  <a:cubicBezTo>
                    <a:pt x="12339" y="17645"/>
                    <a:pt x="14178" y="15341"/>
                    <a:pt x="16135" y="13527"/>
                  </a:cubicBezTo>
                  <a:cubicBezTo>
                    <a:pt x="17883" y="11907"/>
                    <a:pt x="19716" y="10684"/>
                    <a:pt x="21600" y="9880"/>
                  </a:cubicBezTo>
                  <a:lnTo>
                    <a:pt x="21014" y="4151"/>
                  </a:lnTo>
                  <a:lnTo>
                    <a:pt x="17112" y="2719"/>
                  </a:lnTo>
                  <a:lnTo>
                    <a:pt x="14661" y="0"/>
                  </a:lnTo>
                  <a:lnTo>
                    <a:pt x="10670" y="2473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9" name="ïśľidê">
              <a:extLst>
                <a:ext uri="{FF2B5EF4-FFF2-40B4-BE49-F238E27FC236}">
                  <a16:creationId xmlns:a16="http://schemas.microsoft.com/office/drawing/2014/main" id="{43D82AE8-4DED-4A9C-8C2F-F42AC51BAFA4}"/>
                </a:ext>
              </a:extLst>
            </p:cNvPr>
            <p:cNvSpPr/>
            <p:nvPr/>
          </p:nvSpPr>
          <p:spPr>
            <a:xfrm>
              <a:off x="3215588" y="1484505"/>
              <a:ext cx="150776" cy="76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55" y="8070"/>
                  </a:moveTo>
                  <a:lnTo>
                    <a:pt x="7801" y="11552"/>
                  </a:lnTo>
                  <a:lnTo>
                    <a:pt x="5516" y="10656"/>
                  </a:lnTo>
                  <a:lnTo>
                    <a:pt x="2915" y="8883"/>
                  </a:lnTo>
                  <a:lnTo>
                    <a:pt x="484" y="9938"/>
                  </a:lnTo>
                  <a:lnTo>
                    <a:pt x="0" y="12339"/>
                  </a:lnTo>
                  <a:lnTo>
                    <a:pt x="2322" y="13819"/>
                  </a:lnTo>
                  <a:lnTo>
                    <a:pt x="4989" y="16372"/>
                  </a:lnTo>
                  <a:lnTo>
                    <a:pt x="6259" y="21600"/>
                  </a:lnTo>
                  <a:lnTo>
                    <a:pt x="8764" y="21166"/>
                  </a:lnTo>
                  <a:lnTo>
                    <a:pt x="11419" y="18835"/>
                  </a:lnTo>
                  <a:lnTo>
                    <a:pt x="13595" y="17559"/>
                  </a:lnTo>
                  <a:lnTo>
                    <a:pt x="16209" y="16717"/>
                  </a:lnTo>
                  <a:lnTo>
                    <a:pt x="18103" y="12039"/>
                  </a:lnTo>
                  <a:lnTo>
                    <a:pt x="18868" y="8289"/>
                  </a:lnTo>
                  <a:lnTo>
                    <a:pt x="21600" y="2573"/>
                  </a:lnTo>
                  <a:lnTo>
                    <a:pt x="21345" y="797"/>
                  </a:lnTo>
                  <a:lnTo>
                    <a:pt x="19965" y="0"/>
                  </a:lnTo>
                  <a:lnTo>
                    <a:pt x="18121" y="1761"/>
                  </a:lnTo>
                  <a:lnTo>
                    <a:pt x="15430" y="3083"/>
                  </a:lnTo>
                  <a:cubicBezTo>
                    <a:pt x="14909" y="2790"/>
                    <a:pt x="14357" y="2790"/>
                    <a:pt x="13836" y="3083"/>
                  </a:cubicBezTo>
                  <a:cubicBezTo>
                    <a:pt x="13246" y="3416"/>
                    <a:pt x="12725" y="4109"/>
                    <a:pt x="12352" y="5060"/>
                  </a:cubicBezTo>
                  <a:lnTo>
                    <a:pt x="9855" y="807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0" name="îSļiḍe">
              <a:extLst>
                <a:ext uri="{FF2B5EF4-FFF2-40B4-BE49-F238E27FC236}">
                  <a16:creationId xmlns:a16="http://schemas.microsoft.com/office/drawing/2014/main" id="{11301794-4396-4B41-87B1-16718F205DB7}"/>
                </a:ext>
              </a:extLst>
            </p:cNvPr>
            <p:cNvSpPr/>
            <p:nvPr/>
          </p:nvSpPr>
          <p:spPr>
            <a:xfrm>
              <a:off x="3377772" y="1484037"/>
              <a:ext cx="117289" cy="51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83" y="0"/>
                  </a:moveTo>
                  <a:lnTo>
                    <a:pt x="11928" y="3126"/>
                  </a:lnTo>
                  <a:lnTo>
                    <a:pt x="8108" y="3244"/>
                  </a:lnTo>
                  <a:lnTo>
                    <a:pt x="5428" y="5147"/>
                  </a:lnTo>
                  <a:lnTo>
                    <a:pt x="1745" y="9615"/>
                  </a:lnTo>
                  <a:lnTo>
                    <a:pt x="0" y="15547"/>
                  </a:lnTo>
                  <a:lnTo>
                    <a:pt x="588" y="20642"/>
                  </a:lnTo>
                  <a:lnTo>
                    <a:pt x="3255" y="21600"/>
                  </a:lnTo>
                  <a:lnTo>
                    <a:pt x="5550" y="17130"/>
                  </a:lnTo>
                  <a:lnTo>
                    <a:pt x="11731" y="15960"/>
                  </a:lnTo>
                  <a:lnTo>
                    <a:pt x="16226" y="17237"/>
                  </a:lnTo>
                  <a:lnTo>
                    <a:pt x="19914" y="14058"/>
                  </a:lnTo>
                  <a:lnTo>
                    <a:pt x="21459" y="10547"/>
                  </a:lnTo>
                  <a:lnTo>
                    <a:pt x="21600" y="3750"/>
                  </a:lnTo>
                  <a:lnTo>
                    <a:pt x="20248" y="1848"/>
                  </a:lnTo>
                  <a:lnTo>
                    <a:pt x="16283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1" name="îşḷîdè">
              <a:extLst>
                <a:ext uri="{FF2B5EF4-FFF2-40B4-BE49-F238E27FC236}">
                  <a16:creationId xmlns:a16="http://schemas.microsoft.com/office/drawing/2014/main" id="{775ABAFD-6B55-4270-B465-AEC17575D124}"/>
                </a:ext>
              </a:extLst>
            </p:cNvPr>
            <p:cNvSpPr/>
            <p:nvPr/>
          </p:nvSpPr>
          <p:spPr>
            <a:xfrm>
              <a:off x="3537340" y="1418200"/>
              <a:ext cx="289161" cy="66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38" y="93"/>
                  </a:moveTo>
                  <a:lnTo>
                    <a:pt x="2736" y="1503"/>
                  </a:lnTo>
                  <a:lnTo>
                    <a:pt x="1623" y="3591"/>
                  </a:lnTo>
                  <a:lnTo>
                    <a:pt x="622" y="6051"/>
                  </a:lnTo>
                  <a:lnTo>
                    <a:pt x="0" y="11309"/>
                  </a:lnTo>
                  <a:cubicBezTo>
                    <a:pt x="23" y="12625"/>
                    <a:pt x="147" y="13870"/>
                    <a:pt x="350" y="14850"/>
                  </a:cubicBezTo>
                  <a:cubicBezTo>
                    <a:pt x="1005" y="17999"/>
                    <a:pt x="2162" y="17761"/>
                    <a:pt x="2744" y="14356"/>
                  </a:cubicBezTo>
                  <a:lnTo>
                    <a:pt x="5745" y="14109"/>
                  </a:lnTo>
                  <a:lnTo>
                    <a:pt x="6941" y="15344"/>
                  </a:lnTo>
                  <a:lnTo>
                    <a:pt x="7732" y="17545"/>
                  </a:lnTo>
                  <a:lnTo>
                    <a:pt x="11998" y="18080"/>
                  </a:lnTo>
                  <a:lnTo>
                    <a:pt x="14484" y="17092"/>
                  </a:lnTo>
                  <a:lnTo>
                    <a:pt x="15087" y="21600"/>
                  </a:lnTo>
                  <a:lnTo>
                    <a:pt x="16550" y="21600"/>
                  </a:lnTo>
                  <a:lnTo>
                    <a:pt x="17231" y="19140"/>
                  </a:lnTo>
                  <a:lnTo>
                    <a:pt x="18865" y="15518"/>
                  </a:lnTo>
                  <a:lnTo>
                    <a:pt x="20308" y="14036"/>
                  </a:lnTo>
                  <a:lnTo>
                    <a:pt x="21600" y="11412"/>
                  </a:lnTo>
                  <a:cubicBezTo>
                    <a:pt x="21334" y="10787"/>
                    <a:pt x="21058" y="10251"/>
                    <a:pt x="20774" y="9806"/>
                  </a:cubicBezTo>
                  <a:cubicBezTo>
                    <a:pt x="20288" y="9047"/>
                    <a:pt x="19783" y="8563"/>
                    <a:pt x="19275" y="8160"/>
                  </a:cubicBezTo>
                  <a:cubicBezTo>
                    <a:pt x="18598" y="7622"/>
                    <a:pt x="17913" y="7228"/>
                    <a:pt x="17224" y="7172"/>
                  </a:cubicBezTo>
                  <a:cubicBezTo>
                    <a:pt x="16485" y="7113"/>
                    <a:pt x="15746" y="7444"/>
                    <a:pt x="15026" y="8160"/>
                  </a:cubicBezTo>
                  <a:lnTo>
                    <a:pt x="12369" y="8407"/>
                  </a:lnTo>
                  <a:lnTo>
                    <a:pt x="10911" y="9394"/>
                  </a:lnTo>
                  <a:lnTo>
                    <a:pt x="8883" y="10619"/>
                  </a:lnTo>
                  <a:lnTo>
                    <a:pt x="7915" y="8232"/>
                  </a:lnTo>
                  <a:lnTo>
                    <a:pt x="5806" y="3786"/>
                  </a:lnTo>
                  <a:lnTo>
                    <a:pt x="5241" y="0"/>
                  </a:lnTo>
                  <a:lnTo>
                    <a:pt x="3838" y="93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2" name="íSḻiḓê">
              <a:extLst>
                <a:ext uri="{FF2B5EF4-FFF2-40B4-BE49-F238E27FC236}">
                  <a16:creationId xmlns:a16="http://schemas.microsoft.com/office/drawing/2014/main" id="{7DCE6C33-F94C-4215-88F4-D6486F865A29}"/>
                </a:ext>
              </a:extLst>
            </p:cNvPr>
            <p:cNvSpPr/>
            <p:nvPr/>
          </p:nvSpPr>
          <p:spPr>
            <a:xfrm>
              <a:off x="3672980" y="1247323"/>
              <a:ext cx="662519" cy="187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61" y="13378"/>
                  </a:moveTo>
                  <a:lnTo>
                    <a:pt x="5088" y="13526"/>
                  </a:lnTo>
                  <a:lnTo>
                    <a:pt x="4669" y="12962"/>
                  </a:lnTo>
                  <a:lnTo>
                    <a:pt x="4219" y="12959"/>
                  </a:lnTo>
                  <a:lnTo>
                    <a:pt x="3753" y="12614"/>
                  </a:lnTo>
                  <a:lnTo>
                    <a:pt x="3243" y="12700"/>
                  </a:lnTo>
                  <a:lnTo>
                    <a:pt x="3001" y="13654"/>
                  </a:lnTo>
                  <a:lnTo>
                    <a:pt x="3447" y="14348"/>
                  </a:lnTo>
                  <a:lnTo>
                    <a:pt x="4117" y="13825"/>
                  </a:lnTo>
                  <a:lnTo>
                    <a:pt x="4612" y="14954"/>
                  </a:lnTo>
                  <a:lnTo>
                    <a:pt x="4247" y="16144"/>
                  </a:lnTo>
                  <a:lnTo>
                    <a:pt x="3401" y="16493"/>
                  </a:lnTo>
                  <a:lnTo>
                    <a:pt x="3037" y="17070"/>
                  </a:lnTo>
                  <a:lnTo>
                    <a:pt x="2338" y="17502"/>
                  </a:lnTo>
                  <a:lnTo>
                    <a:pt x="1089" y="17154"/>
                  </a:lnTo>
                  <a:lnTo>
                    <a:pt x="368" y="16144"/>
                  </a:lnTo>
                  <a:lnTo>
                    <a:pt x="0" y="16754"/>
                  </a:lnTo>
                  <a:lnTo>
                    <a:pt x="473" y="17680"/>
                  </a:lnTo>
                  <a:lnTo>
                    <a:pt x="1410" y="19248"/>
                  </a:lnTo>
                  <a:cubicBezTo>
                    <a:pt x="1564" y="19437"/>
                    <a:pt x="1722" y="19583"/>
                    <a:pt x="1882" y="19684"/>
                  </a:cubicBezTo>
                  <a:cubicBezTo>
                    <a:pt x="2315" y="19954"/>
                    <a:pt x="2758" y="19895"/>
                    <a:pt x="3184" y="19509"/>
                  </a:cubicBezTo>
                  <a:lnTo>
                    <a:pt x="4003" y="18899"/>
                  </a:lnTo>
                  <a:lnTo>
                    <a:pt x="4865" y="19684"/>
                  </a:lnTo>
                  <a:lnTo>
                    <a:pt x="5810" y="21600"/>
                  </a:lnTo>
                  <a:lnTo>
                    <a:pt x="6299" y="20087"/>
                  </a:lnTo>
                  <a:cubicBezTo>
                    <a:pt x="6564" y="19546"/>
                    <a:pt x="6838" y="19061"/>
                    <a:pt x="7119" y="18634"/>
                  </a:cubicBezTo>
                  <a:cubicBezTo>
                    <a:pt x="7498" y="18061"/>
                    <a:pt x="7889" y="17595"/>
                    <a:pt x="8288" y="17241"/>
                  </a:cubicBezTo>
                  <a:lnTo>
                    <a:pt x="8943" y="16573"/>
                  </a:lnTo>
                  <a:cubicBezTo>
                    <a:pt x="9325" y="16367"/>
                    <a:pt x="9696" y="15967"/>
                    <a:pt x="10045" y="15386"/>
                  </a:cubicBezTo>
                  <a:cubicBezTo>
                    <a:pt x="10339" y="14896"/>
                    <a:pt x="10614" y="14282"/>
                    <a:pt x="10865" y="13557"/>
                  </a:cubicBezTo>
                  <a:lnTo>
                    <a:pt x="11910" y="11553"/>
                  </a:lnTo>
                  <a:lnTo>
                    <a:pt x="12755" y="10329"/>
                  </a:lnTo>
                  <a:lnTo>
                    <a:pt x="14123" y="9460"/>
                  </a:lnTo>
                  <a:lnTo>
                    <a:pt x="15016" y="8853"/>
                  </a:lnTo>
                  <a:lnTo>
                    <a:pt x="16306" y="7600"/>
                  </a:lnTo>
                  <a:lnTo>
                    <a:pt x="17582" y="6587"/>
                  </a:lnTo>
                  <a:lnTo>
                    <a:pt x="19014" y="5139"/>
                  </a:lnTo>
                  <a:lnTo>
                    <a:pt x="20556" y="3047"/>
                  </a:lnTo>
                  <a:lnTo>
                    <a:pt x="21202" y="1453"/>
                  </a:lnTo>
                  <a:lnTo>
                    <a:pt x="21600" y="174"/>
                  </a:lnTo>
                  <a:lnTo>
                    <a:pt x="21294" y="0"/>
                  </a:lnTo>
                  <a:lnTo>
                    <a:pt x="20633" y="10"/>
                  </a:lnTo>
                  <a:lnTo>
                    <a:pt x="19151" y="1139"/>
                  </a:lnTo>
                  <a:cubicBezTo>
                    <a:pt x="18849" y="1367"/>
                    <a:pt x="18545" y="1570"/>
                    <a:pt x="18239" y="1749"/>
                  </a:cubicBezTo>
                  <a:cubicBezTo>
                    <a:pt x="17545" y="2156"/>
                    <a:pt x="16846" y="2436"/>
                    <a:pt x="16143" y="2588"/>
                  </a:cubicBezTo>
                  <a:lnTo>
                    <a:pt x="14478" y="2326"/>
                  </a:lnTo>
                  <a:lnTo>
                    <a:pt x="13302" y="2239"/>
                  </a:lnTo>
                  <a:lnTo>
                    <a:pt x="12681" y="2239"/>
                  </a:lnTo>
                  <a:lnTo>
                    <a:pt x="11912" y="2497"/>
                  </a:lnTo>
                  <a:lnTo>
                    <a:pt x="10970" y="2932"/>
                  </a:lnTo>
                  <a:cubicBezTo>
                    <a:pt x="10552" y="3620"/>
                    <a:pt x="10097" y="3995"/>
                    <a:pt x="9635" y="4036"/>
                  </a:cubicBezTo>
                  <a:cubicBezTo>
                    <a:pt x="9179" y="4076"/>
                    <a:pt x="8728" y="3788"/>
                    <a:pt x="8276" y="3600"/>
                  </a:cubicBezTo>
                  <a:cubicBezTo>
                    <a:pt x="7888" y="3439"/>
                    <a:pt x="7498" y="3352"/>
                    <a:pt x="7108" y="3339"/>
                  </a:cubicBezTo>
                  <a:lnTo>
                    <a:pt x="6305" y="3339"/>
                  </a:lnTo>
                  <a:lnTo>
                    <a:pt x="5909" y="3945"/>
                  </a:lnTo>
                  <a:lnTo>
                    <a:pt x="6356" y="4864"/>
                  </a:lnTo>
                  <a:lnTo>
                    <a:pt x="6967" y="5096"/>
                  </a:lnTo>
                  <a:cubicBezTo>
                    <a:pt x="7229" y="5258"/>
                    <a:pt x="7491" y="5403"/>
                    <a:pt x="7755" y="5531"/>
                  </a:cubicBezTo>
                  <a:cubicBezTo>
                    <a:pt x="8151" y="5725"/>
                    <a:pt x="8549" y="5880"/>
                    <a:pt x="8948" y="5996"/>
                  </a:cubicBezTo>
                  <a:cubicBezTo>
                    <a:pt x="9130" y="6050"/>
                    <a:pt x="9312" y="6050"/>
                    <a:pt x="9493" y="5996"/>
                  </a:cubicBezTo>
                  <a:cubicBezTo>
                    <a:pt x="9721" y="5928"/>
                    <a:pt x="9946" y="5776"/>
                    <a:pt x="10171" y="5648"/>
                  </a:cubicBezTo>
                  <a:cubicBezTo>
                    <a:pt x="10400" y="5517"/>
                    <a:pt x="10629" y="5411"/>
                    <a:pt x="10859" y="5328"/>
                  </a:cubicBezTo>
                  <a:lnTo>
                    <a:pt x="11646" y="6374"/>
                  </a:lnTo>
                  <a:lnTo>
                    <a:pt x="11398" y="7992"/>
                  </a:lnTo>
                  <a:lnTo>
                    <a:pt x="10289" y="8686"/>
                  </a:lnTo>
                  <a:cubicBezTo>
                    <a:pt x="9973" y="8994"/>
                    <a:pt x="9649" y="9198"/>
                    <a:pt x="9321" y="9296"/>
                  </a:cubicBezTo>
                  <a:cubicBezTo>
                    <a:pt x="8943" y="9409"/>
                    <a:pt x="8562" y="9380"/>
                    <a:pt x="8186" y="9209"/>
                  </a:cubicBezTo>
                  <a:lnTo>
                    <a:pt x="7166" y="9034"/>
                  </a:lnTo>
                  <a:cubicBezTo>
                    <a:pt x="6949" y="8622"/>
                    <a:pt x="6715" y="8329"/>
                    <a:pt x="6473" y="8167"/>
                  </a:cubicBezTo>
                  <a:cubicBezTo>
                    <a:pt x="6175" y="7967"/>
                    <a:pt x="5868" y="7967"/>
                    <a:pt x="5570" y="8167"/>
                  </a:cubicBezTo>
                  <a:lnTo>
                    <a:pt x="4985" y="8744"/>
                  </a:lnTo>
                  <a:lnTo>
                    <a:pt x="5399" y="10189"/>
                  </a:lnTo>
                  <a:lnTo>
                    <a:pt x="5614" y="11056"/>
                  </a:lnTo>
                  <a:lnTo>
                    <a:pt x="5762" y="12595"/>
                  </a:lnTo>
                  <a:lnTo>
                    <a:pt x="5561" y="13378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3" name="îšliďê">
              <a:extLst>
                <a:ext uri="{FF2B5EF4-FFF2-40B4-BE49-F238E27FC236}">
                  <a16:creationId xmlns:a16="http://schemas.microsoft.com/office/drawing/2014/main" id="{039E95C0-4F75-4377-9999-A691E0390DF1}"/>
                </a:ext>
              </a:extLst>
            </p:cNvPr>
            <p:cNvSpPr/>
            <p:nvPr/>
          </p:nvSpPr>
          <p:spPr>
            <a:xfrm>
              <a:off x="4072085" y="1252852"/>
              <a:ext cx="1290276" cy="66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70" y="1596"/>
                  </a:moveTo>
                  <a:lnTo>
                    <a:pt x="3927" y="2113"/>
                  </a:lnTo>
                  <a:lnTo>
                    <a:pt x="2963" y="3015"/>
                  </a:lnTo>
                  <a:lnTo>
                    <a:pt x="2197" y="3378"/>
                  </a:lnTo>
                  <a:cubicBezTo>
                    <a:pt x="1959" y="3423"/>
                    <a:pt x="1720" y="3456"/>
                    <a:pt x="1481" y="3477"/>
                  </a:cubicBezTo>
                  <a:cubicBezTo>
                    <a:pt x="1325" y="3490"/>
                    <a:pt x="1168" y="3498"/>
                    <a:pt x="1012" y="3501"/>
                  </a:cubicBezTo>
                  <a:lnTo>
                    <a:pt x="480" y="3625"/>
                  </a:lnTo>
                  <a:lnTo>
                    <a:pt x="0" y="4046"/>
                  </a:lnTo>
                  <a:lnTo>
                    <a:pt x="205" y="4266"/>
                  </a:lnTo>
                  <a:lnTo>
                    <a:pt x="192" y="4578"/>
                  </a:lnTo>
                  <a:lnTo>
                    <a:pt x="145" y="4873"/>
                  </a:lnTo>
                  <a:lnTo>
                    <a:pt x="366" y="5235"/>
                  </a:lnTo>
                  <a:cubicBezTo>
                    <a:pt x="483" y="5325"/>
                    <a:pt x="606" y="5381"/>
                    <a:pt x="731" y="5399"/>
                  </a:cubicBezTo>
                  <a:cubicBezTo>
                    <a:pt x="871" y="5420"/>
                    <a:pt x="1012" y="5394"/>
                    <a:pt x="1152" y="5399"/>
                  </a:cubicBezTo>
                  <a:cubicBezTo>
                    <a:pt x="1276" y="5404"/>
                    <a:pt x="1400" y="5432"/>
                    <a:pt x="1522" y="5399"/>
                  </a:cubicBezTo>
                  <a:cubicBezTo>
                    <a:pt x="1649" y="5365"/>
                    <a:pt x="1769" y="5267"/>
                    <a:pt x="1892" y="5202"/>
                  </a:cubicBezTo>
                  <a:cubicBezTo>
                    <a:pt x="2058" y="5116"/>
                    <a:pt x="2231" y="5090"/>
                    <a:pt x="2402" y="5128"/>
                  </a:cubicBezTo>
                  <a:lnTo>
                    <a:pt x="2767" y="5276"/>
                  </a:lnTo>
                  <a:cubicBezTo>
                    <a:pt x="2900" y="5352"/>
                    <a:pt x="3033" y="5420"/>
                    <a:pt x="3167" y="5482"/>
                  </a:cubicBezTo>
                  <a:cubicBezTo>
                    <a:pt x="3243" y="5518"/>
                    <a:pt x="3319" y="5551"/>
                    <a:pt x="3395" y="5581"/>
                  </a:cubicBezTo>
                  <a:lnTo>
                    <a:pt x="3650" y="5902"/>
                  </a:lnTo>
                  <a:lnTo>
                    <a:pt x="4020" y="6514"/>
                  </a:lnTo>
                  <a:lnTo>
                    <a:pt x="4415" y="7659"/>
                  </a:lnTo>
                  <a:lnTo>
                    <a:pt x="4440" y="8450"/>
                  </a:lnTo>
                  <a:lnTo>
                    <a:pt x="4352" y="9024"/>
                  </a:lnTo>
                  <a:lnTo>
                    <a:pt x="4531" y="9485"/>
                  </a:lnTo>
                  <a:lnTo>
                    <a:pt x="4876" y="9749"/>
                  </a:lnTo>
                  <a:lnTo>
                    <a:pt x="5054" y="10490"/>
                  </a:lnTo>
                  <a:lnTo>
                    <a:pt x="5054" y="11980"/>
                  </a:lnTo>
                  <a:lnTo>
                    <a:pt x="4876" y="12838"/>
                  </a:lnTo>
                  <a:lnTo>
                    <a:pt x="4638" y="13183"/>
                  </a:lnTo>
                  <a:lnTo>
                    <a:pt x="3903" y="13807"/>
                  </a:lnTo>
                  <a:lnTo>
                    <a:pt x="3525" y="14343"/>
                  </a:lnTo>
                  <a:lnTo>
                    <a:pt x="3368" y="15002"/>
                  </a:lnTo>
                  <a:lnTo>
                    <a:pt x="3321" y="15677"/>
                  </a:lnTo>
                  <a:cubicBezTo>
                    <a:pt x="3404" y="15780"/>
                    <a:pt x="3470" y="15925"/>
                    <a:pt x="3512" y="16096"/>
                  </a:cubicBezTo>
                  <a:cubicBezTo>
                    <a:pt x="3580" y="16367"/>
                    <a:pt x="3585" y="16682"/>
                    <a:pt x="3525" y="16960"/>
                  </a:cubicBezTo>
                  <a:lnTo>
                    <a:pt x="3385" y="17619"/>
                  </a:lnTo>
                  <a:lnTo>
                    <a:pt x="3351" y="18130"/>
                  </a:lnTo>
                  <a:lnTo>
                    <a:pt x="3444" y="18881"/>
                  </a:lnTo>
                  <a:lnTo>
                    <a:pt x="3708" y="19400"/>
                  </a:lnTo>
                  <a:lnTo>
                    <a:pt x="4236" y="20174"/>
                  </a:lnTo>
                  <a:lnTo>
                    <a:pt x="4376" y="20719"/>
                  </a:lnTo>
                  <a:lnTo>
                    <a:pt x="4670" y="21057"/>
                  </a:lnTo>
                  <a:lnTo>
                    <a:pt x="4900" y="21337"/>
                  </a:lnTo>
                  <a:lnTo>
                    <a:pt x="5157" y="21600"/>
                  </a:lnTo>
                  <a:lnTo>
                    <a:pt x="5715" y="21600"/>
                  </a:lnTo>
                  <a:lnTo>
                    <a:pt x="6033" y="21031"/>
                  </a:lnTo>
                  <a:lnTo>
                    <a:pt x="6548" y="20355"/>
                  </a:lnTo>
                  <a:lnTo>
                    <a:pt x="6705" y="19796"/>
                  </a:lnTo>
                  <a:lnTo>
                    <a:pt x="6910" y="19062"/>
                  </a:lnTo>
                  <a:lnTo>
                    <a:pt x="7139" y="18519"/>
                  </a:lnTo>
                  <a:lnTo>
                    <a:pt x="7301" y="17868"/>
                  </a:lnTo>
                  <a:lnTo>
                    <a:pt x="7390" y="17406"/>
                  </a:lnTo>
                  <a:lnTo>
                    <a:pt x="7761" y="16591"/>
                  </a:lnTo>
                  <a:cubicBezTo>
                    <a:pt x="7873" y="16404"/>
                    <a:pt x="7997" y="16246"/>
                    <a:pt x="8131" y="16121"/>
                  </a:cubicBezTo>
                  <a:cubicBezTo>
                    <a:pt x="8328" y="15937"/>
                    <a:pt x="8542" y="15828"/>
                    <a:pt x="8761" y="15801"/>
                  </a:cubicBezTo>
                  <a:lnTo>
                    <a:pt x="9305" y="15727"/>
                  </a:lnTo>
                  <a:cubicBezTo>
                    <a:pt x="9405" y="15710"/>
                    <a:pt x="9504" y="15685"/>
                    <a:pt x="9603" y="15652"/>
                  </a:cubicBezTo>
                  <a:cubicBezTo>
                    <a:pt x="9812" y="15583"/>
                    <a:pt x="10017" y="15478"/>
                    <a:pt x="10216" y="15339"/>
                  </a:cubicBezTo>
                  <a:cubicBezTo>
                    <a:pt x="10289" y="15303"/>
                    <a:pt x="10361" y="15262"/>
                    <a:pt x="10433" y="15215"/>
                  </a:cubicBezTo>
                  <a:cubicBezTo>
                    <a:pt x="10645" y="15077"/>
                    <a:pt x="10849" y="14891"/>
                    <a:pt x="11040" y="14663"/>
                  </a:cubicBezTo>
                  <a:lnTo>
                    <a:pt x="11355" y="14177"/>
                  </a:lnTo>
                  <a:lnTo>
                    <a:pt x="11891" y="13522"/>
                  </a:lnTo>
                  <a:lnTo>
                    <a:pt x="12235" y="13078"/>
                  </a:lnTo>
                  <a:lnTo>
                    <a:pt x="12847" y="13004"/>
                  </a:lnTo>
                  <a:lnTo>
                    <a:pt x="13102" y="13144"/>
                  </a:lnTo>
                  <a:lnTo>
                    <a:pt x="13519" y="13218"/>
                  </a:lnTo>
                  <a:lnTo>
                    <a:pt x="13829" y="13053"/>
                  </a:lnTo>
                  <a:lnTo>
                    <a:pt x="14271" y="12814"/>
                  </a:lnTo>
                  <a:lnTo>
                    <a:pt x="14663" y="12566"/>
                  </a:lnTo>
                  <a:lnTo>
                    <a:pt x="15084" y="12467"/>
                  </a:lnTo>
                  <a:lnTo>
                    <a:pt x="15497" y="12402"/>
                  </a:lnTo>
                  <a:lnTo>
                    <a:pt x="15854" y="12327"/>
                  </a:lnTo>
                  <a:lnTo>
                    <a:pt x="16108" y="12327"/>
                  </a:lnTo>
                  <a:lnTo>
                    <a:pt x="16138" y="11701"/>
                  </a:lnTo>
                  <a:lnTo>
                    <a:pt x="15849" y="11379"/>
                  </a:lnTo>
                  <a:cubicBezTo>
                    <a:pt x="15736" y="11393"/>
                    <a:pt x="15622" y="11407"/>
                    <a:pt x="15509" y="11420"/>
                  </a:cubicBezTo>
                  <a:cubicBezTo>
                    <a:pt x="15303" y="11445"/>
                    <a:pt x="15098" y="11470"/>
                    <a:pt x="14892" y="11494"/>
                  </a:cubicBezTo>
                  <a:lnTo>
                    <a:pt x="14740" y="11123"/>
                  </a:lnTo>
                  <a:cubicBezTo>
                    <a:pt x="14769" y="10919"/>
                    <a:pt x="14851" y="10760"/>
                    <a:pt x="14956" y="10703"/>
                  </a:cubicBezTo>
                  <a:cubicBezTo>
                    <a:pt x="15099" y="10626"/>
                    <a:pt x="15250" y="10749"/>
                    <a:pt x="15322" y="11000"/>
                  </a:cubicBezTo>
                  <a:cubicBezTo>
                    <a:pt x="15374" y="10900"/>
                    <a:pt x="15405" y="10769"/>
                    <a:pt x="15412" y="10629"/>
                  </a:cubicBezTo>
                  <a:cubicBezTo>
                    <a:pt x="15424" y="10350"/>
                    <a:pt x="15341" y="10089"/>
                    <a:pt x="15207" y="9985"/>
                  </a:cubicBezTo>
                  <a:lnTo>
                    <a:pt x="15493" y="9515"/>
                  </a:lnTo>
                  <a:cubicBezTo>
                    <a:pt x="15637" y="9640"/>
                    <a:pt x="15768" y="9813"/>
                    <a:pt x="15880" y="10027"/>
                  </a:cubicBezTo>
                  <a:cubicBezTo>
                    <a:pt x="15998" y="10251"/>
                    <a:pt x="16093" y="10517"/>
                    <a:pt x="16160" y="10810"/>
                  </a:cubicBezTo>
                  <a:lnTo>
                    <a:pt x="16658" y="11082"/>
                  </a:lnTo>
                  <a:lnTo>
                    <a:pt x="16895" y="10959"/>
                  </a:lnTo>
                  <a:lnTo>
                    <a:pt x="17018" y="10515"/>
                  </a:lnTo>
                  <a:lnTo>
                    <a:pt x="16294" y="9855"/>
                  </a:lnTo>
                  <a:lnTo>
                    <a:pt x="16103" y="9419"/>
                  </a:lnTo>
                  <a:lnTo>
                    <a:pt x="15695" y="8999"/>
                  </a:lnTo>
                  <a:lnTo>
                    <a:pt x="15487" y="8406"/>
                  </a:lnTo>
                  <a:lnTo>
                    <a:pt x="15870" y="8134"/>
                  </a:lnTo>
                  <a:lnTo>
                    <a:pt x="16533" y="8547"/>
                  </a:lnTo>
                  <a:cubicBezTo>
                    <a:pt x="16596" y="8499"/>
                    <a:pt x="16659" y="8450"/>
                    <a:pt x="16721" y="8398"/>
                  </a:cubicBezTo>
                  <a:cubicBezTo>
                    <a:pt x="16929" y="8224"/>
                    <a:pt x="17132" y="8026"/>
                    <a:pt x="17328" y="7805"/>
                  </a:cubicBezTo>
                  <a:lnTo>
                    <a:pt x="17788" y="7319"/>
                  </a:lnTo>
                  <a:lnTo>
                    <a:pt x="18210" y="6429"/>
                  </a:lnTo>
                  <a:lnTo>
                    <a:pt x="18235" y="5884"/>
                  </a:lnTo>
                  <a:cubicBezTo>
                    <a:pt x="18303" y="5655"/>
                    <a:pt x="18399" y="5463"/>
                    <a:pt x="18515" y="5325"/>
                  </a:cubicBezTo>
                  <a:cubicBezTo>
                    <a:pt x="18632" y="5186"/>
                    <a:pt x="18765" y="5106"/>
                    <a:pt x="18902" y="5094"/>
                  </a:cubicBezTo>
                  <a:lnTo>
                    <a:pt x="18902" y="4509"/>
                  </a:lnTo>
                  <a:lnTo>
                    <a:pt x="18817" y="4263"/>
                  </a:lnTo>
                  <a:lnTo>
                    <a:pt x="18746" y="3869"/>
                  </a:lnTo>
                  <a:lnTo>
                    <a:pt x="18880" y="3190"/>
                  </a:lnTo>
                  <a:lnTo>
                    <a:pt x="19186" y="2499"/>
                  </a:lnTo>
                  <a:lnTo>
                    <a:pt x="19696" y="2178"/>
                  </a:lnTo>
                  <a:lnTo>
                    <a:pt x="20121" y="2202"/>
                  </a:lnTo>
                  <a:lnTo>
                    <a:pt x="20414" y="1856"/>
                  </a:lnTo>
                  <a:lnTo>
                    <a:pt x="21001" y="1881"/>
                  </a:lnTo>
                  <a:cubicBezTo>
                    <a:pt x="21065" y="1886"/>
                    <a:pt x="21130" y="1860"/>
                    <a:pt x="21188" y="1807"/>
                  </a:cubicBezTo>
                  <a:cubicBezTo>
                    <a:pt x="21269" y="1732"/>
                    <a:pt x="21335" y="1607"/>
                    <a:pt x="21375" y="1452"/>
                  </a:cubicBezTo>
                  <a:lnTo>
                    <a:pt x="21591" y="1348"/>
                  </a:lnTo>
                  <a:lnTo>
                    <a:pt x="21600" y="1011"/>
                  </a:lnTo>
                  <a:lnTo>
                    <a:pt x="21150" y="975"/>
                  </a:lnTo>
                  <a:cubicBezTo>
                    <a:pt x="20995" y="1003"/>
                    <a:pt x="20843" y="1062"/>
                    <a:pt x="20694" y="1151"/>
                  </a:cubicBezTo>
                  <a:cubicBezTo>
                    <a:pt x="20557" y="1233"/>
                    <a:pt x="20423" y="1342"/>
                    <a:pt x="20282" y="1390"/>
                  </a:cubicBezTo>
                  <a:cubicBezTo>
                    <a:pt x="20093" y="1454"/>
                    <a:pt x="19900" y="1411"/>
                    <a:pt x="19724" y="1265"/>
                  </a:cubicBezTo>
                  <a:cubicBezTo>
                    <a:pt x="19577" y="1262"/>
                    <a:pt x="19430" y="1212"/>
                    <a:pt x="19291" y="1117"/>
                  </a:cubicBezTo>
                  <a:cubicBezTo>
                    <a:pt x="19095" y="983"/>
                    <a:pt x="18917" y="763"/>
                    <a:pt x="18772" y="474"/>
                  </a:cubicBezTo>
                  <a:lnTo>
                    <a:pt x="18083" y="0"/>
                  </a:lnTo>
                  <a:lnTo>
                    <a:pt x="16508" y="3"/>
                  </a:lnTo>
                  <a:lnTo>
                    <a:pt x="15693" y="275"/>
                  </a:lnTo>
                  <a:lnTo>
                    <a:pt x="14944" y="531"/>
                  </a:lnTo>
                  <a:lnTo>
                    <a:pt x="14463" y="291"/>
                  </a:lnTo>
                  <a:lnTo>
                    <a:pt x="13875" y="143"/>
                  </a:lnTo>
                  <a:lnTo>
                    <a:pt x="13340" y="291"/>
                  </a:lnTo>
                  <a:lnTo>
                    <a:pt x="12195" y="653"/>
                  </a:lnTo>
                  <a:lnTo>
                    <a:pt x="10633" y="1133"/>
                  </a:lnTo>
                  <a:lnTo>
                    <a:pt x="9702" y="1133"/>
                  </a:lnTo>
                  <a:lnTo>
                    <a:pt x="8978" y="1388"/>
                  </a:lnTo>
                  <a:lnTo>
                    <a:pt x="8396" y="1388"/>
                  </a:lnTo>
                  <a:lnTo>
                    <a:pt x="7809" y="1141"/>
                  </a:lnTo>
                  <a:lnTo>
                    <a:pt x="7009" y="1092"/>
                  </a:lnTo>
                  <a:lnTo>
                    <a:pt x="6559" y="1002"/>
                  </a:lnTo>
                  <a:lnTo>
                    <a:pt x="5776" y="1002"/>
                  </a:lnTo>
                  <a:lnTo>
                    <a:pt x="5285" y="1142"/>
                  </a:lnTo>
                  <a:lnTo>
                    <a:pt x="4570" y="1596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4" name="iṩḷïde">
              <a:extLst>
                <a:ext uri="{FF2B5EF4-FFF2-40B4-BE49-F238E27FC236}">
                  <a16:creationId xmlns:a16="http://schemas.microsoft.com/office/drawing/2014/main" id="{FD6D08E9-D3A5-407A-939F-5645A6B288A1}"/>
                </a:ext>
              </a:extLst>
            </p:cNvPr>
            <p:cNvSpPr/>
            <p:nvPr/>
          </p:nvSpPr>
          <p:spPr>
            <a:xfrm>
              <a:off x="3479660" y="1494826"/>
              <a:ext cx="530890" cy="36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21" y="593"/>
                  </a:moveTo>
                  <a:lnTo>
                    <a:pt x="7339" y="943"/>
                  </a:lnTo>
                  <a:lnTo>
                    <a:pt x="6138" y="1776"/>
                  </a:lnTo>
                  <a:lnTo>
                    <a:pt x="5808" y="2763"/>
                  </a:lnTo>
                  <a:lnTo>
                    <a:pt x="5092" y="3323"/>
                  </a:lnTo>
                  <a:cubicBezTo>
                    <a:pt x="4981" y="3552"/>
                    <a:pt x="4794" y="3681"/>
                    <a:pt x="4600" y="3663"/>
                  </a:cubicBezTo>
                  <a:cubicBezTo>
                    <a:pt x="4347" y="3639"/>
                    <a:pt x="4136" y="3380"/>
                    <a:pt x="4082" y="3027"/>
                  </a:cubicBezTo>
                  <a:lnTo>
                    <a:pt x="4399" y="1979"/>
                  </a:lnTo>
                  <a:lnTo>
                    <a:pt x="5690" y="798"/>
                  </a:lnTo>
                  <a:lnTo>
                    <a:pt x="5100" y="0"/>
                  </a:lnTo>
                  <a:cubicBezTo>
                    <a:pt x="4899" y="133"/>
                    <a:pt x="4693" y="250"/>
                    <a:pt x="4483" y="350"/>
                  </a:cubicBezTo>
                  <a:cubicBezTo>
                    <a:pt x="4069" y="547"/>
                    <a:pt x="3640" y="676"/>
                    <a:pt x="3206" y="735"/>
                  </a:cubicBezTo>
                  <a:lnTo>
                    <a:pt x="2729" y="1223"/>
                  </a:lnTo>
                  <a:lnTo>
                    <a:pt x="1867" y="1975"/>
                  </a:lnTo>
                  <a:lnTo>
                    <a:pt x="1287" y="3024"/>
                  </a:lnTo>
                  <a:lnTo>
                    <a:pt x="765" y="3246"/>
                  </a:lnTo>
                  <a:lnTo>
                    <a:pt x="240" y="4131"/>
                  </a:lnTo>
                  <a:lnTo>
                    <a:pt x="0" y="4706"/>
                  </a:lnTo>
                  <a:lnTo>
                    <a:pt x="488" y="5355"/>
                  </a:lnTo>
                  <a:lnTo>
                    <a:pt x="1157" y="5843"/>
                  </a:lnTo>
                  <a:lnTo>
                    <a:pt x="1737" y="6153"/>
                  </a:lnTo>
                  <a:lnTo>
                    <a:pt x="2377" y="6286"/>
                  </a:lnTo>
                  <a:lnTo>
                    <a:pt x="3276" y="6064"/>
                  </a:lnTo>
                  <a:lnTo>
                    <a:pt x="4259" y="5754"/>
                  </a:lnTo>
                  <a:lnTo>
                    <a:pt x="5354" y="6094"/>
                  </a:lnTo>
                  <a:lnTo>
                    <a:pt x="6511" y="6183"/>
                  </a:lnTo>
                  <a:lnTo>
                    <a:pt x="7184" y="6626"/>
                  </a:lnTo>
                  <a:cubicBezTo>
                    <a:pt x="7405" y="6541"/>
                    <a:pt x="7623" y="6437"/>
                    <a:pt x="7835" y="6316"/>
                  </a:cubicBezTo>
                  <a:cubicBezTo>
                    <a:pt x="8220" y="6096"/>
                    <a:pt x="8587" y="5819"/>
                    <a:pt x="8931" y="5490"/>
                  </a:cubicBezTo>
                  <a:lnTo>
                    <a:pt x="9355" y="5312"/>
                  </a:lnTo>
                  <a:lnTo>
                    <a:pt x="9932" y="5575"/>
                  </a:lnTo>
                  <a:lnTo>
                    <a:pt x="10644" y="6240"/>
                  </a:lnTo>
                  <a:lnTo>
                    <a:pt x="11141" y="6846"/>
                  </a:lnTo>
                  <a:lnTo>
                    <a:pt x="12060" y="7539"/>
                  </a:lnTo>
                  <a:lnTo>
                    <a:pt x="12619" y="8736"/>
                  </a:lnTo>
                  <a:lnTo>
                    <a:pt x="13095" y="10006"/>
                  </a:lnTo>
                  <a:lnTo>
                    <a:pt x="13435" y="11054"/>
                  </a:lnTo>
                  <a:lnTo>
                    <a:pt x="14056" y="11586"/>
                  </a:lnTo>
                  <a:lnTo>
                    <a:pt x="14914" y="12148"/>
                  </a:lnTo>
                  <a:lnTo>
                    <a:pt x="14833" y="12869"/>
                  </a:lnTo>
                  <a:lnTo>
                    <a:pt x="14379" y="13177"/>
                  </a:lnTo>
                  <a:lnTo>
                    <a:pt x="13740" y="13602"/>
                  </a:lnTo>
                  <a:lnTo>
                    <a:pt x="12986" y="13647"/>
                  </a:lnTo>
                  <a:lnTo>
                    <a:pt x="12638" y="13264"/>
                  </a:lnTo>
                  <a:lnTo>
                    <a:pt x="11587" y="13042"/>
                  </a:lnTo>
                  <a:lnTo>
                    <a:pt x="10513" y="13484"/>
                  </a:lnTo>
                  <a:lnTo>
                    <a:pt x="9841" y="14502"/>
                  </a:lnTo>
                  <a:lnTo>
                    <a:pt x="9564" y="15162"/>
                  </a:lnTo>
                  <a:lnTo>
                    <a:pt x="9078" y="15545"/>
                  </a:lnTo>
                  <a:lnTo>
                    <a:pt x="7809" y="15678"/>
                  </a:lnTo>
                  <a:lnTo>
                    <a:pt x="6983" y="15367"/>
                  </a:lnTo>
                  <a:lnTo>
                    <a:pt x="6084" y="15147"/>
                  </a:lnTo>
                  <a:lnTo>
                    <a:pt x="5096" y="15369"/>
                  </a:lnTo>
                  <a:lnTo>
                    <a:pt x="4413" y="16019"/>
                  </a:lnTo>
                  <a:lnTo>
                    <a:pt x="5045" y="16668"/>
                  </a:lnTo>
                  <a:lnTo>
                    <a:pt x="6285" y="16934"/>
                  </a:lnTo>
                  <a:lnTo>
                    <a:pt x="7287" y="16420"/>
                  </a:lnTo>
                  <a:lnTo>
                    <a:pt x="8059" y="16243"/>
                  </a:lnTo>
                  <a:lnTo>
                    <a:pt x="9091" y="16300"/>
                  </a:lnTo>
                  <a:lnTo>
                    <a:pt x="9462" y="16921"/>
                  </a:lnTo>
                  <a:lnTo>
                    <a:pt x="9564" y="17355"/>
                  </a:lnTo>
                  <a:lnTo>
                    <a:pt x="9891" y="18150"/>
                  </a:lnTo>
                  <a:lnTo>
                    <a:pt x="10014" y="18797"/>
                  </a:lnTo>
                  <a:lnTo>
                    <a:pt x="10439" y="19327"/>
                  </a:lnTo>
                  <a:lnTo>
                    <a:pt x="10902" y="19443"/>
                  </a:lnTo>
                  <a:lnTo>
                    <a:pt x="12019" y="20417"/>
                  </a:lnTo>
                  <a:lnTo>
                    <a:pt x="12722" y="21245"/>
                  </a:lnTo>
                  <a:lnTo>
                    <a:pt x="14241" y="21600"/>
                  </a:lnTo>
                  <a:lnTo>
                    <a:pt x="14643" y="21336"/>
                  </a:lnTo>
                  <a:lnTo>
                    <a:pt x="15294" y="20804"/>
                  </a:lnTo>
                  <a:cubicBezTo>
                    <a:pt x="15170" y="20619"/>
                    <a:pt x="15023" y="20469"/>
                    <a:pt x="14861" y="20360"/>
                  </a:cubicBezTo>
                  <a:cubicBezTo>
                    <a:pt x="14623" y="20200"/>
                    <a:pt x="14358" y="20132"/>
                    <a:pt x="14128" y="19948"/>
                  </a:cubicBezTo>
                  <a:cubicBezTo>
                    <a:pt x="13879" y="19749"/>
                    <a:pt x="13688" y="19429"/>
                    <a:pt x="13590" y="19046"/>
                  </a:cubicBezTo>
                  <a:lnTo>
                    <a:pt x="13158" y="18532"/>
                  </a:lnTo>
                  <a:lnTo>
                    <a:pt x="13427" y="18017"/>
                  </a:lnTo>
                  <a:lnTo>
                    <a:pt x="14110" y="18105"/>
                  </a:lnTo>
                  <a:lnTo>
                    <a:pt x="14793" y="18460"/>
                  </a:lnTo>
                  <a:lnTo>
                    <a:pt x="15377" y="18697"/>
                  </a:lnTo>
                  <a:lnTo>
                    <a:pt x="15778" y="19005"/>
                  </a:lnTo>
                  <a:lnTo>
                    <a:pt x="16295" y="19094"/>
                  </a:lnTo>
                  <a:lnTo>
                    <a:pt x="16532" y="18785"/>
                  </a:lnTo>
                  <a:lnTo>
                    <a:pt x="16863" y="17974"/>
                  </a:lnTo>
                  <a:lnTo>
                    <a:pt x="16832" y="16720"/>
                  </a:lnTo>
                  <a:lnTo>
                    <a:pt x="16410" y="15436"/>
                  </a:lnTo>
                  <a:lnTo>
                    <a:pt x="16038" y="14519"/>
                  </a:lnTo>
                  <a:lnTo>
                    <a:pt x="16348" y="13987"/>
                  </a:lnTo>
                  <a:lnTo>
                    <a:pt x="17092" y="13263"/>
                  </a:lnTo>
                  <a:lnTo>
                    <a:pt x="17959" y="13751"/>
                  </a:lnTo>
                  <a:cubicBezTo>
                    <a:pt x="18224" y="13919"/>
                    <a:pt x="18489" y="14087"/>
                    <a:pt x="18755" y="14253"/>
                  </a:cubicBezTo>
                  <a:cubicBezTo>
                    <a:pt x="19010" y="14412"/>
                    <a:pt x="19265" y="14570"/>
                    <a:pt x="19521" y="14726"/>
                  </a:cubicBezTo>
                  <a:lnTo>
                    <a:pt x="20059" y="14800"/>
                  </a:lnTo>
                  <a:cubicBezTo>
                    <a:pt x="20261" y="14738"/>
                    <a:pt x="20456" y="14633"/>
                    <a:pt x="20638" y="14490"/>
                  </a:cubicBezTo>
                  <a:cubicBezTo>
                    <a:pt x="21053" y="14162"/>
                    <a:pt x="21380" y="13647"/>
                    <a:pt x="21569" y="13026"/>
                  </a:cubicBezTo>
                  <a:lnTo>
                    <a:pt x="21600" y="12364"/>
                  </a:lnTo>
                  <a:lnTo>
                    <a:pt x="20876" y="11537"/>
                  </a:lnTo>
                  <a:lnTo>
                    <a:pt x="20172" y="11271"/>
                  </a:lnTo>
                  <a:cubicBezTo>
                    <a:pt x="19977" y="10989"/>
                    <a:pt x="19782" y="10709"/>
                    <a:pt x="19585" y="10430"/>
                  </a:cubicBezTo>
                  <a:cubicBezTo>
                    <a:pt x="19314" y="10044"/>
                    <a:pt x="19041" y="9659"/>
                    <a:pt x="18768" y="9277"/>
                  </a:cubicBezTo>
                  <a:lnTo>
                    <a:pt x="18552" y="8352"/>
                  </a:lnTo>
                  <a:lnTo>
                    <a:pt x="18707" y="7850"/>
                  </a:lnTo>
                  <a:lnTo>
                    <a:pt x="18707" y="7053"/>
                  </a:lnTo>
                  <a:lnTo>
                    <a:pt x="18460" y="6506"/>
                  </a:lnTo>
                  <a:lnTo>
                    <a:pt x="17665" y="6018"/>
                  </a:lnTo>
                  <a:lnTo>
                    <a:pt x="16139" y="5357"/>
                  </a:lnTo>
                  <a:lnTo>
                    <a:pt x="15519" y="4734"/>
                  </a:lnTo>
                  <a:lnTo>
                    <a:pt x="14962" y="3542"/>
                  </a:lnTo>
                  <a:lnTo>
                    <a:pt x="14662" y="2965"/>
                  </a:lnTo>
                  <a:lnTo>
                    <a:pt x="14176" y="2226"/>
                  </a:lnTo>
                  <a:lnTo>
                    <a:pt x="13369" y="2581"/>
                  </a:lnTo>
                  <a:lnTo>
                    <a:pt x="12408" y="3126"/>
                  </a:lnTo>
                  <a:lnTo>
                    <a:pt x="11913" y="2771"/>
                  </a:lnTo>
                  <a:cubicBezTo>
                    <a:pt x="11698" y="2567"/>
                    <a:pt x="11484" y="2360"/>
                    <a:pt x="11271" y="2150"/>
                  </a:cubicBezTo>
                  <a:cubicBezTo>
                    <a:pt x="11036" y="1918"/>
                    <a:pt x="10801" y="1682"/>
                    <a:pt x="10569" y="1443"/>
                  </a:cubicBezTo>
                  <a:lnTo>
                    <a:pt x="9607" y="777"/>
                  </a:lnTo>
                  <a:lnTo>
                    <a:pt x="9009" y="497"/>
                  </a:lnTo>
                  <a:lnTo>
                    <a:pt x="8021" y="593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5" name="îş1ïďê">
              <a:extLst>
                <a:ext uri="{FF2B5EF4-FFF2-40B4-BE49-F238E27FC236}">
                  <a16:creationId xmlns:a16="http://schemas.microsoft.com/office/drawing/2014/main" id="{3197C980-7401-4F47-A21E-498412C7A806}"/>
                </a:ext>
              </a:extLst>
            </p:cNvPr>
            <p:cNvSpPr/>
            <p:nvPr/>
          </p:nvSpPr>
          <p:spPr>
            <a:xfrm>
              <a:off x="3367978" y="1754955"/>
              <a:ext cx="134323" cy="6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600" extrusionOk="0">
                  <a:moveTo>
                    <a:pt x="14288" y="2825"/>
                  </a:moveTo>
                  <a:lnTo>
                    <a:pt x="10337" y="0"/>
                  </a:lnTo>
                  <a:lnTo>
                    <a:pt x="6944" y="635"/>
                  </a:lnTo>
                  <a:lnTo>
                    <a:pt x="4261" y="5531"/>
                  </a:lnTo>
                  <a:lnTo>
                    <a:pt x="923" y="10880"/>
                  </a:lnTo>
                  <a:lnTo>
                    <a:pt x="0" y="13544"/>
                  </a:lnTo>
                  <a:lnTo>
                    <a:pt x="505" y="17480"/>
                  </a:lnTo>
                  <a:lnTo>
                    <a:pt x="3926" y="18763"/>
                  </a:lnTo>
                  <a:lnTo>
                    <a:pt x="6234" y="16694"/>
                  </a:lnTo>
                  <a:lnTo>
                    <a:pt x="9366" y="14882"/>
                  </a:lnTo>
                  <a:cubicBezTo>
                    <a:pt x="10482" y="14254"/>
                    <a:pt x="11657" y="14254"/>
                    <a:pt x="12773" y="14882"/>
                  </a:cubicBezTo>
                  <a:cubicBezTo>
                    <a:pt x="14008" y="15576"/>
                    <a:pt x="15124" y="17010"/>
                    <a:pt x="15986" y="19012"/>
                  </a:cubicBezTo>
                  <a:lnTo>
                    <a:pt x="19647" y="21600"/>
                  </a:lnTo>
                  <a:cubicBezTo>
                    <a:pt x="20643" y="20974"/>
                    <a:pt x="21364" y="19135"/>
                    <a:pt x="21472" y="16942"/>
                  </a:cubicBezTo>
                  <a:cubicBezTo>
                    <a:pt x="21600" y="14339"/>
                    <a:pt x="20855" y="11900"/>
                    <a:pt x="19682" y="11085"/>
                  </a:cubicBezTo>
                  <a:lnTo>
                    <a:pt x="16154" y="7063"/>
                  </a:lnTo>
                  <a:lnTo>
                    <a:pt x="14288" y="2825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6" name="îṣļïdè">
              <a:extLst>
                <a:ext uri="{FF2B5EF4-FFF2-40B4-BE49-F238E27FC236}">
                  <a16:creationId xmlns:a16="http://schemas.microsoft.com/office/drawing/2014/main" id="{A0CF4F92-43EB-4137-9177-7874407D8224}"/>
                </a:ext>
              </a:extLst>
            </p:cNvPr>
            <p:cNvSpPr/>
            <p:nvPr/>
          </p:nvSpPr>
          <p:spPr>
            <a:xfrm>
              <a:off x="3798219" y="2232769"/>
              <a:ext cx="191559" cy="152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17" y="713"/>
                  </a:moveTo>
                  <a:lnTo>
                    <a:pt x="12158" y="1430"/>
                  </a:lnTo>
                  <a:lnTo>
                    <a:pt x="10460" y="3510"/>
                  </a:lnTo>
                  <a:lnTo>
                    <a:pt x="9735" y="5219"/>
                  </a:lnTo>
                  <a:lnTo>
                    <a:pt x="8711" y="7368"/>
                  </a:lnTo>
                  <a:lnTo>
                    <a:pt x="6506" y="9587"/>
                  </a:lnTo>
                  <a:lnTo>
                    <a:pt x="4116" y="10124"/>
                  </a:lnTo>
                  <a:lnTo>
                    <a:pt x="3238" y="12590"/>
                  </a:lnTo>
                  <a:lnTo>
                    <a:pt x="2264" y="14703"/>
                  </a:lnTo>
                  <a:lnTo>
                    <a:pt x="112" y="15347"/>
                  </a:lnTo>
                  <a:lnTo>
                    <a:pt x="0" y="16883"/>
                  </a:lnTo>
                  <a:lnTo>
                    <a:pt x="2956" y="16668"/>
                  </a:lnTo>
                  <a:lnTo>
                    <a:pt x="4669" y="16668"/>
                  </a:lnTo>
                  <a:lnTo>
                    <a:pt x="6963" y="17384"/>
                  </a:lnTo>
                  <a:lnTo>
                    <a:pt x="8339" y="17778"/>
                  </a:lnTo>
                  <a:lnTo>
                    <a:pt x="7794" y="19707"/>
                  </a:lnTo>
                  <a:lnTo>
                    <a:pt x="8250" y="21600"/>
                  </a:lnTo>
                  <a:lnTo>
                    <a:pt x="9877" y="20459"/>
                  </a:lnTo>
                  <a:lnTo>
                    <a:pt x="9307" y="17997"/>
                  </a:lnTo>
                  <a:lnTo>
                    <a:pt x="11744" y="17389"/>
                  </a:lnTo>
                  <a:lnTo>
                    <a:pt x="13751" y="17389"/>
                  </a:lnTo>
                  <a:lnTo>
                    <a:pt x="15873" y="16529"/>
                  </a:lnTo>
                  <a:lnTo>
                    <a:pt x="18822" y="16207"/>
                  </a:lnTo>
                  <a:lnTo>
                    <a:pt x="20342" y="15240"/>
                  </a:lnTo>
                  <a:lnTo>
                    <a:pt x="21600" y="14632"/>
                  </a:lnTo>
                  <a:lnTo>
                    <a:pt x="18847" y="11235"/>
                  </a:lnTo>
                  <a:lnTo>
                    <a:pt x="17711" y="9945"/>
                  </a:lnTo>
                  <a:lnTo>
                    <a:pt x="15740" y="9095"/>
                  </a:lnTo>
                  <a:lnTo>
                    <a:pt x="13625" y="8379"/>
                  </a:lnTo>
                  <a:lnTo>
                    <a:pt x="12948" y="7206"/>
                  </a:lnTo>
                  <a:cubicBezTo>
                    <a:pt x="12674" y="6625"/>
                    <a:pt x="12582" y="5938"/>
                    <a:pt x="12690" y="5277"/>
                  </a:cubicBezTo>
                  <a:cubicBezTo>
                    <a:pt x="12841" y="4349"/>
                    <a:pt x="13359" y="3580"/>
                    <a:pt x="14066" y="3237"/>
                  </a:cubicBezTo>
                  <a:cubicBezTo>
                    <a:pt x="14497" y="2942"/>
                    <a:pt x="14876" y="2541"/>
                    <a:pt x="15181" y="2059"/>
                  </a:cubicBezTo>
                  <a:cubicBezTo>
                    <a:pt x="15444" y="1642"/>
                    <a:pt x="15646" y="1171"/>
                    <a:pt x="15779" y="667"/>
                  </a:cubicBezTo>
                  <a:lnTo>
                    <a:pt x="15098" y="0"/>
                  </a:lnTo>
                  <a:lnTo>
                    <a:pt x="13617" y="713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7" name="íślíďé">
              <a:extLst>
                <a:ext uri="{FF2B5EF4-FFF2-40B4-BE49-F238E27FC236}">
                  <a16:creationId xmlns:a16="http://schemas.microsoft.com/office/drawing/2014/main" id="{E5D16D57-4AAA-4D45-B582-5146A6D10CB6}"/>
                </a:ext>
              </a:extLst>
            </p:cNvPr>
            <p:cNvSpPr/>
            <p:nvPr/>
          </p:nvSpPr>
          <p:spPr>
            <a:xfrm>
              <a:off x="3443720" y="2870076"/>
              <a:ext cx="43114" cy="3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49" y="0"/>
                  </a:moveTo>
                  <a:lnTo>
                    <a:pt x="4511" y="2596"/>
                  </a:lnTo>
                  <a:lnTo>
                    <a:pt x="0" y="15912"/>
                  </a:lnTo>
                  <a:lnTo>
                    <a:pt x="12679" y="21600"/>
                  </a:lnTo>
                  <a:lnTo>
                    <a:pt x="21600" y="12688"/>
                  </a:lnTo>
                  <a:lnTo>
                    <a:pt x="9449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8" name="ïṣľîḍe">
              <a:extLst>
                <a:ext uri="{FF2B5EF4-FFF2-40B4-BE49-F238E27FC236}">
                  <a16:creationId xmlns:a16="http://schemas.microsoft.com/office/drawing/2014/main" id="{97AADEBB-86ED-44F6-8D6B-1A1788B98FCC}"/>
                </a:ext>
              </a:extLst>
            </p:cNvPr>
            <p:cNvSpPr/>
            <p:nvPr/>
          </p:nvSpPr>
          <p:spPr>
            <a:xfrm>
              <a:off x="2721842" y="3238975"/>
              <a:ext cx="336007" cy="12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4" extrusionOk="0">
                  <a:moveTo>
                    <a:pt x="6693" y="0"/>
                  </a:moveTo>
                  <a:lnTo>
                    <a:pt x="3994" y="298"/>
                  </a:lnTo>
                  <a:lnTo>
                    <a:pt x="1905" y="1849"/>
                  </a:lnTo>
                  <a:lnTo>
                    <a:pt x="0" y="4685"/>
                  </a:lnTo>
                  <a:lnTo>
                    <a:pt x="3" y="8050"/>
                  </a:lnTo>
                  <a:lnTo>
                    <a:pt x="2136" y="6609"/>
                  </a:lnTo>
                  <a:lnTo>
                    <a:pt x="5761" y="4730"/>
                  </a:lnTo>
                  <a:lnTo>
                    <a:pt x="7958" y="6075"/>
                  </a:lnTo>
                  <a:lnTo>
                    <a:pt x="10066" y="8095"/>
                  </a:lnTo>
                  <a:lnTo>
                    <a:pt x="12698" y="10886"/>
                  </a:lnTo>
                  <a:lnTo>
                    <a:pt x="13431" y="13491"/>
                  </a:lnTo>
                  <a:lnTo>
                    <a:pt x="13576" y="16728"/>
                  </a:lnTo>
                  <a:lnTo>
                    <a:pt x="13202" y="18838"/>
                  </a:lnTo>
                  <a:lnTo>
                    <a:pt x="14379" y="19732"/>
                  </a:lnTo>
                  <a:lnTo>
                    <a:pt x="15587" y="19372"/>
                  </a:lnTo>
                  <a:lnTo>
                    <a:pt x="17041" y="19372"/>
                  </a:lnTo>
                  <a:lnTo>
                    <a:pt x="17973" y="20722"/>
                  </a:lnTo>
                  <a:cubicBezTo>
                    <a:pt x="18362" y="21404"/>
                    <a:pt x="18837" y="21600"/>
                    <a:pt x="19281" y="21263"/>
                  </a:cubicBezTo>
                  <a:cubicBezTo>
                    <a:pt x="19538" y="21068"/>
                    <a:pt x="19773" y="20698"/>
                    <a:pt x="19965" y="20188"/>
                  </a:cubicBezTo>
                  <a:lnTo>
                    <a:pt x="20995" y="19018"/>
                  </a:lnTo>
                  <a:lnTo>
                    <a:pt x="21584" y="18883"/>
                  </a:lnTo>
                  <a:lnTo>
                    <a:pt x="21600" y="16502"/>
                  </a:lnTo>
                  <a:lnTo>
                    <a:pt x="20145" y="14116"/>
                  </a:lnTo>
                  <a:cubicBezTo>
                    <a:pt x="19497" y="13439"/>
                    <a:pt x="18849" y="12764"/>
                    <a:pt x="18200" y="12091"/>
                  </a:cubicBezTo>
                  <a:cubicBezTo>
                    <a:pt x="17606" y="11474"/>
                    <a:pt x="17013" y="10859"/>
                    <a:pt x="16418" y="10245"/>
                  </a:cubicBezTo>
                  <a:lnTo>
                    <a:pt x="14034" y="5974"/>
                  </a:lnTo>
                  <a:lnTo>
                    <a:pt x="11880" y="2378"/>
                  </a:lnTo>
                  <a:lnTo>
                    <a:pt x="9839" y="1348"/>
                  </a:lnTo>
                  <a:lnTo>
                    <a:pt x="8476" y="678"/>
                  </a:lnTo>
                  <a:lnTo>
                    <a:pt x="6693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9" name="îṩ1ïdê">
              <a:extLst>
                <a:ext uri="{FF2B5EF4-FFF2-40B4-BE49-F238E27FC236}">
                  <a16:creationId xmlns:a16="http://schemas.microsoft.com/office/drawing/2014/main" id="{626493F0-8377-44CB-A4AD-CD13378A3649}"/>
                </a:ext>
              </a:extLst>
            </p:cNvPr>
            <p:cNvSpPr/>
            <p:nvPr/>
          </p:nvSpPr>
          <p:spPr>
            <a:xfrm>
              <a:off x="3014633" y="3360630"/>
              <a:ext cx="222454" cy="6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21" extrusionOk="0">
                  <a:moveTo>
                    <a:pt x="8080" y="2346"/>
                  </a:moveTo>
                  <a:lnTo>
                    <a:pt x="7608" y="5248"/>
                  </a:lnTo>
                  <a:lnTo>
                    <a:pt x="9192" y="9941"/>
                  </a:lnTo>
                  <a:lnTo>
                    <a:pt x="8133" y="13268"/>
                  </a:lnTo>
                  <a:lnTo>
                    <a:pt x="6167" y="13491"/>
                  </a:lnTo>
                  <a:cubicBezTo>
                    <a:pt x="5337" y="12924"/>
                    <a:pt x="4494" y="12536"/>
                    <a:pt x="3646" y="12331"/>
                  </a:cubicBezTo>
                  <a:cubicBezTo>
                    <a:pt x="2705" y="12103"/>
                    <a:pt x="1759" y="12099"/>
                    <a:pt x="817" y="12321"/>
                  </a:cubicBezTo>
                  <a:lnTo>
                    <a:pt x="0" y="15310"/>
                  </a:lnTo>
                  <a:lnTo>
                    <a:pt x="1925" y="18019"/>
                  </a:lnTo>
                  <a:lnTo>
                    <a:pt x="4070" y="18251"/>
                  </a:lnTo>
                  <a:lnTo>
                    <a:pt x="5845" y="19877"/>
                  </a:lnTo>
                  <a:lnTo>
                    <a:pt x="7598" y="18329"/>
                  </a:lnTo>
                  <a:lnTo>
                    <a:pt x="9746" y="17400"/>
                  </a:lnTo>
                  <a:cubicBezTo>
                    <a:pt x="10130" y="18713"/>
                    <a:pt x="10602" y="19744"/>
                    <a:pt x="11128" y="20417"/>
                  </a:cubicBezTo>
                  <a:cubicBezTo>
                    <a:pt x="11927" y="21440"/>
                    <a:pt x="12812" y="21600"/>
                    <a:pt x="13644" y="20872"/>
                  </a:cubicBezTo>
                  <a:cubicBezTo>
                    <a:pt x="14104" y="19420"/>
                    <a:pt x="14627" y="18174"/>
                    <a:pt x="15196" y="17168"/>
                  </a:cubicBezTo>
                  <a:cubicBezTo>
                    <a:pt x="15866" y="15984"/>
                    <a:pt x="16591" y="15148"/>
                    <a:pt x="17341" y="14614"/>
                  </a:cubicBezTo>
                  <a:cubicBezTo>
                    <a:pt x="18005" y="14141"/>
                    <a:pt x="18684" y="13907"/>
                    <a:pt x="19365" y="13918"/>
                  </a:cubicBezTo>
                  <a:lnTo>
                    <a:pt x="20717" y="13841"/>
                  </a:lnTo>
                  <a:lnTo>
                    <a:pt x="21600" y="12215"/>
                  </a:lnTo>
                  <a:lnTo>
                    <a:pt x="21378" y="8984"/>
                  </a:lnTo>
                  <a:lnTo>
                    <a:pt x="19406" y="7282"/>
                  </a:lnTo>
                  <a:lnTo>
                    <a:pt x="18248" y="4350"/>
                  </a:lnTo>
                  <a:lnTo>
                    <a:pt x="15434" y="1333"/>
                  </a:lnTo>
                  <a:lnTo>
                    <a:pt x="12671" y="459"/>
                  </a:lnTo>
                  <a:lnTo>
                    <a:pt x="10801" y="0"/>
                  </a:lnTo>
                  <a:lnTo>
                    <a:pt x="9496" y="697"/>
                  </a:lnTo>
                  <a:lnTo>
                    <a:pt x="8080" y="2346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0" name="îšḷîḓe">
              <a:extLst>
                <a:ext uri="{FF2B5EF4-FFF2-40B4-BE49-F238E27FC236}">
                  <a16:creationId xmlns:a16="http://schemas.microsoft.com/office/drawing/2014/main" id="{36F87688-D685-4940-9DBB-A7687C4B5535}"/>
                </a:ext>
              </a:extLst>
            </p:cNvPr>
            <p:cNvSpPr/>
            <p:nvPr/>
          </p:nvSpPr>
          <p:spPr>
            <a:xfrm>
              <a:off x="2895033" y="3401778"/>
              <a:ext cx="72795" cy="30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60" y="778"/>
                  </a:moveTo>
                  <a:lnTo>
                    <a:pt x="5952" y="0"/>
                  </a:lnTo>
                  <a:lnTo>
                    <a:pt x="0" y="4529"/>
                  </a:lnTo>
                  <a:lnTo>
                    <a:pt x="4023" y="14144"/>
                  </a:lnTo>
                  <a:lnTo>
                    <a:pt x="9924" y="18396"/>
                  </a:lnTo>
                  <a:lnTo>
                    <a:pt x="16715" y="21600"/>
                  </a:lnTo>
                  <a:lnTo>
                    <a:pt x="21157" y="18240"/>
                  </a:lnTo>
                  <a:lnTo>
                    <a:pt x="21600" y="11139"/>
                  </a:lnTo>
                  <a:lnTo>
                    <a:pt x="17129" y="5862"/>
                  </a:lnTo>
                  <a:lnTo>
                    <a:pt x="14054" y="2835"/>
                  </a:lnTo>
                  <a:lnTo>
                    <a:pt x="9960" y="778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1" name="íṡ1iḑe">
              <a:extLst>
                <a:ext uri="{FF2B5EF4-FFF2-40B4-BE49-F238E27FC236}">
                  <a16:creationId xmlns:a16="http://schemas.microsoft.com/office/drawing/2014/main" id="{EF7CD58A-4A21-4488-96DC-824B6FCD2EB2}"/>
                </a:ext>
              </a:extLst>
            </p:cNvPr>
            <p:cNvSpPr/>
            <p:nvPr/>
          </p:nvSpPr>
          <p:spPr>
            <a:xfrm>
              <a:off x="3271035" y="3400703"/>
              <a:ext cx="56091" cy="29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17" y="0"/>
                  </a:moveTo>
                  <a:lnTo>
                    <a:pt x="6904" y="785"/>
                  </a:lnTo>
                  <a:lnTo>
                    <a:pt x="2619" y="2158"/>
                  </a:lnTo>
                  <a:lnTo>
                    <a:pt x="0" y="9325"/>
                  </a:lnTo>
                  <a:lnTo>
                    <a:pt x="1145" y="14597"/>
                  </a:lnTo>
                  <a:cubicBezTo>
                    <a:pt x="2957" y="16107"/>
                    <a:pt x="4818" y="17397"/>
                    <a:pt x="6717" y="18458"/>
                  </a:cubicBezTo>
                  <a:cubicBezTo>
                    <a:pt x="9466" y="19994"/>
                    <a:pt x="12285" y="21046"/>
                    <a:pt x="15138" y="21600"/>
                  </a:cubicBezTo>
                  <a:lnTo>
                    <a:pt x="21600" y="11985"/>
                  </a:lnTo>
                  <a:lnTo>
                    <a:pt x="18686" y="4286"/>
                  </a:lnTo>
                  <a:lnTo>
                    <a:pt x="12717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7" name="iŝḷïḓé">
              <a:extLst>
                <a:ext uri="{FF2B5EF4-FFF2-40B4-BE49-F238E27FC236}">
                  <a16:creationId xmlns:a16="http://schemas.microsoft.com/office/drawing/2014/main" id="{B4A85D52-05D2-407F-A253-5BAF647207AC}"/>
                </a:ext>
              </a:extLst>
            </p:cNvPr>
            <p:cNvSpPr/>
            <p:nvPr/>
          </p:nvSpPr>
          <p:spPr>
            <a:xfrm>
              <a:off x="3099915" y="3243765"/>
              <a:ext cx="48677" cy="29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91" y="2096"/>
                  </a:moveTo>
                  <a:lnTo>
                    <a:pt x="5726" y="2074"/>
                  </a:lnTo>
                  <a:lnTo>
                    <a:pt x="0" y="12257"/>
                  </a:lnTo>
                  <a:lnTo>
                    <a:pt x="3941" y="21600"/>
                  </a:lnTo>
                  <a:lnTo>
                    <a:pt x="9231" y="16101"/>
                  </a:lnTo>
                  <a:lnTo>
                    <a:pt x="15549" y="13362"/>
                  </a:lnTo>
                  <a:lnTo>
                    <a:pt x="21600" y="7815"/>
                  </a:lnTo>
                  <a:lnTo>
                    <a:pt x="20020" y="727"/>
                  </a:lnTo>
                  <a:lnTo>
                    <a:pt x="15874" y="0"/>
                  </a:lnTo>
                  <a:lnTo>
                    <a:pt x="10591" y="2096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8" name="îŝľïďé">
              <a:extLst>
                <a:ext uri="{FF2B5EF4-FFF2-40B4-BE49-F238E27FC236}">
                  <a16:creationId xmlns:a16="http://schemas.microsoft.com/office/drawing/2014/main" id="{E4980293-2703-49A4-918F-5E4A6448232F}"/>
                </a:ext>
              </a:extLst>
            </p:cNvPr>
            <p:cNvSpPr/>
            <p:nvPr/>
          </p:nvSpPr>
          <p:spPr>
            <a:xfrm>
              <a:off x="3040202" y="3273501"/>
              <a:ext cx="39982" cy="19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68" y="0"/>
                  </a:moveTo>
                  <a:lnTo>
                    <a:pt x="6280" y="4263"/>
                  </a:lnTo>
                  <a:lnTo>
                    <a:pt x="0" y="14496"/>
                  </a:lnTo>
                  <a:lnTo>
                    <a:pt x="4170" y="17941"/>
                  </a:lnTo>
                  <a:lnTo>
                    <a:pt x="13786" y="19078"/>
                  </a:lnTo>
                  <a:lnTo>
                    <a:pt x="21583" y="21600"/>
                  </a:lnTo>
                  <a:lnTo>
                    <a:pt x="21600" y="6005"/>
                  </a:lnTo>
                  <a:lnTo>
                    <a:pt x="13268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9" name="îSľïḍé">
              <a:extLst>
                <a:ext uri="{FF2B5EF4-FFF2-40B4-BE49-F238E27FC236}">
                  <a16:creationId xmlns:a16="http://schemas.microsoft.com/office/drawing/2014/main" id="{FFF4DC91-8DB7-47E5-A850-1DCAD76C5773}"/>
                </a:ext>
              </a:extLst>
            </p:cNvPr>
            <p:cNvSpPr/>
            <p:nvPr/>
          </p:nvSpPr>
          <p:spPr>
            <a:xfrm>
              <a:off x="2935381" y="3141153"/>
              <a:ext cx="28333" cy="5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66" y="0"/>
                  </a:moveTo>
                  <a:lnTo>
                    <a:pt x="15" y="2162"/>
                  </a:lnTo>
                  <a:lnTo>
                    <a:pt x="9987" y="9811"/>
                  </a:lnTo>
                  <a:lnTo>
                    <a:pt x="0" y="12733"/>
                  </a:lnTo>
                  <a:lnTo>
                    <a:pt x="12126" y="20150"/>
                  </a:lnTo>
                  <a:lnTo>
                    <a:pt x="19276" y="21600"/>
                  </a:lnTo>
                  <a:lnTo>
                    <a:pt x="21600" y="16009"/>
                  </a:lnTo>
                  <a:lnTo>
                    <a:pt x="14089" y="12940"/>
                  </a:lnTo>
                  <a:lnTo>
                    <a:pt x="16973" y="9329"/>
                  </a:lnTo>
                  <a:lnTo>
                    <a:pt x="16973" y="1873"/>
                  </a:lnTo>
                  <a:lnTo>
                    <a:pt x="6366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0" name="ïšļïḋè">
              <a:extLst>
                <a:ext uri="{FF2B5EF4-FFF2-40B4-BE49-F238E27FC236}">
                  <a16:creationId xmlns:a16="http://schemas.microsoft.com/office/drawing/2014/main" id="{3AF6646E-72C1-4717-8118-CC3884B5BF9F}"/>
                </a:ext>
              </a:extLst>
            </p:cNvPr>
            <p:cNvSpPr/>
            <p:nvPr/>
          </p:nvSpPr>
          <p:spPr>
            <a:xfrm>
              <a:off x="2937717" y="3092070"/>
              <a:ext cx="33856" cy="34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9" y="3032"/>
                  </a:moveTo>
                  <a:lnTo>
                    <a:pt x="13971" y="0"/>
                  </a:lnTo>
                  <a:lnTo>
                    <a:pt x="21600" y="3050"/>
                  </a:lnTo>
                  <a:lnTo>
                    <a:pt x="17401" y="7736"/>
                  </a:lnTo>
                  <a:lnTo>
                    <a:pt x="11620" y="11520"/>
                  </a:lnTo>
                  <a:lnTo>
                    <a:pt x="10649" y="17817"/>
                  </a:lnTo>
                  <a:lnTo>
                    <a:pt x="3854" y="21600"/>
                  </a:lnTo>
                  <a:lnTo>
                    <a:pt x="0" y="19243"/>
                  </a:lnTo>
                  <a:lnTo>
                    <a:pt x="2779" y="14669"/>
                  </a:lnTo>
                  <a:lnTo>
                    <a:pt x="6081" y="9182"/>
                  </a:lnTo>
                  <a:lnTo>
                    <a:pt x="2939" y="3032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1" name="îṥļiďé">
              <a:extLst>
                <a:ext uri="{FF2B5EF4-FFF2-40B4-BE49-F238E27FC236}">
                  <a16:creationId xmlns:a16="http://schemas.microsoft.com/office/drawing/2014/main" id="{A0592B38-B4A2-4E84-83C9-5B12AF4FC165}"/>
                </a:ext>
              </a:extLst>
            </p:cNvPr>
            <p:cNvSpPr/>
            <p:nvPr/>
          </p:nvSpPr>
          <p:spPr>
            <a:xfrm>
              <a:off x="2983567" y="3093648"/>
              <a:ext cx="25228" cy="36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70" y="0"/>
                  </a:moveTo>
                  <a:lnTo>
                    <a:pt x="14242" y="3737"/>
                  </a:lnTo>
                  <a:lnTo>
                    <a:pt x="21600" y="9259"/>
                  </a:lnTo>
                  <a:lnTo>
                    <a:pt x="18987" y="16321"/>
                  </a:lnTo>
                  <a:lnTo>
                    <a:pt x="8344" y="21600"/>
                  </a:lnTo>
                  <a:lnTo>
                    <a:pt x="5690" y="16490"/>
                  </a:lnTo>
                  <a:lnTo>
                    <a:pt x="2563" y="11082"/>
                  </a:lnTo>
                  <a:lnTo>
                    <a:pt x="0" y="2684"/>
                  </a:lnTo>
                  <a:lnTo>
                    <a:pt x="9070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2" name="îš1íḑê">
              <a:extLst>
                <a:ext uri="{FF2B5EF4-FFF2-40B4-BE49-F238E27FC236}">
                  <a16:creationId xmlns:a16="http://schemas.microsoft.com/office/drawing/2014/main" id="{FDA120B8-7CE2-417E-AE1A-FF235DAA0F78}"/>
                </a:ext>
              </a:extLst>
            </p:cNvPr>
            <p:cNvSpPr/>
            <p:nvPr/>
          </p:nvSpPr>
          <p:spPr>
            <a:xfrm>
              <a:off x="2959952" y="3134535"/>
              <a:ext cx="28911" cy="16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41" y="0"/>
                  </a:moveTo>
                  <a:lnTo>
                    <a:pt x="13043" y="2762"/>
                  </a:lnTo>
                  <a:lnTo>
                    <a:pt x="21600" y="12283"/>
                  </a:lnTo>
                  <a:lnTo>
                    <a:pt x="16470" y="21600"/>
                  </a:lnTo>
                  <a:lnTo>
                    <a:pt x="5285" y="18232"/>
                  </a:lnTo>
                  <a:lnTo>
                    <a:pt x="0" y="10410"/>
                  </a:lnTo>
                  <a:lnTo>
                    <a:pt x="6041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3" name="íŝļíḋè">
              <a:extLst>
                <a:ext uri="{FF2B5EF4-FFF2-40B4-BE49-F238E27FC236}">
                  <a16:creationId xmlns:a16="http://schemas.microsoft.com/office/drawing/2014/main" id="{10BC79B5-4A08-4699-AEB0-D295070F6AB5}"/>
                </a:ext>
              </a:extLst>
            </p:cNvPr>
            <p:cNvSpPr/>
            <p:nvPr/>
          </p:nvSpPr>
          <p:spPr>
            <a:xfrm>
              <a:off x="3029817" y="3184357"/>
              <a:ext cx="16360" cy="2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04" y="0"/>
                  </a:moveTo>
                  <a:lnTo>
                    <a:pt x="0" y="5659"/>
                  </a:lnTo>
                  <a:lnTo>
                    <a:pt x="2963" y="18412"/>
                  </a:lnTo>
                  <a:lnTo>
                    <a:pt x="21600" y="21600"/>
                  </a:lnTo>
                  <a:lnTo>
                    <a:pt x="21600" y="6494"/>
                  </a:lnTo>
                  <a:lnTo>
                    <a:pt x="11704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4" name="íṥḻíḋé">
              <a:extLst>
                <a:ext uri="{FF2B5EF4-FFF2-40B4-BE49-F238E27FC236}">
                  <a16:creationId xmlns:a16="http://schemas.microsoft.com/office/drawing/2014/main" id="{3EF3D12F-CA87-4190-A1A8-210A9EF0F1B8}"/>
                </a:ext>
              </a:extLst>
            </p:cNvPr>
            <p:cNvSpPr/>
            <p:nvPr/>
          </p:nvSpPr>
          <p:spPr>
            <a:xfrm>
              <a:off x="3034154" y="3223970"/>
              <a:ext cx="25012" cy="1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41" y="1756"/>
                  </a:moveTo>
                  <a:lnTo>
                    <a:pt x="5869" y="0"/>
                  </a:lnTo>
                  <a:lnTo>
                    <a:pt x="0" y="5101"/>
                  </a:lnTo>
                  <a:lnTo>
                    <a:pt x="11023" y="21600"/>
                  </a:lnTo>
                  <a:lnTo>
                    <a:pt x="21600" y="19642"/>
                  </a:lnTo>
                  <a:lnTo>
                    <a:pt x="17341" y="1756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5" name="îṣ1íḋé">
              <a:extLst>
                <a:ext uri="{FF2B5EF4-FFF2-40B4-BE49-F238E27FC236}">
                  <a16:creationId xmlns:a16="http://schemas.microsoft.com/office/drawing/2014/main" id="{322D0EDC-53B4-4826-BB1D-6D1E4C71AAF0}"/>
                </a:ext>
              </a:extLst>
            </p:cNvPr>
            <p:cNvSpPr/>
            <p:nvPr/>
          </p:nvSpPr>
          <p:spPr>
            <a:xfrm>
              <a:off x="2785378" y="3359199"/>
              <a:ext cx="31691" cy="2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40" y="1640"/>
                  </a:moveTo>
                  <a:lnTo>
                    <a:pt x="0" y="7796"/>
                  </a:lnTo>
                  <a:lnTo>
                    <a:pt x="2602" y="18763"/>
                  </a:lnTo>
                  <a:lnTo>
                    <a:pt x="14365" y="21600"/>
                  </a:lnTo>
                  <a:lnTo>
                    <a:pt x="21600" y="10799"/>
                  </a:lnTo>
                  <a:lnTo>
                    <a:pt x="12284" y="0"/>
                  </a:lnTo>
                  <a:lnTo>
                    <a:pt x="3640" y="164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6" name="îṡľîḍe">
              <a:extLst>
                <a:ext uri="{FF2B5EF4-FFF2-40B4-BE49-F238E27FC236}">
                  <a16:creationId xmlns:a16="http://schemas.microsoft.com/office/drawing/2014/main" id="{485D0B75-485F-4FE1-B498-9431CF5154ED}"/>
                </a:ext>
              </a:extLst>
            </p:cNvPr>
            <p:cNvSpPr/>
            <p:nvPr/>
          </p:nvSpPr>
          <p:spPr>
            <a:xfrm>
              <a:off x="3344267" y="3394292"/>
              <a:ext cx="33620" cy="20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908" y="0"/>
                  </a:moveTo>
                  <a:lnTo>
                    <a:pt x="4923" y="5629"/>
                  </a:lnTo>
                  <a:lnTo>
                    <a:pt x="0" y="15233"/>
                  </a:lnTo>
                  <a:lnTo>
                    <a:pt x="11838" y="21600"/>
                  </a:lnTo>
                  <a:lnTo>
                    <a:pt x="21600" y="13561"/>
                  </a:lnTo>
                  <a:lnTo>
                    <a:pt x="13908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7" name="iṡḷïḍe">
              <a:extLst>
                <a:ext uri="{FF2B5EF4-FFF2-40B4-BE49-F238E27FC236}">
                  <a16:creationId xmlns:a16="http://schemas.microsoft.com/office/drawing/2014/main" id="{9A2D3694-FF89-4722-9265-F2C221598F9C}"/>
                </a:ext>
              </a:extLst>
            </p:cNvPr>
            <p:cNvSpPr/>
            <p:nvPr/>
          </p:nvSpPr>
          <p:spPr>
            <a:xfrm>
              <a:off x="3331641" y="3425859"/>
              <a:ext cx="28455" cy="19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1" y="0"/>
                  </a:moveTo>
                  <a:lnTo>
                    <a:pt x="0" y="4044"/>
                  </a:lnTo>
                  <a:lnTo>
                    <a:pt x="1813" y="14722"/>
                  </a:lnTo>
                  <a:lnTo>
                    <a:pt x="18125" y="21600"/>
                  </a:lnTo>
                  <a:lnTo>
                    <a:pt x="21600" y="6160"/>
                  </a:lnTo>
                  <a:lnTo>
                    <a:pt x="9631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8" name="í$ļîḍé">
              <a:extLst>
                <a:ext uri="{FF2B5EF4-FFF2-40B4-BE49-F238E27FC236}">
                  <a16:creationId xmlns:a16="http://schemas.microsoft.com/office/drawing/2014/main" id="{237F7788-A507-4088-B050-92FFF3DB7BF7}"/>
                </a:ext>
              </a:extLst>
            </p:cNvPr>
            <p:cNvSpPr/>
            <p:nvPr/>
          </p:nvSpPr>
          <p:spPr>
            <a:xfrm>
              <a:off x="3393321" y="3447981"/>
              <a:ext cx="35832" cy="22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23" y="6376"/>
                  </a:moveTo>
                  <a:lnTo>
                    <a:pt x="4204" y="0"/>
                  </a:lnTo>
                  <a:lnTo>
                    <a:pt x="0" y="8047"/>
                  </a:lnTo>
                  <a:lnTo>
                    <a:pt x="10142" y="21600"/>
                  </a:lnTo>
                  <a:lnTo>
                    <a:pt x="18861" y="21123"/>
                  </a:lnTo>
                  <a:lnTo>
                    <a:pt x="21600" y="13528"/>
                  </a:lnTo>
                  <a:lnTo>
                    <a:pt x="16408" y="10012"/>
                  </a:lnTo>
                  <a:lnTo>
                    <a:pt x="11523" y="6376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9" name="ïśļiḋê">
              <a:extLst>
                <a:ext uri="{FF2B5EF4-FFF2-40B4-BE49-F238E27FC236}">
                  <a16:creationId xmlns:a16="http://schemas.microsoft.com/office/drawing/2014/main" id="{D1050C10-E35F-4D56-86C6-73A1E336BC7D}"/>
                </a:ext>
              </a:extLst>
            </p:cNvPr>
            <p:cNvSpPr/>
            <p:nvPr/>
          </p:nvSpPr>
          <p:spPr>
            <a:xfrm>
              <a:off x="3434240" y="3430336"/>
              <a:ext cx="22284" cy="23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26" y="0"/>
                  </a:moveTo>
                  <a:lnTo>
                    <a:pt x="20027" y="3450"/>
                  </a:lnTo>
                  <a:lnTo>
                    <a:pt x="21600" y="15366"/>
                  </a:lnTo>
                  <a:lnTo>
                    <a:pt x="15221" y="21600"/>
                  </a:lnTo>
                  <a:lnTo>
                    <a:pt x="10567" y="15424"/>
                  </a:lnTo>
                  <a:lnTo>
                    <a:pt x="0" y="9425"/>
                  </a:lnTo>
                  <a:lnTo>
                    <a:pt x="6626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0" name="í$lïḍè">
              <a:extLst>
                <a:ext uri="{FF2B5EF4-FFF2-40B4-BE49-F238E27FC236}">
                  <a16:creationId xmlns:a16="http://schemas.microsoft.com/office/drawing/2014/main" id="{E51BDE7D-C434-421B-B257-7C0DD56B8040}"/>
                </a:ext>
              </a:extLst>
            </p:cNvPr>
            <p:cNvSpPr/>
            <p:nvPr/>
          </p:nvSpPr>
          <p:spPr>
            <a:xfrm>
              <a:off x="3386807" y="3401248"/>
              <a:ext cx="16360" cy="16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4009"/>
                  </a:lnTo>
                  <a:lnTo>
                    <a:pt x="4094" y="21600"/>
                  </a:lnTo>
                  <a:lnTo>
                    <a:pt x="19333" y="19457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1" name="îsļíḑe">
              <a:extLst>
                <a:ext uri="{FF2B5EF4-FFF2-40B4-BE49-F238E27FC236}">
                  <a16:creationId xmlns:a16="http://schemas.microsoft.com/office/drawing/2014/main" id="{A322107B-28FD-456E-BC14-A5080DD59755}"/>
                </a:ext>
              </a:extLst>
            </p:cNvPr>
            <p:cNvSpPr/>
            <p:nvPr/>
          </p:nvSpPr>
          <p:spPr>
            <a:xfrm>
              <a:off x="3471329" y="3432447"/>
              <a:ext cx="25215" cy="2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58" y="0"/>
                  </a:moveTo>
                  <a:lnTo>
                    <a:pt x="0" y="6332"/>
                  </a:lnTo>
                  <a:lnTo>
                    <a:pt x="2862" y="20225"/>
                  </a:lnTo>
                  <a:lnTo>
                    <a:pt x="16398" y="21600"/>
                  </a:lnTo>
                  <a:lnTo>
                    <a:pt x="21600" y="13406"/>
                  </a:lnTo>
                  <a:lnTo>
                    <a:pt x="12259" y="9052"/>
                  </a:lnTo>
                  <a:lnTo>
                    <a:pt x="4658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2" name="íšlíḋê">
              <a:extLst>
                <a:ext uri="{FF2B5EF4-FFF2-40B4-BE49-F238E27FC236}">
                  <a16:creationId xmlns:a16="http://schemas.microsoft.com/office/drawing/2014/main" id="{15F08879-FB1D-4C34-BBAE-F73C3EFC2A7A}"/>
                </a:ext>
              </a:extLst>
            </p:cNvPr>
            <p:cNvSpPr/>
            <p:nvPr/>
          </p:nvSpPr>
          <p:spPr>
            <a:xfrm>
              <a:off x="3444546" y="3470941"/>
              <a:ext cx="16360" cy="16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99" y="0"/>
                  </a:moveTo>
                  <a:lnTo>
                    <a:pt x="0" y="5671"/>
                  </a:lnTo>
                  <a:lnTo>
                    <a:pt x="2675" y="21600"/>
                  </a:lnTo>
                  <a:lnTo>
                    <a:pt x="21600" y="16063"/>
                  </a:lnTo>
                  <a:lnTo>
                    <a:pt x="12399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3" name="îṥlïḓe">
              <a:extLst>
                <a:ext uri="{FF2B5EF4-FFF2-40B4-BE49-F238E27FC236}">
                  <a16:creationId xmlns:a16="http://schemas.microsoft.com/office/drawing/2014/main" id="{31C598ED-538A-46B7-BA62-A7E343CE52F8}"/>
                </a:ext>
              </a:extLst>
            </p:cNvPr>
            <p:cNvSpPr/>
            <p:nvPr/>
          </p:nvSpPr>
          <p:spPr>
            <a:xfrm>
              <a:off x="3474836" y="3472701"/>
              <a:ext cx="20827" cy="336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91" y="1945"/>
                  </a:moveTo>
                  <a:lnTo>
                    <a:pt x="1244" y="7766"/>
                  </a:lnTo>
                  <a:lnTo>
                    <a:pt x="0" y="16103"/>
                  </a:lnTo>
                  <a:lnTo>
                    <a:pt x="7919" y="21600"/>
                  </a:lnTo>
                  <a:lnTo>
                    <a:pt x="15566" y="13365"/>
                  </a:lnTo>
                  <a:lnTo>
                    <a:pt x="21600" y="6755"/>
                  </a:lnTo>
                  <a:lnTo>
                    <a:pt x="18962" y="0"/>
                  </a:lnTo>
                  <a:lnTo>
                    <a:pt x="5991" y="1945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4" name="işlíḑê">
              <a:extLst>
                <a:ext uri="{FF2B5EF4-FFF2-40B4-BE49-F238E27FC236}">
                  <a16:creationId xmlns:a16="http://schemas.microsoft.com/office/drawing/2014/main" id="{CAA0B831-94E8-4AA9-A51A-D0EEF7A60623}"/>
                </a:ext>
              </a:extLst>
            </p:cNvPr>
            <p:cNvSpPr/>
            <p:nvPr/>
          </p:nvSpPr>
          <p:spPr>
            <a:xfrm>
              <a:off x="3486460" y="3511833"/>
              <a:ext cx="18556" cy="17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69" y="0"/>
                  </a:moveTo>
                  <a:lnTo>
                    <a:pt x="4293" y="1913"/>
                  </a:lnTo>
                  <a:lnTo>
                    <a:pt x="0" y="13206"/>
                  </a:lnTo>
                  <a:lnTo>
                    <a:pt x="8574" y="21600"/>
                  </a:lnTo>
                  <a:lnTo>
                    <a:pt x="21600" y="15041"/>
                  </a:lnTo>
                  <a:lnTo>
                    <a:pt x="14469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5" name="iṩ1îḋe">
              <a:extLst>
                <a:ext uri="{FF2B5EF4-FFF2-40B4-BE49-F238E27FC236}">
                  <a16:creationId xmlns:a16="http://schemas.microsoft.com/office/drawing/2014/main" id="{9A966074-C5D1-4227-A845-ADC3D38EC0B4}"/>
                </a:ext>
              </a:extLst>
            </p:cNvPr>
            <p:cNvSpPr/>
            <p:nvPr/>
          </p:nvSpPr>
          <p:spPr>
            <a:xfrm>
              <a:off x="3201743" y="3611230"/>
              <a:ext cx="24821" cy="34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48" y="0"/>
                  </a:moveTo>
                  <a:lnTo>
                    <a:pt x="0" y="7133"/>
                  </a:lnTo>
                  <a:lnTo>
                    <a:pt x="2568" y="12598"/>
                  </a:lnTo>
                  <a:lnTo>
                    <a:pt x="10534" y="21600"/>
                  </a:lnTo>
                  <a:lnTo>
                    <a:pt x="21600" y="16991"/>
                  </a:lnTo>
                  <a:lnTo>
                    <a:pt x="13411" y="4789"/>
                  </a:lnTo>
                  <a:lnTo>
                    <a:pt x="5948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6" name="ïṡḻíḋe">
              <a:extLst>
                <a:ext uri="{FF2B5EF4-FFF2-40B4-BE49-F238E27FC236}">
                  <a16:creationId xmlns:a16="http://schemas.microsoft.com/office/drawing/2014/main" id="{9B5587EF-B59C-445C-BC1E-D90A18453688}"/>
                </a:ext>
              </a:extLst>
            </p:cNvPr>
            <p:cNvSpPr/>
            <p:nvPr/>
          </p:nvSpPr>
          <p:spPr>
            <a:xfrm>
              <a:off x="3163762" y="3609243"/>
              <a:ext cx="17550" cy="29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85" y="0"/>
                  </a:moveTo>
                  <a:lnTo>
                    <a:pt x="0" y="5129"/>
                  </a:lnTo>
                  <a:lnTo>
                    <a:pt x="434" y="19428"/>
                  </a:lnTo>
                  <a:lnTo>
                    <a:pt x="19135" y="21600"/>
                  </a:lnTo>
                  <a:lnTo>
                    <a:pt x="21600" y="14762"/>
                  </a:lnTo>
                  <a:lnTo>
                    <a:pt x="16043" y="5916"/>
                  </a:lnTo>
                  <a:lnTo>
                    <a:pt x="2385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7" name="í$ļíḍè">
              <a:extLst>
                <a:ext uri="{FF2B5EF4-FFF2-40B4-BE49-F238E27FC236}">
                  <a16:creationId xmlns:a16="http://schemas.microsoft.com/office/drawing/2014/main" id="{1E1C3DC2-2230-4FBE-B66F-0C57390024B0}"/>
                </a:ext>
              </a:extLst>
            </p:cNvPr>
            <p:cNvSpPr/>
            <p:nvPr/>
          </p:nvSpPr>
          <p:spPr>
            <a:xfrm>
              <a:off x="3499270" y="3543405"/>
              <a:ext cx="20061" cy="18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14" y="0"/>
                  </a:moveTo>
                  <a:lnTo>
                    <a:pt x="0" y="7264"/>
                  </a:lnTo>
                  <a:lnTo>
                    <a:pt x="3469" y="21600"/>
                  </a:lnTo>
                  <a:lnTo>
                    <a:pt x="16705" y="21600"/>
                  </a:lnTo>
                  <a:lnTo>
                    <a:pt x="21600" y="6746"/>
                  </a:lnTo>
                  <a:lnTo>
                    <a:pt x="8114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8" name="íṩ1îḑé">
              <a:extLst>
                <a:ext uri="{FF2B5EF4-FFF2-40B4-BE49-F238E27FC236}">
                  <a16:creationId xmlns:a16="http://schemas.microsoft.com/office/drawing/2014/main" id="{F6A64679-9588-45AB-B298-BFB3C624CDC7}"/>
                </a:ext>
              </a:extLst>
            </p:cNvPr>
            <p:cNvSpPr/>
            <p:nvPr/>
          </p:nvSpPr>
          <p:spPr>
            <a:xfrm>
              <a:off x="3477190" y="3573359"/>
              <a:ext cx="16360" cy="23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62" y="0"/>
                  </a:moveTo>
                  <a:lnTo>
                    <a:pt x="0" y="10629"/>
                  </a:lnTo>
                  <a:lnTo>
                    <a:pt x="15829" y="21600"/>
                  </a:lnTo>
                  <a:lnTo>
                    <a:pt x="21600" y="10397"/>
                  </a:lnTo>
                  <a:lnTo>
                    <a:pt x="7562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9" name="îṩľíḓé">
              <a:extLst>
                <a:ext uri="{FF2B5EF4-FFF2-40B4-BE49-F238E27FC236}">
                  <a16:creationId xmlns:a16="http://schemas.microsoft.com/office/drawing/2014/main" id="{5A5F1C22-CA3D-4A7B-9127-007A7985BB0D}"/>
                </a:ext>
              </a:extLst>
            </p:cNvPr>
            <p:cNvSpPr/>
            <p:nvPr/>
          </p:nvSpPr>
          <p:spPr>
            <a:xfrm>
              <a:off x="3463227" y="3603633"/>
              <a:ext cx="16360" cy="18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27" y="736"/>
                  </a:moveTo>
                  <a:lnTo>
                    <a:pt x="0" y="9568"/>
                  </a:lnTo>
                  <a:lnTo>
                    <a:pt x="5961" y="21600"/>
                  </a:lnTo>
                  <a:lnTo>
                    <a:pt x="20526" y="21266"/>
                  </a:lnTo>
                  <a:lnTo>
                    <a:pt x="21600" y="0"/>
                  </a:lnTo>
                  <a:lnTo>
                    <a:pt x="5327" y="736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0" name="ï$ļîde">
              <a:extLst>
                <a:ext uri="{FF2B5EF4-FFF2-40B4-BE49-F238E27FC236}">
                  <a16:creationId xmlns:a16="http://schemas.microsoft.com/office/drawing/2014/main" id="{B8C14BCC-585A-43F6-B75B-50F6CAC2D37E}"/>
                </a:ext>
              </a:extLst>
            </p:cNvPr>
            <p:cNvSpPr/>
            <p:nvPr/>
          </p:nvSpPr>
          <p:spPr>
            <a:xfrm>
              <a:off x="3443086" y="3638761"/>
              <a:ext cx="16360" cy="22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27" y="0"/>
                  </a:moveTo>
                  <a:lnTo>
                    <a:pt x="0" y="9654"/>
                  </a:lnTo>
                  <a:lnTo>
                    <a:pt x="3308" y="20145"/>
                  </a:lnTo>
                  <a:lnTo>
                    <a:pt x="16235" y="21600"/>
                  </a:lnTo>
                  <a:lnTo>
                    <a:pt x="21600" y="6811"/>
                  </a:lnTo>
                  <a:lnTo>
                    <a:pt x="11127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1" name="iŝḷiḑê">
              <a:extLst>
                <a:ext uri="{FF2B5EF4-FFF2-40B4-BE49-F238E27FC236}">
                  <a16:creationId xmlns:a16="http://schemas.microsoft.com/office/drawing/2014/main" id="{AB629BFF-6B0E-4BC3-80C8-EE4CAD19EEFC}"/>
                </a:ext>
              </a:extLst>
            </p:cNvPr>
            <p:cNvSpPr/>
            <p:nvPr/>
          </p:nvSpPr>
          <p:spPr>
            <a:xfrm>
              <a:off x="3429659" y="3689387"/>
              <a:ext cx="39165" cy="38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04" y="867"/>
                  </a:moveTo>
                  <a:lnTo>
                    <a:pt x="8331" y="0"/>
                  </a:lnTo>
                  <a:lnTo>
                    <a:pt x="2816" y="2733"/>
                  </a:lnTo>
                  <a:lnTo>
                    <a:pt x="6666" y="6397"/>
                  </a:lnTo>
                  <a:lnTo>
                    <a:pt x="2928" y="11440"/>
                  </a:lnTo>
                  <a:lnTo>
                    <a:pt x="0" y="16520"/>
                  </a:lnTo>
                  <a:lnTo>
                    <a:pt x="4665" y="21600"/>
                  </a:lnTo>
                  <a:lnTo>
                    <a:pt x="15744" y="21600"/>
                  </a:lnTo>
                  <a:lnTo>
                    <a:pt x="16989" y="14679"/>
                  </a:lnTo>
                  <a:lnTo>
                    <a:pt x="17830" y="9194"/>
                  </a:lnTo>
                  <a:lnTo>
                    <a:pt x="21600" y="3831"/>
                  </a:lnTo>
                  <a:lnTo>
                    <a:pt x="19513" y="592"/>
                  </a:lnTo>
                  <a:lnTo>
                    <a:pt x="14904" y="867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2" name="ï$liḍé">
              <a:extLst>
                <a:ext uri="{FF2B5EF4-FFF2-40B4-BE49-F238E27FC236}">
                  <a16:creationId xmlns:a16="http://schemas.microsoft.com/office/drawing/2014/main" id="{8C934D7F-C37C-495A-8334-1AA3B2E68E7F}"/>
                </a:ext>
              </a:extLst>
            </p:cNvPr>
            <p:cNvSpPr/>
            <p:nvPr/>
          </p:nvSpPr>
          <p:spPr>
            <a:xfrm>
              <a:off x="3541688" y="3591732"/>
              <a:ext cx="25710" cy="21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04" y="0"/>
                  </a:moveTo>
                  <a:lnTo>
                    <a:pt x="385" y="10265"/>
                  </a:lnTo>
                  <a:lnTo>
                    <a:pt x="0" y="20853"/>
                  </a:lnTo>
                  <a:lnTo>
                    <a:pt x="13483" y="21600"/>
                  </a:lnTo>
                  <a:lnTo>
                    <a:pt x="21600" y="18646"/>
                  </a:lnTo>
                  <a:lnTo>
                    <a:pt x="9663" y="9934"/>
                  </a:lnTo>
                  <a:lnTo>
                    <a:pt x="6204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3" name="íṧļïďe">
              <a:extLst>
                <a:ext uri="{FF2B5EF4-FFF2-40B4-BE49-F238E27FC236}">
                  <a16:creationId xmlns:a16="http://schemas.microsoft.com/office/drawing/2014/main" id="{8B4B97B6-6D20-4579-8FBE-2360D0EDBBC2}"/>
                </a:ext>
              </a:extLst>
            </p:cNvPr>
            <p:cNvSpPr/>
            <p:nvPr/>
          </p:nvSpPr>
          <p:spPr>
            <a:xfrm>
              <a:off x="3470588" y="3663018"/>
              <a:ext cx="21475" cy="16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20" y="3205"/>
                  </a:moveTo>
                  <a:lnTo>
                    <a:pt x="7333" y="0"/>
                  </a:lnTo>
                  <a:lnTo>
                    <a:pt x="0" y="8914"/>
                  </a:lnTo>
                  <a:lnTo>
                    <a:pt x="4730" y="21600"/>
                  </a:lnTo>
                  <a:lnTo>
                    <a:pt x="21600" y="21600"/>
                  </a:lnTo>
                  <a:lnTo>
                    <a:pt x="17020" y="3205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4" name="ïṡḻídê">
              <a:extLst>
                <a:ext uri="{FF2B5EF4-FFF2-40B4-BE49-F238E27FC236}">
                  <a16:creationId xmlns:a16="http://schemas.microsoft.com/office/drawing/2014/main" id="{6C993C88-2102-4482-8604-B8C2F5410272}"/>
                </a:ext>
              </a:extLst>
            </p:cNvPr>
            <p:cNvSpPr/>
            <p:nvPr/>
          </p:nvSpPr>
          <p:spPr>
            <a:xfrm>
              <a:off x="1825926" y="2244407"/>
              <a:ext cx="83204" cy="74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17" y="146"/>
                  </a:moveTo>
                  <a:lnTo>
                    <a:pt x="3502" y="1771"/>
                  </a:lnTo>
                  <a:lnTo>
                    <a:pt x="0" y="2955"/>
                  </a:lnTo>
                  <a:lnTo>
                    <a:pt x="708" y="6398"/>
                  </a:lnTo>
                  <a:lnTo>
                    <a:pt x="4312" y="9886"/>
                  </a:lnTo>
                  <a:lnTo>
                    <a:pt x="5691" y="13614"/>
                  </a:lnTo>
                  <a:lnTo>
                    <a:pt x="8851" y="16257"/>
                  </a:lnTo>
                  <a:lnTo>
                    <a:pt x="10889" y="16698"/>
                  </a:lnTo>
                  <a:lnTo>
                    <a:pt x="13588" y="19994"/>
                  </a:lnTo>
                  <a:lnTo>
                    <a:pt x="16096" y="21600"/>
                  </a:lnTo>
                  <a:lnTo>
                    <a:pt x="19232" y="21600"/>
                  </a:lnTo>
                  <a:lnTo>
                    <a:pt x="21394" y="20279"/>
                  </a:lnTo>
                  <a:lnTo>
                    <a:pt x="21600" y="17056"/>
                  </a:lnTo>
                  <a:lnTo>
                    <a:pt x="19554" y="13017"/>
                  </a:lnTo>
                  <a:lnTo>
                    <a:pt x="19158" y="10006"/>
                  </a:lnTo>
                  <a:lnTo>
                    <a:pt x="17375" y="5389"/>
                  </a:lnTo>
                  <a:lnTo>
                    <a:pt x="14075" y="5389"/>
                  </a:lnTo>
                  <a:lnTo>
                    <a:pt x="11979" y="3782"/>
                  </a:lnTo>
                  <a:lnTo>
                    <a:pt x="10857" y="1891"/>
                  </a:lnTo>
                  <a:lnTo>
                    <a:pt x="8909" y="0"/>
                  </a:lnTo>
                  <a:lnTo>
                    <a:pt x="6117" y="146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5" name="ïṥļíḍe">
              <a:extLst>
                <a:ext uri="{FF2B5EF4-FFF2-40B4-BE49-F238E27FC236}">
                  <a16:creationId xmlns:a16="http://schemas.microsoft.com/office/drawing/2014/main" id="{6B72B374-A2FD-4719-BBDF-91410F5FF3BF}"/>
                </a:ext>
              </a:extLst>
            </p:cNvPr>
            <p:cNvSpPr/>
            <p:nvPr/>
          </p:nvSpPr>
          <p:spPr>
            <a:xfrm>
              <a:off x="1823323" y="2056804"/>
              <a:ext cx="44228" cy="48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60" y="0"/>
                  </a:moveTo>
                  <a:lnTo>
                    <a:pt x="9924" y="1900"/>
                  </a:lnTo>
                  <a:lnTo>
                    <a:pt x="4018" y="6719"/>
                  </a:lnTo>
                  <a:lnTo>
                    <a:pt x="0" y="11386"/>
                  </a:lnTo>
                  <a:lnTo>
                    <a:pt x="7069" y="14725"/>
                  </a:lnTo>
                  <a:lnTo>
                    <a:pt x="9537" y="18288"/>
                  </a:lnTo>
                  <a:lnTo>
                    <a:pt x="13341" y="21600"/>
                  </a:lnTo>
                  <a:lnTo>
                    <a:pt x="16742" y="19182"/>
                  </a:lnTo>
                  <a:lnTo>
                    <a:pt x="14522" y="13942"/>
                  </a:lnTo>
                  <a:lnTo>
                    <a:pt x="18621" y="10604"/>
                  </a:lnTo>
                  <a:lnTo>
                    <a:pt x="21600" y="4903"/>
                  </a:lnTo>
                  <a:lnTo>
                    <a:pt x="16460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6" name="îŝ1íḋé">
              <a:extLst>
                <a:ext uri="{FF2B5EF4-FFF2-40B4-BE49-F238E27FC236}">
                  <a16:creationId xmlns:a16="http://schemas.microsoft.com/office/drawing/2014/main" id="{E2AAC76B-B5B1-4D57-A3EF-93F89D7219E3}"/>
                </a:ext>
              </a:extLst>
            </p:cNvPr>
            <p:cNvSpPr/>
            <p:nvPr/>
          </p:nvSpPr>
          <p:spPr>
            <a:xfrm>
              <a:off x="1819244" y="2000935"/>
              <a:ext cx="28061" cy="42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00" y="0"/>
                  </a:moveTo>
                  <a:lnTo>
                    <a:pt x="5701" y="4155"/>
                  </a:lnTo>
                  <a:lnTo>
                    <a:pt x="0" y="9292"/>
                  </a:lnTo>
                  <a:lnTo>
                    <a:pt x="3627" y="15800"/>
                  </a:lnTo>
                  <a:lnTo>
                    <a:pt x="11688" y="21600"/>
                  </a:lnTo>
                  <a:lnTo>
                    <a:pt x="13818" y="14011"/>
                  </a:lnTo>
                  <a:lnTo>
                    <a:pt x="14405" y="8116"/>
                  </a:lnTo>
                  <a:lnTo>
                    <a:pt x="21600" y="3749"/>
                  </a:lnTo>
                  <a:lnTo>
                    <a:pt x="15900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7" name="ïṡḻiḓè">
              <a:extLst>
                <a:ext uri="{FF2B5EF4-FFF2-40B4-BE49-F238E27FC236}">
                  <a16:creationId xmlns:a16="http://schemas.microsoft.com/office/drawing/2014/main" id="{D48A1463-9C01-47A0-A041-F9A2188B18D0}"/>
                </a:ext>
              </a:extLst>
            </p:cNvPr>
            <p:cNvSpPr/>
            <p:nvPr/>
          </p:nvSpPr>
          <p:spPr>
            <a:xfrm>
              <a:off x="1856174" y="2020886"/>
              <a:ext cx="16360" cy="18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929" y="0"/>
                  </a:moveTo>
                  <a:lnTo>
                    <a:pt x="0" y="10904"/>
                  </a:lnTo>
                  <a:lnTo>
                    <a:pt x="10299" y="21600"/>
                  </a:lnTo>
                  <a:lnTo>
                    <a:pt x="21600" y="13776"/>
                  </a:lnTo>
                  <a:lnTo>
                    <a:pt x="19395" y="5259"/>
                  </a:lnTo>
                  <a:lnTo>
                    <a:pt x="6929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8" name="íṥḻïďê">
              <a:extLst>
                <a:ext uri="{FF2B5EF4-FFF2-40B4-BE49-F238E27FC236}">
                  <a16:creationId xmlns:a16="http://schemas.microsoft.com/office/drawing/2014/main" id="{1D140F43-044D-4D17-BD0D-3A68A805F7E3}"/>
                </a:ext>
              </a:extLst>
            </p:cNvPr>
            <p:cNvSpPr/>
            <p:nvPr/>
          </p:nvSpPr>
          <p:spPr>
            <a:xfrm>
              <a:off x="1296107" y="1987859"/>
              <a:ext cx="91303" cy="42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37" y="2831"/>
                  </a:moveTo>
                  <a:lnTo>
                    <a:pt x="10161" y="8024"/>
                  </a:lnTo>
                  <a:lnTo>
                    <a:pt x="5271" y="9340"/>
                  </a:lnTo>
                  <a:lnTo>
                    <a:pt x="1171" y="14295"/>
                  </a:lnTo>
                  <a:lnTo>
                    <a:pt x="0" y="19330"/>
                  </a:lnTo>
                  <a:lnTo>
                    <a:pt x="3343" y="21600"/>
                  </a:lnTo>
                  <a:lnTo>
                    <a:pt x="5268" y="16011"/>
                  </a:lnTo>
                  <a:lnTo>
                    <a:pt x="8817" y="15249"/>
                  </a:lnTo>
                  <a:lnTo>
                    <a:pt x="11276" y="14486"/>
                  </a:lnTo>
                  <a:lnTo>
                    <a:pt x="14517" y="13724"/>
                  </a:lnTo>
                  <a:lnTo>
                    <a:pt x="18179" y="13089"/>
                  </a:lnTo>
                  <a:lnTo>
                    <a:pt x="21239" y="5467"/>
                  </a:lnTo>
                  <a:lnTo>
                    <a:pt x="21600" y="162"/>
                  </a:lnTo>
                  <a:lnTo>
                    <a:pt x="19638" y="0"/>
                  </a:lnTo>
                  <a:lnTo>
                    <a:pt x="17537" y="2831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9" name="ïslíḓê">
              <a:extLst>
                <a:ext uri="{FF2B5EF4-FFF2-40B4-BE49-F238E27FC236}">
                  <a16:creationId xmlns:a16="http://schemas.microsoft.com/office/drawing/2014/main" id="{1BA6E7DE-1CB8-457B-9737-C8EF8316FEB7}"/>
                </a:ext>
              </a:extLst>
            </p:cNvPr>
            <p:cNvSpPr/>
            <p:nvPr/>
          </p:nvSpPr>
          <p:spPr>
            <a:xfrm>
              <a:off x="2777576" y="3634434"/>
              <a:ext cx="1575803" cy="2366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9" y="1016"/>
                  </a:moveTo>
                  <a:lnTo>
                    <a:pt x="1153" y="974"/>
                  </a:lnTo>
                  <a:lnTo>
                    <a:pt x="1415" y="1017"/>
                  </a:lnTo>
                  <a:lnTo>
                    <a:pt x="1706" y="1125"/>
                  </a:lnTo>
                  <a:lnTo>
                    <a:pt x="1964" y="1238"/>
                  </a:lnTo>
                  <a:lnTo>
                    <a:pt x="2173" y="1355"/>
                  </a:lnTo>
                  <a:lnTo>
                    <a:pt x="2350" y="1292"/>
                  </a:lnTo>
                  <a:lnTo>
                    <a:pt x="2416" y="1193"/>
                  </a:lnTo>
                  <a:lnTo>
                    <a:pt x="2643" y="1138"/>
                  </a:lnTo>
                  <a:lnTo>
                    <a:pt x="2768" y="931"/>
                  </a:lnTo>
                  <a:lnTo>
                    <a:pt x="2901" y="758"/>
                  </a:lnTo>
                  <a:lnTo>
                    <a:pt x="3075" y="584"/>
                  </a:lnTo>
                  <a:lnTo>
                    <a:pt x="3218" y="492"/>
                  </a:lnTo>
                  <a:lnTo>
                    <a:pt x="3455" y="405"/>
                  </a:lnTo>
                  <a:lnTo>
                    <a:pt x="3796" y="405"/>
                  </a:lnTo>
                  <a:lnTo>
                    <a:pt x="4006" y="344"/>
                  </a:lnTo>
                  <a:lnTo>
                    <a:pt x="4155" y="198"/>
                  </a:lnTo>
                  <a:lnTo>
                    <a:pt x="4308" y="101"/>
                  </a:lnTo>
                  <a:lnTo>
                    <a:pt x="4423" y="34"/>
                  </a:lnTo>
                  <a:lnTo>
                    <a:pt x="4684" y="0"/>
                  </a:lnTo>
                  <a:lnTo>
                    <a:pt x="4809" y="15"/>
                  </a:lnTo>
                  <a:lnTo>
                    <a:pt x="4798" y="104"/>
                  </a:lnTo>
                  <a:lnTo>
                    <a:pt x="4656" y="173"/>
                  </a:lnTo>
                  <a:lnTo>
                    <a:pt x="4518" y="268"/>
                  </a:lnTo>
                  <a:lnTo>
                    <a:pt x="4466" y="385"/>
                  </a:lnTo>
                  <a:lnTo>
                    <a:pt x="4483" y="636"/>
                  </a:lnTo>
                  <a:lnTo>
                    <a:pt x="4421" y="753"/>
                  </a:lnTo>
                  <a:lnTo>
                    <a:pt x="4365" y="838"/>
                  </a:lnTo>
                  <a:lnTo>
                    <a:pt x="4375" y="962"/>
                  </a:lnTo>
                  <a:lnTo>
                    <a:pt x="4434" y="1080"/>
                  </a:lnTo>
                  <a:lnTo>
                    <a:pt x="4626" y="1121"/>
                  </a:lnTo>
                  <a:lnTo>
                    <a:pt x="4821" y="1077"/>
                  </a:lnTo>
                  <a:lnTo>
                    <a:pt x="4911" y="964"/>
                  </a:lnTo>
                  <a:lnTo>
                    <a:pt x="5012" y="863"/>
                  </a:lnTo>
                  <a:lnTo>
                    <a:pt x="5002" y="773"/>
                  </a:lnTo>
                  <a:lnTo>
                    <a:pt x="4888" y="691"/>
                  </a:lnTo>
                  <a:lnTo>
                    <a:pt x="4815" y="594"/>
                  </a:lnTo>
                  <a:cubicBezTo>
                    <a:pt x="4810" y="569"/>
                    <a:pt x="4818" y="543"/>
                    <a:pt x="4835" y="521"/>
                  </a:cubicBezTo>
                  <a:cubicBezTo>
                    <a:pt x="4864" y="484"/>
                    <a:pt x="4917" y="459"/>
                    <a:pt x="4977" y="452"/>
                  </a:cubicBezTo>
                  <a:lnTo>
                    <a:pt x="5179" y="365"/>
                  </a:lnTo>
                  <a:lnTo>
                    <a:pt x="5325" y="234"/>
                  </a:lnTo>
                  <a:lnTo>
                    <a:pt x="5398" y="181"/>
                  </a:lnTo>
                  <a:lnTo>
                    <a:pt x="5513" y="174"/>
                  </a:lnTo>
                  <a:lnTo>
                    <a:pt x="5658" y="180"/>
                  </a:lnTo>
                  <a:lnTo>
                    <a:pt x="5845" y="279"/>
                  </a:lnTo>
                  <a:lnTo>
                    <a:pt x="6023" y="369"/>
                  </a:lnTo>
                  <a:lnTo>
                    <a:pt x="6158" y="486"/>
                  </a:lnTo>
                  <a:lnTo>
                    <a:pt x="6252" y="563"/>
                  </a:lnTo>
                  <a:lnTo>
                    <a:pt x="6423" y="602"/>
                  </a:lnTo>
                  <a:lnTo>
                    <a:pt x="6760" y="602"/>
                  </a:lnTo>
                  <a:lnTo>
                    <a:pt x="6916" y="629"/>
                  </a:lnTo>
                  <a:lnTo>
                    <a:pt x="7159" y="658"/>
                  </a:lnTo>
                  <a:lnTo>
                    <a:pt x="7344" y="698"/>
                  </a:lnTo>
                  <a:lnTo>
                    <a:pt x="7500" y="785"/>
                  </a:lnTo>
                  <a:lnTo>
                    <a:pt x="7792" y="799"/>
                  </a:lnTo>
                  <a:lnTo>
                    <a:pt x="7945" y="725"/>
                  </a:lnTo>
                  <a:lnTo>
                    <a:pt x="8130" y="720"/>
                  </a:lnTo>
                  <a:lnTo>
                    <a:pt x="8343" y="741"/>
                  </a:lnTo>
                  <a:lnTo>
                    <a:pt x="8508" y="799"/>
                  </a:lnTo>
                  <a:lnTo>
                    <a:pt x="8764" y="882"/>
                  </a:lnTo>
                  <a:lnTo>
                    <a:pt x="9015" y="958"/>
                  </a:lnTo>
                  <a:lnTo>
                    <a:pt x="9502" y="1062"/>
                  </a:lnTo>
                  <a:lnTo>
                    <a:pt x="9816" y="1193"/>
                  </a:lnTo>
                  <a:lnTo>
                    <a:pt x="9920" y="1317"/>
                  </a:lnTo>
                  <a:lnTo>
                    <a:pt x="10065" y="1399"/>
                  </a:lnTo>
                  <a:lnTo>
                    <a:pt x="10187" y="1473"/>
                  </a:lnTo>
                  <a:lnTo>
                    <a:pt x="10298" y="1576"/>
                  </a:lnTo>
                  <a:lnTo>
                    <a:pt x="10339" y="1679"/>
                  </a:lnTo>
                  <a:lnTo>
                    <a:pt x="10420" y="1769"/>
                  </a:lnTo>
                  <a:lnTo>
                    <a:pt x="10606" y="1887"/>
                  </a:lnTo>
                  <a:lnTo>
                    <a:pt x="10818" y="2000"/>
                  </a:lnTo>
                  <a:lnTo>
                    <a:pt x="11131" y="2123"/>
                  </a:lnTo>
                  <a:lnTo>
                    <a:pt x="11378" y="2178"/>
                  </a:lnTo>
                  <a:lnTo>
                    <a:pt x="11636" y="2243"/>
                  </a:lnTo>
                  <a:lnTo>
                    <a:pt x="11855" y="2243"/>
                  </a:lnTo>
                  <a:lnTo>
                    <a:pt x="11990" y="2181"/>
                  </a:lnTo>
                  <a:lnTo>
                    <a:pt x="12151" y="2160"/>
                  </a:lnTo>
                  <a:lnTo>
                    <a:pt x="12356" y="2167"/>
                  </a:lnTo>
                  <a:lnTo>
                    <a:pt x="12575" y="2208"/>
                  </a:lnTo>
                  <a:lnTo>
                    <a:pt x="12707" y="2236"/>
                  </a:lnTo>
                  <a:lnTo>
                    <a:pt x="12850" y="2254"/>
                  </a:lnTo>
                  <a:lnTo>
                    <a:pt x="12964" y="2298"/>
                  </a:lnTo>
                  <a:lnTo>
                    <a:pt x="13152" y="2421"/>
                  </a:lnTo>
                  <a:lnTo>
                    <a:pt x="13358" y="2525"/>
                  </a:lnTo>
                  <a:lnTo>
                    <a:pt x="13524" y="2594"/>
                  </a:lnTo>
                  <a:lnTo>
                    <a:pt x="13666" y="2651"/>
                  </a:lnTo>
                  <a:lnTo>
                    <a:pt x="13833" y="2742"/>
                  </a:lnTo>
                  <a:lnTo>
                    <a:pt x="13864" y="2891"/>
                  </a:lnTo>
                  <a:lnTo>
                    <a:pt x="13944" y="3025"/>
                  </a:lnTo>
                  <a:lnTo>
                    <a:pt x="14059" y="3126"/>
                  </a:lnTo>
                  <a:lnTo>
                    <a:pt x="14069" y="3246"/>
                  </a:lnTo>
                  <a:lnTo>
                    <a:pt x="14069" y="3383"/>
                  </a:lnTo>
                  <a:lnTo>
                    <a:pt x="14132" y="3485"/>
                  </a:lnTo>
                  <a:lnTo>
                    <a:pt x="14251" y="3544"/>
                  </a:lnTo>
                  <a:lnTo>
                    <a:pt x="14376" y="3565"/>
                  </a:lnTo>
                  <a:lnTo>
                    <a:pt x="14376" y="3654"/>
                  </a:lnTo>
                  <a:lnTo>
                    <a:pt x="14240" y="3723"/>
                  </a:lnTo>
                  <a:lnTo>
                    <a:pt x="14147" y="3806"/>
                  </a:lnTo>
                  <a:lnTo>
                    <a:pt x="14084" y="3898"/>
                  </a:lnTo>
                  <a:lnTo>
                    <a:pt x="14021" y="4015"/>
                  </a:lnTo>
                  <a:lnTo>
                    <a:pt x="13892" y="4050"/>
                  </a:lnTo>
                  <a:lnTo>
                    <a:pt x="13746" y="4071"/>
                  </a:lnTo>
                  <a:lnTo>
                    <a:pt x="13369" y="4317"/>
                  </a:lnTo>
                  <a:lnTo>
                    <a:pt x="13296" y="4414"/>
                  </a:lnTo>
                  <a:lnTo>
                    <a:pt x="13244" y="4544"/>
                  </a:lnTo>
                  <a:lnTo>
                    <a:pt x="13401" y="4640"/>
                  </a:lnTo>
                  <a:lnTo>
                    <a:pt x="13638" y="4623"/>
                  </a:lnTo>
                  <a:lnTo>
                    <a:pt x="13801" y="4475"/>
                  </a:lnTo>
                  <a:lnTo>
                    <a:pt x="14058" y="4319"/>
                  </a:lnTo>
                  <a:lnTo>
                    <a:pt x="14233" y="4211"/>
                  </a:lnTo>
                  <a:lnTo>
                    <a:pt x="14406" y="4124"/>
                  </a:lnTo>
                  <a:lnTo>
                    <a:pt x="14601" y="4061"/>
                  </a:lnTo>
                  <a:lnTo>
                    <a:pt x="14824" y="4068"/>
                  </a:lnTo>
                  <a:lnTo>
                    <a:pt x="14950" y="4135"/>
                  </a:lnTo>
                  <a:lnTo>
                    <a:pt x="15054" y="4245"/>
                  </a:lnTo>
                  <a:lnTo>
                    <a:pt x="15054" y="4370"/>
                  </a:lnTo>
                  <a:lnTo>
                    <a:pt x="14772" y="4500"/>
                  </a:lnTo>
                  <a:lnTo>
                    <a:pt x="14706" y="4615"/>
                  </a:lnTo>
                  <a:lnTo>
                    <a:pt x="14561" y="4643"/>
                  </a:lnTo>
                  <a:lnTo>
                    <a:pt x="14369" y="4636"/>
                  </a:lnTo>
                  <a:lnTo>
                    <a:pt x="14297" y="4713"/>
                  </a:lnTo>
                  <a:lnTo>
                    <a:pt x="14537" y="4754"/>
                  </a:lnTo>
                  <a:lnTo>
                    <a:pt x="14713" y="4770"/>
                  </a:lnTo>
                  <a:lnTo>
                    <a:pt x="14862" y="4841"/>
                  </a:lnTo>
                  <a:lnTo>
                    <a:pt x="15018" y="4770"/>
                  </a:lnTo>
                  <a:lnTo>
                    <a:pt x="15209" y="4692"/>
                  </a:lnTo>
                  <a:lnTo>
                    <a:pt x="15341" y="4566"/>
                  </a:lnTo>
                  <a:lnTo>
                    <a:pt x="15491" y="4466"/>
                  </a:lnTo>
                  <a:lnTo>
                    <a:pt x="15585" y="4369"/>
                  </a:lnTo>
                  <a:lnTo>
                    <a:pt x="15846" y="4342"/>
                  </a:lnTo>
                  <a:lnTo>
                    <a:pt x="16125" y="4370"/>
                  </a:lnTo>
                  <a:lnTo>
                    <a:pt x="16397" y="4508"/>
                  </a:lnTo>
                  <a:lnTo>
                    <a:pt x="16564" y="4666"/>
                  </a:lnTo>
                  <a:lnTo>
                    <a:pt x="16723" y="4714"/>
                  </a:lnTo>
                  <a:lnTo>
                    <a:pt x="16844" y="4787"/>
                  </a:lnTo>
                  <a:lnTo>
                    <a:pt x="16817" y="4904"/>
                  </a:lnTo>
                  <a:lnTo>
                    <a:pt x="16751" y="4982"/>
                  </a:lnTo>
                  <a:lnTo>
                    <a:pt x="16751" y="5058"/>
                  </a:lnTo>
                  <a:lnTo>
                    <a:pt x="16949" y="5154"/>
                  </a:lnTo>
                  <a:lnTo>
                    <a:pt x="17116" y="5085"/>
                  </a:lnTo>
                  <a:lnTo>
                    <a:pt x="17332" y="5023"/>
                  </a:lnTo>
                  <a:lnTo>
                    <a:pt x="17569" y="4982"/>
                  </a:lnTo>
                  <a:lnTo>
                    <a:pt x="17746" y="4988"/>
                  </a:lnTo>
                  <a:lnTo>
                    <a:pt x="18122" y="5071"/>
                  </a:lnTo>
                  <a:lnTo>
                    <a:pt x="18476" y="5071"/>
                  </a:lnTo>
                  <a:lnTo>
                    <a:pt x="18914" y="5085"/>
                  </a:lnTo>
                  <a:lnTo>
                    <a:pt x="19226" y="5085"/>
                  </a:lnTo>
                  <a:lnTo>
                    <a:pt x="19337" y="5145"/>
                  </a:lnTo>
                  <a:lnTo>
                    <a:pt x="19417" y="5245"/>
                  </a:lnTo>
                  <a:lnTo>
                    <a:pt x="19501" y="5384"/>
                  </a:lnTo>
                  <a:lnTo>
                    <a:pt x="19761" y="5515"/>
                  </a:lnTo>
                  <a:lnTo>
                    <a:pt x="20054" y="5632"/>
                  </a:lnTo>
                  <a:lnTo>
                    <a:pt x="20337" y="5763"/>
                  </a:lnTo>
                  <a:lnTo>
                    <a:pt x="20783" y="5818"/>
                  </a:lnTo>
                  <a:lnTo>
                    <a:pt x="21128" y="5832"/>
                  </a:lnTo>
                  <a:lnTo>
                    <a:pt x="21292" y="5922"/>
                  </a:lnTo>
                  <a:lnTo>
                    <a:pt x="21413" y="6000"/>
                  </a:lnTo>
                  <a:lnTo>
                    <a:pt x="21423" y="6110"/>
                  </a:lnTo>
                  <a:lnTo>
                    <a:pt x="21496" y="6233"/>
                  </a:lnTo>
                  <a:lnTo>
                    <a:pt x="21548" y="6335"/>
                  </a:lnTo>
                  <a:lnTo>
                    <a:pt x="21600" y="6459"/>
                  </a:lnTo>
                  <a:lnTo>
                    <a:pt x="21558" y="6567"/>
                  </a:lnTo>
                  <a:lnTo>
                    <a:pt x="21548" y="6744"/>
                  </a:lnTo>
                  <a:lnTo>
                    <a:pt x="21416" y="6872"/>
                  </a:lnTo>
                  <a:lnTo>
                    <a:pt x="21374" y="6999"/>
                  </a:lnTo>
                  <a:lnTo>
                    <a:pt x="21263" y="7141"/>
                  </a:lnTo>
                  <a:lnTo>
                    <a:pt x="20928" y="7257"/>
                  </a:lnTo>
                  <a:lnTo>
                    <a:pt x="20782" y="7498"/>
                  </a:lnTo>
                  <a:lnTo>
                    <a:pt x="20646" y="7643"/>
                  </a:lnTo>
                  <a:lnTo>
                    <a:pt x="20531" y="7747"/>
                  </a:lnTo>
                  <a:lnTo>
                    <a:pt x="20344" y="7910"/>
                  </a:lnTo>
                  <a:lnTo>
                    <a:pt x="20222" y="8109"/>
                  </a:lnTo>
                  <a:lnTo>
                    <a:pt x="19916" y="8196"/>
                  </a:lnTo>
                  <a:lnTo>
                    <a:pt x="19700" y="8360"/>
                  </a:lnTo>
                  <a:lnTo>
                    <a:pt x="19631" y="8498"/>
                  </a:lnTo>
                  <a:lnTo>
                    <a:pt x="19615" y="8867"/>
                  </a:lnTo>
                  <a:lnTo>
                    <a:pt x="19688" y="9089"/>
                  </a:lnTo>
                  <a:lnTo>
                    <a:pt x="19688" y="9302"/>
                  </a:lnTo>
                  <a:lnTo>
                    <a:pt x="19705" y="9546"/>
                  </a:lnTo>
                  <a:lnTo>
                    <a:pt x="19653" y="9772"/>
                  </a:lnTo>
                  <a:lnTo>
                    <a:pt x="19612" y="9950"/>
                  </a:lnTo>
                  <a:lnTo>
                    <a:pt x="19580" y="10104"/>
                  </a:lnTo>
                  <a:lnTo>
                    <a:pt x="19559" y="10281"/>
                  </a:lnTo>
                  <a:lnTo>
                    <a:pt x="19465" y="10449"/>
                  </a:lnTo>
                  <a:lnTo>
                    <a:pt x="19444" y="10661"/>
                  </a:lnTo>
                  <a:lnTo>
                    <a:pt x="19392" y="10797"/>
                  </a:lnTo>
                  <a:lnTo>
                    <a:pt x="19322" y="10935"/>
                  </a:lnTo>
                  <a:lnTo>
                    <a:pt x="19169" y="11064"/>
                  </a:lnTo>
                  <a:lnTo>
                    <a:pt x="19033" y="11278"/>
                  </a:lnTo>
                  <a:lnTo>
                    <a:pt x="18939" y="11393"/>
                  </a:lnTo>
                  <a:lnTo>
                    <a:pt x="18834" y="11511"/>
                  </a:lnTo>
                  <a:lnTo>
                    <a:pt x="18562" y="11665"/>
                  </a:lnTo>
                  <a:lnTo>
                    <a:pt x="18374" y="11762"/>
                  </a:lnTo>
                  <a:lnTo>
                    <a:pt x="18204" y="11755"/>
                  </a:lnTo>
                  <a:lnTo>
                    <a:pt x="18048" y="11735"/>
                  </a:lnTo>
                  <a:lnTo>
                    <a:pt x="17899" y="11638"/>
                  </a:lnTo>
                  <a:lnTo>
                    <a:pt x="17642" y="11707"/>
                  </a:lnTo>
                  <a:lnTo>
                    <a:pt x="17486" y="11796"/>
                  </a:lnTo>
                  <a:lnTo>
                    <a:pt x="17287" y="11941"/>
                  </a:lnTo>
                  <a:lnTo>
                    <a:pt x="17134" y="11969"/>
                  </a:lnTo>
                  <a:lnTo>
                    <a:pt x="16834" y="12015"/>
                  </a:lnTo>
                  <a:lnTo>
                    <a:pt x="16534" y="12077"/>
                  </a:lnTo>
                  <a:lnTo>
                    <a:pt x="16336" y="12167"/>
                  </a:lnTo>
                  <a:lnTo>
                    <a:pt x="16253" y="12270"/>
                  </a:lnTo>
                  <a:lnTo>
                    <a:pt x="16183" y="12325"/>
                  </a:lnTo>
                  <a:lnTo>
                    <a:pt x="16027" y="12380"/>
                  </a:lnTo>
                  <a:lnTo>
                    <a:pt x="15916" y="12449"/>
                  </a:lnTo>
                  <a:lnTo>
                    <a:pt x="15804" y="12518"/>
                  </a:lnTo>
                  <a:lnTo>
                    <a:pt x="15752" y="12629"/>
                  </a:lnTo>
                  <a:lnTo>
                    <a:pt x="15825" y="12724"/>
                  </a:lnTo>
                  <a:lnTo>
                    <a:pt x="15951" y="12849"/>
                  </a:lnTo>
                  <a:lnTo>
                    <a:pt x="15961" y="13008"/>
                  </a:lnTo>
                  <a:lnTo>
                    <a:pt x="15909" y="13192"/>
                  </a:lnTo>
                  <a:cubicBezTo>
                    <a:pt x="15880" y="13228"/>
                    <a:pt x="15856" y="13266"/>
                    <a:pt x="15840" y="13305"/>
                  </a:cubicBezTo>
                  <a:cubicBezTo>
                    <a:pt x="15812" y="13369"/>
                    <a:pt x="15801" y="13436"/>
                    <a:pt x="15809" y="13503"/>
                  </a:cubicBezTo>
                  <a:lnTo>
                    <a:pt x="15600" y="13652"/>
                  </a:lnTo>
                  <a:lnTo>
                    <a:pt x="15506" y="13742"/>
                  </a:lnTo>
                  <a:lnTo>
                    <a:pt x="15464" y="13846"/>
                  </a:lnTo>
                  <a:cubicBezTo>
                    <a:pt x="15464" y="13877"/>
                    <a:pt x="15464" y="13909"/>
                    <a:pt x="15464" y="13940"/>
                  </a:cubicBezTo>
                  <a:cubicBezTo>
                    <a:pt x="15464" y="13981"/>
                    <a:pt x="15464" y="14022"/>
                    <a:pt x="15464" y="14062"/>
                  </a:cubicBezTo>
                  <a:lnTo>
                    <a:pt x="15412" y="14177"/>
                  </a:lnTo>
                  <a:lnTo>
                    <a:pt x="15183" y="14308"/>
                  </a:lnTo>
                  <a:lnTo>
                    <a:pt x="15048" y="14443"/>
                  </a:lnTo>
                  <a:lnTo>
                    <a:pt x="14923" y="14578"/>
                  </a:lnTo>
                  <a:lnTo>
                    <a:pt x="14840" y="14707"/>
                  </a:lnTo>
                  <a:lnTo>
                    <a:pt x="14760" y="14868"/>
                  </a:lnTo>
                  <a:cubicBezTo>
                    <a:pt x="14740" y="14913"/>
                    <a:pt x="14716" y="14957"/>
                    <a:pt x="14687" y="14999"/>
                  </a:cubicBezTo>
                  <a:cubicBezTo>
                    <a:pt x="14660" y="15040"/>
                    <a:pt x="14629" y="15079"/>
                    <a:pt x="14593" y="15116"/>
                  </a:cubicBezTo>
                  <a:cubicBezTo>
                    <a:pt x="14565" y="15141"/>
                    <a:pt x="14538" y="15167"/>
                    <a:pt x="14510" y="15192"/>
                  </a:cubicBezTo>
                  <a:cubicBezTo>
                    <a:pt x="14469" y="15230"/>
                    <a:pt x="14429" y="15268"/>
                    <a:pt x="14390" y="15307"/>
                  </a:cubicBezTo>
                  <a:lnTo>
                    <a:pt x="14233" y="15431"/>
                  </a:lnTo>
                  <a:lnTo>
                    <a:pt x="14123" y="15518"/>
                  </a:lnTo>
                  <a:lnTo>
                    <a:pt x="13872" y="15628"/>
                  </a:lnTo>
                  <a:lnTo>
                    <a:pt x="13685" y="15663"/>
                  </a:lnTo>
                  <a:lnTo>
                    <a:pt x="13323" y="15670"/>
                  </a:lnTo>
                  <a:cubicBezTo>
                    <a:pt x="13286" y="15642"/>
                    <a:pt x="13245" y="15616"/>
                    <a:pt x="13201" y="15594"/>
                  </a:cubicBezTo>
                  <a:cubicBezTo>
                    <a:pt x="13122" y="15553"/>
                    <a:pt x="13034" y="15521"/>
                    <a:pt x="12939" y="15499"/>
                  </a:cubicBezTo>
                  <a:cubicBezTo>
                    <a:pt x="12851" y="15484"/>
                    <a:pt x="12764" y="15467"/>
                    <a:pt x="12678" y="15446"/>
                  </a:cubicBezTo>
                  <a:cubicBezTo>
                    <a:pt x="12585" y="15424"/>
                    <a:pt x="12495" y="15399"/>
                    <a:pt x="12406" y="15370"/>
                  </a:cubicBezTo>
                  <a:lnTo>
                    <a:pt x="12194" y="15426"/>
                  </a:lnTo>
                  <a:lnTo>
                    <a:pt x="12131" y="15541"/>
                  </a:lnTo>
                  <a:lnTo>
                    <a:pt x="12255" y="15615"/>
                  </a:lnTo>
                  <a:lnTo>
                    <a:pt x="12467" y="15700"/>
                  </a:lnTo>
                  <a:lnTo>
                    <a:pt x="12582" y="15762"/>
                  </a:lnTo>
                  <a:lnTo>
                    <a:pt x="12768" y="15886"/>
                  </a:lnTo>
                  <a:lnTo>
                    <a:pt x="12977" y="16065"/>
                  </a:lnTo>
                  <a:lnTo>
                    <a:pt x="13103" y="16201"/>
                  </a:lnTo>
                  <a:lnTo>
                    <a:pt x="13155" y="16372"/>
                  </a:lnTo>
                  <a:lnTo>
                    <a:pt x="13166" y="16545"/>
                  </a:lnTo>
                  <a:lnTo>
                    <a:pt x="13065" y="16676"/>
                  </a:lnTo>
                  <a:lnTo>
                    <a:pt x="12951" y="16779"/>
                  </a:lnTo>
                  <a:lnTo>
                    <a:pt x="12787" y="16862"/>
                  </a:lnTo>
                  <a:lnTo>
                    <a:pt x="12505" y="16924"/>
                  </a:lnTo>
                  <a:lnTo>
                    <a:pt x="12122" y="16970"/>
                  </a:lnTo>
                  <a:lnTo>
                    <a:pt x="11913" y="16977"/>
                  </a:lnTo>
                  <a:lnTo>
                    <a:pt x="11733" y="16982"/>
                  </a:lnTo>
                  <a:lnTo>
                    <a:pt x="11430" y="16982"/>
                  </a:lnTo>
                  <a:lnTo>
                    <a:pt x="11263" y="17044"/>
                  </a:lnTo>
                  <a:lnTo>
                    <a:pt x="11232" y="17116"/>
                  </a:lnTo>
                  <a:lnTo>
                    <a:pt x="11252" y="17235"/>
                  </a:lnTo>
                  <a:lnTo>
                    <a:pt x="11325" y="17332"/>
                  </a:lnTo>
                  <a:lnTo>
                    <a:pt x="11412" y="17380"/>
                  </a:lnTo>
                  <a:lnTo>
                    <a:pt x="11444" y="17498"/>
                  </a:lnTo>
                  <a:lnTo>
                    <a:pt x="11382" y="17567"/>
                  </a:lnTo>
                  <a:cubicBezTo>
                    <a:pt x="11322" y="17599"/>
                    <a:pt x="11279" y="17642"/>
                    <a:pt x="11257" y="17691"/>
                  </a:cubicBezTo>
                  <a:cubicBezTo>
                    <a:pt x="11240" y="17729"/>
                    <a:pt x="11236" y="17769"/>
                    <a:pt x="11246" y="17808"/>
                  </a:cubicBezTo>
                  <a:lnTo>
                    <a:pt x="11037" y="17802"/>
                  </a:lnTo>
                  <a:lnTo>
                    <a:pt x="10881" y="17726"/>
                  </a:lnTo>
                  <a:lnTo>
                    <a:pt x="10631" y="17622"/>
                  </a:lnTo>
                  <a:lnTo>
                    <a:pt x="10349" y="17581"/>
                  </a:lnTo>
                  <a:lnTo>
                    <a:pt x="10141" y="17677"/>
                  </a:lnTo>
                  <a:lnTo>
                    <a:pt x="10273" y="17815"/>
                  </a:lnTo>
                  <a:cubicBezTo>
                    <a:pt x="10359" y="17814"/>
                    <a:pt x="10437" y="17847"/>
                    <a:pt x="10472" y="17898"/>
                  </a:cubicBezTo>
                  <a:cubicBezTo>
                    <a:pt x="10504" y="17944"/>
                    <a:pt x="10496" y="17997"/>
                    <a:pt x="10451" y="18038"/>
                  </a:cubicBezTo>
                  <a:lnTo>
                    <a:pt x="10493" y="18142"/>
                  </a:lnTo>
                  <a:cubicBezTo>
                    <a:pt x="10535" y="18167"/>
                    <a:pt x="10583" y="18187"/>
                    <a:pt x="10636" y="18201"/>
                  </a:cubicBezTo>
                  <a:cubicBezTo>
                    <a:pt x="10678" y="18213"/>
                    <a:pt x="10723" y="18220"/>
                    <a:pt x="10768" y="18222"/>
                  </a:cubicBezTo>
                  <a:cubicBezTo>
                    <a:pt x="10824" y="18185"/>
                    <a:pt x="10918" y="18194"/>
                    <a:pt x="10956" y="18240"/>
                  </a:cubicBezTo>
                  <a:cubicBezTo>
                    <a:pt x="10983" y="18272"/>
                    <a:pt x="10969" y="18313"/>
                    <a:pt x="10925" y="18335"/>
                  </a:cubicBezTo>
                  <a:lnTo>
                    <a:pt x="10783" y="18390"/>
                  </a:lnTo>
                  <a:lnTo>
                    <a:pt x="10605" y="18448"/>
                  </a:lnTo>
                  <a:lnTo>
                    <a:pt x="10615" y="18589"/>
                  </a:lnTo>
                  <a:lnTo>
                    <a:pt x="10663" y="18651"/>
                  </a:lnTo>
                  <a:lnTo>
                    <a:pt x="10698" y="18740"/>
                  </a:lnTo>
                  <a:lnTo>
                    <a:pt x="10479" y="18860"/>
                  </a:lnTo>
                  <a:lnTo>
                    <a:pt x="10374" y="19045"/>
                  </a:lnTo>
                  <a:lnTo>
                    <a:pt x="10259" y="19180"/>
                  </a:lnTo>
                  <a:lnTo>
                    <a:pt x="10218" y="19263"/>
                  </a:lnTo>
                  <a:lnTo>
                    <a:pt x="10283" y="19367"/>
                  </a:lnTo>
                  <a:lnTo>
                    <a:pt x="10350" y="19544"/>
                  </a:lnTo>
                  <a:lnTo>
                    <a:pt x="10506" y="19579"/>
                  </a:lnTo>
                  <a:lnTo>
                    <a:pt x="10637" y="19689"/>
                  </a:lnTo>
                  <a:lnTo>
                    <a:pt x="10913" y="19767"/>
                  </a:lnTo>
                  <a:lnTo>
                    <a:pt x="11066" y="19942"/>
                  </a:lnTo>
                  <a:lnTo>
                    <a:pt x="11076" y="20069"/>
                  </a:lnTo>
                  <a:lnTo>
                    <a:pt x="10982" y="20241"/>
                  </a:lnTo>
                  <a:lnTo>
                    <a:pt x="10888" y="20363"/>
                  </a:lnTo>
                  <a:lnTo>
                    <a:pt x="10794" y="20527"/>
                  </a:lnTo>
                  <a:cubicBezTo>
                    <a:pt x="10712" y="20573"/>
                    <a:pt x="10646" y="20631"/>
                    <a:pt x="10600" y="20695"/>
                  </a:cubicBezTo>
                  <a:cubicBezTo>
                    <a:pt x="10553" y="20760"/>
                    <a:pt x="10528" y="20830"/>
                    <a:pt x="10526" y="20902"/>
                  </a:cubicBezTo>
                  <a:lnTo>
                    <a:pt x="10613" y="21051"/>
                  </a:lnTo>
                  <a:lnTo>
                    <a:pt x="10773" y="21173"/>
                  </a:lnTo>
                  <a:lnTo>
                    <a:pt x="10846" y="21254"/>
                  </a:lnTo>
                  <a:lnTo>
                    <a:pt x="10766" y="21359"/>
                  </a:lnTo>
                  <a:lnTo>
                    <a:pt x="10536" y="21440"/>
                  </a:lnTo>
                  <a:lnTo>
                    <a:pt x="10441" y="21536"/>
                  </a:lnTo>
                  <a:lnTo>
                    <a:pt x="10363" y="21600"/>
                  </a:lnTo>
                  <a:lnTo>
                    <a:pt x="10225" y="21595"/>
                  </a:lnTo>
                  <a:lnTo>
                    <a:pt x="9866" y="21480"/>
                  </a:lnTo>
                  <a:lnTo>
                    <a:pt x="9668" y="21506"/>
                  </a:lnTo>
                  <a:lnTo>
                    <a:pt x="9418" y="21531"/>
                  </a:lnTo>
                  <a:cubicBezTo>
                    <a:pt x="9428" y="21473"/>
                    <a:pt x="9417" y="21413"/>
                    <a:pt x="9386" y="21358"/>
                  </a:cubicBezTo>
                  <a:cubicBezTo>
                    <a:pt x="9350" y="21293"/>
                    <a:pt x="9286" y="21235"/>
                    <a:pt x="9202" y="21193"/>
                  </a:cubicBezTo>
                  <a:lnTo>
                    <a:pt x="8951" y="21172"/>
                  </a:lnTo>
                  <a:lnTo>
                    <a:pt x="8767" y="21096"/>
                  </a:lnTo>
                  <a:lnTo>
                    <a:pt x="8767" y="20966"/>
                  </a:lnTo>
                  <a:lnTo>
                    <a:pt x="8683" y="20814"/>
                  </a:lnTo>
                  <a:cubicBezTo>
                    <a:pt x="8625" y="20767"/>
                    <a:pt x="8560" y="20724"/>
                    <a:pt x="8489" y="20687"/>
                  </a:cubicBezTo>
                  <a:cubicBezTo>
                    <a:pt x="8402" y="20641"/>
                    <a:pt x="8307" y="20603"/>
                    <a:pt x="8206" y="20574"/>
                  </a:cubicBezTo>
                  <a:lnTo>
                    <a:pt x="8185" y="20340"/>
                  </a:lnTo>
                  <a:lnTo>
                    <a:pt x="8175" y="20091"/>
                  </a:lnTo>
                  <a:cubicBezTo>
                    <a:pt x="8118" y="20014"/>
                    <a:pt x="8052" y="19940"/>
                    <a:pt x="7977" y="19870"/>
                  </a:cubicBezTo>
                  <a:cubicBezTo>
                    <a:pt x="7874" y="19775"/>
                    <a:pt x="7755" y="19687"/>
                    <a:pt x="7622" y="19610"/>
                  </a:cubicBezTo>
                  <a:lnTo>
                    <a:pt x="7320" y="19591"/>
                  </a:lnTo>
                  <a:lnTo>
                    <a:pt x="7269" y="19491"/>
                  </a:lnTo>
                  <a:lnTo>
                    <a:pt x="7463" y="19422"/>
                  </a:lnTo>
                  <a:lnTo>
                    <a:pt x="7664" y="19293"/>
                  </a:lnTo>
                  <a:lnTo>
                    <a:pt x="7747" y="19155"/>
                  </a:lnTo>
                  <a:lnTo>
                    <a:pt x="7862" y="18947"/>
                  </a:lnTo>
                  <a:cubicBezTo>
                    <a:pt x="7859" y="18904"/>
                    <a:pt x="7841" y="18862"/>
                    <a:pt x="7810" y="18823"/>
                  </a:cubicBezTo>
                  <a:cubicBezTo>
                    <a:pt x="7763" y="18763"/>
                    <a:pt x="7687" y="18715"/>
                    <a:pt x="7594" y="18687"/>
                  </a:cubicBezTo>
                  <a:lnTo>
                    <a:pt x="7373" y="18531"/>
                  </a:lnTo>
                  <a:lnTo>
                    <a:pt x="7344" y="18427"/>
                  </a:lnTo>
                  <a:lnTo>
                    <a:pt x="7439" y="18291"/>
                  </a:lnTo>
                  <a:lnTo>
                    <a:pt x="7386" y="18128"/>
                  </a:lnTo>
                  <a:lnTo>
                    <a:pt x="7191" y="18036"/>
                  </a:lnTo>
                  <a:lnTo>
                    <a:pt x="6944" y="17872"/>
                  </a:lnTo>
                  <a:lnTo>
                    <a:pt x="6714" y="17722"/>
                  </a:lnTo>
                  <a:lnTo>
                    <a:pt x="6595" y="17655"/>
                  </a:lnTo>
                  <a:lnTo>
                    <a:pt x="6560" y="17485"/>
                  </a:lnTo>
                  <a:lnTo>
                    <a:pt x="6414" y="17372"/>
                  </a:lnTo>
                  <a:lnTo>
                    <a:pt x="6518" y="17199"/>
                  </a:lnTo>
                  <a:cubicBezTo>
                    <a:pt x="6570" y="17154"/>
                    <a:pt x="6593" y="17097"/>
                    <a:pt x="6581" y="17041"/>
                  </a:cubicBezTo>
                  <a:cubicBezTo>
                    <a:pt x="6561" y="16948"/>
                    <a:pt x="6457" y="16874"/>
                    <a:pt x="6320" y="16854"/>
                  </a:cubicBezTo>
                  <a:cubicBezTo>
                    <a:pt x="6272" y="16815"/>
                    <a:pt x="6237" y="16771"/>
                    <a:pt x="6215" y="16723"/>
                  </a:cubicBezTo>
                  <a:cubicBezTo>
                    <a:pt x="6159" y="16596"/>
                    <a:pt x="6202" y="16460"/>
                    <a:pt x="6330" y="16359"/>
                  </a:cubicBezTo>
                  <a:lnTo>
                    <a:pt x="6341" y="16207"/>
                  </a:lnTo>
                  <a:lnTo>
                    <a:pt x="6351" y="16005"/>
                  </a:lnTo>
                  <a:lnTo>
                    <a:pt x="6382" y="15534"/>
                  </a:lnTo>
                  <a:lnTo>
                    <a:pt x="6330" y="14960"/>
                  </a:lnTo>
                  <a:lnTo>
                    <a:pt x="6125" y="14624"/>
                  </a:lnTo>
                  <a:lnTo>
                    <a:pt x="6027" y="14310"/>
                  </a:lnTo>
                  <a:lnTo>
                    <a:pt x="5975" y="14131"/>
                  </a:lnTo>
                  <a:lnTo>
                    <a:pt x="5925" y="13492"/>
                  </a:lnTo>
                  <a:lnTo>
                    <a:pt x="5925" y="13243"/>
                  </a:lnTo>
                  <a:lnTo>
                    <a:pt x="6020" y="13001"/>
                  </a:lnTo>
                  <a:lnTo>
                    <a:pt x="6020" y="12755"/>
                  </a:lnTo>
                  <a:lnTo>
                    <a:pt x="5988" y="12469"/>
                  </a:lnTo>
                  <a:lnTo>
                    <a:pt x="5842" y="12317"/>
                  </a:lnTo>
                  <a:lnTo>
                    <a:pt x="5852" y="12041"/>
                  </a:lnTo>
                  <a:lnTo>
                    <a:pt x="5936" y="11755"/>
                  </a:lnTo>
                  <a:cubicBezTo>
                    <a:pt x="5963" y="11665"/>
                    <a:pt x="5977" y="11573"/>
                    <a:pt x="5978" y="11481"/>
                  </a:cubicBezTo>
                  <a:cubicBezTo>
                    <a:pt x="5979" y="11396"/>
                    <a:pt x="5968" y="11310"/>
                    <a:pt x="5946" y="11226"/>
                  </a:cubicBezTo>
                  <a:cubicBezTo>
                    <a:pt x="5920" y="11122"/>
                    <a:pt x="5877" y="11021"/>
                    <a:pt x="5817" y="10924"/>
                  </a:cubicBezTo>
                  <a:lnTo>
                    <a:pt x="5790" y="10657"/>
                  </a:lnTo>
                  <a:lnTo>
                    <a:pt x="5779" y="10588"/>
                  </a:lnTo>
                  <a:lnTo>
                    <a:pt x="5509" y="10273"/>
                  </a:lnTo>
                  <a:lnTo>
                    <a:pt x="5325" y="10025"/>
                  </a:lnTo>
                  <a:lnTo>
                    <a:pt x="5081" y="9901"/>
                  </a:lnTo>
                  <a:lnTo>
                    <a:pt x="4781" y="9783"/>
                  </a:lnTo>
                  <a:lnTo>
                    <a:pt x="4531" y="9611"/>
                  </a:lnTo>
                  <a:lnTo>
                    <a:pt x="4066" y="9506"/>
                  </a:lnTo>
                  <a:lnTo>
                    <a:pt x="3850" y="9416"/>
                  </a:lnTo>
                  <a:lnTo>
                    <a:pt x="3285" y="9256"/>
                  </a:lnTo>
                  <a:lnTo>
                    <a:pt x="3020" y="9164"/>
                  </a:lnTo>
                  <a:lnTo>
                    <a:pt x="2895" y="8913"/>
                  </a:lnTo>
                  <a:lnTo>
                    <a:pt x="2752" y="8757"/>
                  </a:lnTo>
                  <a:lnTo>
                    <a:pt x="2626" y="8512"/>
                  </a:lnTo>
                  <a:lnTo>
                    <a:pt x="2494" y="8355"/>
                  </a:lnTo>
                  <a:lnTo>
                    <a:pt x="2330" y="8219"/>
                  </a:lnTo>
                  <a:lnTo>
                    <a:pt x="2088" y="8047"/>
                  </a:lnTo>
                  <a:lnTo>
                    <a:pt x="1976" y="7929"/>
                  </a:lnTo>
                  <a:lnTo>
                    <a:pt x="1868" y="7775"/>
                  </a:lnTo>
                  <a:lnTo>
                    <a:pt x="1712" y="7713"/>
                  </a:lnTo>
                  <a:lnTo>
                    <a:pt x="1653" y="7630"/>
                  </a:lnTo>
                  <a:lnTo>
                    <a:pt x="1559" y="7481"/>
                  </a:lnTo>
                  <a:lnTo>
                    <a:pt x="1499" y="7363"/>
                  </a:lnTo>
                  <a:lnTo>
                    <a:pt x="1332" y="7016"/>
                  </a:lnTo>
                  <a:lnTo>
                    <a:pt x="1207" y="6813"/>
                  </a:lnTo>
                  <a:lnTo>
                    <a:pt x="1072" y="6654"/>
                  </a:lnTo>
                  <a:lnTo>
                    <a:pt x="958" y="6495"/>
                  </a:lnTo>
                  <a:lnTo>
                    <a:pt x="875" y="6420"/>
                  </a:lnTo>
                  <a:lnTo>
                    <a:pt x="683" y="6358"/>
                  </a:lnTo>
                  <a:lnTo>
                    <a:pt x="577" y="6210"/>
                  </a:lnTo>
                  <a:lnTo>
                    <a:pt x="392" y="6183"/>
                  </a:lnTo>
                  <a:lnTo>
                    <a:pt x="270" y="6084"/>
                  </a:lnTo>
                  <a:lnTo>
                    <a:pt x="131" y="5971"/>
                  </a:lnTo>
                  <a:lnTo>
                    <a:pt x="79" y="5813"/>
                  </a:lnTo>
                  <a:lnTo>
                    <a:pt x="38" y="5703"/>
                  </a:lnTo>
                  <a:lnTo>
                    <a:pt x="0" y="5602"/>
                  </a:lnTo>
                  <a:lnTo>
                    <a:pt x="115" y="5491"/>
                  </a:lnTo>
                  <a:lnTo>
                    <a:pt x="268" y="5348"/>
                  </a:lnTo>
                  <a:lnTo>
                    <a:pt x="330" y="5224"/>
                  </a:lnTo>
                  <a:lnTo>
                    <a:pt x="413" y="5153"/>
                  </a:lnTo>
                  <a:lnTo>
                    <a:pt x="602" y="5033"/>
                  </a:lnTo>
                  <a:lnTo>
                    <a:pt x="653" y="4916"/>
                  </a:lnTo>
                  <a:lnTo>
                    <a:pt x="542" y="4875"/>
                  </a:lnTo>
                  <a:lnTo>
                    <a:pt x="350" y="4849"/>
                  </a:lnTo>
                  <a:lnTo>
                    <a:pt x="233" y="4810"/>
                  </a:lnTo>
                  <a:lnTo>
                    <a:pt x="173" y="4693"/>
                  </a:lnTo>
                  <a:lnTo>
                    <a:pt x="132" y="4589"/>
                  </a:lnTo>
                  <a:lnTo>
                    <a:pt x="236" y="4435"/>
                  </a:lnTo>
                  <a:lnTo>
                    <a:pt x="363" y="4279"/>
                  </a:lnTo>
                  <a:lnTo>
                    <a:pt x="464" y="4141"/>
                  </a:lnTo>
                  <a:lnTo>
                    <a:pt x="722" y="3881"/>
                  </a:lnTo>
                  <a:lnTo>
                    <a:pt x="837" y="3725"/>
                  </a:lnTo>
                  <a:lnTo>
                    <a:pt x="878" y="3658"/>
                  </a:lnTo>
                  <a:lnTo>
                    <a:pt x="1105" y="3567"/>
                  </a:lnTo>
                  <a:lnTo>
                    <a:pt x="1275" y="3479"/>
                  </a:lnTo>
                  <a:lnTo>
                    <a:pt x="1338" y="3385"/>
                  </a:lnTo>
                  <a:lnTo>
                    <a:pt x="1359" y="3295"/>
                  </a:lnTo>
                  <a:lnTo>
                    <a:pt x="1523" y="3201"/>
                  </a:lnTo>
                  <a:lnTo>
                    <a:pt x="1707" y="3072"/>
                  </a:lnTo>
                  <a:cubicBezTo>
                    <a:pt x="1704" y="3016"/>
                    <a:pt x="1711" y="2960"/>
                    <a:pt x="1728" y="2906"/>
                  </a:cubicBezTo>
                  <a:cubicBezTo>
                    <a:pt x="1757" y="2814"/>
                    <a:pt x="1814" y="2727"/>
                    <a:pt x="1896" y="2650"/>
                  </a:cubicBezTo>
                  <a:cubicBezTo>
                    <a:pt x="1934" y="2572"/>
                    <a:pt x="1938" y="2488"/>
                    <a:pt x="1906" y="2408"/>
                  </a:cubicBezTo>
                  <a:cubicBezTo>
                    <a:pt x="1883" y="2352"/>
                    <a:pt x="1843" y="2298"/>
                    <a:pt x="1815" y="2242"/>
                  </a:cubicBezTo>
                  <a:cubicBezTo>
                    <a:pt x="1790" y="2191"/>
                    <a:pt x="1776" y="2138"/>
                    <a:pt x="1774" y="2083"/>
                  </a:cubicBezTo>
                  <a:lnTo>
                    <a:pt x="1774" y="1918"/>
                  </a:lnTo>
                  <a:lnTo>
                    <a:pt x="1753" y="1808"/>
                  </a:lnTo>
                  <a:lnTo>
                    <a:pt x="1638" y="1656"/>
                  </a:lnTo>
                  <a:lnTo>
                    <a:pt x="1493" y="1546"/>
                  </a:lnTo>
                  <a:lnTo>
                    <a:pt x="1587" y="1443"/>
                  </a:lnTo>
                  <a:lnTo>
                    <a:pt x="1656" y="1310"/>
                  </a:lnTo>
                  <a:lnTo>
                    <a:pt x="1459" y="1199"/>
                  </a:lnTo>
                  <a:lnTo>
                    <a:pt x="1280" y="1115"/>
                  </a:lnTo>
                  <a:lnTo>
                    <a:pt x="1083" y="1076"/>
                  </a:lnTo>
                  <a:lnTo>
                    <a:pt x="968" y="1103"/>
                  </a:lnTo>
                  <a:lnTo>
                    <a:pt x="869" y="1016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0" name="iṧḷïḋê">
              <a:extLst>
                <a:ext uri="{FF2B5EF4-FFF2-40B4-BE49-F238E27FC236}">
                  <a16:creationId xmlns:a16="http://schemas.microsoft.com/office/drawing/2014/main" id="{BE9A8492-D4DB-4AE2-B92B-759F7C5AEBDD}"/>
                </a:ext>
              </a:extLst>
            </p:cNvPr>
            <p:cNvSpPr/>
            <p:nvPr/>
          </p:nvSpPr>
          <p:spPr>
            <a:xfrm>
              <a:off x="3559421" y="5995142"/>
              <a:ext cx="176422" cy="89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25" y="3547"/>
                  </a:moveTo>
                  <a:lnTo>
                    <a:pt x="5676" y="1626"/>
                  </a:lnTo>
                  <a:lnTo>
                    <a:pt x="3209" y="0"/>
                  </a:lnTo>
                  <a:lnTo>
                    <a:pt x="1176" y="1709"/>
                  </a:lnTo>
                  <a:lnTo>
                    <a:pt x="993" y="6809"/>
                  </a:lnTo>
                  <a:lnTo>
                    <a:pt x="0" y="9230"/>
                  </a:lnTo>
                  <a:lnTo>
                    <a:pt x="146" y="11719"/>
                  </a:lnTo>
                  <a:lnTo>
                    <a:pt x="1232" y="14861"/>
                  </a:lnTo>
                  <a:lnTo>
                    <a:pt x="2757" y="16925"/>
                  </a:lnTo>
                  <a:lnTo>
                    <a:pt x="4617" y="16204"/>
                  </a:lnTo>
                  <a:lnTo>
                    <a:pt x="6205" y="18329"/>
                  </a:lnTo>
                  <a:lnTo>
                    <a:pt x="6765" y="21054"/>
                  </a:lnTo>
                  <a:lnTo>
                    <a:pt x="9338" y="21600"/>
                  </a:lnTo>
                  <a:lnTo>
                    <a:pt x="10638" y="20386"/>
                  </a:lnTo>
                  <a:lnTo>
                    <a:pt x="12868" y="19239"/>
                  </a:lnTo>
                  <a:cubicBezTo>
                    <a:pt x="13384" y="19258"/>
                    <a:pt x="13900" y="19258"/>
                    <a:pt x="14416" y="19239"/>
                  </a:cubicBezTo>
                  <a:cubicBezTo>
                    <a:pt x="15695" y="19193"/>
                    <a:pt x="16971" y="19031"/>
                    <a:pt x="18242" y="18754"/>
                  </a:cubicBezTo>
                  <a:lnTo>
                    <a:pt x="20946" y="19118"/>
                  </a:lnTo>
                  <a:lnTo>
                    <a:pt x="21600" y="16751"/>
                  </a:lnTo>
                  <a:lnTo>
                    <a:pt x="17600" y="16751"/>
                  </a:lnTo>
                  <a:lnTo>
                    <a:pt x="14802" y="15172"/>
                  </a:lnTo>
                  <a:lnTo>
                    <a:pt x="13214" y="10808"/>
                  </a:lnTo>
                  <a:lnTo>
                    <a:pt x="11408" y="9230"/>
                  </a:lnTo>
                  <a:lnTo>
                    <a:pt x="9731" y="7773"/>
                  </a:lnTo>
                  <a:lnTo>
                    <a:pt x="9139" y="5420"/>
                  </a:lnTo>
                  <a:lnTo>
                    <a:pt x="7225" y="3547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1" name="íṥḷíḍê">
              <a:extLst>
                <a:ext uri="{FF2B5EF4-FFF2-40B4-BE49-F238E27FC236}">
                  <a16:creationId xmlns:a16="http://schemas.microsoft.com/office/drawing/2014/main" id="{21295AEA-312E-417F-97CE-0E26E676E2EC}"/>
                </a:ext>
              </a:extLst>
            </p:cNvPr>
            <p:cNvSpPr/>
            <p:nvPr/>
          </p:nvSpPr>
          <p:spPr>
            <a:xfrm>
              <a:off x="3768642" y="5937250"/>
              <a:ext cx="110098" cy="4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19" y="0"/>
                  </a:moveTo>
                  <a:lnTo>
                    <a:pt x="5026" y="117"/>
                  </a:lnTo>
                  <a:cubicBezTo>
                    <a:pt x="4484" y="789"/>
                    <a:pt x="3941" y="1461"/>
                    <a:pt x="3399" y="2133"/>
                  </a:cubicBezTo>
                  <a:cubicBezTo>
                    <a:pt x="2857" y="2805"/>
                    <a:pt x="2314" y="3476"/>
                    <a:pt x="1772" y="4148"/>
                  </a:cubicBezTo>
                  <a:lnTo>
                    <a:pt x="4542" y="6577"/>
                  </a:lnTo>
                  <a:lnTo>
                    <a:pt x="3392" y="10753"/>
                  </a:lnTo>
                  <a:lnTo>
                    <a:pt x="0" y="11818"/>
                  </a:lnTo>
                  <a:lnTo>
                    <a:pt x="1581" y="16345"/>
                  </a:lnTo>
                  <a:lnTo>
                    <a:pt x="4913" y="16345"/>
                  </a:lnTo>
                  <a:lnTo>
                    <a:pt x="7757" y="19148"/>
                  </a:lnTo>
                  <a:lnTo>
                    <a:pt x="10993" y="21600"/>
                  </a:lnTo>
                  <a:lnTo>
                    <a:pt x="14223" y="19761"/>
                  </a:lnTo>
                  <a:lnTo>
                    <a:pt x="14972" y="14169"/>
                  </a:lnTo>
                  <a:lnTo>
                    <a:pt x="18108" y="8928"/>
                  </a:lnTo>
                  <a:lnTo>
                    <a:pt x="21600" y="7876"/>
                  </a:lnTo>
                  <a:lnTo>
                    <a:pt x="21600" y="3101"/>
                  </a:lnTo>
                  <a:lnTo>
                    <a:pt x="19411" y="1378"/>
                  </a:lnTo>
                  <a:lnTo>
                    <a:pt x="17621" y="692"/>
                  </a:lnTo>
                  <a:lnTo>
                    <a:pt x="12533" y="2093"/>
                  </a:lnTo>
                  <a:lnTo>
                    <a:pt x="10949" y="1393"/>
                  </a:lnTo>
                  <a:lnTo>
                    <a:pt x="8319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2" name="îSľïdé">
              <a:extLst>
                <a:ext uri="{FF2B5EF4-FFF2-40B4-BE49-F238E27FC236}">
                  <a16:creationId xmlns:a16="http://schemas.microsoft.com/office/drawing/2014/main" id="{33B8E9DD-9BDB-483A-BA80-2BD0B5F8C85A}"/>
                </a:ext>
              </a:extLst>
            </p:cNvPr>
            <p:cNvSpPr/>
            <p:nvPr/>
          </p:nvSpPr>
          <p:spPr>
            <a:xfrm>
              <a:off x="4951705" y="2729160"/>
              <a:ext cx="2278812" cy="2612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05" y="1298"/>
                  </a:moveTo>
                  <a:lnTo>
                    <a:pt x="11748" y="1386"/>
                  </a:lnTo>
                  <a:lnTo>
                    <a:pt x="11649" y="1501"/>
                  </a:lnTo>
                  <a:lnTo>
                    <a:pt x="11657" y="1629"/>
                  </a:lnTo>
                  <a:lnTo>
                    <a:pt x="11744" y="1704"/>
                  </a:lnTo>
                  <a:lnTo>
                    <a:pt x="11765" y="1791"/>
                  </a:lnTo>
                  <a:lnTo>
                    <a:pt x="11622" y="1915"/>
                  </a:lnTo>
                  <a:lnTo>
                    <a:pt x="11470" y="2059"/>
                  </a:lnTo>
                  <a:lnTo>
                    <a:pt x="11326" y="2096"/>
                  </a:lnTo>
                  <a:lnTo>
                    <a:pt x="11204" y="2078"/>
                  </a:lnTo>
                  <a:lnTo>
                    <a:pt x="10972" y="2003"/>
                  </a:lnTo>
                  <a:lnTo>
                    <a:pt x="10824" y="1959"/>
                  </a:lnTo>
                  <a:lnTo>
                    <a:pt x="10659" y="1903"/>
                  </a:lnTo>
                  <a:lnTo>
                    <a:pt x="10370" y="1872"/>
                  </a:lnTo>
                  <a:lnTo>
                    <a:pt x="10297" y="1768"/>
                  </a:lnTo>
                  <a:lnTo>
                    <a:pt x="10194" y="1639"/>
                  </a:lnTo>
                  <a:lnTo>
                    <a:pt x="10095" y="1497"/>
                  </a:lnTo>
                  <a:lnTo>
                    <a:pt x="9893" y="1403"/>
                  </a:lnTo>
                  <a:lnTo>
                    <a:pt x="9738" y="1384"/>
                  </a:lnTo>
                  <a:lnTo>
                    <a:pt x="9487" y="1311"/>
                  </a:lnTo>
                  <a:lnTo>
                    <a:pt x="9256" y="1311"/>
                  </a:lnTo>
                  <a:lnTo>
                    <a:pt x="9130" y="1305"/>
                  </a:lnTo>
                  <a:lnTo>
                    <a:pt x="9053" y="1242"/>
                  </a:lnTo>
                  <a:lnTo>
                    <a:pt x="8911" y="1116"/>
                  </a:lnTo>
                  <a:lnTo>
                    <a:pt x="8694" y="947"/>
                  </a:lnTo>
                  <a:lnTo>
                    <a:pt x="8636" y="849"/>
                  </a:lnTo>
                  <a:lnTo>
                    <a:pt x="8687" y="761"/>
                  </a:lnTo>
                  <a:lnTo>
                    <a:pt x="8783" y="636"/>
                  </a:lnTo>
                  <a:lnTo>
                    <a:pt x="8776" y="548"/>
                  </a:lnTo>
                  <a:lnTo>
                    <a:pt x="8704" y="440"/>
                  </a:lnTo>
                  <a:lnTo>
                    <a:pt x="8651" y="369"/>
                  </a:lnTo>
                  <a:lnTo>
                    <a:pt x="8694" y="263"/>
                  </a:lnTo>
                  <a:lnTo>
                    <a:pt x="8750" y="213"/>
                  </a:lnTo>
                  <a:lnTo>
                    <a:pt x="8706" y="120"/>
                  </a:lnTo>
                  <a:lnTo>
                    <a:pt x="8574" y="53"/>
                  </a:lnTo>
                  <a:lnTo>
                    <a:pt x="8473" y="0"/>
                  </a:lnTo>
                  <a:lnTo>
                    <a:pt x="8301" y="31"/>
                  </a:lnTo>
                  <a:lnTo>
                    <a:pt x="8038" y="123"/>
                  </a:lnTo>
                  <a:lnTo>
                    <a:pt x="7831" y="167"/>
                  </a:lnTo>
                  <a:lnTo>
                    <a:pt x="7542" y="204"/>
                  </a:lnTo>
                  <a:lnTo>
                    <a:pt x="7323" y="198"/>
                  </a:lnTo>
                  <a:lnTo>
                    <a:pt x="7098" y="173"/>
                  </a:lnTo>
                  <a:lnTo>
                    <a:pt x="6861" y="167"/>
                  </a:lnTo>
                  <a:lnTo>
                    <a:pt x="6735" y="117"/>
                  </a:lnTo>
                  <a:lnTo>
                    <a:pt x="6538" y="97"/>
                  </a:lnTo>
                  <a:lnTo>
                    <a:pt x="6405" y="145"/>
                  </a:lnTo>
                  <a:lnTo>
                    <a:pt x="6221" y="214"/>
                  </a:lnTo>
                  <a:lnTo>
                    <a:pt x="6040" y="224"/>
                  </a:lnTo>
                  <a:lnTo>
                    <a:pt x="5774" y="295"/>
                  </a:lnTo>
                  <a:lnTo>
                    <a:pt x="5503" y="389"/>
                  </a:lnTo>
                  <a:lnTo>
                    <a:pt x="5346" y="481"/>
                  </a:lnTo>
                  <a:lnTo>
                    <a:pt x="5159" y="600"/>
                  </a:lnTo>
                  <a:lnTo>
                    <a:pt x="4994" y="675"/>
                  </a:lnTo>
                  <a:cubicBezTo>
                    <a:pt x="4958" y="685"/>
                    <a:pt x="4920" y="693"/>
                    <a:pt x="4883" y="698"/>
                  </a:cubicBezTo>
                  <a:cubicBezTo>
                    <a:pt x="4849" y="702"/>
                    <a:pt x="4815" y="704"/>
                    <a:pt x="4781" y="704"/>
                  </a:cubicBezTo>
                  <a:lnTo>
                    <a:pt x="4638" y="679"/>
                  </a:lnTo>
                  <a:lnTo>
                    <a:pt x="4547" y="675"/>
                  </a:lnTo>
                  <a:lnTo>
                    <a:pt x="4417" y="656"/>
                  </a:lnTo>
                  <a:lnTo>
                    <a:pt x="4244" y="637"/>
                  </a:lnTo>
                  <a:lnTo>
                    <a:pt x="4107" y="562"/>
                  </a:lnTo>
                  <a:lnTo>
                    <a:pt x="3988" y="482"/>
                  </a:lnTo>
                  <a:lnTo>
                    <a:pt x="3873" y="464"/>
                  </a:lnTo>
                  <a:lnTo>
                    <a:pt x="3807" y="533"/>
                  </a:lnTo>
                  <a:lnTo>
                    <a:pt x="3751" y="608"/>
                  </a:lnTo>
                  <a:lnTo>
                    <a:pt x="3646" y="730"/>
                  </a:lnTo>
                  <a:lnTo>
                    <a:pt x="3580" y="822"/>
                  </a:lnTo>
                  <a:lnTo>
                    <a:pt x="3480" y="939"/>
                  </a:lnTo>
                  <a:lnTo>
                    <a:pt x="3212" y="1058"/>
                  </a:lnTo>
                  <a:lnTo>
                    <a:pt x="2961" y="1162"/>
                  </a:lnTo>
                  <a:lnTo>
                    <a:pt x="2882" y="1237"/>
                  </a:lnTo>
                  <a:lnTo>
                    <a:pt x="2746" y="1325"/>
                  </a:lnTo>
                  <a:lnTo>
                    <a:pt x="2704" y="1430"/>
                  </a:lnTo>
                  <a:lnTo>
                    <a:pt x="2576" y="1610"/>
                  </a:lnTo>
                  <a:lnTo>
                    <a:pt x="2532" y="1707"/>
                  </a:lnTo>
                  <a:lnTo>
                    <a:pt x="2566" y="1826"/>
                  </a:lnTo>
                  <a:lnTo>
                    <a:pt x="2573" y="1918"/>
                  </a:lnTo>
                  <a:lnTo>
                    <a:pt x="2559" y="2012"/>
                  </a:lnTo>
                  <a:lnTo>
                    <a:pt x="2544" y="2114"/>
                  </a:lnTo>
                  <a:lnTo>
                    <a:pt x="2436" y="2195"/>
                  </a:lnTo>
                  <a:lnTo>
                    <a:pt x="2269" y="2330"/>
                  </a:lnTo>
                  <a:lnTo>
                    <a:pt x="2091" y="2512"/>
                  </a:lnTo>
                  <a:lnTo>
                    <a:pt x="1925" y="2605"/>
                  </a:lnTo>
                  <a:lnTo>
                    <a:pt x="1797" y="2653"/>
                  </a:lnTo>
                  <a:lnTo>
                    <a:pt x="1647" y="2722"/>
                  </a:lnTo>
                  <a:lnTo>
                    <a:pt x="1528" y="2808"/>
                  </a:lnTo>
                  <a:lnTo>
                    <a:pt x="1447" y="2931"/>
                  </a:lnTo>
                  <a:lnTo>
                    <a:pt x="1332" y="3038"/>
                  </a:lnTo>
                  <a:lnTo>
                    <a:pt x="1173" y="3213"/>
                  </a:lnTo>
                  <a:lnTo>
                    <a:pt x="1030" y="3388"/>
                  </a:lnTo>
                  <a:lnTo>
                    <a:pt x="1001" y="3475"/>
                  </a:lnTo>
                  <a:lnTo>
                    <a:pt x="951" y="3585"/>
                  </a:lnTo>
                  <a:lnTo>
                    <a:pt x="845" y="3723"/>
                  </a:lnTo>
                  <a:lnTo>
                    <a:pt x="700" y="3911"/>
                  </a:lnTo>
                  <a:lnTo>
                    <a:pt x="650" y="4048"/>
                  </a:lnTo>
                  <a:lnTo>
                    <a:pt x="448" y="4221"/>
                  </a:lnTo>
                  <a:lnTo>
                    <a:pt x="410" y="4305"/>
                  </a:lnTo>
                  <a:lnTo>
                    <a:pt x="349" y="4386"/>
                  </a:lnTo>
                  <a:lnTo>
                    <a:pt x="269" y="4455"/>
                  </a:lnTo>
                  <a:lnTo>
                    <a:pt x="232" y="4555"/>
                  </a:lnTo>
                  <a:lnTo>
                    <a:pt x="226" y="4651"/>
                  </a:lnTo>
                  <a:lnTo>
                    <a:pt x="176" y="4751"/>
                  </a:lnTo>
                  <a:lnTo>
                    <a:pt x="156" y="4813"/>
                  </a:lnTo>
                  <a:lnTo>
                    <a:pt x="163" y="4888"/>
                  </a:lnTo>
                  <a:lnTo>
                    <a:pt x="220" y="5002"/>
                  </a:lnTo>
                  <a:lnTo>
                    <a:pt x="292" y="5121"/>
                  </a:lnTo>
                  <a:lnTo>
                    <a:pt x="355" y="5258"/>
                  </a:lnTo>
                  <a:lnTo>
                    <a:pt x="369" y="5453"/>
                  </a:lnTo>
                  <a:lnTo>
                    <a:pt x="413" y="5578"/>
                  </a:lnTo>
                  <a:lnTo>
                    <a:pt x="477" y="5695"/>
                  </a:lnTo>
                  <a:lnTo>
                    <a:pt x="477" y="5825"/>
                  </a:lnTo>
                  <a:lnTo>
                    <a:pt x="441" y="5944"/>
                  </a:lnTo>
                  <a:lnTo>
                    <a:pt x="405" y="6019"/>
                  </a:lnTo>
                  <a:lnTo>
                    <a:pt x="391" y="6138"/>
                  </a:lnTo>
                  <a:lnTo>
                    <a:pt x="355" y="6250"/>
                  </a:lnTo>
                  <a:lnTo>
                    <a:pt x="307" y="6323"/>
                  </a:lnTo>
                  <a:lnTo>
                    <a:pt x="280" y="6392"/>
                  </a:lnTo>
                  <a:lnTo>
                    <a:pt x="215" y="6459"/>
                  </a:lnTo>
                  <a:lnTo>
                    <a:pt x="80" y="6545"/>
                  </a:lnTo>
                  <a:lnTo>
                    <a:pt x="0" y="6592"/>
                  </a:lnTo>
                  <a:lnTo>
                    <a:pt x="0" y="6680"/>
                  </a:lnTo>
                  <a:lnTo>
                    <a:pt x="74" y="6761"/>
                  </a:lnTo>
                  <a:lnTo>
                    <a:pt x="110" y="6891"/>
                  </a:lnTo>
                  <a:lnTo>
                    <a:pt x="117" y="7009"/>
                  </a:lnTo>
                  <a:lnTo>
                    <a:pt x="117" y="7138"/>
                  </a:lnTo>
                  <a:lnTo>
                    <a:pt x="61" y="7213"/>
                  </a:lnTo>
                  <a:lnTo>
                    <a:pt x="54" y="7299"/>
                  </a:lnTo>
                  <a:lnTo>
                    <a:pt x="185" y="7447"/>
                  </a:lnTo>
                  <a:lnTo>
                    <a:pt x="278" y="7578"/>
                  </a:lnTo>
                  <a:lnTo>
                    <a:pt x="459" y="7641"/>
                  </a:lnTo>
                  <a:lnTo>
                    <a:pt x="564" y="7676"/>
                  </a:lnTo>
                  <a:lnTo>
                    <a:pt x="670" y="7805"/>
                  </a:lnTo>
                  <a:lnTo>
                    <a:pt x="779" y="7951"/>
                  </a:lnTo>
                  <a:lnTo>
                    <a:pt x="880" y="8070"/>
                  </a:lnTo>
                  <a:lnTo>
                    <a:pt x="1010" y="8216"/>
                  </a:lnTo>
                  <a:lnTo>
                    <a:pt x="1152" y="8321"/>
                  </a:lnTo>
                  <a:lnTo>
                    <a:pt x="1238" y="8546"/>
                  </a:lnTo>
                  <a:lnTo>
                    <a:pt x="1195" y="8652"/>
                  </a:lnTo>
                  <a:lnTo>
                    <a:pt x="1275" y="8822"/>
                  </a:lnTo>
                  <a:lnTo>
                    <a:pt x="1378" y="8876"/>
                  </a:lnTo>
                  <a:lnTo>
                    <a:pt x="1513" y="8970"/>
                  </a:lnTo>
                  <a:lnTo>
                    <a:pt x="1679" y="9195"/>
                  </a:lnTo>
                  <a:lnTo>
                    <a:pt x="1843" y="9284"/>
                  </a:lnTo>
                  <a:lnTo>
                    <a:pt x="1963" y="9393"/>
                  </a:lnTo>
                  <a:lnTo>
                    <a:pt x="2026" y="9468"/>
                  </a:lnTo>
                  <a:lnTo>
                    <a:pt x="2137" y="9480"/>
                  </a:lnTo>
                  <a:lnTo>
                    <a:pt x="2185" y="9549"/>
                  </a:lnTo>
                  <a:lnTo>
                    <a:pt x="2387" y="9655"/>
                  </a:lnTo>
                  <a:lnTo>
                    <a:pt x="2546" y="9722"/>
                  </a:lnTo>
                  <a:lnTo>
                    <a:pt x="2676" y="9747"/>
                  </a:lnTo>
                  <a:lnTo>
                    <a:pt x="2864" y="9801"/>
                  </a:lnTo>
                  <a:lnTo>
                    <a:pt x="3059" y="9868"/>
                  </a:lnTo>
                  <a:lnTo>
                    <a:pt x="3321" y="9803"/>
                  </a:lnTo>
                  <a:lnTo>
                    <a:pt x="3355" y="9741"/>
                  </a:lnTo>
                  <a:lnTo>
                    <a:pt x="3514" y="9656"/>
                  </a:lnTo>
                  <a:lnTo>
                    <a:pt x="3671" y="9656"/>
                  </a:lnTo>
                  <a:lnTo>
                    <a:pt x="3834" y="9668"/>
                  </a:lnTo>
                  <a:lnTo>
                    <a:pt x="3928" y="9618"/>
                  </a:lnTo>
                  <a:lnTo>
                    <a:pt x="4065" y="9568"/>
                  </a:lnTo>
                  <a:lnTo>
                    <a:pt x="4183" y="9562"/>
                  </a:lnTo>
                  <a:lnTo>
                    <a:pt x="4264" y="9614"/>
                  </a:lnTo>
                  <a:lnTo>
                    <a:pt x="4399" y="9656"/>
                  </a:lnTo>
                  <a:lnTo>
                    <a:pt x="4491" y="9685"/>
                  </a:lnTo>
                  <a:lnTo>
                    <a:pt x="4570" y="9697"/>
                  </a:lnTo>
                  <a:lnTo>
                    <a:pt x="4741" y="9672"/>
                  </a:lnTo>
                  <a:lnTo>
                    <a:pt x="4835" y="9629"/>
                  </a:lnTo>
                  <a:lnTo>
                    <a:pt x="5049" y="9541"/>
                  </a:lnTo>
                  <a:lnTo>
                    <a:pt x="5236" y="9504"/>
                  </a:lnTo>
                  <a:lnTo>
                    <a:pt x="5409" y="9560"/>
                  </a:lnTo>
                  <a:lnTo>
                    <a:pt x="5568" y="9456"/>
                  </a:lnTo>
                  <a:lnTo>
                    <a:pt x="5900" y="9362"/>
                  </a:lnTo>
                  <a:lnTo>
                    <a:pt x="6211" y="9231"/>
                  </a:lnTo>
                  <a:lnTo>
                    <a:pt x="6387" y="9206"/>
                  </a:lnTo>
                  <a:lnTo>
                    <a:pt x="6552" y="9212"/>
                  </a:lnTo>
                  <a:lnTo>
                    <a:pt x="6746" y="9256"/>
                  </a:lnTo>
                  <a:lnTo>
                    <a:pt x="6865" y="9309"/>
                  </a:lnTo>
                  <a:lnTo>
                    <a:pt x="6951" y="9353"/>
                  </a:lnTo>
                  <a:lnTo>
                    <a:pt x="7023" y="9409"/>
                  </a:lnTo>
                  <a:lnTo>
                    <a:pt x="7103" y="9497"/>
                  </a:lnTo>
                  <a:lnTo>
                    <a:pt x="7134" y="9626"/>
                  </a:lnTo>
                  <a:lnTo>
                    <a:pt x="7148" y="9713"/>
                  </a:lnTo>
                  <a:lnTo>
                    <a:pt x="7170" y="9786"/>
                  </a:lnTo>
                  <a:lnTo>
                    <a:pt x="7298" y="9829"/>
                  </a:lnTo>
                  <a:lnTo>
                    <a:pt x="7435" y="9842"/>
                  </a:lnTo>
                  <a:lnTo>
                    <a:pt x="7584" y="9786"/>
                  </a:lnTo>
                  <a:lnTo>
                    <a:pt x="7980" y="9786"/>
                  </a:lnTo>
                  <a:lnTo>
                    <a:pt x="8202" y="9831"/>
                  </a:lnTo>
                  <a:lnTo>
                    <a:pt x="8289" y="9968"/>
                  </a:lnTo>
                  <a:lnTo>
                    <a:pt x="8455" y="10087"/>
                  </a:lnTo>
                  <a:lnTo>
                    <a:pt x="8491" y="10175"/>
                  </a:lnTo>
                  <a:lnTo>
                    <a:pt x="8498" y="10323"/>
                  </a:lnTo>
                  <a:lnTo>
                    <a:pt x="8534" y="10455"/>
                  </a:lnTo>
                  <a:lnTo>
                    <a:pt x="8534" y="10567"/>
                  </a:lnTo>
                  <a:lnTo>
                    <a:pt x="8486" y="10709"/>
                  </a:lnTo>
                  <a:lnTo>
                    <a:pt x="8438" y="10877"/>
                  </a:lnTo>
                  <a:lnTo>
                    <a:pt x="8421" y="11008"/>
                  </a:lnTo>
                  <a:lnTo>
                    <a:pt x="8356" y="11171"/>
                  </a:lnTo>
                  <a:lnTo>
                    <a:pt x="8236" y="11348"/>
                  </a:lnTo>
                  <a:lnTo>
                    <a:pt x="8272" y="11458"/>
                  </a:lnTo>
                  <a:lnTo>
                    <a:pt x="8279" y="11545"/>
                  </a:lnTo>
                  <a:lnTo>
                    <a:pt x="8322" y="11649"/>
                  </a:lnTo>
                  <a:lnTo>
                    <a:pt x="8387" y="11749"/>
                  </a:lnTo>
                  <a:lnTo>
                    <a:pt x="8437" y="11849"/>
                  </a:lnTo>
                  <a:lnTo>
                    <a:pt x="8567" y="11936"/>
                  </a:lnTo>
                  <a:lnTo>
                    <a:pt x="8726" y="12086"/>
                  </a:lnTo>
                  <a:lnTo>
                    <a:pt x="8935" y="12257"/>
                  </a:lnTo>
                  <a:lnTo>
                    <a:pt x="9193" y="12538"/>
                  </a:lnTo>
                  <a:lnTo>
                    <a:pt x="9222" y="12667"/>
                  </a:lnTo>
                  <a:lnTo>
                    <a:pt x="9215" y="12761"/>
                  </a:lnTo>
                  <a:lnTo>
                    <a:pt x="9229" y="12888"/>
                  </a:lnTo>
                  <a:lnTo>
                    <a:pt x="9266" y="13018"/>
                  </a:lnTo>
                  <a:lnTo>
                    <a:pt x="9302" y="13097"/>
                  </a:lnTo>
                  <a:lnTo>
                    <a:pt x="9403" y="13235"/>
                  </a:lnTo>
                  <a:lnTo>
                    <a:pt x="9453" y="13316"/>
                  </a:lnTo>
                  <a:lnTo>
                    <a:pt x="9566" y="13451"/>
                  </a:lnTo>
                  <a:lnTo>
                    <a:pt x="9766" y="13633"/>
                  </a:lnTo>
                  <a:lnTo>
                    <a:pt x="9692" y="13770"/>
                  </a:lnTo>
                  <a:lnTo>
                    <a:pt x="9591" y="13864"/>
                  </a:lnTo>
                  <a:lnTo>
                    <a:pt x="9591" y="13962"/>
                  </a:lnTo>
                  <a:lnTo>
                    <a:pt x="9620" y="14068"/>
                  </a:lnTo>
                  <a:lnTo>
                    <a:pt x="9710" y="14197"/>
                  </a:lnTo>
                  <a:lnTo>
                    <a:pt x="9780" y="14370"/>
                  </a:lnTo>
                  <a:lnTo>
                    <a:pt x="9795" y="14482"/>
                  </a:lnTo>
                  <a:lnTo>
                    <a:pt x="9802" y="14588"/>
                  </a:lnTo>
                  <a:lnTo>
                    <a:pt x="9775" y="14690"/>
                  </a:lnTo>
                  <a:lnTo>
                    <a:pt x="9739" y="14790"/>
                  </a:lnTo>
                  <a:lnTo>
                    <a:pt x="9667" y="14915"/>
                  </a:lnTo>
                  <a:lnTo>
                    <a:pt x="9609" y="15021"/>
                  </a:lnTo>
                  <a:lnTo>
                    <a:pt x="9530" y="15132"/>
                  </a:lnTo>
                  <a:lnTo>
                    <a:pt x="9479" y="15276"/>
                  </a:lnTo>
                  <a:lnTo>
                    <a:pt x="9395" y="15443"/>
                  </a:lnTo>
                  <a:lnTo>
                    <a:pt x="9345" y="15586"/>
                  </a:lnTo>
                  <a:lnTo>
                    <a:pt x="9275" y="15726"/>
                  </a:lnTo>
                  <a:lnTo>
                    <a:pt x="9162" y="15929"/>
                  </a:lnTo>
                  <a:lnTo>
                    <a:pt x="9125" y="16060"/>
                  </a:lnTo>
                  <a:lnTo>
                    <a:pt x="9118" y="16204"/>
                  </a:lnTo>
                  <a:lnTo>
                    <a:pt x="9133" y="16366"/>
                  </a:lnTo>
                  <a:lnTo>
                    <a:pt x="9145" y="16558"/>
                  </a:lnTo>
                  <a:lnTo>
                    <a:pt x="9224" y="16671"/>
                  </a:lnTo>
                  <a:lnTo>
                    <a:pt x="9275" y="16808"/>
                  </a:lnTo>
                  <a:lnTo>
                    <a:pt x="9364" y="16942"/>
                  </a:lnTo>
                  <a:lnTo>
                    <a:pt x="9448" y="17105"/>
                  </a:lnTo>
                  <a:lnTo>
                    <a:pt x="9540" y="17211"/>
                  </a:lnTo>
                  <a:lnTo>
                    <a:pt x="9663" y="17399"/>
                  </a:lnTo>
                  <a:lnTo>
                    <a:pt x="9739" y="17522"/>
                  </a:lnTo>
                  <a:lnTo>
                    <a:pt x="9826" y="17703"/>
                  </a:lnTo>
                  <a:lnTo>
                    <a:pt x="9978" y="17846"/>
                  </a:lnTo>
                  <a:lnTo>
                    <a:pt x="9978" y="17984"/>
                  </a:lnTo>
                  <a:lnTo>
                    <a:pt x="10014" y="18084"/>
                  </a:lnTo>
                  <a:lnTo>
                    <a:pt x="10050" y="18240"/>
                  </a:lnTo>
                  <a:lnTo>
                    <a:pt x="10081" y="18371"/>
                  </a:lnTo>
                  <a:lnTo>
                    <a:pt x="10146" y="18518"/>
                  </a:lnTo>
                  <a:lnTo>
                    <a:pt x="10197" y="18674"/>
                  </a:lnTo>
                  <a:lnTo>
                    <a:pt x="10223" y="18828"/>
                  </a:lnTo>
                  <a:lnTo>
                    <a:pt x="10173" y="18905"/>
                  </a:lnTo>
                  <a:cubicBezTo>
                    <a:pt x="10161" y="18932"/>
                    <a:pt x="10154" y="18960"/>
                    <a:pt x="10154" y="18989"/>
                  </a:cubicBezTo>
                  <a:cubicBezTo>
                    <a:pt x="10153" y="19050"/>
                    <a:pt x="10179" y="19109"/>
                    <a:pt x="10226" y="19154"/>
                  </a:cubicBezTo>
                  <a:lnTo>
                    <a:pt x="10226" y="19319"/>
                  </a:lnTo>
                  <a:lnTo>
                    <a:pt x="10198" y="19438"/>
                  </a:lnTo>
                  <a:lnTo>
                    <a:pt x="10205" y="19569"/>
                  </a:lnTo>
                  <a:lnTo>
                    <a:pt x="10335" y="19657"/>
                  </a:lnTo>
                  <a:cubicBezTo>
                    <a:pt x="10390" y="19680"/>
                    <a:pt x="10437" y="19714"/>
                    <a:pt x="10472" y="19757"/>
                  </a:cubicBezTo>
                  <a:cubicBezTo>
                    <a:pt x="10520" y="19816"/>
                    <a:pt x="10543" y="19887"/>
                    <a:pt x="10537" y="19959"/>
                  </a:cubicBezTo>
                  <a:cubicBezTo>
                    <a:pt x="10582" y="19972"/>
                    <a:pt x="10624" y="19991"/>
                    <a:pt x="10662" y="20015"/>
                  </a:cubicBezTo>
                  <a:cubicBezTo>
                    <a:pt x="10709" y="20045"/>
                    <a:pt x="10748" y="20083"/>
                    <a:pt x="10778" y="20126"/>
                  </a:cubicBezTo>
                  <a:lnTo>
                    <a:pt x="10833" y="20258"/>
                  </a:lnTo>
                  <a:lnTo>
                    <a:pt x="10886" y="20443"/>
                  </a:lnTo>
                  <a:lnTo>
                    <a:pt x="10987" y="20518"/>
                  </a:lnTo>
                  <a:lnTo>
                    <a:pt x="11146" y="20643"/>
                  </a:lnTo>
                  <a:lnTo>
                    <a:pt x="11228" y="20767"/>
                  </a:lnTo>
                  <a:lnTo>
                    <a:pt x="11192" y="20929"/>
                  </a:lnTo>
                  <a:lnTo>
                    <a:pt x="11116" y="20979"/>
                  </a:lnTo>
                  <a:lnTo>
                    <a:pt x="11094" y="21129"/>
                  </a:lnTo>
                  <a:lnTo>
                    <a:pt x="11138" y="21216"/>
                  </a:lnTo>
                  <a:lnTo>
                    <a:pt x="11232" y="21323"/>
                  </a:lnTo>
                  <a:lnTo>
                    <a:pt x="11296" y="21404"/>
                  </a:lnTo>
                  <a:lnTo>
                    <a:pt x="11398" y="21485"/>
                  </a:lnTo>
                  <a:lnTo>
                    <a:pt x="11510" y="21554"/>
                  </a:lnTo>
                  <a:lnTo>
                    <a:pt x="11611" y="21600"/>
                  </a:lnTo>
                  <a:lnTo>
                    <a:pt x="11710" y="21587"/>
                  </a:lnTo>
                  <a:lnTo>
                    <a:pt x="11885" y="21519"/>
                  </a:lnTo>
                  <a:lnTo>
                    <a:pt x="12056" y="21494"/>
                  </a:lnTo>
                  <a:lnTo>
                    <a:pt x="12201" y="21481"/>
                  </a:lnTo>
                  <a:lnTo>
                    <a:pt x="12338" y="21418"/>
                  </a:lnTo>
                  <a:lnTo>
                    <a:pt x="12439" y="21389"/>
                  </a:lnTo>
                  <a:lnTo>
                    <a:pt x="12576" y="21408"/>
                  </a:lnTo>
                  <a:lnTo>
                    <a:pt x="12739" y="21426"/>
                  </a:lnTo>
                  <a:lnTo>
                    <a:pt x="12983" y="21499"/>
                  </a:lnTo>
                  <a:lnTo>
                    <a:pt x="13082" y="21535"/>
                  </a:lnTo>
                  <a:lnTo>
                    <a:pt x="13262" y="21478"/>
                  </a:lnTo>
                  <a:lnTo>
                    <a:pt x="13457" y="21372"/>
                  </a:lnTo>
                  <a:lnTo>
                    <a:pt x="13645" y="21293"/>
                  </a:lnTo>
                  <a:lnTo>
                    <a:pt x="13855" y="21184"/>
                  </a:lnTo>
                  <a:lnTo>
                    <a:pt x="13917" y="21124"/>
                  </a:lnTo>
                  <a:lnTo>
                    <a:pt x="14020" y="21112"/>
                  </a:lnTo>
                  <a:lnTo>
                    <a:pt x="14140" y="20918"/>
                  </a:lnTo>
                  <a:lnTo>
                    <a:pt x="14308" y="20841"/>
                  </a:lnTo>
                  <a:lnTo>
                    <a:pt x="14496" y="20735"/>
                  </a:lnTo>
                  <a:lnTo>
                    <a:pt x="14532" y="20631"/>
                  </a:lnTo>
                  <a:cubicBezTo>
                    <a:pt x="14523" y="20597"/>
                    <a:pt x="14526" y="20563"/>
                    <a:pt x="14539" y="20531"/>
                  </a:cubicBezTo>
                  <a:cubicBezTo>
                    <a:pt x="14575" y="20440"/>
                    <a:pt x="14682" y="20384"/>
                    <a:pt x="14791" y="20399"/>
                  </a:cubicBezTo>
                  <a:lnTo>
                    <a:pt x="14996" y="20260"/>
                  </a:lnTo>
                  <a:lnTo>
                    <a:pt x="15107" y="20110"/>
                  </a:lnTo>
                  <a:lnTo>
                    <a:pt x="15150" y="19997"/>
                  </a:lnTo>
                  <a:lnTo>
                    <a:pt x="15186" y="19891"/>
                  </a:lnTo>
                  <a:lnTo>
                    <a:pt x="15369" y="19792"/>
                  </a:lnTo>
                  <a:lnTo>
                    <a:pt x="15454" y="19676"/>
                  </a:lnTo>
                  <a:lnTo>
                    <a:pt x="15576" y="19632"/>
                  </a:lnTo>
                  <a:lnTo>
                    <a:pt x="15638" y="19549"/>
                  </a:lnTo>
                  <a:lnTo>
                    <a:pt x="15609" y="19482"/>
                  </a:lnTo>
                  <a:lnTo>
                    <a:pt x="15554" y="19391"/>
                  </a:lnTo>
                  <a:lnTo>
                    <a:pt x="15540" y="19247"/>
                  </a:lnTo>
                  <a:lnTo>
                    <a:pt x="15594" y="18994"/>
                  </a:lnTo>
                  <a:lnTo>
                    <a:pt x="15680" y="18888"/>
                  </a:lnTo>
                  <a:lnTo>
                    <a:pt x="15783" y="18803"/>
                  </a:lnTo>
                  <a:lnTo>
                    <a:pt x="16108" y="18703"/>
                  </a:lnTo>
                  <a:lnTo>
                    <a:pt x="16294" y="18563"/>
                  </a:lnTo>
                  <a:lnTo>
                    <a:pt x="16356" y="18482"/>
                  </a:lnTo>
                  <a:lnTo>
                    <a:pt x="16450" y="18419"/>
                  </a:lnTo>
                  <a:lnTo>
                    <a:pt x="16505" y="18325"/>
                  </a:lnTo>
                  <a:lnTo>
                    <a:pt x="16541" y="18156"/>
                  </a:lnTo>
                  <a:lnTo>
                    <a:pt x="16548" y="18043"/>
                  </a:lnTo>
                  <a:lnTo>
                    <a:pt x="16548" y="17943"/>
                  </a:lnTo>
                  <a:lnTo>
                    <a:pt x="16457" y="17826"/>
                  </a:lnTo>
                  <a:lnTo>
                    <a:pt x="16334" y="17670"/>
                  </a:lnTo>
                  <a:lnTo>
                    <a:pt x="16240" y="17538"/>
                  </a:lnTo>
                  <a:lnTo>
                    <a:pt x="16254" y="17449"/>
                  </a:lnTo>
                  <a:lnTo>
                    <a:pt x="16304" y="17342"/>
                  </a:lnTo>
                  <a:lnTo>
                    <a:pt x="16369" y="17186"/>
                  </a:lnTo>
                  <a:lnTo>
                    <a:pt x="16451" y="17084"/>
                  </a:lnTo>
                  <a:lnTo>
                    <a:pt x="16585" y="16986"/>
                  </a:lnTo>
                  <a:lnTo>
                    <a:pt x="16672" y="16904"/>
                  </a:lnTo>
                  <a:lnTo>
                    <a:pt x="16819" y="16806"/>
                  </a:lnTo>
                  <a:lnTo>
                    <a:pt x="16908" y="16667"/>
                  </a:lnTo>
                  <a:lnTo>
                    <a:pt x="17014" y="16561"/>
                  </a:lnTo>
                  <a:lnTo>
                    <a:pt x="17093" y="16492"/>
                  </a:lnTo>
                  <a:lnTo>
                    <a:pt x="17208" y="16417"/>
                  </a:lnTo>
                  <a:lnTo>
                    <a:pt x="17512" y="16298"/>
                  </a:lnTo>
                  <a:lnTo>
                    <a:pt x="17764" y="16173"/>
                  </a:lnTo>
                  <a:lnTo>
                    <a:pt x="17834" y="16130"/>
                  </a:lnTo>
                  <a:lnTo>
                    <a:pt x="18026" y="15990"/>
                  </a:lnTo>
                  <a:cubicBezTo>
                    <a:pt x="18082" y="15956"/>
                    <a:pt x="18127" y="15911"/>
                    <a:pt x="18157" y="15859"/>
                  </a:cubicBezTo>
                  <a:cubicBezTo>
                    <a:pt x="18188" y="15803"/>
                    <a:pt x="18203" y="15741"/>
                    <a:pt x="18198" y="15679"/>
                  </a:cubicBezTo>
                  <a:lnTo>
                    <a:pt x="18246" y="15583"/>
                  </a:lnTo>
                  <a:lnTo>
                    <a:pt x="18366" y="15487"/>
                  </a:lnTo>
                  <a:lnTo>
                    <a:pt x="18345" y="15404"/>
                  </a:lnTo>
                  <a:lnTo>
                    <a:pt x="18243" y="15335"/>
                  </a:lnTo>
                  <a:lnTo>
                    <a:pt x="18279" y="15179"/>
                  </a:lnTo>
                  <a:lnTo>
                    <a:pt x="18265" y="15022"/>
                  </a:lnTo>
                  <a:lnTo>
                    <a:pt x="18188" y="14962"/>
                  </a:lnTo>
                  <a:cubicBezTo>
                    <a:pt x="18199" y="14916"/>
                    <a:pt x="18210" y="14869"/>
                    <a:pt x="18222" y="14823"/>
                  </a:cubicBezTo>
                  <a:cubicBezTo>
                    <a:pt x="18246" y="14730"/>
                    <a:pt x="18271" y="14638"/>
                    <a:pt x="18299" y="14547"/>
                  </a:cubicBezTo>
                  <a:lnTo>
                    <a:pt x="18285" y="14483"/>
                  </a:lnTo>
                  <a:lnTo>
                    <a:pt x="18215" y="14353"/>
                  </a:lnTo>
                  <a:lnTo>
                    <a:pt x="18136" y="14247"/>
                  </a:lnTo>
                  <a:lnTo>
                    <a:pt x="18078" y="14173"/>
                  </a:lnTo>
                  <a:lnTo>
                    <a:pt x="18002" y="14079"/>
                  </a:lnTo>
                  <a:lnTo>
                    <a:pt x="17843" y="13717"/>
                  </a:lnTo>
                  <a:lnTo>
                    <a:pt x="17758" y="13550"/>
                  </a:lnTo>
                  <a:lnTo>
                    <a:pt x="17758" y="13409"/>
                  </a:lnTo>
                  <a:lnTo>
                    <a:pt x="17751" y="13334"/>
                  </a:lnTo>
                  <a:lnTo>
                    <a:pt x="17751" y="13215"/>
                  </a:lnTo>
                  <a:lnTo>
                    <a:pt x="17758" y="13096"/>
                  </a:lnTo>
                  <a:lnTo>
                    <a:pt x="17763" y="12990"/>
                  </a:lnTo>
                  <a:lnTo>
                    <a:pt x="17785" y="12871"/>
                  </a:lnTo>
                  <a:lnTo>
                    <a:pt x="17806" y="12777"/>
                  </a:lnTo>
                  <a:lnTo>
                    <a:pt x="17847" y="12656"/>
                  </a:lnTo>
                  <a:lnTo>
                    <a:pt x="17869" y="12508"/>
                  </a:lnTo>
                  <a:lnTo>
                    <a:pt x="17948" y="12397"/>
                  </a:lnTo>
                  <a:lnTo>
                    <a:pt x="17975" y="12341"/>
                  </a:lnTo>
                  <a:lnTo>
                    <a:pt x="18025" y="12266"/>
                  </a:lnTo>
                  <a:lnTo>
                    <a:pt x="18119" y="12160"/>
                  </a:lnTo>
                  <a:lnTo>
                    <a:pt x="18213" y="12103"/>
                  </a:lnTo>
                  <a:lnTo>
                    <a:pt x="18266" y="11989"/>
                  </a:lnTo>
                  <a:lnTo>
                    <a:pt x="18374" y="11916"/>
                  </a:lnTo>
                  <a:lnTo>
                    <a:pt x="18483" y="11840"/>
                  </a:lnTo>
                  <a:lnTo>
                    <a:pt x="18706" y="11666"/>
                  </a:lnTo>
                  <a:lnTo>
                    <a:pt x="18844" y="11494"/>
                  </a:lnTo>
                  <a:lnTo>
                    <a:pt x="18938" y="11331"/>
                  </a:lnTo>
                  <a:lnTo>
                    <a:pt x="19010" y="11281"/>
                  </a:lnTo>
                  <a:lnTo>
                    <a:pt x="19096" y="11194"/>
                  </a:lnTo>
                  <a:lnTo>
                    <a:pt x="19175" y="11131"/>
                  </a:lnTo>
                  <a:lnTo>
                    <a:pt x="19282" y="10996"/>
                  </a:lnTo>
                  <a:lnTo>
                    <a:pt x="19324" y="10940"/>
                  </a:lnTo>
                  <a:lnTo>
                    <a:pt x="19389" y="10872"/>
                  </a:lnTo>
                  <a:lnTo>
                    <a:pt x="19524" y="10799"/>
                  </a:lnTo>
                  <a:cubicBezTo>
                    <a:pt x="19560" y="10778"/>
                    <a:pt x="19596" y="10758"/>
                    <a:pt x="19632" y="10738"/>
                  </a:cubicBezTo>
                  <a:cubicBezTo>
                    <a:pt x="19704" y="10698"/>
                    <a:pt x="19777" y="10660"/>
                    <a:pt x="19849" y="10621"/>
                  </a:cubicBezTo>
                  <a:lnTo>
                    <a:pt x="20001" y="10465"/>
                  </a:lnTo>
                  <a:lnTo>
                    <a:pt x="20044" y="10396"/>
                  </a:lnTo>
                  <a:lnTo>
                    <a:pt x="20145" y="10315"/>
                  </a:lnTo>
                  <a:lnTo>
                    <a:pt x="20246" y="10299"/>
                  </a:lnTo>
                  <a:lnTo>
                    <a:pt x="20366" y="10226"/>
                  </a:lnTo>
                  <a:cubicBezTo>
                    <a:pt x="20392" y="10200"/>
                    <a:pt x="20416" y="10173"/>
                    <a:pt x="20438" y="10144"/>
                  </a:cubicBezTo>
                  <a:cubicBezTo>
                    <a:pt x="20479" y="10093"/>
                    <a:pt x="20513" y="10038"/>
                    <a:pt x="20540" y="9980"/>
                  </a:cubicBezTo>
                  <a:lnTo>
                    <a:pt x="20669" y="9713"/>
                  </a:lnTo>
                  <a:lnTo>
                    <a:pt x="20763" y="9627"/>
                  </a:lnTo>
                  <a:lnTo>
                    <a:pt x="20850" y="9427"/>
                  </a:lnTo>
                  <a:lnTo>
                    <a:pt x="21053" y="9218"/>
                  </a:lnTo>
                  <a:lnTo>
                    <a:pt x="21106" y="9101"/>
                  </a:lnTo>
                  <a:lnTo>
                    <a:pt x="21207" y="8920"/>
                  </a:lnTo>
                  <a:lnTo>
                    <a:pt x="21270" y="8773"/>
                  </a:lnTo>
                  <a:lnTo>
                    <a:pt x="21345" y="8665"/>
                  </a:lnTo>
                  <a:lnTo>
                    <a:pt x="21410" y="8525"/>
                  </a:lnTo>
                  <a:lnTo>
                    <a:pt x="21516" y="8371"/>
                  </a:lnTo>
                  <a:lnTo>
                    <a:pt x="21542" y="8283"/>
                  </a:lnTo>
                  <a:lnTo>
                    <a:pt x="21600" y="8133"/>
                  </a:lnTo>
                  <a:lnTo>
                    <a:pt x="21600" y="8003"/>
                  </a:lnTo>
                  <a:lnTo>
                    <a:pt x="21549" y="7866"/>
                  </a:lnTo>
                  <a:lnTo>
                    <a:pt x="21537" y="7747"/>
                  </a:lnTo>
                  <a:lnTo>
                    <a:pt x="21528" y="7674"/>
                  </a:lnTo>
                  <a:lnTo>
                    <a:pt x="21417" y="7699"/>
                  </a:lnTo>
                  <a:lnTo>
                    <a:pt x="21251" y="7784"/>
                  </a:lnTo>
                  <a:lnTo>
                    <a:pt x="20953" y="7845"/>
                  </a:lnTo>
                  <a:lnTo>
                    <a:pt x="20707" y="7931"/>
                  </a:lnTo>
                  <a:lnTo>
                    <a:pt x="20477" y="7987"/>
                  </a:lnTo>
                  <a:lnTo>
                    <a:pt x="20226" y="8018"/>
                  </a:lnTo>
                  <a:lnTo>
                    <a:pt x="19987" y="8056"/>
                  </a:lnTo>
                  <a:lnTo>
                    <a:pt x="19901" y="8080"/>
                  </a:lnTo>
                  <a:lnTo>
                    <a:pt x="19803" y="8110"/>
                  </a:lnTo>
                  <a:lnTo>
                    <a:pt x="19721" y="8116"/>
                  </a:lnTo>
                  <a:lnTo>
                    <a:pt x="19490" y="8053"/>
                  </a:lnTo>
                  <a:cubicBezTo>
                    <a:pt x="19444" y="8038"/>
                    <a:pt x="19398" y="8022"/>
                    <a:pt x="19353" y="8003"/>
                  </a:cubicBezTo>
                  <a:cubicBezTo>
                    <a:pt x="19301" y="7982"/>
                    <a:pt x="19251" y="7959"/>
                    <a:pt x="19202" y="7934"/>
                  </a:cubicBezTo>
                  <a:lnTo>
                    <a:pt x="19144" y="7826"/>
                  </a:lnTo>
                  <a:lnTo>
                    <a:pt x="19151" y="7733"/>
                  </a:lnTo>
                  <a:lnTo>
                    <a:pt x="19091" y="7614"/>
                  </a:lnTo>
                  <a:lnTo>
                    <a:pt x="19062" y="7518"/>
                  </a:lnTo>
                  <a:lnTo>
                    <a:pt x="19033" y="7385"/>
                  </a:lnTo>
                  <a:lnTo>
                    <a:pt x="18862" y="7343"/>
                  </a:lnTo>
                  <a:lnTo>
                    <a:pt x="18805" y="7243"/>
                  </a:lnTo>
                  <a:lnTo>
                    <a:pt x="18783" y="7166"/>
                  </a:lnTo>
                  <a:lnTo>
                    <a:pt x="18632" y="7073"/>
                  </a:lnTo>
                  <a:lnTo>
                    <a:pt x="18605" y="6906"/>
                  </a:lnTo>
                  <a:lnTo>
                    <a:pt x="18519" y="6897"/>
                  </a:lnTo>
                  <a:cubicBezTo>
                    <a:pt x="18492" y="6901"/>
                    <a:pt x="18465" y="6899"/>
                    <a:pt x="18439" y="6891"/>
                  </a:cubicBezTo>
                  <a:cubicBezTo>
                    <a:pt x="18366" y="6870"/>
                    <a:pt x="18317" y="6810"/>
                    <a:pt x="18316" y="6743"/>
                  </a:cubicBezTo>
                  <a:cubicBezTo>
                    <a:pt x="18302" y="6716"/>
                    <a:pt x="18283" y="6691"/>
                    <a:pt x="18261" y="6668"/>
                  </a:cubicBezTo>
                  <a:cubicBezTo>
                    <a:pt x="18230" y="6636"/>
                    <a:pt x="18191" y="6609"/>
                    <a:pt x="18148" y="6589"/>
                  </a:cubicBezTo>
                  <a:lnTo>
                    <a:pt x="18030" y="6579"/>
                  </a:lnTo>
                  <a:lnTo>
                    <a:pt x="17871" y="6463"/>
                  </a:lnTo>
                  <a:lnTo>
                    <a:pt x="17771" y="6355"/>
                  </a:lnTo>
                  <a:lnTo>
                    <a:pt x="17792" y="6247"/>
                  </a:lnTo>
                  <a:lnTo>
                    <a:pt x="17721" y="6185"/>
                  </a:lnTo>
                  <a:lnTo>
                    <a:pt x="17713" y="6087"/>
                  </a:lnTo>
                  <a:lnTo>
                    <a:pt x="17711" y="6006"/>
                  </a:lnTo>
                  <a:lnTo>
                    <a:pt x="17530" y="5908"/>
                  </a:lnTo>
                  <a:lnTo>
                    <a:pt x="17460" y="5774"/>
                  </a:lnTo>
                  <a:lnTo>
                    <a:pt x="17402" y="5680"/>
                  </a:lnTo>
                  <a:lnTo>
                    <a:pt x="17258" y="5530"/>
                  </a:lnTo>
                  <a:lnTo>
                    <a:pt x="17183" y="5451"/>
                  </a:lnTo>
                  <a:lnTo>
                    <a:pt x="17082" y="5351"/>
                  </a:lnTo>
                  <a:lnTo>
                    <a:pt x="17048" y="5222"/>
                  </a:lnTo>
                  <a:lnTo>
                    <a:pt x="17048" y="5089"/>
                  </a:lnTo>
                  <a:cubicBezTo>
                    <a:pt x="17065" y="5018"/>
                    <a:pt x="17060" y="4945"/>
                    <a:pt x="17034" y="4876"/>
                  </a:cubicBezTo>
                  <a:cubicBezTo>
                    <a:pt x="17013" y="4820"/>
                    <a:pt x="16978" y="4769"/>
                    <a:pt x="16933" y="4726"/>
                  </a:cubicBezTo>
                  <a:lnTo>
                    <a:pt x="16889" y="4630"/>
                  </a:lnTo>
                  <a:lnTo>
                    <a:pt x="16775" y="4458"/>
                  </a:lnTo>
                  <a:lnTo>
                    <a:pt x="16501" y="4341"/>
                  </a:lnTo>
                  <a:lnTo>
                    <a:pt x="16472" y="4199"/>
                  </a:lnTo>
                  <a:cubicBezTo>
                    <a:pt x="16470" y="4140"/>
                    <a:pt x="16461" y="4082"/>
                    <a:pt x="16443" y="4024"/>
                  </a:cubicBezTo>
                  <a:cubicBezTo>
                    <a:pt x="16425" y="3965"/>
                    <a:pt x="16398" y="3909"/>
                    <a:pt x="16363" y="3855"/>
                  </a:cubicBezTo>
                  <a:lnTo>
                    <a:pt x="16291" y="3674"/>
                  </a:lnTo>
                  <a:cubicBezTo>
                    <a:pt x="16289" y="3647"/>
                    <a:pt x="16285" y="3621"/>
                    <a:pt x="16277" y="3595"/>
                  </a:cubicBezTo>
                  <a:cubicBezTo>
                    <a:pt x="16256" y="3522"/>
                    <a:pt x="16213" y="3455"/>
                    <a:pt x="16154" y="3401"/>
                  </a:cubicBezTo>
                  <a:lnTo>
                    <a:pt x="16039" y="3250"/>
                  </a:lnTo>
                  <a:lnTo>
                    <a:pt x="15769" y="2894"/>
                  </a:lnTo>
                  <a:lnTo>
                    <a:pt x="15611" y="2670"/>
                  </a:lnTo>
                  <a:lnTo>
                    <a:pt x="15517" y="2564"/>
                  </a:lnTo>
                  <a:lnTo>
                    <a:pt x="15445" y="2442"/>
                  </a:lnTo>
                  <a:lnTo>
                    <a:pt x="15435" y="2351"/>
                  </a:lnTo>
                  <a:lnTo>
                    <a:pt x="15507" y="2268"/>
                  </a:lnTo>
                  <a:lnTo>
                    <a:pt x="15557" y="2174"/>
                  </a:lnTo>
                  <a:lnTo>
                    <a:pt x="15579" y="2095"/>
                  </a:lnTo>
                  <a:lnTo>
                    <a:pt x="15476" y="1983"/>
                  </a:lnTo>
                  <a:lnTo>
                    <a:pt x="15276" y="1854"/>
                  </a:lnTo>
                  <a:lnTo>
                    <a:pt x="15163" y="1798"/>
                  </a:lnTo>
                  <a:lnTo>
                    <a:pt x="15004" y="1798"/>
                  </a:lnTo>
                  <a:lnTo>
                    <a:pt x="14882" y="1810"/>
                  </a:lnTo>
                  <a:lnTo>
                    <a:pt x="14680" y="1867"/>
                  </a:lnTo>
                  <a:lnTo>
                    <a:pt x="14502" y="1898"/>
                  </a:lnTo>
                  <a:lnTo>
                    <a:pt x="14335" y="1902"/>
                  </a:lnTo>
                  <a:lnTo>
                    <a:pt x="14156" y="1858"/>
                  </a:lnTo>
                  <a:lnTo>
                    <a:pt x="13954" y="1827"/>
                  </a:lnTo>
                  <a:lnTo>
                    <a:pt x="13826" y="1795"/>
                  </a:lnTo>
                  <a:lnTo>
                    <a:pt x="13650" y="1741"/>
                  </a:lnTo>
                  <a:lnTo>
                    <a:pt x="13521" y="1716"/>
                  </a:lnTo>
                  <a:lnTo>
                    <a:pt x="13389" y="1716"/>
                  </a:lnTo>
                  <a:lnTo>
                    <a:pt x="13240" y="1681"/>
                  </a:lnTo>
                  <a:lnTo>
                    <a:pt x="13103" y="1668"/>
                  </a:lnTo>
                  <a:lnTo>
                    <a:pt x="12934" y="1606"/>
                  </a:lnTo>
                  <a:lnTo>
                    <a:pt x="12749" y="1481"/>
                  </a:lnTo>
                  <a:lnTo>
                    <a:pt x="12590" y="1418"/>
                  </a:lnTo>
                  <a:lnTo>
                    <a:pt x="12457" y="1374"/>
                  </a:lnTo>
                  <a:lnTo>
                    <a:pt x="12308" y="1331"/>
                  </a:lnTo>
                  <a:lnTo>
                    <a:pt x="12072" y="1318"/>
                  </a:lnTo>
                  <a:lnTo>
                    <a:pt x="11905" y="1298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3" name="iṧļîďè">
              <a:extLst>
                <a:ext uri="{FF2B5EF4-FFF2-40B4-BE49-F238E27FC236}">
                  <a16:creationId xmlns:a16="http://schemas.microsoft.com/office/drawing/2014/main" id="{2F6ED008-1752-43ED-831C-B4B4B7296608}"/>
                </a:ext>
              </a:extLst>
            </p:cNvPr>
            <p:cNvSpPr/>
            <p:nvPr/>
          </p:nvSpPr>
          <p:spPr>
            <a:xfrm>
              <a:off x="7392962" y="4263491"/>
              <a:ext cx="22472" cy="27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26" y="0"/>
                  </a:moveTo>
                  <a:lnTo>
                    <a:pt x="0" y="9333"/>
                  </a:lnTo>
                  <a:lnTo>
                    <a:pt x="1832" y="16236"/>
                  </a:lnTo>
                  <a:lnTo>
                    <a:pt x="15030" y="21600"/>
                  </a:lnTo>
                  <a:lnTo>
                    <a:pt x="21600" y="15013"/>
                  </a:lnTo>
                  <a:lnTo>
                    <a:pt x="21600" y="3233"/>
                  </a:lnTo>
                  <a:lnTo>
                    <a:pt x="6326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4" name="ïSḷîḑè">
              <a:extLst>
                <a:ext uri="{FF2B5EF4-FFF2-40B4-BE49-F238E27FC236}">
                  <a16:creationId xmlns:a16="http://schemas.microsoft.com/office/drawing/2014/main" id="{4489EA31-E53C-4B66-B31A-6ACEA65CF6BB}"/>
                </a:ext>
              </a:extLst>
            </p:cNvPr>
            <p:cNvSpPr/>
            <p:nvPr/>
          </p:nvSpPr>
          <p:spPr>
            <a:xfrm>
              <a:off x="6950702" y="4538501"/>
              <a:ext cx="248466" cy="47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96" y="0"/>
                  </a:moveTo>
                  <a:lnTo>
                    <a:pt x="19918" y="733"/>
                  </a:lnTo>
                  <a:lnTo>
                    <a:pt x="20738" y="1839"/>
                  </a:lnTo>
                  <a:lnTo>
                    <a:pt x="21268" y="2687"/>
                  </a:lnTo>
                  <a:lnTo>
                    <a:pt x="21600" y="3981"/>
                  </a:lnTo>
                  <a:lnTo>
                    <a:pt x="20826" y="5023"/>
                  </a:lnTo>
                  <a:cubicBezTo>
                    <a:pt x="20609" y="5376"/>
                    <a:pt x="20366" y="5724"/>
                    <a:pt x="20097" y="6066"/>
                  </a:cubicBezTo>
                  <a:cubicBezTo>
                    <a:pt x="19662" y="6621"/>
                    <a:pt x="19160" y="7160"/>
                    <a:pt x="18594" y="7681"/>
                  </a:cubicBezTo>
                  <a:lnTo>
                    <a:pt x="17802" y="9136"/>
                  </a:lnTo>
                  <a:lnTo>
                    <a:pt x="17031" y="10592"/>
                  </a:lnTo>
                  <a:cubicBezTo>
                    <a:pt x="16764" y="10920"/>
                    <a:pt x="16499" y="11249"/>
                    <a:pt x="16235" y="11578"/>
                  </a:cubicBezTo>
                  <a:cubicBezTo>
                    <a:pt x="15888" y="12012"/>
                    <a:pt x="15544" y="12446"/>
                    <a:pt x="15203" y="12881"/>
                  </a:cubicBezTo>
                  <a:lnTo>
                    <a:pt x="14606" y="13728"/>
                  </a:lnTo>
                  <a:lnTo>
                    <a:pt x="14010" y="14760"/>
                  </a:lnTo>
                  <a:lnTo>
                    <a:pt x="13215" y="16308"/>
                  </a:lnTo>
                  <a:lnTo>
                    <a:pt x="12950" y="17339"/>
                  </a:lnTo>
                  <a:lnTo>
                    <a:pt x="12553" y="18473"/>
                  </a:lnTo>
                  <a:lnTo>
                    <a:pt x="11359" y="19536"/>
                  </a:lnTo>
                  <a:lnTo>
                    <a:pt x="10161" y="20327"/>
                  </a:lnTo>
                  <a:lnTo>
                    <a:pt x="8567" y="20671"/>
                  </a:lnTo>
                  <a:lnTo>
                    <a:pt x="6435" y="21394"/>
                  </a:lnTo>
                  <a:lnTo>
                    <a:pt x="5446" y="21600"/>
                  </a:lnTo>
                  <a:cubicBezTo>
                    <a:pt x="4959" y="21573"/>
                    <a:pt x="4489" y="21491"/>
                    <a:pt x="4070" y="21359"/>
                  </a:cubicBezTo>
                  <a:cubicBezTo>
                    <a:pt x="3557" y="21198"/>
                    <a:pt x="3137" y="20969"/>
                    <a:pt x="2852" y="20696"/>
                  </a:cubicBezTo>
                  <a:cubicBezTo>
                    <a:pt x="2444" y="20653"/>
                    <a:pt x="2063" y="20558"/>
                    <a:pt x="1743" y="20420"/>
                  </a:cubicBezTo>
                  <a:cubicBezTo>
                    <a:pt x="1252" y="20209"/>
                    <a:pt x="932" y="19911"/>
                    <a:pt x="844" y="19584"/>
                  </a:cubicBezTo>
                  <a:cubicBezTo>
                    <a:pt x="905" y="19197"/>
                    <a:pt x="866" y="18807"/>
                    <a:pt x="730" y="18426"/>
                  </a:cubicBezTo>
                  <a:cubicBezTo>
                    <a:pt x="598" y="18058"/>
                    <a:pt x="376" y="17701"/>
                    <a:pt x="69" y="17362"/>
                  </a:cubicBezTo>
                  <a:lnTo>
                    <a:pt x="0" y="16892"/>
                  </a:lnTo>
                  <a:lnTo>
                    <a:pt x="534" y="16137"/>
                  </a:lnTo>
                  <a:lnTo>
                    <a:pt x="1656" y="15246"/>
                  </a:lnTo>
                  <a:lnTo>
                    <a:pt x="2695" y="14432"/>
                  </a:lnTo>
                  <a:lnTo>
                    <a:pt x="3422" y="13745"/>
                  </a:lnTo>
                  <a:lnTo>
                    <a:pt x="4350" y="12713"/>
                  </a:lnTo>
                  <a:cubicBezTo>
                    <a:pt x="4439" y="12532"/>
                    <a:pt x="4506" y="12348"/>
                    <a:pt x="4549" y="12163"/>
                  </a:cubicBezTo>
                  <a:cubicBezTo>
                    <a:pt x="4652" y="11728"/>
                    <a:pt x="4630" y="11288"/>
                    <a:pt x="4483" y="10857"/>
                  </a:cubicBezTo>
                  <a:lnTo>
                    <a:pt x="3687" y="9791"/>
                  </a:lnTo>
                  <a:cubicBezTo>
                    <a:pt x="3616" y="9483"/>
                    <a:pt x="3616" y="9171"/>
                    <a:pt x="3687" y="8862"/>
                  </a:cubicBezTo>
                  <a:cubicBezTo>
                    <a:pt x="3777" y="8475"/>
                    <a:pt x="3978" y="8097"/>
                    <a:pt x="4284" y="7740"/>
                  </a:cubicBezTo>
                  <a:lnTo>
                    <a:pt x="4594" y="6756"/>
                  </a:lnTo>
                  <a:lnTo>
                    <a:pt x="5588" y="5967"/>
                  </a:lnTo>
                  <a:cubicBezTo>
                    <a:pt x="5955" y="5974"/>
                    <a:pt x="6322" y="5974"/>
                    <a:pt x="6688" y="5967"/>
                  </a:cubicBezTo>
                  <a:cubicBezTo>
                    <a:pt x="7526" y="5953"/>
                    <a:pt x="8361" y="5907"/>
                    <a:pt x="9186" y="5830"/>
                  </a:cubicBezTo>
                  <a:lnTo>
                    <a:pt x="11131" y="5176"/>
                  </a:lnTo>
                  <a:lnTo>
                    <a:pt x="12454" y="4236"/>
                  </a:lnTo>
                  <a:cubicBezTo>
                    <a:pt x="12687" y="3853"/>
                    <a:pt x="13251" y="3548"/>
                    <a:pt x="13980" y="3411"/>
                  </a:cubicBezTo>
                  <a:cubicBezTo>
                    <a:pt x="14318" y="3347"/>
                    <a:pt x="14680" y="3324"/>
                    <a:pt x="15038" y="3342"/>
                  </a:cubicBezTo>
                  <a:cubicBezTo>
                    <a:pt x="15356" y="3221"/>
                    <a:pt x="15665" y="3095"/>
                    <a:pt x="15966" y="2964"/>
                  </a:cubicBezTo>
                  <a:cubicBezTo>
                    <a:pt x="16733" y="2629"/>
                    <a:pt x="17443" y="2261"/>
                    <a:pt x="18088" y="1863"/>
                  </a:cubicBezTo>
                  <a:lnTo>
                    <a:pt x="18685" y="866"/>
                  </a:lnTo>
                  <a:lnTo>
                    <a:pt x="18354" y="341"/>
                  </a:lnTo>
                  <a:lnTo>
                    <a:pt x="18696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5" name="ïsḻiḋè">
              <a:extLst>
                <a:ext uri="{FF2B5EF4-FFF2-40B4-BE49-F238E27FC236}">
                  <a16:creationId xmlns:a16="http://schemas.microsoft.com/office/drawing/2014/main" id="{6B379066-0D35-42EC-A8AB-646D51B61E89}"/>
                </a:ext>
              </a:extLst>
            </p:cNvPr>
            <p:cNvSpPr/>
            <p:nvPr/>
          </p:nvSpPr>
          <p:spPr>
            <a:xfrm>
              <a:off x="7015877" y="4582107"/>
              <a:ext cx="16360" cy="25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02" y="0"/>
                  </a:moveTo>
                  <a:lnTo>
                    <a:pt x="4813" y="1913"/>
                  </a:lnTo>
                  <a:lnTo>
                    <a:pt x="0" y="12064"/>
                  </a:lnTo>
                  <a:lnTo>
                    <a:pt x="5083" y="21600"/>
                  </a:lnTo>
                  <a:lnTo>
                    <a:pt x="21600" y="9513"/>
                  </a:lnTo>
                  <a:lnTo>
                    <a:pt x="18802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6" name="ïš1ïḓe">
              <a:extLst>
                <a:ext uri="{FF2B5EF4-FFF2-40B4-BE49-F238E27FC236}">
                  <a16:creationId xmlns:a16="http://schemas.microsoft.com/office/drawing/2014/main" id="{D6D76FC8-0ED6-4212-B08F-3C9F45758872}"/>
                </a:ext>
              </a:extLst>
            </p:cNvPr>
            <p:cNvSpPr/>
            <p:nvPr/>
          </p:nvSpPr>
          <p:spPr>
            <a:xfrm>
              <a:off x="6990181" y="4542570"/>
              <a:ext cx="21071" cy="20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28" y="8886"/>
                  </a:moveTo>
                  <a:lnTo>
                    <a:pt x="8318" y="0"/>
                  </a:lnTo>
                  <a:lnTo>
                    <a:pt x="0" y="6625"/>
                  </a:lnTo>
                  <a:lnTo>
                    <a:pt x="9071" y="16880"/>
                  </a:lnTo>
                  <a:lnTo>
                    <a:pt x="21600" y="21600"/>
                  </a:lnTo>
                  <a:lnTo>
                    <a:pt x="18128" y="8886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7" name="î$1idê">
              <a:extLst>
                <a:ext uri="{FF2B5EF4-FFF2-40B4-BE49-F238E27FC236}">
                  <a16:creationId xmlns:a16="http://schemas.microsoft.com/office/drawing/2014/main" id="{E4E41C60-BAD5-49A4-9895-7873C11279B2}"/>
                </a:ext>
              </a:extLst>
            </p:cNvPr>
            <p:cNvSpPr/>
            <p:nvPr/>
          </p:nvSpPr>
          <p:spPr>
            <a:xfrm>
              <a:off x="6964606" y="4555580"/>
              <a:ext cx="20339" cy="1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00" y="0"/>
                  </a:moveTo>
                  <a:lnTo>
                    <a:pt x="0" y="2623"/>
                  </a:lnTo>
                  <a:lnTo>
                    <a:pt x="9524" y="21600"/>
                  </a:lnTo>
                  <a:lnTo>
                    <a:pt x="21600" y="20616"/>
                  </a:lnTo>
                  <a:lnTo>
                    <a:pt x="19979" y="3243"/>
                  </a:lnTo>
                  <a:lnTo>
                    <a:pt x="7800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8" name="íšḻîḋê">
              <a:extLst>
                <a:ext uri="{FF2B5EF4-FFF2-40B4-BE49-F238E27FC236}">
                  <a16:creationId xmlns:a16="http://schemas.microsoft.com/office/drawing/2014/main" id="{315022B5-91B1-4AF2-8105-78533E7AE093}"/>
                </a:ext>
              </a:extLst>
            </p:cNvPr>
            <p:cNvSpPr/>
            <p:nvPr/>
          </p:nvSpPr>
          <p:spPr>
            <a:xfrm>
              <a:off x="6946134" y="4515244"/>
              <a:ext cx="16360" cy="24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62" y="0"/>
                  </a:moveTo>
                  <a:lnTo>
                    <a:pt x="3048" y="6808"/>
                  </a:lnTo>
                  <a:lnTo>
                    <a:pt x="0" y="16890"/>
                  </a:lnTo>
                  <a:lnTo>
                    <a:pt x="17411" y="21600"/>
                  </a:lnTo>
                  <a:lnTo>
                    <a:pt x="21600" y="12326"/>
                  </a:lnTo>
                  <a:lnTo>
                    <a:pt x="13062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9" name="iṥḻide">
              <a:extLst>
                <a:ext uri="{FF2B5EF4-FFF2-40B4-BE49-F238E27FC236}">
                  <a16:creationId xmlns:a16="http://schemas.microsoft.com/office/drawing/2014/main" id="{128693D1-3554-4F99-8589-969617A636A2}"/>
                </a:ext>
              </a:extLst>
            </p:cNvPr>
            <p:cNvSpPr/>
            <p:nvPr/>
          </p:nvSpPr>
          <p:spPr>
            <a:xfrm>
              <a:off x="7355849" y="4831107"/>
              <a:ext cx="26760" cy="35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32" y="0"/>
                  </a:moveTo>
                  <a:lnTo>
                    <a:pt x="1397" y="5278"/>
                  </a:lnTo>
                  <a:lnTo>
                    <a:pt x="0" y="13559"/>
                  </a:lnTo>
                  <a:lnTo>
                    <a:pt x="6822" y="21600"/>
                  </a:lnTo>
                  <a:lnTo>
                    <a:pt x="21600" y="17485"/>
                  </a:lnTo>
                  <a:lnTo>
                    <a:pt x="21600" y="7445"/>
                  </a:lnTo>
                  <a:lnTo>
                    <a:pt x="9532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0" name="íṥ1íḍè">
              <a:extLst>
                <a:ext uri="{FF2B5EF4-FFF2-40B4-BE49-F238E27FC236}">
                  <a16:creationId xmlns:a16="http://schemas.microsoft.com/office/drawing/2014/main" id="{A912B6E6-3251-473D-B3DF-10EF4BA8ABAD}"/>
                </a:ext>
              </a:extLst>
            </p:cNvPr>
            <p:cNvSpPr/>
            <p:nvPr/>
          </p:nvSpPr>
          <p:spPr>
            <a:xfrm>
              <a:off x="7418815" y="4803555"/>
              <a:ext cx="16360" cy="23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56" y="0"/>
                  </a:moveTo>
                  <a:lnTo>
                    <a:pt x="1750" y="4177"/>
                  </a:lnTo>
                  <a:lnTo>
                    <a:pt x="0" y="18148"/>
                  </a:lnTo>
                  <a:lnTo>
                    <a:pt x="21600" y="21600"/>
                  </a:lnTo>
                  <a:lnTo>
                    <a:pt x="21555" y="10257"/>
                  </a:lnTo>
                  <a:lnTo>
                    <a:pt x="17956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1" name="ïṡḻïdè">
              <a:extLst>
                <a:ext uri="{FF2B5EF4-FFF2-40B4-BE49-F238E27FC236}">
                  <a16:creationId xmlns:a16="http://schemas.microsoft.com/office/drawing/2014/main" id="{381A0EDA-358A-47CC-9CB9-8B309B7D8AE8}"/>
                </a:ext>
              </a:extLst>
            </p:cNvPr>
            <p:cNvSpPr/>
            <p:nvPr/>
          </p:nvSpPr>
          <p:spPr>
            <a:xfrm>
              <a:off x="5322768" y="4656828"/>
              <a:ext cx="31865" cy="30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97" y="0"/>
                  </a:moveTo>
                  <a:lnTo>
                    <a:pt x="0" y="19826"/>
                  </a:lnTo>
                  <a:lnTo>
                    <a:pt x="21600" y="21600"/>
                  </a:lnTo>
                  <a:lnTo>
                    <a:pt x="9397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2" name="îś1ídé">
              <a:extLst>
                <a:ext uri="{FF2B5EF4-FFF2-40B4-BE49-F238E27FC236}">
                  <a16:creationId xmlns:a16="http://schemas.microsoft.com/office/drawing/2014/main" id="{29B7E068-338F-47D9-8D29-34EFF2694C30}"/>
                </a:ext>
              </a:extLst>
            </p:cNvPr>
            <p:cNvSpPr/>
            <p:nvPr/>
          </p:nvSpPr>
          <p:spPr>
            <a:xfrm>
              <a:off x="5724659" y="4042992"/>
              <a:ext cx="23245" cy="21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4824" y="4121"/>
                  </a:lnTo>
                  <a:lnTo>
                    <a:pt x="0" y="11667"/>
                  </a:lnTo>
                  <a:lnTo>
                    <a:pt x="9389" y="21600"/>
                  </a:lnTo>
                  <a:lnTo>
                    <a:pt x="20674" y="10869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3" name="íŝḻïḋé">
              <a:extLst>
                <a:ext uri="{FF2B5EF4-FFF2-40B4-BE49-F238E27FC236}">
                  <a16:creationId xmlns:a16="http://schemas.microsoft.com/office/drawing/2014/main" id="{E733622F-AF80-4527-AD63-B1716B04F9F8}"/>
                </a:ext>
              </a:extLst>
            </p:cNvPr>
            <p:cNvSpPr/>
            <p:nvPr/>
          </p:nvSpPr>
          <p:spPr>
            <a:xfrm>
              <a:off x="5797850" y="3949493"/>
              <a:ext cx="20701" cy="16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47" y="0"/>
                  </a:moveTo>
                  <a:lnTo>
                    <a:pt x="0" y="5982"/>
                  </a:lnTo>
                  <a:lnTo>
                    <a:pt x="2019" y="20443"/>
                  </a:lnTo>
                  <a:lnTo>
                    <a:pt x="15499" y="21600"/>
                  </a:lnTo>
                  <a:lnTo>
                    <a:pt x="21600" y="4412"/>
                  </a:lnTo>
                  <a:lnTo>
                    <a:pt x="11047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4" name="í$ḷidé">
              <a:extLst>
                <a:ext uri="{FF2B5EF4-FFF2-40B4-BE49-F238E27FC236}">
                  <a16:creationId xmlns:a16="http://schemas.microsoft.com/office/drawing/2014/main" id="{E1B603A9-B0B0-4C1C-8064-C921C9C28E63}"/>
                </a:ext>
              </a:extLst>
            </p:cNvPr>
            <p:cNvSpPr/>
            <p:nvPr/>
          </p:nvSpPr>
          <p:spPr>
            <a:xfrm>
              <a:off x="5771093" y="4007307"/>
              <a:ext cx="16360" cy="16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11" y="0"/>
                  </a:moveTo>
                  <a:lnTo>
                    <a:pt x="0" y="9014"/>
                  </a:lnTo>
                  <a:lnTo>
                    <a:pt x="7385" y="21600"/>
                  </a:lnTo>
                  <a:lnTo>
                    <a:pt x="21600" y="12069"/>
                  </a:lnTo>
                  <a:lnTo>
                    <a:pt x="17567" y="1769"/>
                  </a:lnTo>
                  <a:lnTo>
                    <a:pt x="7211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5" name="îṧḻïḑe">
              <a:extLst>
                <a:ext uri="{FF2B5EF4-FFF2-40B4-BE49-F238E27FC236}">
                  <a16:creationId xmlns:a16="http://schemas.microsoft.com/office/drawing/2014/main" id="{0630BA85-A9C8-40E7-9A62-3F9B8FB368E5}"/>
                </a:ext>
              </a:extLst>
            </p:cNvPr>
            <p:cNvSpPr/>
            <p:nvPr/>
          </p:nvSpPr>
          <p:spPr>
            <a:xfrm>
              <a:off x="4744799" y="3515700"/>
              <a:ext cx="23569" cy="20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40" y="3109"/>
                  </a:moveTo>
                  <a:lnTo>
                    <a:pt x="7082" y="0"/>
                  </a:lnTo>
                  <a:lnTo>
                    <a:pt x="0" y="4651"/>
                  </a:lnTo>
                  <a:lnTo>
                    <a:pt x="2157" y="15611"/>
                  </a:lnTo>
                  <a:lnTo>
                    <a:pt x="14637" y="21600"/>
                  </a:lnTo>
                  <a:lnTo>
                    <a:pt x="21600" y="17214"/>
                  </a:lnTo>
                  <a:lnTo>
                    <a:pt x="18240" y="3109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6" name="iSḷïḋê">
              <a:extLst>
                <a:ext uri="{FF2B5EF4-FFF2-40B4-BE49-F238E27FC236}">
                  <a16:creationId xmlns:a16="http://schemas.microsoft.com/office/drawing/2014/main" id="{309894C6-6E39-4B53-8E18-25115C833012}"/>
                </a:ext>
              </a:extLst>
            </p:cNvPr>
            <p:cNvSpPr/>
            <p:nvPr/>
          </p:nvSpPr>
          <p:spPr>
            <a:xfrm>
              <a:off x="4718288" y="3519867"/>
              <a:ext cx="18421" cy="17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02" y="0"/>
                  </a:moveTo>
                  <a:lnTo>
                    <a:pt x="2249" y="4561"/>
                  </a:lnTo>
                  <a:lnTo>
                    <a:pt x="0" y="15210"/>
                  </a:lnTo>
                  <a:lnTo>
                    <a:pt x="16269" y="21600"/>
                  </a:lnTo>
                  <a:lnTo>
                    <a:pt x="21600" y="9771"/>
                  </a:lnTo>
                  <a:lnTo>
                    <a:pt x="10002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7" name="ïṩḻîde">
              <a:extLst>
                <a:ext uri="{FF2B5EF4-FFF2-40B4-BE49-F238E27FC236}">
                  <a16:creationId xmlns:a16="http://schemas.microsoft.com/office/drawing/2014/main" id="{2A9C0F49-629E-42A7-B87C-A7FA67EAB6AF}"/>
                </a:ext>
              </a:extLst>
            </p:cNvPr>
            <p:cNvSpPr/>
            <p:nvPr/>
          </p:nvSpPr>
          <p:spPr>
            <a:xfrm>
              <a:off x="4711539" y="3478504"/>
              <a:ext cx="16360" cy="16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67" y="0"/>
                  </a:moveTo>
                  <a:lnTo>
                    <a:pt x="0" y="5790"/>
                  </a:lnTo>
                  <a:lnTo>
                    <a:pt x="269" y="21257"/>
                  </a:lnTo>
                  <a:lnTo>
                    <a:pt x="21600" y="21600"/>
                  </a:lnTo>
                  <a:lnTo>
                    <a:pt x="15567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8" name="ïšľiďè">
              <a:extLst>
                <a:ext uri="{FF2B5EF4-FFF2-40B4-BE49-F238E27FC236}">
                  <a16:creationId xmlns:a16="http://schemas.microsoft.com/office/drawing/2014/main" id="{3149630C-AD20-4F48-BC2D-5223403394D9}"/>
                </a:ext>
              </a:extLst>
            </p:cNvPr>
            <p:cNvSpPr/>
            <p:nvPr/>
          </p:nvSpPr>
          <p:spPr>
            <a:xfrm>
              <a:off x="4753604" y="3480420"/>
              <a:ext cx="16360" cy="16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788" y="13213"/>
                  </a:lnTo>
                  <a:lnTo>
                    <a:pt x="15312" y="21600"/>
                  </a:lnTo>
                  <a:lnTo>
                    <a:pt x="21600" y="190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9" name="iṩlíde">
              <a:extLst>
                <a:ext uri="{FF2B5EF4-FFF2-40B4-BE49-F238E27FC236}">
                  <a16:creationId xmlns:a16="http://schemas.microsoft.com/office/drawing/2014/main" id="{22F603E0-F7B6-4909-9FBE-F8940AF78FA2}"/>
                </a:ext>
              </a:extLst>
            </p:cNvPr>
            <p:cNvSpPr/>
            <p:nvPr/>
          </p:nvSpPr>
          <p:spPr>
            <a:xfrm>
              <a:off x="4664619" y="3447009"/>
              <a:ext cx="16360" cy="22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742"/>
                  </a:moveTo>
                  <a:lnTo>
                    <a:pt x="4329" y="14327"/>
                  </a:lnTo>
                  <a:lnTo>
                    <a:pt x="16819" y="21600"/>
                  </a:lnTo>
                  <a:lnTo>
                    <a:pt x="21600" y="10493"/>
                  </a:lnTo>
                  <a:lnTo>
                    <a:pt x="13195" y="0"/>
                  </a:lnTo>
                  <a:lnTo>
                    <a:pt x="0" y="3742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0" name="îṧľiḍe">
              <a:extLst>
                <a:ext uri="{FF2B5EF4-FFF2-40B4-BE49-F238E27FC236}">
                  <a16:creationId xmlns:a16="http://schemas.microsoft.com/office/drawing/2014/main" id="{0C89CD37-3252-47CF-AB2B-F17F0EBA9F20}"/>
                </a:ext>
              </a:extLst>
            </p:cNvPr>
            <p:cNvSpPr/>
            <p:nvPr/>
          </p:nvSpPr>
          <p:spPr>
            <a:xfrm>
              <a:off x="6355015" y="1385657"/>
              <a:ext cx="4055030" cy="2652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88" y="10223"/>
                  </a:moveTo>
                  <a:lnTo>
                    <a:pt x="3759" y="10132"/>
                  </a:lnTo>
                  <a:lnTo>
                    <a:pt x="3569" y="10003"/>
                  </a:lnTo>
                  <a:lnTo>
                    <a:pt x="3374" y="9884"/>
                  </a:lnTo>
                  <a:lnTo>
                    <a:pt x="3246" y="9786"/>
                  </a:lnTo>
                  <a:lnTo>
                    <a:pt x="3076" y="9629"/>
                  </a:lnTo>
                  <a:lnTo>
                    <a:pt x="2911" y="9493"/>
                  </a:lnTo>
                  <a:lnTo>
                    <a:pt x="2761" y="9429"/>
                  </a:lnTo>
                  <a:lnTo>
                    <a:pt x="2496" y="9413"/>
                  </a:lnTo>
                  <a:lnTo>
                    <a:pt x="2488" y="9536"/>
                  </a:lnTo>
                  <a:lnTo>
                    <a:pt x="2488" y="9685"/>
                  </a:lnTo>
                  <a:lnTo>
                    <a:pt x="2440" y="9710"/>
                  </a:lnTo>
                  <a:lnTo>
                    <a:pt x="2438" y="9806"/>
                  </a:lnTo>
                  <a:lnTo>
                    <a:pt x="2404" y="9868"/>
                  </a:lnTo>
                  <a:lnTo>
                    <a:pt x="2281" y="9898"/>
                  </a:lnTo>
                  <a:lnTo>
                    <a:pt x="2204" y="9935"/>
                  </a:lnTo>
                  <a:lnTo>
                    <a:pt x="2136" y="9972"/>
                  </a:lnTo>
                  <a:lnTo>
                    <a:pt x="2027" y="9972"/>
                  </a:lnTo>
                  <a:lnTo>
                    <a:pt x="2002" y="9923"/>
                  </a:lnTo>
                  <a:lnTo>
                    <a:pt x="1910" y="9911"/>
                  </a:lnTo>
                  <a:lnTo>
                    <a:pt x="1838" y="9882"/>
                  </a:lnTo>
                  <a:lnTo>
                    <a:pt x="1737" y="9753"/>
                  </a:lnTo>
                  <a:lnTo>
                    <a:pt x="1662" y="9674"/>
                  </a:lnTo>
                  <a:lnTo>
                    <a:pt x="1566" y="9632"/>
                  </a:lnTo>
                  <a:lnTo>
                    <a:pt x="1456" y="9632"/>
                  </a:lnTo>
                  <a:lnTo>
                    <a:pt x="1311" y="9556"/>
                  </a:lnTo>
                  <a:lnTo>
                    <a:pt x="1142" y="9550"/>
                  </a:lnTo>
                  <a:lnTo>
                    <a:pt x="1029" y="9601"/>
                  </a:lnTo>
                  <a:lnTo>
                    <a:pt x="892" y="9755"/>
                  </a:lnTo>
                  <a:lnTo>
                    <a:pt x="746" y="9853"/>
                  </a:lnTo>
                  <a:lnTo>
                    <a:pt x="686" y="9775"/>
                  </a:lnTo>
                  <a:lnTo>
                    <a:pt x="637" y="9781"/>
                  </a:lnTo>
                  <a:lnTo>
                    <a:pt x="517" y="9840"/>
                  </a:lnTo>
                  <a:lnTo>
                    <a:pt x="497" y="9942"/>
                  </a:lnTo>
                  <a:lnTo>
                    <a:pt x="434" y="10016"/>
                  </a:lnTo>
                  <a:lnTo>
                    <a:pt x="372" y="10094"/>
                  </a:lnTo>
                  <a:lnTo>
                    <a:pt x="333" y="10172"/>
                  </a:lnTo>
                  <a:lnTo>
                    <a:pt x="266" y="10168"/>
                  </a:lnTo>
                  <a:lnTo>
                    <a:pt x="217" y="10086"/>
                  </a:lnTo>
                  <a:lnTo>
                    <a:pt x="134" y="10086"/>
                  </a:lnTo>
                  <a:lnTo>
                    <a:pt x="77" y="10159"/>
                  </a:lnTo>
                  <a:lnTo>
                    <a:pt x="17" y="10178"/>
                  </a:lnTo>
                  <a:lnTo>
                    <a:pt x="0" y="10303"/>
                  </a:lnTo>
                  <a:lnTo>
                    <a:pt x="78" y="10326"/>
                  </a:lnTo>
                  <a:lnTo>
                    <a:pt x="133" y="10326"/>
                  </a:lnTo>
                  <a:lnTo>
                    <a:pt x="213" y="10443"/>
                  </a:lnTo>
                  <a:lnTo>
                    <a:pt x="190" y="10662"/>
                  </a:lnTo>
                  <a:lnTo>
                    <a:pt x="231" y="10788"/>
                  </a:lnTo>
                  <a:lnTo>
                    <a:pt x="262" y="10847"/>
                  </a:lnTo>
                  <a:lnTo>
                    <a:pt x="282" y="10968"/>
                  </a:lnTo>
                  <a:lnTo>
                    <a:pt x="337" y="11040"/>
                  </a:lnTo>
                  <a:lnTo>
                    <a:pt x="424" y="11071"/>
                  </a:lnTo>
                  <a:lnTo>
                    <a:pt x="465" y="11186"/>
                  </a:lnTo>
                  <a:lnTo>
                    <a:pt x="540" y="11180"/>
                  </a:lnTo>
                  <a:lnTo>
                    <a:pt x="596" y="11201"/>
                  </a:lnTo>
                  <a:lnTo>
                    <a:pt x="645" y="11223"/>
                  </a:lnTo>
                  <a:lnTo>
                    <a:pt x="735" y="11198"/>
                  </a:lnTo>
                  <a:lnTo>
                    <a:pt x="776" y="11089"/>
                  </a:lnTo>
                  <a:lnTo>
                    <a:pt x="857" y="11047"/>
                  </a:lnTo>
                  <a:lnTo>
                    <a:pt x="954" y="11071"/>
                  </a:lnTo>
                  <a:lnTo>
                    <a:pt x="993" y="11139"/>
                  </a:lnTo>
                  <a:lnTo>
                    <a:pt x="1119" y="11238"/>
                  </a:lnTo>
                  <a:lnTo>
                    <a:pt x="1269" y="11219"/>
                  </a:lnTo>
                  <a:lnTo>
                    <a:pt x="1313" y="11207"/>
                  </a:lnTo>
                  <a:lnTo>
                    <a:pt x="1390" y="11119"/>
                  </a:lnTo>
                  <a:lnTo>
                    <a:pt x="1486" y="11040"/>
                  </a:lnTo>
                  <a:lnTo>
                    <a:pt x="1581" y="11016"/>
                  </a:lnTo>
                  <a:lnTo>
                    <a:pt x="1654" y="11065"/>
                  </a:lnTo>
                  <a:lnTo>
                    <a:pt x="1739" y="11096"/>
                  </a:lnTo>
                  <a:lnTo>
                    <a:pt x="1739" y="11260"/>
                  </a:lnTo>
                  <a:lnTo>
                    <a:pt x="1702" y="11340"/>
                  </a:lnTo>
                  <a:lnTo>
                    <a:pt x="1719" y="11558"/>
                  </a:lnTo>
                  <a:lnTo>
                    <a:pt x="1711" y="11714"/>
                  </a:lnTo>
                  <a:lnTo>
                    <a:pt x="1701" y="11890"/>
                  </a:lnTo>
                  <a:lnTo>
                    <a:pt x="1645" y="12051"/>
                  </a:lnTo>
                  <a:lnTo>
                    <a:pt x="1657" y="12205"/>
                  </a:lnTo>
                  <a:cubicBezTo>
                    <a:pt x="1663" y="12254"/>
                    <a:pt x="1664" y="12305"/>
                    <a:pt x="1661" y="12355"/>
                  </a:cubicBezTo>
                  <a:cubicBezTo>
                    <a:pt x="1657" y="12420"/>
                    <a:pt x="1645" y="12483"/>
                    <a:pt x="1626" y="12542"/>
                  </a:cubicBezTo>
                  <a:lnTo>
                    <a:pt x="1585" y="12622"/>
                  </a:lnTo>
                  <a:lnTo>
                    <a:pt x="1546" y="12708"/>
                  </a:lnTo>
                  <a:lnTo>
                    <a:pt x="1479" y="12732"/>
                  </a:lnTo>
                  <a:lnTo>
                    <a:pt x="1386" y="12744"/>
                  </a:lnTo>
                  <a:lnTo>
                    <a:pt x="1285" y="12855"/>
                  </a:lnTo>
                  <a:lnTo>
                    <a:pt x="1201" y="12825"/>
                  </a:lnTo>
                  <a:lnTo>
                    <a:pt x="1164" y="12855"/>
                  </a:lnTo>
                  <a:lnTo>
                    <a:pt x="1228" y="12954"/>
                  </a:lnTo>
                  <a:lnTo>
                    <a:pt x="1263" y="13016"/>
                  </a:lnTo>
                  <a:lnTo>
                    <a:pt x="1239" y="13122"/>
                  </a:lnTo>
                  <a:lnTo>
                    <a:pt x="1307" y="13243"/>
                  </a:lnTo>
                  <a:lnTo>
                    <a:pt x="1359" y="13286"/>
                  </a:lnTo>
                  <a:lnTo>
                    <a:pt x="1408" y="13345"/>
                  </a:lnTo>
                  <a:lnTo>
                    <a:pt x="1404" y="13429"/>
                  </a:lnTo>
                  <a:lnTo>
                    <a:pt x="1404" y="13509"/>
                  </a:lnTo>
                  <a:lnTo>
                    <a:pt x="1481" y="13572"/>
                  </a:lnTo>
                  <a:lnTo>
                    <a:pt x="1558" y="13731"/>
                  </a:lnTo>
                  <a:lnTo>
                    <a:pt x="1602" y="13657"/>
                  </a:lnTo>
                  <a:lnTo>
                    <a:pt x="1602" y="13398"/>
                  </a:lnTo>
                  <a:lnTo>
                    <a:pt x="1659" y="13331"/>
                  </a:lnTo>
                  <a:lnTo>
                    <a:pt x="1705" y="13420"/>
                  </a:lnTo>
                  <a:lnTo>
                    <a:pt x="1741" y="13555"/>
                  </a:lnTo>
                  <a:lnTo>
                    <a:pt x="1778" y="13837"/>
                  </a:lnTo>
                  <a:lnTo>
                    <a:pt x="1857" y="13946"/>
                  </a:lnTo>
                  <a:lnTo>
                    <a:pt x="1897" y="14113"/>
                  </a:lnTo>
                  <a:lnTo>
                    <a:pt x="1945" y="14215"/>
                  </a:lnTo>
                  <a:lnTo>
                    <a:pt x="1995" y="14373"/>
                  </a:lnTo>
                  <a:lnTo>
                    <a:pt x="2107" y="14477"/>
                  </a:lnTo>
                  <a:lnTo>
                    <a:pt x="2161" y="14557"/>
                  </a:lnTo>
                  <a:lnTo>
                    <a:pt x="2205" y="14753"/>
                  </a:lnTo>
                  <a:lnTo>
                    <a:pt x="2226" y="14836"/>
                  </a:lnTo>
                  <a:lnTo>
                    <a:pt x="2263" y="14879"/>
                  </a:lnTo>
                  <a:lnTo>
                    <a:pt x="2376" y="14996"/>
                  </a:lnTo>
                  <a:cubicBezTo>
                    <a:pt x="2426" y="15014"/>
                    <a:pt x="2466" y="15070"/>
                    <a:pt x="2482" y="15144"/>
                  </a:cubicBezTo>
                  <a:cubicBezTo>
                    <a:pt x="2497" y="15214"/>
                    <a:pt x="2488" y="15290"/>
                    <a:pt x="2459" y="15348"/>
                  </a:cubicBezTo>
                  <a:lnTo>
                    <a:pt x="2471" y="15538"/>
                  </a:lnTo>
                  <a:lnTo>
                    <a:pt x="2507" y="15643"/>
                  </a:lnTo>
                  <a:lnTo>
                    <a:pt x="2572" y="15815"/>
                  </a:lnTo>
                  <a:lnTo>
                    <a:pt x="2569" y="15885"/>
                  </a:lnTo>
                  <a:lnTo>
                    <a:pt x="2642" y="16007"/>
                  </a:lnTo>
                  <a:lnTo>
                    <a:pt x="2642" y="16132"/>
                  </a:lnTo>
                  <a:lnTo>
                    <a:pt x="2752" y="16182"/>
                  </a:lnTo>
                  <a:lnTo>
                    <a:pt x="2832" y="16227"/>
                  </a:lnTo>
                  <a:lnTo>
                    <a:pt x="2913" y="16387"/>
                  </a:lnTo>
                  <a:lnTo>
                    <a:pt x="2927" y="16529"/>
                  </a:lnTo>
                  <a:lnTo>
                    <a:pt x="2966" y="16723"/>
                  </a:lnTo>
                  <a:lnTo>
                    <a:pt x="3043" y="16785"/>
                  </a:lnTo>
                  <a:lnTo>
                    <a:pt x="3087" y="16846"/>
                  </a:lnTo>
                  <a:lnTo>
                    <a:pt x="3139" y="16957"/>
                  </a:lnTo>
                  <a:lnTo>
                    <a:pt x="3191" y="17089"/>
                  </a:lnTo>
                  <a:lnTo>
                    <a:pt x="3118" y="17304"/>
                  </a:lnTo>
                  <a:lnTo>
                    <a:pt x="3139" y="17419"/>
                  </a:lnTo>
                  <a:lnTo>
                    <a:pt x="3194" y="17508"/>
                  </a:lnTo>
                  <a:lnTo>
                    <a:pt x="3227" y="17680"/>
                  </a:lnTo>
                  <a:lnTo>
                    <a:pt x="3227" y="17814"/>
                  </a:lnTo>
                  <a:lnTo>
                    <a:pt x="3293" y="17911"/>
                  </a:lnTo>
                  <a:lnTo>
                    <a:pt x="3336" y="18030"/>
                  </a:lnTo>
                  <a:lnTo>
                    <a:pt x="3409" y="18178"/>
                  </a:lnTo>
                  <a:lnTo>
                    <a:pt x="3565" y="18190"/>
                  </a:lnTo>
                  <a:lnTo>
                    <a:pt x="3748" y="18135"/>
                  </a:lnTo>
                  <a:lnTo>
                    <a:pt x="3935" y="18014"/>
                  </a:lnTo>
                  <a:lnTo>
                    <a:pt x="4073" y="17896"/>
                  </a:lnTo>
                  <a:lnTo>
                    <a:pt x="4184" y="17812"/>
                  </a:lnTo>
                  <a:cubicBezTo>
                    <a:pt x="4199" y="17796"/>
                    <a:pt x="4214" y="17780"/>
                    <a:pt x="4230" y="17765"/>
                  </a:cubicBezTo>
                  <a:cubicBezTo>
                    <a:pt x="4287" y="17711"/>
                    <a:pt x="4350" y="17669"/>
                    <a:pt x="4415" y="17640"/>
                  </a:cubicBezTo>
                  <a:lnTo>
                    <a:pt x="4544" y="17598"/>
                  </a:lnTo>
                  <a:lnTo>
                    <a:pt x="4658" y="17456"/>
                  </a:lnTo>
                  <a:lnTo>
                    <a:pt x="4758" y="17382"/>
                  </a:lnTo>
                  <a:lnTo>
                    <a:pt x="4839" y="17253"/>
                  </a:lnTo>
                  <a:lnTo>
                    <a:pt x="4875" y="17128"/>
                  </a:lnTo>
                  <a:lnTo>
                    <a:pt x="4961" y="17019"/>
                  </a:lnTo>
                  <a:cubicBezTo>
                    <a:pt x="4995" y="16986"/>
                    <a:pt x="5032" y="16960"/>
                    <a:pt x="5070" y="16941"/>
                  </a:cubicBezTo>
                  <a:cubicBezTo>
                    <a:pt x="5110" y="16921"/>
                    <a:pt x="5151" y="16908"/>
                    <a:pt x="5192" y="16903"/>
                  </a:cubicBezTo>
                  <a:cubicBezTo>
                    <a:pt x="5225" y="16899"/>
                    <a:pt x="5257" y="16887"/>
                    <a:pt x="5288" y="16869"/>
                  </a:cubicBezTo>
                  <a:cubicBezTo>
                    <a:pt x="5328" y="16844"/>
                    <a:pt x="5365" y="16809"/>
                    <a:pt x="5396" y="16764"/>
                  </a:cubicBezTo>
                  <a:lnTo>
                    <a:pt x="5451" y="16651"/>
                  </a:lnTo>
                  <a:lnTo>
                    <a:pt x="5538" y="16468"/>
                  </a:lnTo>
                  <a:lnTo>
                    <a:pt x="5657" y="16322"/>
                  </a:lnTo>
                  <a:cubicBezTo>
                    <a:pt x="5670" y="16286"/>
                    <a:pt x="5682" y="16249"/>
                    <a:pt x="5694" y="16212"/>
                  </a:cubicBezTo>
                  <a:cubicBezTo>
                    <a:pt x="5710" y="16157"/>
                    <a:pt x="5726" y="16102"/>
                    <a:pt x="5740" y="16045"/>
                  </a:cubicBezTo>
                  <a:lnTo>
                    <a:pt x="5776" y="15879"/>
                  </a:lnTo>
                  <a:cubicBezTo>
                    <a:pt x="5808" y="15838"/>
                    <a:pt x="5839" y="15797"/>
                    <a:pt x="5869" y="15756"/>
                  </a:cubicBezTo>
                  <a:cubicBezTo>
                    <a:pt x="5901" y="15713"/>
                    <a:pt x="5933" y="15670"/>
                    <a:pt x="5964" y="15626"/>
                  </a:cubicBezTo>
                  <a:lnTo>
                    <a:pt x="6029" y="15553"/>
                  </a:lnTo>
                  <a:lnTo>
                    <a:pt x="6063" y="15485"/>
                  </a:lnTo>
                  <a:lnTo>
                    <a:pt x="6063" y="15401"/>
                  </a:lnTo>
                  <a:lnTo>
                    <a:pt x="5965" y="15268"/>
                  </a:lnTo>
                  <a:lnTo>
                    <a:pt x="5871" y="15159"/>
                  </a:lnTo>
                  <a:lnTo>
                    <a:pt x="5830" y="15003"/>
                  </a:lnTo>
                  <a:lnTo>
                    <a:pt x="5748" y="14940"/>
                  </a:lnTo>
                  <a:lnTo>
                    <a:pt x="5631" y="14861"/>
                  </a:lnTo>
                  <a:lnTo>
                    <a:pt x="5505" y="14786"/>
                  </a:lnTo>
                  <a:lnTo>
                    <a:pt x="5437" y="14638"/>
                  </a:lnTo>
                  <a:lnTo>
                    <a:pt x="5414" y="14547"/>
                  </a:lnTo>
                  <a:lnTo>
                    <a:pt x="5434" y="14455"/>
                  </a:lnTo>
                  <a:lnTo>
                    <a:pt x="5487" y="14377"/>
                  </a:lnTo>
                  <a:lnTo>
                    <a:pt x="5436" y="14294"/>
                  </a:lnTo>
                  <a:lnTo>
                    <a:pt x="5436" y="14214"/>
                  </a:lnTo>
                  <a:lnTo>
                    <a:pt x="5394" y="14183"/>
                  </a:lnTo>
                  <a:lnTo>
                    <a:pt x="5375" y="14243"/>
                  </a:lnTo>
                  <a:lnTo>
                    <a:pt x="5340" y="14329"/>
                  </a:lnTo>
                  <a:lnTo>
                    <a:pt x="5256" y="14499"/>
                  </a:lnTo>
                  <a:lnTo>
                    <a:pt x="5091" y="14727"/>
                  </a:lnTo>
                  <a:lnTo>
                    <a:pt x="5056" y="14801"/>
                  </a:lnTo>
                  <a:lnTo>
                    <a:pt x="4994" y="14801"/>
                  </a:lnTo>
                  <a:lnTo>
                    <a:pt x="4947" y="14807"/>
                  </a:lnTo>
                  <a:lnTo>
                    <a:pt x="4906" y="14856"/>
                  </a:lnTo>
                  <a:lnTo>
                    <a:pt x="4740" y="14875"/>
                  </a:lnTo>
                  <a:lnTo>
                    <a:pt x="4692" y="14807"/>
                  </a:lnTo>
                  <a:lnTo>
                    <a:pt x="4634" y="14766"/>
                  </a:lnTo>
                  <a:lnTo>
                    <a:pt x="4581" y="14679"/>
                  </a:lnTo>
                  <a:lnTo>
                    <a:pt x="4674" y="14568"/>
                  </a:lnTo>
                  <a:lnTo>
                    <a:pt x="4648" y="14475"/>
                  </a:lnTo>
                  <a:lnTo>
                    <a:pt x="4550" y="14438"/>
                  </a:lnTo>
                  <a:lnTo>
                    <a:pt x="4562" y="14367"/>
                  </a:lnTo>
                  <a:lnTo>
                    <a:pt x="4522" y="14348"/>
                  </a:lnTo>
                  <a:lnTo>
                    <a:pt x="4490" y="14410"/>
                  </a:lnTo>
                  <a:lnTo>
                    <a:pt x="4462" y="14502"/>
                  </a:lnTo>
                  <a:lnTo>
                    <a:pt x="4337" y="14533"/>
                  </a:lnTo>
                  <a:cubicBezTo>
                    <a:pt x="4331" y="14498"/>
                    <a:pt x="4323" y="14463"/>
                    <a:pt x="4314" y="14428"/>
                  </a:cubicBezTo>
                  <a:cubicBezTo>
                    <a:pt x="4298" y="14362"/>
                    <a:pt x="4278" y="14299"/>
                    <a:pt x="4255" y="14237"/>
                  </a:cubicBezTo>
                  <a:lnTo>
                    <a:pt x="4234" y="14018"/>
                  </a:lnTo>
                  <a:lnTo>
                    <a:pt x="4191" y="13904"/>
                  </a:lnTo>
                  <a:lnTo>
                    <a:pt x="4136" y="13783"/>
                  </a:lnTo>
                  <a:lnTo>
                    <a:pt x="4036" y="13581"/>
                  </a:lnTo>
                  <a:lnTo>
                    <a:pt x="3967" y="13457"/>
                  </a:lnTo>
                  <a:lnTo>
                    <a:pt x="3917" y="13357"/>
                  </a:lnTo>
                  <a:lnTo>
                    <a:pt x="3910" y="13265"/>
                  </a:lnTo>
                  <a:lnTo>
                    <a:pt x="3970" y="13125"/>
                  </a:lnTo>
                  <a:lnTo>
                    <a:pt x="3985" y="13013"/>
                  </a:lnTo>
                  <a:lnTo>
                    <a:pt x="4029" y="12939"/>
                  </a:lnTo>
                  <a:lnTo>
                    <a:pt x="4100" y="12939"/>
                  </a:lnTo>
                  <a:lnTo>
                    <a:pt x="4187" y="12956"/>
                  </a:lnTo>
                  <a:lnTo>
                    <a:pt x="4248" y="13017"/>
                  </a:lnTo>
                  <a:lnTo>
                    <a:pt x="4344" y="13091"/>
                  </a:lnTo>
                  <a:lnTo>
                    <a:pt x="4365" y="13162"/>
                  </a:lnTo>
                  <a:lnTo>
                    <a:pt x="4421" y="13266"/>
                  </a:lnTo>
                  <a:cubicBezTo>
                    <a:pt x="4450" y="13317"/>
                    <a:pt x="4470" y="13379"/>
                    <a:pt x="4479" y="13445"/>
                  </a:cubicBezTo>
                  <a:cubicBezTo>
                    <a:pt x="4485" y="13493"/>
                    <a:pt x="4485" y="13543"/>
                    <a:pt x="4479" y="13591"/>
                  </a:cubicBezTo>
                  <a:lnTo>
                    <a:pt x="4511" y="13696"/>
                  </a:lnTo>
                  <a:lnTo>
                    <a:pt x="4660" y="13788"/>
                  </a:lnTo>
                  <a:lnTo>
                    <a:pt x="4794" y="13899"/>
                  </a:lnTo>
                  <a:lnTo>
                    <a:pt x="4994" y="14024"/>
                  </a:lnTo>
                  <a:lnTo>
                    <a:pt x="5100" y="14092"/>
                  </a:lnTo>
                  <a:lnTo>
                    <a:pt x="5224" y="14082"/>
                  </a:lnTo>
                  <a:lnTo>
                    <a:pt x="5261" y="14033"/>
                  </a:lnTo>
                  <a:lnTo>
                    <a:pt x="5374" y="13959"/>
                  </a:lnTo>
                  <a:lnTo>
                    <a:pt x="5431" y="13947"/>
                  </a:lnTo>
                  <a:lnTo>
                    <a:pt x="5522" y="14062"/>
                  </a:lnTo>
                  <a:cubicBezTo>
                    <a:pt x="5537" y="14073"/>
                    <a:pt x="5550" y="14086"/>
                    <a:pt x="5562" y="14103"/>
                  </a:cubicBezTo>
                  <a:cubicBezTo>
                    <a:pt x="5586" y="14136"/>
                    <a:pt x="5605" y="14180"/>
                    <a:pt x="5614" y="14228"/>
                  </a:cubicBezTo>
                  <a:lnTo>
                    <a:pt x="5643" y="14331"/>
                  </a:lnTo>
                  <a:lnTo>
                    <a:pt x="5698" y="14433"/>
                  </a:lnTo>
                  <a:lnTo>
                    <a:pt x="5848" y="14477"/>
                  </a:lnTo>
                  <a:lnTo>
                    <a:pt x="6003" y="14470"/>
                  </a:lnTo>
                  <a:cubicBezTo>
                    <a:pt x="6040" y="14472"/>
                    <a:pt x="6077" y="14481"/>
                    <a:pt x="6112" y="14497"/>
                  </a:cubicBezTo>
                  <a:cubicBezTo>
                    <a:pt x="6145" y="14512"/>
                    <a:pt x="6176" y="14533"/>
                    <a:pt x="6206" y="14559"/>
                  </a:cubicBezTo>
                  <a:lnTo>
                    <a:pt x="6303" y="14547"/>
                  </a:lnTo>
                  <a:lnTo>
                    <a:pt x="6419" y="14487"/>
                  </a:lnTo>
                  <a:lnTo>
                    <a:pt x="6603" y="14487"/>
                  </a:lnTo>
                  <a:lnTo>
                    <a:pt x="6724" y="14567"/>
                  </a:lnTo>
                  <a:lnTo>
                    <a:pt x="6879" y="14555"/>
                  </a:lnTo>
                  <a:lnTo>
                    <a:pt x="6977" y="14489"/>
                  </a:lnTo>
                  <a:lnTo>
                    <a:pt x="7070" y="14403"/>
                  </a:lnTo>
                  <a:lnTo>
                    <a:pt x="7147" y="14409"/>
                  </a:lnTo>
                  <a:lnTo>
                    <a:pt x="7209" y="14502"/>
                  </a:lnTo>
                  <a:lnTo>
                    <a:pt x="7315" y="14543"/>
                  </a:lnTo>
                  <a:lnTo>
                    <a:pt x="7340" y="14604"/>
                  </a:lnTo>
                  <a:lnTo>
                    <a:pt x="7368" y="14721"/>
                  </a:lnTo>
                  <a:lnTo>
                    <a:pt x="7407" y="14857"/>
                  </a:lnTo>
                  <a:lnTo>
                    <a:pt x="7550" y="14913"/>
                  </a:lnTo>
                  <a:lnTo>
                    <a:pt x="7601" y="14995"/>
                  </a:lnTo>
                  <a:lnTo>
                    <a:pt x="7666" y="15131"/>
                  </a:lnTo>
                  <a:lnTo>
                    <a:pt x="7730" y="15227"/>
                  </a:lnTo>
                  <a:lnTo>
                    <a:pt x="7824" y="15221"/>
                  </a:lnTo>
                  <a:lnTo>
                    <a:pt x="7928" y="15166"/>
                  </a:lnTo>
                  <a:lnTo>
                    <a:pt x="7948" y="15245"/>
                  </a:lnTo>
                  <a:lnTo>
                    <a:pt x="7920" y="15356"/>
                  </a:lnTo>
                  <a:lnTo>
                    <a:pt x="7861" y="15391"/>
                  </a:lnTo>
                  <a:lnTo>
                    <a:pt x="7781" y="15366"/>
                  </a:lnTo>
                  <a:lnTo>
                    <a:pt x="7730" y="15391"/>
                  </a:lnTo>
                  <a:lnTo>
                    <a:pt x="7758" y="15489"/>
                  </a:lnTo>
                  <a:lnTo>
                    <a:pt x="7847" y="15538"/>
                  </a:lnTo>
                  <a:lnTo>
                    <a:pt x="7873" y="15682"/>
                  </a:lnTo>
                  <a:lnTo>
                    <a:pt x="7941" y="15770"/>
                  </a:lnTo>
                  <a:lnTo>
                    <a:pt x="8042" y="15801"/>
                  </a:lnTo>
                  <a:lnTo>
                    <a:pt x="8140" y="15801"/>
                  </a:lnTo>
                  <a:lnTo>
                    <a:pt x="8215" y="15735"/>
                  </a:lnTo>
                  <a:lnTo>
                    <a:pt x="8215" y="15647"/>
                  </a:lnTo>
                  <a:lnTo>
                    <a:pt x="8207" y="15558"/>
                  </a:lnTo>
                  <a:lnTo>
                    <a:pt x="8244" y="15441"/>
                  </a:lnTo>
                  <a:cubicBezTo>
                    <a:pt x="8257" y="15421"/>
                    <a:pt x="8274" y="15406"/>
                    <a:pt x="8293" y="15398"/>
                  </a:cubicBezTo>
                  <a:cubicBezTo>
                    <a:pt x="8324" y="15385"/>
                    <a:pt x="8357" y="15392"/>
                    <a:pt x="8385" y="15417"/>
                  </a:cubicBezTo>
                  <a:lnTo>
                    <a:pt x="8429" y="15521"/>
                  </a:lnTo>
                  <a:lnTo>
                    <a:pt x="8417" y="15693"/>
                  </a:lnTo>
                  <a:lnTo>
                    <a:pt x="8397" y="15792"/>
                  </a:lnTo>
                  <a:lnTo>
                    <a:pt x="8386" y="15933"/>
                  </a:lnTo>
                  <a:lnTo>
                    <a:pt x="8386" y="16079"/>
                  </a:lnTo>
                  <a:lnTo>
                    <a:pt x="8398" y="16182"/>
                  </a:lnTo>
                  <a:lnTo>
                    <a:pt x="8473" y="16441"/>
                  </a:lnTo>
                  <a:lnTo>
                    <a:pt x="8502" y="16728"/>
                  </a:lnTo>
                  <a:lnTo>
                    <a:pt x="8510" y="16868"/>
                  </a:lnTo>
                  <a:lnTo>
                    <a:pt x="8607" y="17022"/>
                  </a:lnTo>
                  <a:lnTo>
                    <a:pt x="8663" y="17133"/>
                  </a:lnTo>
                  <a:lnTo>
                    <a:pt x="8679" y="17303"/>
                  </a:lnTo>
                  <a:lnTo>
                    <a:pt x="8703" y="17418"/>
                  </a:lnTo>
                  <a:lnTo>
                    <a:pt x="8759" y="17603"/>
                  </a:lnTo>
                  <a:lnTo>
                    <a:pt x="8799" y="17688"/>
                  </a:lnTo>
                  <a:lnTo>
                    <a:pt x="8858" y="17815"/>
                  </a:lnTo>
                  <a:lnTo>
                    <a:pt x="8894" y="17957"/>
                  </a:lnTo>
                  <a:lnTo>
                    <a:pt x="8919" y="18076"/>
                  </a:lnTo>
                  <a:lnTo>
                    <a:pt x="8963" y="18226"/>
                  </a:lnTo>
                  <a:lnTo>
                    <a:pt x="9034" y="18456"/>
                  </a:lnTo>
                  <a:lnTo>
                    <a:pt x="9088" y="18673"/>
                  </a:lnTo>
                  <a:lnTo>
                    <a:pt x="9120" y="18766"/>
                  </a:lnTo>
                  <a:lnTo>
                    <a:pt x="9157" y="18876"/>
                  </a:lnTo>
                  <a:lnTo>
                    <a:pt x="9165" y="18992"/>
                  </a:lnTo>
                  <a:lnTo>
                    <a:pt x="9224" y="19229"/>
                  </a:lnTo>
                  <a:lnTo>
                    <a:pt x="9265" y="19340"/>
                  </a:lnTo>
                  <a:lnTo>
                    <a:pt x="9335" y="19401"/>
                  </a:lnTo>
                  <a:lnTo>
                    <a:pt x="9398" y="19455"/>
                  </a:lnTo>
                  <a:lnTo>
                    <a:pt x="9435" y="19534"/>
                  </a:lnTo>
                  <a:lnTo>
                    <a:pt x="9499" y="19529"/>
                  </a:lnTo>
                  <a:cubicBezTo>
                    <a:pt x="9505" y="19494"/>
                    <a:pt x="9512" y="19459"/>
                    <a:pt x="9519" y="19424"/>
                  </a:cubicBezTo>
                  <a:cubicBezTo>
                    <a:pt x="9525" y="19391"/>
                    <a:pt x="9532" y="19357"/>
                    <a:pt x="9539" y="19324"/>
                  </a:cubicBezTo>
                  <a:cubicBezTo>
                    <a:pt x="9570" y="19289"/>
                    <a:pt x="9599" y="19249"/>
                    <a:pt x="9625" y="19204"/>
                  </a:cubicBezTo>
                  <a:cubicBezTo>
                    <a:pt x="9647" y="19167"/>
                    <a:pt x="9667" y="19127"/>
                    <a:pt x="9684" y="19085"/>
                  </a:cubicBezTo>
                  <a:cubicBezTo>
                    <a:pt x="9697" y="19045"/>
                    <a:pt x="9711" y="19006"/>
                    <a:pt x="9726" y="18966"/>
                  </a:cubicBezTo>
                  <a:cubicBezTo>
                    <a:pt x="9741" y="18924"/>
                    <a:pt x="9756" y="18882"/>
                    <a:pt x="9772" y="18841"/>
                  </a:cubicBezTo>
                  <a:cubicBezTo>
                    <a:pt x="9774" y="18775"/>
                    <a:pt x="9777" y="18710"/>
                    <a:pt x="9780" y="18644"/>
                  </a:cubicBezTo>
                  <a:cubicBezTo>
                    <a:pt x="9783" y="18560"/>
                    <a:pt x="9787" y="18477"/>
                    <a:pt x="9791" y="18393"/>
                  </a:cubicBezTo>
                  <a:lnTo>
                    <a:pt x="9799" y="18288"/>
                  </a:lnTo>
                  <a:cubicBezTo>
                    <a:pt x="9805" y="18246"/>
                    <a:pt x="9812" y="18203"/>
                    <a:pt x="9819" y="18161"/>
                  </a:cubicBezTo>
                  <a:cubicBezTo>
                    <a:pt x="9829" y="18099"/>
                    <a:pt x="9840" y="18037"/>
                    <a:pt x="9852" y="17976"/>
                  </a:cubicBezTo>
                  <a:lnTo>
                    <a:pt x="9839" y="17816"/>
                  </a:lnTo>
                  <a:lnTo>
                    <a:pt x="9791" y="17643"/>
                  </a:lnTo>
                  <a:lnTo>
                    <a:pt x="9831" y="17391"/>
                  </a:lnTo>
                  <a:lnTo>
                    <a:pt x="9876" y="17301"/>
                  </a:lnTo>
                  <a:lnTo>
                    <a:pt x="10002" y="17165"/>
                  </a:lnTo>
                  <a:lnTo>
                    <a:pt x="10132" y="17023"/>
                  </a:lnTo>
                  <a:lnTo>
                    <a:pt x="10237" y="16902"/>
                  </a:lnTo>
                  <a:lnTo>
                    <a:pt x="10262" y="16723"/>
                  </a:lnTo>
                  <a:lnTo>
                    <a:pt x="10286" y="16610"/>
                  </a:lnTo>
                  <a:lnTo>
                    <a:pt x="10412" y="16555"/>
                  </a:lnTo>
                  <a:lnTo>
                    <a:pt x="10492" y="16493"/>
                  </a:lnTo>
                  <a:lnTo>
                    <a:pt x="10549" y="16327"/>
                  </a:lnTo>
                  <a:cubicBezTo>
                    <a:pt x="10554" y="16271"/>
                    <a:pt x="10568" y="16218"/>
                    <a:pt x="10590" y="16173"/>
                  </a:cubicBezTo>
                  <a:cubicBezTo>
                    <a:pt x="10626" y="16098"/>
                    <a:pt x="10680" y="16049"/>
                    <a:pt x="10740" y="16037"/>
                  </a:cubicBezTo>
                  <a:lnTo>
                    <a:pt x="10874" y="15975"/>
                  </a:lnTo>
                  <a:lnTo>
                    <a:pt x="10909" y="15840"/>
                  </a:lnTo>
                  <a:lnTo>
                    <a:pt x="10885" y="15717"/>
                  </a:lnTo>
                  <a:lnTo>
                    <a:pt x="10892" y="15606"/>
                  </a:lnTo>
                  <a:lnTo>
                    <a:pt x="11030" y="15483"/>
                  </a:lnTo>
                  <a:lnTo>
                    <a:pt x="11172" y="15422"/>
                  </a:lnTo>
                  <a:lnTo>
                    <a:pt x="11283" y="15422"/>
                  </a:lnTo>
                  <a:lnTo>
                    <a:pt x="11432" y="15358"/>
                  </a:lnTo>
                  <a:cubicBezTo>
                    <a:pt x="11441" y="15314"/>
                    <a:pt x="11462" y="15277"/>
                    <a:pt x="11490" y="15257"/>
                  </a:cubicBezTo>
                  <a:cubicBezTo>
                    <a:pt x="11517" y="15237"/>
                    <a:pt x="11549" y="15235"/>
                    <a:pt x="11578" y="15251"/>
                  </a:cubicBezTo>
                  <a:lnTo>
                    <a:pt x="11664" y="15279"/>
                  </a:lnTo>
                  <a:cubicBezTo>
                    <a:pt x="11683" y="15305"/>
                    <a:pt x="11699" y="15334"/>
                    <a:pt x="11713" y="15365"/>
                  </a:cubicBezTo>
                  <a:cubicBezTo>
                    <a:pt x="11732" y="15408"/>
                    <a:pt x="11745" y="15456"/>
                    <a:pt x="11753" y="15507"/>
                  </a:cubicBezTo>
                  <a:lnTo>
                    <a:pt x="11800" y="15701"/>
                  </a:lnTo>
                  <a:lnTo>
                    <a:pt x="11828" y="15833"/>
                  </a:lnTo>
                  <a:cubicBezTo>
                    <a:pt x="11839" y="15860"/>
                    <a:pt x="11854" y="15883"/>
                    <a:pt x="11872" y="15899"/>
                  </a:cubicBezTo>
                  <a:cubicBezTo>
                    <a:pt x="11906" y="15927"/>
                    <a:pt x="11947" y="15931"/>
                    <a:pt x="11982" y="15909"/>
                  </a:cubicBezTo>
                  <a:lnTo>
                    <a:pt x="12043" y="15981"/>
                  </a:lnTo>
                  <a:lnTo>
                    <a:pt x="12197" y="16141"/>
                  </a:lnTo>
                  <a:cubicBezTo>
                    <a:pt x="12217" y="16216"/>
                    <a:pt x="12238" y="16289"/>
                    <a:pt x="12262" y="16361"/>
                  </a:cubicBezTo>
                  <a:cubicBezTo>
                    <a:pt x="12295" y="16459"/>
                    <a:pt x="12331" y="16555"/>
                    <a:pt x="12368" y="16650"/>
                  </a:cubicBezTo>
                  <a:cubicBezTo>
                    <a:pt x="12386" y="16699"/>
                    <a:pt x="12405" y="16748"/>
                    <a:pt x="12423" y="16798"/>
                  </a:cubicBezTo>
                  <a:lnTo>
                    <a:pt x="12395" y="16894"/>
                  </a:lnTo>
                  <a:lnTo>
                    <a:pt x="12331" y="16954"/>
                  </a:lnTo>
                  <a:lnTo>
                    <a:pt x="12335" y="17094"/>
                  </a:lnTo>
                  <a:cubicBezTo>
                    <a:pt x="12355" y="17119"/>
                    <a:pt x="12375" y="17144"/>
                    <a:pt x="12396" y="17168"/>
                  </a:cubicBezTo>
                  <a:cubicBezTo>
                    <a:pt x="12423" y="17200"/>
                    <a:pt x="12450" y="17230"/>
                    <a:pt x="12478" y="17260"/>
                  </a:cubicBezTo>
                  <a:lnTo>
                    <a:pt x="12575" y="17255"/>
                  </a:lnTo>
                  <a:lnTo>
                    <a:pt x="12636" y="17120"/>
                  </a:lnTo>
                  <a:lnTo>
                    <a:pt x="12693" y="16980"/>
                  </a:lnTo>
                  <a:lnTo>
                    <a:pt x="12800" y="16904"/>
                  </a:lnTo>
                  <a:lnTo>
                    <a:pt x="12877" y="17115"/>
                  </a:lnTo>
                  <a:lnTo>
                    <a:pt x="12945" y="17317"/>
                  </a:lnTo>
                  <a:lnTo>
                    <a:pt x="12957" y="17518"/>
                  </a:lnTo>
                  <a:lnTo>
                    <a:pt x="13008" y="17691"/>
                  </a:lnTo>
                  <a:lnTo>
                    <a:pt x="13054" y="17855"/>
                  </a:lnTo>
                  <a:lnTo>
                    <a:pt x="13127" y="18014"/>
                  </a:lnTo>
                  <a:lnTo>
                    <a:pt x="13171" y="18203"/>
                  </a:lnTo>
                  <a:lnTo>
                    <a:pt x="13183" y="18371"/>
                  </a:lnTo>
                  <a:lnTo>
                    <a:pt x="13148" y="18675"/>
                  </a:lnTo>
                  <a:lnTo>
                    <a:pt x="13144" y="18870"/>
                  </a:lnTo>
                  <a:lnTo>
                    <a:pt x="13159" y="19080"/>
                  </a:lnTo>
                  <a:lnTo>
                    <a:pt x="13159" y="19174"/>
                  </a:lnTo>
                  <a:lnTo>
                    <a:pt x="13117" y="19238"/>
                  </a:lnTo>
                  <a:lnTo>
                    <a:pt x="13113" y="19347"/>
                  </a:lnTo>
                  <a:lnTo>
                    <a:pt x="13125" y="19507"/>
                  </a:lnTo>
                  <a:lnTo>
                    <a:pt x="13186" y="19549"/>
                  </a:lnTo>
                  <a:cubicBezTo>
                    <a:pt x="13215" y="19555"/>
                    <a:pt x="13242" y="19574"/>
                    <a:pt x="13263" y="19604"/>
                  </a:cubicBezTo>
                  <a:cubicBezTo>
                    <a:pt x="13285" y="19635"/>
                    <a:pt x="13300" y="19676"/>
                    <a:pt x="13306" y="19721"/>
                  </a:cubicBezTo>
                  <a:lnTo>
                    <a:pt x="13420" y="19817"/>
                  </a:lnTo>
                  <a:lnTo>
                    <a:pt x="13492" y="19981"/>
                  </a:lnTo>
                  <a:lnTo>
                    <a:pt x="13536" y="20099"/>
                  </a:lnTo>
                  <a:lnTo>
                    <a:pt x="13550" y="20266"/>
                  </a:lnTo>
                  <a:lnTo>
                    <a:pt x="13596" y="20554"/>
                  </a:lnTo>
                  <a:lnTo>
                    <a:pt x="13625" y="20775"/>
                  </a:lnTo>
                  <a:lnTo>
                    <a:pt x="13682" y="20923"/>
                  </a:lnTo>
                  <a:lnTo>
                    <a:pt x="13714" y="21021"/>
                  </a:lnTo>
                  <a:lnTo>
                    <a:pt x="13772" y="21189"/>
                  </a:lnTo>
                  <a:lnTo>
                    <a:pt x="13829" y="21220"/>
                  </a:lnTo>
                  <a:lnTo>
                    <a:pt x="13914" y="21327"/>
                  </a:lnTo>
                  <a:lnTo>
                    <a:pt x="13982" y="21385"/>
                  </a:lnTo>
                  <a:lnTo>
                    <a:pt x="14071" y="21477"/>
                  </a:lnTo>
                  <a:lnTo>
                    <a:pt x="14136" y="21600"/>
                  </a:lnTo>
                  <a:lnTo>
                    <a:pt x="14168" y="21558"/>
                  </a:lnTo>
                  <a:lnTo>
                    <a:pt x="14144" y="21461"/>
                  </a:lnTo>
                  <a:lnTo>
                    <a:pt x="14220" y="21456"/>
                  </a:lnTo>
                  <a:lnTo>
                    <a:pt x="14242" y="21376"/>
                  </a:lnTo>
                  <a:lnTo>
                    <a:pt x="14195" y="21227"/>
                  </a:lnTo>
                  <a:lnTo>
                    <a:pt x="14149" y="21028"/>
                  </a:lnTo>
                  <a:lnTo>
                    <a:pt x="14121" y="20856"/>
                  </a:lnTo>
                  <a:lnTo>
                    <a:pt x="14064" y="20706"/>
                  </a:lnTo>
                  <a:cubicBezTo>
                    <a:pt x="14060" y="20650"/>
                    <a:pt x="14051" y="20596"/>
                    <a:pt x="14037" y="20544"/>
                  </a:cubicBezTo>
                  <a:cubicBezTo>
                    <a:pt x="14023" y="20489"/>
                    <a:pt x="14004" y="20437"/>
                    <a:pt x="13980" y="20389"/>
                  </a:cubicBezTo>
                  <a:lnTo>
                    <a:pt x="13916" y="20256"/>
                  </a:lnTo>
                  <a:lnTo>
                    <a:pt x="13796" y="20153"/>
                  </a:lnTo>
                  <a:lnTo>
                    <a:pt x="13711" y="20030"/>
                  </a:lnTo>
                  <a:lnTo>
                    <a:pt x="13609" y="19920"/>
                  </a:lnTo>
                  <a:cubicBezTo>
                    <a:pt x="13556" y="19920"/>
                    <a:pt x="13507" y="19872"/>
                    <a:pt x="13485" y="19798"/>
                  </a:cubicBezTo>
                  <a:cubicBezTo>
                    <a:pt x="13470" y="19751"/>
                    <a:pt x="13469" y="19697"/>
                    <a:pt x="13481" y="19648"/>
                  </a:cubicBezTo>
                  <a:lnTo>
                    <a:pt x="13460" y="19495"/>
                  </a:lnTo>
                  <a:lnTo>
                    <a:pt x="13452" y="19396"/>
                  </a:lnTo>
                  <a:lnTo>
                    <a:pt x="13387" y="19310"/>
                  </a:lnTo>
                  <a:lnTo>
                    <a:pt x="13305" y="19191"/>
                  </a:lnTo>
                  <a:lnTo>
                    <a:pt x="13276" y="19059"/>
                  </a:lnTo>
                  <a:cubicBezTo>
                    <a:pt x="13277" y="19012"/>
                    <a:pt x="13280" y="18965"/>
                    <a:pt x="13285" y="18918"/>
                  </a:cubicBezTo>
                  <a:cubicBezTo>
                    <a:pt x="13292" y="18843"/>
                    <a:pt x="13304" y="18769"/>
                    <a:pt x="13320" y="18698"/>
                  </a:cubicBezTo>
                  <a:lnTo>
                    <a:pt x="13344" y="18550"/>
                  </a:lnTo>
                  <a:lnTo>
                    <a:pt x="13373" y="18396"/>
                  </a:lnTo>
                  <a:lnTo>
                    <a:pt x="13344" y="18289"/>
                  </a:lnTo>
                  <a:lnTo>
                    <a:pt x="13320" y="18141"/>
                  </a:lnTo>
                  <a:lnTo>
                    <a:pt x="13317" y="18024"/>
                  </a:lnTo>
                  <a:lnTo>
                    <a:pt x="13378" y="17962"/>
                  </a:lnTo>
                  <a:lnTo>
                    <a:pt x="13468" y="17956"/>
                  </a:lnTo>
                  <a:lnTo>
                    <a:pt x="13512" y="18073"/>
                  </a:lnTo>
                  <a:lnTo>
                    <a:pt x="13562" y="18139"/>
                  </a:lnTo>
                  <a:lnTo>
                    <a:pt x="13671" y="18279"/>
                  </a:lnTo>
                  <a:lnTo>
                    <a:pt x="13730" y="18310"/>
                  </a:lnTo>
                  <a:lnTo>
                    <a:pt x="13812" y="18382"/>
                  </a:lnTo>
                  <a:lnTo>
                    <a:pt x="13875" y="18423"/>
                  </a:lnTo>
                  <a:lnTo>
                    <a:pt x="13920" y="18490"/>
                  </a:lnTo>
                  <a:lnTo>
                    <a:pt x="13956" y="18648"/>
                  </a:lnTo>
                  <a:lnTo>
                    <a:pt x="14008" y="18743"/>
                  </a:lnTo>
                  <a:lnTo>
                    <a:pt x="14063" y="18771"/>
                  </a:lnTo>
                  <a:lnTo>
                    <a:pt x="14091" y="18862"/>
                  </a:lnTo>
                  <a:lnTo>
                    <a:pt x="14107" y="18940"/>
                  </a:lnTo>
                  <a:lnTo>
                    <a:pt x="14172" y="18933"/>
                  </a:lnTo>
                  <a:lnTo>
                    <a:pt x="14221" y="18872"/>
                  </a:lnTo>
                  <a:lnTo>
                    <a:pt x="14260" y="18826"/>
                  </a:lnTo>
                  <a:lnTo>
                    <a:pt x="14320" y="18833"/>
                  </a:lnTo>
                  <a:lnTo>
                    <a:pt x="14345" y="18921"/>
                  </a:lnTo>
                  <a:lnTo>
                    <a:pt x="14360" y="19056"/>
                  </a:lnTo>
                  <a:lnTo>
                    <a:pt x="14331" y="19130"/>
                  </a:lnTo>
                  <a:lnTo>
                    <a:pt x="14319" y="19343"/>
                  </a:lnTo>
                  <a:lnTo>
                    <a:pt x="14412" y="19408"/>
                  </a:lnTo>
                  <a:lnTo>
                    <a:pt x="14456" y="19286"/>
                  </a:lnTo>
                  <a:lnTo>
                    <a:pt x="14548" y="19241"/>
                  </a:lnTo>
                  <a:lnTo>
                    <a:pt x="14577" y="19051"/>
                  </a:lnTo>
                  <a:lnTo>
                    <a:pt x="14624" y="18944"/>
                  </a:lnTo>
                  <a:lnTo>
                    <a:pt x="14784" y="18882"/>
                  </a:lnTo>
                  <a:lnTo>
                    <a:pt x="14859" y="18791"/>
                  </a:lnTo>
                  <a:lnTo>
                    <a:pt x="15001" y="18675"/>
                  </a:lnTo>
                  <a:lnTo>
                    <a:pt x="15018" y="18428"/>
                  </a:lnTo>
                  <a:cubicBezTo>
                    <a:pt x="15027" y="18358"/>
                    <a:pt x="15029" y="18286"/>
                    <a:pt x="15026" y="18214"/>
                  </a:cubicBezTo>
                  <a:cubicBezTo>
                    <a:pt x="15023" y="18158"/>
                    <a:pt x="15016" y="18102"/>
                    <a:pt x="15005" y="18048"/>
                  </a:cubicBezTo>
                  <a:lnTo>
                    <a:pt x="14951" y="17795"/>
                  </a:lnTo>
                  <a:lnTo>
                    <a:pt x="14866" y="17561"/>
                  </a:lnTo>
                  <a:lnTo>
                    <a:pt x="14850" y="17352"/>
                  </a:lnTo>
                  <a:lnTo>
                    <a:pt x="14784" y="17141"/>
                  </a:lnTo>
                  <a:lnTo>
                    <a:pt x="14703" y="17036"/>
                  </a:lnTo>
                  <a:lnTo>
                    <a:pt x="14574" y="16931"/>
                  </a:lnTo>
                  <a:lnTo>
                    <a:pt x="14515" y="16866"/>
                  </a:lnTo>
                  <a:lnTo>
                    <a:pt x="14356" y="16669"/>
                  </a:lnTo>
                  <a:lnTo>
                    <a:pt x="14313" y="16504"/>
                  </a:lnTo>
                  <a:lnTo>
                    <a:pt x="14270" y="16280"/>
                  </a:lnTo>
                  <a:lnTo>
                    <a:pt x="14249" y="16054"/>
                  </a:lnTo>
                  <a:lnTo>
                    <a:pt x="14249" y="15855"/>
                  </a:lnTo>
                  <a:lnTo>
                    <a:pt x="14310" y="15701"/>
                  </a:lnTo>
                  <a:lnTo>
                    <a:pt x="14404" y="15603"/>
                  </a:lnTo>
                  <a:lnTo>
                    <a:pt x="14539" y="15572"/>
                  </a:lnTo>
                  <a:lnTo>
                    <a:pt x="14646" y="15529"/>
                  </a:lnTo>
                  <a:lnTo>
                    <a:pt x="14709" y="15498"/>
                  </a:lnTo>
                  <a:lnTo>
                    <a:pt x="14801" y="15566"/>
                  </a:lnTo>
                  <a:lnTo>
                    <a:pt x="14849" y="15613"/>
                  </a:lnTo>
                  <a:lnTo>
                    <a:pt x="14905" y="15711"/>
                  </a:lnTo>
                  <a:lnTo>
                    <a:pt x="14913" y="15816"/>
                  </a:lnTo>
                  <a:lnTo>
                    <a:pt x="14978" y="15932"/>
                  </a:lnTo>
                  <a:lnTo>
                    <a:pt x="15034" y="15903"/>
                  </a:lnTo>
                  <a:lnTo>
                    <a:pt x="15067" y="15749"/>
                  </a:lnTo>
                  <a:lnTo>
                    <a:pt x="15119" y="15621"/>
                  </a:lnTo>
                  <a:lnTo>
                    <a:pt x="15197" y="15541"/>
                  </a:lnTo>
                  <a:lnTo>
                    <a:pt x="15236" y="15492"/>
                  </a:lnTo>
                  <a:lnTo>
                    <a:pt x="15356" y="15426"/>
                  </a:lnTo>
                  <a:lnTo>
                    <a:pt x="15409" y="15420"/>
                  </a:lnTo>
                  <a:lnTo>
                    <a:pt x="15506" y="15420"/>
                  </a:lnTo>
                  <a:cubicBezTo>
                    <a:pt x="15541" y="15410"/>
                    <a:pt x="15576" y="15402"/>
                    <a:pt x="15611" y="15395"/>
                  </a:cubicBezTo>
                  <a:cubicBezTo>
                    <a:pt x="15656" y="15387"/>
                    <a:pt x="15702" y="15382"/>
                    <a:pt x="15748" y="15381"/>
                  </a:cubicBezTo>
                  <a:lnTo>
                    <a:pt x="15797" y="15264"/>
                  </a:lnTo>
                  <a:lnTo>
                    <a:pt x="15824" y="15215"/>
                  </a:lnTo>
                  <a:lnTo>
                    <a:pt x="15922" y="15247"/>
                  </a:lnTo>
                  <a:lnTo>
                    <a:pt x="16095" y="15132"/>
                  </a:lnTo>
                  <a:lnTo>
                    <a:pt x="16192" y="15009"/>
                  </a:lnTo>
                  <a:lnTo>
                    <a:pt x="16270" y="14854"/>
                  </a:lnTo>
                  <a:lnTo>
                    <a:pt x="16310" y="14737"/>
                  </a:lnTo>
                  <a:lnTo>
                    <a:pt x="16407" y="14620"/>
                  </a:lnTo>
                  <a:lnTo>
                    <a:pt x="16439" y="14464"/>
                  </a:lnTo>
                  <a:lnTo>
                    <a:pt x="16441" y="14274"/>
                  </a:lnTo>
                  <a:lnTo>
                    <a:pt x="16474" y="14063"/>
                  </a:lnTo>
                  <a:lnTo>
                    <a:pt x="16523" y="13908"/>
                  </a:lnTo>
                  <a:cubicBezTo>
                    <a:pt x="16537" y="13860"/>
                    <a:pt x="16549" y="13811"/>
                    <a:pt x="16559" y="13760"/>
                  </a:cubicBezTo>
                  <a:cubicBezTo>
                    <a:pt x="16573" y="13694"/>
                    <a:pt x="16583" y="13626"/>
                    <a:pt x="16590" y="13557"/>
                  </a:cubicBezTo>
                  <a:lnTo>
                    <a:pt x="16618" y="13434"/>
                  </a:lnTo>
                  <a:lnTo>
                    <a:pt x="16612" y="13238"/>
                  </a:lnTo>
                  <a:lnTo>
                    <a:pt x="16579" y="13087"/>
                  </a:lnTo>
                  <a:lnTo>
                    <a:pt x="16463" y="13118"/>
                  </a:lnTo>
                  <a:lnTo>
                    <a:pt x="16401" y="13023"/>
                  </a:lnTo>
                  <a:lnTo>
                    <a:pt x="16404" y="12902"/>
                  </a:lnTo>
                  <a:lnTo>
                    <a:pt x="16500" y="12877"/>
                  </a:lnTo>
                  <a:lnTo>
                    <a:pt x="16499" y="12711"/>
                  </a:lnTo>
                  <a:lnTo>
                    <a:pt x="16452" y="12608"/>
                  </a:lnTo>
                  <a:lnTo>
                    <a:pt x="16290" y="12516"/>
                  </a:lnTo>
                  <a:lnTo>
                    <a:pt x="16202" y="12414"/>
                  </a:lnTo>
                  <a:lnTo>
                    <a:pt x="16127" y="12274"/>
                  </a:lnTo>
                  <a:lnTo>
                    <a:pt x="16079" y="12031"/>
                  </a:lnTo>
                  <a:lnTo>
                    <a:pt x="16006" y="11871"/>
                  </a:lnTo>
                  <a:lnTo>
                    <a:pt x="15922" y="11816"/>
                  </a:lnTo>
                  <a:lnTo>
                    <a:pt x="15808" y="11687"/>
                  </a:lnTo>
                  <a:lnTo>
                    <a:pt x="15821" y="11475"/>
                  </a:lnTo>
                  <a:lnTo>
                    <a:pt x="15861" y="11346"/>
                  </a:lnTo>
                  <a:lnTo>
                    <a:pt x="15955" y="11253"/>
                  </a:lnTo>
                  <a:lnTo>
                    <a:pt x="16048" y="11167"/>
                  </a:lnTo>
                  <a:lnTo>
                    <a:pt x="16158" y="11093"/>
                  </a:lnTo>
                  <a:lnTo>
                    <a:pt x="16213" y="11001"/>
                  </a:lnTo>
                  <a:lnTo>
                    <a:pt x="16121" y="10906"/>
                  </a:lnTo>
                  <a:lnTo>
                    <a:pt x="16057" y="10878"/>
                  </a:lnTo>
                  <a:lnTo>
                    <a:pt x="15876" y="10796"/>
                  </a:lnTo>
                  <a:lnTo>
                    <a:pt x="15787" y="10913"/>
                  </a:lnTo>
                  <a:lnTo>
                    <a:pt x="15726" y="10986"/>
                  </a:lnTo>
                  <a:lnTo>
                    <a:pt x="15616" y="10898"/>
                  </a:lnTo>
                  <a:lnTo>
                    <a:pt x="15572" y="10814"/>
                  </a:lnTo>
                  <a:lnTo>
                    <a:pt x="15466" y="10773"/>
                  </a:lnTo>
                  <a:lnTo>
                    <a:pt x="15240" y="10656"/>
                  </a:lnTo>
                  <a:lnTo>
                    <a:pt x="15246" y="10486"/>
                  </a:lnTo>
                  <a:lnTo>
                    <a:pt x="15242" y="10361"/>
                  </a:lnTo>
                  <a:lnTo>
                    <a:pt x="15301" y="10324"/>
                  </a:lnTo>
                  <a:lnTo>
                    <a:pt x="15407" y="10336"/>
                  </a:lnTo>
                  <a:lnTo>
                    <a:pt x="15531" y="10149"/>
                  </a:lnTo>
                  <a:lnTo>
                    <a:pt x="15564" y="10015"/>
                  </a:lnTo>
                  <a:lnTo>
                    <a:pt x="15631" y="9837"/>
                  </a:lnTo>
                  <a:lnTo>
                    <a:pt x="15707" y="9806"/>
                  </a:lnTo>
                  <a:lnTo>
                    <a:pt x="15791" y="9837"/>
                  </a:lnTo>
                  <a:lnTo>
                    <a:pt x="15841" y="9943"/>
                  </a:lnTo>
                  <a:lnTo>
                    <a:pt x="15848" y="10050"/>
                  </a:lnTo>
                  <a:lnTo>
                    <a:pt x="15863" y="10231"/>
                  </a:lnTo>
                  <a:lnTo>
                    <a:pt x="15907" y="10340"/>
                  </a:lnTo>
                  <a:lnTo>
                    <a:pt x="15948" y="10401"/>
                  </a:lnTo>
                  <a:lnTo>
                    <a:pt x="16001" y="10382"/>
                  </a:lnTo>
                  <a:lnTo>
                    <a:pt x="16072" y="10288"/>
                  </a:lnTo>
                  <a:lnTo>
                    <a:pt x="16148" y="10200"/>
                  </a:lnTo>
                  <a:lnTo>
                    <a:pt x="16274" y="10150"/>
                  </a:lnTo>
                  <a:lnTo>
                    <a:pt x="16333" y="10181"/>
                  </a:lnTo>
                  <a:lnTo>
                    <a:pt x="16409" y="10234"/>
                  </a:lnTo>
                  <a:lnTo>
                    <a:pt x="16525" y="10312"/>
                  </a:lnTo>
                  <a:lnTo>
                    <a:pt x="16590" y="10442"/>
                  </a:lnTo>
                  <a:lnTo>
                    <a:pt x="16527" y="10497"/>
                  </a:lnTo>
                  <a:lnTo>
                    <a:pt x="16523" y="10644"/>
                  </a:lnTo>
                  <a:lnTo>
                    <a:pt x="16588" y="10729"/>
                  </a:lnTo>
                  <a:lnTo>
                    <a:pt x="16695" y="10722"/>
                  </a:lnTo>
                  <a:lnTo>
                    <a:pt x="16853" y="10809"/>
                  </a:lnTo>
                  <a:lnTo>
                    <a:pt x="16926" y="10987"/>
                  </a:lnTo>
                  <a:lnTo>
                    <a:pt x="16986" y="11078"/>
                  </a:lnTo>
                  <a:lnTo>
                    <a:pt x="17010" y="11232"/>
                  </a:lnTo>
                  <a:lnTo>
                    <a:pt x="17031" y="11349"/>
                  </a:lnTo>
                  <a:lnTo>
                    <a:pt x="17059" y="11498"/>
                  </a:lnTo>
                  <a:lnTo>
                    <a:pt x="17071" y="11651"/>
                  </a:lnTo>
                  <a:lnTo>
                    <a:pt x="17130" y="11766"/>
                  </a:lnTo>
                  <a:lnTo>
                    <a:pt x="17195" y="11815"/>
                  </a:lnTo>
                  <a:lnTo>
                    <a:pt x="17296" y="11702"/>
                  </a:lnTo>
                  <a:lnTo>
                    <a:pt x="17415" y="11614"/>
                  </a:lnTo>
                  <a:lnTo>
                    <a:pt x="17496" y="11558"/>
                  </a:lnTo>
                  <a:lnTo>
                    <a:pt x="17559" y="11499"/>
                  </a:lnTo>
                  <a:cubicBezTo>
                    <a:pt x="17562" y="11433"/>
                    <a:pt x="17556" y="11367"/>
                    <a:pt x="17540" y="11306"/>
                  </a:cubicBezTo>
                  <a:cubicBezTo>
                    <a:pt x="17525" y="11249"/>
                    <a:pt x="17502" y="11197"/>
                    <a:pt x="17473" y="11154"/>
                  </a:cubicBezTo>
                  <a:lnTo>
                    <a:pt x="17400" y="10964"/>
                  </a:lnTo>
                  <a:lnTo>
                    <a:pt x="17298" y="10799"/>
                  </a:lnTo>
                  <a:lnTo>
                    <a:pt x="17248" y="10793"/>
                  </a:lnTo>
                  <a:lnTo>
                    <a:pt x="17072" y="10623"/>
                  </a:lnTo>
                  <a:lnTo>
                    <a:pt x="16989" y="10544"/>
                  </a:lnTo>
                  <a:lnTo>
                    <a:pt x="16900" y="10423"/>
                  </a:lnTo>
                  <a:lnTo>
                    <a:pt x="16820" y="10351"/>
                  </a:lnTo>
                  <a:lnTo>
                    <a:pt x="16820" y="10220"/>
                  </a:lnTo>
                  <a:lnTo>
                    <a:pt x="16933" y="10133"/>
                  </a:lnTo>
                  <a:lnTo>
                    <a:pt x="17068" y="10029"/>
                  </a:lnTo>
                  <a:lnTo>
                    <a:pt x="17083" y="9914"/>
                  </a:lnTo>
                  <a:lnTo>
                    <a:pt x="17049" y="9761"/>
                  </a:lnTo>
                  <a:lnTo>
                    <a:pt x="16957" y="9770"/>
                  </a:lnTo>
                  <a:cubicBezTo>
                    <a:pt x="16942" y="9699"/>
                    <a:pt x="16956" y="9621"/>
                    <a:pt x="16992" y="9571"/>
                  </a:cubicBezTo>
                  <a:cubicBezTo>
                    <a:pt x="17020" y="9533"/>
                    <a:pt x="17058" y="9517"/>
                    <a:pt x="17095" y="9528"/>
                  </a:cubicBezTo>
                  <a:cubicBezTo>
                    <a:pt x="17106" y="9498"/>
                    <a:pt x="17116" y="9467"/>
                    <a:pt x="17123" y="9435"/>
                  </a:cubicBezTo>
                  <a:cubicBezTo>
                    <a:pt x="17139" y="9373"/>
                    <a:pt x="17147" y="9308"/>
                    <a:pt x="17149" y="9242"/>
                  </a:cubicBezTo>
                  <a:lnTo>
                    <a:pt x="17174" y="9110"/>
                  </a:lnTo>
                  <a:lnTo>
                    <a:pt x="17248" y="9178"/>
                  </a:lnTo>
                  <a:lnTo>
                    <a:pt x="17347" y="9270"/>
                  </a:lnTo>
                  <a:lnTo>
                    <a:pt x="17392" y="9297"/>
                  </a:lnTo>
                  <a:lnTo>
                    <a:pt x="17514" y="9286"/>
                  </a:lnTo>
                  <a:lnTo>
                    <a:pt x="17568" y="9177"/>
                  </a:lnTo>
                  <a:cubicBezTo>
                    <a:pt x="17590" y="9119"/>
                    <a:pt x="17610" y="9059"/>
                    <a:pt x="17626" y="8997"/>
                  </a:cubicBezTo>
                  <a:cubicBezTo>
                    <a:pt x="17641" y="8944"/>
                    <a:pt x="17653" y="8890"/>
                    <a:pt x="17663" y="8835"/>
                  </a:cubicBezTo>
                  <a:lnTo>
                    <a:pt x="17709" y="8691"/>
                  </a:lnTo>
                  <a:lnTo>
                    <a:pt x="17732" y="8540"/>
                  </a:lnTo>
                  <a:lnTo>
                    <a:pt x="17783" y="8406"/>
                  </a:lnTo>
                  <a:lnTo>
                    <a:pt x="17835" y="8208"/>
                  </a:lnTo>
                  <a:lnTo>
                    <a:pt x="17770" y="8060"/>
                  </a:lnTo>
                  <a:lnTo>
                    <a:pt x="17770" y="7890"/>
                  </a:lnTo>
                  <a:lnTo>
                    <a:pt x="17823" y="7767"/>
                  </a:lnTo>
                  <a:lnTo>
                    <a:pt x="17830" y="7600"/>
                  </a:lnTo>
                  <a:cubicBezTo>
                    <a:pt x="17813" y="7554"/>
                    <a:pt x="17796" y="7509"/>
                    <a:pt x="17778" y="7463"/>
                  </a:cubicBezTo>
                  <a:cubicBezTo>
                    <a:pt x="17763" y="7423"/>
                    <a:pt x="17747" y="7384"/>
                    <a:pt x="17735" y="7341"/>
                  </a:cubicBezTo>
                  <a:cubicBezTo>
                    <a:pt x="17715" y="7271"/>
                    <a:pt x="17705" y="7195"/>
                    <a:pt x="17707" y="7119"/>
                  </a:cubicBezTo>
                  <a:lnTo>
                    <a:pt x="17634" y="7044"/>
                  </a:lnTo>
                  <a:lnTo>
                    <a:pt x="17580" y="7052"/>
                  </a:lnTo>
                  <a:lnTo>
                    <a:pt x="17503" y="6849"/>
                  </a:lnTo>
                  <a:lnTo>
                    <a:pt x="17459" y="6758"/>
                  </a:lnTo>
                  <a:lnTo>
                    <a:pt x="17435" y="6611"/>
                  </a:lnTo>
                  <a:lnTo>
                    <a:pt x="17373" y="6495"/>
                  </a:lnTo>
                  <a:lnTo>
                    <a:pt x="17240" y="6324"/>
                  </a:lnTo>
                  <a:lnTo>
                    <a:pt x="17132" y="6263"/>
                  </a:lnTo>
                  <a:lnTo>
                    <a:pt x="17059" y="6103"/>
                  </a:lnTo>
                  <a:lnTo>
                    <a:pt x="16962" y="6028"/>
                  </a:lnTo>
                  <a:lnTo>
                    <a:pt x="16881" y="6047"/>
                  </a:lnTo>
                  <a:lnTo>
                    <a:pt x="16783" y="6115"/>
                  </a:lnTo>
                  <a:lnTo>
                    <a:pt x="16687" y="6140"/>
                  </a:lnTo>
                  <a:lnTo>
                    <a:pt x="16607" y="6103"/>
                  </a:lnTo>
                  <a:lnTo>
                    <a:pt x="16460" y="6072"/>
                  </a:lnTo>
                  <a:lnTo>
                    <a:pt x="16403" y="6004"/>
                  </a:lnTo>
                  <a:lnTo>
                    <a:pt x="16326" y="5924"/>
                  </a:lnTo>
                  <a:lnTo>
                    <a:pt x="16206" y="5924"/>
                  </a:lnTo>
                  <a:lnTo>
                    <a:pt x="16146" y="5807"/>
                  </a:lnTo>
                  <a:lnTo>
                    <a:pt x="16226" y="5720"/>
                  </a:lnTo>
                  <a:lnTo>
                    <a:pt x="16275" y="5634"/>
                  </a:lnTo>
                  <a:lnTo>
                    <a:pt x="16349" y="5282"/>
                  </a:lnTo>
                  <a:lnTo>
                    <a:pt x="16330" y="5106"/>
                  </a:lnTo>
                  <a:lnTo>
                    <a:pt x="16362" y="4989"/>
                  </a:lnTo>
                  <a:lnTo>
                    <a:pt x="16434" y="4856"/>
                  </a:lnTo>
                  <a:lnTo>
                    <a:pt x="16537" y="4743"/>
                  </a:lnTo>
                  <a:lnTo>
                    <a:pt x="16606" y="4658"/>
                  </a:lnTo>
                  <a:lnTo>
                    <a:pt x="16694" y="4611"/>
                  </a:lnTo>
                  <a:lnTo>
                    <a:pt x="16817" y="4582"/>
                  </a:lnTo>
                  <a:lnTo>
                    <a:pt x="16917" y="4582"/>
                  </a:lnTo>
                  <a:lnTo>
                    <a:pt x="17020" y="4619"/>
                  </a:lnTo>
                  <a:lnTo>
                    <a:pt x="17129" y="4632"/>
                  </a:lnTo>
                  <a:lnTo>
                    <a:pt x="17261" y="4626"/>
                  </a:lnTo>
                  <a:lnTo>
                    <a:pt x="17398" y="4558"/>
                  </a:lnTo>
                  <a:lnTo>
                    <a:pt x="17471" y="4527"/>
                  </a:lnTo>
                  <a:lnTo>
                    <a:pt x="17580" y="4490"/>
                  </a:lnTo>
                  <a:lnTo>
                    <a:pt x="17633" y="4527"/>
                  </a:lnTo>
                  <a:lnTo>
                    <a:pt x="17686" y="4607"/>
                  </a:lnTo>
                  <a:lnTo>
                    <a:pt x="17787" y="4674"/>
                  </a:lnTo>
                  <a:lnTo>
                    <a:pt x="17836" y="4724"/>
                  </a:lnTo>
                  <a:lnTo>
                    <a:pt x="17952" y="4730"/>
                  </a:lnTo>
                  <a:lnTo>
                    <a:pt x="18081" y="4644"/>
                  </a:lnTo>
                  <a:lnTo>
                    <a:pt x="18189" y="4625"/>
                  </a:lnTo>
                  <a:lnTo>
                    <a:pt x="18143" y="4366"/>
                  </a:lnTo>
                  <a:cubicBezTo>
                    <a:pt x="18105" y="4367"/>
                    <a:pt x="18070" y="4330"/>
                    <a:pt x="18058" y="4274"/>
                  </a:cubicBezTo>
                  <a:cubicBezTo>
                    <a:pt x="18044" y="4208"/>
                    <a:pt x="18064" y="4136"/>
                    <a:pt x="18106" y="4107"/>
                  </a:cubicBezTo>
                  <a:cubicBezTo>
                    <a:pt x="18105" y="4044"/>
                    <a:pt x="18122" y="3983"/>
                    <a:pt x="18153" y="3941"/>
                  </a:cubicBezTo>
                  <a:cubicBezTo>
                    <a:pt x="18184" y="3898"/>
                    <a:pt x="18225" y="3878"/>
                    <a:pt x="18266" y="3886"/>
                  </a:cubicBezTo>
                  <a:lnTo>
                    <a:pt x="18388" y="3912"/>
                  </a:lnTo>
                  <a:lnTo>
                    <a:pt x="18433" y="3986"/>
                  </a:lnTo>
                  <a:lnTo>
                    <a:pt x="18561" y="3941"/>
                  </a:lnTo>
                  <a:lnTo>
                    <a:pt x="18622" y="4058"/>
                  </a:lnTo>
                  <a:lnTo>
                    <a:pt x="18642" y="4156"/>
                  </a:lnTo>
                  <a:lnTo>
                    <a:pt x="18742" y="4173"/>
                  </a:lnTo>
                  <a:lnTo>
                    <a:pt x="18819" y="4105"/>
                  </a:lnTo>
                  <a:lnTo>
                    <a:pt x="18815" y="3967"/>
                  </a:lnTo>
                  <a:lnTo>
                    <a:pt x="18815" y="3844"/>
                  </a:lnTo>
                  <a:lnTo>
                    <a:pt x="18867" y="3773"/>
                  </a:lnTo>
                  <a:lnTo>
                    <a:pt x="18940" y="3726"/>
                  </a:lnTo>
                  <a:lnTo>
                    <a:pt x="19014" y="3739"/>
                  </a:lnTo>
                  <a:lnTo>
                    <a:pt x="19059" y="3881"/>
                  </a:lnTo>
                  <a:lnTo>
                    <a:pt x="19100" y="4056"/>
                  </a:lnTo>
                  <a:lnTo>
                    <a:pt x="19170" y="4183"/>
                  </a:lnTo>
                  <a:lnTo>
                    <a:pt x="19186" y="4282"/>
                  </a:lnTo>
                  <a:lnTo>
                    <a:pt x="19098" y="4430"/>
                  </a:lnTo>
                  <a:lnTo>
                    <a:pt x="19067" y="4607"/>
                  </a:lnTo>
                  <a:lnTo>
                    <a:pt x="19096" y="4814"/>
                  </a:lnTo>
                  <a:lnTo>
                    <a:pt x="19031" y="4991"/>
                  </a:lnTo>
                  <a:lnTo>
                    <a:pt x="18966" y="5108"/>
                  </a:lnTo>
                  <a:cubicBezTo>
                    <a:pt x="18954" y="5143"/>
                    <a:pt x="18950" y="5183"/>
                    <a:pt x="18953" y="5223"/>
                  </a:cubicBezTo>
                  <a:cubicBezTo>
                    <a:pt x="18962" y="5311"/>
                    <a:pt x="19008" y="5380"/>
                    <a:pt x="19066" y="5393"/>
                  </a:cubicBezTo>
                  <a:lnTo>
                    <a:pt x="19082" y="5556"/>
                  </a:lnTo>
                  <a:lnTo>
                    <a:pt x="19157" y="5665"/>
                  </a:lnTo>
                  <a:lnTo>
                    <a:pt x="19206" y="5747"/>
                  </a:lnTo>
                  <a:lnTo>
                    <a:pt x="19243" y="5909"/>
                  </a:lnTo>
                  <a:lnTo>
                    <a:pt x="19298" y="5952"/>
                  </a:lnTo>
                  <a:lnTo>
                    <a:pt x="19402" y="6100"/>
                  </a:lnTo>
                  <a:lnTo>
                    <a:pt x="19470" y="6174"/>
                  </a:lnTo>
                  <a:lnTo>
                    <a:pt x="19527" y="6193"/>
                  </a:lnTo>
                  <a:lnTo>
                    <a:pt x="19531" y="6369"/>
                  </a:lnTo>
                  <a:lnTo>
                    <a:pt x="19624" y="6357"/>
                  </a:lnTo>
                  <a:lnTo>
                    <a:pt x="19673" y="6369"/>
                  </a:lnTo>
                  <a:lnTo>
                    <a:pt x="19721" y="6499"/>
                  </a:lnTo>
                  <a:lnTo>
                    <a:pt x="19782" y="6579"/>
                  </a:lnTo>
                  <a:lnTo>
                    <a:pt x="19822" y="6747"/>
                  </a:lnTo>
                  <a:lnTo>
                    <a:pt x="19922" y="6825"/>
                  </a:lnTo>
                  <a:lnTo>
                    <a:pt x="19989" y="6912"/>
                  </a:lnTo>
                  <a:lnTo>
                    <a:pt x="20047" y="6840"/>
                  </a:lnTo>
                  <a:lnTo>
                    <a:pt x="20095" y="6770"/>
                  </a:lnTo>
                  <a:lnTo>
                    <a:pt x="20141" y="6776"/>
                  </a:lnTo>
                  <a:lnTo>
                    <a:pt x="20122" y="6661"/>
                  </a:lnTo>
                  <a:cubicBezTo>
                    <a:pt x="20096" y="6629"/>
                    <a:pt x="20076" y="6588"/>
                    <a:pt x="20063" y="6541"/>
                  </a:cubicBezTo>
                  <a:cubicBezTo>
                    <a:pt x="20048" y="6486"/>
                    <a:pt x="20044" y="6426"/>
                    <a:pt x="20051" y="6368"/>
                  </a:cubicBezTo>
                  <a:lnTo>
                    <a:pt x="20097" y="6333"/>
                  </a:lnTo>
                  <a:lnTo>
                    <a:pt x="20060" y="6229"/>
                  </a:lnTo>
                  <a:lnTo>
                    <a:pt x="20028" y="6130"/>
                  </a:lnTo>
                  <a:cubicBezTo>
                    <a:pt x="20017" y="6102"/>
                    <a:pt x="20015" y="6068"/>
                    <a:pt x="20024" y="6038"/>
                  </a:cubicBezTo>
                  <a:cubicBezTo>
                    <a:pt x="20032" y="6008"/>
                    <a:pt x="20050" y="5987"/>
                    <a:pt x="20071" y="5981"/>
                  </a:cubicBezTo>
                  <a:lnTo>
                    <a:pt x="20148" y="5952"/>
                  </a:lnTo>
                  <a:lnTo>
                    <a:pt x="20116" y="5824"/>
                  </a:lnTo>
                  <a:lnTo>
                    <a:pt x="20073" y="5726"/>
                  </a:lnTo>
                  <a:lnTo>
                    <a:pt x="20027" y="5675"/>
                  </a:lnTo>
                  <a:lnTo>
                    <a:pt x="19988" y="5459"/>
                  </a:lnTo>
                  <a:lnTo>
                    <a:pt x="19971" y="5357"/>
                  </a:lnTo>
                  <a:lnTo>
                    <a:pt x="19889" y="5276"/>
                  </a:lnTo>
                  <a:cubicBezTo>
                    <a:pt x="19848" y="5275"/>
                    <a:pt x="19809" y="5248"/>
                    <a:pt x="19781" y="5203"/>
                  </a:cubicBezTo>
                  <a:cubicBezTo>
                    <a:pt x="19758" y="5165"/>
                    <a:pt x="19743" y="5118"/>
                    <a:pt x="19740" y="5067"/>
                  </a:cubicBezTo>
                  <a:lnTo>
                    <a:pt x="19649" y="5030"/>
                  </a:lnTo>
                  <a:lnTo>
                    <a:pt x="19552" y="5065"/>
                  </a:lnTo>
                  <a:lnTo>
                    <a:pt x="19499" y="4954"/>
                  </a:lnTo>
                  <a:lnTo>
                    <a:pt x="19530" y="4815"/>
                  </a:lnTo>
                  <a:lnTo>
                    <a:pt x="19474" y="4739"/>
                  </a:lnTo>
                  <a:lnTo>
                    <a:pt x="19445" y="4653"/>
                  </a:lnTo>
                  <a:lnTo>
                    <a:pt x="19429" y="4566"/>
                  </a:lnTo>
                  <a:lnTo>
                    <a:pt x="19532" y="4463"/>
                  </a:lnTo>
                  <a:lnTo>
                    <a:pt x="19674" y="4445"/>
                  </a:lnTo>
                  <a:lnTo>
                    <a:pt x="19757" y="4410"/>
                  </a:lnTo>
                  <a:lnTo>
                    <a:pt x="19810" y="4391"/>
                  </a:lnTo>
                  <a:lnTo>
                    <a:pt x="19862" y="4330"/>
                  </a:lnTo>
                  <a:lnTo>
                    <a:pt x="19913" y="4237"/>
                  </a:lnTo>
                  <a:lnTo>
                    <a:pt x="19960" y="4135"/>
                  </a:lnTo>
                  <a:lnTo>
                    <a:pt x="20017" y="4135"/>
                  </a:lnTo>
                  <a:lnTo>
                    <a:pt x="20052" y="4258"/>
                  </a:lnTo>
                  <a:lnTo>
                    <a:pt x="20103" y="4307"/>
                  </a:lnTo>
                  <a:lnTo>
                    <a:pt x="20167" y="4360"/>
                  </a:lnTo>
                  <a:lnTo>
                    <a:pt x="20240" y="4360"/>
                  </a:lnTo>
                  <a:lnTo>
                    <a:pt x="20330" y="4258"/>
                  </a:lnTo>
                  <a:lnTo>
                    <a:pt x="20441" y="4155"/>
                  </a:lnTo>
                  <a:lnTo>
                    <a:pt x="20460" y="4007"/>
                  </a:lnTo>
                  <a:lnTo>
                    <a:pt x="20532" y="3897"/>
                  </a:lnTo>
                  <a:lnTo>
                    <a:pt x="20647" y="3796"/>
                  </a:lnTo>
                  <a:lnTo>
                    <a:pt x="20690" y="3796"/>
                  </a:lnTo>
                  <a:lnTo>
                    <a:pt x="20798" y="3815"/>
                  </a:lnTo>
                  <a:lnTo>
                    <a:pt x="20974" y="3825"/>
                  </a:lnTo>
                  <a:lnTo>
                    <a:pt x="21043" y="3689"/>
                  </a:lnTo>
                  <a:lnTo>
                    <a:pt x="20828" y="3616"/>
                  </a:lnTo>
                  <a:lnTo>
                    <a:pt x="20699" y="3488"/>
                  </a:lnTo>
                  <a:cubicBezTo>
                    <a:pt x="20651" y="3440"/>
                    <a:pt x="20598" y="3408"/>
                    <a:pt x="20541" y="3395"/>
                  </a:cubicBezTo>
                  <a:cubicBezTo>
                    <a:pt x="20487" y="3382"/>
                    <a:pt x="20431" y="3387"/>
                    <a:pt x="20377" y="3369"/>
                  </a:cubicBezTo>
                  <a:cubicBezTo>
                    <a:pt x="20319" y="3349"/>
                    <a:pt x="20265" y="3304"/>
                    <a:pt x="20223" y="3239"/>
                  </a:cubicBezTo>
                  <a:lnTo>
                    <a:pt x="20154" y="3103"/>
                  </a:lnTo>
                  <a:lnTo>
                    <a:pt x="20236" y="3024"/>
                  </a:lnTo>
                  <a:lnTo>
                    <a:pt x="20355" y="3107"/>
                  </a:lnTo>
                  <a:lnTo>
                    <a:pt x="20443" y="3134"/>
                  </a:lnTo>
                  <a:lnTo>
                    <a:pt x="20540" y="3140"/>
                  </a:lnTo>
                  <a:lnTo>
                    <a:pt x="20552" y="3056"/>
                  </a:lnTo>
                  <a:lnTo>
                    <a:pt x="20456" y="2990"/>
                  </a:lnTo>
                  <a:lnTo>
                    <a:pt x="20365" y="2851"/>
                  </a:lnTo>
                  <a:lnTo>
                    <a:pt x="20463" y="2783"/>
                  </a:lnTo>
                  <a:lnTo>
                    <a:pt x="20569" y="2870"/>
                  </a:lnTo>
                  <a:lnTo>
                    <a:pt x="20686" y="2876"/>
                  </a:lnTo>
                  <a:lnTo>
                    <a:pt x="20806" y="2925"/>
                  </a:lnTo>
                  <a:lnTo>
                    <a:pt x="20940" y="2947"/>
                  </a:lnTo>
                  <a:lnTo>
                    <a:pt x="21026" y="2924"/>
                  </a:lnTo>
                  <a:lnTo>
                    <a:pt x="21094" y="3032"/>
                  </a:lnTo>
                  <a:lnTo>
                    <a:pt x="21270" y="3145"/>
                  </a:lnTo>
                  <a:lnTo>
                    <a:pt x="21423" y="3219"/>
                  </a:lnTo>
                  <a:lnTo>
                    <a:pt x="21566" y="3127"/>
                  </a:lnTo>
                  <a:lnTo>
                    <a:pt x="21600" y="3078"/>
                  </a:lnTo>
                  <a:lnTo>
                    <a:pt x="21527" y="3010"/>
                  </a:lnTo>
                  <a:lnTo>
                    <a:pt x="21426" y="2891"/>
                  </a:lnTo>
                  <a:lnTo>
                    <a:pt x="21301" y="2737"/>
                  </a:lnTo>
                  <a:lnTo>
                    <a:pt x="21190" y="2630"/>
                  </a:lnTo>
                  <a:lnTo>
                    <a:pt x="21119" y="2630"/>
                  </a:lnTo>
                  <a:lnTo>
                    <a:pt x="21030" y="2636"/>
                  </a:lnTo>
                  <a:lnTo>
                    <a:pt x="20974" y="2686"/>
                  </a:lnTo>
                  <a:lnTo>
                    <a:pt x="20878" y="2770"/>
                  </a:lnTo>
                  <a:lnTo>
                    <a:pt x="20770" y="2686"/>
                  </a:lnTo>
                  <a:lnTo>
                    <a:pt x="20722" y="2588"/>
                  </a:lnTo>
                  <a:lnTo>
                    <a:pt x="20543" y="2472"/>
                  </a:lnTo>
                  <a:lnTo>
                    <a:pt x="20456" y="2425"/>
                  </a:lnTo>
                  <a:lnTo>
                    <a:pt x="20307" y="2425"/>
                  </a:lnTo>
                  <a:lnTo>
                    <a:pt x="20202" y="2382"/>
                  </a:lnTo>
                  <a:lnTo>
                    <a:pt x="20089" y="2339"/>
                  </a:lnTo>
                  <a:lnTo>
                    <a:pt x="19926" y="2311"/>
                  </a:lnTo>
                  <a:lnTo>
                    <a:pt x="19800" y="2213"/>
                  </a:lnTo>
                  <a:lnTo>
                    <a:pt x="19643" y="2083"/>
                  </a:lnTo>
                  <a:lnTo>
                    <a:pt x="19551" y="2052"/>
                  </a:lnTo>
                  <a:lnTo>
                    <a:pt x="19315" y="2034"/>
                  </a:lnTo>
                  <a:lnTo>
                    <a:pt x="19215" y="1997"/>
                  </a:lnTo>
                  <a:lnTo>
                    <a:pt x="19122" y="1921"/>
                  </a:lnTo>
                  <a:lnTo>
                    <a:pt x="18920" y="1933"/>
                  </a:lnTo>
                  <a:lnTo>
                    <a:pt x="18735" y="1921"/>
                  </a:lnTo>
                  <a:lnTo>
                    <a:pt x="18590" y="1909"/>
                  </a:lnTo>
                  <a:lnTo>
                    <a:pt x="18496" y="1822"/>
                  </a:lnTo>
                  <a:lnTo>
                    <a:pt x="18364" y="1797"/>
                  </a:lnTo>
                  <a:lnTo>
                    <a:pt x="18239" y="1810"/>
                  </a:lnTo>
                  <a:lnTo>
                    <a:pt x="18137" y="1829"/>
                  </a:lnTo>
                  <a:lnTo>
                    <a:pt x="18157" y="1902"/>
                  </a:lnTo>
                  <a:lnTo>
                    <a:pt x="18248" y="1991"/>
                  </a:lnTo>
                  <a:lnTo>
                    <a:pt x="18296" y="2120"/>
                  </a:lnTo>
                  <a:lnTo>
                    <a:pt x="18233" y="2151"/>
                  </a:lnTo>
                  <a:lnTo>
                    <a:pt x="18148" y="2110"/>
                  </a:lnTo>
                  <a:lnTo>
                    <a:pt x="18025" y="2036"/>
                  </a:lnTo>
                  <a:lnTo>
                    <a:pt x="17903" y="1987"/>
                  </a:lnTo>
                  <a:lnTo>
                    <a:pt x="17710" y="1891"/>
                  </a:lnTo>
                  <a:lnTo>
                    <a:pt x="17551" y="1878"/>
                  </a:lnTo>
                  <a:lnTo>
                    <a:pt x="17370" y="1915"/>
                  </a:lnTo>
                  <a:lnTo>
                    <a:pt x="17038" y="1989"/>
                  </a:lnTo>
                  <a:lnTo>
                    <a:pt x="16827" y="1926"/>
                  </a:lnTo>
                  <a:lnTo>
                    <a:pt x="16722" y="1858"/>
                  </a:lnTo>
                  <a:lnTo>
                    <a:pt x="16565" y="1799"/>
                  </a:lnTo>
                  <a:lnTo>
                    <a:pt x="16503" y="1709"/>
                  </a:lnTo>
                  <a:lnTo>
                    <a:pt x="16417" y="1665"/>
                  </a:lnTo>
                  <a:lnTo>
                    <a:pt x="16350" y="1665"/>
                  </a:lnTo>
                  <a:lnTo>
                    <a:pt x="16180" y="1702"/>
                  </a:lnTo>
                  <a:lnTo>
                    <a:pt x="15880" y="1706"/>
                  </a:lnTo>
                  <a:lnTo>
                    <a:pt x="15742" y="1620"/>
                  </a:lnTo>
                  <a:lnTo>
                    <a:pt x="15543" y="1620"/>
                  </a:lnTo>
                  <a:lnTo>
                    <a:pt x="15307" y="1595"/>
                  </a:lnTo>
                  <a:lnTo>
                    <a:pt x="15157" y="1620"/>
                  </a:lnTo>
                  <a:lnTo>
                    <a:pt x="15047" y="1501"/>
                  </a:lnTo>
                  <a:lnTo>
                    <a:pt x="14881" y="1420"/>
                  </a:lnTo>
                  <a:lnTo>
                    <a:pt x="14763" y="1303"/>
                  </a:lnTo>
                  <a:lnTo>
                    <a:pt x="14679" y="1266"/>
                  </a:lnTo>
                  <a:lnTo>
                    <a:pt x="14635" y="1352"/>
                  </a:lnTo>
                  <a:lnTo>
                    <a:pt x="14550" y="1352"/>
                  </a:lnTo>
                  <a:lnTo>
                    <a:pt x="14462" y="1297"/>
                  </a:lnTo>
                  <a:lnTo>
                    <a:pt x="14166" y="1211"/>
                  </a:lnTo>
                  <a:lnTo>
                    <a:pt x="14073" y="1169"/>
                  </a:lnTo>
                  <a:lnTo>
                    <a:pt x="13945" y="1162"/>
                  </a:lnTo>
                  <a:lnTo>
                    <a:pt x="13813" y="1181"/>
                  </a:lnTo>
                  <a:lnTo>
                    <a:pt x="13627" y="1224"/>
                  </a:lnTo>
                  <a:lnTo>
                    <a:pt x="13667" y="1317"/>
                  </a:lnTo>
                  <a:lnTo>
                    <a:pt x="13749" y="1403"/>
                  </a:lnTo>
                  <a:lnTo>
                    <a:pt x="13692" y="1507"/>
                  </a:lnTo>
                  <a:lnTo>
                    <a:pt x="13597" y="1536"/>
                  </a:lnTo>
                  <a:lnTo>
                    <a:pt x="13538" y="1628"/>
                  </a:lnTo>
                  <a:lnTo>
                    <a:pt x="13428" y="1659"/>
                  </a:lnTo>
                  <a:lnTo>
                    <a:pt x="13358" y="1560"/>
                  </a:lnTo>
                  <a:lnTo>
                    <a:pt x="13216" y="1548"/>
                  </a:lnTo>
                  <a:lnTo>
                    <a:pt x="13131" y="1566"/>
                  </a:lnTo>
                  <a:lnTo>
                    <a:pt x="13104" y="1505"/>
                  </a:lnTo>
                  <a:lnTo>
                    <a:pt x="12982" y="1530"/>
                  </a:lnTo>
                  <a:lnTo>
                    <a:pt x="12917" y="1609"/>
                  </a:lnTo>
                  <a:lnTo>
                    <a:pt x="12808" y="1661"/>
                  </a:lnTo>
                  <a:lnTo>
                    <a:pt x="12730" y="1716"/>
                  </a:lnTo>
                  <a:lnTo>
                    <a:pt x="12648" y="1673"/>
                  </a:lnTo>
                  <a:lnTo>
                    <a:pt x="12554" y="1612"/>
                  </a:lnTo>
                  <a:lnTo>
                    <a:pt x="12432" y="1501"/>
                  </a:lnTo>
                  <a:lnTo>
                    <a:pt x="12362" y="1435"/>
                  </a:lnTo>
                  <a:lnTo>
                    <a:pt x="12252" y="1303"/>
                  </a:lnTo>
                  <a:lnTo>
                    <a:pt x="12198" y="1196"/>
                  </a:lnTo>
                  <a:lnTo>
                    <a:pt x="12065" y="1147"/>
                  </a:lnTo>
                  <a:lnTo>
                    <a:pt x="11907" y="1091"/>
                  </a:lnTo>
                  <a:lnTo>
                    <a:pt x="11807" y="1027"/>
                  </a:lnTo>
                  <a:lnTo>
                    <a:pt x="11650" y="1040"/>
                  </a:lnTo>
                  <a:lnTo>
                    <a:pt x="11476" y="1046"/>
                  </a:lnTo>
                  <a:lnTo>
                    <a:pt x="11319" y="1107"/>
                  </a:lnTo>
                  <a:lnTo>
                    <a:pt x="11161" y="1175"/>
                  </a:lnTo>
                  <a:lnTo>
                    <a:pt x="11102" y="1212"/>
                  </a:lnTo>
                  <a:lnTo>
                    <a:pt x="10997" y="1157"/>
                  </a:lnTo>
                  <a:lnTo>
                    <a:pt x="10925" y="1085"/>
                  </a:lnTo>
                  <a:lnTo>
                    <a:pt x="10818" y="1062"/>
                  </a:lnTo>
                  <a:lnTo>
                    <a:pt x="10706" y="1005"/>
                  </a:lnTo>
                  <a:lnTo>
                    <a:pt x="10635" y="986"/>
                  </a:lnTo>
                  <a:lnTo>
                    <a:pt x="10534" y="1017"/>
                  </a:lnTo>
                  <a:lnTo>
                    <a:pt x="10460" y="1067"/>
                  </a:lnTo>
                  <a:lnTo>
                    <a:pt x="10390" y="1116"/>
                  </a:lnTo>
                  <a:lnTo>
                    <a:pt x="10258" y="1109"/>
                  </a:lnTo>
                  <a:lnTo>
                    <a:pt x="10185" y="1048"/>
                  </a:lnTo>
                  <a:lnTo>
                    <a:pt x="10067" y="999"/>
                  </a:lnTo>
                  <a:lnTo>
                    <a:pt x="10001" y="925"/>
                  </a:lnTo>
                  <a:lnTo>
                    <a:pt x="9915" y="908"/>
                  </a:lnTo>
                  <a:lnTo>
                    <a:pt x="9859" y="933"/>
                  </a:lnTo>
                  <a:lnTo>
                    <a:pt x="9750" y="999"/>
                  </a:lnTo>
                  <a:lnTo>
                    <a:pt x="9570" y="1077"/>
                  </a:lnTo>
                  <a:lnTo>
                    <a:pt x="9446" y="1137"/>
                  </a:lnTo>
                  <a:lnTo>
                    <a:pt x="9279" y="1137"/>
                  </a:lnTo>
                  <a:lnTo>
                    <a:pt x="9295" y="1014"/>
                  </a:lnTo>
                  <a:lnTo>
                    <a:pt x="9310" y="961"/>
                  </a:lnTo>
                  <a:lnTo>
                    <a:pt x="9378" y="871"/>
                  </a:lnTo>
                  <a:lnTo>
                    <a:pt x="9505" y="792"/>
                  </a:lnTo>
                  <a:lnTo>
                    <a:pt x="9585" y="731"/>
                  </a:lnTo>
                  <a:lnTo>
                    <a:pt x="9656" y="672"/>
                  </a:lnTo>
                  <a:lnTo>
                    <a:pt x="9727" y="607"/>
                  </a:lnTo>
                  <a:lnTo>
                    <a:pt x="9742" y="445"/>
                  </a:lnTo>
                  <a:lnTo>
                    <a:pt x="9582" y="412"/>
                  </a:lnTo>
                  <a:cubicBezTo>
                    <a:pt x="9560" y="371"/>
                    <a:pt x="9533" y="339"/>
                    <a:pt x="9502" y="316"/>
                  </a:cubicBezTo>
                  <a:cubicBezTo>
                    <a:pt x="9454" y="281"/>
                    <a:pt x="9400" y="272"/>
                    <a:pt x="9348" y="291"/>
                  </a:cubicBezTo>
                  <a:lnTo>
                    <a:pt x="9271" y="259"/>
                  </a:lnTo>
                  <a:lnTo>
                    <a:pt x="9024" y="240"/>
                  </a:lnTo>
                  <a:lnTo>
                    <a:pt x="8961" y="296"/>
                  </a:lnTo>
                  <a:lnTo>
                    <a:pt x="8878" y="321"/>
                  </a:lnTo>
                  <a:lnTo>
                    <a:pt x="8778" y="327"/>
                  </a:lnTo>
                  <a:lnTo>
                    <a:pt x="8669" y="321"/>
                  </a:lnTo>
                  <a:lnTo>
                    <a:pt x="8552" y="169"/>
                  </a:lnTo>
                  <a:lnTo>
                    <a:pt x="8382" y="61"/>
                  </a:lnTo>
                  <a:lnTo>
                    <a:pt x="8181" y="0"/>
                  </a:lnTo>
                  <a:lnTo>
                    <a:pt x="8118" y="111"/>
                  </a:lnTo>
                  <a:cubicBezTo>
                    <a:pt x="8095" y="146"/>
                    <a:pt x="8072" y="181"/>
                    <a:pt x="8049" y="216"/>
                  </a:cubicBezTo>
                  <a:cubicBezTo>
                    <a:pt x="8019" y="259"/>
                    <a:pt x="7990" y="302"/>
                    <a:pt x="7960" y="345"/>
                  </a:cubicBezTo>
                  <a:lnTo>
                    <a:pt x="7855" y="476"/>
                  </a:lnTo>
                  <a:lnTo>
                    <a:pt x="7722" y="482"/>
                  </a:lnTo>
                  <a:lnTo>
                    <a:pt x="7658" y="400"/>
                  </a:lnTo>
                  <a:lnTo>
                    <a:pt x="7484" y="373"/>
                  </a:lnTo>
                  <a:lnTo>
                    <a:pt x="7361" y="362"/>
                  </a:lnTo>
                  <a:lnTo>
                    <a:pt x="7275" y="430"/>
                  </a:lnTo>
                  <a:lnTo>
                    <a:pt x="7161" y="486"/>
                  </a:lnTo>
                  <a:lnTo>
                    <a:pt x="7012" y="523"/>
                  </a:lnTo>
                  <a:lnTo>
                    <a:pt x="6838" y="560"/>
                  </a:lnTo>
                  <a:lnTo>
                    <a:pt x="6726" y="578"/>
                  </a:lnTo>
                  <a:lnTo>
                    <a:pt x="6715" y="666"/>
                  </a:lnTo>
                  <a:lnTo>
                    <a:pt x="6751" y="734"/>
                  </a:lnTo>
                  <a:lnTo>
                    <a:pt x="6843" y="832"/>
                  </a:lnTo>
                  <a:lnTo>
                    <a:pt x="6786" y="906"/>
                  </a:lnTo>
                  <a:lnTo>
                    <a:pt x="6718" y="930"/>
                  </a:lnTo>
                  <a:lnTo>
                    <a:pt x="6637" y="973"/>
                  </a:lnTo>
                  <a:lnTo>
                    <a:pt x="6556" y="924"/>
                  </a:lnTo>
                  <a:lnTo>
                    <a:pt x="6471" y="887"/>
                  </a:lnTo>
                  <a:lnTo>
                    <a:pt x="6350" y="943"/>
                  </a:lnTo>
                  <a:lnTo>
                    <a:pt x="6279" y="996"/>
                  </a:lnTo>
                  <a:lnTo>
                    <a:pt x="6206" y="1051"/>
                  </a:lnTo>
                  <a:lnTo>
                    <a:pt x="6149" y="1132"/>
                  </a:lnTo>
                  <a:lnTo>
                    <a:pt x="6064" y="1205"/>
                  </a:lnTo>
                  <a:lnTo>
                    <a:pt x="5960" y="1295"/>
                  </a:lnTo>
                  <a:lnTo>
                    <a:pt x="5892" y="1351"/>
                  </a:lnTo>
                  <a:lnTo>
                    <a:pt x="5816" y="1400"/>
                  </a:lnTo>
                  <a:lnTo>
                    <a:pt x="5722" y="1449"/>
                  </a:lnTo>
                  <a:lnTo>
                    <a:pt x="5637" y="1449"/>
                  </a:lnTo>
                  <a:lnTo>
                    <a:pt x="5595" y="1413"/>
                  </a:lnTo>
                  <a:lnTo>
                    <a:pt x="5495" y="1413"/>
                  </a:lnTo>
                  <a:lnTo>
                    <a:pt x="5468" y="1536"/>
                  </a:lnTo>
                  <a:lnTo>
                    <a:pt x="5511" y="1683"/>
                  </a:lnTo>
                  <a:lnTo>
                    <a:pt x="5628" y="1858"/>
                  </a:lnTo>
                  <a:lnTo>
                    <a:pt x="5664" y="1907"/>
                  </a:lnTo>
                  <a:lnTo>
                    <a:pt x="5767" y="1929"/>
                  </a:lnTo>
                  <a:lnTo>
                    <a:pt x="5876" y="2075"/>
                  </a:lnTo>
                  <a:lnTo>
                    <a:pt x="5864" y="2215"/>
                  </a:lnTo>
                  <a:lnTo>
                    <a:pt x="5905" y="2289"/>
                  </a:lnTo>
                  <a:lnTo>
                    <a:pt x="5866" y="2477"/>
                  </a:lnTo>
                  <a:lnTo>
                    <a:pt x="5797" y="2656"/>
                  </a:lnTo>
                  <a:lnTo>
                    <a:pt x="5709" y="2755"/>
                  </a:lnTo>
                  <a:lnTo>
                    <a:pt x="5587" y="2810"/>
                  </a:lnTo>
                  <a:lnTo>
                    <a:pt x="5482" y="2822"/>
                  </a:lnTo>
                  <a:cubicBezTo>
                    <a:pt x="5453" y="2798"/>
                    <a:pt x="5444" y="2741"/>
                    <a:pt x="5463" y="2699"/>
                  </a:cubicBezTo>
                  <a:cubicBezTo>
                    <a:pt x="5481" y="2659"/>
                    <a:pt x="5516" y="2653"/>
                    <a:pt x="5544" y="2631"/>
                  </a:cubicBezTo>
                  <a:cubicBezTo>
                    <a:pt x="5592" y="2593"/>
                    <a:pt x="5617" y="2510"/>
                    <a:pt x="5603" y="2430"/>
                  </a:cubicBezTo>
                  <a:lnTo>
                    <a:pt x="5557" y="2208"/>
                  </a:lnTo>
                  <a:lnTo>
                    <a:pt x="5456" y="2066"/>
                  </a:lnTo>
                  <a:lnTo>
                    <a:pt x="5369" y="1842"/>
                  </a:lnTo>
                  <a:lnTo>
                    <a:pt x="5304" y="1651"/>
                  </a:lnTo>
                  <a:lnTo>
                    <a:pt x="5239" y="1515"/>
                  </a:lnTo>
                  <a:lnTo>
                    <a:pt x="5182" y="1355"/>
                  </a:lnTo>
                  <a:lnTo>
                    <a:pt x="5074" y="1252"/>
                  </a:lnTo>
                  <a:lnTo>
                    <a:pt x="4913" y="1178"/>
                  </a:lnTo>
                  <a:lnTo>
                    <a:pt x="4747" y="1246"/>
                  </a:lnTo>
                  <a:lnTo>
                    <a:pt x="4613" y="1388"/>
                  </a:lnTo>
                  <a:lnTo>
                    <a:pt x="4609" y="1523"/>
                  </a:lnTo>
                  <a:lnTo>
                    <a:pt x="4654" y="1702"/>
                  </a:lnTo>
                  <a:lnTo>
                    <a:pt x="4727" y="1825"/>
                  </a:lnTo>
                  <a:lnTo>
                    <a:pt x="4848" y="1874"/>
                  </a:lnTo>
                  <a:lnTo>
                    <a:pt x="4946" y="1942"/>
                  </a:lnTo>
                  <a:lnTo>
                    <a:pt x="5024" y="2032"/>
                  </a:lnTo>
                  <a:lnTo>
                    <a:pt x="5089" y="2143"/>
                  </a:lnTo>
                  <a:lnTo>
                    <a:pt x="5077" y="2241"/>
                  </a:lnTo>
                  <a:lnTo>
                    <a:pt x="4981" y="2276"/>
                  </a:lnTo>
                  <a:lnTo>
                    <a:pt x="4947" y="2348"/>
                  </a:lnTo>
                  <a:lnTo>
                    <a:pt x="4872" y="2286"/>
                  </a:lnTo>
                  <a:lnTo>
                    <a:pt x="4788" y="2194"/>
                  </a:lnTo>
                  <a:lnTo>
                    <a:pt x="4710" y="2163"/>
                  </a:lnTo>
                  <a:lnTo>
                    <a:pt x="4603" y="2151"/>
                  </a:lnTo>
                  <a:lnTo>
                    <a:pt x="4678" y="2284"/>
                  </a:lnTo>
                  <a:lnTo>
                    <a:pt x="4754" y="2363"/>
                  </a:lnTo>
                  <a:lnTo>
                    <a:pt x="4735" y="2522"/>
                  </a:lnTo>
                  <a:lnTo>
                    <a:pt x="4571" y="2643"/>
                  </a:lnTo>
                  <a:lnTo>
                    <a:pt x="4490" y="2738"/>
                  </a:lnTo>
                  <a:lnTo>
                    <a:pt x="4323" y="2820"/>
                  </a:lnTo>
                  <a:lnTo>
                    <a:pt x="4189" y="2900"/>
                  </a:lnTo>
                  <a:lnTo>
                    <a:pt x="4168" y="3010"/>
                  </a:lnTo>
                  <a:lnTo>
                    <a:pt x="4176" y="3166"/>
                  </a:lnTo>
                  <a:lnTo>
                    <a:pt x="4263" y="3589"/>
                  </a:lnTo>
                  <a:lnTo>
                    <a:pt x="4302" y="3809"/>
                  </a:lnTo>
                  <a:lnTo>
                    <a:pt x="4391" y="3967"/>
                  </a:lnTo>
                  <a:lnTo>
                    <a:pt x="4410" y="4139"/>
                  </a:lnTo>
                  <a:lnTo>
                    <a:pt x="4418" y="4379"/>
                  </a:lnTo>
                  <a:lnTo>
                    <a:pt x="4441" y="4560"/>
                  </a:lnTo>
                  <a:lnTo>
                    <a:pt x="4437" y="4864"/>
                  </a:lnTo>
                  <a:lnTo>
                    <a:pt x="4527" y="4941"/>
                  </a:lnTo>
                  <a:lnTo>
                    <a:pt x="4567" y="5097"/>
                  </a:lnTo>
                  <a:lnTo>
                    <a:pt x="4635" y="5183"/>
                  </a:lnTo>
                  <a:lnTo>
                    <a:pt x="4651" y="5256"/>
                  </a:lnTo>
                  <a:lnTo>
                    <a:pt x="4626" y="5367"/>
                  </a:lnTo>
                  <a:lnTo>
                    <a:pt x="4576" y="5443"/>
                  </a:lnTo>
                  <a:lnTo>
                    <a:pt x="4445" y="5463"/>
                  </a:lnTo>
                  <a:lnTo>
                    <a:pt x="4316" y="5596"/>
                  </a:lnTo>
                  <a:lnTo>
                    <a:pt x="4406" y="5724"/>
                  </a:lnTo>
                  <a:lnTo>
                    <a:pt x="4387" y="5836"/>
                  </a:lnTo>
                  <a:lnTo>
                    <a:pt x="4594" y="6114"/>
                  </a:lnTo>
                  <a:lnTo>
                    <a:pt x="4754" y="6030"/>
                  </a:lnTo>
                  <a:lnTo>
                    <a:pt x="4789" y="5840"/>
                  </a:lnTo>
                  <a:lnTo>
                    <a:pt x="4841" y="5803"/>
                  </a:lnTo>
                  <a:lnTo>
                    <a:pt x="4948" y="5879"/>
                  </a:lnTo>
                  <a:lnTo>
                    <a:pt x="5006" y="6012"/>
                  </a:lnTo>
                  <a:lnTo>
                    <a:pt x="4972" y="6178"/>
                  </a:lnTo>
                  <a:lnTo>
                    <a:pt x="4922" y="6262"/>
                  </a:lnTo>
                  <a:lnTo>
                    <a:pt x="4935" y="6389"/>
                  </a:lnTo>
                  <a:lnTo>
                    <a:pt x="4975" y="6457"/>
                  </a:lnTo>
                  <a:lnTo>
                    <a:pt x="4930" y="6525"/>
                  </a:lnTo>
                  <a:lnTo>
                    <a:pt x="4941" y="6684"/>
                  </a:lnTo>
                  <a:lnTo>
                    <a:pt x="4896" y="6822"/>
                  </a:lnTo>
                  <a:lnTo>
                    <a:pt x="4856" y="6858"/>
                  </a:lnTo>
                  <a:lnTo>
                    <a:pt x="4492" y="6703"/>
                  </a:lnTo>
                  <a:lnTo>
                    <a:pt x="4399" y="6602"/>
                  </a:lnTo>
                  <a:lnTo>
                    <a:pt x="4252" y="6584"/>
                  </a:lnTo>
                  <a:lnTo>
                    <a:pt x="4068" y="6730"/>
                  </a:lnTo>
                  <a:lnTo>
                    <a:pt x="3743" y="6603"/>
                  </a:lnTo>
                  <a:lnTo>
                    <a:pt x="3618" y="6656"/>
                  </a:lnTo>
                  <a:lnTo>
                    <a:pt x="3600" y="6823"/>
                  </a:lnTo>
                  <a:lnTo>
                    <a:pt x="3636" y="7187"/>
                  </a:lnTo>
                  <a:lnTo>
                    <a:pt x="3748" y="7239"/>
                  </a:lnTo>
                  <a:lnTo>
                    <a:pt x="3825" y="7347"/>
                  </a:lnTo>
                  <a:lnTo>
                    <a:pt x="3825" y="7604"/>
                  </a:lnTo>
                  <a:lnTo>
                    <a:pt x="3887" y="7855"/>
                  </a:lnTo>
                  <a:lnTo>
                    <a:pt x="3979" y="8012"/>
                  </a:lnTo>
                  <a:lnTo>
                    <a:pt x="4086" y="8093"/>
                  </a:lnTo>
                  <a:lnTo>
                    <a:pt x="4220" y="8136"/>
                  </a:lnTo>
                  <a:lnTo>
                    <a:pt x="4293" y="8263"/>
                  </a:lnTo>
                  <a:lnTo>
                    <a:pt x="4293" y="8394"/>
                  </a:lnTo>
                  <a:lnTo>
                    <a:pt x="4366" y="8540"/>
                  </a:lnTo>
                  <a:lnTo>
                    <a:pt x="4383" y="8629"/>
                  </a:lnTo>
                  <a:lnTo>
                    <a:pt x="4299" y="8664"/>
                  </a:lnTo>
                  <a:lnTo>
                    <a:pt x="4172" y="8604"/>
                  </a:lnTo>
                  <a:lnTo>
                    <a:pt x="4026" y="8653"/>
                  </a:lnTo>
                  <a:lnTo>
                    <a:pt x="3937" y="8795"/>
                  </a:lnTo>
                  <a:lnTo>
                    <a:pt x="3868" y="9042"/>
                  </a:lnTo>
                  <a:lnTo>
                    <a:pt x="4014" y="9200"/>
                  </a:lnTo>
                  <a:lnTo>
                    <a:pt x="4153" y="9272"/>
                  </a:lnTo>
                  <a:lnTo>
                    <a:pt x="4317" y="9447"/>
                  </a:lnTo>
                  <a:lnTo>
                    <a:pt x="4379" y="9595"/>
                  </a:lnTo>
                  <a:lnTo>
                    <a:pt x="4500" y="9504"/>
                  </a:lnTo>
                  <a:lnTo>
                    <a:pt x="4590" y="9545"/>
                  </a:lnTo>
                  <a:lnTo>
                    <a:pt x="4620" y="9647"/>
                  </a:lnTo>
                  <a:lnTo>
                    <a:pt x="4729" y="9807"/>
                  </a:lnTo>
                  <a:lnTo>
                    <a:pt x="4703" y="9934"/>
                  </a:lnTo>
                  <a:lnTo>
                    <a:pt x="4589" y="10028"/>
                  </a:lnTo>
                  <a:lnTo>
                    <a:pt x="4485" y="9905"/>
                  </a:lnTo>
                  <a:lnTo>
                    <a:pt x="4398" y="9948"/>
                  </a:lnTo>
                  <a:lnTo>
                    <a:pt x="4460" y="10099"/>
                  </a:lnTo>
                  <a:lnTo>
                    <a:pt x="4558" y="10237"/>
                  </a:lnTo>
                  <a:lnTo>
                    <a:pt x="4639" y="10407"/>
                  </a:lnTo>
                  <a:lnTo>
                    <a:pt x="4716" y="10732"/>
                  </a:lnTo>
                  <a:lnTo>
                    <a:pt x="4705" y="10997"/>
                  </a:lnTo>
                  <a:lnTo>
                    <a:pt x="4587" y="11154"/>
                  </a:lnTo>
                  <a:lnTo>
                    <a:pt x="4430" y="11160"/>
                  </a:lnTo>
                  <a:lnTo>
                    <a:pt x="4375" y="11281"/>
                  </a:lnTo>
                  <a:lnTo>
                    <a:pt x="4289" y="11156"/>
                  </a:lnTo>
                  <a:cubicBezTo>
                    <a:pt x="4252" y="11136"/>
                    <a:pt x="4216" y="11114"/>
                    <a:pt x="4180" y="11088"/>
                  </a:cubicBezTo>
                  <a:cubicBezTo>
                    <a:pt x="4134" y="11055"/>
                    <a:pt x="4089" y="11017"/>
                    <a:pt x="4044" y="10979"/>
                  </a:cubicBezTo>
                  <a:cubicBezTo>
                    <a:pt x="3984" y="10930"/>
                    <a:pt x="3923" y="10882"/>
                    <a:pt x="3862" y="10835"/>
                  </a:cubicBezTo>
                  <a:lnTo>
                    <a:pt x="3803" y="10661"/>
                  </a:lnTo>
                  <a:lnTo>
                    <a:pt x="3784" y="10495"/>
                  </a:lnTo>
                  <a:lnTo>
                    <a:pt x="3841" y="10339"/>
                  </a:lnTo>
                  <a:lnTo>
                    <a:pt x="3888" y="10223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1" name="íṥļïde">
              <a:extLst>
                <a:ext uri="{FF2B5EF4-FFF2-40B4-BE49-F238E27FC236}">
                  <a16:creationId xmlns:a16="http://schemas.microsoft.com/office/drawing/2014/main" id="{7F6DFB87-1172-49E9-A24F-5DED34EC9366}"/>
                </a:ext>
              </a:extLst>
            </p:cNvPr>
            <p:cNvSpPr/>
            <p:nvPr/>
          </p:nvSpPr>
          <p:spPr>
            <a:xfrm>
              <a:off x="7558388" y="1310558"/>
              <a:ext cx="328933" cy="89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78" y="6595"/>
                  </a:moveTo>
                  <a:lnTo>
                    <a:pt x="10446" y="7621"/>
                  </a:lnTo>
                  <a:lnTo>
                    <a:pt x="11913" y="8186"/>
                  </a:lnTo>
                  <a:lnTo>
                    <a:pt x="12620" y="11749"/>
                  </a:lnTo>
                  <a:lnTo>
                    <a:pt x="14481" y="12643"/>
                  </a:lnTo>
                  <a:lnTo>
                    <a:pt x="16772" y="11668"/>
                  </a:lnTo>
                  <a:lnTo>
                    <a:pt x="18486" y="11668"/>
                  </a:lnTo>
                  <a:lnTo>
                    <a:pt x="20801" y="12156"/>
                  </a:lnTo>
                  <a:lnTo>
                    <a:pt x="21600" y="13283"/>
                  </a:lnTo>
                  <a:lnTo>
                    <a:pt x="19933" y="15944"/>
                  </a:lnTo>
                  <a:lnTo>
                    <a:pt x="17089" y="15944"/>
                  </a:lnTo>
                  <a:lnTo>
                    <a:pt x="16332" y="19345"/>
                  </a:lnTo>
                  <a:lnTo>
                    <a:pt x="16001" y="21600"/>
                  </a:lnTo>
                  <a:lnTo>
                    <a:pt x="14718" y="20625"/>
                  </a:lnTo>
                  <a:lnTo>
                    <a:pt x="14985" y="16005"/>
                  </a:lnTo>
                  <a:lnTo>
                    <a:pt x="13115" y="14553"/>
                  </a:lnTo>
                  <a:lnTo>
                    <a:pt x="9998" y="14309"/>
                  </a:lnTo>
                  <a:lnTo>
                    <a:pt x="8554" y="13334"/>
                  </a:lnTo>
                  <a:lnTo>
                    <a:pt x="6375" y="9273"/>
                  </a:lnTo>
                  <a:lnTo>
                    <a:pt x="4455" y="10004"/>
                  </a:lnTo>
                  <a:lnTo>
                    <a:pt x="647" y="10490"/>
                  </a:lnTo>
                  <a:lnTo>
                    <a:pt x="0" y="7648"/>
                  </a:lnTo>
                  <a:lnTo>
                    <a:pt x="1373" y="1494"/>
                  </a:lnTo>
                  <a:lnTo>
                    <a:pt x="2843" y="0"/>
                  </a:lnTo>
                  <a:lnTo>
                    <a:pt x="5108" y="1491"/>
                  </a:lnTo>
                  <a:lnTo>
                    <a:pt x="5617" y="3189"/>
                  </a:lnTo>
                  <a:lnTo>
                    <a:pt x="6572" y="5128"/>
                  </a:lnTo>
                  <a:lnTo>
                    <a:pt x="7778" y="6595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2" name="ïṥľiďê">
              <a:extLst>
                <a:ext uri="{FF2B5EF4-FFF2-40B4-BE49-F238E27FC236}">
                  <a16:creationId xmlns:a16="http://schemas.microsoft.com/office/drawing/2014/main" id="{BBFD61CC-BED9-45AC-9F82-DB7CD5DB5ED2}"/>
                </a:ext>
              </a:extLst>
            </p:cNvPr>
            <p:cNvSpPr/>
            <p:nvPr/>
          </p:nvSpPr>
          <p:spPr>
            <a:xfrm>
              <a:off x="9628653" y="2148074"/>
              <a:ext cx="217835" cy="255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8" y="306"/>
                  </a:moveTo>
                  <a:lnTo>
                    <a:pt x="2649" y="0"/>
                  </a:lnTo>
                  <a:lnTo>
                    <a:pt x="4359" y="1473"/>
                  </a:lnTo>
                  <a:lnTo>
                    <a:pt x="4763" y="2920"/>
                  </a:lnTo>
                  <a:lnTo>
                    <a:pt x="5532" y="4452"/>
                  </a:lnTo>
                  <a:lnTo>
                    <a:pt x="7347" y="6386"/>
                  </a:lnTo>
                  <a:lnTo>
                    <a:pt x="9263" y="7065"/>
                  </a:lnTo>
                  <a:lnTo>
                    <a:pt x="12200" y="8654"/>
                  </a:lnTo>
                  <a:lnTo>
                    <a:pt x="15159" y="10100"/>
                  </a:lnTo>
                  <a:lnTo>
                    <a:pt x="16566" y="11032"/>
                  </a:lnTo>
                  <a:lnTo>
                    <a:pt x="17268" y="12134"/>
                  </a:lnTo>
                  <a:lnTo>
                    <a:pt x="17470" y="13346"/>
                  </a:lnTo>
                  <a:lnTo>
                    <a:pt x="16028" y="13005"/>
                  </a:lnTo>
                  <a:lnTo>
                    <a:pt x="14423" y="13403"/>
                  </a:lnTo>
                  <a:lnTo>
                    <a:pt x="14629" y="14594"/>
                  </a:lnTo>
                  <a:lnTo>
                    <a:pt x="16612" y="15959"/>
                  </a:lnTo>
                  <a:lnTo>
                    <a:pt x="18226" y="17825"/>
                  </a:lnTo>
                  <a:lnTo>
                    <a:pt x="20991" y="20121"/>
                  </a:lnTo>
                  <a:lnTo>
                    <a:pt x="21600" y="21600"/>
                  </a:lnTo>
                  <a:lnTo>
                    <a:pt x="18856" y="21600"/>
                  </a:lnTo>
                  <a:lnTo>
                    <a:pt x="16692" y="20075"/>
                  </a:lnTo>
                  <a:cubicBezTo>
                    <a:pt x="16027" y="19637"/>
                    <a:pt x="15479" y="19086"/>
                    <a:pt x="15082" y="18458"/>
                  </a:cubicBezTo>
                  <a:cubicBezTo>
                    <a:pt x="14796" y="18005"/>
                    <a:pt x="14594" y="17518"/>
                    <a:pt x="14481" y="17014"/>
                  </a:cubicBezTo>
                  <a:lnTo>
                    <a:pt x="13271" y="15138"/>
                  </a:lnTo>
                  <a:lnTo>
                    <a:pt x="12262" y="13005"/>
                  </a:lnTo>
                  <a:lnTo>
                    <a:pt x="10884" y="11071"/>
                  </a:lnTo>
                  <a:lnTo>
                    <a:pt x="9077" y="9201"/>
                  </a:lnTo>
                  <a:lnTo>
                    <a:pt x="7270" y="7413"/>
                  </a:lnTo>
                  <a:lnTo>
                    <a:pt x="5169" y="6059"/>
                  </a:lnTo>
                  <a:lnTo>
                    <a:pt x="4097" y="4751"/>
                  </a:lnTo>
                  <a:lnTo>
                    <a:pt x="2685" y="3332"/>
                  </a:lnTo>
                  <a:lnTo>
                    <a:pt x="0" y="1690"/>
                  </a:lnTo>
                  <a:lnTo>
                    <a:pt x="918" y="306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3" name="îṣ1îde">
              <a:extLst>
                <a:ext uri="{FF2B5EF4-FFF2-40B4-BE49-F238E27FC236}">
                  <a16:creationId xmlns:a16="http://schemas.microsoft.com/office/drawing/2014/main" id="{7DD67A1C-16A9-4BF1-A71E-5F30763C127B}"/>
                </a:ext>
              </a:extLst>
            </p:cNvPr>
            <p:cNvSpPr/>
            <p:nvPr/>
          </p:nvSpPr>
          <p:spPr>
            <a:xfrm>
              <a:off x="9834882" y="2436351"/>
              <a:ext cx="152671" cy="145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6" y="0"/>
                  </a:moveTo>
                  <a:lnTo>
                    <a:pt x="3327" y="2686"/>
                  </a:lnTo>
                  <a:lnTo>
                    <a:pt x="5129" y="3465"/>
                  </a:lnTo>
                  <a:lnTo>
                    <a:pt x="5987" y="5412"/>
                  </a:lnTo>
                  <a:lnTo>
                    <a:pt x="8960" y="8066"/>
                  </a:lnTo>
                  <a:lnTo>
                    <a:pt x="13176" y="8066"/>
                  </a:lnTo>
                  <a:lnTo>
                    <a:pt x="16240" y="8060"/>
                  </a:lnTo>
                  <a:lnTo>
                    <a:pt x="20071" y="9506"/>
                  </a:lnTo>
                  <a:lnTo>
                    <a:pt x="21600" y="11754"/>
                  </a:lnTo>
                  <a:lnTo>
                    <a:pt x="18242" y="13299"/>
                  </a:lnTo>
                  <a:lnTo>
                    <a:pt x="16138" y="13894"/>
                  </a:lnTo>
                  <a:lnTo>
                    <a:pt x="16857" y="17337"/>
                  </a:lnTo>
                  <a:lnTo>
                    <a:pt x="14039" y="17181"/>
                  </a:lnTo>
                  <a:lnTo>
                    <a:pt x="12762" y="16136"/>
                  </a:lnTo>
                  <a:cubicBezTo>
                    <a:pt x="11828" y="15985"/>
                    <a:pt x="10901" y="15786"/>
                    <a:pt x="9986" y="15541"/>
                  </a:cubicBezTo>
                  <a:cubicBezTo>
                    <a:pt x="9104" y="15304"/>
                    <a:pt x="8234" y="15024"/>
                    <a:pt x="7377" y="14702"/>
                  </a:cubicBezTo>
                  <a:lnTo>
                    <a:pt x="5842" y="15002"/>
                  </a:lnTo>
                  <a:lnTo>
                    <a:pt x="5992" y="19096"/>
                  </a:lnTo>
                  <a:lnTo>
                    <a:pt x="4895" y="21600"/>
                  </a:lnTo>
                  <a:lnTo>
                    <a:pt x="2646" y="18495"/>
                  </a:lnTo>
                  <a:lnTo>
                    <a:pt x="2215" y="16698"/>
                  </a:lnTo>
                  <a:lnTo>
                    <a:pt x="499" y="14902"/>
                  </a:lnTo>
                  <a:lnTo>
                    <a:pt x="34" y="12773"/>
                  </a:lnTo>
                  <a:cubicBezTo>
                    <a:pt x="789" y="12296"/>
                    <a:pt x="1459" y="11687"/>
                    <a:pt x="2015" y="10971"/>
                  </a:cubicBezTo>
                  <a:cubicBezTo>
                    <a:pt x="2581" y="10241"/>
                    <a:pt x="3020" y="9412"/>
                    <a:pt x="3310" y="8523"/>
                  </a:cubicBezTo>
                  <a:lnTo>
                    <a:pt x="1535" y="5374"/>
                  </a:lnTo>
                  <a:lnTo>
                    <a:pt x="0" y="3428"/>
                  </a:lnTo>
                  <a:lnTo>
                    <a:pt x="1216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4" name="íṡḻîḓe">
              <a:extLst>
                <a:ext uri="{FF2B5EF4-FFF2-40B4-BE49-F238E27FC236}">
                  <a16:creationId xmlns:a16="http://schemas.microsoft.com/office/drawing/2014/main" id="{5008A10D-9F21-4363-B984-31E0BE7D26F5}"/>
                </a:ext>
              </a:extLst>
            </p:cNvPr>
            <p:cNvSpPr/>
            <p:nvPr/>
          </p:nvSpPr>
          <p:spPr>
            <a:xfrm>
              <a:off x="9716338" y="2591817"/>
              <a:ext cx="274646" cy="265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31" y="0"/>
                  </a:moveTo>
                  <a:lnTo>
                    <a:pt x="16152" y="752"/>
                  </a:lnTo>
                  <a:lnTo>
                    <a:pt x="17169" y="1568"/>
                  </a:lnTo>
                  <a:lnTo>
                    <a:pt x="18839" y="1893"/>
                  </a:lnTo>
                  <a:lnTo>
                    <a:pt x="18839" y="3442"/>
                  </a:lnTo>
                  <a:lnTo>
                    <a:pt x="19262" y="4642"/>
                  </a:lnTo>
                  <a:lnTo>
                    <a:pt x="19979" y="5617"/>
                  </a:lnTo>
                  <a:lnTo>
                    <a:pt x="19182" y="6899"/>
                  </a:lnTo>
                  <a:lnTo>
                    <a:pt x="19182" y="8099"/>
                  </a:lnTo>
                  <a:lnTo>
                    <a:pt x="19662" y="9375"/>
                  </a:lnTo>
                  <a:lnTo>
                    <a:pt x="20216" y="10435"/>
                  </a:lnTo>
                  <a:lnTo>
                    <a:pt x="20594" y="11892"/>
                  </a:lnTo>
                  <a:lnTo>
                    <a:pt x="21520" y="13554"/>
                  </a:lnTo>
                  <a:lnTo>
                    <a:pt x="21600" y="15848"/>
                  </a:lnTo>
                  <a:lnTo>
                    <a:pt x="20167" y="17076"/>
                  </a:lnTo>
                  <a:lnTo>
                    <a:pt x="18837" y="17726"/>
                  </a:lnTo>
                  <a:lnTo>
                    <a:pt x="16684" y="18109"/>
                  </a:lnTo>
                  <a:lnTo>
                    <a:pt x="15274" y="18188"/>
                  </a:lnTo>
                  <a:lnTo>
                    <a:pt x="13867" y="18430"/>
                  </a:lnTo>
                  <a:lnTo>
                    <a:pt x="13462" y="19798"/>
                  </a:lnTo>
                  <a:lnTo>
                    <a:pt x="13164" y="20810"/>
                  </a:lnTo>
                  <a:lnTo>
                    <a:pt x="12474" y="21600"/>
                  </a:lnTo>
                  <a:lnTo>
                    <a:pt x="11162" y="19907"/>
                  </a:lnTo>
                  <a:lnTo>
                    <a:pt x="10416" y="19251"/>
                  </a:lnTo>
                  <a:lnTo>
                    <a:pt x="7383" y="19114"/>
                  </a:lnTo>
                  <a:lnTo>
                    <a:pt x="4329" y="19388"/>
                  </a:lnTo>
                  <a:lnTo>
                    <a:pt x="1907" y="20174"/>
                  </a:lnTo>
                  <a:lnTo>
                    <a:pt x="0" y="18923"/>
                  </a:lnTo>
                  <a:lnTo>
                    <a:pt x="1177" y="17804"/>
                  </a:lnTo>
                  <a:lnTo>
                    <a:pt x="2674" y="17668"/>
                  </a:lnTo>
                  <a:lnTo>
                    <a:pt x="3680" y="16334"/>
                  </a:lnTo>
                  <a:lnTo>
                    <a:pt x="4960" y="15541"/>
                  </a:lnTo>
                  <a:lnTo>
                    <a:pt x="6637" y="16033"/>
                  </a:lnTo>
                  <a:lnTo>
                    <a:pt x="8203" y="16279"/>
                  </a:lnTo>
                  <a:lnTo>
                    <a:pt x="9693" y="15161"/>
                  </a:lnTo>
                  <a:lnTo>
                    <a:pt x="10727" y="14180"/>
                  </a:lnTo>
                  <a:lnTo>
                    <a:pt x="13446" y="12244"/>
                  </a:lnTo>
                  <a:lnTo>
                    <a:pt x="14243" y="11348"/>
                  </a:lnTo>
                  <a:lnTo>
                    <a:pt x="16242" y="10719"/>
                  </a:lnTo>
                  <a:lnTo>
                    <a:pt x="16482" y="9003"/>
                  </a:lnTo>
                  <a:lnTo>
                    <a:pt x="16482" y="7470"/>
                  </a:lnTo>
                  <a:lnTo>
                    <a:pt x="14963" y="5446"/>
                  </a:lnTo>
                  <a:lnTo>
                    <a:pt x="14030" y="3313"/>
                  </a:lnTo>
                  <a:lnTo>
                    <a:pt x="13976" y="2082"/>
                  </a:lnTo>
                  <a:lnTo>
                    <a:pt x="13500" y="1100"/>
                  </a:lnTo>
                  <a:lnTo>
                    <a:pt x="14831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5" name="ïṧḻîḋé">
              <a:extLst>
                <a:ext uri="{FF2B5EF4-FFF2-40B4-BE49-F238E27FC236}">
                  <a16:creationId xmlns:a16="http://schemas.microsoft.com/office/drawing/2014/main" id="{688D2AAF-9E6D-418F-9D77-C68AAF5B47FC}"/>
                </a:ext>
              </a:extLst>
            </p:cNvPr>
            <p:cNvSpPr/>
            <p:nvPr/>
          </p:nvSpPr>
          <p:spPr>
            <a:xfrm>
              <a:off x="9773896" y="2850018"/>
              <a:ext cx="47636" cy="42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30" y="2820"/>
                  </a:moveTo>
                  <a:lnTo>
                    <a:pt x="3175" y="0"/>
                  </a:lnTo>
                  <a:lnTo>
                    <a:pt x="0" y="4621"/>
                  </a:lnTo>
                  <a:lnTo>
                    <a:pt x="4230" y="10217"/>
                  </a:lnTo>
                  <a:lnTo>
                    <a:pt x="4401" y="19722"/>
                  </a:lnTo>
                  <a:lnTo>
                    <a:pt x="14203" y="21600"/>
                  </a:lnTo>
                  <a:lnTo>
                    <a:pt x="18813" y="14767"/>
                  </a:lnTo>
                  <a:lnTo>
                    <a:pt x="21600" y="929"/>
                  </a:lnTo>
                  <a:lnTo>
                    <a:pt x="15130" y="282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6" name="íŝ1îḋé">
              <a:extLst>
                <a:ext uri="{FF2B5EF4-FFF2-40B4-BE49-F238E27FC236}">
                  <a16:creationId xmlns:a16="http://schemas.microsoft.com/office/drawing/2014/main" id="{E94A571D-1AF7-436D-93A0-39F83D398788}"/>
                </a:ext>
              </a:extLst>
            </p:cNvPr>
            <p:cNvSpPr/>
            <p:nvPr/>
          </p:nvSpPr>
          <p:spPr>
            <a:xfrm>
              <a:off x="9703522" y="2858648"/>
              <a:ext cx="58652" cy="8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79" y="0"/>
                  </a:moveTo>
                  <a:lnTo>
                    <a:pt x="10237" y="2528"/>
                  </a:lnTo>
                  <a:lnTo>
                    <a:pt x="16136" y="4696"/>
                  </a:lnTo>
                  <a:lnTo>
                    <a:pt x="19977" y="6514"/>
                  </a:lnTo>
                  <a:lnTo>
                    <a:pt x="19602" y="11221"/>
                  </a:lnTo>
                  <a:lnTo>
                    <a:pt x="20976" y="14878"/>
                  </a:lnTo>
                  <a:lnTo>
                    <a:pt x="21600" y="19246"/>
                  </a:lnTo>
                  <a:lnTo>
                    <a:pt x="18618" y="21600"/>
                  </a:lnTo>
                  <a:lnTo>
                    <a:pt x="11299" y="20100"/>
                  </a:lnTo>
                  <a:lnTo>
                    <a:pt x="11672" y="15196"/>
                  </a:lnTo>
                  <a:lnTo>
                    <a:pt x="4821" y="10992"/>
                  </a:lnTo>
                  <a:lnTo>
                    <a:pt x="1366" y="8562"/>
                  </a:lnTo>
                  <a:lnTo>
                    <a:pt x="0" y="4533"/>
                  </a:lnTo>
                  <a:lnTo>
                    <a:pt x="5179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7" name="ísḷíḋè">
              <a:extLst>
                <a:ext uri="{FF2B5EF4-FFF2-40B4-BE49-F238E27FC236}">
                  <a16:creationId xmlns:a16="http://schemas.microsoft.com/office/drawing/2014/main" id="{6DE82246-29F9-4542-8537-A7DACBA9CA74}"/>
                </a:ext>
              </a:extLst>
            </p:cNvPr>
            <p:cNvSpPr/>
            <p:nvPr/>
          </p:nvSpPr>
          <p:spPr>
            <a:xfrm>
              <a:off x="9478424" y="3163043"/>
              <a:ext cx="55804" cy="107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extrusionOk="0">
                  <a:moveTo>
                    <a:pt x="10688" y="0"/>
                  </a:moveTo>
                  <a:lnTo>
                    <a:pt x="7165" y="3027"/>
                  </a:lnTo>
                  <a:lnTo>
                    <a:pt x="5618" y="8797"/>
                  </a:lnTo>
                  <a:lnTo>
                    <a:pt x="0" y="12556"/>
                  </a:lnTo>
                  <a:lnTo>
                    <a:pt x="2313" y="15996"/>
                  </a:lnTo>
                  <a:lnTo>
                    <a:pt x="6119" y="18152"/>
                  </a:lnTo>
                  <a:lnTo>
                    <a:pt x="12017" y="21600"/>
                  </a:lnTo>
                  <a:lnTo>
                    <a:pt x="18421" y="20856"/>
                  </a:lnTo>
                  <a:lnTo>
                    <a:pt x="19994" y="15920"/>
                  </a:lnTo>
                  <a:lnTo>
                    <a:pt x="19601" y="12480"/>
                  </a:lnTo>
                  <a:cubicBezTo>
                    <a:pt x="20082" y="11316"/>
                    <a:pt x="20475" y="10143"/>
                    <a:pt x="20780" y="8963"/>
                  </a:cubicBezTo>
                  <a:cubicBezTo>
                    <a:pt x="21337" y="6812"/>
                    <a:pt x="21600" y="4643"/>
                    <a:pt x="21567" y="2472"/>
                  </a:cubicBezTo>
                  <a:lnTo>
                    <a:pt x="10688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8" name="ïSľíḓè">
              <a:extLst>
                <a:ext uri="{FF2B5EF4-FFF2-40B4-BE49-F238E27FC236}">
                  <a16:creationId xmlns:a16="http://schemas.microsoft.com/office/drawing/2014/main" id="{71AF3824-589E-431F-B417-67B3F0527A88}"/>
                </a:ext>
              </a:extLst>
            </p:cNvPr>
            <p:cNvSpPr/>
            <p:nvPr/>
          </p:nvSpPr>
          <p:spPr>
            <a:xfrm>
              <a:off x="9135285" y="3359667"/>
              <a:ext cx="61216" cy="64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37" y="806"/>
                  </a:moveTo>
                  <a:lnTo>
                    <a:pt x="13014" y="0"/>
                  </a:lnTo>
                  <a:lnTo>
                    <a:pt x="4311" y="2387"/>
                  </a:lnTo>
                  <a:lnTo>
                    <a:pt x="1595" y="5661"/>
                  </a:lnTo>
                  <a:lnTo>
                    <a:pt x="0" y="10054"/>
                  </a:lnTo>
                  <a:lnTo>
                    <a:pt x="1800" y="15494"/>
                  </a:lnTo>
                  <a:lnTo>
                    <a:pt x="5016" y="21600"/>
                  </a:lnTo>
                  <a:lnTo>
                    <a:pt x="11327" y="20806"/>
                  </a:lnTo>
                  <a:lnTo>
                    <a:pt x="13480" y="14360"/>
                  </a:lnTo>
                  <a:lnTo>
                    <a:pt x="21600" y="6554"/>
                  </a:lnTo>
                  <a:lnTo>
                    <a:pt x="20237" y="806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9" name="iṧḷiďe">
              <a:extLst>
                <a:ext uri="{FF2B5EF4-FFF2-40B4-BE49-F238E27FC236}">
                  <a16:creationId xmlns:a16="http://schemas.microsoft.com/office/drawing/2014/main" id="{6A42BB70-863D-4876-8668-23D99333068E}"/>
                </a:ext>
              </a:extLst>
            </p:cNvPr>
            <p:cNvSpPr/>
            <p:nvPr/>
          </p:nvSpPr>
          <p:spPr>
            <a:xfrm>
              <a:off x="9517257" y="3403769"/>
              <a:ext cx="158867" cy="207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05" y="214"/>
                  </a:moveTo>
                  <a:lnTo>
                    <a:pt x="2995" y="0"/>
                  </a:lnTo>
                  <a:lnTo>
                    <a:pt x="2584" y="2552"/>
                  </a:lnTo>
                  <a:lnTo>
                    <a:pt x="3044" y="4581"/>
                  </a:lnTo>
                  <a:lnTo>
                    <a:pt x="2030" y="7340"/>
                  </a:lnTo>
                  <a:lnTo>
                    <a:pt x="0" y="9509"/>
                  </a:lnTo>
                  <a:cubicBezTo>
                    <a:pt x="160" y="10395"/>
                    <a:pt x="581" y="11243"/>
                    <a:pt x="1232" y="11988"/>
                  </a:cubicBezTo>
                  <a:cubicBezTo>
                    <a:pt x="2023" y="12895"/>
                    <a:pt x="3124" y="13621"/>
                    <a:pt x="4418" y="14087"/>
                  </a:cubicBezTo>
                  <a:lnTo>
                    <a:pt x="5236" y="15133"/>
                  </a:lnTo>
                  <a:lnTo>
                    <a:pt x="7310" y="17966"/>
                  </a:lnTo>
                  <a:lnTo>
                    <a:pt x="8555" y="18981"/>
                  </a:lnTo>
                  <a:lnTo>
                    <a:pt x="11367" y="20065"/>
                  </a:lnTo>
                  <a:lnTo>
                    <a:pt x="14409" y="20170"/>
                  </a:lnTo>
                  <a:lnTo>
                    <a:pt x="16201" y="20275"/>
                  </a:lnTo>
                  <a:lnTo>
                    <a:pt x="18690" y="21010"/>
                  </a:lnTo>
                  <a:lnTo>
                    <a:pt x="21410" y="21600"/>
                  </a:lnTo>
                  <a:lnTo>
                    <a:pt x="21600" y="19654"/>
                  </a:lnTo>
                  <a:lnTo>
                    <a:pt x="20730" y="18749"/>
                  </a:lnTo>
                  <a:lnTo>
                    <a:pt x="19543" y="17743"/>
                  </a:lnTo>
                  <a:lnTo>
                    <a:pt x="15953" y="18233"/>
                  </a:lnTo>
                  <a:cubicBezTo>
                    <a:pt x="15448" y="18445"/>
                    <a:pt x="14862" y="18519"/>
                    <a:pt x="14294" y="18443"/>
                  </a:cubicBezTo>
                  <a:cubicBezTo>
                    <a:pt x="13070" y="18278"/>
                    <a:pt x="12157" y="17495"/>
                    <a:pt x="12093" y="16553"/>
                  </a:cubicBezTo>
                  <a:lnTo>
                    <a:pt x="9471" y="15298"/>
                  </a:lnTo>
                  <a:lnTo>
                    <a:pt x="8693" y="14218"/>
                  </a:lnTo>
                  <a:lnTo>
                    <a:pt x="8601" y="12924"/>
                  </a:lnTo>
                  <a:cubicBezTo>
                    <a:pt x="9108" y="12238"/>
                    <a:pt x="9615" y="11551"/>
                    <a:pt x="10122" y="10864"/>
                  </a:cubicBezTo>
                  <a:cubicBezTo>
                    <a:pt x="10531" y="10309"/>
                    <a:pt x="10940" y="9754"/>
                    <a:pt x="11349" y="9198"/>
                  </a:cubicBezTo>
                  <a:lnTo>
                    <a:pt x="11759" y="7593"/>
                  </a:lnTo>
                  <a:lnTo>
                    <a:pt x="9915" y="5459"/>
                  </a:lnTo>
                  <a:lnTo>
                    <a:pt x="8117" y="3260"/>
                  </a:lnTo>
                  <a:lnTo>
                    <a:pt x="6205" y="214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0" name="íšḷíďè">
              <a:extLst>
                <a:ext uri="{FF2B5EF4-FFF2-40B4-BE49-F238E27FC236}">
                  <a16:creationId xmlns:a16="http://schemas.microsoft.com/office/drawing/2014/main" id="{613276A2-609B-4C05-8E86-63F6FA7483CF}"/>
                </a:ext>
              </a:extLst>
            </p:cNvPr>
            <p:cNvSpPr/>
            <p:nvPr/>
          </p:nvSpPr>
          <p:spPr>
            <a:xfrm>
              <a:off x="9453604" y="3685864"/>
              <a:ext cx="89307" cy="96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5" h="19908" extrusionOk="0">
                  <a:moveTo>
                    <a:pt x="17580" y="0"/>
                  </a:moveTo>
                  <a:lnTo>
                    <a:pt x="14738" y="1728"/>
                  </a:lnTo>
                  <a:lnTo>
                    <a:pt x="10679" y="5098"/>
                  </a:lnTo>
                  <a:lnTo>
                    <a:pt x="8216" y="7569"/>
                  </a:lnTo>
                  <a:lnTo>
                    <a:pt x="8222" y="12060"/>
                  </a:lnTo>
                  <a:lnTo>
                    <a:pt x="5046" y="14125"/>
                  </a:lnTo>
                  <a:cubicBezTo>
                    <a:pt x="3326" y="12967"/>
                    <a:pt x="832" y="13677"/>
                    <a:pt x="191" y="15507"/>
                  </a:cubicBezTo>
                  <a:cubicBezTo>
                    <a:pt x="-1095" y="19179"/>
                    <a:pt x="4427" y="21600"/>
                    <a:pt x="6929" y="18462"/>
                  </a:cubicBezTo>
                  <a:lnTo>
                    <a:pt x="10638" y="16258"/>
                  </a:lnTo>
                  <a:lnTo>
                    <a:pt x="12739" y="13426"/>
                  </a:lnTo>
                  <a:lnTo>
                    <a:pt x="14530" y="11490"/>
                  </a:lnTo>
                  <a:lnTo>
                    <a:pt x="18733" y="6592"/>
                  </a:lnTo>
                  <a:lnTo>
                    <a:pt x="20505" y="1980"/>
                  </a:lnTo>
                  <a:lnTo>
                    <a:pt x="17580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1" name="iṡľïḓè">
              <a:extLst>
                <a:ext uri="{FF2B5EF4-FFF2-40B4-BE49-F238E27FC236}">
                  <a16:creationId xmlns:a16="http://schemas.microsoft.com/office/drawing/2014/main" id="{4E26E3C6-73E5-4F2F-8355-FB655F912F4C}"/>
                </a:ext>
              </a:extLst>
            </p:cNvPr>
            <p:cNvSpPr/>
            <p:nvPr/>
          </p:nvSpPr>
          <p:spPr>
            <a:xfrm>
              <a:off x="9553899" y="3604386"/>
              <a:ext cx="41967" cy="41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24" y="0"/>
                  </a:moveTo>
                  <a:lnTo>
                    <a:pt x="0" y="3997"/>
                  </a:lnTo>
                  <a:lnTo>
                    <a:pt x="7260" y="15507"/>
                  </a:lnTo>
                  <a:lnTo>
                    <a:pt x="11327" y="21600"/>
                  </a:lnTo>
                  <a:lnTo>
                    <a:pt x="21600" y="21076"/>
                  </a:lnTo>
                  <a:lnTo>
                    <a:pt x="15668" y="7101"/>
                  </a:lnTo>
                  <a:lnTo>
                    <a:pt x="5824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2" name="ïSľîḋê">
              <a:extLst>
                <a:ext uri="{FF2B5EF4-FFF2-40B4-BE49-F238E27FC236}">
                  <a16:creationId xmlns:a16="http://schemas.microsoft.com/office/drawing/2014/main" id="{0F3E55E9-599D-458F-A9FA-DAD4419BAD9A}"/>
                </a:ext>
              </a:extLst>
            </p:cNvPr>
            <p:cNvSpPr/>
            <p:nvPr/>
          </p:nvSpPr>
          <p:spPr>
            <a:xfrm>
              <a:off x="9690104" y="3635830"/>
              <a:ext cx="70568" cy="49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12" y="90"/>
                  </a:moveTo>
                  <a:lnTo>
                    <a:pt x="0" y="1424"/>
                  </a:lnTo>
                  <a:lnTo>
                    <a:pt x="3236" y="8466"/>
                  </a:lnTo>
                  <a:lnTo>
                    <a:pt x="8121" y="17785"/>
                  </a:lnTo>
                  <a:lnTo>
                    <a:pt x="13518" y="21155"/>
                  </a:lnTo>
                  <a:lnTo>
                    <a:pt x="21600" y="21600"/>
                  </a:lnTo>
                  <a:lnTo>
                    <a:pt x="17669" y="11727"/>
                  </a:lnTo>
                  <a:lnTo>
                    <a:pt x="14063" y="7299"/>
                  </a:lnTo>
                  <a:lnTo>
                    <a:pt x="10768" y="6411"/>
                  </a:lnTo>
                  <a:lnTo>
                    <a:pt x="7589" y="0"/>
                  </a:lnTo>
                  <a:lnTo>
                    <a:pt x="3112" y="9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3" name="íş1îḑê">
              <a:extLst>
                <a:ext uri="{FF2B5EF4-FFF2-40B4-BE49-F238E27FC236}">
                  <a16:creationId xmlns:a16="http://schemas.microsoft.com/office/drawing/2014/main" id="{B63435B8-66A8-4765-B47B-EEC36802A16A}"/>
                </a:ext>
              </a:extLst>
            </p:cNvPr>
            <p:cNvSpPr/>
            <p:nvPr/>
          </p:nvSpPr>
          <p:spPr>
            <a:xfrm>
              <a:off x="9646111" y="3565738"/>
              <a:ext cx="19467" cy="2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04" y="4234"/>
                  </a:moveTo>
                  <a:lnTo>
                    <a:pt x="5083" y="0"/>
                  </a:lnTo>
                  <a:lnTo>
                    <a:pt x="0" y="11342"/>
                  </a:lnTo>
                  <a:lnTo>
                    <a:pt x="21600" y="21600"/>
                  </a:lnTo>
                  <a:lnTo>
                    <a:pt x="20404" y="4234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4" name="îṩ1îḑè">
              <a:extLst>
                <a:ext uri="{FF2B5EF4-FFF2-40B4-BE49-F238E27FC236}">
                  <a16:creationId xmlns:a16="http://schemas.microsoft.com/office/drawing/2014/main" id="{DE1869AC-D0C5-4EDA-8C9A-E79E31610A44}"/>
                </a:ext>
              </a:extLst>
            </p:cNvPr>
            <p:cNvSpPr/>
            <p:nvPr/>
          </p:nvSpPr>
          <p:spPr>
            <a:xfrm>
              <a:off x="9594891" y="3654803"/>
              <a:ext cx="47691" cy="48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99" y="3302"/>
                  </a:moveTo>
                  <a:cubicBezTo>
                    <a:pt x="9224" y="3989"/>
                    <a:pt x="8549" y="4676"/>
                    <a:pt x="7875" y="5363"/>
                  </a:cubicBezTo>
                  <a:cubicBezTo>
                    <a:pt x="7200" y="6049"/>
                    <a:pt x="6525" y="6736"/>
                    <a:pt x="5850" y="7423"/>
                  </a:cubicBezTo>
                  <a:lnTo>
                    <a:pt x="0" y="13749"/>
                  </a:lnTo>
                  <a:lnTo>
                    <a:pt x="5955" y="20264"/>
                  </a:lnTo>
                  <a:lnTo>
                    <a:pt x="13153" y="21600"/>
                  </a:lnTo>
                  <a:lnTo>
                    <a:pt x="16685" y="18073"/>
                  </a:lnTo>
                  <a:lnTo>
                    <a:pt x="16244" y="11856"/>
                  </a:lnTo>
                  <a:lnTo>
                    <a:pt x="21600" y="2243"/>
                  </a:lnTo>
                  <a:lnTo>
                    <a:pt x="15783" y="0"/>
                  </a:lnTo>
                  <a:lnTo>
                    <a:pt x="9899" y="3302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5" name="ï$ḷïḋè">
              <a:extLst>
                <a:ext uri="{FF2B5EF4-FFF2-40B4-BE49-F238E27FC236}">
                  <a16:creationId xmlns:a16="http://schemas.microsoft.com/office/drawing/2014/main" id="{56592121-A892-4E47-AD25-25A1CE7BBE70}"/>
                </a:ext>
              </a:extLst>
            </p:cNvPr>
            <p:cNvSpPr/>
            <p:nvPr/>
          </p:nvSpPr>
          <p:spPr>
            <a:xfrm>
              <a:off x="9632393" y="3706816"/>
              <a:ext cx="37284" cy="54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80" y="0"/>
                  </a:moveTo>
                  <a:lnTo>
                    <a:pt x="5492" y="4637"/>
                  </a:lnTo>
                  <a:lnTo>
                    <a:pt x="0" y="9562"/>
                  </a:lnTo>
                  <a:lnTo>
                    <a:pt x="532" y="14978"/>
                  </a:lnTo>
                  <a:lnTo>
                    <a:pt x="5198" y="17362"/>
                  </a:lnTo>
                  <a:lnTo>
                    <a:pt x="8142" y="21600"/>
                  </a:lnTo>
                  <a:lnTo>
                    <a:pt x="17499" y="19994"/>
                  </a:lnTo>
                  <a:lnTo>
                    <a:pt x="17499" y="13520"/>
                  </a:lnTo>
                  <a:lnTo>
                    <a:pt x="21600" y="9579"/>
                  </a:lnTo>
                  <a:lnTo>
                    <a:pt x="19856" y="4413"/>
                  </a:lnTo>
                  <a:lnTo>
                    <a:pt x="14429" y="2161"/>
                  </a:lnTo>
                  <a:lnTo>
                    <a:pt x="7580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6" name="ïşlídê">
              <a:extLst>
                <a:ext uri="{FF2B5EF4-FFF2-40B4-BE49-F238E27FC236}">
                  <a16:creationId xmlns:a16="http://schemas.microsoft.com/office/drawing/2014/main" id="{869FBF0B-B8B1-4BEE-B83F-D236F758F0C5}"/>
                </a:ext>
              </a:extLst>
            </p:cNvPr>
            <p:cNvSpPr/>
            <p:nvPr/>
          </p:nvSpPr>
          <p:spPr>
            <a:xfrm>
              <a:off x="9681665" y="3678031"/>
              <a:ext cx="29941" cy="5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74" y="2282"/>
                  </a:moveTo>
                  <a:lnTo>
                    <a:pt x="2301" y="0"/>
                  </a:lnTo>
                  <a:lnTo>
                    <a:pt x="0" y="4114"/>
                  </a:lnTo>
                  <a:lnTo>
                    <a:pt x="8942" y="8249"/>
                  </a:lnTo>
                  <a:lnTo>
                    <a:pt x="10410" y="16662"/>
                  </a:lnTo>
                  <a:lnTo>
                    <a:pt x="13285" y="21600"/>
                  </a:lnTo>
                  <a:lnTo>
                    <a:pt x="21600" y="19354"/>
                  </a:lnTo>
                  <a:lnTo>
                    <a:pt x="20132" y="10993"/>
                  </a:lnTo>
                  <a:lnTo>
                    <a:pt x="10374" y="2282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7" name="ïSliḑé">
              <a:extLst>
                <a:ext uri="{FF2B5EF4-FFF2-40B4-BE49-F238E27FC236}">
                  <a16:creationId xmlns:a16="http://schemas.microsoft.com/office/drawing/2014/main" id="{5FE11FEF-1753-4BC5-8133-FD7A509C8EF2}"/>
                </a:ext>
              </a:extLst>
            </p:cNvPr>
            <p:cNvSpPr/>
            <p:nvPr/>
          </p:nvSpPr>
          <p:spPr>
            <a:xfrm>
              <a:off x="9628583" y="3726518"/>
              <a:ext cx="162677" cy="15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extrusionOk="0">
                  <a:moveTo>
                    <a:pt x="15618" y="0"/>
                  </a:moveTo>
                  <a:lnTo>
                    <a:pt x="14068" y="137"/>
                  </a:lnTo>
                  <a:lnTo>
                    <a:pt x="13901" y="3471"/>
                  </a:lnTo>
                  <a:lnTo>
                    <a:pt x="11653" y="5499"/>
                  </a:lnTo>
                  <a:lnTo>
                    <a:pt x="9433" y="7154"/>
                  </a:lnTo>
                  <a:lnTo>
                    <a:pt x="8019" y="8935"/>
                  </a:lnTo>
                  <a:lnTo>
                    <a:pt x="6129" y="8803"/>
                  </a:lnTo>
                  <a:lnTo>
                    <a:pt x="4020" y="7291"/>
                  </a:lnTo>
                  <a:lnTo>
                    <a:pt x="1658" y="8253"/>
                  </a:lnTo>
                  <a:lnTo>
                    <a:pt x="1029" y="10864"/>
                  </a:lnTo>
                  <a:lnTo>
                    <a:pt x="0" y="12771"/>
                  </a:lnTo>
                  <a:lnTo>
                    <a:pt x="3621" y="12908"/>
                  </a:lnTo>
                  <a:lnTo>
                    <a:pt x="5425" y="10801"/>
                  </a:lnTo>
                  <a:lnTo>
                    <a:pt x="6970" y="11345"/>
                  </a:lnTo>
                  <a:lnTo>
                    <a:pt x="8696" y="13544"/>
                  </a:lnTo>
                  <a:lnTo>
                    <a:pt x="8696" y="16286"/>
                  </a:lnTo>
                  <a:lnTo>
                    <a:pt x="10584" y="19825"/>
                  </a:lnTo>
                  <a:lnTo>
                    <a:pt x="11691" y="21600"/>
                  </a:lnTo>
                  <a:lnTo>
                    <a:pt x="13329" y="20592"/>
                  </a:lnTo>
                  <a:lnTo>
                    <a:pt x="14785" y="19539"/>
                  </a:lnTo>
                  <a:lnTo>
                    <a:pt x="16955" y="20226"/>
                  </a:lnTo>
                  <a:lnTo>
                    <a:pt x="17088" y="18955"/>
                  </a:lnTo>
                  <a:lnTo>
                    <a:pt x="14658" y="17037"/>
                  </a:lnTo>
                  <a:lnTo>
                    <a:pt x="14525" y="14747"/>
                  </a:lnTo>
                  <a:lnTo>
                    <a:pt x="15986" y="13831"/>
                  </a:lnTo>
                  <a:lnTo>
                    <a:pt x="18372" y="14380"/>
                  </a:lnTo>
                  <a:lnTo>
                    <a:pt x="18632" y="17071"/>
                  </a:lnTo>
                  <a:cubicBezTo>
                    <a:pt x="19138" y="17458"/>
                    <a:pt x="19818" y="17494"/>
                    <a:pt x="20359" y="17163"/>
                  </a:cubicBezTo>
                  <a:cubicBezTo>
                    <a:pt x="21600" y="16403"/>
                    <a:pt x="21524" y="14520"/>
                    <a:pt x="20226" y="13871"/>
                  </a:cubicBezTo>
                  <a:cubicBezTo>
                    <a:pt x="19707" y="12622"/>
                    <a:pt x="19161" y="11385"/>
                    <a:pt x="18588" y="10161"/>
                  </a:cubicBezTo>
                  <a:cubicBezTo>
                    <a:pt x="18105" y="9128"/>
                    <a:pt x="17603" y="8105"/>
                    <a:pt x="17082" y="7092"/>
                  </a:cubicBezTo>
                  <a:lnTo>
                    <a:pt x="16551" y="3382"/>
                  </a:lnTo>
                  <a:lnTo>
                    <a:pt x="15618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8" name="iṩľîḓe">
              <a:extLst>
                <a:ext uri="{FF2B5EF4-FFF2-40B4-BE49-F238E27FC236}">
                  <a16:creationId xmlns:a16="http://schemas.microsoft.com/office/drawing/2014/main" id="{04A4CAB9-B7F1-46A3-9C10-A8C224A15052}"/>
                </a:ext>
              </a:extLst>
            </p:cNvPr>
            <p:cNvSpPr/>
            <p:nvPr/>
          </p:nvSpPr>
          <p:spPr>
            <a:xfrm>
              <a:off x="9187751" y="3843193"/>
              <a:ext cx="329761" cy="38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93" y="182"/>
                  </a:moveTo>
                  <a:lnTo>
                    <a:pt x="19070" y="0"/>
                  </a:lnTo>
                  <a:lnTo>
                    <a:pt x="20340" y="1335"/>
                  </a:lnTo>
                  <a:lnTo>
                    <a:pt x="21003" y="2362"/>
                  </a:lnTo>
                  <a:lnTo>
                    <a:pt x="21600" y="2990"/>
                  </a:lnTo>
                  <a:lnTo>
                    <a:pt x="21001" y="3848"/>
                  </a:lnTo>
                  <a:lnTo>
                    <a:pt x="20512" y="4459"/>
                  </a:lnTo>
                  <a:lnTo>
                    <a:pt x="19915" y="5222"/>
                  </a:lnTo>
                  <a:lnTo>
                    <a:pt x="19382" y="6290"/>
                  </a:lnTo>
                  <a:lnTo>
                    <a:pt x="19382" y="7432"/>
                  </a:lnTo>
                  <a:lnTo>
                    <a:pt x="19626" y="8233"/>
                  </a:lnTo>
                  <a:lnTo>
                    <a:pt x="20490" y="9318"/>
                  </a:lnTo>
                  <a:lnTo>
                    <a:pt x="21464" y="10423"/>
                  </a:lnTo>
                  <a:lnTo>
                    <a:pt x="21531" y="12044"/>
                  </a:lnTo>
                  <a:lnTo>
                    <a:pt x="19671" y="12598"/>
                  </a:lnTo>
                  <a:lnTo>
                    <a:pt x="19271" y="13509"/>
                  </a:lnTo>
                  <a:lnTo>
                    <a:pt x="19427" y="14768"/>
                  </a:lnTo>
                  <a:lnTo>
                    <a:pt x="18783" y="15910"/>
                  </a:lnTo>
                  <a:lnTo>
                    <a:pt x="18030" y="16900"/>
                  </a:lnTo>
                  <a:lnTo>
                    <a:pt x="16831" y="17925"/>
                  </a:lnTo>
                  <a:lnTo>
                    <a:pt x="16378" y="19125"/>
                  </a:lnTo>
                  <a:lnTo>
                    <a:pt x="15584" y="20935"/>
                  </a:lnTo>
                  <a:lnTo>
                    <a:pt x="14482" y="21600"/>
                  </a:lnTo>
                  <a:lnTo>
                    <a:pt x="13585" y="21028"/>
                  </a:lnTo>
                  <a:lnTo>
                    <a:pt x="12212" y="20589"/>
                  </a:lnTo>
                  <a:lnTo>
                    <a:pt x="11498" y="20436"/>
                  </a:lnTo>
                  <a:lnTo>
                    <a:pt x="10252" y="20665"/>
                  </a:lnTo>
                  <a:lnTo>
                    <a:pt x="9540" y="20665"/>
                  </a:lnTo>
                  <a:lnTo>
                    <a:pt x="7603" y="20436"/>
                  </a:lnTo>
                  <a:lnTo>
                    <a:pt x="6274" y="20172"/>
                  </a:lnTo>
                  <a:lnTo>
                    <a:pt x="4280" y="19885"/>
                  </a:lnTo>
                  <a:lnTo>
                    <a:pt x="3374" y="19375"/>
                  </a:lnTo>
                  <a:lnTo>
                    <a:pt x="2783" y="17734"/>
                  </a:lnTo>
                  <a:lnTo>
                    <a:pt x="1530" y="16227"/>
                  </a:lnTo>
                  <a:cubicBezTo>
                    <a:pt x="1300" y="15735"/>
                    <a:pt x="1078" y="15241"/>
                    <a:pt x="863" y="14744"/>
                  </a:cubicBezTo>
                  <a:cubicBezTo>
                    <a:pt x="560" y="14044"/>
                    <a:pt x="273" y="13340"/>
                    <a:pt x="0" y="12631"/>
                  </a:cubicBezTo>
                  <a:lnTo>
                    <a:pt x="197" y="11603"/>
                  </a:lnTo>
                  <a:lnTo>
                    <a:pt x="1259" y="10406"/>
                  </a:lnTo>
                  <a:lnTo>
                    <a:pt x="2436" y="9948"/>
                  </a:lnTo>
                  <a:lnTo>
                    <a:pt x="2902" y="10864"/>
                  </a:lnTo>
                  <a:lnTo>
                    <a:pt x="3946" y="11529"/>
                  </a:lnTo>
                  <a:lnTo>
                    <a:pt x="4323" y="10976"/>
                  </a:lnTo>
                  <a:lnTo>
                    <a:pt x="4723" y="9946"/>
                  </a:lnTo>
                  <a:lnTo>
                    <a:pt x="5431" y="9223"/>
                  </a:lnTo>
                  <a:lnTo>
                    <a:pt x="6230" y="8765"/>
                  </a:lnTo>
                  <a:lnTo>
                    <a:pt x="7338" y="8307"/>
                  </a:lnTo>
                  <a:lnTo>
                    <a:pt x="8604" y="7735"/>
                  </a:lnTo>
                  <a:lnTo>
                    <a:pt x="9378" y="7184"/>
                  </a:lnTo>
                  <a:lnTo>
                    <a:pt x="10242" y="5586"/>
                  </a:lnTo>
                  <a:lnTo>
                    <a:pt x="10927" y="5033"/>
                  </a:lnTo>
                  <a:lnTo>
                    <a:pt x="11838" y="4480"/>
                  </a:lnTo>
                  <a:lnTo>
                    <a:pt x="12570" y="4251"/>
                  </a:lnTo>
                  <a:lnTo>
                    <a:pt x="13392" y="4041"/>
                  </a:lnTo>
                  <a:lnTo>
                    <a:pt x="14386" y="3302"/>
                  </a:lnTo>
                  <a:lnTo>
                    <a:pt x="15319" y="2405"/>
                  </a:lnTo>
                  <a:lnTo>
                    <a:pt x="16229" y="1451"/>
                  </a:lnTo>
                  <a:lnTo>
                    <a:pt x="17693" y="182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9" name="ïŝlïḓè">
              <a:extLst>
                <a:ext uri="{FF2B5EF4-FFF2-40B4-BE49-F238E27FC236}">
                  <a16:creationId xmlns:a16="http://schemas.microsoft.com/office/drawing/2014/main" id="{5E045923-70EE-401F-B874-0CBECA74BEFA}"/>
                </a:ext>
              </a:extLst>
            </p:cNvPr>
            <p:cNvSpPr/>
            <p:nvPr/>
          </p:nvSpPr>
          <p:spPr>
            <a:xfrm>
              <a:off x="9518950" y="4026819"/>
              <a:ext cx="221080" cy="264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"/>
                  </a:moveTo>
                  <a:lnTo>
                    <a:pt x="19302" y="0"/>
                  </a:lnTo>
                  <a:lnTo>
                    <a:pt x="18507" y="1508"/>
                  </a:lnTo>
                  <a:lnTo>
                    <a:pt x="16888" y="2495"/>
                  </a:lnTo>
                  <a:lnTo>
                    <a:pt x="15588" y="2660"/>
                  </a:lnTo>
                  <a:lnTo>
                    <a:pt x="14223" y="1866"/>
                  </a:lnTo>
                  <a:lnTo>
                    <a:pt x="11000" y="1783"/>
                  </a:lnTo>
                  <a:lnTo>
                    <a:pt x="9523" y="1673"/>
                  </a:lnTo>
                  <a:lnTo>
                    <a:pt x="7078" y="1838"/>
                  </a:lnTo>
                  <a:lnTo>
                    <a:pt x="3910" y="2828"/>
                  </a:lnTo>
                  <a:lnTo>
                    <a:pt x="3328" y="4063"/>
                  </a:lnTo>
                  <a:lnTo>
                    <a:pt x="3249" y="6070"/>
                  </a:lnTo>
                  <a:lnTo>
                    <a:pt x="3252" y="8298"/>
                  </a:lnTo>
                  <a:lnTo>
                    <a:pt x="3450" y="9618"/>
                  </a:lnTo>
                  <a:lnTo>
                    <a:pt x="3152" y="10719"/>
                  </a:lnTo>
                  <a:lnTo>
                    <a:pt x="1267" y="12420"/>
                  </a:lnTo>
                  <a:lnTo>
                    <a:pt x="0" y="14236"/>
                  </a:lnTo>
                  <a:lnTo>
                    <a:pt x="998" y="16436"/>
                  </a:lnTo>
                  <a:lnTo>
                    <a:pt x="1891" y="17340"/>
                  </a:lnTo>
                  <a:lnTo>
                    <a:pt x="2289" y="18739"/>
                  </a:lnTo>
                  <a:lnTo>
                    <a:pt x="1593" y="20390"/>
                  </a:lnTo>
                  <a:lnTo>
                    <a:pt x="2388" y="21600"/>
                  </a:lnTo>
                  <a:lnTo>
                    <a:pt x="4442" y="21352"/>
                  </a:lnTo>
                  <a:lnTo>
                    <a:pt x="5237" y="19733"/>
                  </a:lnTo>
                  <a:lnTo>
                    <a:pt x="4342" y="17643"/>
                  </a:lnTo>
                  <a:lnTo>
                    <a:pt x="3945" y="16161"/>
                  </a:lnTo>
                  <a:cubicBezTo>
                    <a:pt x="4074" y="15650"/>
                    <a:pt x="4347" y="15172"/>
                    <a:pt x="4740" y="14765"/>
                  </a:cubicBezTo>
                  <a:cubicBezTo>
                    <a:pt x="5266" y="14220"/>
                    <a:pt x="5984" y="13826"/>
                    <a:pt x="6793" y="13637"/>
                  </a:cubicBezTo>
                  <a:lnTo>
                    <a:pt x="8040" y="13310"/>
                  </a:lnTo>
                  <a:lnTo>
                    <a:pt x="8802" y="14576"/>
                  </a:lnTo>
                  <a:lnTo>
                    <a:pt x="8802" y="16635"/>
                  </a:lnTo>
                  <a:cubicBezTo>
                    <a:pt x="9210" y="17046"/>
                    <a:pt x="9677" y="17415"/>
                    <a:pt x="10193" y="17732"/>
                  </a:cubicBezTo>
                  <a:cubicBezTo>
                    <a:pt x="10742" y="18070"/>
                    <a:pt x="11342" y="18347"/>
                    <a:pt x="11978" y="18557"/>
                  </a:cubicBezTo>
                  <a:cubicBezTo>
                    <a:pt x="12325" y="18437"/>
                    <a:pt x="12624" y="18237"/>
                    <a:pt x="12839" y="17979"/>
                  </a:cubicBezTo>
                  <a:cubicBezTo>
                    <a:pt x="13328" y="17393"/>
                    <a:pt x="13328" y="16616"/>
                    <a:pt x="12839" y="16030"/>
                  </a:cubicBezTo>
                  <a:lnTo>
                    <a:pt x="12209" y="14548"/>
                  </a:lnTo>
                  <a:cubicBezTo>
                    <a:pt x="11711" y="14198"/>
                    <a:pt x="11335" y="13743"/>
                    <a:pt x="11120" y="13231"/>
                  </a:cubicBezTo>
                  <a:cubicBezTo>
                    <a:pt x="10817" y="12506"/>
                    <a:pt x="10852" y="11712"/>
                    <a:pt x="11220" y="11007"/>
                  </a:cubicBezTo>
                  <a:lnTo>
                    <a:pt x="12512" y="9934"/>
                  </a:lnTo>
                  <a:lnTo>
                    <a:pt x="14201" y="9109"/>
                  </a:lnTo>
                  <a:lnTo>
                    <a:pt x="15352" y="8700"/>
                  </a:lnTo>
                  <a:lnTo>
                    <a:pt x="14756" y="7572"/>
                  </a:lnTo>
                  <a:lnTo>
                    <a:pt x="12081" y="7903"/>
                  </a:lnTo>
                  <a:lnTo>
                    <a:pt x="8450" y="9109"/>
                  </a:lnTo>
                  <a:cubicBezTo>
                    <a:pt x="7962" y="9001"/>
                    <a:pt x="7496" y="8834"/>
                    <a:pt x="7067" y="8614"/>
                  </a:cubicBezTo>
                  <a:cubicBezTo>
                    <a:pt x="6290" y="8217"/>
                    <a:pt x="5653" y="7659"/>
                    <a:pt x="5216" y="6995"/>
                  </a:cubicBezTo>
                  <a:cubicBezTo>
                    <a:pt x="5085" y="6422"/>
                    <a:pt x="5085" y="5835"/>
                    <a:pt x="5216" y="5262"/>
                  </a:cubicBezTo>
                  <a:cubicBezTo>
                    <a:pt x="5343" y="4707"/>
                    <a:pt x="5600" y="4165"/>
                    <a:pt x="6106" y="3787"/>
                  </a:cubicBezTo>
                  <a:cubicBezTo>
                    <a:pt x="6720" y="3329"/>
                    <a:pt x="7565" y="3206"/>
                    <a:pt x="8388" y="3154"/>
                  </a:cubicBezTo>
                  <a:cubicBezTo>
                    <a:pt x="9337" y="3095"/>
                    <a:pt x="10291" y="3113"/>
                    <a:pt x="11236" y="3209"/>
                  </a:cubicBezTo>
                  <a:lnTo>
                    <a:pt x="12594" y="3347"/>
                  </a:lnTo>
                  <a:lnTo>
                    <a:pt x="13886" y="3787"/>
                  </a:lnTo>
                  <a:lnTo>
                    <a:pt x="15045" y="4475"/>
                  </a:lnTo>
                  <a:lnTo>
                    <a:pt x="16900" y="4695"/>
                  </a:lnTo>
                  <a:cubicBezTo>
                    <a:pt x="17689" y="4733"/>
                    <a:pt x="18466" y="4527"/>
                    <a:pt x="19083" y="4117"/>
                  </a:cubicBezTo>
                  <a:cubicBezTo>
                    <a:pt x="19535" y="3816"/>
                    <a:pt x="19878" y="3418"/>
                    <a:pt x="20076" y="2965"/>
                  </a:cubicBezTo>
                  <a:lnTo>
                    <a:pt x="21434" y="1511"/>
                  </a:lnTo>
                  <a:lnTo>
                    <a:pt x="21600" y="1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0" name="íṣḻïdé">
              <a:extLst>
                <a:ext uri="{FF2B5EF4-FFF2-40B4-BE49-F238E27FC236}">
                  <a16:creationId xmlns:a16="http://schemas.microsoft.com/office/drawing/2014/main" id="{BB0F19F6-9A39-40C1-8DA6-0166C379F39E}"/>
                </a:ext>
              </a:extLst>
            </p:cNvPr>
            <p:cNvSpPr/>
            <p:nvPr/>
          </p:nvSpPr>
          <p:spPr>
            <a:xfrm>
              <a:off x="9816350" y="3993819"/>
              <a:ext cx="41001" cy="103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55" y="0"/>
                  </a:moveTo>
                  <a:lnTo>
                    <a:pt x="9754" y="981"/>
                  </a:lnTo>
                  <a:lnTo>
                    <a:pt x="6086" y="3566"/>
                  </a:lnTo>
                  <a:lnTo>
                    <a:pt x="1417" y="5861"/>
                  </a:lnTo>
                  <a:lnTo>
                    <a:pt x="4076" y="9434"/>
                  </a:lnTo>
                  <a:lnTo>
                    <a:pt x="6254" y="12097"/>
                  </a:lnTo>
                  <a:lnTo>
                    <a:pt x="3575" y="14050"/>
                  </a:lnTo>
                  <a:lnTo>
                    <a:pt x="383" y="15872"/>
                  </a:lnTo>
                  <a:lnTo>
                    <a:pt x="0" y="19016"/>
                  </a:lnTo>
                  <a:lnTo>
                    <a:pt x="9298" y="21600"/>
                  </a:lnTo>
                  <a:lnTo>
                    <a:pt x="16777" y="20549"/>
                  </a:lnTo>
                  <a:lnTo>
                    <a:pt x="17849" y="16774"/>
                  </a:lnTo>
                  <a:lnTo>
                    <a:pt x="17849" y="12999"/>
                  </a:lnTo>
                  <a:lnTo>
                    <a:pt x="14300" y="9426"/>
                  </a:lnTo>
                  <a:lnTo>
                    <a:pt x="11643" y="6290"/>
                  </a:lnTo>
                  <a:lnTo>
                    <a:pt x="13250" y="4118"/>
                  </a:lnTo>
                  <a:lnTo>
                    <a:pt x="21600" y="2454"/>
                  </a:lnTo>
                  <a:lnTo>
                    <a:pt x="17255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1" name="îšḷïḓè">
              <a:extLst>
                <a:ext uri="{FF2B5EF4-FFF2-40B4-BE49-F238E27FC236}">
                  <a16:creationId xmlns:a16="http://schemas.microsoft.com/office/drawing/2014/main" id="{C8CD6823-B7BE-4C19-A085-C159095C04DE}"/>
                </a:ext>
              </a:extLst>
            </p:cNvPr>
            <p:cNvSpPr/>
            <p:nvPr/>
          </p:nvSpPr>
          <p:spPr>
            <a:xfrm>
              <a:off x="9834437" y="4184237"/>
              <a:ext cx="82580" cy="37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19363" extrusionOk="0">
                  <a:moveTo>
                    <a:pt x="5683" y="318"/>
                  </a:moveTo>
                  <a:lnTo>
                    <a:pt x="1027" y="1360"/>
                  </a:lnTo>
                  <a:lnTo>
                    <a:pt x="0" y="7059"/>
                  </a:lnTo>
                  <a:lnTo>
                    <a:pt x="2914" y="13850"/>
                  </a:lnTo>
                  <a:lnTo>
                    <a:pt x="8729" y="12808"/>
                  </a:lnTo>
                  <a:lnTo>
                    <a:pt x="9876" y="18864"/>
                  </a:lnTo>
                  <a:lnTo>
                    <a:pt x="14356" y="19363"/>
                  </a:lnTo>
                  <a:cubicBezTo>
                    <a:pt x="15680" y="17818"/>
                    <a:pt x="17000" y="16262"/>
                    <a:pt x="18317" y="14697"/>
                  </a:cubicBezTo>
                  <a:cubicBezTo>
                    <a:pt x="19936" y="12772"/>
                    <a:pt x="21600" y="10321"/>
                    <a:pt x="21495" y="6712"/>
                  </a:cubicBezTo>
                  <a:cubicBezTo>
                    <a:pt x="21234" y="-2237"/>
                    <a:pt x="14529" y="-2237"/>
                    <a:pt x="14268" y="6712"/>
                  </a:cubicBezTo>
                  <a:lnTo>
                    <a:pt x="10052" y="5498"/>
                  </a:lnTo>
                  <a:lnTo>
                    <a:pt x="5683" y="318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2" name="îSḻiḓé">
              <a:extLst>
                <a:ext uri="{FF2B5EF4-FFF2-40B4-BE49-F238E27FC236}">
                  <a16:creationId xmlns:a16="http://schemas.microsoft.com/office/drawing/2014/main" id="{53E21E8B-3FBE-42F5-B2AA-9B88041D8155}"/>
                </a:ext>
              </a:extLst>
            </p:cNvPr>
            <p:cNvSpPr/>
            <p:nvPr/>
          </p:nvSpPr>
          <p:spPr>
            <a:xfrm>
              <a:off x="9664278" y="4387494"/>
              <a:ext cx="133525" cy="8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52" y="0"/>
                  </a:moveTo>
                  <a:lnTo>
                    <a:pt x="10628" y="460"/>
                  </a:lnTo>
                  <a:lnTo>
                    <a:pt x="7726" y="4319"/>
                  </a:lnTo>
                  <a:lnTo>
                    <a:pt x="5627" y="8451"/>
                  </a:lnTo>
                  <a:lnTo>
                    <a:pt x="4174" y="14357"/>
                  </a:lnTo>
                  <a:lnTo>
                    <a:pt x="1935" y="16154"/>
                  </a:lnTo>
                  <a:lnTo>
                    <a:pt x="0" y="18468"/>
                  </a:lnTo>
                  <a:lnTo>
                    <a:pt x="1106" y="21600"/>
                  </a:lnTo>
                  <a:lnTo>
                    <a:pt x="6381" y="17839"/>
                  </a:lnTo>
                  <a:lnTo>
                    <a:pt x="8410" y="9597"/>
                  </a:lnTo>
                  <a:lnTo>
                    <a:pt x="11042" y="7530"/>
                  </a:lnTo>
                  <a:lnTo>
                    <a:pt x="13668" y="8597"/>
                  </a:lnTo>
                  <a:lnTo>
                    <a:pt x="17384" y="8597"/>
                  </a:lnTo>
                  <a:lnTo>
                    <a:pt x="21600" y="6531"/>
                  </a:lnTo>
                  <a:lnTo>
                    <a:pt x="19790" y="883"/>
                  </a:lnTo>
                  <a:lnTo>
                    <a:pt x="16677" y="3399"/>
                  </a:lnTo>
                  <a:lnTo>
                    <a:pt x="14152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3" name="îṥḻíḍe">
              <a:extLst>
                <a:ext uri="{FF2B5EF4-FFF2-40B4-BE49-F238E27FC236}">
                  <a16:creationId xmlns:a16="http://schemas.microsoft.com/office/drawing/2014/main" id="{857E4AC2-6A88-4F8F-A89D-78A8CE07B2C4}"/>
                </a:ext>
              </a:extLst>
            </p:cNvPr>
            <p:cNvSpPr/>
            <p:nvPr/>
          </p:nvSpPr>
          <p:spPr>
            <a:xfrm>
              <a:off x="9557284" y="4379124"/>
              <a:ext cx="90437" cy="43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0202" extrusionOk="0">
                  <a:moveTo>
                    <a:pt x="8120" y="1413"/>
                  </a:moveTo>
                  <a:lnTo>
                    <a:pt x="2989" y="0"/>
                  </a:lnTo>
                  <a:lnTo>
                    <a:pt x="0" y="4386"/>
                  </a:lnTo>
                  <a:lnTo>
                    <a:pt x="2074" y="13178"/>
                  </a:lnTo>
                  <a:lnTo>
                    <a:pt x="6156" y="20202"/>
                  </a:lnTo>
                  <a:lnTo>
                    <a:pt x="9392" y="20202"/>
                  </a:lnTo>
                  <a:cubicBezTo>
                    <a:pt x="9507" y="17730"/>
                    <a:pt x="10179" y="15518"/>
                    <a:pt x="11202" y="14238"/>
                  </a:cubicBezTo>
                  <a:cubicBezTo>
                    <a:pt x="12897" y="12117"/>
                    <a:pt x="14975" y="13081"/>
                    <a:pt x="16937" y="12982"/>
                  </a:cubicBezTo>
                  <a:cubicBezTo>
                    <a:pt x="17858" y="12935"/>
                    <a:pt x="18816" y="12577"/>
                    <a:pt x="19418" y="11137"/>
                  </a:cubicBezTo>
                  <a:cubicBezTo>
                    <a:pt x="21600" y="5910"/>
                    <a:pt x="18293" y="-1398"/>
                    <a:pt x="15654" y="2817"/>
                  </a:cubicBezTo>
                  <a:lnTo>
                    <a:pt x="11513" y="7369"/>
                  </a:lnTo>
                  <a:lnTo>
                    <a:pt x="8120" y="1413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4" name="ïsľîďé">
              <a:extLst>
                <a:ext uri="{FF2B5EF4-FFF2-40B4-BE49-F238E27FC236}">
                  <a16:creationId xmlns:a16="http://schemas.microsoft.com/office/drawing/2014/main" id="{CD23C000-86C4-4B7E-AC59-0D6882C8BA6F}"/>
                </a:ext>
              </a:extLst>
            </p:cNvPr>
            <p:cNvSpPr/>
            <p:nvPr/>
          </p:nvSpPr>
          <p:spPr>
            <a:xfrm>
              <a:off x="9429485" y="4387992"/>
              <a:ext cx="74217" cy="35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59" y="1149"/>
                  </a:moveTo>
                  <a:lnTo>
                    <a:pt x="16794" y="1980"/>
                  </a:lnTo>
                  <a:lnTo>
                    <a:pt x="20811" y="5943"/>
                  </a:lnTo>
                  <a:lnTo>
                    <a:pt x="21600" y="15447"/>
                  </a:lnTo>
                  <a:lnTo>
                    <a:pt x="15100" y="14824"/>
                  </a:lnTo>
                  <a:lnTo>
                    <a:pt x="10412" y="21600"/>
                  </a:lnTo>
                  <a:lnTo>
                    <a:pt x="4161" y="15786"/>
                  </a:lnTo>
                  <a:lnTo>
                    <a:pt x="0" y="8515"/>
                  </a:lnTo>
                  <a:lnTo>
                    <a:pt x="3564" y="3114"/>
                  </a:lnTo>
                  <a:lnTo>
                    <a:pt x="8770" y="0"/>
                  </a:lnTo>
                  <a:lnTo>
                    <a:pt x="11859" y="1149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5" name="išlïdé">
              <a:extLst>
                <a:ext uri="{FF2B5EF4-FFF2-40B4-BE49-F238E27FC236}">
                  <a16:creationId xmlns:a16="http://schemas.microsoft.com/office/drawing/2014/main" id="{7F39289E-7943-4447-B9C6-1777F08A415E}"/>
                </a:ext>
              </a:extLst>
            </p:cNvPr>
            <p:cNvSpPr/>
            <p:nvPr/>
          </p:nvSpPr>
          <p:spPr>
            <a:xfrm>
              <a:off x="9520068" y="4428015"/>
              <a:ext cx="55095" cy="31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93" y="1028"/>
                  </a:moveTo>
                  <a:lnTo>
                    <a:pt x="16832" y="971"/>
                  </a:lnTo>
                  <a:lnTo>
                    <a:pt x="20420" y="11208"/>
                  </a:lnTo>
                  <a:lnTo>
                    <a:pt x="21600" y="21600"/>
                  </a:lnTo>
                  <a:lnTo>
                    <a:pt x="16982" y="18870"/>
                  </a:lnTo>
                  <a:lnTo>
                    <a:pt x="11664" y="14489"/>
                  </a:lnTo>
                  <a:lnTo>
                    <a:pt x="5019" y="13095"/>
                  </a:lnTo>
                  <a:lnTo>
                    <a:pt x="0" y="8275"/>
                  </a:lnTo>
                  <a:lnTo>
                    <a:pt x="451" y="0"/>
                  </a:lnTo>
                  <a:lnTo>
                    <a:pt x="7893" y="1028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6" name="ïşḻîḑê">
              <a:extLst>
                <a:ext uri="{FF2B5EF4-FFF2-40B4-BE49-F238E27FC236}">
                  <a16:creationId xmlns:a16="http://schemas.microsoft.com/office/drawing/2014/main" id="{A2BB5A96-8295-4256-9387-67B786202305}"/>
                </a:ext>
              </a:extLst>
            </p:cNvPr>
            <p:cNvSpPr/>
            <p:nvPr/>
          </p:nvSpPr>
          <p:spPr>
            <a:xfrm>
              <a:off x="9067733" y="4304888"/>
              <a:ext cx="331335" cy="94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62" y="0"/>
                  </a:moveTo>
                  <a:lnTo>
                    <a:pt x="5763" y="1193"/>
                  </a:lnTo>
                  <a:lnTo>
                    <a:pt x="7140" y="6505"/>
                  </a:lnTo>
                  <a:lnTo>
                    <a:pt x="8532" y="9504"/>
                  </a:lnTo>
                  <a:lnTo>
                    <a:pt x="10248" y="8812"/>
                  </a:lnTo>
                  <a:lnTo>
                    <a:pt x="11883" y="6582"/>
                  </a:lnTo>
                  <a:lnTo>
                    <a:pt x="13403" y="5274"/>
                  </a:lnTo>
                  <a:lnTo>
                    <a:pt x="14790" y="7803"/>
                  </a:lnTo>
                  <a:lnTo>
                    <a:pt x="15917" y="11562"/>
                  </a:lnTo>
                  <a:lnTo>
                    <a:pt x="17221" y="12706"/>
                  </a:lnTo>
                  <a:lnTo>
                    <a:pt x="18945" y="12706"/>
                  </a:lnTo>
                  <a:lnTo>
                    <a:pt x="21465" y="16859"/>
                  </a:lnTo>
                  <a:lnTo>
                    <a:pt x="21600" y="19533"/>
                  </a:lnTo>
                  <a:lnTo>
                    <a:pt x="21006" y="21369"/>
                  </a:lnTo>
                  <a:lnTo>
                    <a:pt x="19970" y="21600"/>
                  </a:lnTo>
                  <a:lnTo>
                    <a:pt x="18003" y="19138"/>
                  </a:lnTo>
                  <a:lnTo>
                    <a:pt x="15022" y="18215"/>
                  </a:lnTo>
                  <a:lnTo>
                    <a:pt x="11204" y="18215"/>
                  </a:lnTo>
                  <a:lnTo>
                    <a:pt x="9900" y="15985"/>
                  </a:lnTo>
                  <a:lnTo>
                    <a:pt x="8817" y="13601"/>
                  </a:lnTo>
                  <a:lnTo>
                    <a:pt x="7759" y="13380"/>
                  </a:lnTo>
                  <a:lnTo>
                    <a:pt x="6457" y="15686"/>
                  </a:lnTo>
                  <a:cubicBezTo>
                    <a:pt x="6016" y="15792"/>
                    <a:pt x="5574" y="15767"/>
                    <a:pt x="5134" y="15610"/>
                  </a:cubicBezTo>
                  <a:cubicBezTo>
                    <a:pt x="4240" y="15293"/>
                    <a:pt x="3369" y="14440"/>
                    <a:pt x="2559" y="13091"/>
                  </a:cubicBezTo>
                  <a:cubicBezTo>
                    <a:pt x="2427" y="12283"/>
                    <a:pt x="2248" y="11576"/>
                    <a:pt x="2036" y="11014"/>
                  </a:cubicBezTo>
                  <a:cubicBezTo>
                    <a:pt x="1623" y="9923"/>
                    <a:pt x="1105" y="9427"/>
                    <a:pt x="590" y="9629"/>
                  </a:cubicBezTo>
                  <a:lnTo>
                    <a:pt x="0" y="6938"/>
                  </a:lnTo>
                  <a:lnTo>
                    <a:pt x="743" y="3332"/>
                  </a:lnTo>
                  <a:lnTo>
                    <a:pt x="1495" y="2410"/>
                  </a:lnTo>
                  <a:lnTo>
                    <a:pt x="3462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7" name="ïsḷiďé">
              <a:extLst>
                <a:ext uri="{FF2B5EF4-FFF2-40B4-BE49-F238E27FC236}">
                  <a16:creationId xmlns:a16="http://schemas.microsoft.com/office/drawing/2014/main" id="{CEB3CC25-1B27-4FCA-BABA-80D8EA1F1E33}"/>
                </a:ext>
              </a:extLst>
            </p:cNvPr>
            <p:cNvSpPr/>
            <p:nvPr/>
          </p:nvSpPr>
          <p:spPr>
            <a:xfrm>
              <a:off x="8739813" y="3881623"/>
              <a:ext cx="352969" cy="41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4"/>
                  </a:moveTo>
                  <a:lnTo>
                    <a:pt x="993" y="0"/>
                  </a:lnTo>
                  <a:lnTo>
                    <a:pt x="1986" y="598"/>
                  </a:lnTo>
                  <a:lnTo>
                    <a:pt x="2816" y="1157"/>
                  </a:lnTo>
                  <a:lnTo>
                    <a:pt x="4289" y="1420"/>
                  </a:lnTo>
                  <a:lnTo>
                    <a:pt x="5451" y="2210"/>
                  </a:lnTo>
                  <a:lnTo>
                    <a:pt x="5555" y="3015"/>
                  </a:lnTo>
                  <a:lnTo>
                    <a:pt x="6776" y="3171"/>
                  </a:lnTo>
                  <a:lnTo>
                    <a:pt x="7274" y="4172"/>
                  </a:lnTo>
                  <a:lnTo>
                    <a:pt x="7521" y="5067"/>
                  </a:lnTo>
                  <a:lnTo>
                    <a:pt x="8703" y="5646"/>
                  </a:lnTo>
                  <a:lnTo>
                    <a:pt x="10010" y="6313"/>
                  </a:lnTo>
                  <a:lnTo>
                    <a:pt x="11379" y="7204"/>
                  </a:lnTo>
                  <a:lnTo>
                    <a:pt x="13037" y="8026"/>
                  </a:lnTo>
                  <a:lnTo>
                    <a:pt x="14033" y="8799"/>
                  </a:lnTo>
                  <a:lnTo>
                    <a:pt x="14551" y="9185"/>
                  </a:lnTo>
                  <a:lnTo>
                    <a:pt x="15132" y="9746"/>
                  </a:lnTo>
                  <a:lnTo>
                    <a:pt x="15630" y="10424"/>
                  </a:lnTo>
                  <a:lnTo>
                    <a:pt x="15570" y="11405"/>
                  </a:lnTo>
                  <a:lnTo>
                    <a:pt x="15570" y="12087"/>
                  </a:lnTo>
                  <a:lnTo>
                    <a:pt x="16649" y="12471"/>
                  </a:lnTo>
                  <a:lnTo>
                    <a:pt x="17617" y="13079"/>
                  </a:lnTo>
                  <a:lnTo>
                    <a:pt x="17866" y="14746"/>
                  </a:lnTo>
                  <a:lnTo>
                    <a:pt x="19276" y="15306"/>
                  </a:lnTo>
                  <a:lnTo>
                    <a:pt x="20065" y="16197"/>
                  </a:lnTo>
                  <a:lnTo>
                    <a:pt x="20874" y="16512"/>
                  </a:lnTo>
                  <a:lnTo>
                    <a:pt x="21247" y="17881"/>
                  </a:lnTo>
                  <a:lnTo>
                    <a:pt x="21600" y="18880"/>
                  </a:lnTo>
                  <a:lnTo>
                    <a:pt x="20980" y="20073"/>
                  </a:lnTo>
                  <a:lnTo>
                    <a:pt x="19738" y="21284"/>
                  </a:lnTo>
                  <a:lnTo>
                    <a:pt x="18825" y="21600"/>
                  </a:lnTo>
                  <a:lnTo>
                    <a:pt x="17920" y="20918"/>
                  </a:lnTo>
                  <a:lnTo>
                    <a:pt x="16761" y="20657"/>
                  </a:lnTo>
                  <a:lnTo>
                    <a:pt x="16221" y="20130"/>
                  </a:lnTo>
                  <a:lnTo>
                    <a:pt x="15871" y="19375"/>
                  </a:lnTo>
                  <a:lnTo>
                    <a:pt x="14730" y="18518"/>
                  </a:lnTo>
                  <a:lnTo>
                    <a:pt x="12845" y="16958"/>
                  </a:lnTo>
                  <a:cubicBezTo>
                    <a:pt x="12017" y="16567"/>
                    <a:pt x="11468" y="15860"/>
                    <a:pt x="11372" y="15062"/>
                  </a:cubicBezTo>
                  <a:cubicBezTo>
                    <a:pt x="11299" y="14464"/>
                    <a:pt x="11495" y="13846"/>
                    <a:pt x="11270" y="13272"/>
                  </a:cubicBezTo>
                  <a:cubicBezTo>
                    <a:pt x="11040" y="12683"/>
                    <a:pt x="10437" y="12286"/>
                    <a:pt x="9880" y="11886"/>
                  </a:cubicBezTo>
                  <a:cubicBezTo>
                    <a:pt x="9302" y="11470"/>
                    <a:pt x="8755" y="11024"/>
                    <a:pt x="8241" y="10552"/>
                  </a:cubicBezTo>
                  <a:lnTo>
                    <a:pt x="7806" y="8674"/>
                  </a:lnTo>
                  <a:lnTo>
                    <a:pt x="6997" y="7096"/>
                  </a:lnTo>
                  <a:lnTo>
                    <a:pt x="5321" y="5752"/>
                  </a:lnTo>
                  <a:lnTo>
                    <a:pt x="3277" y="4023"/>
                  </a:lnTo>
                  <a:lnTo>
                    <a:pt x="2077" y="3410"/>
                  </a:lnTo>
                  <a:lnTo>
                    <a:pt x="505" y="1818"/>
                  </a:lnTo>
                  <a:lnTo>
                    <a:pt x="256" y="1168"/>
                  </a:lnTo>
                  <a:lnTo>
                    <a:pt x="0" y="184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8" name="iŝḻîḍe">
              <a:extLst>
                <a:ext uri="{FF2B5EF4-FFF2-40B4-BE49-F238E27FC236}">
                  <a16:creationId xmlns:a16="http://schemas.microsoft.com/office/drawing/2014/main" id="{27B90E6C-EDE6-45A4-A348-5DB44E4237A7}"/>
                </a:ext>
              </a:extLst>
            </p:cNvPr>
            <p:cNvSpPr/>
            <p:nvPr/>
          </p:nvSpPr>
          <p:spPr>
            <a:xfrm>
              <a:off x="8199229" y="3742697"/>
              <a:ext cx="76119" cy="11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00" y="0"/>
                  </a:moveTo>
                  <a:lnTo>
                    <a:pt x="8713" y="182"/>
                  </a:lnTo>
                  <a:lnTo>
                    <a:pt x="10921" y="4429"/>
                  </a:lnTo>
                  <a:lnTo>
                    <a:pt x="14685" y="8044"/>
                  </a:lnTo>
                  <a:lnTo>
                    <a:pt x="18425" y="9946"/>
                  </a:lnTo>
                  <a:lnTo>
                    <a:pt x="21600" y="14767"/>
                  </a:lnTo>
                  <a:lnTo>
                    <a:pt x="19964" y="17676"/>
                  </a:lnTo>
                  <a:lnTo>
                    <a:pt x="13230" y="21600"/>
                  </a:lnTo>
                  <a:lnTo>
                    <a:pt x="5665" y="20649"/>
                  </a:lnTo>
                  <a:lnTo>
                    <a:pt x="3657" y="18389"/>
                  </a:lnTo>
                  <a:lnTo>
                    <a:pt x="2585" y="13196"/>
                  </a:lnTo>
                  <a:lnTo>
                    <a:pt x="0" y="7869"/>
                  </a:lnTo>
                  <a:lnTo>
                    <a:pt x="285" y="4698"/>
                  </a:lnTo>
                  <a:lnTo>
                    <a:pt x="4600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9" name="îSlïdê">
              <a:extLst>
                <a:ext uri="{FF2B5EF4-FFF2-40B4-BE49-F238E27FC236}">
                  <a16:creationId xmlns:a16="http://schemas.microsoft.com/office/drawing/2014/main" id="{E34A83C5-8E51-4E99-8E83-C46251BC765A}"/>
                </a:ext>
              </a:extLst>
            </p:cNvPr>
            <p:cNvSpPr/>
            <p:nvPr/>
          </p:nvSpPr>
          <p:spPr>
            <a:xfrm>
              <a:off x="7957224" y="3867942"/>
              <a:ext cx="20203" cy="24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06" y="3000"/>
                  </a:moveTo>
                  <a:lnTo>
                    <a:pt x="21600" y="0"/>
                  </a:lnTo>
                  <a:lnTo>
                    <a:pt x="18445" y="10511"/>
                  </a:lnTo>
                  <a:lnTo>
                    <a:pt x="15227" y="21600"/>
                  </a:lnTo>
                  <a:lnTo>
                    <a:pt x="0" y="20686"/>
                  </a:lnTo>
                  <a:lnTo>
                    <a:pt x="8606" y="300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0" name="işḻiďê">
              <a:extLst>
                <a:ext uri="{FF2B5EF4-FFF2-40B4-BE49-F238E27FC236}">
                  <a16:creationId xmlns:a16="http://schemas.microsoft.com/office/drawing/2014/main" id="{7B43BAA6-7148-413C-AD9B-2D16451AAB4E}"/>
                </a:ext>
              </a:extLst>
            </p:cNvPr>
            <p:cNvSpPr/>
            <p:nvPr/>
          </p:nvSpPr>
          <p:spPr>
            <a:xfrm>
              <a:off x="7953865" y="3917350"/>
              <a:ext cx="21543" cy="2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94" y="0"/>
                  </a:moveTo>
                  <a:lnTo>
                    <a:pt x="0" y="8708"/>
                  </a:lnTo>
                  <a:lnTo>
                    <a:pt x="11400" y="21600"/>
                  </a:lnTo>
                  <a:lnTo>
                    <a:pt x="21600" y="9737"/>
                  </a:lnTo>
                  <a:lnTo>
                    <a:pt x="10494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1" name="iš1íḋé">
              <a:extLst>
                <a:ext uri="{FF2B5EF4-FFF2-40B4-BE49-F238E27FC236}">
                  <a16:creationId xmlns:a16="http://schemas.microsoft.com/office/drawing/2014/main" id="{57A8751E-FE0F-4BFA-AF92-AE6006557810}"/>
                </a:ext>
              </a:extLst>
            </p:cNvPr>
            <p:cNvSpPr/>
            <p:nvPr/>
          </p:nvSpPr>
          <p:spPr>
            <a:xfrm>
              <a:off x="7931635" y="3837005"/>
              <a:ext cx="18834" cy="20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86" y="0"/>
                  </a:moveTo>
                  <a:lnTo>
                    <a:pt x="0" y="12052"/>
                  </a:lnTo>
                  <a:lnTo>
                    <a:pt x="10759" y="21600"/>
                  </a:lnTo>
                  <a:lnTo>
                    <a:pt x="21600" y="9540"/>
                  </a:lnTo>
                  <a:lnTo>
                    <a:pt x="11886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2" name="îṧ1iḍè">
              <a:extLst>
                <a:ext uri="{FF2B5EF4-FFF2-40B4-BE49-F238E27FC236}">
                  <a16:creationId xmlns:a16="http://schemas.microsoft.com/office/drawing/2014/main" id="{E819E500-7190-4C0E-9AD1-1AB4C20E0571}"/>
                </a:ext>
              </a:extLst>
            </p:cNvPr>
            <p:cNvSpPr/>
            <p:nvPr/>
          </p:nvSpPr>
          <p:spPr>
            <a:xfrm>
              <a:off x="7171214" y="3107084"/>
              <a:ext cx="22347" cy="31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26" y="0"/>
                  </a:moveTo>
                  <a:lnTo>
                    <a:pt x="0" y="6738"/>
                  </a:lnTo>
                  <a:lnTo>
                    <a:pt x="6059" y="21600"/>
                  </a:lnTo>
                  <a:lnTo>
                    <a:pt x="21600" y="18596"/>
                  </a:lnTo>
                  <a:lnTo>
                    <a:pt x="18226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3" name="íṧ1ïḍè">
              <a:extLst>
                <a:ext uri="{FF2B5EF4-FFF2-40B4-BE49-F238E27FC236}">
                  <a16:creationId xmlns:a16="http://schemas.microsoft.com/office/drawing/2014/main" id="{8DE606D8-3285-4F49-8A3A-640959CAEAD1}"/>
                </a:ext>
              </a:extLst>
            </p:cNvPr>
            <p:cNvSpPr/>
            <p:nvPr/>
          </p:nvSpPr>
          <p:spPr>
            <a:xfrm>
              <a:off x="6561284" y="2785626"/>
              <a:ext cx="67222" cy="4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19" y="0"/>
                  </a:moveTo>
                  <a:lnTo>
                    <a:pt x="12851" y="4376"/>
                  </a:lnTo>
                  <a:lnTo>
                    <a:pt x="8517" y="6430"/>
                  </a:lnTo>
                  <a:lnTo>
                    <a:pt x="671" y="5939"/>
                  </a:lnTo>
                  <a:lnTo>
                    <a:pt x="0" y="12809"/>
                  </a:lnTo>
                  <a:lnTo>
                    <a:pt x="3338" y="16202"/>
                  </a:lnTo>
                  <a:lnTo>
                    <a:pt x="10189" y="21600"/>
                  </a:lnTo>
                  <a:lnTo>
                    <a:pt x="13007" y="15425"/>
                  </a:lnTo>
                  <a:lnTo>
                    <a:pt x="16167" y="10356"/>
                  </a:lnTo>
                  <a:lnTo>
                    <a:pt x="19327" y="7105"/>
                  </a:lnTo>
                  <a:lnTo>
                    <a:pt x="21600" y="1381"/>
                  </a:lnTo>
                  <a:lnTo>
                    <a:pt x="16119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4" name="îṡľiḋê">
              <a:extLst>
                <a:ext uri="{FF2B5EF4-FFF2-40B4-BE49-F238E27FC236}">
                  <a16:creationId xmlns:a16="http://schemas.microsoft.com/office/drawing/2014/main" id="{C0A5B3B2-BF82-4C7D-9E1E-E2B102256D4E}"/>
                </a:ext>
              </a:extLst>
            </p:cNvPr>
            <p:cNvSpPr/>
            <p:nvPr/>
          </p:nvSpPr>
          <p:spPr>
            <a:xfrm>
              <a:off x="5255087" y="1585911"/>
              <a:ext cx="2042366" cy="1189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7" y="1150"/>
                  </a:moveTo>
                  <a:lnTo>
                    <a:pt x="20140" y="892"/>
                  </a:lnTo>
                  <a:lnTo>
                    <a:pt x="19827" y="747"/>
                  </a:lnTo>
                  <a:lnTo>
                    <a:pt x="19506" y="542"/>
                  </a:lnTo>
                  <a:lnTo>
                    <a:pt x="19194" y="459"/>
                  </a:lnTo>
                  <a:lnTo>
                    <a:pt x="18976" y="267"/>
                  </a:lnTo>
                  <a:lnTo>
                    <a:pt x="18803" y="212"/>
                  </a:lnTo>
                  <a:lnTo>
                    <a:pt x="18690" y="293"/>
                  </a:lnTo>
                  <a:lnTo>
                    <a:pt x="18482" y="457"/>
                  </a:lnTo>
                  <a:lnTo>
                    <a:pt x="18589" y="626"/>
                  </a:lnTo>
                  <a:lnTo>
                    <a:pt x="18799" y="626"/>
                  </a:lnTo>
                  <a:lnTo>
                    <a:pt x="18944" y="749"/>
                  </a:lnTo>
                  <a:lnTo>
                    <a:pt x="19057" y="799"/>
                  </a:lnTo>
                  <a:lnTo>
                    <a:pt x="19162" y="663"/>
                  </a:lnTo>
                  <a:lnTo>
                    <a:pt x="19282" y="649"/>
                  </a:lnTo>
                  <a:lnTo>
                    <a:pt x="19425" y="814"/>
                  </a:lnTo>
                  <a:lnTo>
                    <a:pt x="19336" y="1164"/>
                  </a:lnTo>
                  <a:lnTo>
                    <a:pt x="19232" y="1314"/>
                  </a:lnTo>
                  <a:lnTo>
                    <a:pt x="19042" y="1149"/>
                  </a:lnTo>
                  <a:lnTo>
                    <a:pt x="18875" y="1149"/>
                  </a:lnTo>
                  <a:lnTo>
                    <a:pt x="18733" y="1250"/>
                  </a:lnTo>
                  <a:lnTo>
                    <a:pt x="18426" y="1346"/>
                  </a:lnTo>
                  <a:lnTo>
                    <a:pt x="18234" y="1428"/>
                  </a:lnTo>
                  <a:lnTo>
                    <a:pt x="18001" y="1483"/>
                  </a:lnTo>
                  <a:lnTo>
                    <a:pt x="17885" y="1455"/>
                  </a:lnTo>
                  <a:lnTo>
                    <a:pt x="17764" y="1282"/>
                  </a:lnTo>
                  <a:lnTo>
                    <a:pt x="17591" y="1204"/>
                  </a:lnTo>
                  <a:lnTo>
                    <a:pt x="17472" y="1218"/>
                  </a:lnTo>
                  <a:lnTo>
                    <a:pt x="17205" y="1314"/>
                  </a:lnTo>
                  <a:lnTo>
                    <a:pt x="16942" y="1479"/>
                  </a:lnTo>
                  <a:lnTo>
                    <a:pt x="16671" y="1671"/>
                  </a:lnTo>
                  <a:lnTo>
                    <a:pt x="16451" y="1882"/>
                  </a:lnTo>
                  <a:lnTo>
                    <a:pt x="16191" y="2147"/>
                  </a:lnTo>
                  <a:lnTo>
                    <a:pt x="16038" y="2203"/>
                  </a:lnTo>
                  <a:lnTo>
                    <a:pt x="15932" y="2029"/>
                  </a:lnTo>
                  <a:lnTo>
                    <a:pt x="15829" y="1988"/>
                  </a:lnTo>
                  <a:lnTo>
                    <a:pt x="15732" y="1892"/>
                  </a:lnTo>
                  <a:lnTo>
                    <a:pt x="15762" y="1710"/>
                  </a:lnTo>
                  <a:lnTo>
                    <a:pt x="15657" y="1417"/>
                  </a:lnTo>
                  <a:lnTo>
                    <a:pt x="15517" y="1390"/>
                  </a:lnTo>
                  <a:lnTo>
                    <a:pt x="15378" y="1390"/>
                  </a:lnTo>
                  <a:lnTo>
                    <a:pt x="15253" y="1481"/>
                  </a:lnTo>
                  <a:lnTo>
                    <a:pt x="15278" y="1641"/>
                  </a:lnTo>
                  <a:lnTo>
                    <a:pt x="15392" y="1819"/>
                  </a:lnTo>
                  <a:lnTo>
                    <a:pt x="15384" y="1998"/>
                  </a:lnTo>
                  <a:lnTo>
                    <a:pt x="15457" y="2135"/>
                  </a:lnTo>
                  <a:lnTo>
                    <a:pt x="15449" y="2313"/>
                  </a:lnTo>
                  <a:lnTo>
                    <a:pt x="15372" y="2418"/>
                  </a:lnTo>
                  <a:lnTo>
                    <a:pt x="15165" y="2528"/>
                  </a:lnTo>
                  <a:lnTo>
                    <a:pt x="14864" y="2652"/>
                  </a:lnTo>
                  <a:lnTo>
                    <a:pt x="14558" y="2802"/>
                  </a:lnTo>
                  <a:lnTo>
                    <a:pt x="14501" y="2964"/>
                  </a:lnTo>
                  <a:lnTo>
                    <a:pt x="14580" y="3129"/>
                  </a:lnTo>
                  <a:lnTo>
                    <a:pt x="14535" y="3260"/>
                  </a:lnTo>
                  <a:lnTo>
                    <a:pt x="14301" y="3357"/>
                  </a:lnTo>
                  <a:lnTo>
                    <a:pt x="14167" y="3571"/>
                  </a:lnTo>
                  <a:lnTo>
                    <a:pt x="14002" y="3383"/>
                  </a:lnTo>
                  <a:lnTo>
                    <a:pt x="13882" y="3233"/>
                  </a:lnTo>
                  <a:lnTo>
                    <a:pt x="13736" y="3151"/>
                  </a:lnTo>
                  <a:lnTo>
                    <a:pt x="13601" y="3165"/>
                  </a:lnTo>
                  <a:lnTo>
                    <a:pt x="13544" y="3303"/>
                  </a:lnTo>
                  <a:lnTo>
                    <a:pt x="13684" y="3412"/>
                  </a:lnTo>
                  <a:lnTo>
                    <a:pt x="13810" y="3412"/>
                  </a:lnTo>
                  <a:lnTo>
                    <a:pt x="13898" y="3509"/>
                  </a:lnTo>
                  <a:lnTo>
                    <a:pt x="13968" y="3600"/>
                  </a:lnTo>
                  <a:lnTo>
                    <a:pt x="14044" y="3723"/>
                  </a:lnTo>
                  <a:lnTo>
                    <a:pt x="13921" y="3938"/>
                  </a:lnTo>
                  <a:lnTo>
                    <a:pt x="13743" y="3952"/>
                  </a:lnTo>
                  <a:lnTo>
                    <a:pt x="13682" y="4102"/>
                  </a:lnTo>
                  <a:lnTo>
                    <a:pt x="13545" y="4125"/>
                  </a:lnTo>
                  <a:lnTo>
                    <a:pt x="13425" y="3918"/>
                  </a:lnTo>
                  <a:lnTo>
                    <a:pt x="13296" y="3768"/>
                  </a:lnTo>
                  <a:lnTo>
                    <a:pt x="13175" y="3714"/>
                  </a:lnTo>
                  <a:lnTo>
                    <a:pt x="13055" y="3663"/>
                  </a:lnTo>
                  <a:lnTo>
                    <a:pt x="12975" y="3430"/>
                  </a:lnTo>
                  <a:lnTo>
                    <a:pt x="12892" y="3238"/>
                  </a:lnTo>
                  <a:lnTo>
                    <a:pt x="12851" y="3047"/>
                  </a:lnTo>
                  <a:lnTo>
                    <a:pt x="12766" y="2877"/>
                  </a:lnTo>
                  <a:lnTo>
                    <a:pt x="12599" y="2739"/>
                  </a:lnTo>
                  <a:lnTo>
                    <a:pt x="12494" y="2631"/>
                  </a:lnTo>
                  <a:lnTo>
                    <a:pt x="12368" y="2420"/>
                  </a:lnTo>
                  <a:lnTo>
                    <a:pt x="12304" y="2245"/>
                  </a:lnTo>
                  <a:lnTo>
                    <a:pt x="12377" y="2017"/>
                  </a:lnTo>
                  <a:lnTo>
                    <a:pt x="12699" y="2003"/>
                  </a:lnTo>
                  <a:cubicBezTo>
                    <a:pt x="12738" y="2035"/>
                    <a:pt x="12777" y="2063"/>
                    <a:pt x="12817" y="2090"/>
                  </a:cubicBezTo>
                  <a:cubicBezTo>
                    <a:pt x="12952" y="2178"/>
                    <a:pt x="13094" y="2236"/>
                    <a:pt x="13239" y="2259"/>
                  </a:cubicBezTo>
                  <a:lnTo>
                    <a:pt x="13399" y="2479"/>
                  </a:lnTo>
                  <a:lnTo>
                    <a:pt x="13603" y="2506"/>
                  </a:lnTo>
                  <a:lnTo>
                    <a:pt x="13797" y="2506"/>
                  </a:lnTo>
                  <a:cubicBezTo>
                    <a:pt x="13873" y="2506"/>
                    <a:pt x="13949" y="2506"/>
                    <a:pt x="14025" y="2506"/>
                  </a:cubicBezTo>
                  <a:cubicBezTo>
                    <a:pt x="14058" y="2506"/>
                    <a:pt x="14090" y="2506"/>
                    <a:pt x="14122" y="2506"/>
                  </a:cubicBezTo>
                  <a:lnTo>
                    <a:pt x="14251" y="2356"/>
                  </a:lnTo>
                  <a:lnTo>
                    <a:pt x="14347" y="2302"/>
                  </a:lnTo>
                  <a:lnTo>
                    <a:pt x="14484" y="2237"/>
                  </a:lnTo>
                  <a:lnTo>
                    <a:pt x="14616" y="2210"/>
                  </a:lnTo>
                  <a:lnTo>
                    <a:pt x="14613" y="2040"/>
                  </a:lnTo>
                  <a:lnTo>
                    <a:pt x="14460" y="1889"/>
                  </a:lnTo>
                  <a:lnTo>
                    <a:pt x="14355" y="1605"/>
                  </a:lnTo>
                  <a:cubicBezTo>
                    <a:pt x="14271" y="1573"/>
                    <a:pt x="14188" y="1533"/>
                    <a:pt x="14107" y="1486"/>
                  </a:cubicBezTo>
                  <a:cubicBezTo>
                    <a:pt x="14008" y="1428"/>
                    <a:pt x="13911" y="1359"/>
                    <a:pt x="13817" y="1279"/>
                  </a:cubicBezTo>
                  <a:lnTo>
                    <a:pt x="13451" y="1078"/>
                  </a:lnTo>
                  <a:lnTo>
                    <a:pt x="13212" y="945"/>
                  </a:lnTo>
                  <a:lnTo>
                    <a:pt x="12842" y="766"/>
                  </a:lnTo>
                  <a:lnTo>
                    <a:pt x="12603" y="849"/>
                  </a:lnTo>
                  <a:lnTo>
                    <a:pt x="12436" y="968"/>
                  </a:lnTo>
                  <a:lnTo>
                    <a:pt x="12291" y="899"/>
                  </a:lnTo>
                  <a:lnTo>
                    <a:pt x="12112" y="639"/>
                  </a:lnTo>
                  <a:lnTo>
                    <a:pt x="11879" y="402"/>
                  </a:lnTo>
                  <a:lnTo>
                    <a:pt x="11669" y="320"/>
                  </a:lnTo>
                  <a:lnTo>
                    <a:pt x="11486" y="252"/>
                  </a:lnTo>
                  <a:lnTo>
                    <a:pt x="11279" y="156"/>
                  </a:lnTo>
                  <a:lnTo>
                    <a:pt x="11086" y="73"/>
                  </a:lnTo>
                  <a:lnTo>
                    <a:pt x="10931" y="18"/>
                  </a:lnTo>
                  <a:lnTo>
                    <a:pt x="10715" y="114"/>
                  </a:lnTo>
                  <a:lnTo>
                    <a:pt x="10556" y="192"/>
                  </a:lnTo>
                  <a:lnTo>
                    <a:pt x="10395" y="137"/>
                  </a:lnTo>
                  <a:lnTo>
                    <a:pt x="10285" y="82"/>
                  </a:lnTo>
                  <a:lnTo>
                    <a:pt x="10146" y="27"/>
                  </a:lnTo>
                  <a:lnTo>
                    <a:pt x="10010" y="0"/>
                  </a:lnTo>
                  <a:lnTo>
                    <a:pt x="9706" y="83"/>
                  </a:lnTo>
                  <a:lnTo>
                    <a:pt x="9387" y="184"/>
                  </a:lnTo>
                  <a:lnTo>
                    <a:pt x="8981" y="564"/>
                  </a:lnTo>
                  <a:lnTo>
                    <a:pt x="8797" y="728"/>
                  </a:lnTo>
                  <a:lnTo>
                    <a:pt x="8584" y="783"/>
                  </a:lnTo>
                  <a:lnTo>
                    <a:pt x="8320" y="915"/>
                  </a:lnTo>
                  <a:lnTo>
                    <a:pt x="8160" y="996"/>
                  </a:lnTo>
                  <a:lnTo>
                    <a:pt x="7967" y="1147"/>
                  </a:lnTo>
                  <a:lnTo>
                    <a:pt x="7886" y="1297"/>
                  </a:lnTo>
                  <a:lnTo>
                    <a:pt x="7888" y="1470"/>
                  </a:lnTo>
                  <a:lnTo>
                    <a:pt x="7855" y="1675"/>
                  </a:lnTo>
                  <a:lnTo>
                    <a:pt x="7776" y="1784"/>
                  </a:lnTo>
                  <a:lnTo>
                    <a:pt x="7655" y="1839"/>
                  </a:lnTo>
                  <a:lnTo>
                    <a:pt x="7530" y="1894"/>
                  </a:lnTo>
                  <a:lnTo>
                    <a:pt x="7376" y="2183"/>
                  </a:lnTo>
                  <a:lnTo>
                    <a:pt x="7276" y="2430"/>
                  </a:lnTo>
                  <a:lnTo>
                    <a:pt x="7123" y="2673"/>
                  </a:lnTo>
                  <a:lnTo>
                    <a:pt x="7099" y="2824"/>
                  </a:lnTo>
                  <a:lnTo>
                    <a:pt x="7051" y="3056"/>
                  </a:lnTo>
                  <a:lnTo>
                    <a:pt x="6924" y="3316"/>
                  </a:lnTo>
                  <a:lnTo>
                    <a:pt x="6795" y="3550"/>
                  </a:lnTo>
                  <a:lnTo>
                    <a:pt x="6610" y="3688"/>
                  </a:lnTo>
                  <a:lnTo>
                    <a:pt x="6375" y="3930"/>
                  </a:lnTo>
                  <a:lnTo>
                    <a:pt x="6295" y="4053"/>
                  </a:lnTo>
                  <a:lnTo>
                    <a:pt x="6207" y="4241"/>
                  </a:lnTo>
                  <a:lnTo>
                    <a:pt x="6072" y="4323"/>
                  </a:lnTo>
                  <a:lnTo>
                    <a:pt x="5796" y="4429"/>
                  </a:lnTo>
                  <a:lnTo>
                    <a:pt x="5615" y="4524"/>
                  </a:lnTo>
                  <a:lnTo>
                    <a:pt x="5511" y="4647"/>
                  </a:lnTo>
                  <a:lnTo>
                    <a:pt x="5386" y="4780"/>
                  </a:lnTo>
                  <a:lnTo>
                    <a:pt x="5249" y="4999"/>
                  </a:lnTo>
                  <a:lnTo>
                    <a:pt x="5158" y="5155"/>
                  </a:lnTo>
                  <a:lnTo>
                    <a:pt x="5088" y="5329"/>
                  </a:lnTo>
                  <a:lnTo>
                    <a:pt x="5065" y="5480"/>
                  </a:lnTo>
                  <a:lnTo>
                    <a:pt x="5065" y="5754"/>
                  </a:lnTo>
                  <a:lnTo>
                    <a:pt x="5089" y="5900"/>
                  </a:lnTo>
                  <a:lnTo>
                    <a:pt x="5118" y="6123"/>
                  </a:lnTo>
                  <a:lnTo>
                    <a:pt x="5094" y="6315"/>
                  </a:lnTo>
                  <a:lnTo>
                    <a:pt x="5118" y="6590"/>
                  </a:lnTo>
                  <a:lnTo>
                    <a:pt x="5312" y="6948"/>
                  </a:lnTo>
                  <a:lnTo>
                    <a:pt x="5497" y="7278"/>
                  </a:lnTo>
                  <a:lnTo>
                    <a:pt x="5698" y="7360"/>
                  </a:lnTo>
                  <a:lnTo>
                    <a:pt x="6010" y="7347"/>
                  </a:lnTo>
                  <a:lnTo>
                    <a:pt x="6179" y="7123"/>
                  </a:lnTo>
                  <a:lnTo>
                    <a:pt x="6421" y="6806"/>
                  </a:lnTo>
                  <a:lnTo>
                    <a:pt x="6673" y="6770"/>
                  </a:lnTo>
                  <a:lnTo>
                    <a:pt x="6722" y="7029"/>
                  </a:lnTo>
                  <a:lnTo>
                    <a:pt x="6859" y="7341"/>
                  </a:lnTo>
                  <a:lnTo>
                    <a:pt x="6923" y="7657"/>
                  </a:lnTo>
                  <a:lnTo>
                    <a:pt x="7026" y="7817"/>
                  </a:lnTo>
                  <a:lnTo>
                    <a:pt x="7026" y="8065"/>
                  </a:lnTo>
                  <a:lnTo>
                    <a:pt x="7034" y="8312"/>
                  </a:lnTo>
                  <a:lnTo>
                    <a:pt x="7120" y="8458"/>
                  </a:lnTo>
                  <a:lnTo>
                    <a:pt x="7192" y="8650"/>
                  </a:lnTo>
                  <a:lnTo>
                    <a:pt x="7493" y="8925"/>
                  </a:lnTo>
                  <a:lnTo>
                    <a:pt x="7581" y="8833"/>
                  </a:lnTo>
                  <a:lnTo>
                    <a:pt x="7850" y="8512"/>
                  </a:lnTo>
                  <a:lnTo>
                    <a:pt x="7962" y="8471"/>
                  </a:lnTo>
                  <a:lnTo>
                    <a:pt x="8086" y="8224"/>
                  </a:lnTo>
                  <a:lnTo>
                    <a:pt x="8142" y="7954"/>
                  </a:lnTo>
                  <a:lnTo>
                    <a:pt x="8118" y="7546"/>
                  </a:lnTo>
                  <a:lnTo>
                    <a:pt x="8183" y="7331"/>
                  </a:lnTo>
                  <a:lnTo>
                    <a:pt x="8408" y="7069"/>
                  </a:lnTo>
                  <a:lnTo>
                    <a:pt x="8596" y="6868"/>
                  </a:lnTo>
                  <a:lnTo>
                    <a:pt x="8782" y="6652"/>
                  </a:lnTo>
                  <a:lnTo>
                    <a:pt x="8870" y="6378"/>
                  </a:lnTo>
                  <a:lnTo>
                    <a:pt x="8870" y="6199"/>
                  </a:lnTo>
                  <a:lnTo>
                    <a:pt x="8675" y="6099"/>
                  </a:lnTo>
                  <a:lnTo>
                    <a:pt x="8400" y="5782"/>
                  </a:lnTo>
                  <a:cubicBezTo>
                    <a:pt x="8345" y="5725"/>
                    <a:pt x="8303" y="5638"/>
                    <a:pt x="8280" y="5535"/>
                  </a:cubicBezTo>
                  <a:cubicBezTo>
                    <a:pt x="8253" y="5415"/>
                    <a:pt x="8255" y="5284"/>
                    <a:pt x="8280" y="5163"/>
                  </a:cubicBezTo>
                  <a:cubicBezTo>
                    <a:pt x="8308" y="5024"/>
                    <a:pt x="8366" y="4907"/>
                    <a:pt x="8441" y="4834"/>
                  </a:cubicBezTo>
                  <a:cubicBezTo>
                    <a:pt x="8456" y="4723"/>
                    <a:pt x="8474" y="4613"/>
                    <a:pt x="8494" y="4505"/>
                  </a:cubicBezTo>
                  <a:cubicBezTo>
                    <a:pt x="8510" y="4424"/>
                    <a:pt x="8527" y="4342"/>
                    <a:pt x="8558" y="4276"/>
                  </a:cubicBezTo>
                  <a:cubicBezTo>
                    <a:pt x="8643" y="4100"/>
                    <a:pt x="8795" y="4075"/>
                    <a:pt x="8897" y="4221"/>
                  </a:cubicBezTo>
                  <a:cubicBezTo>
                    <a:pt x="8958" y="4155"/>
                    <a:pt x="9013" y="4077"/>
                    <a:pt x="9061" y="3987"/>
                  </a:cubicBezTo>
                  <a:cubicBezTo>
                    <a:pt x="9136" y="3848"/>
                    <a:pt x="9193" y="3684"/>
                    <a:pt x="9260" y="3534"/>
                  </a:cubicBezTo>
                  <a:cubicBezTo>
                    <a:pt x="9306" y="3430"/>
                    <a:pt x="9356" y="3332"/>
                    <a:pt x="9405" y="3232"/>
                  </a:cubicBezTo>
                  <a:cubicBezTo>
                    <a:pt x="9452" y="3137"/>
                    <a:pt x="9497" y="3041"/>
                    <a:pt x="9542" y="2943"/>
                  </a:cubicBezTo>
                  <a:lnTo>
                    <a:pt x="9832" y="2723"/>
                  </a:lnTo>
                  <a:lnTo>
                    <a:pt x="9993" y="2545"/>
                  </a:lnTo>
                  <a:lnTo>
                    <a:pt x="10111" y="2705"/>
                  </a:lnTo>
                  <a:lnTo>
                    <a:pt x="10183" y="2884"/>
                  </a:lnTo>
                  <a:lnTo>
                    <a:pt x="10183" y="3144"/>
                  </a:lnTo>
                  <a:lnTo>
                    <a:pt x="10098" y="3332"/>
                  </a:lnTo>
                  <a:lnTo>
                    <a:pt x="10098" y="3689"/>
                  </a:lnTo>
                  <a:lnTo>
                    <a:pt x="10082" y="3859"/>
                  </a:lnTo>
                  <a:lnTo>
                    <a:pt x="9930" y="3957"/>
                  </a:lnTo>
                  <a:lnTo>
                    <a:pt x="9906" y="4204"/>
                  </a:lnTo>
                  <a:lnTo>
                    <a:pt x="9849" y="4492"/>
                  </a:lnTo>
                  <a:lnTo>
                    <a:pt x="9683" y="4633"/>
                  </a:lnTo>
                  <a:lnTo>
                    <a:pt x="9586" y="4780"/>
                  </a:lnTo>
                  <a:lnTo>
                    <a:pt x="9482" y="5082"/>
                  </a:lnTo>
                  <a:lnTo>
                    <a:pt x="9514" y="5403"/>
                  </a:lnTo>
                  <a:lnTo>
                    <a:pt x="9716" y="5586"/>
                  </a:lnTo>
                  <a:cubicBezTo>
                    <a:pt x="9796" y="5549"/>
                    <a:pt x="9881" y="5586"/>
                    <a:pt x="9941" y="5682"/>
                  </a:cubicBezTo>
                  <a:cubicBezTo>
                    <a:pt x="9990" y="5760"/>
                    <a:pt x="10017" y="5871"/>
                    <a:pt x="10065" y="5951"/>
                  </a:cubicBezTo>
                  <a:cubicBezTo>
                    <a:pt x="10132" y="6062"/>
                    <a:pt x="10229" y="6103"/>
                    <a:pt x="10318" y="6056"/>
                  </a:cubicBezTo>
                  <a:lnTo>
                    <a:pt x="10508" y="6070"/>
                  </a:lnTo>
                  <a:lnTo>
                    <a:pt x="10731" y="6002"/>
                  </a:lnTo>
                  <a:lnTo>
                    <a:pt x="10946" y="5851"/>
                  </a:lnTo>
                  <a:lnTo>
                    <a:pt x="11105" y="5786"/>
                  </a:lnTo>
                  <a:lnTo>
                    <a:pt x="11391" y="5848"/>
                  </a:lnTo>
                  <a:lnTo>
                    <a:pt x="11503" y="6039"/>
                  </a:lnTo>
                  <a:lnTo>
                    <a:pt x="11785" y="6094"/>
                  </a:lnTo>
                  <a:lnTo>
                    <a:pt x="11854" y="6226"/>
                  </a:lnTo>
                  <a:lnTo>
                    <a:pt x="11801" y="6390"/>
                  </a:lnTo>
                  <a:lnTo>
                    <a:pt x="11600" y="6542"/>
                  </a:lnTo>
                  <a:lnTo>
                    <a:pt x="11427" y="6730"/>
                  </a:lnTo>
                  <a:lnTo>
                    <a:pt x="11242" y="6739"/>
                  </a:lnTo>
                  <a:lnTo>
                    <a:pt x="11084" y="6698"/>
                  </a:lnTo>
                  <a:lnTo>
                    <a:pt x="10942" y="6629"/>
                  </a:lnTo>
                  <a:lnTo>
                    <a:pt x="10752" y="6588"/>
                  </a:lnTo>
                  <a:lnTo>
                    <a:pt x="10578" y="6629"/>
                  </a:lnTo>
                  <a:lnTo>
                    <a:pt x="10435" y="6670"/>
                  </a:lnTo>
                  <a:lnTo>
                    <a:pt x="10291" y="6748"/>
                  </a:lnTo>
                  <a:lnTo>
                    <a:pt x="10218" y="6936"/>
                  </a:lnTo>
                  <a:lnTo>
                    <a:pt x="10315" y="7045"/>
                  </a:lnTo>
                  <a:lnTo>
                    <a:pt x="10580" y="7535"/>
                  </a:lnTo>
                  <a:lnTo>
                    <a:pt x="10580" y="7737"/>
                  </a:lnTo>
                  <a:lnTo>
                    <a:pt x="10500" y="7925"/>
                  </a:lnTo>
                  <a:lnTo>
                    <a:pt x="10333" y="8021"/>
                  </a:lnTo>
                  <a:lnTo>
                    <a:pt x="10285" y="8145"/>
                  </a:lnTo>
                  <a:lnTo>
                    <a:pt x="10181" y="8076"/>
                  </a:lnTo>
                  <a:lnTo>
                    <a:pt x="10133" y="7815"/>
                  </a:lnTo>
                  <a:lnTo>
                    <a:pt x="10012" y="7706"/>
                  </a:lnTo>
                  <a:lnTo>
                    <a:pt x="9771" y="7733"/>
                  </a:lnTo>
                  <a:lnTo>
                    <a:pt x="9701" y="7811"/>
                  </a:lnTo>
                  <a:lnTo>
                    <a:pt x="9701" y="8017"/>
                  </a:lnTo>
                  <a:lnTo>
                    <a:pt x="9581" y="8163"/>
                  </a:lnTo>
                  <a:lnTo>
                    <a:pt x="9597" y="8488"/>
                  </a:lnTo>
                  <a:lnTo>
                    <a:pt x="9637" y="8686"/>
                  </a:lnTo>
                  <a:lnTo>
                    <a:pt x="9693" y="8944"/>
                  </a:lnTo>
                  <a:lnTo>
                    <a:pt x="9588" y="9131"/>
                  </a:lnTo>
                  <a:lnTo>
                    <a:pt x="9435" y="9310"/>
                  </a:lnTo>
                  <a:lnTo>
                    <a:pt x="9298" y="9530"/>
                  </a:lnTo>
                  <a:lnTo>
                    <a:pt x="9180" y="9627"/>
                  </a:lnTo>
                  <a:lnTo>
                    <a:pt x="9092" y="9735"/>
                  </a:lnTo>
                  <a:lnTo>
                    <a:pt x="8983" y="9736"/>
                  </a:lnTo>
                  <a:cubicBezTo>
                    <a:pt x="8962" y="9703"/>
                    <a:pt x="8942" y="9671"/>
                    <a:pt x="8921" y="9640"/>
                  </a:cubicBezTo>
                  <a:cubicBezTo>
                    <a:pt x="8891" y="9595"/>
                    <a:pt x="8861" y="9551"/>
                    <a:pt x="8830" y="9508"/>
                  </a:cubicBezTo>
                  <a:lnTo>
                    <a:pt x="8564" y="9467"/>
                  </a:lnTo>
                  <a:lnTo>
                    <a:pt x="8300" y="9659"/>
                  </a:lnTo>
                  <a:lnTo>
                    <a:pt x="7986" y="9865"/>
                  </a:lnTo>
                  <a:lnTo>
                    <a:pt x="7905" y="9974"/>
                  </a:lnTo>
                  <a:lnTo>
                    <a:pt x="7739" y="10070"/>
                  </a:lnTo>
                  <a:lnTo>
                    <a:pt x="7634" y="10001"/>
                  </a:lnTo>
                  <a:lnTo>
                    <a:pt x="7465" y="9864"/>
                  </a:lnTo>
                  <a:lnTo>
                    <a:pt x="7314" y="9781"/>
                  </a:lnTo>
                  <a:lnTo>
                    <a:pt x="7226" y="9644"/>
                  </a:lnTo>
                  <a:lnTo>
                    <a:pt x="7149" y="9740"/>
                  </a:lnTo>
                  <a:lnTo>
                    <a:pt x="6975" y="9746"/>
                  </a:lnTo>
                  <a:lnTo>
                    <a:pt x="6769" y="9966"/>
                  </a:lnTo>
                  <a:lnTo>
                    <a:pt x="6586" y="9828"/>
                  </a:lnTo>
                  <a:lnTo>
                    <a:pt x="6498" y="9655"/>
                  </a:lnTo>
                  <a:lnTo>
                    <a:pt x="6359" y="9499"/>
                  </a:lnTo>
                  <a:lnTo>
                    <a:pt x="6246" y="9210"/>
                  </a:lnTo>
                  <a:lnTo>
                    <a:pt x="6332" y="9059"/>
                  </a:lnTo>
                  <a:lnTo>
                    <a:pt x="6468" y="9059"/>
                  </a:lnTo>
                  <a:lnTo>
                    <a:pt x="6436" y="9269"/>
                  </a:lnTo>
                  <a:lnTo>
                    <a:pt x="6594" y="9356"/>
                  </a:lnTo>
                  <a:lnTo>
                    <a:pt x="6642" y="9122"/>
                  </a:lnTo>
                  <a:lnTo>
                    <a:pt x="6779" y="9264"/>
                  </a:lnTo>
                  <a:lnTo>
                    <a:pt x="6939" y="9386"/>
                  </a:lnTo>
                  <a:lnTo>
                    <a:pt x="7020" y="9181"/>
                  </a:lnTo>
                  <a:lnTo>
                    <a:pt x="7095" y="8939"/>
                  </a:lnTo>
                  <a:lnTo>
                    <a:pt x="7009" y="8646"/>
                  </a:lnTo>
                  <a:lnTo>
                    <a:pt x="6883" y="8491"/>
                  </a:lnTo>
                  <a:lnTo>
                    <a:pt x="6741" y="8555"/>
                  </a:lnTo>
                  <a:lnTo>
                    <a:pt x="6645" y="8802"/>
                  </a:lnTo>
                  <a:lnTo>
                    <a:pt x="6668" y="8966"/>
                  </a:lnTo>
                  <a:lnTo>
                    <a:pt x="6572" y="8980"/>
                  </a:lnTo>
                  <a:lnTo>
                    <a:pt x="6524" y="8733"/>
                  </a:lnTo>
                  <a:lnTo>
                    <a:pt x="6425" y="8870"/>
                  </a:lnTo>
                  <a:lnTo>
                    <a:pt x="6282" y="8896"/>
                  </a:lnTo>
                  <a:lnTo>
                    <a:pt x="6298" y="8622"/>
                  </a:lnTo>
                  <a:lnTo>
                    <a:pt x="6338" y="8473"/>
                  </a:lnTo>
                  <a:lnTo>
                    <a:pt x="6394" y="8309"/>
                  </a:lnTo>
                  <a:lnTo>
                    <a:pt x="6394" y="7953"/>
                  </a:lnTo>
                  <a:lnTo>
                    <a:pt x="6380" y="7651"/>
                  </a:lnTo>
                  <a:lnTo>
                    <a:pt x="6254" y="7719"/>
                  </a:lnTo>
                  <a:lnTo>
                    <a:pt x="6189" y="7989"/>
                  </a:lnTo>
                  <a:lnTo>
                    <a:pt x="6096" y="8126"/>
                  </a:lnTo>
                  <a:lnTo>
                    <a:pt x="5932" y="8300"/>
                  </a:lnTo>
                  <a:lnTo>
                    <a:pt x="5836" y="8520"/>
                  </a:lnTo>
                  <a:lnTo>
                    <a:pt x="5819" y="8717"/>
                  </a:lnTo>
                  <a:lnTo>
                    <a:pt x="5921" y="8917"/>
                  </a:lnTo>
                  <a:lnTo>
                    <a:pt x="5974" y="9081"/>
                  </a:lnTo>
                  <a:lnTo>
                    <a:pt x="5934" y="9324"/>
                  </a:lnTo>
                  <a:lnTo>
                    <a:pt x="6004" y="9512"/>
                  </a:lnTo>
                  <a:lnTo>
                    <a:pt x="6235" y="9416"/>
                  </a:lnTo>
                  <a:lnTo>
                    <a:pt x="6253" y="9581"/>
                  </a:lnTo>
                  <a:lnTo>
                    <a:pt x="6088" y="9704"/>
                  </a:lnTo>
                  <a:lnTo>
                    <a:pt x="6016" y="9787"/>
                  </a:lnTo>
                  <a:lnTo>
                    <a:pt x="5983" y="10057"/>
                  </a:lnTo>
                  <a:lnTo>
                    <a:pt x="5865" y="10144"/>
                  </a:lnTo>
                  <a:lnTo>
                    <a:pt x="5664" y="10172"/>
                  </a:lnTo>
                  <a:lnTo>
                    <a:pt x="5506" y="10172"/>
                  </a:lnTo>
                  <a:lnTo>
                    <a:pt x="5370" y="10240"/>
                  </a:lnTo>
                  <a:lnTo>
                    <a:pt x="5273" y="10337"/>
                  </a:lnTo>
                  <a:lnTo>
                    <a:pt x="5101" y="10364"/>
                  </a:lnTo>
                  <a:lnTo>
                    <a:pt x="5002" y="10364"/>
                  </a:lnTo>
                  <a:lnTo>
                    <a:pt x="4982" y="10538"/>
                  </a:lnTo>
                  <a:lnTo>
                    <a:pt x="4867" y="10739"/>
                  </a:lnTo>
                  <a:lnTo>
                    <a:pt x="4738" y="10945"/>
                  </a:lnTo>
                  <a:lnTo>
                    <a:pt x="4563" y="11169"/>
                  </a:lnTo>
                  <a:lnTo>
                    <a:pt x="4385" y="11316"/>
                  </a:lnTo>
                  <a:lnTo>
                    <a:pt x="4328" y="11463"/>
                  </a:lnTo>
                  <a:lnTo>
                    <a:pt x="4152" y="11706"/>
                  </a:lnTo>
                  <a:lnTo>
                    <a:pt x="4065" y="11719"/>
                  </a:lnTo>
                  <a:lnTo>
                    <a:pt x="3934" y="11751"/>
                  </a:lnTo>
                  <a:lnTo>
                    <a:pt x="3849" y="11911"/>
                  </a:lnTo>
                  <a:lnTo>
                    <a:pt x="3781" y="12158"/>
                  </a:lnTo>
                  <a:lnTo>
                    <a:pt x="3725" y="12255"/>
                  </a:lnTo>
                  <a:lnTo>
                    <a:pt x="3603" y="12585"/>
                  </a:lnTo>
                  <a:lnTo>
                    <a:pt x="3316" y="12676"/>
                  </a:lnTo>
                  <a:lnTo>
                    <a:pt x="3265" y="12951"/>
                  </a:lnTo>
                  <a:lnTo>
                    <a:pt x="3134" y="12987"/>
                  </a:lnTo>
                  <a:lnTo>
                    <a:pt x="3035" y="12919"/>
                  </a:lnTo>
                  <a:lnTo>
                    <a:pt x="2939" y="12754"/>
                  </a:lnTo>
                  <a:cubicBezTo>
                    <a:pt x="2886" y="12812"/>
                    <a:pt x="2837" y="12876"/>
                    <a:pt x="2790" y="12947"/>
                  </a:cubicBezTo>
                  <a:cubicBezTo>
                    <a:pt x="2744" y="13015"/>
                    <a:pt x="2702" y="13088"/>
                    <a:pt x="2663" y="13166"/>
                  </a:cubicBezTo>
                  <a:lnTo>
                    <a:pt x="2511" y="13235"/>
                  </a:lnTo>
                  <a:lnTo>
                    <a:pt x="2334" y="13327"/>
                  </a:lnTo>
                  <a:lnTo>
                    <a:pt x="2256" y="13258"/>
                  </a:lnTo>
                  <a:lnTo>
                    <a:pt x="2079" y="13176"/>
                  </a:lnTo>
                  <a:lnTo>
                    <a:pt x="1886" y="13313"/>
                  </a:lnTo>
                  <a:lnTo>
                    <a:pt x="1701" y="13451"/>
                  </a:lnTo>
                  <a:lnTo>
                    <a:pt x="1776" y="13589"/>
                  </a:lnTo>
                  <a:lnTo>
                    <a:pt x="1890" y="13693"/>
                  </a:lnTo>
                  <a:lnTo>
                    <a:pt x="2105" y="13776"/>
                  </a:lnTo>
                  <a:lnTo>
                    <a:pt x="2379" y="13955"/>
                  </a:lnTo>
                  <a:lnTo>
                    <a:pt x="2554" y="14129"/>
                  </a:lnTo>
                  <a:lnTo>
                    <a:pt x="2659" y="14413"/>
                  </a:lnTo>
                  <a:lnTo>
                    <a:pt x="2704" y="14587"/>
                  </a:lnTo>
                  <a:lnTo>
                    <a:pt x="2768" y="14861"/>
                  </a:lnTo>
                  <a:lnTo>
                    <a:pt x="2792" y="15475"/>
                  </a:lnTo>
                  <a:lnTo>
                    <a:pt x="2771" y="15814"/>
                  </a:lnTo>
                  <a:cubicBezTo>
                    <a:pt x="2745" y="15996"/>
                    <a:pt x="2708" y="16172"/>
                    <a:pt x="2661" y="16341"/>
                  </a:cubicBezTo>
                  <a:cubicBezTo>
                    <a:pt x="2629" y="16460"/>
                    <a:pt x="2591" y="16574"/>
                    <a:pt x="2549" y="16684"/>
                  </a:cubicBezTo>
                  <a:lnTo>
                    <a:pt x="2342" y="16817"/>
                  </a:lnTo>
                  <a:lnTo>
                    <a:pt x="2030" y="16830"/>
                  </a:lnTo>
                  <a:lnTo>
                    <a:pt x="1856" y="16830"/>
                  </a:lnTo>
                  <a:lnTo>
                    <a:pt x="1549" y="16804"/>
                  </a:lnTo>
                  <a:lnTo>
                    <a:pt x="1329" y="16707"/>
                  </a:lnTo>
                  <a:lnTo>
                    <a:pt x="970" y="16537"/>
                  </a:lnTo>
                  <a:lnTo>
                    <a:pt x="739" y="16469"/>
                  </a:lnTo>
                  <a:lnTo>
                    <a:pt x="478" y="16547"/>
                  </a:lnTo>
                  <a:lnTo>
                    <a:pt x="293" y="16647"/>
                  </a:lnTo>
                  <a:lnTo>
                    <a:pt x="164" y="17042"/>
                  </a:lnTo>
                  <a:lnTo>
                    <a:pt x="199" y="17371"/>
                  </a:lnTo>
                  <a:lnTo>
                    <a:pt x="231" y="17765"/>
                  </a:lnTo>
                  <a:lnTo>
                    <a:pt x="199" y="18217"/>
                  </a:lnTo>
                  <a:lnTo>
                    <a:pt x="86" y="18602"/>
                  </a:lnTo>
                  <a:lnTo>
                    <a:pt x="24" y="19028"/>
                  </a:lnTo>
                  <a:lnTo>
                    <a:pt x="0" y="19390"/>
                  </a:lnTo>
                  <a:lnTo>
                    <a:pt x="32" y="19623"/>
                  </a:lnTo>
                  <a:lnTo>
                    <a:pt x="105" y="19880"/>
                  </a:lnTo>
                  <a:lnTo>
                    <a:pt x="97" y="20137"/>
                  </a:lnTo>
                  <a:lnTo>
                    <a:pt x="40" y="20343"/>
                  </a:lnTo>
                  <a:lnTo>
                    <a:pt x="81" y="20612"/>
                  </a:lnTo>
                  <a:lnTo>
                    <a:pt x="245" y="20708"/>
                  </a:lnTo>
                  <a:lnTo>
                    <a:pt x="417" y="20644"/>
                  </a:lnTo>
                  <a:lnTo>
                    <a:pt x="624" y="20794"/>
                  </a:lnTo>
                  <a:lnTo>
                    <a:pt x="693" y="20881"/>
                  </a:lnTo>
                  <a:lnTo>
                    <a:pt x="1007" y="21211"/>
                  </a:lnTo>
                  <a:lnTo>
                    <a:pt x="1064" y="21408"/>
                  </a:lnTo>
                  <a:lnTo>
                    <a:pt x="1160" y="21436"/>
                  </a:lnTo>
                  <a:lnTo>
                    <a:pt x="1241" y="21600"/>
                  </a:lnTo>
                  <a:lnTo>
                    <a:pt x="1286" y="21437"/>
                  </a:lnTo>
                  <a:lnTo>
                    <a:pt x="1286" y="21236"/>
                  </a:lnTo>
                  <a:lnTo>
                    <a:pt x="1358" y="21119"/>
                  </a:lnTo>
                  <a:lnTo>
                    <a:pt x="1562" y="21092"/>
                  </a:lnTo>
                  <a:lnTo>
                    <a:pt x="1667" y="21105"/>
                  </a:lnTo>
                  <a:cubicBezTo>
                    <a:pt x="1731" y="21119"/>
                    <a:pt x="1796" y="21128"/>
                    <a:pt x="1860" y="21133"/>
                  </a:cubicBezTo>
                  <a:cubicBezTo>
                    <a:pt x="1936" y="21139"/>
                    <a:pt x="2011" y="21139"/>
                    <a:pt x="2086" y="21133"/>
                  </a:cubicBezTo>
                  <a:lnTo>
                    <a:pt x="2247" y="21051"/>
                  </a:lnTo>
                  <a:lnTo>
                    <a:pt x="2333" y="20941"/>
                  </a:lnTo>
                  <a:lnTo>
                    <a:pt x="2422" y="20693"/>
                  </a:lnTo>
                  <a:lnTo>
                    <a:pt x="2519" y="20556"/>
                  </a:lnTo>
                  <a:lnTo>
                    <a:pt x="2655" y="20387"/>
                  </a:lnTo>
                  <a:lnTo>
                    <a:pt x="2784" y="20214"/>
                  </a:lnTo>
                  <a:lnTo>
                    <a:pt x="2897" y="20063"/>
                  </a:lnTo>
                  <a:lnTo>
                    <a:pt x="2921" y="19885"/>
                  </a:lnTo>
                  <a:lnTo>
                    <a:pt x="2921" y="19541"/>
                  </a:lnTo>
                  <a:lnTo>
                    <a:pt x="2969" y="19349"/>
                  </a:lnTo>
                  <a:lnTo>
                    <a:pt x="3039" y="19161"/>
                  </a:lnTo>
                  <a:lnTo>
                    <a:pt x="3241" y="18748"/>
                  </a:lnTo>
                  <a:lnTo>
                    <a:pt x="3257" y="18515"/>
                  </a:lnTo>
                  <a:cubicBezTo>
                    <a:pt x="3267" y="18464"/>
                    <a:pt x="3283" y="18417"/>
                    <a:pt x="3305" y="18379"/>
                  </a:cubicBezTo>
                  <a:cubicBezTo>
                    <a:pt x="3367" y="18269"/>
                    <a:pt x="3459" y="18240"/>
                    <a:pt x="3541" y="18187"/>
                  </a:cubicBezTo>
                  <a:cubicBezTo>
                    <a:pt x="3616" y="18139"/>
                    <a:pt x="3685" y="18071"/>
                    <a:pt x="3745" y="17985"/>
                  </a:cubicBezTo>
                  <a:lnTo>
                    <a:pt x="3923" y="17728"/>
                  </a:lnTo>
                  <a:lnTo>
                    <a:pt x="4081" y="17581"/>
                  </a:lnTo>
                  <a:lnTo>
                    <a:pt x="4167" y="17554"/>
                  </a:lnTo>
                  <a:lnTo>
                    <a:pt x="4059" y="17247"/>
                  </a:lnTo>
                  <a:lnTo>
                    <a:pt x="3955" y="17261"/>
                  </a:lnTo>
                  <a:lnTo>
                    <a:pt x="3938" y="16973"/>
                  </a:lnTo>
                  <a:lnTo>
                    <a:pt x="4118" y="16859"/>
                  </a:lnTo>
                  <a:lnTo>
                    <a:pt x="4354" y="16726"/>
                  </a:lnTo>
                  <a:lnTo>
                    <a:pt x="4432" y="16658"/>
                  </a:lnTo>
                  <a:lnTo>
                    <a:pt x="4620" y="16554"/>
                  </a:lnTo>
                  <a:lnTo>
                    <a:pt x="4738" y="16663"/>
                  </a:lnTo>
                  <a:lnTo>
                    <a:pt x="4945" y="16842"/>
                  </a:lnTo>
                  <a:lnTo>
                    <a:pt x="5057" y="16801"/>
                  </a:lnTo>
                  <a:lnTo>
                    <a:pt x="5270" y="16614"/>
                  </a:lnTo>
                  <a:cubicBezTo>
                    <a:pt x="5348" y="16588"/>
                    <a:pt x="5424" y="16547"/>
                    <a:pt x="5495" y="16490"/>
                  </a:cubicBezTo>
                  <a:cubicBezTo>
                    <a:pt x="5582" y="16422"/>
                    <a:pt x="5661" y="16332"/>
                    <a:pt x="5732" y="16224"/>
                  </a:cubicBezTo>
                  <a:lnTo>
                    <a:pt x="5896" y="16096"/>
                  </a:lnTo>
                  <a:lnTo>
                    <a:pt x="6009" y="16027"/>
                  </a:lnTo>
                  <a:lnTo>
                    <a:pt x="6185" y="15959"/>
                  </a:lnTo>
                  <a:lnTo>
                    <a:pt x="6336" y="16187"/>
                  </a:lnTo>
                  <a:lnTo>
                    <a:pt x="6513" y="16558"/>
                  </a:lnTo>
                  <a:lnTo>
                    <a:pt x="6478" y="16957"/>
                  </a:lnTo>
                  <a:lnTo>
                    <a:pt x="6566" y="17191"/>
                  </a:lnTo>
                  <a:cubicBezTo>
                    <a:pt x="6627" y="17266"/>
                    <a:pt x="6693" y="17327"/>
                    <a:pt x="6762" y="17374"/>
                  </a:cubicBezTo>
                  <a:cubicBezTo>
                    <a:pt x="6828" y="17418"/>
                    <a:pt x="6896" y="17449"/>
                    <a:pt x="6961" y="17493"/>
                  </a:cubicBezTo>
                  <a:cubicBezTo>
                    <a:pt x="7076" y="17571"/>
                    <a:pt x="7181" y="17688"/>
                    <a:pt x="7268" y="17837"/>
                  </a:cubicBezTo>
                  <a:lnTo>
                    <a:pt x="7381" y="17960"/>
                  </a:lnTo>
                  <a:lnTo>
                    <a:pt x="7502" y="18097"/>
                  </a:lnTo>
                  <a:lnTo>
                    <a:pt x="7652" y="18230"/>
                  </a:lnTo>
                  <a:lnTo>
                    <a:pt x="7765" y="18312"/>
                  </a:lnTo>
                  <a:lnTo>
                    <a:pt x="7950" y="18500"/>
                  </a:lnTo>
                  <a:lnTo>
                    <a:pt x="8004" y="18619"/>
                  </a:lnTo>
                  <a:lnTo>
                    <a:pt x="8122" y="18894"/>
                  </a:lnTo>
                  <a:lnTo>
                    <a:pt x="8273" y="19251"/>
                  </a:lnTo>
                  <a:lnTo>
                    <a:pt x="8399" y="19535"/>
                  </a:lnTo>
                  <a:lnTo>
                    <a:pt x="8203" y="19705"/>
                  </a:lnTo>
                  <a:lnTo>
                    <a:pt x="8232" y="19896"/>
                  </a:lnTo>
                  <a:lnTo>
                    <a:pt x="8184" y="20192"/>
                  </a:lnTo>
                  <a:lnTo>
                    <a:pt x="8313" y="20256"/>
                  </a:lnTo>
                  <a:lnTo>
                    <a:pt x="8369" y="20092"/>
                  </a:lnTo>
                  <a:lnTo>
                    <a:pt x="8471" y="19927"/>
                  </a:lnTo>
                  <a:lnTo>
                    <a:pt x="8584" y="19703"/>
                  </a:lnTo>
                  <a:lnTo>
                    <a:pt x="8621" y="19542"/>
                  </a:lnTo>
                  <a:lnTo>
                    <a:pt x="8570" y="19314"/>
                  </a:lnTo>
                  <a:lnTo>
                    <a:pt x="8522" y="19090"/>
                  </a:lnTo>
                  <a:lnTo>
                    <a:pt x="8493" y="18927"/>
                  </a:lnTo>
                  <a:lnTo>
                    <a:pt x="8573" y="18716"/>
                  </a:lnTo>
                  <a:lnTo>
                    <a:pt x="8735" y="18702"/>
                  </a:lnTo>
                  <a:lnTo>
                    <a:pt x="8831" y="18752"/>
                  </a:lnTo>
                  <a:lnTo>
                    <a:pt x="8888" y="18876"/>
                  </a:lnTo>
                  <a:lnTo>
                    <a:pt x="9070" y="18944"/>
                  </a:lnTo>
                  <a:lnTo>
                    <a:pt x="9159" y="18880"/>
                  </a:lnTo>
                  <a:lnTo>
                    <a:pt x="9054" y="18697"/>
                  </a:lnTo>
                  <a:lnTo>
                    <a:pt x="8898" y="18523"/>
                  </a:lnTo>
                  <a:lnTo>
                    <a:pt x="8594" y="18261"/>
                  </a:lnTo>
                  <a:lnTo>
                    <a:pt x="8368" y="18041"/>
                  </a:lnTo>
                  <a:lnTo>
                    <a:pt x="8097" y="17835"/>
                  </a:lnTo>
                  <a:lnTo>
                    <a:pt x="7917" y="17422"/>
                  </a:lnTo>
                  <a:lnTo>
                    <a:pt x="7716" y="17353"/>
                  </a:lnTo>
                  <a:lnTo>
                    <a:pt x="7485" y="16964"/>
                  </a:lnTo>
                  <a:lnTo>
                    <a:pt x="7541" y="16565"/>
                  </a:lnTo>
                  <a:lnTo>
                    <a:pt x="7398" y="16378"/>
                  </a:lnTo>
                  <a:lnTo>
                    <a:pt x="7222" y="16240"/>
                  </a:lnTo>
                  <a:lnTo>
                    <a:pt x="6975" y="15938"/>
                  </a:lnTo>
                  <a:lnTo>
                    <a:pt x="6974" y="15498"/>
                  </a:lnTo>
                  <a:lnTo>
                    <a:pt x="7213" y="15265"/>
                  </a:lnTo>
                  <a:lnTo>
                    <a:pt x="7388" y="15320"/>
                  </a:lnTo>
                  <a:lnTo>
                    <a:pt x="7527" y="15712"/>
                  </a:lnTo>
                  <a:lnTo>
                    <a:pt x="7790" y="15919"/>
                  </a:lnTo>
                  <a:cubicBezTo>
                    <a:pt x="7896" y="15936"/>
                    <a:pt x="7997" y="15992"/>
                    <a:pt x="8089" y="16084"/>
                  </a:cubicBezTo>
                  <a:cubicBezTo>
                    <a:pt x="8148" y="16143"/>
                    <a:pt x="8203" y="16217"/>
                    <a:pt x="8250" y="16304"/>
                  </a:cubicBezTo>
                  <a:lnTo>
                    <a:pt x="8390" y="16623"/>
                  </a:lnTo>
                  <a:lnTo>
                    <a:pt x="8497" y="16783"/>
                  </a:lnTo>
                  <a:lnTo>
                    <a:pt x="8659" y="16893"/>
                  </a:lnTo>
                  <a:cubicBezTo>
                    <a:pt x="8718" y="16911"/>
                    <a:pt x="8777" y="16939"/>
                    <a:pt x="8833" y="16975"/>
                  </a:cubicBezTo>
                  <a:cubicBezTo>
                    <a:pt x="8886" y="17009"/>
                    <a:pt x="8937" y="17050"/>
                    <a:pt x="8986" y="17098"/>
                  </a:cubicBezTo>
                  <a:lnTo>
                    <a:pt x="9201" y="17368"/>
                  </a:lnTo>
                  <a:lnTo>
                    <a:pt x="9367" y="17642"/>
                  </a:lnTo>
                  <a:lnTo>
                    <a:pt x="9448" y="18069"/>
                  </a:lnTo>
                  <a:lnTo>
                    <a:pt x="9472" y="18476"/>
                  </a:lnTo>
                  <a:lnTo>
                    <a:pt x="9480" y="18860"/>
                  </a:lnTo>
                  <a:lnTo>
                    <a:pt x="9606" y="19231"/>
                  </a:lnTo>
                  <a:lnTo>
                    <a:pt x="9708" y="19433"/>
                  </a:lnTo>
                  <a:lnTo>
                    <a:pt x="9931" y="19550"/>
                  </a:lnTo>
                  <a:lnTo>
                    <a:pt x="10097" y="19631"/>
                  </a:lnTo>
                  <a:lnTo>
                    <a:pt x="10223" y="19645"/>
                  </a:lnTo>
                  <a:lnTo>
                    <a:pt x="10379" y="19791"/>
                  </a:lnTo>
                  <a:lnTo>
                    <a:pt x="10473" y="19924"/>
                  </a:lnTo>
                  <a:lnTo>
                    <a:pt x="10384" y="20183"/>
                  </a:lnTo>
                  <a:lnTo>
                    <a:pt x="10159" y="20128"/>
                  </a:lnTo>
                  <a:lnTo>
                    <a:pt x="10073" y="20243"/>
                  </a:lnTo>
                  <a:lnTo>
                    <a:pt x="10193" y="20472"/>
                  </a:lnTo>
                  <a:lnTo>
                    <a:pt x="10266" y="20815"/>
                  </a:lnTo>
                  <a:cubicBezTo>
                    <a:pt x="10273" y="20912"/>
                    <a:pt x="10304" y="20999"/>
                    <a:pt x="10352" y="21053"/>
                  </a:cubicBezTo>
                  <a:cubicBezTo>
                    <a:pt x="10384" y="21090"/>
                    <a:pt x="10423" y="21109"/>
                    <a:pt x="10462" y="21108"/>
                  </a:cubicBezTo>
                  <a:lnTo>
                    <a:pt x="10696" y="20998"/>
                  </a:lnTo>
                  <a:lnTo>
                    <a:pt x="10712" y="20701"/>
                  </a:lnTo>
                  <a:cubicBezTo>
                    <a:pt x="10707" y="20596"/>
                    <a:pt x="10707" y="20491"/>
                    <a:pt x="10712" y="20387"/>
                  </a:cubicBezTo>
                  <a:cubicBezTo>
                    <a:pt x="10716" y="20296"/>
                    <a:pt x="10724" y="20206"/>
                    <a:pt x="10736" y="20117"/>
                  </a:cubicBezTo>
                  <a:cubicBezTo>
                    <a:pt x="10735" y="20034"/>
                    <a:pt x="10727" y="19953"/>
                    <a:pt x="10712" y="19874"/>
                  </a:cubicBezTo>
                  <a:cubicBezTo>
                    <a:pt x="10684" y="19724"/>
                    <a:pt x="10633" y="19589"/>
                    <a:pt x="10564" y="19484"/>
                  </a:cubicBezTo>
                  <a:lnTo>
                    <a:pt x="10443" y="19117"/>
                  </a:lnTo>
                  <a:cubicBezTo>
                    <a:pt x="10405" y="19035"/>
                    <a:pt x="10398" y="18922"/>
                    <a:pt x="10427" y="18829"/>
                  </a:cubicBezTo>
                  <a:cubicBezTo>
                    <a:pt x="10451" y="18751"/>
                    <a:pt x="10497" y="18700"/>
                    <a:pt x="10548" y="18692"/>
                  </a:cubicBezTo>
                  <a:lnTo>
                    <a:pt x="10680" y="18705"/>
                  </a:lnTo>
                  <a:lnTo>
                    <a:pt x="10811" y="18765"/>
                  </a:lnTo>
                  <a:lnTo>
                    <a:pt x="10929" y="18911"/>
                  </a:lnTo>
                  <a:lnTo>
                    <a:pt x="10953" y="18597"/>
                  </a:lnTo>
                  <a:lnTo>
                    <a:pt x="11025" y="18391"/>
                  </a:lnTo>
                  <a:lnTo>
                    <a:pt x="11310" y="18336"/>
                  </a:lnTo>
                  <a:lnTo>
                    <a:pt x="11533" y="18336"/>
                  </a:lnTo>
                  <a:lnTo>
                    <a:pt x="11766" y="18570"/>
                  </a:lnTo>
                  <a:lnTo>
                    <a:pt x="11991" y="18469"/>
                  </a:lnTo>
                  <a:lnTo>
                    <a:pt x="12104" y="18400"/>
                  </a:lnTo>
                  <a:lnTo>
                    <a:pt x="12392" y="18317"/>
                  </a:lnTo>
                  <a:lnTo>
                    <a:pt x="12469" y="18171"/>
                  </a:lnTo>
                  <a:cubicBezTo>
                    <a:pt x="12441" y="18118"/>
                    <a:pt x="12413" y="18066"/>
                    <a:pt x="12383" y="18015"/>
                  </a:cubicBezTo>
                  <a:cubicBezTo>
                    <a:pt x="12320" y="17907"/>
                    <a:pt x="12252" y="17806"/>
                    <a:pt x="12181" y="17713"/>
                  </a:cubicBezTo>
                  <a:cubicBezTo>
                    <a:pt x="12169" y="17590"/>
                    <a:pt x="12166" y="17465"/>
                    <a:pt x="12173" y="17342"/>
                  </a:cubicBezTo>
                  <a:cubicBezTo>
                    <a:pt x="12182" y="17201"/>
                    <a:pt x="12204" y="17063"/>
                    <a:pt x="12238" y="16934"/>
                  </a:cubicBezTo>
                  <a:lnTo>
                    <a:pt x="12262" y="16700"/>
                  </a:lnTo>
                  <a:lnTo>
                    <a:pt x="12383" y="16233"/>
                  </a:lnTo>
                  <a:lnTo>
                    <a:pt x="12447" y="15904"/>
                  </a:lnTo>
                  <a:lnTo>
                    <a:pt x="12552" y="15455"/>
                  </a:lnTo>
                  <a:lnTo>
                    <a:pt x="12671" y="15194"/>
                  </a:lnTo>
                  <a:lnTo>
                    <a:pt x="12888" y="14822"/>
                  </a:lnTo>
                  <a:lnTo>
                    <a:pt x="13179" y="14607"/>
                  </a:lnTo>
                  <a:lnTo>
                    <a:pt x="13407" y="14414"/>
                  </a:lnTo>
                  <a:lnTo>
                    <a:pt x="13485" y="14588"/>
                  </a:lnTo>
                  <a:lnTo>
                    <a:pt x="13485" y="14898"/>
                  </a:lnTo>
                  <a:lnTo>
                    <a:pt x="13692" y="14926"/>
                  </a:lnTo>
                  <a:lnTo>
                    <a:pt x="13794" y="15008"/>
                  </a:lnTo>
                  <a:lnTo>
                    <a:pt x="13842" y="15254"/>
                  </a:lnTo>
                  <a:lnTo>
                    <a:pt x="13659" y="15264"/>
                  </a:lnTo>
                  <a:lnTo>
                    <a:pt x="13643" y="15414"/>
                  </a:lnTo>
                  <a:lnTo>
                    <a:pt x="13845" y="15703"/>
                  </a:lnTo>
                  <a:lnTo>
                    <a:pt x="13960" y="15946"/>
                  </a:lnTo>
                  <a:lnTo>
                    <a:pt x="14162" y="15979"/>
                  </a:lnTo>
                  <a:lnTo>
                    <a:pt x="14250" y="15857"/>
                  </a:lnTo>
                  <a:lnTo>
                    <a:pt x="14403" y="15678"/>
                  </a:lnTo>
                  <a:lnTo>
                    <a:pt x="14752" y="15546"/>
                  </a:lnTo>
                  <a:lnTo>
                    <a:pt x="14728" y="15315"/>
                  </a:lnTo>
                  <a:lnTo>
                    <a:pt x="14639" y="15250"/>
                  </a:lnTo>
                  <a:lnTo>
                    <a:pt x="14489" y="15305"/>
                  </a:lnTo>
                  <a:cubicBezTo>
                    <a:pt x="14437" y="15251"/>
                    <a:pt x="14386" y="15193"/>
                    <a:pt x="14336" y="15132"/>
                  </a:cubicBezTo>
                  <a:cubicBezTo>
                    <a:pt x="14301" y="15088"/>
                    <a:pt x="14266" y="15042"/>
                    <a:pt x="14232" y="14994"/>
                  </a:cubicBezTo>
                  <a:lnTo>
                    <a:pt x="14288" y="14817"/>
                  </a:lnTo>
                  <a:lnTo>
                    <a:pt x="14447" y="14721"/>
                  </a:lnTo>
                  <a:lnTo>
                    <a:pt x="14613" y="14569"/>
                  </a:lnTo>
                  <a:lnTo>
                    <a:pt x="14824" y="14382"/>
                  </a:lnTo>
                  <a:lnTo>
                    <a:pt x="14966" y="14231"/>
                  </a:lnTo>
                  <a:lnTo>
                    <a:pt x="15155" y="14089"/>
                  </a:lnTo>
                  <a:lnTo>
                    <a:pt x="15299" y="14048"/>
                  </a:lnTo>
                  <a:lnTo>
                    <a:pt x="15474" y="14204"/>
                  </a:lnTo>
                  <a:lnTo>
                    <a:pt x="15391" y="14386"/>
                  </a:lnTo>
                  <a:lnTo>
                    <a:pt x="15273" y="14666"/>
                  </a:lnTo>
                  <a:lnTo>
                    <a:pt x="15265" y="14990"/>
                  </a:lnTo>
                  <a:lnTo>
                    <a:pt x="15230" y="15325"/>
                  </a:lnTo>
                  <a:lnTo>
                    <a:pt x="15118" y="15517"/>
                  </a:lnTo>
                  <a:lnTo>
                    <a:pt x="15096" y="15705"/>
                  </a:lnTo>
                  <a:lnTo>
                    <a:pt x="15233" y="15800"/>
                  </a:lnTo>
                  <a:cubicBezTo>
                    <a:pt x="15284" y="15813"/>
                    <a:pt x="15335" y="15836"/>
                    <a:pt x="15383" y="15869"/>
                  </a:cubicBezTo>
                  <a:cubicBezTo>
                    <a:pt x="15456" y="15919"/>
                    <a:pt x="15524" y="15992"/>
                    <a:pt x="15582" y="16084"/>
                  </a:cubicBezTo>
                  <a:lnTo>
                    <a:pt x="15792" y="16341"/>
                  </a:lnTo>
                  <a:lnTo>
                    <a:pt x="16009" y="16409"/>
                  </a:lnTo>
                  <a:lnTo>
                    <a:pt x="16163" y="16684"/>
                  </a:lnTo>
                  <a:lnTo>
                    <a:pt x="16364" y="16863"/>
                  </a:lnTo>
                  <a:lnTo>
                    <a:pt x="16519" y="17063"/>
                  </a:lnTo>
                  <a:lnTo>
                    <a:pt x="16602" y="17384"/>
                  </a:lnTo>
                  <a:lnTo>
                    <a:pt x="16900" y="17421"/>
                  </a:lnTo>
                  <a:lnTo>
                    <a:pt x="17231" y="17499"/>
                  </a:lnTo>
                  <a:lnTo>
                    <a:pt x="17545" y="17705"/>
                  </a:lnTo>
                  <a:lnTo>
                    <a:pt x="17840" y="17980"/>
                  </a:lnTo>
                  <a:lnTo>
                    <a:pt x="18090" y="18259"/>
                  </a:lnTo>
                  <a:lnTo>
                    <a:pt x="18475" y="18575"/>
                  </a:lnTo>
                  <a:lnTo>
                    <a:pt x="18792" y="18777"/>
                  </a:lnTo>
                  <a:lnTo>
                    <a:pt x="19129" y="19050"/>
                  </a:lnTo>
                  <a:lnTo>
                    <a:pt x="19351" y="19182"/>
                  </a:lnTo>
                  <a:lnTo>
                    <a:pt x="19359" y="18839"/>
                  </a:lnTo>
                  <a:lnTo>
                    <a:pt x="19201" y="18353"/>
                  </a:lnTo>
                  <a:lnTo>
                    <a:pt x="19056" y="17804"/>
                  </a:lnTo>
                  <a:lnTo>
                    <a:pt x="18836" y="17575"/>
                  </a:lnTo>
                  <a:lnTo>
                    <a:pt x="18691" y="17287"/>
                  </a:lnTo>
                  <a:lnTo>
                    <a:pt x="18580" y="17027"/>
                  </a:lnTo>
                  <a:lnTo>
                    <a:pt x="18437" y="16793"/>
                  </a:lnTo>
                  <a:lnTo>
                    <a:pt x="18437" y="16531"/>
                  </a:lnTo>
                  <a:lnTo>
                    <a:pt x="18220" y="16330"/>
                  </a:lnTo>
                  <a:lnTo>
                    <a:pt x="18064" y="15973"/>
                  </a:lnTo>
                  <a:lnTo>
                    <a:pt x="18247" y="15607"/>
                  </a:lnTo>
                  <a:lnTo>
                    <a:pt x="18424" y="15318"/>
                  </a:lnTo>
                  <a:lnTo>
                    <a:pt x="18655" y="15304"/>
                  </a:lnTo>
                  <a:lnTo>
                    <a:pt x="18759" y="15057"/>
                  </a:lnTo>
                  <a:cubicBezTo>
                    <a:pt x="18777" y="14995"/>
                    <a:pt x="18799" y="14935"/>
                    <a:pt x="18824" y="14880"/>
                  </a:cubicBezTo>
                  <a:cubicBezTo>
                    <a:pt x="18871" y="14776"/>
                    <a:pt x="18929" y="14689"/>
                    <a:pt x="18996" y="14623"/>
                  </a:cubicBezTo>
                  <a:lnTo>
                    <a:pt x="19321" y="14418"/>
                  </a:lnTo>
                  <a:lnTo>
                    <a:pt x="19622" y="14295"/>
                  </a:lnTo>
                  <a:lnTo>
                    <a:pt x="19459" y="13998"/>
                  </a:lnTo>
                  <a:lnTo>
                    <a:pt x="19352" y="13728"/>
                  </a:lnTo>
                  <a:lnTo>
                    <a:pt x="19263" y="13311"/>
                  </a:lnTo>
                  <a:lnTo>
                    <a:pt x="19263" y="12674"/>
                  </a:lnTo>
                  <a:lnTo>
                    <a:pt x="19094" y="12413"/>
                  </a:lnTo>
                  <a:lnTo>
                    <a:pt x="18905" y="12303"/>
                  </a:lnTo>
                  <a:lnTo>
                    <a:pt x="18825" y="11587"/>
                  </a:lnTo>
                  <a:lnTo>
                    <a:pt x="18825" y="11300"/>
                  </a:lnTo>
                  <a:lnTo>
                    <a:pt x="19026" y="11176"/>
                  </a:lnTo>
                  <a:lnTo>
                    <a:pt x="19153" y="11204"/>
                  </a:lnTo>
                  <a:lnTo>
                    <a:pt x="19685" y="11492"/>
                  </a:lnTo>
                  <a:lnTo>
                    <a:pt x="19916" y="11286"/>
                  </a:lnTo>
                  <a:lnTo>
                    <a:pt x="20085" y="11176"/>
                  </a:lnTo>
                  <a:lnTo>
                    <a:pt x="20330" y="11204"/>
                  </a:lnTo>
                  <a:lnTo>
                    <a:pt x="20504" y="11392"/>
                  </a:lnTo>
                  <a:lnTo>
                    <a:pt x="20892" y="11571"/>
                  </a:lnTo>
                  <a:lnTo>
                    <a:pt x="21279" y="11763"/>
                  </a:lnTo>
                  <a:lnTo>
                    <a:pt x="21416" y="11557"/>
                  </a:lnTo>
                  <a:lnTo>
                    <a:pt x="21488" y="11250"/>
                  </a:lnTo>
                  <a:lnTo>
                    <a:pt x="21480" y="10939"/>
                  </a:lnTo>
                  <a:lnTo>
                    <a:pt x="21585" y="10788"/>
                  </a:lnTo>
                  <a:lnTo>
                    <a:pt x="21472" y="10615"/>
                  </a:lnTo>
                  <a:lnTo>
                    <a:pt x="21445" y="10409"/>
                  </a:lnTo>
                  <a:lnTo>
                    <a:pt x="21539" y="10161"/>
                  </a:lnTo>
                  <a:lnTo>
                    <a:pt x="21600" y="9773"/>
                  </a:lnTo>
                  <a:lnTo>
                    <a:pt x="21449" y="9398"/>
                  </a:lnTo>
                  <a:lnTo>
                    <a:pt x="21248" y="9192"/>
                  </a:lnTo>
                  <a:lnTo>
                    <a:pt x="21117" y="9270"/>
                  </a:lnTo>
                  <a:lnTo>
                    <a:pt x="21077" y="9513"/>
                  </a:lnTo>
                  <a:lnTo>
                    <a:pt x="21021" y="9718"/>
                  </a:lnTo>
                  <a:lnTo>
                    <a:pt x="20909" y="9814"/>
                  </a:lnTo>
                  <a:lnTo>
                    <a:pt x="20756" y="9882"/>
                  </a:lnTo>
                  <a:lnTo>
                    <a:pt x="20592" y="9662"/>
                  </a:lnTo>
                  <a:lnTo>
                    <a:pt x="20385" y="9355"/>
                  </a:lnTo>
                  <a:lnTo>
                    <a:pt x="20422" y="9122"/>
                  </a:lnTo>
                  <a:lnTo>
                    <a:pt x="20264" y="8894"/>
                  </a:lnTo>
                  <a:lnTo>
                    <a:pt x="20434" y="8637"/>
                  </a:lnTo>
                  <a:lnTo>
                    <a:pt x="20710" y="8587"/>
                  </a:lnTo>
                  <a:lnTo>
                    <a:pt x="20858" y="8416"/>
                  </a:lnTo>
                  <a:lnTo>
                    <a:pt x="20898" y="8128"/>
                  </a:lnTo>
                  <a:lnTo>
                    <a:pt x="20858" y="7798"/>
                  </a:lnTo>
                  <a:lnTo>
                    <a:pt x="20732" y="7675"/>
                  </a:lnTo>
                  <a:lnTo>
                    <a:pt x="20644" y="7355"/>
                  </a:lnTo>
                  <a:lnTo>
                    <a:pt x="20491" y="7121"/>
                  </a:lnTo>
                  <a:lnTo>
                    <a:pt x="20507" y="6709"/>
                  </a:lnTo>
                  <a:lnTo>
                    <a:pt x="20499" y="6365"/>
                  </a:lnTo>
                  <a:lnTo>
                    <a:pt x="20459" y="5985"/>
                  </a:lnTo>
                  <a:lnTo>
                    <a:pt x="20451" y="5531"/>
                  </a:lnTo>
                  <a:lnTo>
                    <a:pt x="20370" y="5106"/>
                  </a:lnTo>
                  <a:lnTo>
                    <a:pt x="20231" y="4810"/>
                  </a:lnTo>
                  <a:lnTo>
                    <a:pt x="20145" y="4182"/>
                  </a:lnTo>
                  <a:lnTo>
                    <a:pt x="20065" y="3716"/>
                  </a:lnTo>
                  <a:lnTo>
                    <a:pt x="19979" y="3404"/>
                  </a:lnTo>
                  <a:lnTo>
                    <a:pt x="19963" y="3062"/>
                  </a:lnTo>
                  <a:lnTo>
                    <a:pt x="20091" y="2842"/>
                  </a:lnTo>
                  <a:lnTo>
                    <a:pt x="20317" y="2737"/>
                  </a:lnTo>
                  <a:lnTo>
                    <a:pt x="20570" y="2546"/>
                  </a:lnTo>
                  <a:lnTo>
                    <a:pt x="20683" y="2340"/>
                  </a:lnTo>
                  <a:lnTo>
                    <a:pt x="20965" y="2162"/>
                  </a:lnTo>
                  <a:lnTo>
                    <a:pt x="21059" y="2043"/>
                  </a:lnTo>
                  <a:lnTo>
                    <a:pt x="21076" y="1814"/>
                  </a:lnTo>
                  <a:lnTo>
                    <a:pt x="21092" y="1581"/>
                  </a:lnTo>
                  <a:lnTo>
                    <a:pt x="20928" y="1371"/>
                  </a:lnTo>
                  <a:lnTo>
                    <a:pt x="20807" y="115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5" name="í$ḻïḑé">
              <a:extLst>
                <a:ext uri="{FF2B5EF4-FFF2-40B4-BE49-F238E27FC236}">
                  <a16:creationId xmlns:a16="http://schemas.microsoft.com/office/drawing/2014/main" id="{5C0DA5C1-5B7D-48F5-A225-54F3F660D9C5}"/>
                </a:ext>
              </a:extLst>
            </p:cNvPr>
            <p:cNvSpPr/>
            <p:nvPr/>
          </p:nvSpPr>
          <p:spPr>
            <a:xfrm>
              <a:off x="6872934" y="1426645"/>
              <a:ext cx="308560" cy="179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45" y="7866"/>
                  </a:moveTo>
                  <a:lnTo>
                    <a:pt x="3880" y="8515"/>
                  </a:lnTo>
                  <a:lnTo>
                    <a:pt x="2778" y="8369"/>
                  </a:lnTo>
                  <a:lnTo>
                    <a:pt x="2178" y="9461"/>
                  </a:lnTo>
                  <a:lnTo>
                    <a:pt x="3120" y="10277"/>
                  </a:lnTo>
                  <a:lnTo>
                    <a:pt x="3156" y="12185"/>
                  </a:lnTo>
                  <a:lnTo>
                    <a:pt x="2430" y="12337"/>
                  </a:lnTo>
                  <a:lnTo>
                    <a:pt x="1278" y="11885"/>
                  </a:lnTo>
                  <a:lnTo>
                    <a:pt x="769" y="12613"/>
                  </a:lnTo>
                  <a:lnTo>
                    <a:pt x="566" y="13516"/>
                  </a:lnTo>
                  <a:lnTo>
                    <a:pt x="1354" y="13873"/>
                  </a:lnTo>
                  <a:lnTo>
                    <a:pt x="1463" y="14966"/>
                  </a:lnTo>
                  <a:lnTo>
                    <a:pt x="698" y="15754"/>
                  </a:lnTo>
                  <a:lnTo>
                    <a:pt x="273" y="16479"/>
                  </a:lnTo>
                  <a:lnTo>
                    <a:pt x="0" y="18023"/>
                  </a:lnTo>
                  <a:lnTo>
                    <a:pt x="841" y="18266"/>
                  </a:lnTo>
                  <a:lnTo>
                    <a:pt x="2336" y="18448"/>
                  </a:lnTo>
                  <a:lnTo>
                    <a:pt x="3297" y="19783"/>
                  </a:lnTo>
                  <a:lnTo>
                    <a:pt x="3987" y="20416"/>
                  </a:lnTo>
                  <a:lnTo>
                    <a:pt x="5126" y="21509"/>
                  </a:lnTo>
                  <a:lnTo>
                    <a:pt x="6761" y="21418"/>
                  </a:lnTo>
                  <a:lnTo>
                    <a:pt x="8539" y="21600"/>
                  </a:lnTo>
                  <a:lnTo>
                    <a:pt x="8021" y="19297"/>
                  </a:lnTo>
                  <a:lnTo>
                    <a:pt x="6548" y="18235"/>
                  </a:lnTo>
                  <a:lnTo>
                    <a:pt x="6499" y="15428"/>
                  </a:lnTo>
                  <a:lnTo>
                    <a:pt x="6997" y="13668"/>
                  </a:lnTo>
                  <a:lnTo>
                    <a:pt x="8012" y="10664"/>
                  </a:lnTo>
                  <a:lnTo>
                    <a:pt x="8386" y="8570"/>
                  </a:lnTo>
                  <a:lnTo>
                    <a:pt x="9594" y="6965"/>
                  </a:lnTo>
                  <a:lnTo>
                    <a:pt x="10818" y="7328"/>
                  </a:lnTo>
                  <a:lnTo>
                    <a:pt x="12132" y="6430"/>
                  </a:lnTo>
                  <a:lnTo>
                    <a:pt x="13272" y="5308"/>
                  </a:lnTo>
                  <a:lnTo>
                    <a:pt x="14533" y="4941"/>
                  </a:lnTo>
                  <a:lnTo>
                    <a:pt x="16291" y="4582"/>
                  </a:lnTo>
                  <a:cubicBezTo>
                    <a:pt x="16608" y="4821"/>
                    <a:pt x="16969" y="4821"/>
                    <a:pt x="17286" y="4583"/>
                  </a:cubicBezTo>
                  <a:cubicBezTo>
                    <a:pt x="17607" y="4341"/>
                    <a:pt x="17852" y="3877"/>
                    <a:pt x="17960" y="3308"/>
                  </a:cubicBezTo>
                  <a:lnTo>
                    <a:pt x="19113" y="3551"/>
                  </a:lnTo>
                  <a:lnTo>
                    <a:pt x="19985" y="3581"/>
                  </a:lnTo>
                  <a:lnTo>
                    <a:pt x="20338" y="2523"/>
                  </a:lnTo>
                  <a:lnTo>
                    <a:pt x="21351" y="2592"/>
                  </a:lnTo>
                  <a:lnTo>
                    <a:pt x="21600" y="1704"/>
                  </a:lnTo>
                  <a:lnTo>
                    <a:pt x="20641" y="1406"/>
                  </a:lnTo>
                  <a:lnTo>
                    <a:pt x="20071" y="705"/>
                  </a:lnTo>
                  <a:lnTo>
                    <a:pt x="18972" y="0"/>
                  </a:lnTo>
                  <a:lnTo>
                    <a:pt x="18514" y="430"/>
                  </a:lnTo>
                  <a:lnTo>
                    <a:pt x="18354" y="1523"/>
                  </a:lnTo>
                  <a:lnTo>
                    <a:pt x="17731" y="802"/>
                  </a:lnTo>
                  <a:lnTo>
                    <a:pt x="16469" y="984"/>
                  </a:lnTo>
                  <a:lnTo>
                    <a:pt x="15528" y="1617"/>
                  </a:lnTo>
                  <a:lnTo>
                    <a:pt x="14947" y="2494"/>
                  </a:lnTo>
                  <a:lnTo>
                    <a:pt x="13721" y="2312"/>
                  </a:lnTo>
                  <a:lnTo>
                    <a:pt x="11020" y="2130"/>
                  </a:lnTo>
                  <a:lnTo>
                    <a:pt x="9792" y="2039"/>
                  </a:lnTo>
                  <a:lnTo>
                    <a:pt x="8352" y="2392"/>
                  </a:lnTo>
                  <a:lnTo>
                    <a:pt x="7818" y="3025"/>
                  </a:lnTo>
                  <a:lnTo>
                    <a:pt x="6699" y="4565"/>
                  </a:lnTo>
                  <a:lnTo>
                    <a:pt x="5633" y="4656"/>
                  </a:lnTo>
                  <a:lnTo>
                    <a:pt x="4834" y="5829"/>
                  </a:lnTo>
                  <a:lnTo>
                    <a:pt x="4445" y="7866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6" name="ïšlïďe">
              <a:extLst>
                <a:ext uri="{FF2B5EF4-FFF2-40B4-BE49-F238E27FC236}">
                  <a16:creationId xmlns:a16="http://schemas.microsoft.com/office/drawing/2014/main" id="{ABA2860A-A53A-4030-8655-73E4056F6041}"/>
                </a:ext>
              </a:extLst>
            </p:cNvPr>
            <p:cNvSpPr/>
            <p:nvPr/>
          </p:nvSpPr>
          <p:spPr>
            <a:xfrm>
              <a:off x="5869377" y="1326101"/>
              <a:ext cx="358160" cy="13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36" y="2810"/>
                  </a:moveTo>
                  <a:lnTo>
                    <a:pt x="18126" y="2696"/>
                  </a:lnTo>
                  <a:lnTo>
                    <a:pt x="15876" y="2514"/>
                  </a:lnTo>
                  <a:lnTo>
                    <a:pt x="14560" y="2399"/>
                  </a:lnTo>
                  <a:lnTo>
                    <a:pt x="13964" y="607"/>
                  </a:lnTo>
                  <a:lnTo>
                    <a:pt x="13265" y="0"/>
                  </a:lnTo>
                  <a:lnTo>
                    <a:pt x="13209" y="2844"/>
                  </a:lnTo>
                  <a:lnTo>
                    <a:pt x="12490" y="2839"/>
                  </a:lnTo>
                  <a:lnTo>
                    <a:pt x="12105" y="3909"/>
                  </a:lnTo>
                  <a:lnTo>
                    <a:pt x="12121" y="6612"/>
                  </a:lnTo>
                  <a:lnTo>
                    <a:pt x="11757" y="7673"/>
                  </a:lnTo>
                  <a:lnTo>
                    <a:pt x="11102" y="6284"/>
                  </a:lnTo>
                  <a:lnTo>
                    <a:pt x="11237" y="3700"/>
                  </a:lnTo>
                  <a:lnTo>
                    <a:pt x="10419" y="2546"/>
                  </a:lnTo>
                  <a:lnTo>
                    <a:pt x="9953" y="4134"/>
                  </a:lnTo>
                  <a:lnTo>
                    <a:pt x="9148" y="5886"/>
                  </a:lnTo>
                  <a:lnTo>
                    <a:pt x="7705" y="5408"/>
                  </a:lnTo>
                  <a:lnTo>
                    <a:pt x="6697" y="5288"/>
                  </a:lnTo>
                  <a:lnTo>
                    <a:pt x="6009" y="4218"/>
                  </a:lnTo>
                  <a:lnTo>
                    <a:pt x="5379" y="3745"/>
                  </a:lnTo>
                  <a:lnTo>
                    <a:pt x="2617" y="4347"/>
                  </a:lnTo>
                  <a:lnTo>
                    <a:pt x="1144" y="3636"/>
                  </a:lnTo>
                  <a:lnTo>
                    <a:pt x="135" y="4591"/>
                  </a:lnTo>
                  <a:lnTo>
                    <a:pt x="0" y="6851"/>
                  </a:lnTo>
                  <a:lnTo>
                    <a:pt x="1109" y="8265"/>
                  </a:lnTo>
                  <a:lnTo>
                    <a:pt x="1858" y="9728"/>
                  </a:lnTo>
                  <a:lnTo>
                    <a:pt x="2773" y="10918"/>
                  </a:lnTo>
                  <a:lnTo>
                    <a:pt x="3798" y="10560"/>
                  </a:lnTo>
                  <a:lnTo>
                    <a:pt x="4488" y="11864"/>
                  </a:lnTo>
                  <a:lnTo>
                    <a:pt x="5238" y="12297"/>
                  </a:lnTo>
                  <a:lnTo>
                    <a:pt x="5238" y="9037"/>
                  </a:lnTo>
                  <a:lnTo>
                    <a:pt x="6816" y="8599"/>
                  </a:lnTo>
                  <a:lnTo>
                    <a:pt x="6769" y="11506"/>
                  </a:lnTo>
                  <a:lnTo>
                    <a:pt x="6906" y="13288"/>
                  </a:lnTo>
                  <a:lnTo>
                    <a:pt x="4182" y="13367"/>
                  </a:lnTo>
                  <a:lnTo>
                    <a:pt x="4105" y="14562"/>
                  </a:lnTo>
                  <a:lnTo>
                    <a:pt x="4611" y="15358"/>
                  </a:lnTo>
                  <a:lnTo>
                    <a:pt x="5606" y="16747"/>
                  </a:lnTo>
                  <a:lnTo>
                    <a:pt x="7302" y="19415"/>
                  </a:lnTo>
                  <a:lnTo>
                    <a:pt x="8040" y="21600"/>
                  </a:lnTo>
                  <a:lnTo>
                    <a:pt x="8822" y="21485"/>
                  </a:lnTo>
                  <a:lnTo>
                    <a:pt x="9465" y="18116"/>
                  </a:lnTo>
                  <a:lnTo>
                    <a:pt x="9649" y="15258"/>
                  </a:lnTo>
                  <a:lnTo>
                    <a:pt x="10369" y="13745"/>
                  </a:lnTo>
                  <a:lnTo>
                    <a:pt x="11287" y="14343"/>
                  </a:lnTo>
                  <a:lnTo>
                    <a:pt x="11640" y="11993"/>
                  </a:lnTo>
                  <a:lnTo>
                    <a:pt x="11640" y="9136"/>
                  </a:lnTo>
                  <a:lnTo>
                    <a:pt x="13126" y="8703"/>
                  </a:lnTo>
                  <a:lnTo>
                    <a:pt x="14029" y="10490"/>
                  </a:lnTo>
                  <a:lnTo>
                    <a:pt x="14715" y="12003"/>
                  </a:lnTo>
                  <a:lnTo>
                    <a:pt x="14303" y="13193"/>
                  </a:lnTo>
                  <a:lnTo>
                    <a:pt x="13891" y="14507"/>
                  </a:lnTo>
                  <a:lnTo>
                    <a:pt x="14441" y="16856"/>
                  </a:lnTo>
                  <a:lnTo>
                    <a:pt x="15346" y="16264"/>
                  </a:lnTo>
                  <a:lnTo>
                    <a:pt x="15759" y="14472"/>
                  </a:lnTo>
                  <a:lnTo>
                    <a:pt x="16864" y="14472"/>
                  </a:lnTo>
                  <a:lnTo>
                    <a:pt x="17370" y="15303"/>
                  </a:lnTo>
                  <a:lnTo>
                    <a:pt x="17732" y="17409"/>
                  </a:lnTo>
                  <a:lnTo>
                    <a:pt x="18407" y="16692"/>
                  </a:lnTo>
                  <a:lnTo>
                    <a:pt x="19503" y="15398"/>
                  </a:lnTo>
                  <a:lnTo>
                    <a:pt x="18539" y="14208"/>
                  </a:lnTo>
                  <a:lnTo>
                    <a:pt x="18004" y="13969"/>
                  </a:lnTo>
                  <a:lnTo>
                    <a:pt x="17870" y="12460"/>
                  </a:lnTo>
                  <a:lnTo>
                    <a:pt x="17136" y="11630"/>
                  </a:lnTo>
                  <a:lnTo>
                    <a:pt x="15759" y="11037"/>
                  </a:lnTo>
                  <a:lnTo>
                    <a:pt x="14891" y="9608"/>
                  </a:lnTo>
                  <a:lnTo>
                    <a:pt x="14017" y="8334"/>
                  </a:lnTo>
                  <a:lnTo>
                    <a:pt x="13655" y="7742"/>
                  </a:lnTo>
                  <a:lnTo>
                    <a:pt x="13563" y="5253"/>
                  </a:lnTo>
                  <a:lnTo>
                    <a:pt x="14253" y="4895"/>
                  </a:lnTo>
                  <a:lnTo>
                    <a:pt x="14864" y="7105"/>
                  </a:lnTo>
                  <a:lnTo>
                    <a:pt x="16948" y="7941"/>
                  </a:lnTo>
                  <a:lnTo>
                    <a:pt x="18002" y="8891"/>
                  </a:lnTo>
                  <a:lnTo>
                    <a:pt x="19472" y="7458"/>
                  </a:lnTo>
                  <a:lnTo>
                    <a:pt x="20699" y="6542"/>
                  </a:lnTo>
                  <a:lnTo>
                    <a:pt x="21374" y="4805"/>
                  </a:lnTo>
                  <a:lnTo>
                    <a:pt x="21600" y="3028"/>
                  </a:lnTo>
                  <a:lnTo>
                    <a:pt x="21036" y="281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7" name="îšľidé">
              <a:extLst>
                <a:ext uri="{FF2B5EF4-FFF2-40B4-BE49-F238E27FC236}">
                  <a16:creationId xmlns:a16="http://schemas.microsoft.com/office/drawing/2014/main" id="{E229D3EF-2A6F-4A3A-986C-42D7780128AC}"/>
                </a:ext>
              </a:extLst>
            </p:cNvPr>
            <p:cNvSpPr/>
            <p:nvPr/>
          </p:nvSpPr>
          <p:spPr>
            <a:xfrm>
              <a:off x="5016160" y="1729403"/>
              <a:ext cx="228706" cy="93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41" y="270"/>
                  </a:moveTo>
                  <a:lnTo>
                    <a:pt x="15742" y="0"/>
                  </a:lnTo>
                  <a:lnTo>
                    <a:pt x="14405" y="1481"/>
                  </a:lnTo>
                  <a:lnTo>
                    <a:pt x="12187" y="4101"/>
                  </a:lnTo>
                  <a:lnTo>
                    <a:pt x="10897" y="4101"/>
                  </a:lnTo>
                  <a:lnTo>
                    <a:pt x="8628" y="1546"/>
                  </a:lnTo>
                  <a:lnTo>
                    <a:pt x="6724" y="2070"/>
                  </a:lnTo>
                  <a:lnTo>
                    <a:pt x="5296" y="4167"/>
                  </a:lnTo>
                  <a:lnTo>
                    <a:pt x="1948" y="7428"/>
                  </a:lnTo>
                  <a:lnTo>
                    <a:pt x="1232" y="7428"/>
                  </a:lnTo>
                  <a:lnTo>
                    <a:pt x="0" y="9510"/>
                  </a:lnTo>
                  <a:lnTo>
                    <a:pt x="92" y="13288"/>
                  </a:lnTo>
                  <a:lnTo>
                    <a:pt x="773" y="15544"/>
                  </a:lnTo>
                  <a:lnTo>
                    <a:pt x="2067" y="12989"/>
                  </a:lnTo>
                  <a:lnTo>
                    <a:pt x="3646" y="15959"/>
                  </a:lnTo>
                  <a:cubicBezTo>
                    <a:pt x="4278" y="16734"/>
                    <a:pt x="4893" y="17587"/>
                    <a:pt x="5489" y="18514"/>
                  </a:cubicBezTo>
                  <a:cubicBezTo>
                    <a:pt x="6102" y="19467"/>
                    <a:pt x="6694" y="20497"/>
                    <a:pt x="7263" y="21600"/>
                  </a:cubicBezTo>
                  <a:lnTo>
                    <a:pt x="8821" y="21600"/>
                  </a:lnTo>
                  <a:lnTo>
                    <a:pt x="10787" y="16890"/>
                  </a:lnTo>
                  <a:lnTo>
                    <a:pt x="12583" y="16890"/>
                  </a:lnTo>
                  <a:lnTo>
                    <a:pt x="15533" y="16716"/>
                  </a:lnTo>
                  <a:lnTo>
                    <a:pt x="17142" y="13513"/>
                  </a:lnTo>
                  <a:lnTo>
                    <a:pt x="18721" y="10914"/>
                  </a:lnTo>
                  <a:lnTo>
                    <a:pt x="20955" y="10041"/>
                  </a:lnTo>
                  <a:lnTo>
                    <a:pt x="21600" y="8323"/>
                  </a:lnTo>
                  <a:lnTo>
                    <a:pt x="20688" y="4902"/>
                  </a:lnTo>
                  <a:lnTo>
                    <a:pt x="19658" y="3045"/>
                  </a:lnTo>
                  <a:lnTo>
                    <a:pt x="18823" y="1655"/>
                  </a:lnTo>
                  <a:lnTo>
                    <a:pt x="17441" y="27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8" name="iṩḷïḍe">
              <a:extLst>
                <a:ext uri="{FF2B5EF4-FFF2-40B4-BE49-F238E27FC236}">
                  <a16:creationId xmlns:a16="http://schemas.microsoft.com/office/drawing/2014/main" id="{952CDEFF-69F7-4807-91EB-37AABD6DE94D}"/>
                </a:ext>
              </a:extLst>
            </p:cNvPr>
            <p:cNvSpPr/>
            <p:nvPr/>
          </p:nvSpPr>
          <p:spPr>
            <a:xfrm>
              <a:off x="5414902" y="1601282"/>
              <a:ext cx="41288" cy="20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76" y="0"/>
                  </a:moveTo>
                  <a:lnTo>
                    <a:pt x="10983" y="4657"/>
                  </a:lnTo>
                  <a:lnTo>
                    <a:pt x="5919" y="4185"/>
                  </a:lnTo>
                  <a:lnTo>
                    <a:pt x="0" y="5818"/>
                  </a:lnTo>
                  <a:lnTo>
                    <a:pt x="17" y="18606"/>
                  </a:lnTo>
                  <a:lnTo>
                    <a:pt x="11091" y="21600"/>
                  </a:lnTo>
                  <a:lnTo>
                    <a:pt x="21600" y="16735"/>
                  </a:lnTo>
                  <a:lnTo>
                    <a:pt x="21483" y="2347"/>
                  </a:lnTo>
                  <a:lnTo>
                    <a:pt x="15176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9" name="ïśľîḍè">
              <a:extLst>
                <a:ext uri="{FF2B5EF4-FFF2-40B4-BE49-F238E27FC236}">
                  <a16:creationId xmlns:a16="http://schemas.microsoft.com/office/drawing/2014/main" id="{D5F862FF-5139-4040-84FC-35792BF702DD}"/>
                </a:ext>
              </a:extLst>
            </p:cNvPr>
            <p:cNvSpPr/>
            <p:nvPr/>
          </p:nvSpPr>
          <p:spPr>
            <a:xfrm>
              <a:off x="5426458" y="1837882"/>
              <a:ext cx="35170" cy="22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79" y="0"/>
                  </a:moveTo>
                  <a:lnTo>
                    <a:pt x="0" y="1898"/>
                  </a:lnTo>
                  <a:lnTo>
                    <a:pt x="497" y="14515"/>
                  </a:lnTo>
                  <a:lnTo>
                    <a:pt x="10043" y="15938"/>
                  </a:lnTo>
                  <a:lnTo>
                    <a:pt x="21600" y="21600"/>
                  </a:lnTo>
                  <a:lnTo>
                    <a:pt x="18457" y="5083"/>
                  </a:lnTo>
                  <a:lnTo>
                    <a:pt x="9779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0" name="ísļiďe">
              <a:extLst>
                <a:ext uri="{FF2B5EF4-FFF2-40B4-BE49-F238E27FC236}">
                  <a16:creationId xmlns:a16="http://schemas.microsoft.com/office/drawing/2014/main" id="{342A8D94-1E46-4DB1-AAA9-E1699D37212C}"/>
                </a:ext>
              </a:extLst>
            </p:cNvPr>
            <p:cNvSpPr/>
            <p:nvPr/>
          </p:nvSpPr>
          <p:spPr>
            <a:xfrm>
              <a:off x="5430421" y="1863360"/>
              <a:ext cx="21346" cy="16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170" y="2345"/>
                  </a:moveTo>
                  <a:lnTo>
                    <a:pt x="2749" y="0"/>
                  </a:lnTo>
                  <a:lnTo>
                    <a:pt x="0" y="17437"/>
                  </a:lnTo>
                  <a:lnTo>
                    <a:pt x="16227" y="21600"/>
                  </a:lnTo>
                  <a:lnTo>
                    <a:pt x="21600" y="10871"/>
                  </a:lnTo>
                  <a:lnTo>
                    <a:pt x="12170" y="2345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1" name="ïṣlídè">
              <a:extLst>
                <a:ext uri="{FF2B5EF4-FFF2-40B4-BE49-F238E27FC236}">
                  <a16:creationId xmlns:a16="http://schemas.microsoft.com/office/drawing/2014/main" id="{3A43DB02-41B9-45EB-B485-DA00FCA192F2}"/>
                </a:ext>
              </a:extLst>
            </p:cNvPr>
            <p:cNvSpPr/>
            <p:nvPr/>
          </p:nvSpPr>
          <p:spPr>
            <a:xfrm>
              <a:off x="5276566" y="2090226"/>
              <a:ext cx="141495" cy="136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82" y="115"/>
                  </a:moveTo>
                  <a:lnTo>
                    <a:pt x="11359" y="0"/>
                  </a:lnTo>
                  <a:lnTo>
                    <a:pt x="9153" y="2568"/>
                  </a:lnTo>
                  <a:lnTo>
                    <a:pt x="6986" y="4361"/>
                  </a:lnTo>
                  <a:lnTo>
                    <a:pt x="4456" y="4002"/>
                  </a:lnTo>
                  <a:lnTo>
                    <a:pt x="1440" y="5073"/>
                  </a:lnTo>
                  <a:lnTo>
                    <a:pt x="1800" y="7574"/>
                  </a:lnTo>
                  <a:lnTo>
                    <a:pt x="3652" y="8406"/>
                  </a:lnTo>
                  <a:lnTo>
                    <a:pt x="4457" y="9915"/>
                  </a:lnTo>
                  <a:lnTo>
                    <a:pt x="3642" y="11583"/>
                  </a:lnTo>
                  <a:lnTo>
                    <a:pt x="2953" y="12535"/>
                  </a:lnTo>
                  <a:lnTo>
                    <a:pt x="2371" y="14995"/>
                  </a:lnTo>
                  <a:lnTo>
                    <a:pt x="42" y="15588"/>
                  </a:lnTo>
                  <a:lnTo>
                    <a:pt x="0" y="17102"/>
                  </a:lnTo>
                  <a:lnTo>
                    <a:pt x="974" y="18138"/>
                  </a:lnTo>
                  <a:lnTo>
                    <a:pt x="1672" y="20768"/>
                  </a:lnTo>
                  <a:lnTo>
                    <a:pt x="3483" y="21600"/>
                  </a:lnTo>
                  <a:lnTo>
                    <a:pt x="5773" y="20165"/>
                  </a:lnTo>
                  <a:lnTo>
                    <a:pt x="8334" y="18253"/>
                  </a:lnTo>
                  <a:lnTo>
                    <a:pt x="10697" y="17097"/>
                  </a:lnTo>
                  <a:cubicBezTo>
                    <a:pt x="11878" y="17476"/>
                    <a:pt x="13148" y="17434"/>
                    <a:pt x="14302" y="16978"/>
                  </a:cubicBezTo>
                  <a:cubicBezTo>
                    <a:pt x="14998" y="16703"/>
                    <a:pt x="15630" y="16284"/>
                    <a:pt x="16161" y="15748"/>
                  </a:cubicBezTo>
                  <a:cubicBezTo>
                    <a:pt x="16616" y="15267"/>
                    <a:pt x="16972" y="14698"/>
                    <a:pt x="17209" y="14074"/>
                  </a:cubicBezTo>
                  <a:cubicBezTo>
                    <a:pt x="17751" y="12641"/>
                    <a:pt x="17639" y="11035"/>
                    <a:pt x="16903" y="9696"/>
                  </a:cubicBezTo>
                  <a:lnTo>
                    <a:pt x="17252" y="7434"/>
                  </a:lnTo>
                  <a:lnTo>
                    <a:pt x="18650" y="5686"/>
                  </a:lnTo>
                  <a:lnTo>
                    <a:pt x="20358" y="4730"/>
                  </a:lnTo>
                  <a:lnTo>
                    <a:pt x="21600" y="2658"/>
                  </a:lnTo>
                  <a:lnTo>
                    <a:pt x="19703" y="870"/>
                  </a:lnTo>
                  <a:lnTo>
                    <a:pt x="16922" y="162"/>
                  </a:lnTo>
                  <a:lnTo>
                    <a:pt x="15382" y="115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2" name="iṥḻidé">
              <a:extLst>
                <a:ext uri="{FF2B5EF4-FFF2-40B4-BE49-F238E27FC236}">
                  <a16:creationId xmlns:a16="http://schemas.microsoft.com/office/drawing/2014/main" id="{41A8E7D0-A678-48B1-A159-F810A1AE0F6D}"/>
                </a:ext>
              </a:extLst>
            </p:cNvPr>
            <p:cNvSpPr/>
            <p:nvPr/>
          </p:nvSpPr>
          <p:spPr>
            <a:xfrm>
              <a:off x="5407156" y="1993299"/>
              <a:ext cx="206900" cy="27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88" y="0"/>
                  </a:moveTo>
                  <a:lnTo>
                    <a:pt x="5027" y="806"/>
                  </a:lnTo>
                  <a:lnTo>
                    <a:pt x="3705" y="828"/>
                  </a:lnTo>
                  <a:lnTo>
                    <a:pt x="3047" y="1789"/>
                  </a:lnTo>
                  <a:lnTo>
                    <a:pt x="3106" y="2665"/>
                  </a:lnTo>
                  <a:lnTo>
                    <a:pt x="2104" y="3622"/>
                  </a:lnTo>
                  <a:lnTo>
                    <a:pt x="2256" y="4561"/>
                  </a:lnTo>
                  <a:lnTo>
                    <a:pt x="3288" y="5341"/>
                  </a:lnTo>
                  <a:lnTo>
                    <a:pt x="4241" y="6303"/>
                  </a:lnTo>
                  <a:lnTo>
                    <a:pt x="3288" y="6900"/>
                  </a:lnTo>
                  <a:lnTo>
                    <a:pt x="3129" y="7663"/>
                  </a:lnTo>
                  <a:cubicBezTo>
                    <a:pt x="3378" y="7883"/>
                    <a:pt x="3663" y="8077"/>
                    <a:pt x="3979" y="8241"/>
                  </a:cubicBezTo>
                  <a:cubicBezTo>
                    <a:pt x="4404" y="8461"/>
                    <a:pt x="4878" y="8624"/>
                    <a:pt x="5379" y="8720"/>
                  </a:cubicBezTo>
                  <a:lnTo>
                    <a:pt x="6013" y="7816"/>
                  </a:lnTo>
                  <a:lnTo>
                    <a:pt x="7340" y="7877"/>
                  </a:lnTo>
                  <a:lnTo>
                    <a:pt x="8475" y="8655"/>
                  </a:lnTo>
                  <a:lnTo>
                    <a:pt x="8475" y="9799"/>
                  </a:lnTo>
                  <a:cubicBezTo>
                    <a:pt x="8649" y="10161"/>
                    <a:pt x="8756" y="10540"/>
                    <a:pt x="8794" y="10924"/>
                  </a:cubicBezTo>
                  <a:cubicBezTo>
                    <a:pt x="8852" y="11516"/>
                    <a:pt x="8744" y="12110"/>
                    <a:pt x="8478" y="12668"/>
                  </a:cubicBezTo>
                  <a:lnTo>
                    <a:pt x="6756" y="12970"/>
                  </a:lnTo>
                  <a:lnTo>
                    <a:pt x="5830" y="13030"/>
                  </a:lnTo>
                  <a:lnTo>
                    <a:pt x="3796" y="13504"/>
                  </a:lnTo>
                  <a:lnTo>
                    <a:pt x="3975" y="14368"/>
                  </a:lnTo>
                  <a:lnTo>
                    <a:pt x="4901" y="14529"/>
                  </a:lnTo>
                  <a:lnTo>
                    <a:pt x="4662" y="15465"/>
                  </a:lnTo>
                  <a:lnTo>
                    <a:pt x="3020" y="15884"/>
                  </a:lnTo>
                  <a:lnTo>
                    <a:pt x="2091" y="16123"/>
                  </a:lnTo>
                  <a:lnTo>
                    <a:pt x="3022" y="16841"/>
                  </a:lnTo>
                  <a:lnTo>
                    <a:pt x="4564" y="17538"/>
                  </a:lnTo>
                  <a:lnTo>
                    <a:pt x="5725" y="17538"/>
                  </a:lnTo>
                  <a:lnTo>
                    <a:pt x="8134" y="17880"/>
                  </a:lnTo>
                  <a:lnTo>
                    <a:pt x="8426" y="18623"/>
                  </a:lnTo>
                  <a:lnTo>
                    <a:pt x="7232" y="19258"/>
                  </a:lnTo>
                  <a:lnTo>
                    <a:pt x="4232" y="19559"/>
                  </a:lnTo>
                  <a:lnTo>
                    <a:pt x="2642" y="20099"/>
                  </a:lnTo>
                  <a:lnTo>
                    <a:pt x="735" y="20340"/>
                  </a:lnTo>
                  <a:lnTo>
                    <a:pt x="0" y="21060"/>
                  </a:lnTo>
                  <a:lnTo>
                    <a:pt x="502" y="21600"/>
                  </a:lnTo>
                  <a:lnTo>
                    <a:pt x="2782" y="21359"/>
                  </a:lnTo>
                  <a:cubicBezTo>
                    <a:pt x="3310" y="21133"/>
                    <a:pt x="3861" y="20938"/>
                    <a:pt x="4428" y="20777"/>
                  </a:cubicBezTo>
                  <a:cubicBezTo>
                    <a:pt x="5234" y="20547"/>
                    <a:pt x="6071" y="20386"/>
                    <a:pt x="6924" y="20295"/>
                  </a:cubicBezTo>
                  <a:lnTo>
                    <a:pt x="8622" y="20174"/>
                  </a:lnTo>
                  <a:lnTo>
                    <a:pt x="11277" y="19873"/>
                  </a:lnTo>
                  <a:lnTo>
                    <a:pt x="12657" y="19753"/>
                  </a:lnTo>
                  <a:lnTo>
                    <a:pt x="14884" y="19050"/>
                  </a:lnTo>
                  <a:lnTo>
                    <a:pt x="16583" y="19391"/>
                  </a:lnTo>
                  <a:lnTo>
                    <a:pt x="19689" y="19030"/>
                  </a:lnTo>
                  <a:lnTo>
                    <a:pt x="18335" y="18548"/>
                  </a:lnTo>
                  <a:lnTo>
                    <a:pt x="16662" y="17767"/>
                  </a:lnTo>
                  <a:lnTo>
                    <a:pt x="21520" y="16502"/>
                  </a:lnTo>
                  <a:lnTo>
                    <a:pt x="21600" y="15842"/>
                  </a:lnTo>
                  <a:lnTo>
                    <a:pt x="21042" y="14238"/>
                  </a:lnTo>
                  <a:lnTo>
                    <a:pt x="19695" y="14120"/>
                  </a:lnTo>
                  <a:lnTo>
                    <a:pt x="18773" y="15157"/>
                  </a:lnTo>
                  <a:lnTo>
                    <a:pt x="16954" y="14916"/>
                  </a:lnTo>
                  <a:cubicBezTo>
                    <a:pt x="16658" y="14546"/>
                    <a:pt x="16446" y="14141"/>
                    <a:pt x="16327" y="13718"/>
                  </a:cubicBezTo>
                  <a:cubicBezTo>
                    <a:pt x="16175" y="13182"/>
                    <a:pt x="16175" y="12628"/>
                    <a:pt x="16327" y="12092"/>
                  </a:cubicBezTo>
                  <a:cubicBezTo>
                    <a:pt x="16208" y="11609"/>
                    <a:pt x="15994" y="11142"/>
                    <a:pt x="15690" y="10709"/>
                  </a:cubicBezTo>
                  <a:cubicBezTo>
                    <a:pt x="15360" y="10238"/>
                    <a:pt x="14929" y="9811"/>
                    <a:pt x="14416" y="9446"/>
                  </a:cubicBezTo>
                  <a:lnTo>
                    <a:pt x="13327" y="7779"/>
                  </a:lnTo>
                  <a:lnTo>
                    <a:pt x="10543" y="6097"/>
                  </a:lnTo>
                  <a:lnTo>
                    <a:pt x="8818" y="6097"/>
                  </a:lnTo>
                  <a:lnTo>
                    <a:pt x="7603" y="5799"/>
                  </a:lnTo>
                  <a:cubicBezTo>
                    <a:pt x="7249" y="5554"/>
                    <a:pt x="7071" y="5196"/>
                    <a:pt x="7125" y="4835"/>
                  </a:cubicBezTo>
                  <a:cubicBezTo>
                    <a:pt x="7216" y="4226"/>
                    <a:pt x="7901" y="3767"/>
                    <a:pt x="8711" y="3773"/>
                  </a:cubicBezTo>
                  <a:lnTo>
                    <a:pt x="10301" y="2689"/>
                  </a:lnTo>
                  <a:lnTo>
                    <a:pt x="8469" y="2151"/>
                  </a:lnTo>
                  <a:lnTo>
                    <a:pt x="6346" y="1730"/>
                  </a:lnTo>
                  <a:lnTo>
                    <a:pt x="6979" y="1072"/>
                  </a:lnTo>
                  <a:lnTo>
                    <a:pt x="7431" y="111"/>
                  </a:lnTo>
                  <a:lnTo>
                    <a:pt x="6288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3" name="ïṩľïďê">
              <a:extLst>
                <a:ext uri="{FF2B5EF4-FFF2-40B4-BE49-F238E27FC236}">
                  <a16:creationId xmlns:a16="http://schemas.microsoft.com/office/drawing/2014/main" id="{9E0D45BE-3FBE-4FFF-9AC9-9769FE3A54B0}"/>
                </a:ext>
              </a:extLst>
            </p:cNvPr>
            <p:cNvSpPr/>
            <p:nvPr/>
          </p:nvSpPr>
          <p:spPr>
            <a:xfrm>
              <a:off x="5439609" y="2113104"/>
              <a:ext cx="16360" cy="21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05" y="858"/>
                  </a:moveTo>
                  <a:lnTo>
                    <a:pt x="0" y="8854"/>
                  </a:lnTo>
                  <a:lnTo>
                    <a:pt x="5633" y="18505"/>
                  </a:lnTo>
                  <a:lnTo>
                    <a:pt x="16548" y="21600"/>
                  </a:lnTo>
                  <a:lnTo>
                    <a:pt x="21600" y="10060"/>
                  </a:lnTo>
                  <a:lnTo>
                    <a:pt x="18861" y="0"/>
                  </a:lnTo>
                  <a:lnTo>
                    <a:pt x="4405" y="858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4" name="íṥḷîdè">
              <a:extLst>
                <a:ext uri="{FF2B5EF4-FFF2-40B4-BE49-F238E27FC236}">
                  <a16:creationId xmlns:a16="http://schemas.microsoft.com/office/drawing/2014/main" id="{F80015AE-B330-4BF9-B2B5-3A7C20B8E3B2}"/>
                </a:ext>
              </a:extLst>
            </p:cNvPr>
            <p:cNvSpPr/>
            <p:nvPr/>
          </p:nvSpPr>
          <p:spPr>
            <a:xfrm>
              <a:off x="5461229" y="2281207"/>
              <a:ext cx="17764" cy="16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14" y="0"/>
                  </a:moveTo>
                  <a:lnTo>
                    <a:pt x="0" y="6137"/>
                  </a:lnTo>
                  <a:lnTo>
                    <a:pt x="4727" y="21600"/>
                  </a:lnTo>
                  <a:lnTo>
                    <a:pt x="21600" y="12940"/>
                  </a:lnTo>
                  <a:lnTo>
                    <a:pt x="13214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5" name="iśľïḍê">
              <a:extLst>
                <a:ext uri="{FF2B5EF4-FFF2-40B4-BE49-F238E27FC236}">
                  <a16:creationId xmlns:a16="http://schemas.microsoft.com/office/drawing/2014/main" id="{E88C461A-63CE-4AC4-A09E-55208612E672}"/>
                </a:ext>
              </a:extLst>
            </p:cNvPr>
            <p:cNvSpPr/>
            <p:nvPr/>
          </p:nvSpPr>
          <p:spPr>
            <a:xfrm>
              <a:off x="5486629" y="2286760"/>
              <a:ext cx="16360" cy="16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4630" y="1789"/>
                  </a:lnTo>
                  <a:lnTo>
                    <a:pt x="0" y="17575"/>
                  </a:lnTo>
                  <a:lnTo>
                    <a:pt x="16425" y="21600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6" name="îṥḻíḍè">
              <a:extLst>
                <a:ext uri="{FF2B5EF4-FFF2-40B4-BE49-F238E27FC236}">
                  <a16:creationId xmlns:a16="http://schemas.microsoft.com/office/drawing/2014/main" id="{30299A28-C499-4C4B-8E59-2A9E5054F261}"/>
                </a:ext>
              </a:extLst>
            </p:cNvPr>
            <p:cNvSpPr/>
            <p:nvPr/>
          </p:nvSpPr>
          <p:spPr>
            <a:xfrm>
              <a:off x="5605003" y="2617425"/>
              <a:ext cx="39478" cy="4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5" h="21188" extrusionOk="0">
                  <a:moveTo>
                    <a:pt x="11664" y="4816"/>
                  </a:moveTo>
                  <a:lnTo>
                    <a:pt x="9025" y="9331"/>
                  </a:lnTo>
                  <a:lnTo>
                    <a:pt x="6223" y="14637"/>
                  </a:lnTo>
                  <a:lnTo>
                    <a:pt x="0" y="13938"/>
                  </a:lnTo>
                  <a:lnTo>
                    <a:pt x="635" y="18481"/>
                  </a:lnTo>
                  <a:lnTo>
                    <a:pt x="7824" y="19865"/>
                  </a:lnTo>
                  <a:cubicBezTo>
                    <a:pt x="10049" y="21332"/>
                    <a:pt x="12992" y="21600"/>
                    <a:pt x="15502" y="20564"/>
                  </a:cubicBezTo>
                  <a:cubicBezTo>
                    <a:pt x="19950" y="18729"/>
                    <a:pt x="21600" y="13831"/>
                    <a:pt x="19023" y="10107"/>
                  </a:cubicBezTo>
                  <a:lnTo>
                    <a:pt x="19415" y="0"/>
                  </a:lnTo>
                  <a:lnTo>
                    <a:pt x="11664" y="4816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7" name="íṧľiḓê">
              <a:extLst>
                <a:ext uri="{FF2B5EF4-FFF2-40B4-BE49-F238E27FC236}">
                  <a16:creationId xmlns:a16="http://schemas.microsoft.com/office/drawing/2014/main" id="{860686D5-3FF7-447E-823E-30DA3F40A786}"/>
                </a:ext>
              </a:extLst>
            </p:cNvPr>
            <p:cNvSpPr/>
            <p:nvPr/>
          </p:nvSpPr>
          <p:spPr>
            <a:xfrm>
              <a:off x="5813157" y="2519155"/>
              <a:ext cx="32675" cy="5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61" y="1731"/>
                  </a:moveTo>
                  <a:lnTo>
                    <a:pt x="11853" y="5894"/>
                  </a:lnTo>
                  <a:lnTo>
                    <a:pt x="4206" y="5101"/>
                  </a:lnTo>
                  <a:lnTo>
                    <a:pt x="0" y="9460"/>
                  </a:lnTo>
                  <a:lnTo>
                    <a:pt x="168" y="14442"/>
                  </a:lnTo>
                  <a:cubicBezTo>
                    <a:pt x="2798" y="15061"/>
                    <a:pt x="5194" y="16010"/>
                    <a:pt x="7206" y="17228"/>
                  </a:cubicBezTo>
                  <a:cubicBezTo>
                    <a:pt x="9251" y="18466"/>
                    <a:pt x="10854" y="19955"/>
                    <a:pt x="11913" y="21600"/>
                  </a:cubicBezTo>
                  <a:lnTo>
                    <a:pt x="21600" y="20338"/>
                  </a:lnTo>
                  <a:lnTo>
                    <a:pt x="21600" y="12245"/>
                  </a:lnTo>
                  <a:lnTo>
                    <a:pt x="20591" y="5088"/>
                  </a:lnTo>
                  <a:lnTo>
                    <a:pt x="18069" y="0"/>
                  </a:lnTo>
                  <a:lnTo>
                    <a:pt x="13661" y="1731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8" name="íšlïḓê">
              <a:extLst>
                <a:ext uri="{FF2B5EF4-FFF2-40B4-BE49-F238E27FC236}">
                  <a16:creationId xmlns:a16="http://schemas.microsoft.com/office/drawing/2014/main" id="{611A1BB3-9581-4E1E-9AA9-06A74CF9B154}"/>
                </a:ext>
              </a:extLst>
            </p:cNvPr>
            <p:cNvSpPr/>
            <p:nvPr/>
          </p:nvSpPr>
          <p:spPr>
            <a:xfrm>
              <a:off x="5800394" y="2590774"/>
              <a:ext cx="44328" cy="77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324" extrusionOk="0">
                  <a:moveTo>
                    <a:pt x="8993" y="0"/>
                  </a:moveTo>
                  <a:lnTo>
                    <a:pt x="4720" y="2328"/>
                  </a:lnTo>
                  <a:lnTo>
                    <a:pt x="264" y="4061"/>
                  </a:lnTo>
                  <a:lnTo>
                    <a:pt x="0" y="7596"/>
                  </a:lnTo>
                  <a:lnTo>
                    <a:pt x="4908" y="9951"/>
                  </a:lnTo>
                  <a:lnTo>
                    <a:pt x="4908" y="14304"/>
                  </a:lnTo>
                  <a:lnTo>
                    <a:pt x="7308" y="16172"/>
                  </a:lnTo>
                  <a:lnTo>
                    <a:pt x="8380" y="19699"/>
                  </a:lnTo>
                  <a:cubicBezTo>
                    <a:pt x="8501" y="20496"/>
                    <a:pt x="9534" y="21148"/>
                    <a:pt x="10902" y="21289"/>
                  </a:cubicBezTo>
                  <a:cubicBezTo>
                    <a:pt x="13902" y="21600"/>
                    <a:pt x="16165" y="19752"/>
                    <a:pt x="14647" y="18231"/>
                  </a:cubicBezTo>
                  <a:lnTo>
                    <a:pt x="18270" y="17605"/>
                  </a:lnTo>
                  <a:cubicBezTo>
                    <a:pt x="19422" y="16417"/>
                    <a:pt x="20233" y="15129"/>
                    <a:pt x="20671" y="13792"/>
                  </a:cubicBezTo>
                  <a:cubicBezTo>
                    <a:pt x="21600" y="10953"/>
                    <a:pt x="20834" y="8017"/>
                    <a:pt x="18496" y="5460"/>
                  </a:cubicBezTo>
                  <a:lnTo>
                    <a:pt x="18149" y="907"/>
                  </a:lnTo>
                  <a:lnTo>
                    <a:pt x="8993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9" name="iṣlîďè">
              <a:extLst>
                <a:ext uri="{FF2B5EF4-FFF2-40B4-BE49-F238E27FC236}">
                  <a16:creationId xmlns:a16="http://schemas.microsoft.com/office/drawing/2014/main" id="{FF0435D0-3A06-4492-8B4A-3837E91FA69F}"/>
                </a:ext>
              </a:extLst>
            </p:cNvPr>
            <p:cNvSpPr/>
            <p:nvPr/>
          </p:nvSpPr>
          <p:spPr>
            <a:xfrm>
              <a:off x="5935621" y="2695122"/>
              <a:ext cx="87464" cy="46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4" extrusionOk="0">
                  <a:moveTo>
                    <a:pt x="7882" y="0"/>
                  </a:moveTo>
                  <a:lnTo>
                    <a:pt x="5685" y="3441"/>
                  </a:lnTo>
                  <a:lnTo>
                    <a:pt x="1488" y="2877"/>
                  </a:lnTo>
                  <a:lnTo>
                    <a:pt x="0" y="5287"/>
                  </a:lnTo>
                  <a:lnTo>
                    <a:pt x="2117" y="8371"/>
                  </a:lnTo>
                  <a:lnTo>
                    <a:pt x="8892" y="11123"/>
                  </a:lnTo>
                  <a:lnTo>
                    <a:pt x="13224" y="15942"/>
                  </a:lnTo>
                  <a:lnTo>
                    <a:pt x="17549" y="21334"/>
                  </a:lnTo>
                  <a:lnTo>
                    <a:pt x="19418" y="15125"/>
                  </a:lnTo>
                  <a:lnTo>
                    <a:pt x="19418" y="11123"/>
                  </a:lnTo>
                  <a:lnTo>
                    <a:pt x="21600" y="5502"/>
                  </a:lnTo>
                  <a:cubicBezTo>
                    <a:pt x="21188" y="3626"/>
                    <a:pt x="20374" y="2139"/>
                    <a:pt x="19348" y="1386"/>
                  </a:cubicBezTo>
                  <a:cubicBezTo>
                    <a:pt x="17095" y="-266"/>
                    <a:pt x="14537" y="1740"/>
                    <a:pt x="13641" y="5861"/>
                  </a:cubicBezTo>
                  <a:lnTo>
                    <a:pt x="11263" y="1414"/>
                  </a:lnTo>
                  <a:lnTo>
                    <a:pt x="7882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0" name="isľïḋê">
              <a:extLst>
                <a:ext uri="{FF2B5EF4-FFF2-40B4-BE49-F238E27FC236}">
                  <a16:creationId xmlns:a16="http://schemas.microsoft.com/office/drawing/2014/main" id="{381A5FB4-08A2-4C8C-B222-FAE815D684F8}"/>
                </a:ext>
              </a:extLst>
            </p:cNvPr>
            <p:cNvSpPr/>
            <p:nvPr/>
          </p:nvSpPr>
          <p:spPr>
            <a:xfrm>
              <a:off x="5977156" y="2768475"/>
              <a:ext cx="19383" cy="16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74" y="1048"/>
                  </a:moveTo>
                  <a:lnTo>
                    <a:pt x="1426" y="0"/>
                  </a:lnTo>
                  <a:lnTo>
                    <a:pt x="0" y="17702"/>
                  </a:lnTo>
                  <a:lnTo>
                    <a:pt x="21600" y="21600"/>
                  </a:lnTo>
                  <a:lnTo>
                    <a:pt x="15774" y="1048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1" name="iṡ1ïḍé">
              <a:extLst>
                <a:ext uri="{FF2B5EF4-FFF2-40B4-BE49-F238E27FC236}">
                  <a16:creationId xmlns:a16="http://schemas.microsoft.com/office/drawing/2014/main" id="{DE187C83-F0FA-4571-A5FD-A93D8FFEFCB0}"/>
                </a:ext>
              </a:extLst>
            </p:cNvPr>
            <p:cNvSpPr/>
            <p:nvPr/>
          </p:nvSpPr>
          <p:spPr>
            <a:xfrm>
              <a:off x="6277853" y="2784962"/>
              <a:ext cx="97332" cy="33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19779" extrusionOk="0">
                  <a:moveTo>
                    <a:pt x="12434" y="4397"/>
                  </a:moveTo>
                  <a:lnTo>
                    <a:pt x="7006" y="2044"/>
                  </a:lnTo>
                  <a:lnTo>
                    <a:pt x="3364" y="1828"/>
                  </a:lnTo>
                  <a:cubicBezTo>
                    <a:pt x="2241" y="-1757"/>
                    <a:pt x="29" y="279"/>
                    <a:pt x="0" y="4926"/>
                  </a:cubicBezTo>
                  <a:cubicBezTo>
                    <a:pt x="-35" y="10379"/>
                    <a:pt x="2718" y="12346"/>
                    <a:pt x="3736" y="7595"/>
                  </a:cubicBezTo>
                  <a:lnTo>
                    <a:pt x="6269" y="12491"/>
                  </a:lnTo>
                  <a:lnTo>
                    <a:pt x="8797" y="17829"/>
                  </a:lnTo>
                  <a:cubicBezTo>
                    <a:pt x="10237" y="18722"/>
                    <a:pt x="11702" y="19311"/>
                    <a:pt x="13178" y="19590"/>
                  </a:cubicBezTo>
                  <a:cubicBezTo>
                    <a:pt x="14509" y="19843"/>
                    <a:pt x="15846" y="19843"/>
                    <a:pt x="17178" y="19590"/>
                  </a:cubicBezTo>
                  <a:lnTo>
                    <a:pt x="21565" y="16031"/>
                  </a:lnTo>
                  <a:lnTo>
                    <a:pt x="21234" y="9358"/>
                  </a:lnTo>
                  <a:cubicBezTo>
                    <a:pt x="20150" y="10055"/>
                    <a:pt x="19031" y="10305"/>
                    <a:pt x="17917" y="10099"/>
                  </a:cubicBezTo>
                  <a:cubicBezTo>
                    <a:pt x="16919" y="9915"/>
                    <a:pt x="15935" y="9366"/>
                    <a:pt x="14995" y="8468"/>
                  </a:cubicBezTo>
                  <a:lnTo>
                    <a:pt x="12434" y="4397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2" name="îṡ1ïḍe">
              <a:extLst>
                <a:ext uri="{FF2B5EF4-FFF2-40B4-BE49-F238E27FC236}">
                  <a16:creationId xmlns:a16="http://schemas.microsoft.com/office/drawing/2014/main" id="{8A34C80E-6C99-4571-8542-B81BF7503967}"/>
                </a:ext>
              </a:extLst>
            </p:cNvPr>
            <p:cNvSpPr/>
            <p:nvPr/>
          </p:nvSpPr>
          <p:spPr>
            <a:xfrm>
              <a:off x="6105633" y="1911267"/>
              <a:ext cx="32397" cy="27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5" h="21600" extrusionOk="0">
                  <a:moveTo>
                    <a:pt x="13981" y="0"/>
                  </a:moveTo>
                  <a:lnTo>
                    <a:pt x="5719" y="857"/>
                  </a:lnTo>
                  <a:lnTo>
                    <a:pt x="0" y="11369"/>
                  </a:lnTo>
                  <a:lnTo>
                    <a:pt x="5962" y="17640"/>
                  </a:lnTo>
                  <a:lnTo>
                    <a:pt x="14301" y="21600"/>
                  </a:lnTo>
                  <a:cubicBezTo>
                    <a:pt x="17054" y="20527"/>
                    <a:pt x="19207" y="17865"/>
                    <a:pt x="20066" y="14472"/>
                  </a:cubicBezTo>
                  <a:cubicBezTo>
                    <a:pt x="21600" y="8411"/>
                    <a:pt x="18887" y="1959"/>
                    <a:pt x="13981" y="0"/>
                  </a:cubicBez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3" name="íSḷïḋè">
              <a:extLst>
                <a:ext uri="{FF2B5EF4-FFF2-40B4-BE49-F238E27FC236}">
                  <a16:creationId xmlns:a16="http://schemas.microsoft.com/office/drawing/2014/main" id="{253D261F-4281-4FAE-A092-24069E2C9C4A}"/>
                </a:ext>
              </a:extLst>
            </p:cNvPr>
            <p:cNvSpPr/>
            <p:nvPr/>
          </p:nvSpPr>
          <p:spPr>
            <a:xfrm>
              <a:off x="9216497" y="4500642"/>
              <a:ext cx="1322325" cy="1010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7" extrusionOk="0">
                  <a:moveTo>
                    <a:pt x="5954" y="5356"/>
                  </a:moveTo>
                  <a:lnTo>
                    <a:pt x="5796" y="5869"/>
                  </a:lnTo>
                  <a:lnTo>
                    <a:pt x="5503" y="6311"/>
                  </a:lnTo>
                  <a:lnTo>
                    <a:pt x="5365" y="6483"/>
                  </a:lnTo>
                  <a:lnTo>
                    <a:pt x="5082" y="6656"/>
                  </a:lnTo>
                  <a:lnTo>
                    <a:pt x="4719" y="6834"/>
                  </a:lnTo>
                  <a:lnTo>
                    <a:pt x="4278" y="6893"/>
                  </a:lnTo>
                  <a:lnTo>
                    <a:pt x="3867" y="6963"/>
                  </a:lnTo>
                  <a:lnTo>
                    <a:pt x="3605" y="7152"/>
                  </a:lnTo>
                  <a:lnTo>
                    <a:pt x="3201" y="7421"/>
                  </a:lnTo>
                  <a:lnTo>
                    <a:pt x="2840" y="7616"/>
                  </a:lnTo>
                  <a:lnTo>
                    <a:pt x="2159" y="7891"/>
                  </a:lnTo>
                  <a:lnTo>
                    <a:pt x="1627" y="8085"/>
                  </a:lnTo>
                  <a:lnTo>
                    <a:pt x="1116" y="8295"/>
                  </a:lnTo>
                  <a:lnTo>
                    <a:pt x="1025" y="8677"/>
                  </a:lnTo>
                  <a:lnTo>
                    <a:pt x="980" y="8983"/>
                  </a:lnTo>
                  <a:lnTo>
                    <a:pt x="880" y="9313"/>
                  </a:lnTo>
                  <a:lnTo>
                    <a:pt x="718" y="9572"/>
                  </a:lnTo>
                  <a:lnTo>
                    <a:pt x="742" y="9911"/>
                  </a:lnTo>
                  <a:lnTo>
                    <a:pt x="766" y="10200"/>
                  </a:lnTo>
                  <a:lnTo>
                    <a:pt x="887" y="10459"/>
                  </a:lnTo>
                  <a:lnTo>
                    <a:pt x="982" y="10658"/>
                  </a:lnTo>
                  <a:lnTo>
                    <a:pt x="945" y="10981"/>
                  </a:lnTo>
                  <a:lnTo>
                    <a:pt x="804" y="11271"/>
                  </a:lnTo>
                  <a:lnTo>
                    <a:pt x="643" y="11837"/>
                  </a:lnTo>
                  <a:lnTo>
                    <a:pt x="607" y="12409"/>
                  </a:lnTo>
                  <a:lnTo>
                    <a:pt x="619" y="12825"/>
                  </a:lnTo>
                  <a:lnTo>
                    <a:pt x="619" y="14159"/>
                  </a:lnTo>
                  <a:lnTo>
                    <a:pt x="657" y="14449"/>
                  </a:lnTo>
                  <a:lnTo>
                    <a:pt x="756" y="14821"/>
                  </a:lnTo>
                  <a:lnTo>
                    <a:pt x="756" y="15123"/>
                  </a:lnTo>
                  <a:lnTo>
                    <a:pt x="806" y="15510"/>
                  </a:lnTo>
                  <a:lnTo>
                    <a:pt x="856" y="15799"/>
                  </a:lnTo>
                  <a:lnTo>
                    <a:pt x="756" y="16171"/>
                  </a:lnTo>
                  <a:lnTo>
                    <a:pt x="620" y="16478"/>
                  </a:lnTo>
                  <a:lnTo>
                    <a:pt x="546" y="16734"/>
                  </a:lnTo>
                  <a:lnTo>
                    <a:pt x="484" y="17052"/>
                  </a:lnTo>
                  <a:lnTo>
                    <a:pt x="393" y="17251"/>
                  </a:lnTo>
                  <a:lnTo>
                    <a:pt x="218" y="17348"/>
                  </a:lnTo>
                  <a:lnTo>
                    <a:pt x="0" y="17440"/>
                  </a:lnTo>
                  <a:lnTo>
                    <a:pt x="75" y="17639"/>
                  </a:lnTo>
                  <a:lnTo>
                    <a:pt x="148" y="17822"/>
                  </a:lnTo>
                  <a:lnTo>
                    <a:pt x="409" y="18166"/>
                  </a:lnTo>
                  <a:lnTo>
                    <a:pt x="717" y="18165"/>
                  </a:lnTo>
                  <a:lnTo>
                    <a:pt x="954" y="18364"/>
                  </a:lnTo>
                  <a:lnTo>
                    <a:pt x="1202" y="18316"/>
                  </a:lnTo>
                  <a:lnTo>
                    <a:pt x="1439" y="18047"/>
                  </a:lnTo>
                  <a:lnTo>
                    <a:pt x="1767" y="17901"/>
                  </a:lnTo>
                  <a:lnTo>
                    <a:pt x="2169" y="17804"/>
                  </a:lnTo>
                  <a:lnTo>
                    <a:pt x="2597" y="17535"/>
                  </a:lnTo>
                  <a:lnTo>
                    <a:pt x="2792" y="17454"/>
                  </a:lnTo>
                  <a:lnTo>
                    <a:pt x="3078" y="17389"/>
                  </a:lnTo>
                  <a:lnTo>
                    <a:pt x="3572" y="17373"/>
                  </a:lnTo>
                  <a:lnTo>
                    <a:pt x="3783" y="17308"/>
                  </a:lnTo>
                  <a:lnTo>
                    <a:pt x="4016" y="17260"/>
                  </a:lnTo>
                  <a:lnTo>
                    <a:pt x="4277" y="17211"/>
                  </a:lnTo>
                  <a:cubicBezTo>
                    <a:pt x="4368" y="17227"/>
                    <a:pt x="4461" y="17227"/>
                    <a:pt x="4552" y="17211"/>
                  </a:cubicBezTo>
                  <a:cubicBezTo>
                    <a:pt x="4646" y="17194"/>
                    <a:pt x="4738" y="17159"/>
                    <a:pt x="4825" y="17108"/>
                  </a:cubicBezTo>
                  <a:lnTo>
                    <a:pt x="5149" y="16802"/>
                  </a:lnTo>
                  <a:lnTo>
                    <a:pt x="5410" y="16608"/>
                  </a:lnTo>
                  <a:lnTo>
                    <a:pt x="5793" y="16451"/>
                  </a:lnTo>
                  <a:lnTo>
                    <a:pt x="6066" y="16339"/>
                  </a:lnTo>
                  <a:lnTo>
                    <a:pt x="6419" y="16236"/>
                  </a:lnTo>
                  <a:lnTo>
                    <a:pt x="7073" y="16033"/>
                  </a:lnTo>
                  <a:lnTo>
                    <a:pt x="7555" y="15812"/>
                  </a:lnTo>
                  <a:lnTo>
                    <a:pt x="7812" y="15893"/>
                  </a:lnTo>
                  <a:lnTo>
                    <a:pt x="8156" y="15925"/>
                  </a:lnTo>
                  <a:lnTo>
                    <a:pt x="8413" y="15764"/>
                  </a:lnTo>
                  <a:cubicBezTo>
                    <a:pt x="8514" y="15721"/>
                    <a:pt x="8618" y="15693"/>
                    <a:pt x="8724" y="15683"/>
                  </a:cubicBezTo>
                  <a:cubicBezTo>
                    <a:pt x="8850" y="15670"/>
                    <a:pt x="8977" y="15680"/>
                    <a:pt x="9101" y="15714"/>
                  </a:cubicBezTo>
                  <a:lnTo>
                    <a:pt x="9309" y="15811"/>
                  </a:lnTo>
                  <a:lnTo>
                    <a:pt x="9665" y="16129"/>
                  </a:lnTo>
                  <a:lnTo>
                    <a:pt x="9802" y="16323"/>
                  </a:lnTo>
                  <a:lnTo>
                    <a:pt x="10014" y="16431"/>
                  </a:lnTo>
                  <a:cubicBezTo>
                    <a:pt x="10054" y="16535"/>
                    <a:pt x="10087" y="16643"/>
                    <a:pt x="10112" y="16754"/>
                  </a:cubicBezTo>
                  <a:cubicBezTo>
                    <a:pt x="10146" y="16901"/>
                    <a:pt x="10167" y="17052"/>
                    <a:pt x="10174" y="17205"/>
                  </a:cubicBezTo>
                  <a:lnTo>
                    <a:pt x="10302" y="17344"/>
                  </a:lnTo>
                  <a:lnTo>
                    <a:pt x="10401" y="17554"/>
                  </a:lnTo>
                  <a:lnTo>
                    <a:pt x="10451" y="17811"/>
                  </a:lnTo>
                  <a:lnTo>
                    <a:pt x="10476" y="18064"/>
                  </a:lnTo>
                  <a:lnTo>
                    <a:pt x="10688" y="18145"/>
                  </a:lnTo>
                  <a:lnTo>
                    <a:pt x="10787" y="17837"/>
                  </a:lnTo>
                  <a:lnTo>
                    <a:pt x="10899" y="17643"/>
                  </a:lnTo>
                  <a:lnTo>
                    <a:pt x="11281" y="17568"/>
                  </a:lnTo>
                  <a:lnTo>
                    <a:pt x="11514" y="17330"/>
                  </a:lnTo>
                  <a:lnTo>
                    <a:pt x="11659" y="16996"/>
                  </a:lnTo>
                  <a:lnTo>
                    <a:pt x="11759" y="16727"/>
                  </a:lnTo>
                  <a:lnTo>
                    <a:pt x="11983" y="16727"/>
                  </a:lnTo>
                  <a:lnTo>
                    <a:pt x="12102" y="16986"/>
                  </a:lnTo>
                  <a:lnTo>
                    <a:pt x="12069" y="17282"/>
                  </a:lnTo>
                  <a:lnTo>
                    <a:pt x="11874" y="17524"/>
                  </a:lnTo>
                  <a:lnTo>
                    <a:pt x="11654" y="17767"/>
                  </a:lnTo>
                  <a:lnTo>
                    <a:pt x="11510" y="17972"/>
                  </a:lnTo>
                  <a:lnTo>
                    <a:pt x="11473" y="18225"/>
                  </a:lnTo>
                  <a:lnTo>
                    <a:pt x="11274" y="18418"/>
                  </a:lnTo>
                  <a:lnTo>
                    <a:pt x="11125" y="18467"/>
                  </a:lnTo>
                  <a:lnTo>
                    <a:pt x="11188" y="18634"/>
                  </a:lnTo>
                  <a:lnTo>
                    <a:pt x="11336" y="18634"/>
                  </a:lnTo>
                  <a:lnTo>
                    <a:pt x="11507" y="18537"/>
                  </a:lnTo>
                  <a:lnTo>
                    <a:pt x="11648" y="18208"/>
                  </a:lnTo>
                  <a:lnTo>
                    <a:pt x="11859" y="17966"/>
                  </a:lnTo>
                  <a:lnTo>
                    <a:pt x="11982" y="17997"/>
                  </a:lnTo>
                  <a:lnTo>
                    <a:pt x="12028" y="18234"/>
                  </a:lnTo>
                  <a:lnTo>
                    <a:pt x="12003" y="18557"/>
                  </a:lnTo>
                  <a:lnTo>
                    <a:pt x="11990" y="18719"/>
                  </a:lnTo>
                  <a:lnTo>
                    <a:pt x="12143" y="18913"/>
                  </a:lnTo>
                  <a:lnTo>
                    <a:pt x="12243" y="19251"/>
                  </a:lnTo>
                  <a:lnTo>
                    <a:pt x="12130" y="19639"/>
                  </a:lnTo>
                  <a:lnTo>
                    <a:pt x="12031" y="19855"/>
                  </a:lnTo>
                  <a:lnTo>
                    <a:pt x="11944" y="20096"/>
                  </a:lnTo>
                  <a:lnTo>
                    <a:pt x="12193" y="20469"/>
                  </a:lnTo>
                  <a:lnTo>
                    <a:pt x="12600" y="20760"/>
                  </a:lnTo>
                  <a:lnTo>
                    <a:pt x="12912" y="21094"/>
                  </a:lnTo>
                  <a:lnTo>
                    <a:pt x="13119" y="21142"/>
                  </a:lnTo>
                  <a:lnTo>
                    <a:pt x="13372" y="21202"/>
                  </a:lnTo>
                  <a:cubicBezTo>
                    <a:pt x="13427" y="21195"/>
                    <a:pt x="13481" y="21173"/>
                    <a:pt x="13529" y="21138"/>
                  </a:cubicBezTo>
                  <a:cubicBezTo>
                    <a:pt x="13608" y="21080"/>
                    <a:pt x="13669" y="20988"/>
                    <a:pt x="13703" y="20879"/>
                  </a:cubicBezTo>
                  <a:lnTo>
                    <a:pt x="13911" y="20820"/>
                  </a:lnTo>
                  <a:lnTo>
                    <a:pt x="14131" y="20831"/>
                  </a:lnTo>
                  <a:lnTo>
                    <a:pt x="14366" y="21000"/>
                  </a:lnTo>
                  <a:lnTo>
                    <a:pt x="14503" y="21323"/>
                  </a:lnTo>
                  <a:cubicBezTo>
                    <a:pt x="14516" y="21451"/>
                    <a:pt x="14589" y="21554"/>
                    <a:pt x="14686" y="21581"/>
                  </a:cubicBezTo>
                  <a:cubicBezTo>
                    <a:pt x="14755" y="21600"/>
                    <a:pt x="14827" y="21576"/>
                    <a:pt x="14881" y="21516"/>
                  </a:cubicBezTo>
                  <a:lnTo>
                    <a:pt x="15117" y="21042"/>
                  </a:lnTo>
                  <a:cubicBezTo>
                    <a:pt x="15153" y="20962"/>
                    <a:pt x="15199" y="20891"/>
                    <a:pt x="15254" y="20832"/>
                  </a:cubicBezTo>
                  <a:cubicBezTo>
                    <a:pt x="15361" y="20715"/>
                    <a:pt x="15495" y="20649"/>
                    <a:pt x="15635" y="20643"/>
                  </a:cubicBezTo>
                  <a:lnTo>
                    <a:pt x="15896" y="20578"/>
                  </a:lnTo>
                  <a:lnTo>
                    <a:pt x="16108" y="20578"/>
                  </a:lnTo>
                  <a:lnTo>
                    <a:pt x="16320" y="20708"/>
                  </a:lnTo>
                  <a:cubicBezTo>
                    <a:pt x="16368" y="20765"/>
                    <a:pt x="16429" y="20799"/>
                    <a:pt x="16494" y="20805"/>
                  </a:cubicBezTo>
                  <a:cubicBezTo>
                    <a:pt x="16587" y="20814"/>
                    <a:pt x="16677" y="20766"/>
                    <a:pt x="16739" y="20676"/>
                  </a:cubicBezTo>
                  <a:lnTo>
                    <a:pt x="16988" y="20110"/>
                  </a:lnTo>
                  <a:lnTo>
                    <a:pt x="17250" y="19592"/>
                  </a:lnTo>
                  <a:cubicBezTo>
                    <a:pt x="17331" y="19471"/>
                    <a:pt x="17410" y="19347"/>
                    <a:pt x="17487" y="19220"/>
                  </a:cubicBezTo>
                  <a:cubicBezTo>
                    <a:pt x="17562" y="19095"/>
                    <a:pt x="17636" y="18967"/>
                    <a:pt x="17707" y="18837"/>
                  </a:cubicBezTo>
                  <a:lnTo>
                    <a:pt x="18063" y="18805"/>
                  </a:lnTo>
                  <a:lnTo>
                    <a:pt x="18151" y="18627"/>
                  </a:lnTo>
                  <a:lnTo>
                    <a:pt x="18358" y="18341"/>
                  </a:lnTo>
                  <a:lnTo>
                    <a:pt x="18454" y="18136"/>
                  </a:lnTo>
                  <a:lnTo>
                    <a:pt x="18691" y="17893"/>
                  </a:lnTo>
                  <a:cubicBezTo>
                    <a:pt x="18717" y="17817"/>
                    <a:pt x="18736" y="17738"/>
                    <a:pt x="18748" y="17656"/>
                  </a:cubicBezTo>
                  <a:cubicBezTo>
                    <a:pt x="18765" y="17543"/>
                    <a:pt x="18767" y="17423"/>
                    <a:pt x="18810" y="17321"/>
                  </a:cubicBezTo>
                  <a:cubicBezTo>
                    <a:pt x="18860" y="17203"/>
                    <a:pt x="18955" y="17129"/>
                    <a:pt x="19059" y="17127"/>
                  </a:cubicBezTo>
                  <a:lnTo>
                    <a:pt x="19413" y="16924"/>
                  </a:lnTo>
                  <a:lnTo>
                    <a:pt x="19787" y="16655"/>
                  </a:lnTo>
                  <a:lnTo>
                    <a:pt x="19874" y="16445"/>
                  </a:lnTo>
                  <a:lnTo>
                    <a:pt x="20023" y="16251"/>
                  </a:lnTo>
                  <a:lnTo>
                    <a:pt x="20285" y="15880"/>
                  </a:lnTo>
                  <a:lnTo>
                    <a:pt x="20451" y="15642"/>
                  </a:lnTo>
                  <a:lnTo>
                    <a:pt x="20476" y="15370"/>
                  </a:lnTo>
                  <a:cubicBezTo>
                    <a:pt x="20512" y="15250"/>
                    <a:pt x="20553" y="15133"/>
                    <a:pt x="20601" y="15020"/>
                  </a:cubicBezTo>
                  <a:cubicBezTo>
                    <a:pt x="20671" y="14852"/>
                    <a:pt x="20753" y="14693"/>
                    <a:pt x="20846" y="14545"/>
                  </a:cubicBezTo>
                  <a:cubicBezTo>
                    <a:pt x="20913" y="14433"/>
                    <a:pt x="20979" y="14320"/>
                    <a:pt x="21045" y="14206"/>
                  </a:cubicBezTo>
                  <a:cubicBezTo>
                    <a:pt x="21111" y="14091"/>
                    <a:pt x="21176" y="13976"/>
                    <a:pt x="21240" y="13860"/>
                  </a:cubicBezTo>
                  <a:cubicBezTo>
                    <a:pt x="21281" y="13719"/>
                    <a:pt x="21310" y="13572"/>
                    <a:pt x="21327" y="13423"/>
                  </a:cubicBezTo>
                  <a:cubicBezTo>
                    <a:pt x="21345" y="13266"/>
                    <a:pt x="21349" y="13107"/>
                    <a:pt x="21340" y="12948"/>
                  </a:cubicBezTo>
                  <a:lnTo>
                    <a:pt x="21550" y="12563"/>
                  </a:lnTo>
                  <a:cubicBezTo>
                    <a:pt x="21536" y="12461"/>
                    <a:pt x="21532" y="12358"/>
                    <a:pt x="21538" y="12255"/>
                  </a:cubicBezTo>
                  <a:cubicBezTo>
                    <a:pt x="21545" y="12135"/>
                    <a:pt x="21566" y="12016"/>
                    <a:pt x="21600" y="11904"/>
                  </a:cubicBezTo>
                  <a:lnTo>
                    <a:pt x="21600" y="11340"/>
                  </a:lnTo>
                  <a:lnTo>
                    <a:pt x="21538" y="11038"/>
                  </a:lnTo>
                  <a:lnTo>
                    <a:pt x="21389" y="10617"/>
                  </a:lnTo>
                  <a:lnTo>
                    <a:pt x="21281" y="10240"/>
                  </a:lnTo>
                  <a:lnTo>
                    <a:pt x="21028" y="9986"/>
                  </a:lnTo>
                  <a:lnTo>
                    <a:pt x="20791" y="9581"/>
                  </a:lnTo>
                  <a:lnTo>
                    <a:pt x="20733" y="9333"/>
                  </a:lnTo>
                  <a:lnTo>
                    <a:pt x="20397" y="8721"/>
                  </a:lnTo>
                  <a:lnTo>
                    <a:pt x="20297" y="8091"/>
                  </a:lnTo>
                  <a:lnTo>
                    <a:pt x="20106" y="7525"/>
                  </a:lnTo>
                  <a:lnTo>
                    <a:pt x="19820" y="6996"/>
                  </a:lnTo>
                  <a:lnTo>
                    <a:pt x="19620" y="6527"/>
                  </a:lnTo>
                  <a:lnTo>
                    <a:pt x="19210" y="6155"/>
                  </a:lnTo>
                  <a:lnTo>
                    <a:pt x="18886" y="5767"/>
                  </a:lnTo>
                  <a:cubicBezTo>
                    <a:pt x="18800" y="5685"/>
                    <a:pt x="18761" y="5544"/>
                    <a:pt x="18786" y="5410"/>
                  </a:cubicBezTo>
                  <a:cubicBezTo>
                    <a:pt x="18811" y="5280"/>
                    <a:pt x="18892" y="5181"/>
                    <a:pt x="18994" y="5157"/>
                  </a:cubicBezTo>
                  <a:lnTo>
                    <a:pt x="19055" y="4833"/>
                  </a:lnTo>
                  <a:lnTo>
                    <a:pt x="19055" y="4472"/>
                  </a:lnTo>
                  <a:lnTo>
                    <a:pt x="19217" y="4028"/>
                  </a:lnTo>
                  <a:lnTo>
                    <a:pt x="19027" y="3743"/>
                  </a:lnTo>
                  <a:lnTo>
                    <a:pt x="18969" y="3459"/>
                  </a:lnTo>
                  <a:lnTo>
                    <a:pt x="18936" y="3040"/>
                  </a:lnTo>
                  <a:lnTo>
                    <a:pt x="18737" y="2634"/>
                  </a:lnTo>
                  <a:lnTo>
                    <a:pt x="18500" y="2250"/>
                  </a:lnTo>
                  <a:lnTo>
                    <a:pt x="18264" y="1878"/>
                  </a:lnTo>
                  <a:cubicBezTo>
                    <a:pt x="18190" y="1776"/>
                    <a:pt x="18127" y="1662"/>
                    <a:pt x="18077" y="1539"/>
                  </a:cubicBezTo>
                  <a:cubicBezTo>
                    <a:pt x="17997" y="1344"/>
                    <a:pt x="17951" y="1129"/>
                    <a:pt x="17940" y="908"/>
                  </a:cubicBezTo>
                  <a:lnTo>
                    <a:pt x="17870" y="312"/>
                  </a:lnTo>
                  <a:lnTo>
                    <a:pt x="17679" y="0"/>
                  </a:lnTo>
                  <a:lnTo>
                    <a:pt x="17497" y="117"/>
                  </a:lnTo>
                  <a:lnTo>
                    <a:pt x="17298" y="441"/>
                  </a:lnTo>
                  <a:lnTo>
                    <a:pt x="17198" y="989"/>
                  </a:lnTo>
                  <a:lnTo>
                    <a:pt x="17173" y="1475"/>
                  </a:lnTo>
                  <a:lnTo>
                    <a:pt x="17090" y="1927"/>
                  </a:lnTo>
                  <a:lnTo>
                    <a:pt x="17016" y="2271"/>
                  </a:lnTo>
                  <a:lnTo>
                    <a:pt x="17003" y="2864"/>
                  </a:lnTo>
                  <a:lnTo>
                    <a:pt x="17016" y="3290"/>
                  </a:lnTo>
                  <a:cubicBezTo>
                    <a:pt x="16998" y="3361"/>
                    <a:pt x="16974" y="3430"/>
                    <a:pt x="16945" y="3495"/>
                  </a:cubicBezTo>
                  <a:cubicBezTo>
                    <a:pt x="16886" y="3627"/>
                    <a:pt x="16805" y="3742"/>
                    <a:pt x="16709" y="3829"/>
                  </a:cubicBezTo>
                  <a:lnTo>
                    <a:pt x="16476" y="4223"/>
                  </a:lnTo>
                  <a:lnTo>
                    <a:pt x="16090" y="4596"/>
                  </a:lnTo>
                  <a:lnTo>
                    <a:pt x="16028" y="4804"/>
                  </a:lnTo>
                  <a:lnTo>
                    <a:pt x="15868" y="4980"/>
                  </a:lnTo>
                  <a:lnTo>
                    <a:pt x="15471" y="4872"/>
                  </a:lnTo>
                  <a:lnTo>
                    <a:pt x="15263" y="4420"/>
                  </a:lnTo>
                  <a:lnTo>
                    <a:pt x="14941" y="4258"/>
                  </a:lnTo>
                  <a:lnTo>
                    <a:pt x="14663" y="4053"/>
                  </a:lnTo>
                  <a:lnTo>
                    <a:pt x="14476" y="3794"/>
                  </a:lnTo>
                  <a:lnTo>
                    <a:pt x="14089" y="3470"/>
                  </a:lnTo>
                  <a:lnTo>
                    <a:pt x="13749" y="3330"/>
                  </a:lnTo>
                  <a:lnTo>
                    <a:pt x="13637" y="2925"/>
                  </a:lnTo>
                  <a:lnTo>
                    <a:pt x="13637" y="2180"/>
                  </a:lnTo>
                  <a:lnTo>
                    <a:pt x="13757" y="1862"/>
                  </a:lnTo>
                  <a:lnTo>
                    <a:pt x="13894" y="1668"/>
                  </a:lnTo>
                  <a:lnTo>
                    <a:pt x="14093" y="1328"/>
                  </a:lnTo>
                  <a:lnTo>
                    <a:pt x="14301" y="1036"/>
                  </a:lnTo>
                  <a:lnTo>
                    <a:pt x="14077" y="799"/>
                  </a:lnTo>
                  <a:lnTo>
                    <a:pt x="13671" y="626"/>
                  </a:lnTo>
                  <a:lnTo>
                    <a:pt x="13551" y="529"/>
                  </a:lnTo>
                  <a:lnTo>
                    <a:pt x="12919" y="457"/>
                  </a:lnTo>
                  <a:lnTo>
                    <a:pt x="12492" y="155"/>
                  </a:lnTo>
                  <a:lnTo>
                    <a:pt x="12131" y="495"/>
                  </a:lnTo>
                  <a:lnTo>
                    <a:pt x="11861" y="716"/>
                  </a:lnTo>
                  <a:lnTo>
                    <a:pt x="11605" y="888"/>
                  </a:lnTo>
                  <a:lnTo>
                    <a:pt x="11058" y="1017"/>
                  </a:lnTo>
                  <a:lnTo>
                    <a:pt x="10851" y="1226"/>
                  </a:lnTo>
                  <a:lnTo>
                    <a:pt x="10702" y="1608"/>
                  </a:lnTo>
                  <a:lnTo>
                    <a:pt x="10603" y="1737"/>
                  </a:lnTo>
                  <a:lnTo>
                    <a:pt x="10416" y="1964"/>
                  </a:lnTo>
                  <a:lnTo>
                    <a:pt x="10428" y="2286"/>
                  </a:lnTo>
                  <a:lnTo>
                    <a:pt x="10594" y="2561"/>
                  </a:lnTo>
                  <a:lnTo>
                    <a:pt x="10478" y="2739"/>
                  </a:lnTo>
                  <a:lnTo>
                    <a:pt x="10159" y="3090"/>
                  </a:lnTo>
                  <a:cubicBezTo>
                    <a:pt x="10067" y="3086"/>
                    <a:pt x="9978" y="3052"/>
                    <a:pt x="9899" y="2993"/>
                  </a:cubicBezTo>
                  <a:cubicBezTo>
                    <a:pt x="9767" y="2894"/>
                    <a:pt x="9671" y="2731"/>
                    <a:pt x="9633" y="2540"/>
                  </a:cubicBezTo>
                  <a:lnTo>
                    <a:pt x="9197" y="2329"/>
                  </a:lnTo>
                  <a:cubicBezTo>
                    <a:pt x="9181" y="2199"/>
                    <a:pt x="9118" y="2087"/>
                    <a:pt x="9027" y="2027"/>
                  </a:cubicBezTo>
                  <a:cubicBezTo>
                    <a:pt x="8838" y="1903"/>
                    <a:pt x="8608" y="2025"/>
                    <a:pt x="8541" y="2286"/>
                  </a:cubicBezTo>
                  <a:lnTo>
                    <a:pt x="8250" y="2599"/>
                  </a:lnTo>
                  <a:cubicBezTo>
                    <a:pt x="8194" y="2686"/>
                    <a:pt x="8137" y="2772"/>
                    <a:pt x="8080" y="2857"/>
                  </a:cubicBezTo>
                  <a:cubicBezTo>
                    <a:pt x="7985" y="2999"/>
                    <a:pt x="7888" y="3139"/>
                    <a:pt x="7790" y="3277"/>
                  </a:cubicBezTo>
                  <a:lnTo>
                    <a:pt x="7467" y="3599"/>
                  </a:lnTo>
                  <a:lnTo>
                    <a:pt x="7293" y="3739"/>
                  </a:lnTo>
                  <a:lnTo>
                    <a:pt x="6986" y="3783"/>
                  </a:lnTo>
                  <a:lnTo>
                    <a:pt x="6987" y="4025"/>
                  </a:lnTo>
                  <a:lnTo>
                    <a:pt x="7057" y="4165"/>
                  </a:lnTo>
                  <a:lnTo>
                    <a:pt x="7119" y="4374"/>
                  </a:lnTo>
                  <a:lnTo>
                    <a:pt x="7007" y="4628"/>
                  </a:lnTo>
                  <a:cubicBezTo>
                    <a:pt x="7006" y="4750"/>
                    <a:pt x="6931" y="4851"/>
                    <a:pt x="6836" y="4854"/>
                  </a:cubicBezTo>
                  <a:cubicBezTo>
                    <a:pt x="6738" y="4858"/>
                    <a:pt x="6655" y="4756"/>
                    <a:pt x="6654" y="4628"/>
                  </a:cubicBezTo>
                  <a:lnTo>
                    <a:pt x="6421" y="4466"/>
                  </a:lnTo>
                  <a:lnTo>
                    <a:pt x="6280" y="4719"/>
                  </a:lnTo>
                  <a:lnTo>
                    <a:pt x="6160" y="4924"/>
                  </a:lnTo>
                  <a:lnTo>
                    <a:pt x="5954" y="5356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4" name="iśļîḑê">
              <a:extLst>
                <a:ext uri="{FF2B5EF4-FFF2-40B4-BE49-F238E27FC236}">
                  <a16:creationId xmlns:a16="http://schemas.microsoft.com/office/drawing/2014/main" id="{BB86A85B-94B7-41DD-BA8D-E032E6DF8326}"/>
                </a:ext>
              </a:extLst>
            </p:cNvPr>
            <p:cNvSpPr/>
            <p:nvPr/>
          </p:nvSpPr>
          <p:spPr>
            <a:xfrm>
              <a:off x="10006023" y="5571304"/>
              <a:ext cx="123850" cy="10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34" y="1038"/>
                  </a:moveTo>
                  <a:lnTo>
                    <a:pt x="5578" y="0"/>
                  </a:lnTo>
                  <a:lnTo>
                    <a:pt x="6344" y="2077"/>
                  </a:lnTo>
                  <a:lnTo>
                    <a:pt x="8057" y="3507"/>
                  </a:lnTo>
                  <a:lnTo>
                    <a:pt x="11245" y="5736"/>
                  </a:lnTo>
                  <a:lnTo>
                    <a:pt x="13944" y="4944"/>
                  </a:lnTo>
                  <a:lnTo>
                    <a:pt x="15669" y="2555"/>
                  </a:lnTo>
                  <a:lnTo>
                    <a:pt x="17659" y="2290"/>
                  </a:lnTo>
                  <a:lnTo>
                    <a:pt x="20048" y="2290"/>
                  </a:lnTo>
                  <a:lnTo>
                    <a:pt x="21600" y="3886"/>
                  </a:lnTo>
                  <a:lnTo>
                    <a:pt x="21073" y="6102"/>
                  </a:lnTo>
                  <a:lnTo>
                    <a:pt x="19449" y="6901"/>
                  </a:lnTo>
                  <a:lnTo>
                    <a:pt x="18263" y="8165"/>
                  </a:lnTo>
                  <a:lnTo>
                    <a:pt x="18130" y="10554"/>
                  </a:lnTo>
                  <a:lnTo>
                    <a:pt x="16494" y="13003"/>
                  </a:lnTo>
                  <a:lnTo>
                    <a:pt x="14149" y="14540"/>
                  </a:lnTo>
                  <a:lnTo>
                    <a:pt x="10318" y="16118"/>
                  </a:lnTo>
                  <a:lnTo>
                    <a:pt x="8234" y="17714"/>
                  </a:lnTo>
                  <a:lnTo>
                    <a:pt x="6954" y="19365"/>
                  </a:lnTo>
                  <a:lnTo>
                    <a:pt x="6111" y="21121"/>
                  </a:lnTo>
                  <a:lnTo>
                    <a:pt x="4171" y="21600"/>
                  </a:lnTo>
                  <a:lnTo>
                    <a:pt x="3062" y="19311"/>
                  </a:lnTo>
                  <a:lnTo>
                    <a:pt x="1521" y="19311"/>
                  </a:lnTo>
                  <a:lnTo>
                    <a:pt x="0" y="19258"/>
                  </a:lnTo>
                  <a:lnTo>
                    <a:pt x="667" y="16130"/>
                  </a:lnTo>
                  <a:lnTo>
                    <a:pt x="2456" y="13422"/>
                  </a:lnTo>
                  <a:lnTo>
                    <a:pt x="2806" y="11838"/>
                  </a:lnTo>
                  <a:lnTo>
                    <a:pt x="2673" y="8557"/>
                  </a:lnTo>
                  <a:lnTo>
                    <a:pt x="2673" y="6056"/>
                  </a:lnTo>
                  <a:lnTo>
                    <a:pt x="2190" y="4678"/>
                  </a:lnTo>
                  <a:lnTo>
                    <a:pt x="2734" y="1038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5" name="îšḷíḋè">
              <a:extLst>
                <a:ext uri="{FF2B5EF4-FFF2-40B4-BE49-F238E27FC236}">
                  <a16:creationId xmlns:a16="http://schemas.microsoft.com/office/drawing/2014/main" id="{EE4E1B5F-F528-4D87-8AAE-393933F5DFBD}"/>
                </a:ext>
              </a:extLst>
            </p:cNvPr>
            <p:cNvSpPr/>
            <p:nvPr/>
          </p:nvSpPr>
          <p:spPr>
            <a:xfrm>
              <a:off x="10572355" y="5565246"/>
              <a:ext cx="336841" cy="210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4" extrusionOk="0">
                  <a:moveTo>
                    <a:pt x="2147" y="16913"/>
                  </a:moveTo>
                  <a:lnTo>
                    <a:pt x="1380" y="17278"/>
                  </a:lnTo>
                  <a:lnTo>
                    <a:pt x="508" y="19015"/>
                  </a:lnTo>
                  <a:lnTo>
                    <a:pt x="0" y="20356"/>
                  </a:lnTo>
                  <a:lnTo>
                    <a:pt x="1241" y="21466"/>
                  </a:lnTo>
                  <a:lnTo>
                    <a:pt x="2749" y="21544"/>
                  </a:lnTo>
                  <a:lnTo>
                    <a:pt x="5044" y="21466"/>
                  </a:lnTo>
                  <a:lnTo>
                    <a:pt x="6332" y="20691"/>
                  </a:lnTo>
                  <a:lnTo>
                    <a:pt x="8044" y="18990"/>
                  </a:lnTo>
                  <a:lnTo>
                    <a:pt x="9316" y="17905"/>
                  </a:lnTo>
                  <a:lnTo>
                    <a:pt x="10246" y="16587"/>
                  </a:lnTo>
                  <a:lnTo>
                    <a:pt x="11501" y="14151"/>
                  </a:lnTo>
                  <a:cubicBezTo>
                    <a:pt x="11635" y="13828"/>
                    <a:pt x="11800" y="13540"/>
                    <a:pt x="11990" y="13298"/>
                  </a:cubicBezTo>
                  <a:cubicBezTo>
                    <a:pt x="12464" y="12694"/>
                    <a:pt x="13064" y="12399"/>
                    <a:pt x="13670" y="12472"/>
                  </a:cubicBezTo>
                  <a:lnTo>
                    <a:pt x="14548" y="12562"/>
                  </a:lnTo>
                  <a:lnTo>
                    <a:pt x="15233" y="12097"/>
                  </a:lnTo>
                  <a:lnTo>
                    <a:pt x="15961" y="11558"/>
                  </a:lnTo>
                  <a:lnTo>
                    <a:pt x="16010" y="10246"/>
                  </a:lnTo>
                  <a:lnTo>
                    <a:pt x="17004" y="9130"/>
                  </a:lnTo>
                  <a:lnTo>
                    <a:pt x="18541" y="7346"/>
                  </a:lnTo>
                  <a:lnTo>
                    <a:pt x="20577" y="6490"/>
                  </a:lnTo>
                  <a:lnTo>
                    <a:pt x="21600" y="5415"/>
                  </a:lnTo>
                  <a:lnTo>
                    <a:pt x="21600" y="4405"/>
                  </a:lnTo>
                  <a:lnTo>
                    <a:pt x="21306" y="2773"/>
                  </a:lnTo>
                  <a:lnTo>
                    <a:pt x="20866" y="1007"/>
                  </a:lnTo>
                  <a:cubicBezTo>
                    <a:pt x="20843" y="468"/>
                    <a:pt x="20572" y="40"/>
                    <a:pt x="20232" y="3"/>
                  </a:cubicBezTo>
                  <a:cubicBezTo>
                    <a:pt x="19700" y="-56"/>
                    <a:pt x="19304" y="769"/>
                    <a:pt x="19482" y="1565"/>
                  </a:cubicBezTo>
                  <a:lnTo>
                    <a:pt x="18669" y="2426"/>
                  </a:lnTo>
                  <a:lnTo>
                    <a:pt x="17564" y="3640"/>
                  </a:lnTo>
                  <a:lnTo>
                    <a:pt x="17108" y="4363"/>
                  </a:lnTo>
                  <a:cubicBezTo>
                    <a:pt x="16812" y="4575"/>
                    <a:pt x="16538" y="4853"/>
                    <a:pt x="16293" y="5190"/>
                  </a:cubicBezTo>
                  <a:cubicBezTo>
                    <a:pt x="15810" y="5854"/>
                    <a:pt x="15457" y="6721"/>
                    <a:pt x="14988" y="7408"/>
                  </a:cubicBezTo>
                  <a:cubicBezTo>
                    <a:pt x="14591" y="7991"/>
                    <a:pt x="14119" y="8431"/>
                    <a:pt x="13604" y="8700"/>
                  </a:cubicBezTo>
                  <a:lnTo>
                    <a:pt x="11698" y="9704"/>
                  </a:lnTo>
                  <a:lnTo>
                    <a:pt x="9302" y="11254"/>
                  </a:lnTo>
                  <a:cubicBezTo>
                    <a:pt x="8906" y="11491"/>
                    <a:pt x="8515" y="11748"/>
                    <a:pt x="8130" y="12026"/>
                  </a:cubicBezTo>
                  <a:cubicBezTo>
                    <a:pt x="7579" y="12424"/>
                    <a:pt x="7040" y="12864"/>
                    <a:pt x="6515" y="13344"/>
                  </a:cubicBezTo>
                  <a:cubicBezTo>
                    <a:pt x="6085" y="13632"/>
                    <a:pt x="5652" y="13908"/>
                    <a:pt x="5215" y="14170"/>
                  </a:cubicBezTo>
                  <a:cubicBezTo>
                    <a:pt x="4730" y="14462"/>
                    <a:pt x="4240" y="14738"/>
                    <a:pt x="3748" y="14997"/>
                  </a:cubicBezTo>
                  <a:lnTo>
                    <a:pt x="2147" y="16913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6" name="ïṥľîḋè">
              <a:extLst>
                <a:ext uri="{FF2B5EF4-FFF2-40B4-BE49-F238E27FC236}">
                  <a16:creationId xmlns:a16="http://schemas.microsoft.com/office/drawing/2014/main" id="{5D6957A9-6403-45E6-BD48-4E0928954ACE}"/>
                </a:ext>
              </a:extLst>
            </p:cNvPr>
            <p:cNvSpPr/>
            <p:nvPr/>
          </p:nvSpPr>
          <p:spPr>
            <a:xfrm>
              <a:off x="10955509" y="5355572"/>
              <a:ext cx="164775" cy="251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19" y="321"/>
                  </a:moveTo>
                  <a:lnTo>
                    <a:pt x="11636" y="0"/>
                  </a:lnTo>
                  <a:lnTo>
                    <a:pt x="11352" y="2568"/>
                  </a:lnTo>
                  <a:lnTo>
                    <a:pt x="11383" y="3806"/>
                  </a:lnTo>
                  <a:lnTo>
                    <a:pt x="12079" y="5151"/>
                  </a:lnTo>
                  <a:lnTo>
                    <a:pt x="12375" y="6967"/>
                  </a:lnTo>
                  <a:cubicBezTo>
                    <a:pt x="12672" y="7601"/>
                    <a:pt x="12637" y="8281"/>
                    <a:pt x="12275" y="8900"/>
                  </a:cubicBezTo>
                  <a:cubicBezTo>
                    <a:pt x="12047" y="9291"/>
                    <a:pt x="11695" y="9645"/>
                    <a:pt x="11242" y="9941"/>
                  </a:cubicBezTo>
                  <a:lnTo>
                    <a:pt x="10432" y="11157"/>
                  </a:lnTo>
                  <a:lnTo>
                    <a:pt x="7384" y="11982"/>
                  </a:lnTo>
                  <a:lnTo>
                    <a:pt x="4025" y="12743"/>
                  </a:lnTo>
                  <a:lnTo>
                    <a:pt x="2560" y="14347"/>
                  </a:lnTo>
                  <a:lnTo>
                    <a:pt x="2552" y="16107"/>
                  </a:lnTo>
                  <a:lnTo>
                    <a:pt x="3355" y="17541"/>
                  </a:lnTo>
                  <a:lnTo>
                    <a:pt x="1955" y="19191"/>
                  </a:lnTo>
                  <a:lnTo>
                    <a:pt x="116" y="19974"/>
                  </a:lnTo>
                  <a:lnTo>
                    <a:pt x="0" y="20821"/>
                  </a:lnTo>
                  <a:lnTo>
                    <a:pt x="1421" y="21600"/>
                  </a:lnTo>
                  <a:lnTo>
                    <a:pt x="3317" y="20948"/>
                  </a:lnTo>
                  <a:lnTo>
                    <a:pt x="5646" y="19126"/>
                  </a:lnTo>
                  <a:cubicBezTo>
                    <a:pt x="6124" y="18808"/>
                    <a:pt x="6661" y="18530"/>
                    <a:pt x="7246" y="18301"/>
                  </a:cubicBezTo>
                  <a:cubicBezTo>
                    <a:pt x="7999" y="18006"/>
                    <a:pt x="8821" y="17793"/>
                    <a:pt x="9679" y="17671"/>
                  </a:cubicBezTo>
                  <a:cubicBezTo>
                    <a:pt x="10238" y="17511"/>
                    <a:pt x="10792" y="17345"/>
                    <a:pt x="11342" y="17174"/>
                  </a:cubicBezTo>
                  <a:cubicBezTo>
                    <a:pt x="12241" y="16894"/>
                    <a:pt x="13139" y="16593"/>
                    <a:pt x="13842" y="16131"/>
                  </a:cubicBezTo>
                  <a:cubicBezTo>
                    <a:pt x="14311" y="15823"/>
                    <a:pt x="14674" y="15454"/>
                    <a:pt x="14908" y="15048"/>
                  </a:cubicBezTo>
                  <a:cubicBezTo>
                    <a:pt x="15071" y="14768"/>
                    <a:pt x="15345" y="14521"/>
                    <a:pt x="15704" y="14334"/>
                  </a:cubicBezTo>
                  <a:cubicBezTo>
                    <a:pt x="16529" y="13904"/>
                    <a:pt x="17653" y="13847"/>
                    <a:pt x="18567" y="13508"/>
                  </a:cubicBezTo>
                  <a:cubicBezTo>
                    <a:pt x="19153" y="13291"/>
                    <a:pt x="19628" y="12966"/>
                    <a:pt x="19933" y="12574"/>
                  </a:cubicBezTo>
                  <a:lnTo>
                    <a:pt x="21100" y="11358"/>
                  </a:lnTo>
                  <a:lnTo>
                    <a:pt x="21600" y="10578"/>
                  </a:lnTo>
                  <a:lnTo>
                    <a:pt x="19804" y="10386"/>
                  </a:lnTo>
                  <a:lnTo>
                    <a:pt x="18624" y="10060"/>
                  </a:lnTo>
                  <a:lnTo>
                    <a:pt x="17125" y="9017"/>
                  </a:lnTo>
                  <a:lnTo>
                    <a:pt x="14529" y="7584"/>
                  </a:lnTo>
                  <a:cubicBezTo>
                    <a:pt x="14314" y="7294"/>
                    <a:pt x="14124" y="6997"/>
                    <a:pt x="13962" y="6693"/>
                  </a:cubicBezTo>
                  <a:cubicBezTo>
                    <a:pt x="13643" y="6095"/>
                    <a:pt x="13431" y="5476"/>
                    <a:pt x="13329" y="4847"/>
                  </a:cubicBezTo>
                  <a:lnTo>
                    <a:pt x="14325" y="3524"/>
                  </a:lnTo>
                  <a:lnTo>
                    <a:pt x="14325" y="1808"/>
                  </a:lnTo>
                  <a:lnTo>
                    <a:pt x="13019" y="321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7" name="ïṩľîdè">
              <a:extLst>
                <a:ext uri="{FF2B5EF4-FFF2-40B4-BE49-F238E27FC236}">
                  <a16:creationId xmlns:a16="http://schemas.microsoft.com/office/drawing/2014/main" id="{8D0C830E-8888-439C-B938-9E15221108D6}"/>
                </a:ext>
              </a:extLst>
            </p:cNvPr>
            <p:cNvSpPr/>
            <p:nvPr/>
          </p:nvSpPr>
          <p:spPr>
            <a:xfrm>
              <a:off x="10967412" y="5132660"/>
              <a:ext cx="16360" cy="28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18" y="240"/>
                  </a:moveTo>
                  <a:lnTo>
                    <a:pt x="21579" y="0"/>
                  </a:lnTo>
                  <a:lnTo>
                    <a:pt x="21600" y="11228"/>
                  </a:lnTo>
                  <a:lnTo>
                    <a:pt x="15549" y="21600"/>
                  </a:lnTo>
                  <a:lnTo>
                    <a:pt x="2290" y="19891"/>
                  </a:lnTo>
                  <a:lnTo>
                    <a:pt x="0" y="10674"/>
                  </a:lnTo>
                  <a:lnTo>
                    <a:pt x="7518" y="24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8" name="ï$liḋê">
              <a:extLst>
                <a:ext uri="{FF2B5EF4-FFF2-40B4-BE49-F238E27FC236}">
                  <a16:creationId xmlns:a16="http://schemas.microsoft.com/office/drawing/2014/main" id="{7DA8FCC7-171D-48B5-90F5-B53EDC726488}"/>
                </a:ext>
              </a:extLst>
            </p:cNvPr>
            <p:cNvSpPr/>
            <p:nvPr/>
          </p:nvSpPr>
          <p:spPr>
            <a:xfrm>
              <a:off x="10931870" y="4777460"/>
              <a:ext cx="105002" cy="129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66" y="0"/>
                  </a:moveTo>
                  <a:lnTo>
                    <a:pt x="5698" y="3526"/>
                  </a:lnTo>
                  <a:lnTo>
                    <a:pt x="8576" y="7970"/>
                  </a:lnTo>
                  <a:lnTo>
                    <a:pt x="9046" y="10950"/>
                  </a:lnTo>
                  <a:lnTo>
                    <a:pt x="12812" y="12581"/>
                  </a:lnTo>
                  <a:lnTo>
                    <a:pt x="16578" y="14974"/>
                  </a:lnTo>
                  <a:lnTo>
                    <a:pt x="21600" y="18247"/>
                  </a:lnTo>
                  <a:lnTo>
                    <a:pt x="21286" y="21600"/>
                  </a:lnTo>
                  <a:lnTo>
                    <a:pt x="18775" y="21264"/>
                  </a:lnTo>
                  <a:lnTo>
                    <a:pt x="14754" y="16779"/>
                  </a:lnTo>
                  <a:lnTo>
                    <a:pt x="12093" y="15393"/>
                  </a:lnTo>
                  <a:cubicBezTo>
                    <a:pt x="11092" y="15033"/>
                    <a:pt x="10116" y="14628"/>
                    <a:pt x="9170" y="14182"/>
                  </a:cubicBezTo>
                  <a:cubicBezTo>
                    <a:pt x="8123" y="13687"/>
                    <a:pt x="7114" y="13142"/>
                    <a:pt x="6149" y="12550"/>
                  </a:cubicBezTo>
                  <a:lnTo>
                    <a:pt x="5208" y="9024"/>
                  </a:lnTo>
                  <a:lnTo>
                    <a:pt x="3272" y="6968"/>
                  </a:lnTo>
                  <a:lnTo>
                    <a:pt x="467" y="3584"/>
                  </a:lnTo>
                  <a:lnTo>
                    <a:pt x="0" y="1873"/>
                  </a:lnTo>
                  <a:lnTo>
                    <a:pt x="2266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9" name="îśḷiḓê">
              <a:extLst>
                <a:ext uri="{FF2B5EF4-FFF2-40B4-BE49-F238E27FC236}">
                  <a16:creationId xmlns:a16="http://schemas.microsoft.com/office/drawing/2014/main" id="{8FE212F8-F4A3-4240-BBB0-D89AA1967BD6}"/>
                </a:ext>
              </a:extLst>
            </p:cNvPr>
            <p:cNvSpPr/>
            <p:nvPr/>
          </p:nvSpPr>
          <p:spPr>
            <a:xfrm>
              <a:off x="11078753" y="4636331"/>
              <a:ext cx="37595" cy="63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84" y="0"/>
                  </a:moveTo>
                  <a:lnTo>
                    <a:pt x="0" y="6366"/>
                  </a:lnTo>
                  <a:lnTo>
                    <a:pt x="4998" y="11561"/>
                  </a:lnTo>
                  <a:lnTo>
                    <a:pt x="9054" y="12853"/>
                  </a:lnTo>
                  <a:lnTo>
                    <a:pt x="11974" y="16462"/>
                  </a:lnTo>
                  <a:lnTo>
                    <a:pt x="18532" y="21600"/>
                  </a:lnTo>
                  <a:lnTo>
                    <a:pt x="21600" y="18003"/>
                  </a:lnTo>
                  <a:lnTo>
                    <a:pt x="19408" y="13360"/>
                  </a:lnTo>
                  <a:lnTo>
                    <a:pt x="14184" y="10517"/>
                  </a:lnTo>
                  <a:lnTo>
                    <a:pt x="9965" y="6822"/>
                  </a:lnTo>
                  <a:lnTo>
                    <a:pt x="9528" y="3503"/>
                  </a:lnTo>
                  <a:lnTo>
                    <a:pt x="4384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0" name="íṥḷiḋé">
              <a:extLst>
                <a:ext uri="{FF2B5EF4-FFF2-40B4-BE49-F238E27FC236}">
                  <a16:creationId xmlns:a16="http://schemas.microsoft.com/office/drawing/2014/main" id="{351ADC6E-7BA1-445D-A346-2D8DA3620F49}"/>
                </a:ext>
              </a:extLst>
            </p:cNvPr>
            <p:cNvSpPr/>
            <p:nvPr/>
          </p:nvSpPr>
          <p:spPr>
            <a:xfrm>
              <a:off x="10694096" y="4283499"/>
              <a:ext cx="45740" cy="64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35" y="0"/>
                  </a:moveTo>
                  <a:lnTo>
                    <a:pt x="8612" y="423"/>
                  </a:lnTo>
                  <a:lnTo>
                    <a:pt x="9548" y="10168"/>
                  </a:lnTo>
                  <a:lnTo>
                    <a:pt x="15069" y="14477"/>
                  </a:lnTo>
                  <a:lnTo>
                    <a:pt x="21600" y="16858"/>
                  </a:lnTo>
                  <a:lnTo>
                    <a:pt x="19199" y="21600"/>
                  </a:lnTo>
                  <a:lnTo>
                    <a:pt x="11398" y="20763"/>
                  </a:lnTo>
                  <a:lnTo>
                    <a:pt x="5755" y="17207"/>
                  </a:lnTo>
                  <a:lnTo>
                    <a:pt x="9" y="12157"/>
                  </a:lnTo>
                  <a:lnTo>
                    <a:pt x="0" y="6578"/>
                  </a:lnTo>
                  <a:lnTo>
                    <a:pt x="4335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1" name="ïś1îďê">
              <a:extLst>
                <a:ext uri="{FF2B5EF4-FFF2-40B4-BE49-F238E27FC236}">
                  <a16:creationId xmlns:a16="http://schemas.microsoft.com/office/drawing/2014/main" id="{EC60BD22-DC41-4097-BAF0-BB379FE3B97D}"/>
                </a:ext>
              </a:extLst>
            </p:cNvPr>
            <p:cNvSpPr/>
            <p:nvPr/>
          </p:nvSpPr>
          <p:spPr>
            <a:xfrm>
              <a:off x="10754669" y="4332994"/>
              <a:ext cx="45601" cy="39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85" y="0"/>
                  </a:moveTo>
                  <a:lnTo>
                    <a:pt x="17293" y="9046"/>
                  </a:lnTo>
                  <a:lnTo>
                    <a:pt x="21600" y="14848"/>
                  </a:lnTo>
                  <a:lnTo>
                    <a:pt x="21013" y="21600"/>
                  </a:lnTo>
                  <a:lnTo>
                    <a:pt x="12837" y="18854"/>
                  </a:lnTo>
                  <a:lnTo>
                    <a:pt x="5986" y="12225"/>
                  </a:lnTo>
                  <a:lnTo>
                    <a:pt x="0" y="7390"/>
                  </a:lnTo>
                  <a:lnTo>
                    <a:pt x="7085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2" name="îşḻídê">
              <a:extLst>
                <a:ext uri="{FF2B5EF4-FFF2-40B4-BE49-F238E27FC236}">
                  <a16:creationId xmlns:a16="http://schemas.microsoft.com/office/drawing/2014/main" id="{D16DEA77-9FD9-4185-9D84-A8B3BC2687A4}"/>
                </a:ext>
              </a:extLst>
            </p:cNvPr>
            <p:cNvSpPr/>
            <p:nvPr/>
          </p:nvSpPr>
          <p:spPr>
            <a:xfrm>
              <a:off x="10773772" y="4386273"/>
              <a:ext cx="37288" cy="38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99" y="0"/>
                  </a:moveTo>
                  <a:lnTo>
                    <a:pt x="12290" y="1855"/>
                  </a:lnTo>
                  <a:lnTo>
                    <a:pt x="12799" y="9871"/>
                  </a:lnTo>
                  <a:lnTo>
                    <a:pt x="15725" y="15036"/>
                  </a:lnTo>
                  <a:lnTo>
                    <a:pt x="21600" y="16577"/>
                  </a:lnTo>
                  <a:lnTo>
                    <a:pt x="18230" y="21600"/>
                  </a:lnTo>
                  <a:lnTo>
                    <a:pt x="12781" y="19919"/>
                  </a:lnTo>
                  <a:cubicBezTo>
                    <a:pt x="10763" y="19240"/>
                    <a:pt x="9023" y="17972"/>
                    <a:pt x="7808" y="16297"/>
                  </a:cubicBezTo>
                  <a:cubicBezTo>
                    <a:pt x="6475" y="14458"/>
                    <a:pt x="5850" y="12237"/>
                    <a:pt x="6040" y="10011"/>
                  </a:cubicBezTo>
                  <a:lnTo>
                    <a:pt x="0" y="5671"/>
                  </a:lnTo>
                  <a:lnTo>
                    <a:pt x="6399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3" name="ïṩliḑè">
              <a:extLst>
                <a:ext uri="{FF2B5EF4-FFF2-40B4-BE49-F238E27FC236}">
                  <a16:creationId xmlns:a16="http://schemas.microsoft.com/office/drawing/2014/main" id="{3D1C88E6-33AD-4A23-988A-4C6A74AB67AE}"/>
                </a:ext>
              </a:extLst>
            </p:cNvPr>
            <p:cNvSpPr/>
            <p:nvPr/>
          </p:nvSpPr>
          <p:spPr>
            <a:xfrm>
              <a:off x="10819989" y="4368723"/>
              <a:ext cx="46739" cy="42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05" y="0"/>
                  </a:moveTo>
                  <a:lnTo>
                    <a:pt x="8950" y="5326"/>
                  </a:lnTo>
                  <a:lnTo>
                    <a:pt x="16429" y="10105"/>
                  </a:lnTo>
                  <a:lnTo>
                    <a:pt x="21247" y="15787"/>
                  </a:lnTo>
                  <a:lnTo>
                    <a:pt x="21600" y="21227"/>
                  </a:lnTo>
                  <a:lnTo>
                    <a:pt x="14814" y="21600"/>
                  </a:lnTo>
                  <a:lnTo>
                    <a:pt x="10715" y="19268"/>
                  </a:lnTo>
                  <a:lnTo>
                    <a:pt x="6249" y="13959"/>
                  </a:lnTo>
                  <a:lnTo>
                    <a:pt x="3576" y="9700"/>
                  </a:lnTo>
                  <a:lnTo>
                    <a:pt x="25" y="6121"/>
                  </a:lnTo>
                  <a:lnTo>
                    <a:pt x="0" y="1589"/>
                  </a:lnTo>
                  <a:lnTo>
                    <a:pt x="4105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4" name="îŝļïďê">
              <a:extLst>
                <a:ext uri="{FF2B5EF4-FFF2-40B4-BE49-F238E27FC236}">
                  <a16:creationId xmlns:a16="http://schemas.microsoft.com/office/drawing/2014/main" id="{77D0D3DE-832E-4DC6-A2F0-D855F7EE894E}"/>
                </a:ext>
              </a:extLst>
            </p:cNvPr>
            <p:cNvSpPr/>
            <p:nvPr/>
          </p:nvSpPr>
          <p:spPr>
            <a:xfrm>
              <a:off x="10844148" y="4433313"/>
              <a:ext cx="37473" cy="2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9" y="530"/>
                  </a:moveTo>
                  <a:lnTo>
                    <a:pt x="13099" y="8995"/>
                  </a:lnTo>
                  <a:lnTo>
                    <a:pt x="21600" y="8519"/>
                  </a:lnTo>
                  <a:lnTo>
                    <a:pt x="21600" y="17555"/>
                  </a:lnTo>
                  <a:lnTo>
                    <a:pt x="15901" y="21600"/>
                  </a:lnTo>
                  <a:lnTo>
                    <a:pt x="8481" y="18211"/>
                  </a:lnTo>
                  <a:lnTo>
                    <a:pt x="1799" y="7978"/>
                  </a:lnTo>
                  <a:lnTo>
                    <a:pt x="0" y="0"/>
                  </a:lnTo>
                  <a:lnTo>
                    <a:pt x="8649" y="53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5" name="îṧḷîḋé">
              <a:extLst>
                <a:ext uri="{FF2B5EF4-FFF2-40B4-BE49-F238E27FC236}">
                  <a16:creationId xmlns:a16="http://schemas.microsoft.com/office/drawing/2014/main" id="{533609DE-7784-49AD-B377-CC1BD70A44BE}"/>
                </a:ext>
              </a:extLst>
            </p:cNvPr>
            <p:cNvSpPr/>
            <p:nvPr/>
          </p:nvSpPr>
          <p:spPr>
            <a:xfrm>
              <a:off x="10888902" y="4398838"/>
              <a:ext cx="27449" cy="54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03" y="0"/>
                  </a:moveTo>
                  <a:lnTo>
                    <a:pt x="0" y="4749"/>
                  </a:lnTo>
                  <a:lnTo>
                    <a:pt x="263" y="12857"/>
                  </a:lnTo>
                  <a:lnTo>
                    <a:pt x="8018" y="13953"/>
                  </a:lnTo>
                  <a:lnTo>
                    <a:pt x="8018" y="17984"/>
                  </a:lnTo>
                  <a:lnTo>
                    <a:pt x="13422" y="21600"/>
                  </a:lnTo>
                  <a:lnTo>
                    <a:pt x="21600" y="17064"/>
                  </a:lnTo>
                  <a:lnTo>
                    <a:pt x="14422" y="12038"/>
                  </a:lnTo>
                  <a:lnTo>
                    <a:pt x="7443" y="8221"/>
                  </a:lnTo>
                  <a:lnTo>
                    <a:pt x="4203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6" name="îŝ1ïḓê">
              <a:extLst>
                <a:ext uri="{FF2B5EF4-FFF2-40B4-BE49-F238E27FC236}">
                  <a16:creationId xmlns:a16="http://schemas.microsoft.com/office/drawing/2014/main" id="{D5EF4487-6929-48E2-8F26-D73E16399AFE}"/>
                </a:ext>
              </a:extLst>
            </p:cNvPr>
            <p:cNvSpPr/>
            <p:nvPr/>
          </p:nvSpPr>
          <p:spPr>
            <a:xfrm>
              <a:off x="10903842" y="4471308"/>
              <a:ext cx="24415" cy="21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703" y="9868"/>
                  </a:lnTo>
                  <a:lnTo>
                    <a:pt x="12853" y="21600"/>
                  </a:lnTo>
                  <a:lnTo>
                    <a:pt x="21600" y="16680"/>
                  </a:lnTo>
                  <a:lnTo>
                    <a:pt x="12403" y="1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7" name="í$líḍe">
              <a:extLst>
                <a:ext uri="{FF2B5EF4-FFF2-40B4-BE49-F238E27FC236}">
                  <a16:creationId xmlns:a16="http://schemas.microsoft.com/office/drawing/2014/main" id="{831C15E1-7397-46C9-B0BF-334FCD721D68}"/>
                </a:ext>
              </a:extLst>
            </p:cNvPr>
            <p:cNvSpPr/>
            <p:nvPr/>
          </p:nvSpPr>
          <p:spPr>
            <a:xfrm>
              <a:off x="10588123" y="4181404"/>
              <a:ext cx="87031" cy="76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0" y="0"/>
                  </a:moveTo>
                  <a:lnTo>
                    <a:pt x="0" y="2479"/>
                  </a:lnTo>
                  <a:lnTo>
                    <a:pt x="4688" y="4518"/>
                  </a:lnTo>
                  <a:lnTo>
                    <a:pt x="9042" y="7739"/>
                  </a:lnTo>
                  <a:lnTo>
                    <a:pt x="12639" y="11175"/>
                  </a:lnTo>
                  <a:lnTo>
                    <a:pt x="16173" y="15327"/>
                  </a:lnTo>
                  <a:lnTo>
                    <a:pt x="17687" y="21385"/>
                  </a:lnTo>
                  <a:lnTo>
                    <a:pt x="21600" y="21600"/>
                  </a:lnTo>
                  <a:lnTo>
                    <a:pt x="19336" y="12589"/>
                  </a:lnTo>
                  <a:lnTo>
                    <a:pt x="12733" y="8079"/>
                  </a:lnTo>
                  <a:lnTo>
                    <a:pt x="7069" y="2791"/>
                  </a:lnTo>
                  <a:lnTo>
                    <a:pt x="3732" y="804"/>
                  </a:lnTo>
                  <a:lnTo>
                    <a:pt x="560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8" name="ïslïḋè">
              <a:extLst>
                <a:ext uri="{FF2B5EF4-FFF2-40B4-BE49-F238E27FC236}">
                  <a16:creationId xmlns:a16="http://schemas.microsoft.com/office/drawing/2014/main" id="{D7A1E081-EC1E-487B-B58E-32F542D05773}"/>
                </a:ext>
              </a:extLst>
            </p:cNvPr>
            <p:cNvSpPr/>
            <p:nvPr/>
          </p:nvSpPr>
          <p:spPr>
            <a:xfrm>
              <a:off x="10528896" y="4237475"/>
              <a:ext cx="115414" cy="9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34" y="5118"/>
                  </a:moveTo>
                  <a:lnTo>
                    <a:pt x="15276" y="8929"/>
                  </a:lnTo>
                  <a:lnTo>
                    <a:pt x="12042" y="12689"/>
                  </a:lnTo>
                  <a:lnTo>
                    <a:pt x="9529" y="13918"/>
                  </a:lnTo>
                  <a:lnTo>
                    <a:pt x="6129" y="13388"/>
                  </a:lnTo>
                  <a:lnTo>
                    <a:pt x="4458" y="14970"/>
                  </a:lnTo>
                  <a:lnTo>
                    <a:pt x="2410" y="14970"/>
                  </a:lnTo>
                  <a:lnTo>
                    <a:pt x="0" y="15500"/>
                  </a:lnTo>
                  <a:lnTo>
                    <a:pt x="1862" y="17604"/>
                  </a:lnTo>
                  <a:lnTo>
                    <a:pt x="4420" y="17781"/>
                  </a:lnTo>
                  <a:lnTo>
                    <a:pt x="6466" y="21431"/>
                  </a:lnTo>
                  <a:lnTo>
                    <a:pt x="8263" y="21600"/>
                  </a:lnTo>
                  <a:lnTo>
                    <a:pt x="9828" y="19488"/>
                  </a:lnTo>
                  <a:lnTo>
                    <a:pt x="11671" y="17906"/>
                  </a:lnTo>
                  <a:lnTo>
                    <a:pt x="15657" y="16508"/>
                  </a:lnTo>
                  <a:lnTo>
                    <a:pt x="18364" y="13167"/>
                  </a:lnTo>
                  <a:lnTo>
                    <a:pt x="19934" y="9988"/>
                  </a:lnTo>
                  <a:lnTo>
                    <a:pt x="21457" y="7288"/>
                  </a:lnTo>
                  <a:lnTo>
                    <a:pt x="21600" y="3285"/>
                  </a:lnTo>
                  <a:lnTo>
                    <a:pt x="19702" y="0"/>
                  </a:lnTo>
                  <a:lnTo>
                    <a:pt x="19131" y="2158"/>
                  </a:lnTo>
                  <a:lnTo>
                    <a:pt x="18234" y="5118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9" name="ï$ḻíḑé">
              <a:extLst>
                <a:ext uri="{FF2B5EF4-FFF2-40B4-BE49-F238E27FC236}">
                  <a16:creationId xmlns:a16="http://schemas.microsoft.com/office/drawing/2014/main" id="{1CDAF671-5EE4-4BCC-BE40-4AC4BAAE3522}"/>
                </a:ext>
              </a:extLst>
            </p:cNvPr>
            <p:cNvSpPr/>
            <p:nvPr/>
          </p:nvSpPr>
          <p:spPr>
            <a:xfrm>
              <a:off x="9937920" y="4105530"/>
              <a:ext cx="657773" cy="388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9" y="1069"/>
                  </a:moveTo>
                  <a:lnTo>
                    <a:pt x="1040" y="903"/>
                  </a:lnTo>
                  <a:lnTo>
                    <a:pt x="1266" y="12"/>
                  </a:lnTo>
                  <a:lnTo>
                    <a:pt x="2016" y="0"/>
                  </a:lnTo>
                  <a:lnTo>
                    <a:pt x="2684" y="12"/>
                  </a:lnTo>
                  <a:lnTo>
                    <a:pt x="2808" y="1131"/>
                  </a:lnTo>
                  <a:lnTo>
                    <a:pt x="3150" y="1972"/>
                  </a:lnTo>
                  <a:lnTo>
                    <a:pt x="3342" y="2473"/>
                  </a:lnTo>
                  <a:lnTo>
                    <a:pt x="3192" y="3510"/>
                  </a:lnTo>
                  <a:lnTo>
                    <a:pt x="3218" y="4141"/>
                  </a:lnTo>
                  <a:lnTo>
                    <a:pt x="3692" y="4939"/>
                  </a:lnTo>
                  <a:lnTo>
                    <a:pt x="4067" y="5627"/>
                  </a:lnTo>
                  <a:lnTo>
                    <a:pt x="4526" y="6342"/>
                  </a:lnTo>
                  <a:cubicBezTo>
                    <a:pt x="4633" y="6179"/>
                    <a:pt x="4728" y="5996"/>
                    <a:pt x="4809" y="5795"/>
                  </a:cubicBezTo>
                  <a:cubicBezTo>
                    <a:pt x="4941" y="5469"/>
                    <a:pt x="5034" y="5102"/>
                    <a:pt x="5083" y="4716"/>
                  </a:cubicBezTo>
                  <a:lnTo>
                    <a:pt x="5451" y="4478"/>
                  </a:lnTo>
                  <a:lnTo>
                    <a:pt x="6119" y="3931"/>
                  </a:lnTo>
                  <a:lnTo>
                    <a:pt x="6668" y="3385"/>
                  </a:lnTo>
                  <a:lnTo>
                    <a:pt x="7068" y="2838"/>
                  </a:lnTo>
                  <a:lnTo>
                    <a:pt x="7444" y="2122"/>
                  </a:lnTo>
                  <a:lnTo>
                    <a:pt x="8137" y="2122"/>
                  </a:lnTo>
                  <a:cubicBezTo>
                    <a:pt x="8213" y="2262"/>
                    <a:pt x="8288" y="2402"/>
                    <a:pt x="8362" y="2543"/>
                  </a:cubicBezTo>
                  <a:cubicBezTo>
                    <a:pt x="8481" y="2766"/>
                    <a:pt x="8597" y="2991"/>
                    <a:pt x="8713" y="3217"/>
                  </a:cubicBezTo>
                  <a:lnTo>
                    <a:pt x="9356" y="3708"/>
                  </a:lnTo>
                  <a:lnTo>
                    <a:pt x="10017" y="3953"/>
                  </a:lnTo>
                  <a:lnTo>
                    <a:pt x="10667" y="4583"/>
                  </a:lnTo>
                  <a:lnTo>
                    <a:pt x="11719" y="5004"/>
                  </a:lnTo>
                  <a:lnTo>
                    <a:pt x="12420" y="5579"/>
                  </a:lnTo>
                  <a:lnTo>
                    <a:pt x="13814" y="6239"/>
                  </a:lnTo>
                  <a:lnTo>
                    <a:pt x="14716" y="7388"/>
                  </a:lnTo>
                  <a:lnTo>
                    <a:pt x="15776" y="8749"/>
                  </a:lnTo>
                  <a:lnTo>
                    <a:pt x="16728" y="9464"/>
                  </a:lnTo>
                  <a:lnTo>
                    <a:pt x="17354" y="9911"/>
                  </a:lnTo>
                  <a:lnTo>
                    <a:pt x="17855" y="11325"/>
                  </a:lnTo>
                  <a:lnTo>
                    <a:pt x="18106" y="12349"/>
                  </a:lnTo>
                  <a:lnTo>
                    <a:pt x="17539" y="12799"/>
                  </a:lnTo>
                  <a:lnTo>
                    <a:pt x="17349" y="13484"/>
                  </a:lnTo>
                  <a:lnTo>
                    <a:pt x="17608" y="14382"/>
                  </a:lnTo>
                  <a:lnTo>
                    <a:pt x="18326" y="15070"/>
                  </a:lnTo>
                  <a:lnTo>
                    <a:pt x="18350" y="15982"/>
                  </a:lnTo>
                  <a:lnTo>
                    <a:pt x="18350" y="16933"/>
                  </a:lnTo>
                  <a:lnTo>
                    <a:pt x="18733" y="17701"/>
                  </a:lnTo>
                  <a:lnTo>
                    <a:pt x="19484" y="18246"/>
                  </a:lnTo>
                  <a:lnTo>
                    <a:pt x="20127" y="18373"/>
                  </a:lnTo>
                  <a:lnTo>
                    <a:pt x="20650" y="19209"/>
                  </a:lnTo>
                  <a:lnTo>
                    <a:pt x="21276" y="20051"/>
                  </a:lnTo>
                  <a:lnTo>
                    <a:pt x="21600" y="21054"/>
                  </a:lnTo>
                  <a:lnTo>
                    <a:pt x="21500" y="21600"/>
                  </a:lnTo>
                  <a:lnTo>
                    <a:pt x="20623" y="21026"/>
                  </a:lnTo>
                  <a:lnTo>
                    <a:pt x="20131" y="20705"/>
                  </a:lnTo>
                  <a:lnTo>
                    <a:pt x="19072" y="20663"/>
                  </a:lnTo>
                  <a:lnTo>
                    <a:pt x="18170" y="20158"/>
                  </a:lnTo>
                  <a:lnTo>
                    <a:pt x="17728" y="19485"/>
                  </a:lnTo>
                  <a:lnTo>
                    <a:pt x="17478" y="18967"/>
                  </a:lnTo>
                  <a:lnTo>
                    <a:pt x="17228" y="17746"/>
                  </a:lnTo>
                  <a:lnTo>
                    <a:pt x="16877" y="16708"/>
                  </a:lnTo>
                  <a:lnTo>
                    <a:pt x="16402" y="15951"/>
                  </a:lnTo>
                  <a:lnTo>
                    <a:pt x="15525" y="14954"/>
                  </a:lnTo>
                  <a:lnTo>
                    <a:pt x="14876" y="14284"/>
                  </a:lnTo>
                  <a:lnTo>
                    <a:pt x="14242" y="14284"/>
                  </a:lnTo>
                  <a:lnTo>
                    <a:pt x="13699" y="15489"/>
                  </a:lnTo>
                  <a:cubicBezTo>
                    <a:pt x="13655" y="15662"/>
                    <a:pt x="13604" y="15830"/>
                    <a:pt x="13549" y="15993"/>
                  </a:cubicBezTo>
                  <a:cubicBezTo>
                    <a:pt x="13430" y="16338"/>
                    <a:pt x="13287" y="16658"/>
                    <a:pt x="13123" y="16945"/>
                  </a:cubicBezTo>
                  <a:lnTo>
                    <a:pt x="12398" y="17785"/>
                  </a:lnTo>
                  <a:lnTo>
                    <a:pt x="11380" y="17196"/>
                  </a:lnTo>
                  <a:lnTo>
                    <a:pt x="10929" y="17070"/>
                  </a:lnTo>
                  <a:cubicBezTo>
                    <a:pt x="10778" y="17231"/>
                    <a:pt x="10588" y="17247"/>
                    <a:pt x="10429" y="17112"/>
                  </a:cubicBezTo>
                  <a:cubicBezTo>
                    <a:pt x="10275" y="16981"/>
                    <a:pt x="10172" y="16728"/>
                    <a:pt x="10154" y="16440"/>
                  </a:cubicBezTo>
                  <a:lnTo>
                    <a:pt x="9620" y="15752"/>
                  </a:lnTo>
                  <a:lnTo>
                    <a:pt x="9169" y="15416"/>
                  </a:lnTo>
                  <a:lnTo>
                    <a:pt x="8374" y="15500"/>
                  </a:lnTo>
                  <a:lnTo>
                    <a:pt x="7783" y="15624"/>
                  </a:lnTo>
                  <a:lnTo>
                    <a:pt x="7609" y="15133"/>
                  </a:lnTo>
                  <a:lnTo>
                    <a:pt x="7084" y="15175"/>
                  </a:lnTo>
                  <a:lnTo>
                    <a:pt x="7283" y="14463"/>
                  </a:lnTo>
                  <a:lnTo>
                    <a:pt x="7684" y="14295"/>
                  </a:lnTo>
                  <a:lnTo>
                    <a:pt x="8067" y="13793"/>
                  </a:lnTo>
                  <a:lnTo>
                    <a:pt x="8425" y="13260"/>
                  </a:lnTo>
                  <a:lnTo>
                    <a:pt x="8424" y="12101"/>
                  </a:lnTo>
                  <a:lnTo>
                    <a:pt x="7998" y="10796"/>
                  </a:lnTo>
                  <a:cubicBezTo>
                    <a:pt x="7914" y="10491"/>
                    <a:pt x="7805" y="10208"/>
                    <a:pt x="7672" y="9955"/>
                  </a:cubicBezTo>
                  <a:cubicBezTo>
                    <a:pt x="7487" y="9602"/>
                    <a:pt x="7262" y="9316"/>
                    <a:pt x="7013" y="9100"/>
                  </a:cubicBezTo>
                  <a:cubicBezTo>
                    <a:pt x="6627" y="8764"/>
                    <a:pt x="6195" y="8604"/>
                    <a:pt x="5760" y="8637"/>
                  </a:cubicBezTo>
                  <a:lnTo>
                    <a:pt x="5460" y="7993"/>
                  </a:lnTo>
                  <a:lnTo>
                    <a:pt x="4992" y="7628"/>
                  </a:lnTo>
                  <a:lnTo>
                    <a:pt x="4219" y="6874"/>
                  </a:lnTo>
                  <a:cubicBezTo>
                    <a:pt x="4009" y="6592"/>
                    <a:pt x="3763" y="6395"/>
                    <a:pt x="3501" y="6299"/>
                  </a:cubicBezTo>
                  <a:cubicBezTo>
                    <a:pt x="3254" y="6207"/>
                    <a:pt x="2997" y="6207"/>
                    <a:pt x="2750" y="6299"/>
                  </a:cubicBezTo>
                  <a:lnTo>
                    <a:pt x="2183" y="6425"/>
                  </a:lnTo>
                  <a:lnTo>
                    <a:pt x="1674" y="5792"/>
                  </a:lnTo>
                  <a:lnTo>
                    <a:pt x="1674" y="4994"/>
                  </a:lnTo>
                  <a:lnTo>
                    <a:pt x="2200" y="4420"/>
                  </a:lnTo>
                  <a:lnTo>
                    <a:pt x="2400" y="3664"/>
                  </a:lnTo>
                  <a:lnTo>
                    <a:pt x="2125" y="3120"/>
                  </a:lnTo>
                  <a:lnTo>
                    <a:pt x="1524" y="2615"/>
                  </a:lnTo>
                  <a:lnTo>
                    <a:pt x="566" y="2138"/>
                  </a:lnTo>
                  <a:lnTo>
                    <a:pt x="0" y="1619"/>
                  </a:lnTo>
                  <a:lnTo>
                    <a:pt x="54" y="1017"/>
                  </a:lnTo>
                  <a:lnTo>
                    <a:pt x="339" y="1069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0" name="ïşľíḋe">
              <a:extLst>
                <a:ext uri="{FF2B5EF4-FFF2-40B4-BE49-F238E27FC236}">
                  <a16:creationId xmlns:a16="http://schemas.microsoft.com/office/drawing/2014/main" id="{07629E57-F677-42E9-95D5-00FA3F2C10C3}"/>
                </a:ext>
              </a:extLst>
            </p:cNvPr>
            <p:cNvSpPr/>
            <p:nvPr/>
          </p:nvSpPr>
          <p:spPr>
            <a:xfrm>
              <a:off x="10030474" y="3790111"/>
              <a:ext cx="18322" cy="22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34" y="0"/>
                  </a:moveTo>
                  <a:lnTo>
                    <a:pt x="0" y="3883"/>
                  </a:lnTo>
                  <a:lnTo>
                    <a:pt x="4598" y="21600"/>
                  </a:lnTo>
                  <a:lnTo>
                    <a:pt x="21600" y="15889"/>
                  </a:lnTo>
                  <a:lnTo>
                    <a:pt x="21600" y="4677"/>
                  </a:lnTo>
                  <a:lnTo>
                    <a:pt x="11034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1" name="ïsḷiďè">
              <a:extLst>
                <a:ext uri="{FF2B5EF4-FFF2-40B4-BE49-F238E27FC236}">
                  <a16:creationId xmlns:a16="http://schemas.microsoft.com/office/drawing/2014/main" id="{D15D9CC9-2F38-4149-8837-2C05B82DE954}"/>
                </a:ext>
              </a:extLst>
            </p:cNvPr>
            <p:cNvSpPr/>
            <p:nvPr/>
          </p:nvSpPr>
          <p:spPr>
            <a:xfrm>
              <a:off x="10351793" y="3476789"/>
              <a:ext cx="16360" cy="21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47" y="0"/>
                  </a:moveTo>
                  <a:lnTo>
                    <a:pt x="2757" y="5238"/>
                  </a:lnTo>
                  <a:lnTo>
                    <a:pt x="0" y="18231"/>
                  </a:lnTo>
                  <a:lnTo>
                    <a:pt x="17487" y="21600"/>
                  </a:lnTo>
                  <a:lnTo>
                    <a:pt x="21600" y="12744"/>
                  </a:lnTo>
                  <a:lnTo>
                    <a:pt x="11547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2" name="îsḷíďè">
              <a:extLst>
                <a:ext uri="{FF2B5EF4-FFF2-40B4-BE49-F238E27FC236}">
                  <a16:creationId xmlns:a16="http://schemas.microsoft.com/office/drawing/2014/main" id="{54B1FD0B-9063-4CAB-B35B-A9B22157E175}"/>
                </a:ext>
              </a:extLst>
            </p:cNvPr>
            <p:cNvSpPr/>
            <p:nvPr/>
          </p:nvSpPr>
          <p:spPr>
            <a:xfrm>
              <a:off x="10325524" y="3553174"/>
              <a:ext cx="18349" cy="31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52" y="0"/>
                  </a:moveTo>
                  <a:lnTo>
                    <a:pt x="0" y="4334"/>
                  </a:lnTo>
                  <a:lnTo>
                    <a:pt x="342" y="20725"/>
                  </a:lnTo>
                  <a:lnTo>
                    <a:pt x="18905" y="21600"/>
                  </a:lnTo>
                  <a:lnTo>
                    <a:pt x="21600" y="4465"/>
                  </a:lnTo>
                  <a:lnTo>
                    <a:pt x="5652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3" name="isľíďé">
              <a:extLst>
                <a:ext uri="{FF2B5EF4-FFF2-40B4-BE49-F238E27FC236}">
                  <a16:creationId xmlns:a16="http://schemas.microsoft.com/office/drawing/2014/main" id="{099F5D15-713A-4EE0-BB88-D7CFC57E2F08}"/>
                </a:ext>
              </a:extLst>
            </p:cNvPr>
            <p:cNvSpPr/>
            <p:nvPr/>
          </p:nvSpPr>
          <p:spPr>
            <a:xfrm>
              <a:off x="10830737" y="3809410"/>
              <a:ext cx="19066" cy="2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7350"/>
                  </a:lnTo>
                  <a:lnTo>
                    <a:pt x="7288" y="216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00" cap="flat">
              <a:noFill/>
              <a:prstDash val="solid"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82" name="2b586da8-b3bb-41e3-9609-2aa83134bc7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2ACF3F61-3776-4417-A3C0-94D455228DDA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258192" y="182880"/>
            <a:ext cx="2782142" cy="561340"/>
            <a:chOff x="1386105" y="2481869"/>
            <a:chExt cx="9419805" cy="1900592"/>
          </a:xfrm>
        </p:grpSpPr>
        <p:grpSp>
          <p:nvGrpSpPr>
            <p:cNvPr id="683" name="íṡ1íḍe">
              <a:extLst>
                <a:ext uri="{FF2B5EF4-FFF2-40B4-BE49-F238E27FC236}">
                  <a16:creationId xmlns:a16="http://schemas.microsoft.com/office/drawing/2014/main" id="{3AFE3797-BCF7-4D11-9E0A-A4FC52A7643E}"/>
                </a:ext>
              </a:extLst>
            </p:cNvPr>
            <p:cNvGrpSpPr/>
            <p:nvPr/>
          </p:nvGrpSpPr>
          <p:grpSpPr>
            <a:xfrm>
              <a:off x="1386105" y="2521057"/>
              <a:ext cx="1808767" cy="1817338"/>
              <a:chOff x="-15875" y="2251075"/>
              <a:chExt cx="2344738" cy="2355850"/>
            </a:xfrm>
          </p:grpSpPr>
          <p:sp>
            <p:nvSpPr>
              <p:cNvPr id="731" name="ïṣḷïdê">
                <a:extLst>
                  <a:ext uri="{FF2B5EF4-FFF2-40B4-BE49-F238E27FC236}">
                    <a16:creationId xmlns:a16="http://schemas.microsoft.com/office/drawing/2014/main" id="{C9B75636-6467-41CC-8C7A-A4C348C9AEC8}"/>
                  </a:ext>
                </a:extLst>
              </p:cNvPr>
              <p:cNvSpPr/>
              <p:nvPr/>
            </p:nvSpPr>
            <p:spPr bwMode="auto">
              <a:xfrm>
                <a:off x="-15875" y="2251075"/>
                <a:ext cx="2344738" cy="2355850"/>
              </a:xfrm>
              <a:custGeom>
                <a:avLst/>
                <a:gdLst>
                  <a:gd name="T0" fmla="*/ 357 w 740"/>
                  <a:gd name="T1" fmla="*/ 6 h 743"/>
                  <a:gd name="T2" fmla="*/ 623 w 740"/>
                  <a:gd name="T3" fmla="*/ 106 h 743"/>
                  <a:gd name="T4" fmla="*/ 737 w 740"/>
                  <a:gd name="T5" fmla="*/ 359 h 743"/>
                  <a:gd name="T6" fmla="*/ 710 w 740"/>
                  <a:gd name="T7" fmla="*/ 513 h 743"/>
                  <a:gd name="T8" fmla="*/ 532 w 740"/>
                  <a:gd name="T9" fmla="*/ 702 h 743"/>
                  <a:gd name="T10" fmla="*/ 386 w 740"/>
                  <a:gd name="T11" fmla="*/ 739 h 743"/>
                  <a:gd name="T12" fmla="*/ 119 w 740"/>
                  <a:gd name="T13" fmla="*/ 639 h 743"/>
                  <a:gd name="T14" fmla="*/ 41 w 740"/>
                  <a:gd name="T15" fmla="*/ 533 h 743"/>
                  <a:gd name="T16" fmla="*/ 4 w 740"/>
                  <a:gd name="T17" fmla="*/ 387 h 743"/>
                  <a:gd name="T18" fmla="*/ 104 w 740"/>
                  <a:gd name="T19" fmla="*/ 120 h 743"/>
                  <a:gd name="T20" fmla="*/ 314 w 740"/>
                  <a:gd name="T21" fmla="*/ 9 h 743"/>
                  <a:gd name="T22" fmla="*/ 357 w 740"/>
                  <a:gd name="T23" fmla="*/ 6 h 743"/>
                  <a:gd name="T24" fmla="*/ 118 w 740"/>
                  <a:gd name="T25" fmla="*/ 123 h 743"/>
                  <a:gd name="T26" fmla="*/ 16 w 740"/>
                  <a:gd name="T27" fmla="*/ 376 h 743"/>
                  <a:gd name="T28" fmla="*/ 48 w 740"/>
                  <a:gd name="T29" fmla="*/ 520 h 743"/>
                  <a:gd name="T30" fmla="*/ 122 w 740"/>
                  <a:gd name="T31" fmla="*/ 625 h 743"/>
                  <a:gd name="T32" fmla="*/ 374 w 740"/>
                  <a:gd name="T33" fmla="*/ 727 h 743"/>
                  <a:gd name="T34" fmla="*/ 520 w 740"/>
                  <a:gd name="T35" fmla="*/ 695 h 743"/>
                  <a:gd name="T36" fmla="*/ 623 w 740"/>
                  <a:gd name="T37" fmla="*/ 622 h 743"/>
                  <a:gd name="T38" fmla="*/ 696 w 740"/>
                  <a:gd name="T39" fmla="*/ 516 h 743"/>
                  <a:gd name="T40" fmla="*/ 726 w 740"/>
                  <a:gd name="T41" fmla="*/ 370 h 743"/>
                  <a:gd name="T42" fmla="*/ 694 w 740"/>
                  <a:gd name="T43" fmla="*/ 225 h 743"/>
                  <a:gd name="T44" fmla="*/ 516 w 740"/>
                  <a:gd name="T45" fmla="*/ 48 h 743"/>
                  <a:gd name="T46" fmla="*/ 369 w 740"/>
                  <a:gd name="T47" fmla="*/ 17 h 743"/>
                  <a:gd name="T48" fmla="*/ 118 w 740"/>
                  <a:gd name="T49" fmla="*/ 123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0" h="743">
                    <a:moveTo>
                      <a:pt x="357" y="6"/>
                    </a:moveTo>
                    <a:cubicBezTo>
                      <a:pt x="475" y="0"/>
                      <a:pt x="563" y="50"/>
                      <a:pt x="623" y="106"/>
                    </a:cubicBezTo>
                    <a:cubicBezTo>
                      <a:pt x="685" y="163"/>
                      <a:pt x="732" y="246"/>
                      <a:pt x="737" y="359"/>
                    </a:cubicBezTo>
                    <a:cubicBezTo>
                      <a:pt x="740" y="417"/>
                      <a:pt x="728" y="470"/>
                      <a:pt x="710" y="513"/>
                    </a:cubicBezTo>
                    <a:cubicBezTo>
                      <a:pt x="675" y="598"/>
                      <a:pt x="613" y="662"/>
                      <a:pt x="532" y="702"/>
                    </a:cubicBezTo>
                    <a:cubicBezTo>
                      <a:pt x="491" y="722"/>
                      <a:pt x="442" y="737"/>
                      <a:pt x="386" y="739"/>
                    </a:cubicBezTo>
                    <a:cubicBezTo>
                      <a:pt x="267" y="743"/>
                      <a:pt x="182" y="697"/>
                      <a:pt x="119" y="639"/>
                    </a:cubicBezTo>
                    <a:cubicBezTo>
                      <a:pt x="87" y="610"/>
                      <a:pt x="61" y="574"/>
                      <a:pt x="41" y="533"/>
                    </a:cubicBezTo>
                    <a:cubicBezTo>
                      <a:pt x="21" y="492"/>
                      <a:pt x="6" y="444"/>
                      <a:pt x="4" y="387"/>
                    </a:cubicBezTo>
                    <a:cubicBezTo>
                      <a:pt x="0" y="267"/>
                      <a:pt x="47" y="181"/>
                      <a:pt x="104" y="120"/>
                    </a:cubicBezTo>
                    <a:cubicBezTo>
                      <a:pt x="154" y="67"/>
                      <a:pt x="223" y="24"/>
                      <a:pt x="314" y="9"/>
                    </a:cubicBezTo>
                    <a:cubicBezTo>
                      <a:pt x="328" y="7"/>
                      <a:pt x="343" y="6"/>
                      <a:pt x="357" y="6"/>
                    </a:cubicBezTo>
                    <a:close/>
                    <a:moveTo>
                      <a:pt x="118" y="123"/>
                    </a:moveTo>
                    <a:cubicBezTo>
                      <a:pt x="60" y="181"/>
                      <a:pt x="16" y="262"/>
                      <a:pt x="16" y="376"/>
                    </a:cubicBezTo>
                    <a:cubicBezTo>
                      <a:pt x="16" y="432"/>
                      <a:pt x="29" y="479"/>
                      <a:pt x="48" y="520"/>
                    </a:cubicBezTo>
                    <a:cubicBezTo>
                      <a:pt x="67" y="561"/>
                      <a:pt x="91" y="596"/>
                      <a:pt x="122" y="625"/>
                    </a:cubicBezTo>
                    <a:cubicBezTo>
                      <a:pt x="183" y="683"/>
                      <a:pt x="261" y="727"/>
                      <a:pt x="374" y="727"/>
                    </a:cubicBezTo>
                    <a:cubicBezTo>
                      <a:pt x="430" y="727"/>
                      <a:pt x="479" y="714"/>
                      <a:pt x="520" y="695"/>
                    </a:cubicBezTo>
                    <a:cubicBezTo>
                      <a:pt x="560" y="677"/>
                      <a:pt x="594" y="651"/>
                      <a:pt x="623" y="622"/>
                    </a:cubicBezTo>
                    <a:cubicBezTo>
                      <a:pt x="653" y="592"/>
                      <a:pt x="677" y="558"/>
                      <a:pt x="696" y="516"/>
                    </a:cubicBezTo>
                    <a:cubicBezTo>
                      <a:pt x="714" y="476"/>
                      <a:pt x="728" y="424"/>
                      <a:pt x="726" y="370"/>
                    </a:cubicBezTo>
                    <a:cubicBezTo>
                      <a:pt x="725" y="313"/>
                      <a:pt x="712" y="265"/>
                      <a:pt x="694" y="225"/>
                    </a:cubicBezTo>
                    <a:cubicBezTo>
                      <a:pt x="657" y="145"/>
                      <a:pt x="597" y="84"/>
                      <a:pt x="516" y="48"/>
                    </a:cubicBezTo>
                    <a:cubicBezTo>
                      <a:pt x="474" y="30"/>
                      <a:pt x="424" y="17"/>
                      <a:pt x="369" y="17"/>
                    </a:cubicBezTo>
                    <a:cubicBezTo>
                      <a:pt x="255" y="18"/>
                      <a:pt x="175" y="66"/>
                      <a:pt x="118" y="1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2" name="îş1ide">
                <a:extLst>
                  <a:ext uri="{FF2B5EF4-FFF2-40B4-BE49-F238E27FC236}">
                    <a16:creationId xmlns:a16="http://schemas.microsoft.com/office/drawing/2014/main" id="{8C025E27-4AD1-47C4-B1CC-B5D1CE07AD0C}"/>
                  </a:ext>
                </a:extLst>
              </p:cNvPr>
              <p:cNvSpPr/>
              <p:nvPr/>
            </p:nvSpPr>
            <p:spPr bwMode="auto">
              <a:xfrm>
                <a:off x="1082675" y="2346325"/>
                <a:ext cx="130175" cy="158750"/>
              </a:xfrm>
              <a:custGeom>
                <a:avLst/>
                <a:gdLst>
                  <a:gd name="T0" fmla="*/ 37 w 41"/>
                  <a:gd name="T1" fmla="*/ 14 h 50"/>
                  <a:gd name="T2" fmla="*/ 26 w 41"/>
                  <a:gd name="T3" fmla="*/ 16 h 50"/>
                  <a:gd name="T4" fmla="*/ 15 w 41"/>
                  <a:gd name="T5" fmla="*/ 14 h 50"/>
                  <a:gd name="T6" fmla="*/ 38 w 41"/>
                  <a:gd name="T7" fmla="*/ 28 h 50"/>
                  <a:gd name="T8" fmla="*/ 3 w 41"/>
                  <a:gd name="T9" fmla="*/ 30 h 50"/>
                  <a:gd name="T10" fmla="*/ 13 w 41"/>
                  <a:gd name="T11" fmla="*/ 30 h 50"/>
                  <a:gd name="T12" fmla="*/ 26 w 41"/>
                  <a:gd name="T13" fmla="*/ 33 h 50"/>
                  <a:gd name="T14" fmla="*/ 4 w 41"/>
                  <a:gd name="T15" fmla="*/ 12 h 50"/>
                  <a:gd name="T16" fmla="*/ 37 w 41"/>
                  <a:gd name="T17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50">
                    <a:moveTo>
                      <a:pt x="37" y="14"/>
                    </a:moveTo>
                    <a:cubicBezTo>
                      <a:pt x="35" y="16"/>
                      <a:pt x="30" y="16"/>
                      <a:pt x="26" y="16"/>
                    </a:cubicBezTo>
                    <a:cubicBezTo>
                      <a:pt x="25" y="13"/>
                      <a:pt x="18" y="9"/>
                      <a:pt x="15" y="14"/>
                    </a:cubicBezTo>
                    <a:cubicBezTo>
                      <a:pt x="23" y="20"/>
                      <a:pt x="37" y="18"/>
                      <a:pt x="38" y="28"/>
                    </a:cubicBezTo>
                    <a:cubicBezTo>
                      <a:pt x="41" y="48"/>
                      <a:pt x="3" y="50"/>
                      <a:pt x="3" y="30"/>
                    </a:cubicBezTo>
                    <a:cubicBezTo>
                      <a:pt x="7" y="31"/>
                      <a:pt x="9" y="29"/>
                      <a:pt x="13" y="30"/>
                    </a:cubicBezTo>
                    <a:cubicBezTo>
                      <a:pt x="14" y="34"/>
                      <a:pt x="23" y="39"/>
                      <a:pt x="26" y="33"/>
                    </a:cubicBezTo>
                    <a:cubicBezTo>
                      <a:pt x="22" y="23"/>
                      <a:pt x="0" y="29"/>
                      <a:pt x="4" y="12"/>
                    </a:cubicBezTo>
                    <a:cubicBezTo>
                      <a:pt x="7" y="1"/>
                      <a:pt x="34" y="0"/>
                      <a:pt x="37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3" name="ïṩļïdè">
                <a:extLst>
                  <a:ext uri="{FF2B5EF4-FFF2-40B4-BE49-F238E27FC236}">
                    <a16:creationId xmlns:a16="http://schemas.microsoft.com/office/drawing/2014/main" id="{4B0A61FD-7164-4D35-9841-1EC91BB0D9C2}"/>
                  </a:ext>
                </a:extLst>
              </p:cNvPr>
              <p:cNvSpPr/>
              <p:nvPr/>
            </p:nvSpPr>
            <p:spPr bwMode="auto">
              <a:xfrm>
                <a:off x="944563" y="2368550"/>
                <a:ext cx="65088" cy="133350"/>
              </a:xfrm>
              <a:custGeom>
                <a:avLst/>
                <a:gdLst>
                  <a:gd name="T0" fmla="*/ 19 w 21"/>
                  <a:gd name="T1" fmla="*/ 1 h 42"/>
                  <a:gd name="T2" fmla="*/ 20 w 21"/>
                  <a:gd name="T3" fmla="*/ 7 h 42"/>
                  <a:gd name="T4" fmla="*/ 14 w 21"/>
                  <a:gd name="T5" fmla="*/ 11 h 42"/>
                  <a:gd name="T6" fmla="*/ 19 w 21"/>
                  <a:gd name="T7" fmla="*/ 12 h 42"/>
                  <a:gd name="T8" fmla="*/ 21 w 21"/>
                  <a:gd name="T9" fmla="*/ 19 h 42"/>
                  <a:gd name="T10" fmla="*/ 16 w 21"/>
                  <a:gd name="T11" fmla="*/ 20 h 42"/>
                  <a:gd name="T12" fmla="*/ 19 w 21"/>
                  <a:gd name="T13" fmla="*/ 39 h 42"/>
                  <a:gd name="T14" fmla="*/ 8 w 21"/>
                  <a:gd name="T15" fmla="*/ 42 h 42"/>
                  <a:gd name="T16" fmla="*/ 5 w 21"/>
                  <a:gd name="T17" fmla="*/ 22 h 42"/>
                  <a:gd name="T18" fmla="*/ 1 w 21"/>
                  <a:gd name="T19" fmla="*/ 22 h 42"/>
                  <a:gd name="T20" fmla="*/ 0 w 21"/>
                  <a:gd name="T21" fmla="*/ 15 h 42"/>
                  <a:gd name="T22" fmla="*/ 3 w 21"/>
                  <a:gd name="T23" fmla="*/ 14 h 42"/>
                  <a:gd name="T24" fmla="*/ 19 w 21"/>
                  <a:gd name="T2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2">
                    <a:moveTo>
                      <a:pt x="19" y="1"/>
                    </a:moveTo>
                    <a:cubicBezTo>
                      <a:pt x="21" y="2"/>
                      <a:pt x="20" y="5"/>
                      <a:pt x="20" y="7"/>
                    </a:cubicBezTo>
                    <a:cubicBezTo>
                      <a:pt x="18" y="8"/>
                      <a:pt x="14" y="7"/>
                      <a:pt x="14" y="11"/>
                    </a:cubicBezTo>
                    <a:cubicBezTo>
                      <a:pt x="15" y="14"/>
                      <a:pt x="18" y="10"/>
                      <a:pt x="19" y="12"/>
                    </a:cubicBezTo>
                    <a:cubicBezTo>
                      <a:pt x="20" y="14"/>
                      <a:pt x="20" y="17"/>
                      <a:pt x="21" y="19"/>
                    </a:cubicBezTo>
                    <a:cubicBezTo>
                      <a:pt x="19" y="19"/>
                      <a:pt x="18" y="20"/>
                      <a:pt x="16" y="20"/>
                    </a:cubicBezTo>
                    <a:cubicBezTo>
                      <a:pt x="17" y="27"/>
                      <a:pt x="18" y="33"/>
                      <a:pt x="19" y="39"/>
                    </a:cubicBezTo>
                    <a:cubicBezTo>
                      <a:pt x="17" y="41"/>
                      <a:pt x="12" y="41"/>
                      <a:pt x="8" y="42"/>
                    </a:cubicBezTo>
                    <a:cubicBezTo>
                      <a:pt x="7" y="35"/>
                      <a:pt x="6" y="29"/>
                      <a:pt x="5" y="22"/>
                    </a:cubicBezTo>
                    <a:cubicBezTo>
                      <a:pt x="3" y="22"/>
                      <a:pt x="2" y="24"/>
                      <a:pt x="1" y="22"/>
                    </a:cubicBezTo>
                    <a:cubicBezTo>
                      <a:pt x="1" y="19"/>
                      <a:pt x="0" y="18"/>
                      <a:pt x="0" y="15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1" y="2"/>
                      <a:pt x="9" y="0"/>
                      <a:pt x="19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4" name="î$1iḑé">
                <a:extLst>
                  <a:ext uri="{FF2B5EF4-FFF2-40B4-BE49-F238E27FC236}">
                    <a16:creationId xmlns:a16="http://schemas.microsoft.com/office/drawing/2014/main" id="{55982697-1B68-4453-9B41-A2D28EFA04B7}"/>
                  </a:ext>
                </a:extLst>
              </p:cNvPr>
              <p:cNvSpPr/>
              <p:nvPr/>
            </p:nvSpPr>
            <p:spPr bwMode="auto">
              <a:xfrm>
                <a:off x="1352550" y="2371725"/>
                <a:ext cx="41275" cy="38100"/>
              </a:xfrm>
              <a:custGeom>
                <a:avLst/>
                <a:gdLst>
                  <a:gd name="T0" fmla="*/ 13 w 13"/>
                  <a:gd name="T1" fmla="*/ 5 h 12"/>
                  <a:gd name="T2" fmla="*/ 12 w 13"/>
                  <a:gd name="T3" fmla="*/ 12 h 12"/>
                  <a:gd name="T4" fmla="*/ 1 w 13"/>
                  <a:gd name="T5" fmla="*/ 10 h 12"/>
                  <a:gd name="T6" fmla="*/ 13 w 13"/>
                  <a:gd name="T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2">
                    <a:moveTo>
                      <a:pt x="13" y="5"/>
                    </a:moveTo>
                    <a:cubicBezTo>
                      <a:pt x="13" y="8"/>
                      <a:pt x="12" y="9"/>
                      <a:pt x="12" y="12"/>
                    </a:cubicBezTo>
                    <a:cubicBezTo>
                      <a:pt x="8" y="12"/>
                      <a:pt x="5" y="10"/>
                      <a:pt x="1" y="10"/>
                    </a:cubicBezTo>
                    <a:cubicBezTo>
                      <a:pt x="0" y="0"/>
                      <a:pt x="8" y="3"/>
                      <a:pt x="13" y="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5" name="iśľiḑè">
                <a:extLst>
                  <a:ext uri="{FF2B5EF4-FFF2-40B4-BE49-F238E27FC236}">
                    <a16:creationId xmlns:a16="http://schemas.microsoft.com/office/drawing/2014/main" id="{E1CA3DD8-C0C7-4BE7-98B5-B5B6A62447F6}"/>
                  </a:ext>
                </a:extLst>
              </p:cNvPr>
              <p:cNvSpPr/>
              <p:nvPr/>
            </p:nvSpPr>
            <p:spPr bwMode="auto">
              <a:xfrm>
                <a:off x="1196975" y="2390775"/>
                <a:ext cx="123825" cy="111125"/>
              </a:xfrm>
              <a:custGeom>
                <a:avLst/>
                <a:gdLst>
                  <a:gd name="T0" fmla="*/ 39 w 39"/>
                  <a:gd name="T1" fmla="*/ 14 h 35"/>
                  <a:gd name="T2" fmla="*/ 30 w 39"/>
                  <a:gd name="T3" fmla="*/ 14 h 35"/>
                  <a:gd name="T4" fmla="*/ 21 w 39"/>
                  <a:gd name="T5" fmla="*/ 24 h 35"/>
                  <a:gd name="T6" fmla="*/ 30 w 39"/>
                  <a:gd name="T7" fmla="*/ 20 h 35"/>
                  <a:gd name="T8" fmla="*/ 39 w 39"/>
                  <a:gd name="T9" fmla="*/ 23 h 35"/>
                  <a:gd name="T10" fmla="*/ 11 w 39"/>
                  <a:gd name="T11" fmla="*/ 27 h 35"/>
                  <a:gd name="T12" fmla="*/ 26 w 39"/>
                  <a:gd name="T13" fmla="*/ 2 h 35"/>
                  <a:gd name="T14" fmla="*/ 39 w 39"/>
                  <a:gd name="T15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35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25" y="3"/>
                      <a:pt x="12" y="17"/>
                      <a:pt x="21" y="24"/>
                    </a:cubicBezTo>
                    <a:cubicBezTo>
                      <a:pt x="26" y="25"/>
                      <a:pt x="28" y="22"/>
                      <a:pt x="30" y="20"/>
                    </a:cubicBezTo>
                    <a:cubicBezTo>
                      <a:pt x="33" y="22"/>
                      <a:pt x="37" y="21"/>
                      <a:pt x="39" y="23"/>
                    </a:cubicBezTo>
                    <a:cubicBezTo>
                      <a:pt x="35" y="33"/>
                      <a:pt x="19" y="35"/>
                      <a:pt x="11" y="27"/>
                    </a:cubicBezTo>
                    <a:cubicBezTo>
                      <a:pt x="0" y="18"/>
                      <a:pt x="9" y="0"/>
                      <a:pt x="26" y="2"/>
                    </a:cubicBezTo>
                    <a:cubicBezTo>
                      <a:pt x="33" y="3"/>
                      <a:pt x="39" y="6"/>
                      <a:pt x="39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6" name="ïṥḷíḑè">
                <a:extLst>
                  <a:ext uri="{FF2B5EF4-FFF2-40B4-BE49-F238E27FC236}">
                    <a16:creationId xmlns:a16="http://schemas.microsoft.com/office/drawing/2014/main" id="{8D450BA2-F48A-4657-8CFD-EE97956B99B6}"/>
                  </a:ext>
                </a:extLst>
              </p:cNvPr>
              <p:cNvSpPr/>
              <p:nvPr/>
            </p:nvSpPr>
            <p:spPr bwMode="auto">
              <a:xfrm>
                <a:off x="1333500" y="2413000"/>
                <a:ext cx="53975" cy="95250"/>
              </a:xfrm>
              <a:custGeom>
                <a:avLst/>
                <a:gdLst>
                  <a:gd name="T0" fmla="*/ 7 w 17"/>
                  <a:gd name="T1" fmla="*/ 0 h 30"/>
                  <a:gd name="T2" fmla="*/ 17 w 17"/>
                  <a:gd name="T3" fmla="*/ 2 h 30"/>
                  <a:gd name="T4" fmla="*/ 11 w 17"/>
                  <a:gd name="T5" fmla="*/ 30 h 30"/>
                  <a:gd name="T6" fmla="*/ 0 w 17"/>
                  <a:gd name="T7" fmla="*/ 27 h 30"/>
                  <a:gd name="T8" fmla="*/ 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7" y="0"/>
                    </a:moveTo>
                    <a:cubicBezTo>
                      <a:pt x="10" y="1"/>
                      <a:pt x="14" y="1"/>
                      <a:pt x="17" y="2"/>
                    </a:cubicBezTo>
                    <a:cubicBezTo>
                      <a:pt x="15" y="11"/>
                      <a:pt x="13" y="21"/>
                      <a:pt x="11" y="30"/>
                    </a:cubicBezTo>
                    <a:cubicBezTo>
                      <a:pt x="7" y="29"/>
                      <a:pt x="4" y="28"/>
                      <a:pt x="0" y="27"/>
                    </a:cubicBezTo>
                    <a:cubicBezTo>
                      <a:pt x="2" y="18"/>
                      <a:pt x="4" y="8"/>
                      <a:pt x="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7" name="íṥliḑê">
                <a:extLst>
                  <a:ext uri="{FF2B5EF4-FFF2-40B4-BE49-F238E27FC236}">
                    <a16:creationId xmlns:a16="http://schemas.microsoft.com/office/drawing/2014/main" id="{04C6D3CB-55E0-48F7-B87C-1F144EA85299}"/>
                  </a:ext>
                </a:extLst>
              </p:cNvPr>
              <p:cNvSpPr/>
              <p:nvPr/>
            </p:nvSpPr>
            <p:spPr bwMode="auto">
              <a:xfrm>
                <a:off x="817563" y="2422525"/>
                <a:ext cx="136525" cy="117475"/>
              </a:xfrm>
              <a:custGeom>
                <a:avLst/>
                <a:gdLst>
                  <a:gd name="T0" fmla="*/ 22 w 43"/>
                  <a:gd name="T1" fmla="*/ 2 h 37"/>
                  <a:gd name="T2" fmla="*/ 39 w 43"/>
                  <a:gd name="T3" fmla="*/ 22 h 37"/>
                  <a:gd name="T4" fmla="*/ 8 w 43"/>
                  <a:gd name="T5" fmla="*/ 11 h 37"/>
                  <a:gd name="T6" fmla="*/ 22 w 43"/>
                  <a:gd name="T7" fmla="*/ 2 h 37"/>
                  <a:gd name="T8" fmla="*/ 24 w 43"/>
                  <a:gd name="T9" fmla="*/ 23 h 37"/>
                  <a:gd name="T10" fmla="*/ 26 w 43"/>
                  <a:gd name="T11" fmla="*/ 10 h 37"/>
                  <a:gd name="T12" fmla="*/ 24 w 43"/>
                  <a:gd name="T13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7">
                    <a:moveTo>
                      <a:pt x="22" y="2"/>
                    </a:moveTo>
                    <a:cubicBezTo>
                      <a:pt x="33" y="0"/>
                      <a:pt x="43" y="9"/>
                      <a:pt x="39" y="22"/>
                    </a:cubicBezTo>
                    <a:cubicBezTo>
                      <a:pt x="33" y="37"/>
                      <a:pt x="0" y="34"/>
                      <a:pt x="8" y="11"/>
                    </a:cubicBezTo>
                    <a:cubicBezTo>
                      <a:pt x="9" y="7"/>
                      <a:pt x="15" y="3"/>
                      <a:pt x="22" y="2"/>
                    </a:cubicBezTo>
                    <a:close/>
                    <a:moveTo>
                      <a:pt x="24" y="23"/>
                    </a:moveTo>
                    <a:cubicBezTo>
                      <a:pt x="31" y="23"/>
                      <a:pt x="29" y="15"/>
                      <a:pt x="26" y="10"/>
                    </a:cubicBezTo>
                    <a:cubicBezTo>
                      <a:pt x="16" y="5"/>
                      <a:pt x="16" y="24"/>
                      <a:pt x="24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8" name="ïśḷiḍé">
                <a:extLst>
                  <a:ext uri="{FF2B5EF4-FFF2-40B4-BE49-F238E27FC236}">
                    <a16:creationId xmlns:a16="http://schemas.microsoft.com/office/drawing/2014/main" id="{4FB7E523-D709-4FAB-BA0E-A9DEF1F31BC8}"/>
                  </a:ext>
                </a:extLst>
              </p:cNvPr>
              <p:cNvSpPr/>
              <p:nvPr/>
            </p:nvSpPr>
            <p:spPr bwMode="auto">
              <a:xfrm>
                <a:off x="1358900" y="2409825"/>
                <a:ext cx="158750" cy="149225"/>
              </a:xfrm>
              <a:custGeom>
                <a:avLst/>
                <a:gdLst>
                  <a:gd name="T0" fmla="*/ 42 w 50"/>
                  <a:gd name="T1" fmla="*/ 29 h 47"/>
                  <a:gd name="T2" fmla="*/ 22 w 50"/>
                  <a:gd name="T3" fmla="*/ 23 h 47"/>
                  <a:gd name="T4" fmla="*/ 24 w 50"/>
                  <a:gd name="T5" fmla="*/ 30 h 47"/>
                  <a:gd name="T6" fmla="*/ 40 w 50"/>
                  <a:gd name="T7" fmla="*/ 33 h 47"/>
                  <a:gd name="T8" fmla="*/ 14 w 50"/>
                  <a:gd name="T9" fmla="*/ 11 h 47"/>
                  <a:gd name="T10" fmla="*/ 42 w 50"/>
                  <a:gd name="T11" fmla="*/ 29 h 47"/>
                  <a:gd name="T12" fmla="*/ 23 w 50"/>
                  <a:gd name="T13" fmla="*/ 18 h 47"/>
                  <a:gd name="T14" fmla="*/ 33 w 50"/>
                  <a:gd name="T15" fmla="*/ 20 h 47"/>
                  <a:gd name="T16" fmla="*/ 23 w 50"/>
                  <a:gd name="T17" fmla="*/ 1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7">
                    <a:moveTo>
                      <a:pt x="42" y="29"/>
                    </a:moveTo>
                    <a:cubicBezTo>
                      <a:pt x="35" y="27"/>
                      <a:pt x="28" y="25"/>
                      <a:pt x="22" y="23"/>
                    </a:cubicBezTo>
                    <a:cubicBezTo>
                      <a:pt x="20" y="26"/>
                      <a:pt x="23" y="29"/>
                      <a:pt x="24" y="30"/>
                    </a:cubicBezTo>
                    <a:cubicBezTo>
                      <a:pt x="31" y="28"/>
                      <a:pt x="35" y="30"/>
                      <a:pt x="40" y="33"/>
                    </a:cubicBezTo>
                    <a:cubicBezTo>
                      <a:pt x="25" y="47"/>
                      <a:pt x="0" y="26"/>
                      <a:pt x="14" y="11"/>
                    </a:cubicBezTo>
                    <a:cubicBezTo>
                      <a:pt x="24" y="0"/>
                      <a:pt x="50" y="11"/>
                      <a:pt x="42" y="29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30" y="21"/>
                      <a:pt x="33" y="20"/>
                    </a:cubicBezTo>
                    <a:cubicBezTo>
                      <a:pt x="34" y="14"/>
                      <a:pt x="24" y="12"/>
                      <a:pt x="23" y="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9" name="îSḷiďè">
                <a:extLst>
                  <a:ext uri="{FF2B5EF4-FFF2-40B4-BE49-F238E27FC236}">
                    <a16:creationId xmlns:a16="http://schemas.microsoft.com/office/drawing/2014/main" id="{EC46146A-80D4-4FE2-8271-ADFC717D6BB1}"/>
                  </a:ext>
                </a:extLst>
              </p:cNvPr>
              <p:cNvSpPr/>
              <p:nvPr/>
            </p:nvSpPr>
            <p:spPr bwMode="auto">
              <a:xfrm>
                <a:off x="1498600" y="2460625"/>
                <a:ext cx="136525" cy="117475"/>
              </a:xfrm>
              <a:custGeom>
                <a:avLst/>
                <a:gdLst>
                  <a:gd name="T0" fmla="*/ 11 w 43"/>
                  <a:gd name="T1" fmla="*/ 0 h 37"/>
                  <a:gd name="T2" fmla="*/ 20 w 43"/>
                  <a:gd name="T3" fmla="*/ 4 h 37"/>
                  <a:gd name="T4" fmla="*/ 19 w 43"/>
                  <a:gd name="T5" fmla="*/ 8 h 37"/>
                  <a:gd name="T6" fmla="*/ 27 w 43"/>
                  <a:gd name="T7" fmla="*/ 7 h 37"/>
                  <a:gd name="T8" fmla="*/ 27 w 43"/>
                  <a:gd name="T9" fmla="*/ 37 h 37"/>
                  <a:gd name="T10" fmla="*/ 17 w 43"/>
                  <a:gd name="T11" fmla="*/ 34 h 37"/>
                  <a:gd name="T12" fmla="*/ 20 w 43"/>
                  <a:gd name="T13" fmla="*/ 13 h 37"/>
                  <a:gd name="T14" fmla="*/ 10 w 43"/>
                  <a:gd name="T15" fmla="*/ 30 h 37"/>
                  <a:gd name="T16" fmla="*/ 0 w 43"/>
                  <a:gd name="T17" fmla="*/ 26 h 37"/>
                  <a:gd name="T18" fmla="*/ 11 w 43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37">
                    <a:moveTo>
                      <a:pt x="11" y="0"/>
                    </a:moveTo>
                    <a:cubicBezTo>
                      <a:pt x="14" y="1"/>
                      <a:pt x="17" y="3"/>
                      <a:pt x="20" y="4"/>
                    </a:cubicBezTo>
                    <a:cubicBezTo>
                      <a:pt x="20" y="6"/>
                      <a:pt x="19" y="6"/>
                      <a:pt x="19" y="8"/>
                    </a:cubicBezTo>
                    <a:cubicBezTo>
                      <a:pt x="22" y="7"/>
                      <a:pt x="23" y="6"/>
                      <a:pt x="27" y="7"/>
                    </a:cubicBezTo>
                    <a:cubicBezTo>
                      <a:pt x="43" y="9"/>
                      <a:pt x="30" y="29"/>
                      <a:pt x="27" y="37"/>
                    </a:cubicBezTo>
                    <a:cubicBezTo>
                      <a:pt x="23" y="37"/>
                      <a:pt x="20" y="35"/>
                      <a:pt x="17" y="34"/>
                    </a:cubicBezTo>
                    <a:cubicBezTo>
                      <a:pt x="17" y="28"/>
                      <a:pt x="28" y="14"/>
                      <a:pt x="20" y="13"/>
                    </a:cubicBezTo>
                    <a:cubicBezTo>
                      <a:pt x="14" y="12"/>
                      <a:pt x="13" y="25"/>
                      <a:pt x="10" y="30"/>
                    </a:cubicBezTo>
                    <a:cubicBezTo>
                      <a:pt x="5" y="30"/>
                      <a:pt x="4" y="27"/>
                      <a:pt x="0" y="26"/>
                    </a:cubicBezTo>
                    <a:cubicBezTo>
                      <a:pt x="3" y="17"/>
                      <a:pt x="7" y="9"/>
                      <a:pt x="11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0" name="íṧ1iďê">
                <a:extLst>
                  <a:ext uri="{FF2B5EF4-FFF2-40B4-BE49-F238E27FC236}">
                    <a16:creationId xmlns:a16="http://schemas.microsoft.com/office/drawing/2014/main" id="{23FC56E2-AAB1-429C-A060-D9BA2B96F3AA}"/>
                  </a:ext>
                </a:extLst>
              </p:cNvPr>
              <p:cNvSpPr/>
              <p:nvPr/>
            </p:nvSpPr>
            <p:spPr bwMode="auto">
              <a:xfrm>
                <a:off x="665163" y="2473325"/>
                <a:ext cx="127000" cy="149225"/>
              </a:xfrm>
              <a:custGeom>
                <a:avLst/>
                <a:gdLst>
                  <a:gd name="T0" fmla="*/ 30 w 40"/>
                  <a:gd name="T1" fmla="*/ 0 h 47"/>
                  <a:gd name="T2" fmla="*/ 19 w 40"/>
                  <a:gd name="T3" fmla="*/ 47 h 47"/>
                  <a:gd name="T4" fmla="*/ 14 w 40"/>
                  <a:gd name="T5" fmla="*/ 41 h 47"/>
                  <a:gd name="T6" fmla="*/ 0 w 40"/>
                  <a:gd name="T7" fmla="*/ 13 h 47"/>
                  <a:gd name="T8" fmla="*/ 10 w 40"/>
                  <a:gd name="T9" fmla="*/ 9 h 47"/>
                  <a:gd name="T10" fmla="*/ 23 w 40"/>
                  <a:gd name="T11" fmla="*/ 22 h 47"/>
                  <a:gd name="T12" fmla="*/ 21 w 40"/>
                  <a:gd name="T13" fmla="*/ 4 h 47"/>
                  <a:gd name="T14" fmla="*/ 30 w 40"/>
                  <a:gd name="T1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47">
                    <a:moveTo>
                      <a:pt x="30" y="0"/>
                    </a:moveTo>
                    <a:cubicBezTo>
                      <a:pt x="30" y="18"/>
                      <a:pt x="40" y="46"/>
                      <a:pt x="19" y="47"/>
                    </a:cubicBezTo>
                    <a:cubicBezTo>
                      <a:pt x="16" y="46"/>
                      <a:pt x="16" y="43"/>
                      <a:pt x="14" y="41"/>
                    </a:cubicBezTo>
                    <a:cubicBezTo>
                      <a:pt x="36" y="36"/>
                      <a:pt x="3" y="21"/>
                      <a:pt x="0" y="13"/>
                    </a:cubicBezTo>
                    <a:cubicBezTo>
                      <a:pt x="4" y="12"/>
                      <a:pt x="7" y="10"/>
                      <a:pt x="10" y="9"/>
                    </a:cubicBezTo>
                    <a:cubicBezTo>
                      <a:pt x="15" y="12"/>
                      <a:pt x="18" y="18"/>
                      <a:pt x="23" y="22"/>
                    </a:cubicBezTo>
                    <a:cubicBezTo>
                      <a:pt x="23" y="15"/>
                      <a:pt x="21" y="10"/>
                      <a:pt x="21" y="4"/>
                    </a:cubicBezTo>
                    <a:cubicBezTo>
                      <a:pt x="24" y="3"/>
                      <a:pt x="27" y="1"/>
                      <a:pt x="30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1" name="îṣľîḍé">
                <a:extLst>
                  <a:ext uri="{FF2B5EF4-FFF2-40B4-BE49-F238E27FC236}">
                    <a16:creationId xmlns:a16="http://schemas.microsoft.com/office/drawing/2014/main" id="{FF62F30A-E726-46A7-BCFB-624396E2C398}"/>
                  </a:ext>
                </a:extLst>
              </p:cNvPr>
              <p:cNvSpPr/>
              <p:nvPr/>
            </p:nvSpPr>
            <p:spPr bwMode="auto">
              <a:xfrm>
                <a:off x="595313" y="2508250"/>
                <a:ext cx="104775" cy="114300"/>
              </a:xfrm>
              <a:custGeom>
                <a:avLst/>
                <a:gdLst>
                  <a:gd name="T0" fmla="*/ 7 w 33"/>
                  <a:gd name="T1" fmla="*/ 0 h 36"/>
                  <a:gd name="T2" fmla="*/ 13 w 33"/>
                  <a:gd name="T3" fmla="*/ 8 h 36"/>
                  <a:gd name="T4" fmla="*/ 19 w 33"/>
                  <a:gd name="T5" fmla="*/ 5 h 36"/>
                  <a:gd name="T6" fmla="*/ 22 w 33"/>
                  <a:gd name="T7" fmla="*/ 13 h 36"/>
                  <a:gd name="T8" fmla="*/ 18 w 33"/>
                  <a:gd name="T9" fmla="*/ 15 h 36"/>
                  <a:gd name="T10" fmla="*/ 24 w 33"/>
                  <a:gd name="T11" fmla="*/ 25 h 36"/>
                  <a:gd name="T12" fmla="*/ 29 w 33"/>
                  <a:gd name="T13" fmla="*/ 23 h 36"/>
                  <a:gd name="T14" fmla="*/ 33 w 33"/>
                  <a:gd name="T15" fmla="*/ 29 h 36"/>
                  <a:gd name="T16" fmla="*/ 18 w 33"/>
                  <a:gd name="T17" fmla="*/ 35 h 36"/>
                  <a:gd name="T18" fmla="*/ 9 w 33"/>
                  <a:gd name="T19" fmla="*/ 21 h 36"/>
                  <a:gd name="T20" fmla="*/ 4 w 33"/>
                  <a:gd name="T21" fmla="*/ 22 h 36"/>
                  <a:gd name="T22" fmla="*/ 1 w 33"/>
                  <a:gd name="T23" fmla="*/ 17 h 36"/>
                  <a:gd name="T24" fmla="*/ 4 w 33"/>
                  <a:gd name="T25" fmla="*/ 13 h 36"/>
                  <a:gd name="T26" fmla="*/ 2 w 33"/>
                  <a:gd name="T27" fmla="*/ 9 h 36"/>
                  <a:gd name="T28" fmla="*/ 7 w 33"/>
                  <a:gd name="T2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36">
                    <a:moveTo>
                      <a:pt x="7" y="0"/>
                    </a:moveTo>
                    <a:cubicBezTo>
                      <a:pt x="11" y="1"/>
                      <a:pt x="11" y="5"/>
                      <a:pt x="13" y="8"/>
                    </a:cubicBezTo>
                    <a:cubicBezTo>
                      <a:pt x="16" y="8"/>
                      <a:pt x="17" y="6"/>
                      <a:pt x="19" y="5"/>
                    </a:cubicBezTo>
                    <a:cubicBezTo>
                      <a:pt x="20" y="9"/>
                      <a:pt x="22" y="9"/>
                      <a:pt x="22" y="13"/>
                    </a:cubicBezTo>
                    <a:cubicBezTo>
                      <a:pt x="20" y="13"/>
                      <a:pt x="20" y="15"/>
                      <a:pt x="18" y="15"/>
                    </a:cubicBezTo>
                    <a:cubicBezTo>
                      <a:pt x="19" y="19"/>
                      <a:pt x="21" y="22"/>
                      <a:pt x="24" y="25"/>
                    </a:cubicBezTo>
                    <a:cubicBezTo>
                      <a:pt x="27" y="26"/>
                      <a:pt x="27" y="23"/>
                      <a:pt x="29" y="23"/>
                    </a:cubicBezTo>
                    <a:cubicBezTo>
                      <a:pt x="30" y="26"/>
                      <a:pt x="32" y="27"/>
                      <a:pt x="33" y="29"/>
                    </a:cubicBezTo>
                    <a:cubicBezTo>
                      <a:pt x="29" y="32"/>
                      <a:pt x="26" y="36"/>
                      <a:pt x="18" y="35"/>
                    </a:cubicBezTo>
                    <a:cubicBezTo>
                      <a:pt x="14" y="31"/>
                      <a:pt x="11" y="26"/>
                      <a:pt x="9" y="21"/>
                    </a:cubicBezTo>
                    <a:cubicBezTo>
                      <a:pt x="6" y="20"/>
                      <a:pt x="7" y="23"/>
                      <a:pt x="4" y="22"/>
                    </a:cubicBezTo>
                    <a:cubicBezTo>
                      <a:pt x="4" y="20"/>
                      <a:pt x="2" y="18"/>
                      <a:pt x="1" y="17"/>
                    </a:cubicBezTo>
                    <a:cubicBezTo>
                      <a:pt x="0" y="14"/>
                      <a:pt x="3" y="15"/>
                      <a:pt x="4" y="13"/>
                    </a:cubicBezTo>
                    <a:cubicBezTo>
                      <a:pt x="4" y="11"/>
                      <a:pt x="1" y="11"/>
                      <a:pt x="2" y="9"/>
                    </a:cubicBezTo>
                    <a:cubicBezTo>
                      <a:pt x="4" y="6"/>
                      <a:pt x="6" y="3"/>
                      <a:pt x="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2" name="íśḻiḋé">
                <a:extLst>
                  <a:ext uri="{FF2B5EF4-FFF2-40B4-BE49-F238E27FC236}">
                    <a16:creationId xmlns:a16="http://schemas.microsoft.com/office/drawing/2014/main" id="{0DD4AFBC-94C1-4CA9-B4F1-3DC7F8728D66}"/>
                  </a:ext>
                </a:extLst>
              </p:cNvPr>
              <p:cNvSpPr/>
              <p:nvPr/>
            </p:nvSpPr>
            <p:spPr bwMode="auto">
              <a:xfrm>
                <a:off x="1600200" y="2505075"/>
                <a:ext cx="122238" cy="139700"/>
              </a:xfrm>
              <a:custGeom>
                <a:avLst/>
                <a:gdLst>
                  <a:gd name="T0" fmla="*/ 36 w 39"/>
                  <a:gd name="T1" fmla="*/ 25 h 44"/>
                  <a:gd name="T2" fmla="*/ 27 w 39"/>
                  <a:gd name="T3" fmla="*/ 22 h 44"/>
                  <a:gd name="T4" fmla="*/ 17 w 39"/>
                  <a:gd name="T5" fmla="*/ 29 h 44"/>
                  <a:gd name="T6" fmla="*/ 31 w 39"/>
                  <a:gd name="T7" fmla="*/ 33 h 44"/>
                  <a:gd name="T8" fmla="*/ 3 w 39"/>
                  <a:gd name="T9" fmla="*/ 23 h 44"/>
                  <a:gd name="T10" fmla="*/ 36 w 39"/>
                  <a:gd name="T11" fmla="*/ 2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4">
                    <a:moveTo>
                      <a:pt x="36" y="25"/>
                    </a:moveTo>
                    <a:cubicBezTo>
                      <a:pt x="32" y="25"/>
                      <a:pt x="30" y="23"/>
                      <a:pt x="27" y="22"/>
                    </a:cubicBezTo>
                    <a:cubicBezTo>
                      <a:pt x="26" y="7"/>
                      <a:pt x="6" y="22"/>
                      <a:pt x="17" y="29"/>
                    </a:cubicBezTo>
                    <a:cubicBezTo>
                      <a:pt x="25" y="27"/>
                      <a:pt x="26" y="29"/>
                      <a:pt x="31" y="33"/>
                    </a:cubicBezTo>
                    <a:cubicBezTo>
                      <a:pt x="22" y="44"/>
                      <a:pt x="4" y="33"/>
                      <a:pt x="3" y="23"/>
                    </a:cubicBezTo>
                    <a:cubicBezTo>
                      <a:pt x="0" y="0"/>
                      <a:pt x="39" y="3"/>
                      <a:pt x="36" y="2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3" name="iṩļiḋe">
                <a:extLst>
                  <a:ext uri="{FF2B5EF4-FFF2-40B4-BE49-F238E27FC236}">
                    <a16:creationId xmlns:a16="http://schemas.microsoft.com/office/drawing/2014/main" id="{2F9BEAA0-7386-4B31-B4DE-9DC53BF05FB1}"/>
                  </a:ext>
                </a:extLst>
              </p:cNvPr>
              <p:cNvSpPr/>
              <p:nvPr/>
            </p:nvSpPr>
            <p:spPr bwMode="auto">
              <a:xfrm>
                <a:off x="257175" y="2524125"/>
                <a:ext cx="1808163" cy="1809750"/>
              </a:xfrm>
              <a:custGeom>
                <a:avLst/>
                <a:gdLst>
                  <a:gd name="T0" fmla="*/ 276 w 571"/>
                  <a:gd name="T1" fmla="*/ 4 h 571"/>
                  <a:gd name="T2" fmla="*/ 480 w 571"/>
                  <a:gd name="T3" fmla="*/ 82 h 571"/>
                  <a:gd name="T4" fmla="*/ 567 w 571"/>
                  <a:gd name="T5" fmla="*/ 277 h 571"/>
                  <a:gd name="T6" fmla="*/ 489 w 571"/>
                  <a:gd name="T7" fmla="*/ 480 h 571"/>
                  <a:gd name="T8" fmla="*/ 295 w 571"/>
                  <a:gd name="T9" fmla="*/ 568 h 571"/>
                  <a:gd name="T10" fmla="*/ 90 w 571"/>
                  <a:gd name="T11" fmla="*/ 491 h 571"/>
                  <a:gd name="T12" fmla="*/ 3 w 571"/>
                  <a:gd name="T13" fmla="*/ 296 h 571"/>
                  <a:gd name="T14" fmla="*/ 81 w 571"/>
                  <a:gd name="T15" fmla="*/ 92 h 571"/>
                  <a:gd name="T16" fmla="*/ 214 w 571"/>
                  <a:gd name="T17" fmla="*/ 14 h 571"/>
                  <a:gd name="T18" fmla="*/ 276 w 571"/>
                  <a:gd name="T19" fmla="*/ 4 h 571"/>
                  <a:gd name="T20" fmla="*/ 90 w 571"/>
                  <a:gd name="T21" fmla="*/ 96 h 571"/>
                  <a:gd name="T22" fmla="*/ 12 w 571"/>
                  <a:gd name="T23" fmla="*/ 291 h 571"/>
                  <a:gd name="T24" fmla="*/ 94 w 571"/>
                  <a:gd name="T25" fmla="*/ 481 h 571"/>
                  <a:gd name="T26" fmla="*/ 289 w 571"/>
                  <a:gd name="T27" fmla="*/ 559 h 571"/>
                  <a:gd name="T28" fmla="*/ 480 w 571"/>
                  <a:gd name="T29" fmla="*/ 477 h 571"/>
                  <a:gd name="T30" fmla="*/ 558 w 571"/>
                  <a:gd name="T31" fmla="*/ 283 h 571"/>
                  <a:gd name="T32" fmla="*/ 477 w 571"/>
                  <a:gd name="T33" fmla="*/ 92 h 571"/>
                  <a:gd name="T34" fmla="*/ 282 w 571"/>
                  <a:gd name="T35" fmla="*/ 14 h 571"/>
                  <a:gd name="T36" fmla="*/ 90 w 571"/>
                  <a:gd name="T37" fmla="*/ 96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1" h="571">
                    <a:moveTo>
                      <a:pt x="276" y="4"/>
                    </a:moveTo>
                    <a:cubicBezTo>
                      <a:pt x="363" y="0"/>
                      <a:pt x="435" y="39"/>
                      <a:pt x="480" y="82"/>
                    </a:cubicBezTo>
                    <a:cubicBezTo>
                      <a:pt x="527" y="126"/>
                      <a:pt x="563" y="190"/>
                      <a:pt x="567" y="277"/>
                    </a:cubicBezTo>
                    <a:cubicBezTo>
                      <a:pt x="571" y="366"/>
                      <a:pt x="533" y="436"/>
                      <a:pt x="489" y="480"/>
                    </a:cubicBezTo>
                    <a:cubicBezTo>
                      <a:pt x="443" y="527"/>
                      <a:pt x="381" y="566"/>
                      <a:pt x="295" y="568"/>
                    </a:cubicBezTo>
                    <a:cubicBezTo>
                      <a:pt x="204" y="571"/>
                      <a:pt x="139" y="536"/>
                      <a:pt x="90" y="491"/>
                    </a:cubicBezTo>
                    <a:cubicBezTo>
                      <a:pt x="44" y="448"/>
                      <a:pt x="5" y="381"/>
                      <a:pt x="3" y="296"/>
                    </a:cubicBezTo>
                    <a:cubicBezTo>
                      <a:pt x="0" y="202"/>
                      <a:pt x="36" y="139"/>
                      <a:pt x="81" y="92"/>
                    </a:cubicBezTo>
                    <a:cubicBezTo>
                      <a:pt x="114" y="56"/>
                      <a:pt x="158" y="28"/>
                      <a:pt x="214" y="14"/>
                    </a:cubicBezTo>
                    <a:cubicBezTo>
                      <a:pt x="233" y="8"/>
                      <a:pt x="254" y="5"/>
                      <a:pt x="276" y="4"/>
                    </a:cubicBezTo>
                    <a:close/>
                    <a:moveTo>
                      <a:pt x="90" y="96"/>
                    </a:moveTo>
                    <a:cubicBezTo>
                      <a:pt x="45" y="141"/>
                      <a:pt x="12" y="204"/>
                      <a:pt x="12" y="291"/>
                    </a:cubicBezTo>
                    <a:cubicBezTo>
                      <a:pt x="12" y="376"/>
                      <a:pt x="52" y="439"/>
                      <a:pt x="94" y="481"/>
                    </a:cubicBezTo>
                    <a:cubicBezTo>
                      <a:pt x="140" y="527"/>
                      <a:pt x="204" y="559"/>
                      <a:pt x="289" y="559"/>
                    </a:cubicBezTo>
                    <a:cubicBezTo>
                      <a:pt x="371" y="559"/>
                      <a:pt x="436" y="522"/>
                      <a:pt x="480" y="477"/>
                    </a:cubicBezTo>
                    <a:cubicBezTo>
                      <a:pt x="522" y="434"/>
                      <a:pt x="560" y="368"/>
                      <a:pt x="558" y="283"/>
                    </a:cubicBezTo>
                    <a:cubicBezTo>
                      <a:pt x="556" y="198"/>
                      <a:pt x="521" y="136"/>
                      <a:pt x="477" y="92"/>
                    </a:cubicBezTo>
                    <a:cubicBezTo>
                      <a:pt x="434" y="49"/>
                      <a:pt x="366" y="11"/>
                      <a:pt x="282" y="14"/>
                    </a:cubicBezTo>
                    <a:cubicBezTo>
                      <a:pt x="194" y="16"/>
                      <a:pt x="134" y="52"/>
                      <a:pt x="90" y="9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4" name="ïşḷîḍé">
                <a:extLst>
                  <a:ext uri="{FF2B5EF4-FFF2-40B4-BE49-F238E27FC236}">
                    <a16:creationId xmlns:a16="http://schemas.microsoft.com/office/drawing/2014/main" id="{490CAF25-6DC8-46CF-A083-A39248145D2A}"/>
                  </a:ext>
                </a:extLst>
              </p:cNvPr>
              <p:cNvSpPr/>
              <p:nvPr/>
            </p:nvSpPr>
            <p:spPr bwMode="auto">
              <a:xfrm>
                <a:off x="531813" y="2536825"/>
                <a:ext cx="38100" cy="47625"/>
              </a:xfrm>
              <a:custGeom>
                <a:avLst/>
                <a:gdLst>
                  <a:gd name="T0" fmla="*/ 12 w 12"/>
                  <a:gd name="T1" fmla="*/ 8 h 15"/>
                  <a:gd name="T2" fmla="*/ 5 w 12"/>
                  <a:gd name="T3" fmla="*/ 15 h 15"/>
                  <a:gd name="T4" fmla="*/ 0 w 12"/>
                  <a:gd name="T5" fmla="*/ 8 h 15"/>
                  <a:gd name="T6" fmla="*/ 12 w 12"/>
                  <a:gd name="T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5">
                    <a:moveTo>
                      <a:pt x="12" y="8"/>
                    </a:moveTo>
                    <a:cubicBezTo>
                      <a:pt x="11" y="11"/>
                      <a:pt x="7" y="12"/>
                      <a:pt x="5" y="15"/>
                    </a:cubicBezTo>
                    <a:cubicBezTo>
                      <a:pt x="2" y="13"/>
                      <a:pt x="1" y="11"/>
                      <a:pt x="0" y="8"/>
                    </a:cubicBezTo>
                    <a:cubicBezTo>
                      <a:pt x="4" y="5"/>
                      <a:pt x="10" y="0"/>
                      <a:pt x="12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5" name="îšļídê">
                <a:extLst>
                  <a:ext uri="{FF2B5EF4-FFF2-40B4-BE49-F238E27FC236}">
                    <a16:creationId xmlns:a16="http://schemas.microsoft.com/office/drawing/2014/main" id="{E39F83DA-E9CE-4F23-A0EE-57E5776F21D9}"/>
                  </a:ext>
                </a:extLst>
              </p:cNvPr>
              <p:cNvSpPr/>
              <p:nvPr/>
            </p:nvSpPr>
            <p:spPr bwMode="auto">
              <a:xfrm>
                <a:off x="550863" y="2571750"/>
                <a:ext cx="79375" cy="92075"/>
              </a:xfrm>
              <a:custGeom>
                <a:avLst/>
                <a:gdLst>
                  <a:gd name="T0" fmla="*/ 25 w 25"/>
                  <a:gd name="T1" fmla="*/ 23 h 29"/>
                  <a:gd name="T2" fmla="*/ 16 w 25"/>
                  <a:gd name="T3" fmla="*/ 29 h 29"/>
                  <a:gd name="T4" fmla="*/ 0 w 25"/>
                  <a:gd name="T5" fmla="*/ 7 h 29"/>
                  <a:gd name="T6" fmla="*/ 8 w 25"/>
                  <a:gd name="T7" fmla="*/ 0 h 29"/>
                  <a:gd name="T8" fmla="*/ 25 w 25"/>
                  <a:gd name="T9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5" y="23"/>
                    </a:moveTo>
                    <a:cubicBezTo>
                      <a:pt x="22" y="25"/>
                      <a:pt x="19" y="27"/>
                      <a:pt x="16" y="29"/>
                    </a:cubicBezTo>
                    <a:cubicBezTo>
                      <a:pt x="10" y="22"/>
                      <a:pt x="6" y="14"/>
                      <a:pt x="0" y="7"/>
                    </a:cubicBezTo>
                    <a:cubicBezTo>
                      <a:pt x="2" y="4"/>
                      <a:pt x="6" y="3"/>
                      <a:pt x="8" y="0"/>
                    </a:cubicBezTo>
                    <a:cubicBezTo>
                      <a:pt x="15" y="7"/>
                      <a:pt x="19" y="15"/>
                      <a:pt x="25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6" name="iśļîḑe">
                <a:extLst>
                  <a:ext uri="{FF2B5EF4-FFF2-40B4-BE49-F238E27FC236}">
                    <a16:creationId xmlns:a16="http://schemas.microsoft.com/office/drawing/2014/main" id="{9E50DD76-1746-4565-9A41-02B0B4AC8C6B}"/>
                  </a:ext>
                </a:extLst>
              </p:cNvPr>
              <p:cNvSpPr/>
              <p:nvPr/>
            </p:nvSpPr>
            <p:spPr bwMode="auto">
              <a:xfrm>
                <a:off x="1693863" y="2578100"/>
                <a:ext cx="117475" cy="123825"/>
              </a:xfrm>
              <a:custGeom>
                <a:avLst/>
                <a:gdLst>
                  <a:gd name="T0" fmla="*/ 32 w 37"/>
                  <a:gd name="T1" fmla="*/ 32 h 39"/>
                  <a:gd name="T2" fmla="*/ 15 w 37"/>
                  <a:gd name="T3" fmla="*/ 19 h 39"/>
                  <a:gd name="T4" fmla="*/ 28 w 37"/>
                  <a:gd name="T5" fmla="*/ 36 h 39"/>
                  <a:gd name="T6" fmla="*/ 4 w 37"/>
                  <a:gd name="T7" fmla="*/ 23 h 39"/>
                  <a:gd name="T8" fmla="*/ 37 w 37"/>
                  <a:gd name="T9" fmla="*/ 20 h 39"/>
                  <a:gd name="T10" fmla="*/ 32 w 37"/>
                  <a:gd name="T11" fmla="*/ 32 h 39"/>
                  <a:gd name="T12" fmla="*/ 19 w 37"/>
                  <a:gd name="T13" fmla="*/ 15 h 39"/>
                  <a:gd name="T14" fmla="*/ 27 w 37"/>
                  <a:gd name="T15" fmla="*/ 21 h 39"/>
                  <a:gd name="T16" fmla="*/ 19 w 37"/>
                  <a:gd name="T17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9">
                    <a:moveTo>
                      <a:pt x="32" y="32"/>
                    </a:moveTo>
                    <a:cubicBezTo>
                      <a:pt x="25" y="29"/>
                      <a:pt x="21" y="23"/>
                      <a:pt x="15" y="19"/>
                    </a:cubicBezTo>
                    <a:cubicBezTo>
                      <a:pt x="10" y="29"/>
                      <a:pt x="29" y="28"/>
                      <a:pt x="28" y="36"/>
                    </a:cubicBezTo>
                    <a:cubicBezTo>
                      <a:pt x="17" y="39"/>
                      <a:pt x="6" y="29"/>
                      <a:pt x="4" y="23"/>
                    </a:cubicBezTo>
                    <a:cubicBezTo>
                      <a:pt x="0" y="0"/>
                      <a:pt x="36" y="0"/>
                      <a:pt x="37" y="20"/>
                    </a:cubicBezTo>
                    <a:cubicBezTo>
                      <a:pt x="37" y="25"/>
                      <a:pt x="35" y="28"/>
                      <a:pt x="32" y="32"/>
                    </a:cubicBezTo>
                    <a:close/>
                    <a:moveTo>
                      <a:pt x="19" y="15"/>
                    </a:moveTo>
                    <a:cubicBezTo>
                      <a:pt x="21" y="17"/>
                      <a:pt x="23" y="20"/>
                      <a:pt x="27" y="21"/>
                    </a:cubicBezTo>
                    <a:cubicBezTo>
                      <a:pt x="31" y="15"/>
                      <a:pt x="21" y="9"/>
                      <a:pt x="19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7" name="î$ḻiḑe">
                <a:extLst>
                  <a:ext uri="{FF2B5EF4-FFF2-40B4-BE49-F238E27FC236}">
                    <a16:creationId xmlns:a16="http://schemas.microsoft.com/office/drawing/2014/main" id="{E88478B0-FD96-486E-B365-85350546ED25}"/>
                  </a:ext>
                </a:extLst>
              </p:cNvPr>
              <p:cNvSpPr/>
              <p:nvPr/>
            </p:nvSpPr>
            <p:spPr bwMode="auto">
              <a:xfrm>
                <a:off x="471488" y="2609850"/>
                <a:ext cx="133350" cy="133350"/>
              </a:xfrm>
              <a:custGeom>
                <a:avLst/>
                <a:gdLst>
                  <a:gd name="T0" fmla="*/ 22 w 42"/>
                  <a:gd name="T1" fmla="*/ 3 h 42"/>
                  <a:gd name="T2" fmla="*/ 16 w 42"/>
                  <a:gd name="T3" fmla="*/ 11 h 42"/>
                  <a:gd name="T4" fmla="*/ 9 w 42"/>
                  <a:gd name="T5" fmla="*/ 16 h 42"/>
                  <a:gd name="T6" fmla="*/ 28 w 42"/>
                  <a:gd name="T7" fmla="*/ 10 h 42"/>
                  <a:gd name="T8" fmla="*/ 9 w 42"/>
                  <a:gd name="T9" fmla="*/ 33 h 42"/>
                  <a:gd name="T10" fmla="*/ 16 w 42"/>
                  <a:gd name="T11" fmla="*/ 26 h 42"/>
                  <a:gd name="T12" fmla="*/ 24 w 42"/>
                  <a:gd name="T13" fmla="*/ 21 h 42"/>
                  <a:gd name="T14" fmla="*/ 9 w 42"/>
                  <a:gd name="T15" fmla="*/ 26 h 42"/>
                  <a:gd name="T16" fmla="*/ 0 w 42"/>
                  <a:gd name="T17" fmla="*/ 17 h 42"/>
                  <a:gd name="T18" fmla="*/ 22 w 42"/>
                  <a:gd name="T1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2" y="3"/>
                    </a:moveTo>
                    <a:cubicBezTo>
                      <a:pt x="23" y="6"/>
                      <a:pt x="17" y="8"/>
                      <a:pt x="16" y="11"/>
                    </a:cubicBezTo>
                    <a:cubicBezTo>
                      <a:pt x="12" y="10"/>
                      <a:pt x="9" y="12"/>
                      <a:pt x="9" y="16"/>
                    </a:cubicBezTo>
                    <a:cubicBezTo>
                      <a:pt x="16" y="17"/>
                      <a:pt x="18" y="7"/>
                      <a:pt x="28" y="10"/>
                    </a:cubicBezTo>
                    <a:cubicBezTo>
                      <a:pt x="42" y="14"/>
                      <a:pt x="24" y="42"/>
                      <a:pt x="9" y="33"/>
                    </a:cubicBezTo>
                    <a:cubicBezTo>
                      <a:pt x="10" y="29"/>
                      <a:pt x="13" y="28"/>
                      <a:pt x="16" y="26"/>
                    </a:cubicBezTo>
                    <a:cubicBezTo>
                      <a:pt x="18" y="26"/>
                      <a:pt x="24" y="26"/>
                      <a:pt x="24" y="21"/>
                    </a:cubicBezTo>
                    <a:cubicBezTo>
                      <a:pt x="20" y="17"/>
                      <a:pt x="15" y="25"/>
                      <a:pt x="9" y="26"/>
                    </a:cubicBezTo>
                    <a:cubicBezTo>
                      <a:pt x="4" y="26"/>
                      <a:pt x="0" y="23"/>
                      <a:pt x="0" y="17"/>
                    </a:cubicBezTo>
                    <a:cubicBezTo>
                      <a:pt x="1" y="9"/>
                      <a:pt x="12" y="0"/>
                      <a:pt x="22" y="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8" name="îṩḷiďé">
                <a:extLst>
                  <a:ext uri="{FF2B5EF4-FFF2-40B4-BE49-F238E27FC236}">
                    <a16:creationId xmlns:a16="http://schemas.microsoft.com/office/drawing/2014/main" id="{5723CD95-AA8E-4190-AB3C-B616AB820D07}"/>
                  </a:ext>
                </a:extLst>
              </p:cNvPr>
              <p:cNvSpPr/>
              <p:nvPr/>
            </p:nvSpPr>
            <p:spPr bwMode="auto">
              <a:xfrm>
                <a:off x="401638" y="2663825"/>
                <a:ext cx="85725" cy="120650"/>
              </a:xfrm>
              <a:custGeom>
                <a:avLst/>
                <a:gdLst>
                  <a:gd name="T0" fmla="*/ 18 w 27"/>
                  <a:gd name="T1" fmla="*/ 11 h 38"/>
                  <a:gd name="T2" fmla="*/ 15 w 27"/>
                  <a:gd name="T3" fmla="*/ 15 h 38"/>
                  <a:gd name="T4" fmla="*/ 27 w 27"/>
                  <a:gd name="T5" fmla="*/ 30 h 38"/>
                  <a:gd name="T6" fmla="*/ 19 w 27"/>
                  <a:gd name="T7" fmla="*/ 38 h 38"/>
                  <a:gd name="T8" fmla="*/ 0 w 27"/>
                  <a:gd name="T9" fmla="*/ 19 h 38"/>
                  <a:gd name="T10" fmla="*/ 9 w 27"/>
                  <a:gd name="T11" fmla="*/ 13 h 38"/>
                  <a:gd name="T12" fmla="*/ 18 w 27"/>
                  <a:gd name="T13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8">
                    <a:moveTo>
                      <a:pt x="18" y="11"/>
                    </a:moveTo>
                    <a:cubicBezTo>
                      <a:pt x="18" y="13"/>
                      <a:pt x="15" y="13"/>
                      <a:pt x="15" y="15"/>
                    </a:cubicBezTo>
                    <a:cubicBezTo>
                      <a:pt x="16" y="23"/>
                      <a:pt x="23" y="25"/>
                      <a:pt x="27" y="30"/>
                    </a:cubicBezTo>
                    <a:cubicBezTo>
                      <a:pt x="25" y="34"/>
                      <a:pt x="22" y="36"/>
                      <a:pt x="19" y="38"/>
                    </a:cubicBezTo>
                    <a:cubicBezTo>
                      <a:pt x="13" y="31"/>
                      <a:pt x="6" y="26"/>
                      <a:pt x="0" y="19"/>
                    </a:cubicBezTo>
                    <a:cubicBezTo>
                      <a:pt x="2" y="16"/>
                      <a:pt x="5" y="10"/>
                      <a:pt x="9" y="13"/>
                    </a:cubicBezTo>
                    <a:cubicBezTo>
                      <a:pt x="6" y="6"/>
                      <a:pt x="18" y="0"/>
                      <a:pt x="18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9" name="ïśľïḋê">
                <a:extLst>
                  <a:ext uri="{FF2B5EF4-FFF2-40B4-BE49-F238E27FC236}">
                    <a16:creationId xmlns:a16="http://schemas.microsoft.com/office/drawing/2014/main" id="{B1BE15FC-7436-4019-8344-C720F0EAD48C}"/>
                  </a:ext>
                </a:extLst>
              </p:cNvPr>
              <p:cNvSpPr/>
              <p:nvPr/>
            </p:nvSpPr>
            <p:spPr bwMode="auto">
              <a:xfrm>
                <a:off x="1833563" y="2670175"/>
                <a:ext cx="174625" cy="173038"/>
              </a:xfrm>
              <a:custGeom>
                <a:avLst/>
                <a:gdLst>
                  <a:gd name="T0" fmla="*/ 30 w 55"/>
                  <a:gd name="T1" fmla="*/ 31 h 55"/>
                  <a:gd name="T2" fmla="*/ 29 w 55"/>
                  <a:gd name="T3" fmla="*/ 38 h 55"/>
                  <a:gd name="T4" fmla="*/ 33 w 55"/>
                  <a:gd name="T5" fmla="*/ 38 h 55"/>
                  <a:gd name="T6" fmla="*/ 36 w 55"/>
                  <a:gd name="T7" fmla="*/ 46 h 55"/>
                  <a:gd name="T8" fmla="*/ 29 w 55"/>
                  <a:gd name="T9" fmla="*/ 48 h 55"/>
                  <a:gd name="T10" fmla="*/ 30 w 55"/>
                  <a:gd name="T11" fmla="*/ 54 h 55"/>
                  <a:gd name="T12" fmla="*/ 21 w 55"/>
                  <a:gd name="T13" fmla="*/ 54 h 55"/>
                  <a:gd name="T14" fmla="*/ 20 w 55"/>
                  <a:gd name="T15" fmla="*/ 48 h 55"/>
                  <a:gd name="T16" fmla="*/ 3 w 55"/>
                  <a:gd name="T17" fmla="*/ 32 h 55"/>
                  <a:gd name="T18" fmla="*/ 20 w 55"/>
                  <a:gd name="T19" fmla="*/ 20 h 55"/>
                  <a:gd name="T20" fmla="*/ 24 w 55"/>
                  <a:gd name="T21" fmla="*/ 11 h 55"/>
                  <a:gd name="T22" fmla="*/ 30 w 55"/>
                  <a:gd name="T23" fmla="*/ 31 h 55"/>
                  <a:gd name="T24" fmla="*/ 30 w 55"/>
                  <a:gd name="T25" fmla="*/ 24 h 55"/>
                  <a:gd name="T26" fmla="*/ 36 w 55"/>
                  <a:gd name="T27" fmla="*/ 24 h 55"/>
                  <a:gd name="T28" fmla="*/ 35 w 55"/>
                  <a:gd name="T29" fmla="*/ 19 h 55"/>
                  <a:gd name="T30" fmla="*/ 30 w 55"/>
                  <a:gd name="T31" fmla="*/ 24 h 55"/>
                  <a:gd name="T32" fmla="*/ 19 w 55"/>
                  <a:gd name="T33" fmla="*/ 38 h 55"/>
                  <a:gd name="T34" fmla="*/ 18 w 55"/>
                  <a:gd name="T35" fmla="*/ 27 h 55"/>
                  <a:gd name="T36" fmla="*/ 19 w 55"/>
                  <a:gd name="T37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55">
                    <a:moveTo>
                      <a:pt x="30" y="31"/>
                    </a:moveTo>
                    <a:cubicBezTo>
                      <a:pt x="28" y="32"/>
                      <a:pt x="29" y="36"/>
                      <a:pt x="29" y="38"/>
                    </a:cubicBezTo>
                    <a:cubicBezTo>
                      <a:pt x="30" y="40"/>
                      <a:pt x="32" y="36"/>
                      <a:pt x="33" y="38"/>
                    </a:cubicBezTo>
                    <a:cubicBezTo>
                      <a:pt x="33" y="41"/>
                      <a:pt x="36" y="42"/>
                      <a:pt x="36" y="46"/>
                    </a:cubicBezTo>
                    <a:cubicBezTo>
                      <a:pt x="33" y="46"/>
                      <a:pt x="31" y="47"/>
                      <a:pt x="29" y="48"/>
                    </a:cubicBezTo>
                    <a:cubicBezTo>
                      <a:pt x="30" y="50"/>
                      <a:pt x="29" y="53"/>
                      <a:pt x="30" y="54"/>
                    </a:cubicBezTo>
                    <a:cubicBezTo>
                      <a:pt x="28" y="55"/>
                      <a:pt x="23" y="55"/>
                      <a:pt x="21" y="54"/>
                    </a:cubicBezTo>
                    <a:cubicBezTo>
                      <a:pt x="20" y="53"/>
                      <a:pt x="21" y="49"/>
                      <a:pt x="20" y="48"/>
                    </a:cubicBezTo>
                    <a:cubicBezTo>
                      <a:pt x="16" y="46"/>
                      <a:pt x="4" y="40"/>
                      <a:pt x="3" y="32"/>
                    </a:cubicBezTo>
                    <a:cubicBezTo>
                      <a:pt x="0" y="21"/>
                      <a:pt x="10" y="14"/>
                      <a:pt x="20" y="20"/>
                    </a:cubicBezTo>
                    <a:cubicBezTo>
                      <a:pt x="22" y="16"/>
                      <a:pt x="22" y="13"/>
                      <a:pt x="24" y="11"/>
                    </a:cubicBezTo>
                    <a:cubicBezTo>
                      <a:pt x="41" y="0"/>
                      <a:pt x="55" y="41"/>
                      <a:pt x="30" y="31"/>
                    </a:cubicBezTo>
                    <a:close/>
                    <a:moveTo>
                      <a:pt x="30" y="24"/>
                    </a:moveTo>
                    <a:cubicBezTo>
                      <a:pt x="32" y="24"/>
                      <a:pt x="35" y="25"/>
                      <a:pt x="36" y="24"/>
                    </a:cubicBezTo>
                    <a:cubicBezTo>
                      <a:pt x="36" y="22"/>
                      <a:pt x="36" y="21"/>
                      <a:pt x="35" y="19"/>
                    </a:cubicBezTo>
                    <a:cubicBezTo>
                      <a:pt x="31" y="17"/>
                      <a:pt x="29" y="20"/>
                      <a:pt x="30" y="24"/>
                    </a:cubicBezTo>
                    <a:close/>
                    <a:moveTo>
                      <a:pt x="19" y="38"/>
                    </a:moveTo>
                    <a:cubicBezTo>
                      <a:pt x="19" y="34"/>
                      <a:pt x="20" y="29"/>
                      <a:pt x="18" y="27"/>
                    </a:cubicBezTo>
                    <a:cubicBezTo>
                      <a:pt x="9" y="26"/>
                      <a:pt x="12" y="39"/>
                      <a:pt x="19" y="3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0" name="ïṧ1îďè">
                <a:extLst>
                  <a:ext uri="{FF2B5EF4-FFF2-40B4-BE49-F238E27FC236}">
                    <a16:creationId xmlns:a16="http://schemas.microsoft.com/office/drawing/2014/main" id="{1397494F-24C5-4DC5-BFC9-C920E0E48E0E}"/>
                  </a:ext>
                </a:extLst>
              </p:cNvPr>
              <p:cNvSpPr/>
              <p:nvPr/>
            </p:nvSpPr>
            <p:spPr bwMode="auto">
              <a:xfrm>
                <a:off x="331788" y="2736850"/>
                <a:ext cx="117475" cy="122238"/>
              </a:xfrm>
              <a:custGeom>
                <a:avLst/>
                <a:gdLst>
                  <a:gd name="T0" fmla="*/ 29 w 37"/>
                  <a:gd name="T1" fmla="*/ 11 h 39"/>
                  <a:gd name="T2" fmla="*/ 16 w 37"/>
                  <a:gd name="T3" fmla="*/ 27 h 39"/>
                  <a:gd name="T4" fmla="*/ 21 w 37"/>
                  <a:gd name="T5" fmla="*/ 29 h 39"/>
                  <a:gd name="T6" fmla="*/ 25 w 37"/>
                  <a:gd name="T7" fmla="*/ 22 h 39"/>
                  <a:gd name="T8" fmla="*/ 31 w 37"/>
                  <a:gd name="T9" fmla="*/ 14 h 39"/>
                  <a:gd name="T10" fmla="*/ 16 w 37"/>
                  <a:gd name="T11" fmla="*/ 39 h 39"/>
                  <a:gd name="T12" fmla="*/ 1 w 37"/>
                  <a:gd name="T13" fmla="*/ 22 h 39"/>
                  <a:gd name="T14" fmla="*/ 29 w 37"/>
                  <a:gd name="T15" fmla="*/ 11 h 39"/>
                  <a:gd name="T16" fmla="*/ 11 w 37"/>
                  <a:gd name="T17" fmla="*/ 24 h 39"/>
                  <a:gd name="T18" fmla="*/ 18 w 37"/>
                  <a:gd name="T19" fmla="*/ 16 h 39"/>
                  <a:gd name="T20" fmla="*/ 11 w 37"/>
                  <a:gd name="T21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9">
                    <a:moveTo>
                      <a:pt x="29" y="11"/>
                    </a:moveTo>
                    <a:cubicBezTo>
                      <a:pt x="25" y="17"/>
                      <a:pt x="21" y="22"/>
                      <a:pt x="16" y="27"/>
                    </a:cubicBezTo>
                    <a:cubicBezTo>
                      <a:pt x="17" y="30"/>
                      <a:pt x="20" y="29"/>
                      <a:pt x="21" y="29"/>
                    </a:cubicBezTo>
                    <a:cubicBezTo>
                      <a:pt x="25" y="28"/>
                      <a:pt x="23" y="25"/>
                      <a:pt x="25" y="22"/>
                    </a:cubicBezTo>
                    <a:cubicBezTo>
                      <a:pt x="27" y="18"/>
                      <a:pt x="31" y="17"/>
                      <a:pt x="31" y="14"/>
                    </a:cubicBezTo>
                    <a:cubicBezTo>
                      <a:pt x="37" y="26"/>
                      <a:pt x="27" y="39"/>
                      <a:pt x="16" y="39"/>
                    </a:cubicBezTo>
                    <a:cubicBezTo>
                      <a:pt x="6" y="38"/>
                      <a:pt x="0" y="30"/>
                      <a:pt x="1" y="22"/>
                    </a:cubicBezTo>
                    <a:cubicBezTo>
                      <a:pt x="3" y="9"/>
                      <a:pt x="19" y="0"/>
                      <a:pt x="29" y="11"/>
                    </a:cubicBezTo>
                    <a:close/>
                    <a:moveTo>
                      <a:pt x="11" y="24"/>
                    </a:moveTo>
                    <a:cubicBezTo>
                      <a:pt x="15" y="23"/>
                      <a:pt x="15" y="19"/>
                      <a:pt x="18" y="16"/>
                    </a:cubicBezTo>
                    <a:cubicBezTo>
                      <a:pt x="13" y="13"/>
                      <a:pt x="7" y="19"/>
                      <a:pt x="11" y="2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1" name="iş1iďê">
                <a:extLst>
                  <a:ext uri="{FF2B5EF4-FFF2-40B4-BE49-F238E27FC236}">
                    <a16:creationId xmlns:a16="http://schemas.microsoft.com/office/drawing/2014/main" id="{C9859001-98EA-40CF-A458-C6799A80CF29}"/>
                  </a:ext>
                </a:extLst>
              </p:cNvPr>
              <p:cNvSpPr/>
              <p:nvPr/>
            </p:nvSpPr>
            <p:spPr bwMode="auto">
              <a:xfrm>
                <a:off x="257175" y="2827338"/>
                <a:ext cx="109538" cy="104775"/>
              </a:xfrm>
              <a:custGeom>
                <a:avLst/>
                <a:gdLst>
                  <a:gd name="T0" fmla="*/ 17 w 35"/>
                  <a:gd name="T1" fmla="*/ 0 h 33"/>
                  <a:gd name="T2" fmla="*/ 35 w 35"/>
                  <a:gd name="T3" fmla="*/ 25 h 33"/>
                  <a:gd name="T4" fmla="*/ 30 w 35"/>
                  <a:gd name="T5" fmla="*/ 33 h 33"/>
                  <a:gd name="T6" fmla="*/ 0 w 35"/>
                  <a:gd name="T7" fmla="*/ 28 h 33"/>
                  <a:gd name="T8" fmla="*/ 6 w 35"/>
                  <a:gd name="T9" fmla="*/ 18 h 33"/>
                  <a:gd name="T10" fmla="*/ 22 w 35"/>
                  <a:gd name="T11" fmla="*/ 23 h 33"/>
                  <a:gd name="T12" fmla="*/ 13 w 35"/>
                  <a:gd name="T13" fmla="*/ 10 h 33"/>
                  <a:gd name="T14" fmla="*/ 17 w 35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3">
                    <a:moveTo>
                      <a:pt x="17" y="0"/>
                    </a:moveTo>
                    <a:cubicBezTo>
                      <a:pt x="25" y="7"/>
                      <a:pt x="29" y="17"/>
                      <a:pt x="35" y="25"/>
                    </a:cubicBezTo>
                    <a:cubicBezTo>
                      <a:pt x="34" y="28"/>
                      <a:pt x="31" y="30"/>
                      <a:pt x="30" y="33"/>
                    </a:cubicBezTo>
                    <a:cubicBezTo>
                      <a:pt x="20" y="32"/>
                      <a:pt x="11" y="29"/>
                      <a:pt x="0" y="28"/>
                    </a:cubicBezTo>
                    <a:cubicBezTo>
                      <a:pt x="2" y="24"/>
                      <a:pt x="5" y="22"/>
                      <a:pt x="6" y="18"/>
                    </a:cubicBezTo>
                    <a:cubicBezTo>
                      <a:pt x="12" y="19"/>
                      <a:pt x="17" y="21"/>
                      <a:pt x="22" y="23"/>
                    </a:cubicBezTo>
                    <a:cubicBezTo>
                      <a:pt x="21" y="19"/>
                      <a:pt x="16" y="14"/>
                      <a:pt x="13" y="10"/>
                    </a:cubicBezTo>
                    <a:cubicBezTo>
                      <a:pt x="13" y="5"/>
                      <a:pt x="17" y="4"/>
                      <a:pt x="1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2" name="ïṥḻíḍe">
                <a:extLst>
                  <a:ext uri="{FF2B5EF4-FFF2-40B4-BE49-F238E27FC236}">
                    <a16:creationId xmlns:a16="http://schemas.microsoft.com/office/drawing/2014/main" id="{289F463A-4C1B-4772-BB58-ACA58CAED2FC}"/>
                  </a:ext>
                </a:extLst>
              </p:cNvPr>
              <p:cNvSpPr/>
              <p:nvPr/>
            </p:nvSpPr>
            <p:spPr bwMode="auto">
              <a:xfrm>
                <a:off x="1973263" y="2846388"/>
                <a:ext cx="142875" cy="130175"/>
              </a:xfrm>
              <a:custGeom>
                <a:avLst/>
                <a:gdLst>
                  <a:gd name="T0" fmla="*/ 45 w 45"/>
                  <a:gd name="T1" fmla="*/ 32 h 41"/>
                  <a:gd name="T2" fmla="*/ 38 w 45"/>
                  <a:gd name="T3" fmla="*/ 35 h 41"/>
                  <a:gd name="T4" fmla="*/ 31 w 45"/>
                  <a:gd name="T5" fmla="*/ 26 h 41"/>
                  <a:gd name="T6" fmla="*/ 6 w 45"/>
                  <a:gd name="T7" fmla="*/ 41 h 41"/>
                  <a:gd name="T8" fmla="*/ 0 w 45"/>
                  <a:gd name="T9" fmla="*/ 30 h 41"/>
                  <a:gd name="T10" fmla="*/ 24 w 45"/>
                  <a:gd name="T11" fmla="*/ 16 h 41"/>
                  <a:gd name="T12" fmla="*/ 18 w 45"/>
                  <a:gd name="T13" fmla="*/ 5 h 41"/>
                  <a:gd name="T14" fmla="*/ 25 w 45"/>
                  <a:gd name="T15" fmla="*/ 0 h 41"/>
                  <a:gd name="T16" fmla="*/ 45 w 45"/>
                  <a:gd name="T17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1">
                    <a:moveTo>
                      <a:pt x="45" y="32"/>
                    </a:moveTo>
                    <a:cubicBezTo>
                      <a:pt x="42" y="32"/>
                      <a:pt x="40" y="34"/>
                      <a:pt x="38" y="35"/>
                    </a:cubicBezTo>
                    <a:cubicBezTo>
                      <a:pt x="34" y="34"/>
                      <a:pt x="33" y="30"/>
                      <a:pt x="31" y="26"/>
                    </a:cubicBezTo>
                    <a:cubicBezTo>
                      <a:pt x="22" y="30"/>
                      <a:pt x="14" y="35"/>
                      <a:pt x="6" y="41"/>
                    </a:cubicBezTo>
                    <a:cubicBezTo>
                      <a:pt x="3" y="38"/>
                      <a:pt x="1" y="34"/>
                      <a:pt x="0" y="30"/>
                    </a:cubicBezTo>
                    <a:cubicBezTo>
                      <a:pt x="9" y="26"/>
                      <a:pt x="15" y="20"/>
                      <a:pt x="24" y="16"/>
                    </a:cubicBezTo>
                    <a:cubicBezTo>
                      <a:pt x="23" y="12"/>
                      <a:pt x="20" y="9"/>
                      <a:pt x="18" y="5"/>
                    </a:cubicBezTo>
                    <a:cubicBezTo>
                      <a:pt x="21" y="3"/>
                      <a:pt x="23" y="2"/>
                      <a:pt x="25" y="0"/>
                    </a:cubicBezTo>
                    <a:cubicBezTo>
                      <a:pt x="33" y="9"/>
                      <a:pt x="39" y="21"/>
                      <a:pt x="45" y="32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3" name="iŝľîde">
                <a:extLst>
                  <a:ext uri="{FF2B5EF4-FFF2-40B4-BE49-F238E27FC236}">
                    <a16:creationId xmlns:a16="http://schemas.microsoft.com/office/drawing/2014/main" id="{B2A65E03-F4C4-488A-9BB4-81BE1016851C}"/>
                  </a:ext>
                </a:extLst>
              </p:cNvPr>
              <p:cNvSpPr/>
              <p:nvPr/>
            </p:nvSpPr>
            <p:spPr bwMode="auto">
              <a:xfrm>
                <a:off x="203200" y="2903538"/>
                <a:ext cx="34925" cy="50800"/>
              </a:xfrm>
              <a:custGeom>
                <a:avLst/>
                <a:gdLst>
                  <a:gd name="T0" fmla="*/ 11 w 11"/>
                  <a:gd name="T1" fmla="*/ 7 h 16"/>
                  <a:gd name="T2" fmla="*/ 7 w 11"/>
                  <a:gd name="T3" fmla="*/ 16 h 16"/>
                  <a:gd name="T4" fmla="*/ 0 w 11"/>
                  <a:gd name="T5" fmla="*/ 14 h 16"/>
                  <a:gd name="T6" fmla="*/ 11 w 11"/>
                  <a:gd name="T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6">
                    <a:moveTo>
                      <a:pt x="11" y="7"/>
                    </a:moveTo>
                    <a:cubicBezTo>
                      <a:pt x="11" y="11"/>
                      <a:pt x="8" y="13"/>
                      <a:pt x="7" y="16"/>
                    </a:cubicBezTo>
                    <a:cubicBezTo>
                      <a:pt x="4" y="16"/>
                      <a:pt x="3" y="14"/>
                      <a:pt x="0" y="14"/>
                    </a:cubicBezTo>
                    <a:cubicBezTo>
                      <a:pt x="2" y="7"/>
                      <a:pt x="6" y="0"/>
                      <a:pt x="11" y="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4" name="ïṣḻiḑê">
                <a:extLst>
                  <a:ext uri="{FF2B5EF4-FFF2-40B4-BE49-F238E27FC236}">
                    <a16:creationId xmlns:a16="http://schemas.microsoft.com/office/drawing/2014/main" id="{0CC9FF29-1CEF-4F39-AC83-5045DD564AB6}"/>
                  </a:ext>
                </a:extLst>
              </p:cNvPr>
              <p:cNvSpPr/>
              <p:nvPr/>
            </p:nvSpPr>
            <p:spPr bwMode="auto">
              <a:xfrm>
                <a:off x="231775" y="2928938"/>
                <a:ext cx="93663" cy="73025"/>
              </a:xfrm>
              <a:custGeom>
                <a:avLst/>
                <a:gdLst>
                  <a:gd name="T0" fmla="*/ 30 w 30"/>
                  <a:gd name="T1" fmla="*/ 13 h 23"/>
                  <a:gd name="T2" fmla="*/ 25 w 30"/>
                  <a:gd name="T3" fmla="*/ 23 h 23"/>
                  <a:gd name="T4" fmla="*/ 0 w 30"/>
                  <a:gd name="T5" fmla="*/ 10 h 23"/>
                  <a:gd name="T6" fmla="*/ 6 w 30"/>
                  <a:gd name="T7" fmla="*/ 0 h 23"/>
                  <a:gd name="T8" fmla="*/ 30 w 30"/>
                  <a:gd name="T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3">
                    <a:moveTo>
                      <a:pt x="30" y="13"/>
                    </a:moveTo>
                    <a:cubicBezTo>
                      <a:pt x="29" y="17"/>
                      <a:pt x="27" y="20"/>
                      <a:pt x="25" y="23"/>
                    </a:cubicBezTo>
                    <a:cubicBezTo>
                      <a:pt x="16" y="19"/>
                      <a:pt x="9" y="14"/>
                      <a:pt x="0" y="10"/>
                    </a:cubicBezTo>
                    <a:cubicBezTo>
                      <a:pt x="2" y="7"/>
                      <a:pt x="4" y="3"/>
                      <a:pt x="6" y="0"/>
                    </a:cubicBezTo>
                    <a:cubicBezTo>
                      <a:pt x="14" y="5"/>
                      <a:pt x="22" y="9"/>
                      <a:pt x="30" y="1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5" name="íś1îḑê">
                <a:extLst>
                  <a:ext uri="{FF2B5EF4-FFF2-40B4-BE49-F238E27FC236}">
                    <a16:creationId xmlns:a16="http://schemas.microsoft.com/office/drawing/2014/main" id="{457C8309-0B79-4623-B85B-032713175A68}"/>
                  </a:ext>
                </a:extLst>
              </p:cNvPr>
              <p:cNvSpPr/>
              <p:nvPr/>
            </p:nvSpPr>
            <p:spPr bwMode="auto">
              <a:xfrm>
                <a:off x="2011363" y="2973388"/>
                <a:ext cx="117475" cy="117475"/>
              </a:xfrm>
              <a:custGeom>
                <a:avLst/>
                <a:gdLst>
                  <a:gd name="T0" fmla="*/ 22 w 37"/>
                  <a:gd name="T1" fmla="*/ 35 h 37"/>
                  <a:gd name="T2" fmla="*/ 14 w 37"/>
                  <a:gd name="T3" fmla="*/ 17 h 37"/>
                  <a:gd name="T4" fmla="*/ 19 w 37"/>
                  <a:gd name="T5" fmla="*/ 37 h 37"/>
                  <a:gd name="T6" fmla="*/ 4 w 37"/>
                  <a:gd name="T7" fmla="*/ 13 h 37"/>
                  <a:gd name="T8" fmla="*/ 29 w 37"/>
                  <a:gd name="T9" fmla="*/ 8 h 37"/>
                  <a:gd name="T10" fmla="*/ 22 w 37"/>
                  <a:gd name="T11" fmla="*/ 35 h 37"/>
                  <a:gd name="T12" fmla="*/ 23 w 37"/>
                  <a:gd name="T13" fmla="*/ 23 h 37"/>
                  <a:gd name="T14" fmla="*/ 20 w 37"/>
                  <a:gd name="T15" fmla="*/ 14 h 37"/>
                  <a:gd name="T16" fmla="*/ 23 w 37"/>
                  <a:gd name="T17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7">
                    <a:moveTo>
                      <a:pt x="22" y="35"/>
                    </a:moveTo>
                    <a:cubicBezTo>
                      <a:pt x="20" y="29"/>
                      <a:pt x="17" y="23"/>
                      <a:pt x="14" y="17"/>
                    </a:cubicBezTo>
                    <a:cubicBezTo>
                      <a:pt x="6" y="24"/>
                      <a:pt x="20" y="28"/>
                      <a:pt x="19" y="37"/>
                    </a:cubicBezTo>
                    <a:cubicBezTo>
                      <a:pt x="9" y="36"/>
                      <a:pt x="0" y="24"/>
                      <a:pt x="4" y="13"/>
                    </a:cubicBezTo>
                    <a:cubicBezTo>
                      <a:pt x="7" y="3"/>
                      <a:pt x="22" y="0"/>
                      <a:pt x="29" y="8"/>
                    </a:cubicBezTo>
                    <a:cubicBezTo>
                      <a:pt x="37" y="17"/>
                      <a:pt x="36" y="33"/>
                      <a:pt x="22" y="35"/>
                    </a:cubicBezTo>
                    <a:close/>
                    <a:moveTo>
                      <a:pt x="23" y="23"/>
                    </a:moveTo>
                    <a:cubicBezTo>
                      <a:pt x="29" y="22"/>
                      <a:pt x="27" y="12"/>
                      <a:pt x="20" y="14"/>
                    </a:cubicBezTo>
                    <a:cubicBezTo>
                      <a:pt x="19" y="16"/>
                      <a:pt x="22" y="20"/>
                      <a:pt x="23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6" name="ïšlídé">
                <a:extLst>
                  <a:ext uri="{FF2B5EF4-FFF2-40B4-BE49-F238E27FC236}">
                    <a16:creationId xmlns:a16="http://schemas.microsoft.com/office/drawing/2014/main" id="{E2A2D9A5-ACDB-41A6-B6AE-9EFF5A168B73}"/>
                  </a:ext>
                </a:extLst>
              </p:cNvPr>
              <p:cNvSpPr/>
              <p:nvPr/>
            </p:nvSpPr>
            <p:spPr bwMode="auto">
              <a:xfrm>
                <a:off x="184150" y="2973388"/>
                <a:ext cx="115888" cy="133350"/>
              </a:xfrm>
              <a:custGeom>
                <a:avLst/>
                <a:gdLst>
                  <a:gd name="T0" fmla="*/ 37 w 37"/>
                  <a:gd name="T1" fmla="*/ 15 h 42"/>
                  <a:gd name="T2" fmla="*/ 33 w 37"/>
                  <a:gd name="T3" fmla="*/ 25 h 42"/>
                  <a:gd name="T4" fmla="*/ 15 w 37"/>
                  <a:gd name="T5" fmla="*/ 19 h 42"/>
                  <a:gd name="T6" fmla="*/ 30 w 37"/>
                  <a:gd name="T7" fmla="*/ 32 h 42"/>
                  <a:gd name="T8" fmla="*/ 26 w 37"/>
                  <a:gd name="T9" fmla="*/ 42 h 42"/>
                  <a:gd name="T10" fmla="*/ 0 w 37"/>
                  <a:gd name="T11" fmla="*/ 32 h 42"/>
                  <a:gd name="T12" fmla="*/ 4 w 37"/>
                  <a:gd name="T13" fmla="*/ 23 h 42"/>
                  <a:gd name="T14" fmla="*/ 7 w 37"/>
                  <a:gd name="T15" fmla="*/ 24 h 42"/>
                  <a:gd name="T16" fmla="*/ 6 w 37"/>
                  <a:gd name="T17" fmla="*/ 18 h 42"/>
                  <a:gd name="T18" fmla="*/ 37 w 37"/>
                  <a:gd name="T19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2">
                    <a:moveTo>
                      <a:pt x="37" y="15"/>
                    </a:moveTo>
                    <a:cubicBezTo>
                      <a:pt x="36" y="18"/>
                      <a:pt x="34" y="21"/>
                      <a:pt x="33" y="25"/>
                    </a:cubicBezTo>
                    <a:cubicBezTo>
                      <a:pt x="26" y="24"/>
                      <a:pt x="23" y="19"/>
                      <a:pt x="15" y="19"/>
                    </a:cubicBezTo>
                    <a:cubicBezTo>
                      <a:pt x="9" y="27"/>
                      <a:pt x="24" y="29"/>
                      <a:pt x="30" y="32"/>
                    </a:cubicBezTo>
                    <a:cubicBezTo>
                      <a:pt x="29" y="36"/>
                      <a:pt x="27" y="39"/>
                      <a:pt x="26" y="42"/>
                    </a:cubicBezTo>
                    <a:cubicBezTo>
                      <a:pt x="17" y="39"/>
                      <a:pt x="9" y="36"/>
                      <a:pt x="0" y="32"/>
                    </a:cubicBezTo>
                    <a:cubicBezTo>
                      <a:pt x="1" y="28"/>
                      <a:pt x="2" y="26"/>
                      <a:pt x="4" y="23"/>
                    </a:cubicBezTo>
                    <a:cubicBezTo>
                      <a:pt x="6" y="22"/>
                      <a:pt x="5" y="24"/>
                      <a:pt x="7" y="24"/>
                    </a:cubicBezTo>
                    <a:cubicBezTo>
                      <a:pt x="7" y="22"/>
                      <a:pt x="6" y="20"/>
                      <a:pt x="6" y="18"/>
                    </a:cubicBezTo>
                    <a:cubicBezTo>
                      <a:pt x="7" y="0"/>
                      <a:pt x="28" y="11"/>
                      <a:pt x="37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7" name="iṣļïḋè">
                <a:extLst>
                  <a:ext uri="{FF2B5EF4-FFF2-40B4-BE49-F238E27FC236}">
                    <a16:creationId xmlns:a16="http://schemas.microsoft.com/office/drawing/2014/main" id="{84A36AED-A69D-42A6-8406-81A0816BE407}"/>
                  </a:ext>
                </a:extLst>
              </p:cNvPr>
              <p:cNvSpPr/>
              <p:nvPr/>
            </p:nvSpPr>
            <p:spPr bwMode="auto">
              <a:xfrm>
                <a:off x="107950" y="3097213"/>
                <a:ext cx="146050" cy="136525"/>
              </a:xfrm>
              <a:custGeom>
                <a:avLst/>
                <a:gdLst>
                  <a:gd name="T0" fmla="*/ 0 w 46"/>
                  <a:gd name="T1" fmla="*/ 35 h 43"/>
                  <a:gd name="T2" fmla="*/ 4 w 46"/>
                  <a:gd name="T3" fmla="*/ 23 h 43"/>
                  <a:gd name="T4" fmla="*/ 35 w 46"/>
                  <a:gd name="T5" fmla="*/ 22 h 43"/>
                  <a:gd name="T6" fmla="*/ 7 w 46"/>
                  <a:gd name="T7" fmla="*/ 11 h 43"/>
                  <a:gd name="T8" fmla="*/ 10 w 46"/>
                  <a:gd name="T9" fmla="*/ 0 h 43"/>
                  <a:gd name="T10" fmla="*/ 45 w 46"/>
                  <a:gd name="T11" fmla="*/ 18 h 43"/>
                  <a:gd name="T12" fmla="*/ 30 w 46"/>
                  <a:gd name="T13" fmla="*/ 42 h 43"/>
                  <a:gd name="T14" fmla="*/ 0 w 46"/>
                  <a:gd name="T15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3">
                    <a:moveTo>
                      <a:pt x="0" y="35"/>
                    </a:moveTo>
                    <a:cubicBezTo>
                      <a:pt x="1" y="31"/>
                      <a:pt x="3" y="27"/>
                      <a:pt x="4" y="23"/>
                    </a:cubicBezTo>
                    <a:cubicBezTo>
                      <a:pt x="12" y="25"/>
                      <a:pt x="37" y="37"/>
                      <a:pt x="35" y="22"/>
                    </a:cubicBezTo>
                    <a:cubicBezTo>
                      <a:pt x="34" y="13"/>
                      <a:pt x="14" y="16"/>
                      <a:pt x="7" y="11"/>
                    </a:cubicBezTo>
                    <a:cubicBezTo>
                      <a:pt x="8" y="7"/>
                      <a:pt x="9" y="3"/>
                      <a:pt x="10" y="0"/>
                    </a:cubicBezTo>
                    <a:cubicBezTo>
                      <a:pt x="22" y="4"/>
                      <a:pt x="43" y="3"/>
                      <a:pt x="45" y="18"/>
                    </a:cubicBezTo>
                    <a:cubicBezTo>
                      <a:pt x="46" y="28"/>
                      <a:pt x="40" y="41"/>
                      <a:pt x="30" y="42"/>
                    </a:cubicBezTo>
                    <a:cubicBezTo>
                      <a:pt x="19" y="43"/>
                      <a:pt x="11" y="36"/>
                      <a:pt x="0" y="3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8" name="îśḷíḓé">
                <a:extLst>
                  <a:ext uri="{FF2B5EF4-FFF2-40B4-BE49-F238E27FC236}">
                    <a16:creationId xmlns:a16="http://schemas.microsoft.com/office/drawing/2014/main" id="{35A097D7-14E4-4DEF-B31E-0C12F70E6DE7}"/>
                  </a:ext>
                </a:extLst>
              </p:cNvPr>
              <p:cNvSpPr/>
              <p:nvPr/>
            </p:nvSpPr>
            <p:spPr bwMode="auto">
              <a:xfrm>
                <a:off x="2046288" y="3081338"/>
                <a:ext cx="114300" cy="120650"/>
              </a:xfrm>
              <a:custGeom>
                <a:avLst/>
                <a:gdLst>
                  <a:gd name="T0" fmla="*/ 29 w 36"/>
                  <a:gd name="T1" fmla="*/ 35 h 38"/>
                  <a:gd name="T2" fmla="*/ 26 w 36"/>
                  <a:gd name="T3" fmla="*/ 27 h 38"/>
                  <a:gd name="T4" fmla="*/ 28 w 36"/>
                  <a:gd name="T5" fmla="*/ 21 h 38"/>
                  <a:gd name="T6" fmla="*/ 20 w 36"/>
                  <a:gd name="T7" fmla="*/ 28 h 38"/>
                  <a:gd name="T8" fmla="*/ 21 w 36"/>
                  <a:gd name="T9" fmla="*/ 38 h 38"/>
                  <a:gd name="T10" fmla="*/ 25 w 36"/>
                  <a:gd name="T11" fmla="*/ 5 h 38"/>
                  <a:gd name="T12" fmla="*/ 36 w 36"/>
                  <a:gd name="T13" fmla="*/ 29 h 38"/>
                  <a:gd name="T14" fmla="*/ 29 w 36"/>
                  <a:gd name="T15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8">
                    <a:moveTo>
                      <a:pt x="29" y="35"/>
                    </a:moveTo>
                    <a:cubicBezTo>
                      <a:pt x="29" y="30"/>
                      <a:pt x="26" y="30"/>
                      <a:pt x="26" y="27"/>
                    </a:cubicBezTo>
                    <a:cubicBezTo>
                      <a:pt x="26" y="25"/>
                      <a:pt x="28" y="23"/>
                      <a:pt x="28" y="21"/>
                    </a:cubicBezTo>
                    <a:cubicBezTo>
                      <a:pt x="25" y="7"/>
                      <a:pt x="3" y="25"/>
                      <a:pt x="20" y="28"/>
                    </a:cubicBezTo>
                    <a:cubicBezTo>
                      <a:pt x="20" y="32"/>
                      <a:pt x="22" y="36"/>
                      <a:pt x="21" y="38"/>
                    </a:cubicBezTo>
                    <a:cubicBezTo>
                      <a:pt x="0" y="37"/>
                      <a:pt x="1" y="0"/>
                      <a:pt x="25" y="5"/>
                    </a:cubicBezTo>
                    <a:cubicBezTo>
                      <a:pt x="33" y="7"/>
                      <a:pt x="36" y="17"/>
                      <a:pt x="36" y="29"/>
                    </a:cubicBezTo>
                    <a:cubicBezTo>
                      <a:pt x="34" y="31"/>
                      <a:pt x="33" y="34"/>
                      <a:pt x="29" y="3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9" name="îṡḷiďè">
                <a:extLst>
                  <a:ext uri="{FF2B5EF4-FFF2-40B4-BE49-F238E27FC236}">
                    <a16:creationId xmlns:a16="http://schemas.microsoft.com/office/drawing/2014/main" id="{B21552CC-7299-428A-9BA1-DA88E12CCF7B}"/>
                  </a:ext>
                </a:extLst>
              </p:cNvPr>
              <p:cNvSpPr/>
              <p:nvPr/>
            </p:nvSpPr>
            <p:spPr bwMode="auto">
              <a:xfrm>
                <a:off x="2084388" y="3201988"/>
                <a:ext cx="133350" cy="114300"/>
              </a:xfrm>
              <a:custGeom>
                <a:avLst/>
                <a:gdLst>
                  <a:gd name="T0" fmla="*/ 41 w 42"/>
                  <a:gd name="T1" fmla="*/ 10 h 36"/>
                  <a:gd name="T2" fmla="*/ 28 w 42"/>
                  <a:gd name="T3" fmla="*/ 12 h 36"/>
                  <a:gd name="T4" fmla="*/ 6 w 42"/>
                  <a:gd name="T5" fmla="*/ 36 h 36"/>
                  <a:gd name="T6" fmla="*/ 4 w 42"/>
                  <a:gd name="T7" fmla="*/ 25 h 36"/>
                  <a:gd name="T8" fmla="*/ 22 w 42"/>
                  <a:gd name="T9" fmla="*/ 16 h 36"/>
                  <a:gd name="T10" fmla="*/ 3 w 42"/>
                  <a:gd name="T11" fmla="*/ 17 h 36"/>
                  <a:gd name="T12" fmla="*/ 1 w 42"/>
                  <a:gd name="T13" fmla="*/ 6 h 36"/>
                  <a:gd name="T14" fmla="*/ 39 w 42"/>
                  <a:gd name="T15" fmla="*/ 0 h 36"/>
                  <a:gd name="T16" fmla="*/ 41 w 42"/>
                  <a:gd name="T17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36">
                    <a:moveTo>
                      <a:pt x="41" y="10"/>
                    </a:moveTo>
                    <a:cubicBezTo>
                      <a:pt x="37" y="11"/>
                      <a:pt x="33" y="12"/>
                      <a:pt x="28" y="12"/>
                    </a:cubicBezTo>
                    <a:cubicBezTo>
                      <a:pt x="42" y="28"/>
                      <a:pt x="22" y="35"/>
                      <a:pt x="6" y="36"/>
                    </a:cubicBezTo>
                    <a:cubicBezTo>
                      <a:pt x="6" y="32"/>
                      <a:pt x="4" y="29"/>
                      <a:pt x="4" y="25"/>
                    </a:cubicBezTo>
                    <a:cubicBezTo>
                      <a:pt x="11" y="23"/>
                      <a:pt x="25" y="25"/>
                      <a:pt x="22" y="16"/>
                    </a:cubicBezTo>
                    <a:cubicBezTo>
                      <a:pt x="18" y="12"/>
                      <a:pt x="9" y="17"/>
                      <a:pt x="3" y="17"/>
                    </a:cubicBezTo>
                    <a:cubicBezTo>
                      <a:pt x="2" y="14"/>
                      <a:pt x="0" y="9"/>
                      <a:pt x="1" y="6"/>
                    </a:cubicBezTo>
                    <a:cubicBezTo>
                      <a:pt x="14" y="5"/>
                      <a:pt x="27" y="0"/>
                      <a:pt x="39" y="0"/>
                    </a:cubicBezTo>
                    <a:cubicBezTo>
                      <a:pt x="39" y="4"/>
                      <a:pt x="40" y="6"/>
                      <a:pt x="41" y="1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0" name="îSľíḓé">
                <a:extLst>
                  <a:ext uri="{FF2B5EF4-FFF2-40B4-BE49-F238E27FC236}">
                    <a16:creationId xmlns:a16="http://schemas.microsoft.com/office/drawing/2014/main" id="{5A82E2E0-08B7-4015-B401-615E7F6F97B1}"/>
                  </a:ext>
                </a:extLst>
              </p:cNvPr>
              <p:cNvSpPr/>
              <p:nvPr/>
            </p:nvSpPr>
            <p:spPr bwMode="auto">
              <a:xfrm>
                <a:off x="114300" y="3300413"/>
                <a:ext cx="101600" cy="111125"/>
              </a:xfrm>
              <a:custGeom>
                <a:avLst/>
                <a:gdLst>
                  <a:gd name="T0" fmla="*/ 32 w 32"/>
                  <a:gd name="T1" fmla="*/ 6 h 35"/>
                  <a:gd name="T2" fmla="*/ 31 w 32"/>
                  <a:gd name="T3" fmla="*/ 17 h 35"/>
                  <a:gd name="T4" fmla="*/ 11 w 32"/>
                  <a:gd name="T5" fmla="*/ 19 h 35"/>
                  <a:gd name="T6" fmla="*/ 31 w 32"/>
                  <a:gd name="T7" fmla="*/ 25 h 35"/>
                  <a:gd name="T8" fmla="*/ 30 w 32"/>
                  <a:gd name="T9" fmla="*/ 35 h 35"/>
                  <a:gd name="T10" fmla="*/ 2 w 32"/>
                  <a:gd name="T11" fmla="*/ 33 h 35"/>
                  <a:gd name="T12" fmla="*/ 6 w 32"/>
                  <a:gd name="T13" fmla="*/ 23 h 35"/>
                  <a:gd name="T14" fmla="*/ 3 w 32"/>
                  <a:gd name="T15" fmla="*/ 11 h 35"/>
                  <a:gd name="T16" fmla="*/ 32 w 32"/>
                  <a:gd name="T17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5">
                    <a:moveTo>
                      <a:pt x="32" y="6"/>
                    </a:moveTo>
                    <a:cubicBezTo>
                      <a:pt x="32" y="10"/>
                      <a:pt x="32" y="14"/>
                      <a:pt x="31" y="17"/>
                    </a:cubicBezTo>
                    <a:cubicBezTo>
                      <a:pt x="24" y="17"/>
                      <a:pt x="11" y="12"/>
                      <a:pt x="11" y="19"/>
                    </a:cubicBezTo>
                    <a:cubicBezTo>
                      <a:pt x="11" y="26"/>
                      <a:pt x="24" y="22"/>
                      <a:pt x="31" y="25"/>
                    </a:cubicBezTo>
                    <a:cubicBezTo>
                      <a:pt x="30" y="28"/>
                      <a:pt x="31" y="33"/>
                      <a:pt x="30" y="35"/>
                    </a:cubicBezTo>
                    <a:cubicBezTo>
                      <a:pt x="20" y="35"/>
                      <a:pt x="11" y="34"/>
                      <a:pt x="2" y="33"/>
                    </a:cubicBezTo>
                    <a:cubicBezTo>
                      <a:pt x="3" y="29"/>
                      <a:pt x="0" y="22"/>
                      <a:pt x="6" y="23"/>
                    </a:cubicBezTo>
                    <a:cubicBezTo>
                      <a:pt x="4" y="19"/>
                      <a:pt x="2" y="15"/>
                      <a:pt x="3" y="11"/>
                    </a:cubicBezTo>
                    <a:cubicBezTo>
                      <a:pt x="5" y="0"/>
                      <a:pt x="22" y="5"/>
                      <a:pt x="32" y="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1" name="ï$ḻiḑé">
                <a:extLst>
                  <a:ext uri="{FF2B5EF4-FFF2-40B4-BE49-F238E27FC236}">
                    <a16:creationId xmlns:a16="http://schemas.microsoft.com/office/drawing/2014/main" id="{1DEF452F-F657-4E1C-B9B1-74895B9FA381}"/>
                  </a:ext>
                </a:extLst>
              </p:cNvPr>
              <p:cNvSpPr/>
              <p:nvPr/>
            </p:nvSpPr>
            <p:spPr bwMode="auto">
              <a:xfrm>
                <a:off x="2103438" y="3328988"/>
                <a:ext cx="101600" cy="101600"/>
              </a:xfrm>
              <a:custGeom>
                <a:avLst/>
                <a:gdLst>
                  <a:gd name="T0" fmla="*/ 28 w 32"/>
                  <a:gd name="T1" fmla="*/ 0 h 32"/>
                  <a:gd name="T2" fmla="*/ 25 w 32"/>
                  <a:gd name="T3" fmla="*/ 10 h 32"/>
                  <a:gd name="T4" fmla="*/ 30 w 32"/>
                  <a:gd name="T5" fmla="*/ 24 h 32"/>
                  <a:gd name="T6" fmla="*/ 3 w 32"/>
                  <a:gd name="T7" fmla="*/ 32 h 32"/>
                  <a:gd name="T8" fmla="*/ 1 w 32"/>
                  <a:gd name="T9" fmla="*/ 21 h 32"/>
                  <a:gd name="T10" fmla="*/ 21 w 32"/>
                  <a:gd name="T11" fmla="*/ 15 h 32"/>
                  <a:gd name="T12" fmla="*/ 1 w 32"/>
                  <a:gd name="T13" fmla="*/ 13 h 32"/>
                  <a:gd name="T14" fmla="*/ 0 w 32"/>
                  <a:gd name="T15" fmla="*/ 2 h 32"/>
                  <a:gd name="T16" fmla="*/ 28 w 3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28" y="0"/>
                    </a:moveTo>
                    <a:cubicBezTo>
                      <a:pt x="27" y="4"/>
                      <a:pt x="32" y="11"/>
                      <a:pt x="25" y="10"/>
                    </a:cubicBezTo>
                    <a:cubicBezTo>
                      <a:pt x="28" y="14"/>
                      <a:pt x="31" y="17"/>
                      <a:pt x="30" y="24"/>
                    </a:cubicBezTo>
                    <a:cubicBezTo>
                      <a:pt x="26" y="32"/>
                      <a:pt x="12" y="30"/>
                      <a:pt x="3" y="32"/>
                    </a:cubicBezTo>
                    <a:cubicBezTo>
                      <a:pt x="2" y="29"/>
                      <a:pt x="2" y="24"/>
                      <a:pt x="1" y="21"/>
                    </a:cubicBezTo>
                    <a:cubicBezTo>
                      <a:pt x="7" y="18"/>
                      <a:pt x="22" y="23"/>
                      <a:pt x="21" y="15"/>
                    </a:cubicBezTo>
                    <a:cubicBezTo>
                      <a:pt x="20" y="8"/>
                      <a:pt x="8" y="14"/>
                      <a:pt x="1" y="13"/>
                    </a:cubicBezTo>
                    <a:cubicBezTo>
                      <a:pt x="1" y="9"/>
                      <a:pt x="0" y="6"/>
                      <a:pt x="0" y="2"/>
                    </a:cubicBezTo>
                    <a:cubicBezTo>
                      <a:pt x="9" y="1"/>
                      <a:pt x="18" y="0"/>
                      <a:pt x="28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2" name="ïŝḷîḑè">
                <a:extLst>
                  <a:ext uri="{FF2B5EF4-FFF2-40B4-BE49-F238E27FC236}">
                    <a16:creationId xmlns:a16="http://schemas.microsoft.com/office/drawing/2014/main" id="{D2E2502A-F6D4-43EA-993E-363D9701EB72}"/>
                  </a:ext>
                </a:extLst>
              </p:cNvPr>
              <p:cNvSpPr/>
              <p:nvPr/>
            </p:nvSpPr>
            <p:spPr bwMode="auto">
              <a:xfrm>
                <a:off x="88900" y="3430588"/>
                <a:ext cx="25400" cy="41275"/>
              </a:xfrm>
              <a:custGeom>
                <a:avLst/>
                <a:gdLst>
                  <a:gd name="T0" fmla="*/ 7 w 8"/>
                  <a:gd name="T1" fmla="*/ 1 h 13"/>
                  <a:gd name="T2" fmla="*/ 8 w 8"/>
                  <a:gd name="T3" fmla="*/ 11 h 13"/>
                  <a:gd name="T4" fmla="*/ 0 w 8"/>
                  <a:gd name="T5" fmla="*/ 12 h 13"/>
                  <a:gd name="T6" fmla="*/ 0 w 8"/>
                  <a:gd name="T7" fmla="*/ 2 h 13"/>
                  <a:gd name="T8" fmla="*/ 7 w 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7" y="1"/>
                    </a:moveTo>
                    <a:cubicBezTo>
                      <a:pt x="7" y="6"/>
                      <a:pt x="7" y="6"/>
                      <a:pt x="8" y="11"/>
                    </a:cubicBezTo>
                    <a:cubicBezTo>
                      <a:pt x="6" y="13"/>
                      <a:pt x="2" y="12"/>
                      <a:pt x="0" y="12"/>
                    </a:cubicBezTo>
                    <a:cubicBezTo>
                      <a:pt x="0" y="9"/>
                      <a:pt x="0" y="5"/>
                      <a:pt x="0" y="2"/>
                    </a:cubicBezTo>
                    <a:cubicBezTo>
                      <a:pt x="1" y="0"/>
                      <a:pt x="5" y="1"/>
                      <a:pt x="7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3" name="îSľíḍè">
                <a:extLst>
                  <a:ext uri="{FF2B5EF4-FFF2-40B4-BE49-F238E27FC236}">
                    <a16:creationId xmlns:a16="http://schemas.microsoft.com/office/drawing/2014/main" id="{3AE3FCEB-F60B-49DC-91C9-2FDD76E79392}"/>
                  </a:ext>
                </a:extLst>
              </p:cNvPr>
              <p:cNvSpPr/>
              <p:nvPr/>
            </p:nvSpPr>
            <p:spPr bwMode="auto">
              <a:xfrm>
                <a:off x="117475" y="3433763"/>
                <a:ext cx="92075" cy="34925"/>
              </a:xfrm>
              <a:custGeom>
                <a:avLst/>
                <a:gdLst>
                  <a:gd name="T0" fmla="*/ 29 w 29"/>
                  <a:gd name="T1" fmla="*/ 0 h 11"/>
                  <a:gd name="T2" fmla="*/ 29 w 29"/>
                  <a:gd name="T3" fmla="*/ 10 h 11"/>
                  <a:gd name="T4" fmla="*/ 1 w 29"/>
                  <a:gd name="T5" fmla="*/ 11 h 11"/>
                  <a:gd name="T6" fmla="*/ 2 w 29"/>
                  <a:gd name="T7" fmla="*/ 0 h 11"/>
                  <a:gd name="T8" fmla="*/ 29 w 2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1">
                    <a:moveTo>
                      <a:pt x="29" y="0"/>
                    </a:moveTo>
                    <a:cubicBezTo>
                      <a:pt x="29" y="3"/>
                      <a:pt x="29" y="7"/>
                      <a:pt x="29" y="10"/>
                    </a:cubicBezTo>
                    <a:cubicBezTo>
                      <a:pt x="21" y="11"/>
                      <a:pt x="11" y="11"/>
                      <a:pt x="1" y="11"/>
                    </a:cubicBezTo>
                    <a:cubicBezTo>
                      <a:pt x="2" y="7"/>
                      <a:pt x="0" y="2"/>
                      <a:pt x="2" y="0"/>
                    </a:cubicBezTo>
                    <a:cubicBezTo>
                      <a:pt x="11" y="0"/>
                      <a:pt x="20" y="0"/>
                      <a:pt x="29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4" name="işļíḋe">
                <a:extLst>
                  <a:ext uri="{FF2B5EF4-FFF2-40B4-BE49-F238E27FC236}">
                    <a16:creationId xmlns:a16="http://schemas.microsoft.com/office/drawing/2014/main" id="{384E928B-474E-4D73-A935-554ECCB749EF}"/>
                  </a:ext>
                </a:extLst>
              </p:cNvPr>
              <p:cNvSpPr/>
              <p:nvPr/>
            </p:nvSpPr>
            <p:spPr bwMode="auto">
              <a:xfrm>
                <a:off x="2087563" y="3436938"/>
                <a:ext cx="133350" cy="127000"/>
              </a:xfrm>
              <a:custGeom>
                <a:avLst/>
                <a:gdLst>
                  <a:gd name="T0" fmla="*/ 25 w 42"/>
                  <a:gd name="T1" fmla="*/ 35 h 40"/>
                  <a:gd name="T2" fmla="*/ 17 w 42"/>
                  <a:gd name="T3" fmla="*/ 3 h 40"/>
                  <a:gd name="T4" fmla="*/ 25 w 42"/>
                  <a:gd name="T5" fmla="*/ 35 h 40"/>
                  <a:gd name="T6" fmla="*/ 13 w 42"/>
                  <a:gd name="T7" fmla="*/ 20 h 40"/>
                  <a:gd name="T8" fmla="*/ 27 w 42"/>
                  <a:gd name="T9" fmla="*/ 22 h 40"/>
                  <a:gd name="T10" fmla="*/ 27 w 42"/>
                  <a:gd name="T11" fmla="*/ 17 h 40"/>
                  <a:gd name="T12" fmla="*/ 13 w 42"/>
                  <a:gd name="T13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0">
                    <a:moveTo>
                      <a:pt x="25" y="35"/>
                    </a:moveTo>
                    <a:cubicBezTo>
                      <a:pt x="0" y="40"/>
                      <a:pt x="0" y="6"/>
                      <a:pt x="17" y="3"/>
                    </a:cubicBezTo>
                    <a:cubicBezTo>
                      <a:pt x="34" y="0"/>
                      <a:pt x="42" y="26"/>
                      <a:pt x="25" y="35"/>
                    </a:cubicBezTo>
                    <a:close/>
                    <a:moveTo>
                      <a:pt x="13" y="20"/>
                    </a:moveTo>
                    <a:cubicBezTo>
                      <a:pt x="14" y="25"/>
                      <a:pt x="23" y="25"/>
                      <a:pt x="27" y="22"/>
                    </a:cubicBezTo>
                    <a:cubicBezTo>
                      <a:pt x="27" y="20"/>
                      <a:pt x="27" y="18"/>
                      <a:pt x="27" y="17"/>
                    </a:cubicBezTo>
                    <a:cubicBezTo>
                      <a:pt x="22" y="12"/>
                      <a:pt x="12" y="13"/>
                      <a:pt x="13" y="2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5" name="ïš1iďe">
                <a:extLst>
                  <a:ext uri="{FF2B5EF4-FFF2-40B4-BE49-F238E27FC236}">
                    <a16:creationId xmlns:a16="http://schemas.microsoft.com/office/drawing/2014/main" id="{8A2B436D-B5A3-42F6-A0A0-0B72BB0E63A4}"/>
                  </a:ext>
                </a:extLst>
              </p:cNvPr>
              <p:cNvSpPr/>
              <p:nvPr/>
            </p:nvSpPr>
            <p:spPr bwMode="auto">
              <a:xfrm>
                <a:off x="120650" y="3462338"/>
                <a:ext cx="149225" cy="79375"/>
              </a:xfrm>
              <a:custGeom>
                <a:avLst/>
                <a:gdLst>
                  <a:gd name="T0" fmla="*/ 40 w 47"/>
                  <a:gd name="T1" fmla="*/ 25 h 25"/>
                  <a:gd name="T2" fmla="*/ 32 w 47"/>
                  <a:gd name="T3" fmla="*/ 20 h 25"/>
                  <a:gd name="T4" fmla="*/ 1 w 47"/>
                  <a:gd name="T5" fmla="*/ 21 h 25"/>
                  <a:gd name="T6" fmla="*/ 1 w 47"/>
                  <a:gd name="T7" fmla="*/ 10 h 25"/>
                  <a:gd name="T8" fmla="*/ 40 w 47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5">
                    <a:moveTo>
                      <a:pt x="40" y="25"/>
                    </a:moveTo>
                    <a:cubicBezTo>
                      <a:pt x="36" y="25"/>
                      <a:pt x="31" y="24"/>
                      <a:pt x="32" y="20"/>
                    </a:cubicBezTo>
                    <a:cubicBezTo>
                      <a:pt x="23" y="19"/>
                      <a:pt x="12" y="21"/>
                      <a:pt x="1" y="21"/>
                    </a:cubicBezTo>
                    <a:cubicBezTo>
                      <a:pt x="2" y="17"/>
                      <a:pt x="0" y="15"/>
                      <a:pt x="1" y="10"/>
                    </a:cubicBezTo>
                    <a:cubicBezTo>
                      <a:pt x="16" y="10"/>
                      <a:pt x="47" y="0"/>
                      <a:pt x="40" y="2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6" name="íṧḷïďe">
                <a:extLst>
                  <a:ext uri="{FF2B5EF4-FFF2-40B4-BE49-F238E27FC236}">
                    <a16:creationId xmlns:a16="http://schemas.microsoft.com/office/drawing/2014/main" id="{27FD2941-ED31-43E0-8DBE-22D82C606175}"/>
                  </a:ext>
                </a:extLst>
              </p:cNvPr>
              <p:cNvSpPr/>
              <p:nvPr/>
            </p:nvSpPr>
            <p:spPr bwMode="auto">
              <a:xfrm>
                <a:off x="88900" y="3494088"/>
                <a:ext cx="28575" cy="38100"/>
              </a:xfrm>
              <a:custGeom>
                <a:avLst/>
                <a:gdLst>
                  <a:gd name="T0" fmla="*/ 8 w 9"/>
                  <a:gd name="T1" fmla="*/ 0 h 12"/>
                  <a:gd name="T2" fmla="*/ 9 w 9"/>
                  <a:gd name="T3" fmla="*/ 11 h 12"/>
                  <a:gd name="T4" fmla="*/ 1 w 9"/>
                  <a:gd name="T5" fmla="*/ 12 h 12"/>
                  <a:gd name="T6" fmla="*/ 0 w 9"/>
                  <a:gd name="T7" fmla="*/ 1 h 12"/>
                  <a:gd name="T8" fmla="*/ 8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0"/>
                    </a:moveTo>
                    <a:cubicBezTo>
                      <a:pt x="8" y="4"/>
                      <a:pt x="8" y="8"/>
                      <a:pt x="9" y="11"/>
                    </a:cubicBezTo>
                    <a:cubicBezTo>
                      <a:pt x="7" y="12"/>
                      <a:pt x="2" y="12"/>
                      <a:pt x="1" y="12"/>
                    </a:cubicBezTo>
                    <a:cubicBezTo>
                      <a:pt x="2" y="7"/>
                      <a:pt x="0" y="5"/>
                      <a:pt x="0" y="1"/>
                    </a:cubicBezTo>
                    <a:cubicBezTo>
                      <a:pt x="2" y="0"/>
                      <a:pt x="6" y="1"/>
                      <a:pt x="8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7" name="íṥḷíḑê">
                <a:extLst>
                  <a:ext uri="{FF2B5EF4-FFF2-40B4-BE49-F238E27FC236}">
                    <a16:creationId xmlns:a16="http://schemas.microsoft.com/office/drawing/2014/main" id="{844D63D1-52D7-4AB2-836C-D2D442964681}"/>
                  </a:ext>
                </a:extLst>
              </p:cNvPr>
              <p:cNvSpPr/>
              <p:nvPr/>
            </p:nvSpPr>
            <p:spPr bwMode="auto">
              <a:xfrm>
                <a:off x="127000" y="3541713"/>
                <a:ext cx="104775" cy="107950"/>
              </a:xfrm>
              <a:custGeom>
                <a:avLst/>
                <a:gdLst>
                  <a:gd name="T0" fmla="*/ 27 w 33"/>
                  <a:gd name="T1" fmla="*/ 0 h 34"/>
                  <a:gd name="T2" fmla="*/ 30 w 33"/>
                  <a:gd name="T3" fmla="*/ 12 h 34"/>
                  <a:gd name="T4" fmla="*/ 11 w 33"/>
                  <a:gd name="T5" fmla="*/ 17 h 34"/>
                  <a:gd name="T6" fmla="*/ 31 w 33"/>
                  <a:gd name="T7" fmla="*/ 19 h 34"/>
                  <a:gd name="T8" fmla="*/ 33 w 33"/>
                  <a:gd name="T9" fmla="*/ 30 h 34"/>
                  <a:gd name="T10" fmla="*/ 5 w 33"/>
                  <a:gd name="T11" fmla="*/ 34 h 34"/>
                  <a:gd name="T12" fmla="*/ 3 w 33"/>
                  <a:gd name="T13" fmla="*/ 25 h 34"/>
                  <a:gd name="T14" fmla="*/ 7 w 33"/>
                  <a:gd name="T15" fmla="*/ 24 h 34"/>
                  <a:gd name="T16" fmla="*/ 1 w 33"/>
                  <a:gd name="T17" fmla="*/ 12 h 34"/>
                  <a:gd name="T18" fmla="*/ 27 w 33"/>
                  <a:gd name="T1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4">
                    <a:moveTo>
                      <a:pt x="27" y="0"/>
                    </a:moveTo>
                    <a:cubicBezTo>
                      <a:pt x="29" y="3"/>
                      <a:pt x="29" y="8"/>
                      <a:pt x="30" y="12"/>
                    </a:cubicBezTo>
                    <a:cubicBezTo>
                      <a:pt x="24" y="14"/>
                      <a:pt x="14" y="12"/>
                      <a:pt x="11" y="17"/>
                    </a:cubicBezTo>
                    <a:cubicBezTo>
                      <a:pt x="11" y="27"/>
                      <a:pt x="24" y="19"/>
                      <a:pt x="31" y="19"/>
                    </a:cubicBezTo>
                    <a:cubicBezTo>
                      <a:pt x="32" y="23"/>
                      <a:pt x="32" y="26"/>
                      <a:pt x="33" y="30"/>
                    </a:cubicBezTo>
                    <a:cubicBezTo>
                      <a:pt x="24" y="31"/>
                      <a:pt x="15" y="34"/>
                      <a:pt x="5" y="34"/>
                    </a:cubicBezTo>
                    <a:cubicBezTo>
                      <a:pt x="4" y="32"/>
                      <a:pt x="4" y="28"/>
                      <a:pt x="3" y="25"/>
                    </a:cubicBezTo>
                    <a:cubicBezTo>
                      <a:pt x="5" y="25"/>
                      <a:pt x="5" y="24"/>
                      <a:pt x="7" y="24"/>
                    </a:cubicBezTo>
                    <a:cubicBezTo>
                      <a:pt x="3" y="20"/>
                      <a:pt x="0" y="17"/>
                      <a:pt x="1" y="12"/>
                    </a:cubicBezTo>
                    <a:cubicBezTo>
                      <a:pt x="2" y="2"/>
                      <a:pt x="18" y="4"/>
                      <a:pt x="2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8" name="ïṧḻíḑê">
                <a:extLst>
                  <a:ext uri="{FF2B5EF4-FFF2-40B4-BE49-F238E27FC236}">
                    <a16:creationId xmlns:a16="http://schemas.microsoft.com/office/drawing/2014/main" id="{C6904FD2-8795-46C0-9EA6-6D61EC69A04A}"/>
                  </a:ext>
                </a:extLst>
              </p:cNvPr>
              <p:cNvSpPr/>
              <p:nvPr/>
            </p:nvSpPr>
            <p:spPr bwMode="auto">
              <a:xfrm>
                <a:off x="2093913" y="3560763"/>
                <a:ext cx="127000" cy="57150"/>
              </a:xfrm>
              <a:custGeom>
                <a:avLst/>
                <a:gdLst>
                  <a:gd name="T0" fmla="*/ 2 w 40"/>
                  <a:gd name="T1" fmla="*/ 0 h 18"/>
                  <a:gd name="T2" fmla="*/ 40 w 40"/>
                  <a:gd name="T3" fmla="*/ 7 h 18"/>
                  <a:gd name="T4" fmla="*/ 38 w 40"/>
                  <a:gd name="T5" fmla="*/ 18 h 18"/>
                  <a:gd name="T6" fmla="*/ 0 w 40"/>
                  <a:gd name="T7" fmla="*/ 11 h 18"/>
                  <a:gd name="T8" fmla="*/ 2 w 4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15" y="2"/>
                      <a:pt x="27" y="5"/>
                      <a:pt x="40" y="7"/>
                    </a:cubicBezTo>
                    <a:cubicBezTo>
                      <a:pt x="40" y="11"/>
                      <a:pt x="39" y="14"/>
                      <a:pt x="38" y="18"/>
                    </a:cubicBezTo>
                    <a:cubicBezTo>
                      <a:pt x="26" y="16"/>
                      <a:pt x="13" y="13"/>
                      <a:pt x="0" y="11"/>
                    </a:cubicBezTo>
                    <a:cubicBezTo>
                      <a:pt x="1" y="8"/>
                      <a:pt x="1" y="4"/>
                      <a:pt x="2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9" name="ïsḷiḋê">
                <a:extLst>
                  <a:ext uri="{FF2B5EF4-FFF2-40B4-BE49-F238E27FC236}">
                    <a16:creationId xmlns:a16="http://schemas.microsoft.com/office/drawing/2014/main" id="{FA2B8ED0-7FB8-487C-A8DC-5C0AC8646534}"/>
                  </a:ext>
                </a:extLst>
              </p:cNvPr>
              <p:cNvSpPr/>
              <p:nvPr/>
            </p:nvSpPr>
            <p:spPr bwMode="auto">
              <a:xfrm>
                <a:off x="2055813" y="3617913"/>
                <a:ext cx="130175" cy="117475"/>
              </a:xfrm>
              <a:custGeom>
                <a:avLst/>
                <a:gdLst>
                  <a:gd name="T0" fmla="*/ 21 w 41"/>
                  <a:gd name="T1" fmla="*/ 1 h 37"/>
                  <a:gd name="T2" fmla="*/ 25 w 41"/>
                  <a:gd name="T3" fmla="*/ 33 h 37"/>
                  <a:gd name="T4" fmla="*/ 21 w 41"/>
                  <a:gd name="T5" fmla="*/ 1 h 37"/>
                  <a:gd name="T6" fmla="*/ 14 w 41"/>
                  <a:gd name="T7" fmla="*/ 18 h 37"/>
                  <a:gd name="T8" fmla="*/ 28 w 41"/>
                  <a:gd name="T9" fmla="*/ 20 h 37"/>
                  <a:gd name="T10" fmla="*/ 28 w 41"/>
                  <a:gd name="T11" fmla="*/ 15 h 37"/>
                  <a:gd name="T12" fmla="*/ 14 w 41"/>
                  <a:gd name="T1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7">
                    <a:moveTo>
                      <a:pt x="21" y="1"/>
                    </a:moveTo>
                    <a:cubicBezTo>
                      <a:pt x="39" y="0"/>
                      <a:pt x="41" y="30"/>
                      <a:pt x="25" y="33"/>
                    </a:cubicBezTo>
                    <a:cubicBezTo>
                      <a:pt x="3" y="37"/>
                      <a:pt x="0" y="3"/>
                      <a:pt x="21" y="1"/>
                    </a:cubicBezTo>
                    <a:close/>
                    <a:moveTo>
                      <a:pt x="14" y="18"/>
                    </a:moveTo>
                    <a:cubicBezTo>
                      <a:pt x="15" y="22"/>
                      <a:pt x="24" y="24"/>
                      <a:pt x="28" y="20"/>
                    </a:cubicBezTo>
                    <a:cubicBezTo>
                      <a:pt x="28" y="18"/>
                      <a:pt x="28" y="17"/>
                      <a:pt x="28" y="15"/>
                    </a:cubicBezTo>
                    <a:cubicBezTo>
                      <a:pt x="24" y="10"/>
                      <a:pt x="13" y="11"/>
                      <a:pt x="14" y="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0" name="ïṥḻîdé">
                <a:extLst>
                  <a:ext uri="{FF2B5EF4-FFF2-40B4-BE49-F238E27FC236}">
                    <a16:creationId xmlns:a16="http://schemas.microsoft.com/office/drawing/2014/main" id="{54AAC575-5374-4690-A3BE-0ABAF4BBB046}"/>
                  </a:ext>
                </a:extLst>
              </p:cNvPr>
              <p:cNvSpPr/>
              <p:nvPr/>
            </p:nvSpPr>
            <p:spPr bwMode="auto">
              <a:xfrm>
                <a:off x="155575" y="3649663"/>
                <a:ext cx="111125" cy="117475"/>
              </a:xfrm>
              <a:custGeom>
                <a:avLst/>
                <a:gdLst>
                  <a:gd name="T0" fmla="*/ 24 w 35"/>
                  <a:gd name="T1" fmla="*/ 0 h 37"/>
                  <a:gd name="T2" fmla="*/ 25 w 35"/>
                  <a:gd name="T3" fmla="*/ 12 h 37"/>
                  <a:gd name="T4" fmla="*/ 21 w 35"/>
                  <a:gd name="T5" fmla="*/ 34 h 37"/>
                  <a:gd name="T6" fmla="*/ 9 w 35"/>
                  <a:gd name="T7" fmla="*/ 17 h 37"/>
                  <a:gd name="T8" fmla="*/ 13 w 35"/>
                  <a:gd name="T9" fmla="*/ 26 h 37"/>
                  <a:gd name="T10" fmla="*/ 14 w 35"/>
                  <a:gd name="T11" fmla="*/ 36 h 37"/>
                  <a:gd name="T12" fmla="*/ 0 w 35"/>
                  <a:gd name="T13" fmla="*/ 12 h 37"/>
                  <a:gd name="T14" fmla="*/ 24 w 35"/>
                  <a:gd name="T15" fmla="*/ 0 h 37"/>
                  <a:gd name="T16" fmla="*/ 16 w 35"/>
                  <a:gd name="T17" fmla="*/ 15 h 37"/>
                  <a:gd name="T18" fmla="*/ 24 w 35"/>
                  <a:gd name="T19" fmla="*/ 23 h 37"/>
                  <a:gd name="T20" fmla="*/ 16 w 35"/>
                  <a:gd name="T21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37">
                    <a:moveTo>
                      <a:pt x="24" y="0"/>
                    </a:moveTo>
                    <a:cubicBezTo>
                      <a:pt x="26" y="4"/>
                      <a:pt x="29" y="11"/>
                      <a:pt x="25" y="12"/>
                    </a:cubicBezTo>
                    <a:cubicBezTo>
                      <a:pt x="34" y="16"/>
                      <a:pt x="35" y="37"/>
                      <a:pt x="21" y="34"/>
                    </a:cubicBezTo>
                    <a:cubicBezTo>
                      <a:pt x="15" y="32"/>
                      <a:pt x="15" y="21"/>
                      <a:pt x="9" y="17"/>
                    </a:cubicBezTo>
                    <a:cubicBezTo>
                      <a:pt x="5" y="20"/>
                      <a:pt x="10" y="26"/>
                      <a:pt x="13" y="26"/>
                    </a:cubicBezTo>
                    <a:cubicBezTo>
                      <a:pt x="13" y="30"/>
                      <a:pt x="13" y="33"/>
                      <a:pt x="14" y="36"/>
                    </a:cubicBezTo>
                    <a:cubicBezTo>
                      <a:pt x="2" y="36"/>
                      <a:pt x="1" y="24"/>
                      <a:pt x="0" y="12"/>
                    </a:cubicBezTo>
                    <a:cubicBezTo>
                      <a:pt x="5" y="4"/>
                      <a:pt x="18" y="6"/>
                      <a:pt x="24" y="0"/>
                    </a:cubicBezTo>
                    <a:close/>
                    <a:moveTo>
                      <a:pt x="16" y="15"/>
                    </a:moveTo>
                    <a:cubicBezTo>
                      <a:pt x="18" y="18"/>
                      <a:pt x="18" y="24"/>
                      <a:pt x="24" y="23"/>
                    </a:cubicBezTo>
                    <a:cubicBezTo>
                      <a:pt x="26" y="18"/>
                      <a:pt x="21" y="13"/>
                      <a:pt x="16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1" name="îṧḷîḍé">
                <a:extLst>
                  <a:ext uri="{FF2B5EF4-FFF2-40B4-BE49-F238E27FC236}">
                    <a16:creationId xmlns:a16="http://schemas.microsoft.com/office/drawing/2014/main" id="{5E125FB3-5E6A-4ED9-9E8F-0C484360A5F1}"/>
                  </a:ext>
                </a:extLst>
              </p:cNvPr>
              <p:cNvSpPr/>
              <p:nvPr/>
            </p:nvSpPr>
            <p:spPr bwMode="auto">
              <a:xfrm>
                <a:off x="2001838" y="3697288"/>
                <a:ext cx="184150" cy="149225"/>
              </a:xfrm>
              <a:custGeom>
                <a:avLst/>
                <a:gdLst>
                  <a:gd name="T0" fmla="*/ 19 w 58"/>
                  <a:gd name="T1" fmla="*/ 8 h 47"/>
                  <a:gd name="T2" fmla="*/ 16 w 58"/>
                  <a:gd name="T3" fmla="*/ 28 h 47"/>
                  <a:gd name="T4" fmla="*/ 18 w 58"/>
                  <a:gd name="T5" fmla="*/ 17 h 47"/>
                  <a:gd name="T6" fmla="*/ 36 w 58"/>
                  <a:gd name="T7" fmla="*/ 36 h 47"/>
                  <a:gd name="T8" fmla="*/ 39 w 58"/>
                  <a:gd name="T9" fmla="*/ 38 h 47"/>
                  <a:gd name="T10" fmla="*/ 35 w 58"/>
                  <a:gd name="T11" fmla="*/ 47 h 47"/>
                  <a:gd name="T12" fmla="*/ 2 w 58"/>
                  <a:gd name="T13" fmla="*/ 30 h 47"/>
                  <a:gd name="T14" fmla="*/ 19 w 58"/>
                  <a:gd name="T15" fmla="*/ 8 h 47"/>
                  <a:gd name="T16" fmla="*/ 34 w 58"/>
                  <a:gd name="T17" fmla="*/ 27 h 47"/>
                  <a:gd name="T18" fmla="*/ 25 w 58"/>
                  <a:gd name="T19" fmla="*/ 23 h 47"/>
                  <a:gd name="T20" fmla="*/ 34 w 58"/>
                  <a:gd name="T21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7">
                    <a:moveTo>
                      <a:pt x="19" y="8"/>
                    </a:moveTo>
                    <a:cubicBezTo>
                      <a:pt x="20" y="16"/>
                      <a:pt x="1" y="23"/>
                      <a:pt x="16" y="28"/>
                    </a:cubicBezTo>
                    <a:cubicBezTo>
                      <a:pt x="16" y="25"/>
                      <a:pt x="16" y="19"/>
                      <a:pt x="18" y="17"/>
                    </a:cubicBezTo>
                    <a:cubicBezTo>
                      <a:pt x="28" y="0"/>
                      <a:pt x="58" y="27"/>
                      <a:pt x="36" y="36"/>
                    </a:cubicBezTo>
                    <a:cubicBezTo>
                      <a:pt x="36" y="37"/>
                      <a:pt x="38" y="36"/>
                      <a:pt x="39" y="38"/>
                    </a:cubicBezTo>
                    <a:cubicBezTo>
                      <a:pt x="37" y="41"/>
                      <a:pt x="36" y="44"/>
                      <a:pt x="35" y="47"/>
                    </a:cubicBezTo>
                    <a:cubicBezTo>
                      <a:pt x="27" y="41"/>
                      <a:pt x="5" y="41"/>
                      <a:pt x="2" y="30"/>
                    </a:cubicBezTo>
                    <a:cubicBezTo>
                      <a:pt x="0" y="22"/>
                      <a:pt x="7" y="3"/>
                      <a:pt x="19" y="8"/>
                    </a:cubicBezTo>
                    <a:close/>
                    <a:moveTo>
                      <a:pt x="34" y="27"/>
                    </a:moveTo>
                    <a:cubicBezTo>
                      <a:pt x="33" y="24"/>
                      <a:pt x="27" y="22"/>
                      <a:pt x="25" y="23"/>
                    </a:cubicBezTo>
                    <a:cubicBezTo>
                      <a:pt x="14" y="29"/>
                      <a:pt x="37" y="39"/>
                      <a:pt x="34" y="2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2" name="îṥlíďê">
                <a:extLst>
                  <a:ext uri="{FF2B5EF4-FFF2-40B4-BE49-F238E27FC236}">
                    <a16:creationId xmlns:a16="http://schemas.microsoft.com/office/drawing/2014/main" id="{E0FF4500-898C-490F-A51E-B1E1578EFD28}"/>
                  </a:ext>
                </a:extLst>
              </p:cNvPr>
              <p:cNvSpPr/>
              <p:nvPr/>
            </p:nvSpPr>
            <p:spPr bwMode="auto">
              <a:xfrm>
                <a:off x="187325" y="3763963"/>
                <a:ext cx="92075" cy="66675"/>
              </a:xfrm>
              <a:custGeom>
                <a:avLst/>
                <a:gdLst>
                  <a:gd name="T0" fmla="*/ 29 w 29"/>
                  <a:gd name="T1" fmla="*/ 11 h 21"/>
                  <a:gd name="T2" fmla="*/ 5 w 29"/>
                  <a:gd name="T3" fmla="*/ 21 h 21"/>
                  <a:gd name="T4" fmla="*/ 0 w 29"/>
                  <a:gd name="T5" fmla="*/ 10 h 21"/>
                  <a:gd name="T6" fmla="*/ 25 w 29"/>
                  <a:gd name="T7" fmla="*/ 0 h 21"/>
                  <a:gd name="T8" fmla="*/ 29 w 29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1">
                    <a:moveTo>
                      <a:pt x="29" y="11"/>
                    </a:moveTo>
                    <a:cubicBezTo>
                      <a:pt x="21" y="14"/>
                      <a:pt x="12" y="17"/>
                      <a:pt x="5" y="21"/>
                    </a:cubicBezTo>
                    <a:cubicBezTo>
                      <a:pt x="2" y="18"/>
                      <a:pt x="1" y="14"/>
                      <a:pt x="0" y="10"/>
                    </a:cubicBezTo>
                    <a:cubicBezTo>
                      <a:pt x="8" y="7"/>
                      <a:pt x="17" y="4"/>
                      <a:pt x="25" y="0"/>
                    </a:cubicBezTo>
                    <a:cubicBezTo>
                      <a:pt x="27" y="3"/>
                      <a:pt x="29" y="7"/>
                      <a:pt x="29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3" name="îṧľîḑè">
                <a:extLst>
                  <a:ext uri="{FF2B5EF4-FFF2-40B4-BE49-F238E27FC236}">
                    <a16:creationId xmlns:a16="http://schemas.microsoft.com/office/drawing/2014/main" id="{B7544095-1117-4E5C-8135-3970A61BB773}"/>
                  </a:ext>
                </a:extLst>
              </p:cNvPr>
              <p:cNvSpPr/>
              <p:nvPr/>
            </p:nvSpPr>
            <p:spPr bwMode="auto">
              <a:xfrm>
                <a:off x="155575" y="3792538"/>
                <a:ext cx="34925" cy="47625"/>
              </a:xfrm>
              <a:custGeom>
                <a:avLst/>
                <a:gdLst>
                  <a:gd name="T0" fmla="*/ 11 w 11"/>
                  <a:gd name="T1" fmla="*/ 13 h 15"/>
                  <a:gd name="T2" fmla="*/ 4 w 11"/>
                  <a:gd name="T3" fmla="*/ 15 h 15"/>
                  <a:gd name="T4" fmla="*/ 0 w 11"/>
                  <a:gd name="T5" fmla="*/ 4 h 15"/>
                  <a:gd name="T6" fmla="*/ 11 w 11"/>
                  <a:gd name="T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11" y="13"/>
                    </a:moveTo>
                    <a:cubicBezTo>
                      <a:pt x="8" y="13"/>
                      <a:pt x="7" y="15"/>
                      <a:pt x="4" y="15"/>
                    </a:cubicBezTo>
                    <a:cubicBezTo>
                      <a:pt x="3" y="11"/>
                      <a:pt x="0" y="9"/>
                      <a:pt x="0" y="4"/>
                    </a:cubicBezTo>
                    <a:cubicBezTo>
                      <a:pt x="8" y="0"/>
                      <a:pt x="9" y="7"/>
                      <a:pt x="11" y="1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4" name="íṣlidê">
                <a:extLst>
                  <a:ext uri="{FF2B5EF4-FFF2-40B4-BE49-F238E27FC236}">
                    <a16:creationId xmlns:a16="http://schemas.microsoft.com/office/drawing/2014/main" id="{0AE90FC9-39D2-47C8-8571-CB66B760AD0C}"/>
                  </a:ext>
                </a:extLst>
              </p:cNvPr>
              <p:cNvSpPr/>
              <p:nvPr/>
            </p:nvSpPr>
            <p:spPr bwMode="auto">
              <a:xfrm>
                <a:off x="1966913" y="3805238"/>
                <a:ext cx="133350" cy="149225"/>
              </a:xfrm>
              <a:custGeom>
                <a:avLst/>
                <a:gdLst>
                  <a:gd name="T0" fmla="*/ 14 w 42"/>
                  <a:gd name="T1" fmla="*/ 6 h 47"/>
                  <a:gd name="T2" fmla="*/ 13 w 42"/>
                  <a:gd name="T3" fmla="*/ 17 h 47"/>
                  <a:gd name="T4" fmla="*/ 42 w 42"/>
                  <a:gd name="T5" fmla="*/ 19 h 47"/>
                  <a:gd name="T6" fmla="*/ 38 w 42"/>
                  <a:gd name="T7" fmla="*/ 28 h 47"/>
                  <a:gd name="T8" fmla="*/ 20 w 42"/>
                  <a:gd name="T9" fmla="*/ 26 h 47"/>
                  <a:gd name="T10" fmla="*/ 33 w 42"/>
                  <a:gd name="T11" fmla="*/ 40 h 47"/>
                  <a:gd name="T12" fmla="*/ 28 w 42"/>
                  <a:gd name="T13" fmla="*/ 47 h 47"/>
                  <a:gd name="T14" fmla="*/ 14 w 42"/>
                  <a:gd name="T15" fmla="*/ 34 h 47"/>
                  <a:gd name="T16" fmla="*/ 2 w 42"/>
                  <a:gd name="T17" fmla="*/ 19 h 47"/>
                  <a:gd name="T18" fmla="*/ 14 w 42"/>
                  <a:gd name="T1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7">
                    <a:moveTo>
                      <a:pt x="14" y="6"/>
                    </a:moveTo>
                    <a:cubicBezTo>
                      <a:pt x="13" y="9"/>
                      <a:pt x="9" y="13"/>
                      <a:pt x="13" y="17"/>
                    </a:cubicBezTo>
                    <a:cubicBezTo>
                      <a:pt x="23" y="17"/>
                      <a:pt x="33" y="18"/>
                      <a:pt x="42" y="19"/>
                    </a:cubicBezTo>
                    <a:cubicBezTo>
                      <a:pt x="42" y="23"/>
                      <a:pt x="40" y="25"/>
                      <a:pt x="38" y="28"/>
                    </a:cubicBezTo>
                    <a:cubicBezTo>
                      <a:pt x="33" y="29"/>
                      <a:pt x="26" y="27"/>
                      <a:pt x="20" y="26"/>
                    </a:cubicBezTo>
                    <a:cubicBezTo>
                      <a:pt x="23" y="31"/>
                      <a:pt x="30" y="34"/>
                      <a:pt x="33" y="40"/>
                    </a:cubicBezTo>
                    <a:cubicBezTo>
                      <a:pt x="30" y="42"/>
                      <a:pt x="30" y="45"/>
                      <a:pt x="28" y="47"/>
                    </a:cubicBezTo>
                    <a:cubicBezTo>
                      <a:pt x="24" y="44"/>
                      <a:pt x="19" y="39"/>
                      <a:pt x="14" y="34"/>
                    </a:cubicBezTo>
                    <a:cubicBezTo>
                      <a:pt x="10" y="29"/>
                      <a:pt x="3" y="23"/>
                      <a:pt x="2" y="19"/>
                    </a:cubicBezTo>
                    <a:cubicBezTo>
                      <a:pt x="0" y="11"/>
                      <a:pt x="5" y="0"/>
                      <a:pt x="14" y="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5" name="í$ļïdè">
                <a:extLst>
                  <a:ext uri="{FF2B5EF4-FFF2-40B4-BE49-F238E27FC236}">
                    <a16:creationId xmlns:a16="http://schemas.microsoft.com/office/drawing/2014/main" id="{04C82DE5-B480-4F15-B046-E8B504D30ADE}"/>
                  </a:ext>
                </a:extLst>
              </p:cNvPr>
              <p:cNvSpPr/>
              <p:nvPr/>
            </p:nvSpPr>
            <p:spPr bwMode="auto">
              <a:xfrm>
                <a:off x="177800" y="3846513"/>
                <a:ext cx="141288" cy="123825"/>
              </a:xfrm>
              <a:custGeom>
                <a:avLst/>
                <a:gdLst>
                  <a:gd name="T0" fmla="*/ 45 w 45"/>
                  <a:gd name="T1" fmla="*/ 11 h 39"/>
                  <a:gd name="T2" fmla="*/ 20 w 45"/>
                  <a:gd name="T3" fmla="*/ 24 h 39"/>
                  <a:gd name="T4" fmla="*/ 25 w 45"/>
                  <a:gd name="T5" fmla="*/ 34 h 39"/>
                  <a:gd name="T6" fmla="*/ 17 w 45"/>
                  <a:gd name="T7" fmla="*/ 39 h 39"/>
                  <a:gd name="T8" fmla="*/ 0 w 45"/>
                  <a:gd name="T9" fmla="*/ 6 h 39"/>
                  <a:gd name="T10" fmla="*/ 9 w 45"/>
                  <a:gd name="T11" fmla="*/ 2 h 39"/>
                  <a:gd name="T12" fmla="*/ 14 w 45"/>
                  <a:gd name="T13" fmla="*/ 13 h 39"/>
                  <a:gd name="T14" fmla="*/ 40 w 45"/>
                  <a:gd name="T15" fmla="*/ 0 h 39"/>
                  <a:gd name="T16" fmla="*/ 45 w 45"/>
                  <a:gd name="T1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39">
                    <a:moveTo>
                      <a:pt x="45" y="11"/>
                    </a:moveTo>
                    <a:cubicBezTo>
                      <a:pt x="37" y="15"/>
                      <a:pt x="28" y="19"/>
                      <a:pt x="20" y="24"/>
                    </a:cubicBezTo>
                    <a:cubicBezTo>
                      <a:pt x="22" y="27"/>
                      <a:pt x="23" y="31"/>
                      <a:pt x="25" y="34"/>
                    </a:cubicBezTo>
                    <a:cubicBezTo>
                      <a:pt x="24" y="37"/>
                      <a:pt x="19" y="37"/>
                      <a:pt x="17" y="39"/>
                    </a:cubicBezTo>
                    <a:cubicBezTo>
                      <a:pt x="11" y="29"/>
                      <a:pt x="6" y="18"/>
                      <a:pt x="0" y="6"/>
                    </a:cubicBezTo>
                    <a:cubicBezTo>
                      <a:pt x="4" y="5"/>
                      <a:pt x="6" y="3"/>
                      <a:pt x="9" y="2"/>
                    </a:cubicBezTo>
                    <a:cubicBezTo>
                      <a:pt x="11" y="6"/>
                      <a:pt x="12" y="9"/>
                      <a:pt x="14" y="13"/>
                    </a:cubicBezTo>
                    <a:cubicBezTo>
                      <a:pt x="23" y="9"/>
                      <a:pt x="31" y="4"/>
                      <a:pt x="40" y="0"/>
                    </a:cubicBezTo>
                    <a:cubicBezTo>
                      <a:pt x="42" y="4"/>
                      <a:pt x="44" y="7"/>
                      <a:pt x="45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6" name="iŝľiḓê">
                <a:extLst>
                  <a:ext uri="{FF2B5EF4-FFF2-40B4-BE49-F238E27FC236}">
                    <a16:creationId xmlns:a16="http://schemas.microsoft.com/office/drawing/2014/main" id="{32F27171-00B7-4A30-B527-22E3C99523EE}"/>
                  </a:ext>
                </a:extLst>
              </p:cNvPr>
              <p:cNvSpPr/>
              <p:nvPr/>
            </p:nvSpPr>
            <p:spPr bwMode="auto">
              <a:xfrm>
                <a:off x="347663" y="4086225"/>
                <a:ext cx="203200" cy="158750"/>
              </a:xfrm>
              <a:custGeom>
                <a:avLst/>
                <a:gdLst>
                  <a:gd name="T0" fmla="*/ 64 w 64"/>
                  <a:gd name="T1" fmla="*/ 14 h 50"/>
                  <a:gd name="T2" fmla="*/ 43 w 64"/>
                  <a:gd name="T3" fmla="*/ 15 h 50"/>
                  <a:gd name="T4" fmla="*/ 51 w 64"/>
                  <a:gd name="T5" fmla="*/ 22 h 50"/>
                  <a:gd name="T6" fmla="*/ 38 w 64"/>
                  <a:gd name="T7" fmla="*/ 20 h 50"/>
                  <a:gd name="T8" fmla="*/ 35 w 64"/>
                  <a:gd name="T9" fmla="*/ 50 h 50"/>
                  <a:gd name="T10" fmla="*/ 22 w 64"/>
                  <a:gd name="T11" fmla="*/ 45 h 50"/>
                  <a:gd name="T12" fmla="*/ 29 w 64"/>
                  <a:gd name="T13" fmla="*/ 23 h 50"/>
                  <a:gd name="T14" fmla="*/ 0 w 64"/>
                  <a:gd name="T15" fmla="*/ 18 h 50"/>
                  <a:gd name="T16" fmla="*/ 8 w 64"/>
                  <a:gd name="T17" fmla="*/ 24 h 50"/>
                  <a:gd name="T18" fmla="*/ 25 w 64"/>
                  <a:gd name="T19" fmla="*/ 18 h 50"/>
                  <a:gd name="T20" fmla="*/ 14 w 64"/>
                  <a:gd name="T21" fmla="*/ 16 h 50"/>
                  <a:gd name="T22" fmla="*/ 14 w 64"/>
                  <a:gd name="T23" fmla="*/ 6 h 50"/>
                  <a:gd name="T24" fmla="*/ 31 w 64"/>
                  <a:gd name="T25" fmla="*/ 13 h 50"/>
                  <a:gd name="T26" fmla="*/ 42 w 64"/>
                  <a:gd name="T27" fmla="*/ 6 h 50"/>
                  <a:gd name="T28" fmla="*/ 45 w 64"/>
                  <a:gd name="T29" fmla="*/ 0 h 50"/>
                  <a:gd name="T30" fmla="*/ 47 w 64"/>
                  <a:gd name="T31" fmla="*/ 0 h 50"/>
                  <a:gd name="T32" fmla="*/ 64 w 64"/>
                  <a:gd name="T33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50">
                    <a:moveTo>
                      <a:pt x="64" y="14"/>
                    </a:moveTo>
                    <a:cubicBezTo>
                      <a:pt x="59" y="18"/>
                      <a:pt x="48" y="8"/>
                      <a:pt x="43" y="15"/>
                    </a:cubicBezTo>
                    <a:cubicBezTo>
                      <a:pt x="46" y="16"/>
                      <a:pt x="50" y="17"/>
                      <a:pt x="51" y="22"/>
                    </a:cubicBezTo>
                    <a:cubicBezTo>
                      <a:pt x="47" y="25"/>
                      <a:pt x="42" y="20"/>
                      <a:pt x="38" y="20"/>
                    </a:cubicBezTo>
                    <a:cubicBezTo>
                      <a:pt x="30" y="26"/>
                      <a:pt x="28" y="43"/>
                      <a:pt x="35" y="50"/>
                    </a:cubicBezTo>
                    <a:cubicBezTo>
                      <a:pt x="30" y="49"/>
                      <a:pt x="27" y="46"/>
                      <a:pt x="22" y="45"/>
                    </a:cubicBezTo>
                    <a:cubicBezTo>
                      <a:pt x="20" y="34"/>
                      <a:pt x="26" y="29"/>
                      <a:pt x="29" y="23"/>
                    </a:cubicBezTo>
                    <a:cubicBezTo>
                      <a:pt x="22" y="27"/>
                      <a:pt x="1" y="35"/>
                      <a:pt x="0" y="18"/>
                    </a:cubicBezTo>
                    <a:cubicBezTo>
                      <a:pt x="4" y="18"/>
                      <a:pt x="5" y="22"/>
                      <a:pt x="8" y="24"/>
                    </a:cubicBezTo>
                    <a:cubicBezTo>
                      <a:pt x="16" y="24"/>
                      <a:pt x="22" y="21"/>
                      <a:pt x="25" y="18"/>
                    </a:cubicBezTo>
                    <a:cubicBezTo>
                      <a:pt x="24" y="16"/>
                      <a:pt x="18" y="18"/>
                      <a:pt x="14" y="16"/>
                    </a:cubicBezTo>
                    <a:cubicBezTo>
                      <a:pt x="13" y="14"/>
                      <a:pt x="14" y="9"/>
                      <a:pt x="14" y="6"/>
                    </a:cubicBezTo>
                    <a:cubicBezTo>
                      <a:pt x="19" y="9"/>
                      <a:pt x="25" y="13"/>
                      <a:pt x="31" y="13"/>
                    </a:cubicBezTo>
                    <a:cubicBezTo>
                      <a:pt x="37" y="12"/>
                      <a:pt x="38" y="5"/>
                      <a:pt x="42" y="6"/>
                    </a:cubicBezTo>
                    <a:cubicBezTo>
                      <a:pt x="43" y="4"/>
                      <a:pt x="44" y="1"/>
                      <a:pt x="45" y="0"/>
                    </a:cubicBezTo>
                    <a:cubicBezTo>
                      <a:pt x="46" y="0"/>
                      <a:pt x="46" y="0"/>
                      <a:pt x="47" y="0"/>
                    </a:cubicBezTo>
                    <a:cubicBezTo>
                      <a:pt x="50" y="7"/>
                      <a:pt x="63" y="5"/>
                      <a:pt x="64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7" name="i$ľiḓê">
                <a:extLst>
                  <a:ext uri="{FF2B5EF4-FFF2-40B4-BE49-F238E27FC236}">
                    <a16:creationId xmlns:a16="http://schemas.microsoft.com/office/drawing/2014/main" id="{E6A3901A-DFA4-47D2-B925-F36D1B608D36}"/>
                  </a:ext>
                </a:extLst>
              </p:cNvPr>
              <p:cNvSpPr/>
              <p:nvPr/>
            </p:nvSpPr>
            <p:spPr bwMode="auto">
              <a:xfrm>
                <a:off x="646113" y="4264025"/>
                <a:ext cx="142875" cy="165100"/>
              </a:xfrm>
              <a:custGeom>
                <a:avLst/>
                <a:gdLst>
                  <a:gd name="T0" fmla="*/ 25 w 45"/>
                  <a:gd name="T1" fmla="*/ 34 h 52"/>
                  <a:gd name="T2" fmla="*/ 30 w 45"/>
                  <a:gd name="T3" fmla="*/ 35 h 52"/>
                  <a:gd name="T4" fmla="*/ 32 w 45"/>
                  <a:gd name="T5" fmla="*/ 30 h 52"/>
                  <a:gd name="T6" fmla="*/ 37 w 45"/>
                  <a:gd name="T7" fmla="*/ 37 h 52"/>
                  <a:gd name="T8" fmla="*/ 23 w 45"/>
                  <a:gd name="T9" fmla="*/ 39 h 52"/>
                  <a:gd name="T10" fmla="*/ 14 w 45"/>
                  <a:gd name="T11" fmla="*/ 52 h 52"/>
                  <a:gd name="T12" fmla="*/ 16 w 45"/>
                  <a:gd name="T13" fmla="*/ 39 h 52"/>
                  <a:gd name="T14" fmla="*/ 10 w 45"/>
                  <a:gd name="T15" fmla="*/ 34 h 52"/>
                  <a:gd name="T16" fmla="*/ 19 w 45"/>
                  <a:gd name="T17" fmla="*/ 34 h 52"/>
                  <a:gd name="T18" fmla="*/ 17 w 45"/>
                  <a:gd name="T19" fmla="*/ 28 h 52"/>
                  <a:gd name="T20" fmla="*/ 21 w 45"/>
                  <a:gd name="T21" fmla="*/ 28 h 52"/>
                  <a:gd name="T22" fmla="*/ 20 w 45"/>
                  <a:gd name="T23" fmla="*/ 25 h 52"/>
                  <a:gd name="T24" fmla="*/ 23 w 45"/>
                  <a:gd name="T25" fmla="*/ 24 h 52"/>
                  <a:gd name="T26" fmla="*/ 20 w 45"/>
                  <a:gd name="T27" fmla="*/ 20 h 52"/>
                  <a:gd name="T28" fmla="*/ 3 w 45"/>
                  <a:gd name="T29" fmla="*/ 37 h 52"/>
                  <a:gd name="T30" fmla="*/ 3 w 45"/>
                  <a:gd name="T31" fmla="*/ 30 h 52"/>
                  <a:gd name="T32" fmla="*/ 16 w 45"/>
                  <a:gd name="T33" fmla="*/ 11 h 52"/>
                  <a:gd name="T34" fmla="*/ 24 w 45"/>
                  <a:gd name="T35" fmla="*/ 0 h 52"/>
                  <a:gd name="T36" fmla="*/ 27 w 45"/>
                  <a:gd name="T37" fmla="*/ 10 h 52"/>
                  <a:gd name="T38" fmla="*/ 37 w 45"/>
                  <a:gd name="T39" fmla="*/ 0 h 52"/>
                  <a:gd name="T40" fmla="*/ 39 w 45"/>
                  <a:gd name="T41" fmla="*/ 8 h 52"/>
                  <a:gd name="T42" fmla="*/ 44 w 45"/>
                  <a:gd name="T43" fmla="*/ 15 h 52"/>
                  <a:gd name="T44" fmla="*/ 35 w 45"/>
                  <a:gd name="T45" fmla="*/ 18 h 52"/>
                  <a:gd name="T46" fmla="*/ 42 w 45"/>
                  <a:gd name="T47" fmla="*/ 18 h 52"/>
                  <a:gd name="T48" fmla="*/ 43 w 45"/>
                  <a:gd name="T49" fmla="*/ 22 h 52"/>
                  <a:gd name="T50" fmla="*/ 31 w 45"/>
                  <a:gd name="T51" fmla="*/ 22 h 52"/>
                  <a:gd name="T52" fmla="*/ 34 w 45"/>
                  <a:gd name="T53" fmla="*/ 26 h 52"/>
                  <a:gd name="T54" fmla="*/ 29 w 45"/>
                  <a:gd name="T55" fmla="*/ 28 h 52"/>
                  <a:gd name="T56" fmla="*/ 31 w 45"/>
                  <a:gd name="T57" fmla="*/ 30 h 52"/>
                  <a:gd name="T58" fmla="*/ 25 w 45"/>
                  <a:gd name="T59" fmla="*/ 34 h 52"/>
                  <a:gd name="T60" fmla="*/ 23 w 45"/>
                  <a:gd name="T61" fmla="*/ 18 h 52"/>
                  <a:gd name="T62" fmla="*/ 28 w 45"/>
                  <a:gd name="T63" fmla="*/ 16 h 52"/>
                  <a:gd name="T64" fmla="*/ 26 w 45"/>
                  <a:gd name="T65" fmla="*/ 9 h 52"/>
                  <a:gd name="T66" fmla="*/ 23 w 45"/>
                  <a:gd name="T67" fmla="*/ 18 h 52"/>
                  <a:gd name="T68" fmla="*/ 36 w 45"/>
                  <a:gd name="T69" fmla="*/ 14 h 52"/>
                  <a:gd name="T70" fmla="*/ 39 w 45"/>
                  <a:gd name="T71" fmla="*/ 13 h 52"/>
                  <a:gd name="T72" fmla="*/ 39 w 45"/>
                  <a:gd name="T73" fmla="*/ 12 h 52"/>
                  <a:gd name="T74" fmla="*/ 38 w 45"/>
                  <a:gd name="T75" fmla="*/ 11 h 52"/>
                  <a:gd name="T76" fmla="*/ 36 w 45"/>
                  <a:gd name="T77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5" h="52">
                    <a:moveTo>
                      <a:pt x="25" y="34"/>
                    </a:moveTo>
                    <a:cubicBezTo>
                      <a:pt x="25" y="35"/>
                      <a:pt x="28" y="35"/>
                      <a:pt x="30" y="35"/>
                    </a:cubicBezTo>
                    <a:cubicBezTo>
                      <a:pt x="32" y="35"/>
                      <a:pt x="31" y="31"/>
                      <a:pt x="32" y="30"/>
                    </a:cubicBezTo>
                    <a:cubicBezTo>
                      <a:pt x="34" y="32"/>
                      <a:pt x="35" y="35"/>
                      <a:pt x="37" y="37"/>
                    </a:cubicBezTo>
                    <a:cubicBezTo>
                      <a:pt x="36" y="40"/>
                      <a:pt x="28" y="38"/>
                      <a:pt x="23" y="39"/>
                    </a:cubicBezTo>
                    <a:cubicBezTo>
                      <a:pt x="19" y="42"/>
                      <a:pt x="19" y="49"/>
                      <a:pt x="14" y="52"/>
                    </a:cubicBezTo>
                    <a:cubicBezTo>
                      <a:pt x="8" y="49"/>
                      <a:pt x="14" y="44"/>
                      <a:pt x="16" y="39"/>
                    </a:cubicBezTo>
                    <a:cubicBezTo>
                      <a:pt x="13" y="39"/>
                      <a:pt x="11" y="37"/>
                      <a:pt x="10" y="34"/>
                    </a:cubicBezTo>
                    <a:cubicBezTo>
                      <a:pt x="12" y="33"/>
                      <a:pt x="17" y="35"/>
                      <a:pt x="19" y="34"/>
                    </a:cubicBezTo>
                    <a:cubicBezTo>
                      <a:pt x="19" y="31"/>
                      <a:pt x="17" y="31"/>
                      <a:pt x="17" y="28"/>
                    </a:cubicBezTo>
                    <a:cubicBezTo>
                      <a:pt x="18" y="28"/>
                      <a:pt x="20" y="28"/>
                      <a:pt x="21" y="28"/>
                    </a:cubicBezTo>
                    <a:cubicBezTo>
                      <a:pt x="21" y="27"/>
                      <a:pt x="20" y="26"/>
                      <a:pt x="20" y="25"/>
                    </a:cubicBezTo>
                    <a:cubicBezTo>
                      <a:pt x="20" y="23"/>
                      <a:pt x="22" y="24"/>
                      <a:pt x="23" y="24"/>
                    </a:cubicBezTo>
                    <a:cubicBezTo>
                      <a:pt x="24" y="21"/>
                      <a:pt x="21" y="21"/>
                      <a:pt x="20" y="20"/>
                    </a:cubicBezTo>
                    <a:cubicBezTo>
                      <a:pt x="13" y="24"/>
                      <a:pt x="11" y="34"/>
                      <a:pt x="3" y="37"/>
                    </a:cubicBezTo>
                    <a:cubicBezTo>
                      <a:pt x="0" y="36"/>
                      <a:pt x="2" y="33"/>
                      <a:pt x="3" y="30"/>
                    </a:cubicBezTo>
                    <a:cubicBezTo>
                      <a:pt x="10" y="27"/>
                      <a:pt x="16" y="22"/>
                      <a:pt x="16" y="11"/>
                    </a:cubicBezTo>
                    <a:cubicBezTo>
                      <a:pt x="22" y="11"/>
                      <a:pt x="22" y="4"/>
                      <a:pt x="24" y="0"/>
                    </a:cubicBezTo>
                    <a:cubicBezTo>
                      <a:pt x="28" y="1"/>
                      <a:pt x="30" y="7"/>
                      <a:pt x="27" y="10"/>
                    </a:cubicBezTo>
                    <a:cubicBezTo>
                      <a:pt x="34" y="11"/>
                      <a:pt x="32" y="2"/>
                      <a:pt x="37" y="0"/>
                    </a:cubicBezTo>
                    <a:cubicBezTo>
                      <a:pt x="38" y="3"/>
                      <a:pt x="41" y="5"/>
                      <a:pt x="39" y="8"/>
                    </a:cubicBezTo>
                    <a:cubicBezTo>
                      <a:pt x="42" y="9"/>
                      <a:pt x="45" y="10"/>
                      <a:pt x="44" y="15"/>
                    </a:cubicBezTo>
                    <a:cubicBezTo>
                      <a:pt x="41" y="16"/>
                      <a:pt x="37" y="16"/>
                      <a:pt x="35" y="18"/>
                    </a:cubicBezTo>
                    <a:cubicBezTo>
                      <a:pt x="36" y="19"/>
                      <a:pt x="40" y="18"/>
                      <a:pt x="42" y="18"/>
                    </a:cubicBezTo>
                    <a:cubicBezTo>
                      <a:pt x="42" y="19"/>
                      <a:pt x="43" y="20"/>
                      <a:pt x="43" y="22"/>
                    </a:cubicBezTo>
                    <a:cubicBezTo>
                      <a:pt x="40" y="23"/>
                      <a:pt x="35" y="20"/>
                      <a:pt x="31" y="22"/>
                    </a:cubicBezTo>
                    <a:cubicBezTo>
                      <a:pt x="31" y="24"/>
                      <a:pt x="33" y="24"/>
                      <a:pt x="34" y="26"/>
                    </a:cubicBezTo>
                    <a:cubicBezTo>
                      <a:pt x="33" y="27"/>
                      <a:pt x="32" y="28"/>
                      <a:pt x="29" y="28"/>
                    </a:cubicBezTo>
                    <a:cubicBezTo>
                      <a:pt x="29" y="29"/>
                      <a:pt x="30" y="30"/>
                      <a:pt x="31" y="30"/>
                    </a:cubicBezTo>
                    <a:cubicBezTo>
                      <a:pt x="31" y="33"/>
                      <a:pt x="25" y="31"/>
                      <a:pt x="25" y="34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27" y="17"/>
                      <a:pt x="28" y="16"/>
                    </a:cubicBezTo>
                    <a:cubicBezTo>
                      <a:pt x="27" y="13"/>
                      <a:pt x="23" y="13"/>
                      <a:pt x="26" y="9"/>
                    </a:cubicBezTo>
                    <a:cubicBezTo>
                      <a:pt x="20" y="9"/>
                      <a:pt x="21" y="14"/>
                      <a:pt x="23" y="18"/>
                    </a:cubicBezTo>
                    <a:close/>
                    <a:moveTo>
                      <a:pt x="36" y="14"/>
                    </a:moveTo>
                    <a:cubicBezTo>
                      <a:pt x="38" y="14"/>
                      <a:pt x="38" y="13"/>
                      <a:pt x="39" y="13"/>
                    </a:cubicBezTo>
                    <a:cubicBezTo>
                      <a:pt x="39" y="13"/>
                      <a:pt x="39" y="12"/>
                      <a:pt x="39" y="12"/>
                    </a:cubicBezTo>
                    <a:cubicBezTo>
                      <a:pt x="38" y="12"/>
                      <a:pt x="38" y="11"/>
                      <a:pt x="38" y="11"/>
                    </a:cubicBezTo>
                    <a:cubicBezTo>
                      <a:pt x="38" y="13"/>
                      <a:pt x="35" y="12"/>
                      <a:pt x="36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8" name="îṩ1ïḑè">
                <a:extLst>
                  <a:ext uri="{FF2B5EF4-FFF2-40B4-BE49-F238E27FC236}">
                    <a16:creationId xmlns:a16="http://schemas.microsoft.com/office/drawing/2014/main" id="{55188983-C79F-48F0-8E90-7B0D4BC9CE77}"/>
                  </a:ext>
                </a:extLst>
              </p:cNvPr>
              <p:cNvSpPr/>
              <p:nvPr/>
            </p:nvSpPr>
            <p:spPr bwMode="auto">
              <a:xfrm>
                <a:off x="1565275" y="4292600"/>
                <a:ext cx="66675" cy="123825"/>
              </a:xfrm>
              <a:custGeom>
                <a:avLst/>
                <a:gdLst>
                  <a:gd name="T0" fmla="*/ 11 w 21"/>
                  <a:gd name="T1" fmla="*/ 1 h 39"/>
                  <a:gd name="T2" fmla="*/ 13 w 21"/>
                  <a:gd name="T3" fmla="*/ 11 h 39"/>
                  <a:gd name="T4" fmla="*/ 13 w 21"/>
                  <a:gd name="T5" fmla="*/ 8 h 39"/>
                  <a:gd name="T6" fmla="*/ 21 w 21"/>
                  <a:gd name="T7" fmla="*/ 8 h 39"/>
                  <a:gd name="T8" fmla="*/ 14 w 21"/>
                  <a:gd name="T9" fmla="*/ 19 h 39"/>
                  <a:gd name="T10" fmla="*/ 15 w 21"/>
                  <a:gd name="T11" fmla="*/ 28 h 39"/>
                  <a:gd name="T12" fmla="*/ 3 w 21"/>
                  <a:gd name="T13" fmla="*/ 39 h 39"/>
                  <a:gd name="T14" fmla="*/ 10 w 21"/>
                  <a:gd name="T15" fmla="*/ 26 h 39"/>
                  <a:gd name="T16" fmla="*/ 6 w 21"/>
                  <a:gd name="T17" fmla="*/ 32 h 39"/>
                  <a:gd name="T18" fmla="*/ 0 w 21"/>
                  <a:gd name="T19" fmla="*/ 28 h 39"/>
                  <a:gd name="T20" fmla="*/ 9 w 21"/>
                  <a:gd name="T21" fmla="*/ 18 h 39"/>
                  <a:gd name="T22" fmla="*/ 3 w 21"/>
                  <a:gd name="T23" fmla="*/ 1 h 39"/>
                  <a:gd name="T24" fmla="*/ 11 w 21"/>
                  <a:gd name="T2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39">
                    <a:moveTo>
                      <a:pt x="11" y="1"/>
                    </a:moveTo>
                    <a:cubicBezTo>
                      <a:pt x="13" y="3"/>
                      <a:pt x="11" y="9"/>
                      <a:pt x="13" y="11"/>
                    </a:cubicBezTo>
                    <a:cubicBezTo>
                      <a:pt x="15" y="10"/>
                      <a:pt x="13" y="9"/>
                      <a:pt x="13" y="8"/>
                    </a:cubicBezTo>
                    <a:cubicBezTo>
                      <a:pt x="16" y="8"/>
                      <a:pt x="19" y="6"/>
                      <a:pt x="21" y="8"/>
                    </a:cubicBezTo>
                    <a:cubicBezTo>
                      <a:pt x="20" y="12"/>
                      <a:pt x="15" y="14"/>
                      <a:pt x="14" y="19"/>
                    </a:cubicBezTo>
                    <a:cubicBezTo>
                      <a:pt x="13" y="22"/>
                      <a:pt x="15" y="25"/>
                      <a:pt x="15" y="28"/>
                    </a:cubicBezTo>
                    <a:cubicBezTo>
                      <a:pt x="14" y="35"/>
                      <a:pt x="10" y="38"/>
                      <a:pt x="3" y="39"/>
                    </a:cubicBezTo>
                    <a:cubicBezTo>
                      <a:pt x="4" y="34"/>
                      <a:pt x="13" y="33"/>
                      <a:pt x="10" y="26"/>
                    </a:cubicBezTo>
                    <a:cubicBezTo>
                      <a:pt x="7" y="27"/>
                      <a:pt x="8" y="31"/>
                      <a:pt x="6" y="32"/>
                    </a:cubicBezTo>
                    <a:cubicBezTo>
                      <a:pt x="3" y="32"/>
                      <a:pt x="1" y="30"/>
                      <a:pt x="0" y="28"/>
                    </a:cubicBezTo>
                    <a:cubicBezTo>
                      <a:pt x="3" y="25"/>
                      <a:pt x="7" y="22"/>
                      <a:pt x="9" y="18"/>
                    </a:cubicBezTo>
                    <a:cubicBezTo>
                      <a:pt x="7" y="12"/>
                      <a:pt x="4" y="7"/>
                      <a:pt x="3" y="1"/>
                    </a:cubicBezTo>
                    <a:cubicBezTo>
                      <a:pt x="5" y="0"/>
                      <a:pt x="9" y="1"/>
                      <a:pt x="11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9" name="íśḻîḍé">
                <a:extLst>
                  <a:ext uri="{FF2B5EF4-FFF2-40B4-BE49-F238E27FC236}">
                    <a16:creationId xmlns:a16="http://schemas.microsoft.com/office/drawing/2014/main" id="{F464436D-B83D-42E7-B41C-FBCA3548BC50}"/>
                  </a:ext>
                </a:extLst>
              </p:cNvPr>
              <p:cNvSpPr/>
              <p:nvPr/>
            </p:nvSpPr>
            <p:spPr bwMode="auto">
              <a:xfrm>
                <a:off x="969963" y="4359275"/>
                <a:ext cx="61913" cy="31750"/>
              </a:xfrm>
              <a:custGeom>
                <a:avLst/>
                <a:gdLst>
                  <a:gd name="T0" fmla="*/ 0 w 20"/>
                  <a:gd name="T1" fmla="*/ 9 h 10"/>
                  <a:gd name="T2" fmla="*/ 15 w 20"/>
                  <a:gd name="T3" fmla="*/ 0 h 10"/>
                  <a:gd name="T4" fmla="*/ 0 w 20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0">
                    <a:moveTo>
                      <a:pt x="0" y="9"/>
                    </a:moveTo>
                    <a:cubicBezTo>
                      <a:pt x="3" y="4"/>
                      <a:pt x="10" y="0"/>
                      <a:pt x="15" y="0"/>
                    </a:cubicBezTo>
                    <a:cubicBezTo>
                      <a:pt x="20" y="10"/>
                      <a:pt x="5" y="6"/>
                      <a:pt x="0" y="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80" name="íśļiḍè">
                <a:extLst>
                  <a:ext uri="{FF2B5EF4-FFF2-40B4-BE49-F238E27FC236}">
                    <a16:creationId xmlns:a16="http://schemas.microsoft.com/office/drawing/2014/main" id="{1E4A3574-20AD-4688-9F5F-90B47F663004}"/>
                  </a:ext>
                </a:extLst>
              </p:cNvPr>
              <p:cNvSpPr/>
              <p:nvPr/>
            </p:nvSpPr>
            <p:spPr bwMode="auto">
              <a:xfrm>
                <a:off x="1260475" y="4356100"/>
                <a:ext cx="155575" cy="155575"/>
              </a:xfrm>
              <a:custGeom>
                <a:avLst/>
                <a:gdLst>
                  <a:gd name="T0" fmla="*/ 26 w 49"/>
                  <a:gd name="T1" fmla="*/ 0 h 49"/>
                  <a:gd name="T2" fmla="*/ 36 w 49"/>
                  <a:gd name="T3" fmla="*/ 6 h 49"/>
                  <a:gd name="T4" fmla="*/ 30 w 49"/>
                  <a:gd name="T5" fmla="*/ 18 h 49"/>
                  <a:gd name="T6" fmla="*/ 33 w 49"/>
                  <a:gd name="T7" fmla="*/ 28 h 49"/>
                  <a:gd name="T8" fmla="*/ 49 w 49"/>
                  <a:gd name="T9" fmla="*/ 32 h 49"/>
                  <a:gd name="T10" fmla="*/ 39 w 49"/>
                  <a:gd name="T11" fmla="*/ 40 h 49"/>
                  <a:gd name="T12" fmla="*/ 32 w 49"/>
                  <a:gd name="T13" fmla="*/ 36 h 49"/>
                  <a:gd name="T14" fmla="*/ 24 w 49"/>
                  <a:gd name="T15" fmla="*/ 46 h 49"/>
                  <a:gd name="T16" fmla="*/ 21 w 49"/>
                  <a:gd name="T17" fmla="*/ 45 h 49"/>
                  <a:gd name="T18" fmla="*/ 18 w 49"/>
                  <a:gd name="T19" fmla="*/ 49 h 49"/>
                  <a:gd name="T20" fmla="*/ 9 w 49"/>
                  <a:gd name="T21" fmla="*/ 46 h 49"/>
                  <a:gd name="T22" fmla="*/ 14 w 49"/>
                  <a:gd name="T23" fmla="*/ 42 h 49"/>
                  <a:gd name="T24" fmla="*/ 13 w 49"/>
                  <a:gd name="T25" fmla="*/ 31 h 49"/>
                  <a:gd name="T26" fmla="*/ 7 w 49"/>
                  <a:gd name="T27" fmla="*/ 42 h 49"/>
                  <a:gd name="T28" fmla="*/ 0 w 49"/>
                  <a:gd name="T29" fmla="*/ 41 h 49"/>
                  <a:gd name="T30" fmla="*/ 11 w 49"/>
                  <a:gd name="T31" fmla="*/ 21 h 49"/>
                  <a:gd name="T32" fmla="*/ 6 w 49"/>
                  <a:gd name="T33" fmla="*/ 18 h 49"/>
                  <a:gd name="T34" fmla="*/ 11 w 49"/>
                  <a:gd name="T35" fmla="*/ 13 h 49"/>
                  <a:gd name="T36" fmla="*/ 10 w 49"/>
                  <a:gd name="T37" fmla="*/ 5 h 49"/>
                  <a:gd name="T38" fmla="*/ 20 w 49"/>
                  <a:gd name="T39" fmla="*/ 10 h 49"/>
                  <a:gd name="T40" fmla="*/ 17 w 49"/>
                  <a:gd name="T41" fmla="*/ 16 h 49"/>
                  <a:gd name="T42" fmla="*/ 27 w 49"/>
                  <a:gd name="T43" fmla="*/ 8 h 49"/>
                  <a:gd name="T44" fmla="*/ 26 w 49"/>
                  <a:gd name="T45" fmla="*/ 0 h 49"/>
                  <a:gd name="T46" fmla="*/ 17 w 49"/>
                  <a:gd name="T47" fmla="*/ 20 h 49"/>
                  <a:gd name="T48" fmla="*/ 19 w 49"/>
                  <a:gd name="T49" fmla="*/ 42 h 49"/>
                  <a:gd name="T50" fmla="*/ 27 w 49"/>
                  <a:gd name="T51" fmla="*/ 32 h 49"/>
                  <a:gd name="T52" fmla="*/ 23 w 49"/>
                  <a:gd name="T53" fmla="*/ 27 h 49"/>
                  <a:gd name="T54" fmla="*/ 30 w 49"/>
                  <a:gd name="T55" fmla="*/ 24 h 49"/>
                  <a:gd name="T56" fmla="*/ 25 w 49"/>
                  <a:gd name="T57" fmla="*/ 21 h 49"/>
                  <a:gd name="T58" fmla="*/ 25 w 49"/>
                  <a:gd name="T59" fmla="*/ 16 h 49"/>
                  <a:gd name="T60" fmla="*/ 17 w 49"/>
                  <a:gd name="T61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" h="49">
                    <a:moveTo>
                      <a:pt x="26" y="0"/>
                    </a:moveTo>
                    <a:cubicBezTo>
                      <a:pt x="31" y="0"/>
                      <a:pt x="34" y="2"/>
                      <a:pt x="36" y="6"/>
                    </a:cubicBezTo>
                    <a:cubicBezTo>
                      <a:pt x="32" y="8"/>
                      <a:pt x="31" y="13"/>
                      <a:pt x="30" y="18"/>
                    </a:cubicBezTo>
                    <a:cubicBezTo>
                      <a:pt x="35" y="18"/>
                      <a:pt x="37" y="24"/>
                      <a:pt x="33" y="28"/>
                    </a:cubicBezTo>
                    <a:cubicBezTo>
                      <a:pt x="35" y="33"/>
                      <a:pt x="43" y="33"/>
                      <a:pt x="49" y="32"/>
                    </a:cubicBezTo>
                    <a:cubicBezTo>
                      <a:pt x="46" y="36"/>
                      <a:pt x="42" y="37"/>
                      <a:pt x="39" y="40"/>
                    </a:cubicBezTo>
                    <a:cubicBezTo>
                      <a:pt x="36" y="39"/>
                      <a:pt x="34" y="37"/>
                      <a:pt x="32" y="36"/>
                    </a:cubicBezTo>
                    <a:cubicBezTo>
                      <a:pt x="29" y="39"/>
                      <a:pt x="27" y="43"/>
                      <a:pt x="24" y="46"/>
                    </a:cubicBezTo>
                    <a:cubicBezTo>
                      <a:pt x="22" y="46"/>
                      <a:pt x="21" y="46"/>
                      <a:pt x="21" y="45"/>
                    </a:cubicBezTo>
                    <a:cubicBezTo>
                      <a:pt x="19" y="46"/>
                      <a:pt x="19" y="48"/>
                      <a:pt x="18" y="49"/>
                    </a:cubicBezTo>
                    <a:cubicBezTo>
                      <a:pt x="15" y="48"/>
                      <a:pt x="13" y="46"/>
                      <a:pt x="9" y="46"/>
                    </a:cubicBezTo>
                    <a:cubicBezTo>
                      <a:pt x="9" y="43"/>
                      <a:pt x="13" y="44"/>
                      <a:pt x="14" y="42"/>
                    </a:cubicBezTo>
                    <a:cubicBezTo>
                      <a:pt x="14" y="39"/>
                      <a:pt x="13" y="35"/>
                      <a:pt x="13" y="31"/>
                    </a:cubicBezTo>
                    <a:cubicBezTo>
                      <a:pt x="9" y="34"/>
                      <a:pt x="10" y="40"/>
                      <a:pt x="7" y="42"/>
                    </a:cubicBezTo>
                    <a:cubicBezTo>
                      <a:pt x="4" y="43"/>
                      <a:pt x="3" y="41"/>
                      <a:pt x="0" y="41"/>
                    </a:cubicBezTo>
                    <a:cubicBezTo>
                      <a:pt x="4" y="35"/>
                      <a:pt x="10" y="30"/>
                      <a:pt x="11" y="21"/>
                    </a:cubicBezTo>
                    <a:cubicBezTo>
                      <a:pt x="10" y="20"/>
                      <a:pt x="6" y="21"/>
                      <a:pt x="6" y="18"/>
                    </a:cubicBezTo>
                    <a:cubicBezTo>
                      <a:pt x="6" y="15"/>
                      <a:pt x="10" y="16"/>
                      <a:pt x="11" y="13"/>
                    </a:cubicBezTo>
                    <a:cubicBezTo>
                      <a:pt x="11" y="10"/>
                      <a:pt x="9" y="8"/>
                      <a:pt x="10" y="5"/>
                    </a:cubicBezTo>
                    <a:cubicBezTo>
                      <a:pt x="16" y="5"/>
                      <a:pt x="17" y="8"/>
                      <a:pt x="20" y="10"/>
                    </a:cubicBezTo>
                    <a:cubicBezTo>
                      <a:pt x="20" y="14"/>
                      <a:pt x="17" y="13"/>
                      <a:pt x="17" y="16"/>
                    </a:cubicBezTo>
                    <a:cubicBezTo>
                      <a:pt x="20" y="16"/>
                      <a:pt x="24" y="11"/>
                      <a:pt x="27" y="8"/>
                    </a:cubicBezTo>
                    <a:cubicBezTo>
                      <a:pt x="27" y="5"/>
                      <a:pt x="25" y="3"/>
                      <a:pt x="26" y="0"/>
                    </a:cubicBezTo>
                    <a:close/>
                    <a:moveTo>
                      <a:pt x="17" y="20"/>
                    </a:moveTo>
                    <a:cubicBezTo>
                      <a:pt x="17" y="28"/>
                      <a:pt x="18" y="35"/>
                      <a:pt x="19" y="42"/>
                    </a:cubicBezTo>
                    <a:cubicBezTo>
                      <a:pt x="24" y="41"/>
                      <a:pt x="26" y="37"/>
                      <a:pt x="27" y="32"/>
                    </a:cubicBezTo>
                    <a:cubicBezTo>
                      <a:pt x="26" y="30"/>
                      <a:pt x="24" y="29"/>
                      <a:pt x="23" y="27"/>
                    </a:cubicBezTo>
                    <a:cubicBezTo>
                      <a:pt x="26" y="25"/>
                      <a:pt x="30" y="30"/>
                      <a:pt x="30" y="24"/>
                    </a:cubicBezTo>
                    <a:cubicBezTo>
                      <a:pt x="27" y="25"/>
                      <a:pt x="25" y="24"/>
                      <a:pt x="25" y="21"/>
                    </a:cubicBezTo>
                    <a:cubicBezTo>
                      <a:pt x="24" y="20"/>
                      <a:pt x="28" y="16"/>
                      <a:pt x="25" y="16"/>
                    </a:cubicBezTo>
                    <a:cubicBezTo>
                      <a:pt x="24" y="19"/>
                      <a:pt x="20" y="19"/>
                      <a:pt x="17" y="2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81" name="iŝļïḍè">
                <a:extLst>
                  <a:ext uri="{FF2B5EF4-FFF2-40B4-BE49-F238E27FC236}">
                    <a16:creationId xmlns:a16="http://schemas.microsoft.com/office/drawing/2014/main" id="{FAF9744D-49C7-40B8-872A-E714845A825C}"/>
                  </a:ext>
                </a:extLst>
              </p:cNvPr>
              <p:cNvSpPr/>
              <p:nvPr/>
            </p:nvSpPr>
            <p:spPr bwMode="auto">
              <a:xfrm>
                <a:off x="1616075" y="4356100"/>
                <a:ext cx="55563" cy="25400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8 h 8"/>
                  <a:gd name="T4" fmla="*/ 0 w 18"/>
                  <a:gd name="T5" fmla="*/ 1 h 8"/>
                  <a:gd name="T6" fmla="*/ 16 w 1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8" y="2"/>
                      <a:pt x="12" y="6"/>
                      <a:pt x="11" y="8"/>
                    </a:cubicBezTo>
                    <a:cubicBezTo>
                      <a:pt x="5" y="8"/>
                      <a:pt x="1" y="5"/>
                      <a:pt x="0" y="1"/>
                    </a:cubicBezTo>
                    <a:cubicBezTo>
                      <a:pt x="5" y="3"/>
                      <a:pt x="12" y="3"/>
                      <a:pt x="16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82" name="íṩ1îḑè">
                <a:extLst>
                  <a:ext uri="{FF2B5EF4-FFF2-40B4-BE49-F238E27FC236}">
                    <a16:creationId xmlns:a16="http://schemas.microsoft.com/office/drawing/2014/main" id="{65F6880E-6A4C-45AA-86F0-70AED2DA2FA1}"/>
                  </a:ext>
                </a:extLst>
              </p:cNvPr>
              <p:cNvSpPr/>
              <p:nvPr/>
            </p:nvSpPr>
            <p:spPr bwMode="auto">
              <a:xfrm>
                <a:off x="938213" y="4359275"/>
                <a:ext cx="144463" cy="168275"/>
              </a:xfrm>
              <a:custGeom>
                <a:avLst/>
                <a:gdLst>
                  <a:gd name="T0" fmla="*/ 35 w 46"/>
                  <a:gd name="T1" fmla="*/ 0 h 53"/>
                  <a:gd name="T2" fmla="*/ 40 w 46"/>
                  <a:gd name="T3" fmla="*/ 4 h 53"/>
                  <a:gd name="T4" fmla="*/ 37 w 46"/>
                  <a:gd name="T5" fmla="*/ 22 h 53"/>
                  <a:gd name="T6" fmla="*/ 41 w 46"/>
                  <a:gd name="T7" fmla="*/ 18 h 53"/>
                  <a:gd name="T8" fmla="*/ 36 w 46"/>
                  <a:gd name="T9" fmla="*/ 28 h 53"/>
                  <a:gd name="T10" fmla="*/ 27 w 46"/>
                  <a:gd name="T11" fmla="*/ 53 h 53"/>
                  <a:gd name="T12" fmla="*/ 31 w 46"/>
                  <a:gd name="T13" fmla="*/ 32 h 53"/>
                  <a:gd name="T14" fmla="*/ 23 w 46"/>
                  <a:gd name="T15" fmla="*/ 34 h 53"/>
                  <a:gd name="T16" fmla="*/ 25 w 46"/>
                  <a:gd name="T17" fmla="*/ 22 h 53"/>
                  <a:gd name="T18" fmla="*/ 14 w 46"/>
                  <a:gd name="T19" fmla="*/ 38 h 53"/>
                  <a:gd name="T20" fmla="*/ 11 w 46"/>
                  <a:gd name="T21" fmla="*/ 34 h 53"/>
                  <a:gd name="T22" fmla="*/ 6 w 46"/>
                  <a:gd name="T23" fmla="*/ 36 h 53"/>
                  <a:gd name="T24" fmla="*/ 9 w 46"/>
                  <a:gd name="T25" fmla="*/ 26 h 53"/>
                  <a:gd name="T26" fmla="*/ 12 w 46"/>
                  <a:gd name="T27" fmla="*/ 28 h 53"/>
                  <a:gd name="T28" fmla="*/ 14 w 46"/>
                  <a:gd name="T29" fmla="*/ 20 h 53"/>
                  <a:gd name="T30" fmla="*/ 6 w 46"/>
                  <a:gd name="T31" fmla="*/ 24 h 53"/>
                  <a:gd name="T32" fmla="*/ 0 w 46"/>
                  <a:gd name="T33" fmla="*/ 22 h 53"/>
                  <a:gd name="T34" fmla="*/ 18 w 46"/>
                  <a:gd name="T35" fmla="*/ 9 h 53"/>
                  <a:gd name="T36" fmla="*/ 22 w 46"/>
                  <a:gd name="T37" fmla="*/ 15 h 53"/>
                  <a:gd name="T38" fmla="*/ 18 w 46"/>
                  <a:gd name="T39" fmla="*/ 23 h 53"/>
                  <a:gd name="T40" fmla="*/ 26 w 46"/>
                  <a:gd name="T41" fmla="*/ 17 h 53"/>
                  <a:gd name="T42" fmla="*/ 24 w 46"/>
                  <a:gd name="T43" fmla="*/ 7 h 53"/>
                  <a:gd name="T44" fmla="*/ 29 w 46"/>
                  <a:gd name="T45" fmla="*/ 26 h 53"/>
                  <a:gd name="T46" fmla="*/ 35 w 46"/>
                  <a:gd name="T4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53">
                    <a:moveTo>
                      <a:pt x="35" y="0"/>
                    </a:moveTo>
                    <a:cubicBezTo>
                      <a:pt x="38" y="0"/>
                      <a:pt x="39" y="3"/>
                      <a:pt x="40" y="4"/>
                    </a:cubicBezTo>
                    <a:cubicBezTo>
                      <a:pt x="40" y="11"/>
                      <a:pt x="37" y="15"/>
                      <a:pt x="37" y="22"/>
                    </a:cubicBezTo>
                    <a:cubicBezTo>
                      <a:pt x="40" y="22"/>
                      <a:pt x="40" y="19"/>
                      <a:pt x="41" y="18"/>
                    </a:cubicBezTo>
                    <a:cubicBezTo>
                      <a:pt x="46" y="23"/>
                      <a:pt x="39" y="26"/>
                      <a:pt x="36" y="28"/>
                    </a:cubicBezTo>
                    <a:cubicBezTo>
                      <a:pt x="33" y="37"/>
                      <a:pt x="35" y="50"/>
                      <a:pt x="27" y="53"/>
                    </a:cubicBezTo>
                    <a:cubicBezTo>
                      <a:pt x="27" y="45"/>
                      <a:pt x="29" y="38"/>
                      <a:pt x="31" y="32"/>
                    </a:cubicBezTo>
                    <a:cubicBezTo>
                      <a:pt x="27" y="31"/>
                      <a:pt x="27" y="34"/>
                      <a:pt x="23" y="34"/>
                    </a:cubicBezTo>
                    <a:cubicBezTo>
                      <a:pt x="19" y="30"/>
                      <a:pt x="28" y="27"/>
                      <a:pt x="25" y="22"/>
                    </a:cubicBezTo>
                    <a:cubicBezTo>
                      <a:pt x="19" y="25"/>
                      <a:pt x="16" y="31"/>
                      <a:pt x="14" y="38"/>
                    </a:cubicBezTo>
                    <a:cubicBezTo>
                      <a:pt x="12" y="38"/>
                      <a:pt x="10" y="36"/>
                      <a:pt x="11" y="34"/>
                    </a:cubicBezTo>
                    <a:cubicBezTo>
                      <a:pt x="8" y="33"/>
                      <a:pt x="8" y="38"/>
                      <a:pt x="6" y="36"/>
                    </a:cubicBezTo>
                    <a:cubicBezTo>
                      <a:pt x="2" y="33"/>
                      <a:pt x="7" y="28"/>
                      <a:pt x="9" y="26"/>
                    </a:cubicBezTo>
                    <a:cubicBezTo>
                      <a:pt x="11" y="26"/>
                      <a:pt x="10" y="29"/>
                      <a:pt x="12" y="28"/>
                    </a:cubicBezTo>
                    <a:cubicBezTo>
                      <a:pt x="13" y="26"/>
                      <a:pt x="13" y="22"/>
                      <a:pt x="14" y="20"/>
                    </a:cubicBezTo>
                    <a:cubicBezTo>
                      <a:pt x="12" y="19"/>
                      <a:pt x="8" y="22"/>
                      <a:pt x="6" y="24"/>
                    </a:cubicBezTo>
                    <a:cubicBezTo>
                      <a:pt x="3" y="25"/>
                      <a:pt x="2" y="23"/>
                      <a:pt x="0" y="22"/>
                    </a:cubicBezTo>
                    <a:cubicBezTo>
                      <a:pt x="5" y="17"/>
                      <a:pt x="15" y="17"/>
                      <a:pt x="18" y="9"/>
                    </a:cubicBezTo>
                    <a:cubicBezTo>
                      <a:pt x="21" y="10"/>
                      <a:pt x="21" y="12"/>
                      <a:pt x="22" y="15"/>
                    </a:cubicBezTo>
                    <a:cubicBezTo>
                      <a:pt x="21" y="18"/>
                      <a:pt x="18" y="19"/>
                      <a:pt x="18" y="23"/>
                    </a:cubicBezTo>
                    <a:cubicBezTo>
                      <a:pt x="22" y="22"/>
                      <a:pt x="25" y="20"/>
                      <a:pt x="26" y="17"/>
                    </a:cubicBezTo>
                    <a:cubicBezTo>
                      <a:pt x="26" y="13"/>
                      <a:pt x="23" y="10"/>
                      <a:pt x="24" y="7"/>
                    </a:cubicBezTo>
                    <a:cubicBezTo>
                      <a:pt x="33" y="8"/>
                      <a:pt x="27" y="20"/>
                      <a:pt x="29" y="26"/>
                    </a:cubicBezTo>
                    <a:cubicBezTo>
                      <a:pt x="36" y="22"/>
                      <a:pt x="33" y="9"/>
                      <a:pt x="35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83" name="i$ḻíḑé">
                <a:extLst>
                  <a:ext uri="{FF2B5EF4-FFF2-40B4-BE49-F238E27FC236}">
                    <a16:creationId xmlns:a16="http://schemas.microsoft.com/office/drawing/2014/main" id="{60FDCA59-7FF3-4E5D-8AFD-7ECE7CAA6D14}"/>
                  </a:ext>
                </a:extLst>
              </p:cNvPr>
              <p:cNvSpPr/>
              <p:nvPr/>
            </p:nvSpPr>
            <p:spPr bwMode="auto">
              <a:xfrm>
                <a:off x="322263" y="2597150"/>
                <a:ext cx="1673225" cy="1670050"/>
              </a:xfrm>
              <a:custGeom>
                <a:avLst/>
                <a:gdLst>
                  <a:gd name="T0" fmla="*/ 443 w 528"/>
                  <a:gd name="T1" fmla="*/ 75 h 527"/>
                  <a:gd name="T2" fmla="*/ 453 w 528"/>
                  <a:gd name="T3" fmla="*/ 442 h 527"/>
                  <a:gd name="T4" fmla="*/ 86 w 528"/>
                  <a:gd name="T5" fmla="*/ 453 h 527"/>
                  <a:gd name="T6" fmla="*/ 74 w 528"/>
                  <a:gd name="T7" fmla="*/ 85 h 527"/>
                  <a:gd name="T8" fmla="*/ 170 w 528"/>
                  <a:gd name="T9" fmla="*/ 111 h 527"/>
                  <a:gd name="T10" fmla="*/ 276 w 528"/>
                  <a:gd name="T11" fmla="*/ 111 h 527"/>
                  <a:gd name="T12" fmla="*/ 328 w 528"/>
                  <a:gd name="T13" fmla="*/ 109 h 527"/>
                  <a:gd name="T14" fmla="*/ 159 w 528"/>
                  <a:gd name="T15" fmla="*/ 50 h 527"/>
                  <a:gd name="T16" fmla="*/ 182 w 528"/>
                  <a:gd name="T17" fmla="*/ 144 h 527"/>
                  <a:gd name="T18" fmla="*/ 244 w 528"/>
                  <a:gd name="T19" fmla="*/ 133 h 527"/>
                  <a:gd name="T20" fmla="*/ 176 w 528"/>
                  <a:gd name="T21" fmla="*/ 188 h 527"/>
                  <a:gd name="T22" fmla="*/ 131 w 528"/>
                  <a:gd name="T23" fmla="*/ 232 h 527"/>
                  <a:gd name="T24" fmla="*/ 185 w 528"/>
                  <a:gd name="T25" fmla="*/ 218 h 527"/>
                  <a:gd name="T26" fmla="*/ 240 w 528"/>
                  <a:gd name="T27" fmla="*/ 130 h 527"/>
                  <a:gd name="T28" fmla="*/ 262 w 528"/>
                  <a:gd name="T29" fmla="*/ 176 h 527"/>
                  <a:gd name="T30" fmla="*/ 154 w 528"/>
                  <a:gd name="T31" fmla="*/ 246 h 527"/>
                  <a:gd name="T32" fmla="*/ 127 w 528"/>
                  <a:gd name="T33" fmla="*/ 241 h 527"/>
                  <a:gd name="T34" fmla="*/ 198 w 528"/>
                  <a:gd name="T35" fmla="*/ 258 h 527"/>
                  <a:gd name="T36" fmla="*/ 294 w 528"/>
                  <a:gd name="T37" fmla="*/ 150 h 527"/>
                  <a:gd name="T38" fmla="*/ 262 w 528"/>
                  <a:gd name="T39" fmla="*/ 176 h 527"/>
                  <a:gd name="T40" fmla="*/ 290 w 528"/>
                  <a:gd name="T41" fmla="*/ 203 h 527"/>
                  <a:gd name="T42" fmla="*/ 153 w 528"/>
                  <a:gd name="T43" fmla="*/ 284 h 527"/>
                  <a:gd name="T44" fmla="*/ 164 w 528"/>
                  <a:gd name="T45" fmla="*/ 311 h 527"/>
                  <a:gd name="T46" fmla="*/ 299 w 528"/>
                  <a:gd name="T47" fmla="*/ 216 h 527"/>
                  <a:gd name="T48" fmla="*/ 313 w 528"/>
                  <a:gd name="T49" fmla="*/ 140 h 527"/>
                  <a:gd name="T50" fmla="*/ 317 w 528"/>
                  <a:gd name="T51" fmla="*/ 158 h 527"/>
                  <a:gd name="T52" fmla="*/ 227 w 528"/>
                  <a:gd name="T53" fmla="*/ 294 h 527"/>
                  <a:gd name="T54" fmla="*/ 133 w 528"/>
                  <a:gd name="T55" fmla="*/ 306 h 527"/>
                  <a:gd name="T56" fmla="*/ 178 w 528"/>
                  <a:gd name="T57" fmla="*/ 366 h 527"/>
                  <a:gd name="T58" fmla="*/ 336 w 528"/>
                  <a:gd name="T59" fmla="*/ 342 h 527"/>
                  <a:gd name="T60" fmla="*/ 385 w 528"/>
                  <a:gd name="T61" fmla="*/ 232 h 527"/>
                  <a:gd name="T62" fmla="*/ 314 w 528"/>
                  <a:gd name="T63" fmla="*/ 338 h 527"/>
                  <a:gd name="T64" fmla="*/ 273 w 528"/>
                  <a:gd name="T65" fmla="*/ 355 h 527"/>
                  <a:gd name="T66" fmla="*/ 373 w 528"/>
                  <a:gd name="T67" fmla="*/ 197 h 527"/>
                  <a:gd name="T68" fmla="*/ 351 w 528"/>
                  <a:gd name="T69" fmla="*/ 269 h 527"/>
                  <a:gd name="T70" fmla="*/ 209 w 528"/>
                  <a:gd name="T71" fmla="*/ 358 h 527"/>
                  <a:gd name="T72" fmla="*/ 258 w 528"/>
                  <a:gd name="T73" fmla="*/ 334 h 527"/>
                  <a:gd name="T74" fmla="*/ 360 w 528"/>
                  <a:gd name="T75" fmla="*/ 177 h 527"/>
                  <a:gd name="T76" fmla="*/ 245 w 528"/>
                  <a:gd name="T77" fmla="*/ 318 h 527"/>
                  <a:gd name="T78" fmla="*/ 148 w 528"/>
                  <a:gd name="T79" fmla="*/ 331 h 527"/>
                  <a:gd name="T80" fmla="*/ 322 w 528"/>
                  <a:gd name="T81" fmla="*/ 239 h 527"/>
                  <a:gd name="T82" fmla="*/ 337 w 528"/>
                  <a:gd name="T83" fmla="*/ 154 h 527"/>
                  <a:gd name="T84" fmla="*/ 328 w 528"/>
                  <a:gd name="T85" fmla="*/ 355 h 527"/>
                  <a:gd name="T86" fmla="*/ 337 w 528"/>
                  <a:gd name="T87" fmla="*/ 366 h 527"/>
                  <a:gd name="T88" fmla="*/ 328 w 528"/>
                  <a:gd name="T89" fmla="*/ 355 h 527"/>
                  <a:gd name="T90" fmla="*/ 318 w 528"/>
                  <a:gd name="T91" fmla="*/ 430 h 527"/>
                  <a:gd name="T92" fmla="*/ 67 w 528"/>
                  <a:gd name="T93" fmla="*/ 325 h 527"/>
                  <a:gd name="T94" fmla="*/ 99 w 528"/>
                  <a:gd name="T95" fmla="*/ 352 h 527"/>
                  <a:gd name="T96" fmla="*/ 322 w 528"/>
                  <a:gd name="T97" fmla="*/ 469 h 527"/>
                  <a:gd name="T98" fmla="*/ 375 w 528"/>
                  <a:gd name="T99" fmla="*/ 417 h 527"/>
                  <a:gd name="T100" fmla="*/ 357 w 528"/>
                  <a:gd name="T101" fmla="*/ 418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28" h="527">
                    <a:moveTo>
                      <a:pt x="253" y="4"/>
                    </a:moveTo>
                    <a:cubicBezTo>
                      <a:pt x="336" y="0"/>
                      <a:pt x="401" y="34"/>
                      <a:pt x="443" y="75"/>
                    </a:cubicBezTo>
                    <a:cubicBezTo>
                      <a:pt x="486" y="116"/>
                      <a:pt x="521" y="172"/>
                      <a:pt x="524" y="253"/>
                    </a:cubicBezTo>
                    <a:cubicBezTo>
                      <a:pt x="528" y="336"/>
                      <a:pt x="493" y="399"/>
                      <a:pt x="453" y="442"/>
                    </a:cubicBezTo>
                    <a:cubicBezTo>
                      <a:pt x="411" y="487"/>
                      <a:pt x="351" y="519"/>
                      <a:pt x="274" y="523"/>
                    </a:cubicBezTo>
                    <a:cubicBezTo>
                      <a:pt x="192" y="527"/>
                      <a:pt x="128" y="493"/>
                      <a:pt x="86" y="453"/>
                    </a:cubicBezTo>
                    <a:cubicBezTo>
                      <a:pt x="41" y="410"/>
                      <a:pt x="8" y="353"/>
                      <a:pt x="4" y="274"/>
                    </a:cubicBezTo>
                    <a:cubicBezTo>
                      <a:pt x="0" y="191"/>
                      <a:pt x="34" y="128"/>
                      <a:pt x="74" y="85"/>
                    </a:cubicBezTo>
                    <a:cubicBezTo>
                      <a:pt x="114" y="42"/>
                      <a:pt x="173" y="7"/>
                      <a:pt x="253" y="4"/>
                    </a:cubicBezTo>
                    <a:close/>
                    <a:moveTo>
                      <a:pt x="170" y="111"/>
                    </a:moveTo>
                    <a:cubicBezTo>
                      <a:pt x="172" y="99"/>
                      <a:pt x="187" y="95"/>
                      <a:pt x="202" y="96"/>
                    </a:cubicBezTo>
                    <a:cubicBezTo>
                      <a:pt x="226" y="96"/>
                      <a:pt x="253" y="103"/>
                      <a:pt x="276" y="111"/>
                    </a:cubicBezTo>
                    <a:cubicBezTo>
                      <a:pt x="344" y="132"/>
                      <a:pt x="414" y="166"/>
                      <a:pt x="462" y="201"/>
                    </a:cubicBezTo>
                    <a:cubicBezTo>
                      <a:pt x="424" y="169"/>
                      <a:pt x="377" y="136"/>
                      <a:pt x="328" y="109"/>
                    </a:cubicBezTo>
                    <a:cubicBezTo>
                      <a:pt x="292" y="88"/>
                      <a:pt x="254" y="69"/>
                      <a:pt x="209" y="58"/>
                    </a:cubicBezTo>
                    <a:cubicBezTo>
                      <a:pt x="193" y="54"/>
                      <a:pt x="176" y="49"/>
                      <a:pt x="159" y="50"/>
                    </a:cubicBezTo>
                    <a:cubicBezTo>
                      <a:pt x="143" y="51"/>
                      <a:pt x="130" y="58"/>
                      <a:pt x="134" y="75"/>
                    </a:cubicBezTo>
                    <a:cubicBezTo>
                      <a:pt x="140" y="102"/>
                      <a:pt x="168" y="128"/>
                      <a:pt x="182" y="144"/>
                    </a:cubicBezTo>
                    <a:cubicBezTo>
                      <a:pt x="177" y="134"/>
                      <a:pt x="168" y="126"/>
                      <a:pt x="170" y="111"/>
                    </a:cubicBezTo>
                    <a:close/>
                    <a:moveTo>
                      <a:pt x="244" y="133"/>
                    </a:moveTo>
                    <a:cubicBezTo>
                      <a:pt x="243" y="140"/>
                      <a:pt x="238" y="147"/>
                      <a:pt x="233" y="152"/>
                    </a:cubicBezTo>
                    <a:cubicBezTo>
                      <a:pt x="219" y="166"/>
                      <a:pt x="197" y="179"/>
                      <a:pt x="176" y="188"/>
                    </a:cubicBezTo>
                    <a:cubicBezTo>
                      <a:pt x="167" y="192"/>
                      <a:pt x="149" y="201"/>
                      <a:pt x="146" y="189"/>
                    </a:cubicBezTo>
                    <a:cubicBezTo>
                      <a:pt x="140" y="201"/>
                      <a:pt x="129" y="213"/>
                      <a:pt x="131" y="232"/>
                    </a:cubicBezTo>
                    <a:cubicBezTo>
                      <a:pt x="136" y="237"/>
                      <a:pt x="143" y="238"/>
                      <a:pt x="152" y="235"/>
                    </a:cubicBezTo>
                    <a:cubicBezTo>
                      <a:pt x="163" y="232"/>
                      <a:pt x="174" y="224"/>
                      <a:pt x="185" y="218"/>
                    </a:cubicBezTo>
                    <a:cubicBezTo>
                      <a:pt x="206" y="204"/>
                      <a:pt x="222" y="189"/>
                      <a:pt x="238" y="169"/>
                    </a:cubicBezTo>
                    <a:cubicBezTo>
                      <a:pt x="245" y="159"/>
                      <a:pt x="266" y="129"/>
                      <a:pt x="240" y="130"/>
                    </a:cubicBezTo>
                    <a:cubicBezTo>
                      <a:pt x="242" y="131"/>
                      <a:pt x="243" y="131"/>
                      <a:pt x="244" y="133"/>
                    </a:cubicBezTo>
                    <a:close/>
                    <a:moveTo>
                      <a:pt x="262" y="176"/>
                    </a:moveTo>
                    <a:cubicBezTo>
                      <a:pt x="252" y="188"/>
                      <a:pt x="243" y="197"/>
                      <a:pt x="232" y="205"/>
                    </a:cubicBezTo>
                    <a:cubicBezTo>
                      <a:pt x="206" y="225"/>
                      <a:pt x="183" y="240"/>
                      <a:pt x="154" y="246"/>
                    </a:cubicBezTo>
                    <a:cubicBezTo>
                      <a:pt x="144" y="249"/>
                      <a:pt x="135" y="248"/>
                      <a:pt x="130" y="244"/>
                    </a:cubicBezTo>
                    <a:cubicBezTo>
                      <a:pt x="128" y="244"/>
                      <a:pt x="128" y="238"/>
                      <a:pt x="127" y="241"/>
                    </a:cubicBezTo>
                    <a:cubicBezTo>
                      <a:pt x="123" y="262"/>
                      <a:pt x="125" y="281"/>
                      <a:pt x="150" y="278"/>
                    </a:cubicBezTo>
                    <a:cubicBezTo>
                      <a:pt x="167" y="276"/>
                      <a:pt x="185" y="266"/>
                      <a:pt x="198" y="258"/>
                    </a:cubicBezTo>
                    <a:cubicBezTo>
                      <a:pt x="224" y="242"/>
                      <a:pt x="251" y="219"/>
                      <a:pt x="270" y="195"/>
                    </a:cubicBezTo>
                    <a:cubicBezTo>
                      <a:pt x="279" y="183"/>
                      <a:pt x="292" y="166"/>
                      <a:pt x="294" y="150"/>
                    </a:cubicBezTo>
                    <a:cubicBezTo>
                      <a:pt x="295" y="135"/>
                      <a:pt x="289" y="131"/>
                      <a:pt x="279" y="130"/>
                    </a:cubicBezTo>
                    <a:cubicBezTo>
                      <a:pt x="293" y="144"/>
                      <a:pt x="273" y="165"/>
                      <a:pt x="262" y="176"/>
                    </a:cubicBezTo>
                    <a:close/>
                    <a:moveTo>
                      <a:pt x="317" y="158"/>
                    </a:moveTo>
                    <a:cubicBezTo>
                      <a:pt x="315" y="173"/>
                      <a:pt x="301" y="191"/>
                      <a:pt x="290" y="203"/>
                    </a:cubicBezTo>
                    <a:cubicBezTo>
                      <a:pt x="268" y="227"/>
                      <a:pt x="237" y="250"/>
                      <a:pt x="208" y="266"/>
                    </a:cubicBezTo>
                    <a:cubicBezTo>
                      <a:pt x="192" y="274"/>
                      <a:pt x="172" y="283"/>
                      <a:pt x="153" y="284"/>
                    </a:cubicBezTo>
                    <a:cubicBezTo>
                      <a:pt x="138" y="285"/>
                      <a:pt x="131" y="281"/>
                      <a:pt x="126" y="273"/>
                    </a:cubicBezTo>
                    <a:cubicBezTo>
                      <a:pt x="126" y="298"/>
                      <a:pt x="136" y="314"/>
                      <a:pt x="164" y="311"/>
                    </a:cubicBezTo>
                    <a:cubicBezTo>
                      <a:pt x="183" y="309"/>
                      <a:pt x="202" y="297"/>
                      <a:pt x="217" y="288"/>
                    </a:cubicBezTo>
                    <a:cubicBezTo>
                      <a:pt x="249" y="269"/>
                      <a:pt x="278" y="244"/>
                      <a:pt x="299" y="216"/>
                    </a:cubicBezTo>
                    <a:cubicBezTo>
                      <a:pt x="309" y="203"/>
                      <a:pt x="323" y="184"/>
                      <a:pt x="324" y="165"/>
                    </a:cubicBezTo>
                    <a:cubicBezTo>
                      <a:pt x="326" y="151"/>
                      <a:pt x="321" y="144"/>
                      <a:pt x="313" y="140"/>
                    </a:cubicBezTo>
                    <a:cubicBezTo>
                      <a:pt x="313" y="139"/>
                      <a:pt x="312" y="139"/>
                      <a:pt x="311" y="140"/>
                    </a:cubicBezTo>
                    <a:cubicBezTo>
                      <a:pt x="317" y="144"/>
                      <a:pt x="318" y="148"/>
                      <a:pt x="317" y="158"/>
                    </a:cubicBezTo>
                    <a:close/>
                    <a:moveTo>
                      <a:pt x="317" y="223"/>
                    </a:moveTo>
                    <a:cubicBezTo>
                      <a:pt x="293" y="252"/>
                      <a:pt x="260" y="277"/>
                      <a:pt x="227" y="294"/>
                    </a:cubicBezTo>
                    <a:cubicBezTo>
                      <a:pt x="206" y="304"/>
                      <a:pt x="180" y="319"/>
                      <a:pt x="151" y="315"/>
                    </a:cubicBezTo>
                    <a:cubicBezTo>
                      <a:pt x="142" y="313"/>
                      <a:pt x="138" y="309"/>
                      <a:pt x="133" y="306"/>
                    </a:cubicBezTo>
                    <a:cubicBezTo>
                      <a:pt x="141" y="327"/>
                      <a:pt x="152" y="342"/>
                      <a:pt x="166" y="355"/>
                    </a:cubicBezTo>
                    <a:cubicBezTo>
                      <a:pt x="170" y="359"/>
                      <a:pt x="174" y="362"/>
                      <a:pt x="178" y="366"/>
                    </a:cubicBezTo>
                    <a:cubicBezTo>
                      <a:pt x="193" y="378"/>
                      <a:pt x="211" y="388"/>
                      <a:pt x="238" y="387"/>
                    </a:cubicBezTo>
                    <a:cubicBezTo>
                      <a:pt x="277" y="384"/>
                      <a:pt x="309" y="364"/>
                      <a:pt x="336" y="342"/>
                    </a:cubicBezTo>
                    <a:cubicBezTo>
                      <a:pt x="348" y="331"/>
                      <a:pt x="359" y="318"/>
                      <a:pt x="368" y="303"/>
                    </a:cubicBezTo>
                    <a:cubicBezTo>
                      <a:pt x="380" y="284"/>
                      <a:pt x="391" y="258"/>
                      <a:pt x="385" y="232"/>
                    </a:cubicBezTo>
                    <a:cubicBezTo>
                      <a:pt x="385" y="236"/>
                      <a:pt x="385" y="240"/>
                      <a:pt x="384" y="244"/>
                    </a:cubicBezTo>
                    <a:cubicBezTo>
                      <a:pt x="377" y="285"/>
                      <a:pt x="341" y="317"/>
                      <a:pt x="314" y="338"/>
                    </a:cubicBezTo>
                    <a:cubicBezTo>
                      <a:pt x="283" y="361"/>
                      <a:pt x="241" y="382"/>
                      <a:pt x="193" y="374"/>
                    </a:cubicBezTo>
                    <a:cubicBezTo>
                      <a:pt x="226" y="377"/>
                      <a:pt x="250" y="367"/>
                      <a:pt x="273" y="355"/>
                    </a:cubicBezTo>
                    <a:cubicBezTo>
                      <a:pt x="308" y="337"/>
                      <a:pt x="336" y="312"/>
                      <a:pt x="357" y="280"/>
                    </a:cubicBezTo>
                    <a:cubicBezTo>
                      <a:pt x="371" y="259"/>
                      <a:pt x="389" y="223"/>
                      <a:pt x="373" y="197"/>
                    </a:cubicBezTo>
                    <a:cubicBezTo>
                      <a:pt x="376" y="204"/>
                      <a:pt x="377" y="208"/>
                      <a:pt x="376" y="218"/>
                    </a:cubicBezTo>
                    <a:cubicBezTo>
                      <a:pt x="374" y="237"/>
                      <a:pt x="361" y="255"/>
                      <a:pt x="351" y="269"/>
                    </a:cubicBezTo>
                    <a:cubicBezTo>
                      <a:pt x="339" y="284"/>
                      <a:pt x="327" y="296"/>
                      <a:pt x="312" y="308"/>
                    </a:cubicBezTo>
                    <a:cubicBezTo>
                      <a:pt x="284" y="330"/>
                      <a:pt x="250" y="352"/>
                      <a:pt x="209" y="358"/>
                    </a:cubicBezTo>
                    <a:cubicBezTo>
                      <a:pt x="191" y="361"/>
                      <a:pt x="172" y="360"/>
                      <a:pt x="163" y="351"/>
                    </a:cubicBezTo>
                    <a:cubicBezTo>
                      <a:pt x="195" y="368"/>
                      <a:pt x="235" y="348"/>
                      <a:pt x="258" y="334"/>
                    </a:cubicBezTo>
                    <a:cubicBezTo>
                      <a:pt x="293" y="314"/>
                      <a:pt x="322" y="288"/>
                      <a:pt x="344" y="255"/>
                    </a:cubicBezTo>
                    <a:cubicBezTo>
                      <a:pt x="357" y="235"/>
                      <a:pt x="376" y="198"/>
                      <a:pt x="360" y="177"/>
                    </a:cubicBezTo>
                    <a:cubicBezTo>
                      <a:pt x="369" y="202"/>
                      <a:pt x="350" y="229"/>
                      <a:pt x="337" y="246"/>
                    </a:cubicBezTo>
                    <a:cubicBezTo>
                      <a:pt x="312" y="277"/>
                      <a:pt x="280" y="299"/>
                      <a:pt x="245" y="318"/>
                    </a:cubicBezTo>
                    <a:cubicBezTo>
                      <a:pt x="227" y="328"/>
                      <a:pt x="206" y="337"/>
                      <a:pt x="184" y="339"/>
                    </a:cubicBezTo>
                    <a:cubicBezTo>
                      <a:pt x="170" y="340"/>
                      <a:pt x="155" y="339"/>
                      <a:pt x="148" y="331"/>
                    </a:cubicBezTo>
                    <a:cubicBezTo>
                      <a:pt x="176" y="347"/>
                      <a:pt x="215" y="327"/>
                      <a:pt x="236" y="315"/>
                    </a:cubicBezTo>
                    <a:cubicBezTo>
                      <a:pt x="268" y="296"/>
                      <a:pt x="301" y="268"/>
                      <a:pt x="322" y="239"/>
                    </a:cubicBezTo>
                    <a:cubicBezTo>
                      <a:pt x="332" y="224"/>
                      <a:pt x="346" y="203"/>
                      <a:pt x="348" y="184"/>
                    </a:cubicBezTo>
                    <a:cubicBezTo>
                      <a:pt x="350" y="168"/>
                      <a:pt x="344" y="159"/>
                      <a:pt x="337" y="154"/>
                    </a:cubicBezTo>
                    <a:cubicBezTo>
                      <a:pt x="353" y="175"/>
                      <a:pt x="331" y="206"/>
                      <a:pt x="317" y="223"/>
                    </a:cubicBezTo>
                    <a:close/>
                    <a:moveTo>
                      <a:pt x="328" y="355"/>
                    </a:moveTo>
                    <a:cubicBezTo>
                      <a:pt x="302" y="375"/>
                      <a:pt x="267" y="390"/>
                      <a:pt x="224" y="388"/>
                    </a:cubicBezTo>
                    <a:cubicBezTo>
                      <a:pt x="268" y="400"/>
                      <a:pt x="311" y="386"/>
                      <a:pt x="337" y="366"/>
                    </a:cubicBezTo>
                    <a:cubicBezTo>
                      <a:pt x="364" y="346"/>
                      <a:pt x="384" y="315"/>
                      <a:pt x="388" y="276"/>
                    </a:cubicBezTo>
                    <a:cubicBezTo>
                      <a:pt x="378" y="310"/>
                      <a:pt x="355" y="336"/>
                      <a:pt x="328" y="355"/>
                    </a:cubicBezTo>
                    <a:close/>
                    <a:moveTo>
                      <a:pt x="357" y="418"/>
                    </a:moveTo>
                    <a:cubicBezTo>
                      <a:pt x="353" y="429"/>
                      <a:pt x="334" y="431"/>
                      <a:pt x="318" y="430"/>
                    </a:cubicBezTo>
                    <a:cubicBezTo>
                      <a:pt x="293" y="429"/>
                      <a:pt x="269" y="421"/>
                      <a:pt x="245" y="414"/>
                    </a:cubicBezTo>
                    <a:cubicBezTo>
                      <a:pt x="180" y="393"/>
                      <a:pt x="114" y="359"/>
                      <a:pt x="67" y="325"/>
                    </a:cubicBezTo>
                    <a:cubicBezTo>
                      <a:pt x="65" y="326"/>
                      <a:pt x="67" y="326"/>
                      <a:pt x="67" y="327"/>
                    </a:cubicBezTo>
                    <a:cubicBezTo>
                      <a:pt x="76" y="335"/>
                      <a:pt x="88" y="344"/>
                      <a:pt x="99" y="352"/>
                    </a:cubicBezTo>
                    <a:cubicBezTo>
                      <a:pt x="132" y="377"/>
                      <a:pt x="163" y="398"/>
                      <a:pt x="202" y="419"/>
                    </a:cubicBezTo>
                    <a:cubicBezTo>
                      <a:pt x="238" y="439"/>
                      <a:pt x="276" y="458"/>
                      <a:pt x="322" y="469"/>
                    </a:cubicBezTo>
                    <a:cubicBezTo>
                      <a:pt x="338" y="473"/>
                      <a:pt x="355" y="478"/>
                      <a:pt x="373" y="476"/>
                    </a:cubicBezTo>
                    <a:cubicBezTo>
                      <a:pt x="411" y="472"/>
                      <a:pt x="387" y="433"/>
                      <a:pt x="375" y="417"/>
                    </a:cubicBezTo>
                    <a:cubicBezTo>
                      <a:pt x="365" y="402"/>
                      <a:pt x="355" y="390"/>
                      <a:pt x="345" y="381"/>
                    </a:cubicBezTo>
                    <a:cubicBezTo>
                      <a:pt x="350" y="391"/>
                      <a:pt x="362" y="402"/>
                      <a:pt x="357" y="4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84" name="îṩļiḍê">
                <a:extLst>
                  <a:ext uri="{FF2B5EF4-FFF2-40B4-BE49-F238E27FC236}">
                    <a16:creationId xmlns:a16="http://schemas.microsoft.com/office/drawing/2014/main" id="{2226D6E1-E663-4B6F-AEA4-941033DC4009}"/>
                  </a:ext>
                </a:extLst>
              </p:cNvPr>
              <p:cNvSpPr/>
              <p:nvPr/>
            </p:nvSpPr>
            <p:spPr bwMode="auto">
              <a:xfrm>
                <a:off x="1747838" y="4089400"/>
                <a:ext cx="161925" cy="190500"/>
              </a:xfrm>
              <a:custGeom>
                <a:avLst/>
                <a:gdLst>
                  <a:gd name="T0" fmla="*/ 24 w 51"/>
                  <a:gd name="T1" fmla="*/ 40 h 60"/>
                  <a:gd name="T2" fmla="*/ 34 w 51"/>
                  <a:gd name="T3" fmla="*/ 20 h 60"/>
                  <a:gd name="T4" fmla="*/ 36 w 51"/>
                  <a:gd name="T5" fmla="*/ 37 h 60"/>
                  <a:gd name="T6" fmla="*/ 42 w 51"/>
                  <a:gd name="T7" fmla="*/ 30 h 60"/>
                  <a:gd name="T8" fmla="*/ 45 w 51"/>
                  <a:gd name="T9" fmla="*/ 32 h 60"/>
                  <a:gd name="T10" fmla="*/ 42 w 51"/>
                  <a:gd name="T11" fmla="*/ 40 h 60"/>
                  <a:gd name="T12" fmla="*/ 51 w 51"/>
                  <a:gd name="T13" fmla="*/ 53 h 60"/>
                  <a:gd name="T14" fmla="*/ 39 w 51"/>
                  <a:gd name="T15" fmla="*/ 57 h 60"/>
                  <a:gd name="T16" fmla="*/ 40 w 51"/>
                  <a:gd name="T17" fmla="*/ 44 h 60"/>
                  <a:gd name="T18" fmla="*/ 29 w 51"/>
                  <a:gd name="T19" fmla="*/ 57 h 60"/>
                  <a:gd name="T20" fmla="*/ 33 w 51"/>
                  <a:gd name="T21" fmla="*/ 28 h 60"/>
                  <a:gd name="T22" fmla="*/ 26 w 51"/>
                  <a:gd name="T23" fmla="*/ 54 h 60"/>
                  <a:gd name="T24" fmla="*/ 19 w 51"/>
                  <a:gd name="T25" fmla="*/ 53 h 60"/>
                  <a:gd name="T26" fmla="*/ 25 w 51"/>
                  <a:gd name="T27" fmla="*/ 27 h 60"/>
                  <a:gd name="T28" fmla="*/ 19 w 51"/>
                  <a:gd name="T29" fmla="*/ 24 h 60"/>
                  <a:gd name="T30" fmla="*/ 20 w 51"/>
                  <a:gd name="T31" fmla="*/ 30 h 60"/>
                  <a:gd name="T32" fmla="*/ 17 w 51"/>
                  <a:gd name="T33" fmla="*/ 34 h 60"/>
                  <a:gd name="T34" fmla="*/ 19 w 51"/>
                  <a:gd name="T35" fmla="*/ 40 h 60"/>
                  <a:gd name="T36" fmla="*/ 6 w 51"/>
                  <a:gd name="T37" fmla="*/ 34 h 60"/>
                  <a:gd name="T38" fmla="*/ 12 w 51"/>
                  <a:gd name="T39" fmla="*/ 31 h 60"/>
                  <a:gd name="T40" fmla="*/ 0 w 51"/>
                  <a:gd name="T41" fmla="*/ 23 h 60"/>
                  <a:gd name="T42" fmla="*/ 12 w 51"/>
                  <a:gd name="T43" fmla="*/ 18 h 60"/>
                  <a:gd name="T44" fmla="*/ 6 w 51"/>
                  <a:gd name="T45" fmla="*/ 6 h 60"/>
                  <a:gd name="T46" fmla="*/ 14 w 51"/>
                  <a:gd name="T47" fmla="*/ 4 h 60"/>
                  <a:gd name="T48" fmla="*/ 15 w 51"/>
                  <a:gd name="T49" fmla="*/ 12 h 60"/>
                  <a:gd name="T50" fmla="*/ 17 w 51"/>
                  <a:gd name="T51" fmla="*/ 2 h 60"/>
                  <a:gd name="T52" fmla="*/ 23 w 51"/>
                  <a:gd name="T53" fmla="*/ 1 h 60"/>
                  <a:gd name="T54" fmla="*/ 30 w 51"/>
                  <a:gd name="T55" fmla="*/ 20 h 60"/>
                  <a:gd name="T56" fmla="*/ 24 w 51"/>
                  <a:gd name="T57" fmla="*/ 40 h 60"/>
                  <a:gd name="T58" fmla="*/ 18 w 51"/>
                  <a:gd name="T59" fmla="*/ 17 h 60"/>
                  <a:gd name="T60" fmla="*/ 26 w 51"/>
                  <a:gd name="T61" fmla="*/ 18 h 60"/>
                  <a:gd name="T62" fmla="*/ 22 w 51"/>
                  <a:gd name="T63" fmla="*/ 5 h 60"/>
                  <a:gd name="T64" fmla="*/ 20 w 51"/>
                  <a:gd name="T65" fmla="*/ 5 h 60"/>
                  <a:gd name="T66" fmla="*/ 18 w 51"/>
                  <a:gd name="T67" fmla="*/ 1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" h="60">
                    <a:moveTo>
                      <a:pt x="24" y="40"/>
                    </a:moveTo>
                    <a:cubicBezTo>
                      <a:pt x="29" y="36"/>
                      <a:pt x="27" y="23"/>
                      <a:pt x="34" y="20"/>
                    </a:cubicBezTo>
                    <a:cubicBezTo>
                      <a:pt x="40" y="22"/>
                      <a:pt x="36" y="32"/>
                      <a:pt x="36" y="37"/>
                    </a:cubicBezTo>
                    <a:cubicBezTo>
                      <a:pt x="39" y="37"/>
                      <a:pt x="39" y="32"/>
                      <a:pt x="42" y="30"/>
                    </a:cubicBezTo>
                    <a:cubicBezTo>
                      <a:pt x="43" y="31"/>
                      <a:pt x="44" y="32"/>
                      <a:pt x="45" y="32"/>
                    </a:cubicBezTo>
                    <a:cubicBezTo>
                      <a:pt x="45" y="37"/>
                      <a:pt x="41" y="36"/>
                      <a:pt x="42" y="40"/>
                    </a:cubicBezTo>
                    <a:cubicBezTo>
                      <a:pt x="45" y="44"/>
                      <a:pt x="51" y="46"/>
                      <a:pt x="51" y="53"/>
                    </a:cubicBezTo>
                    <a:cubicBezTo>
                      <a:pt x="46" y="54"/>
                      <a:pt x="44" y="57"/>
                      <a:pt x="39" y="57"/>
                    </a:cubicBezTo>
                    <a:cubicBezTo>
                      <a:pt x="42" y="54"/>
                      <a:pt x="48" y="47"/>
                      <a:pt x="40" y="44"/>
                    </a:cubicBezTo>
                    <a:cubicBezTo>
                      <a:pt x="36" y="48"/>
                      <a:pt x="40" y="60"/>
                      <a:pt x="29" y="57"/>
                    </a:cubicBezTo>
                    <a:cubicBezTo>
                      <a:pt x="34" y="47"/>
                      <a:pt x="34" y="40"/>
                      <a:pt x="33" y="28"/>
                    </a:cubicBezTo>
                    <a:cubicBezTo>
                      <a:pt x="27" y="33"/>
                      <a:pt x="28" y="45"/>
                      <a:pt x="26" y="54"/>
                    </a:cubicBezTo>
                    <a:cubicBezTo>
                      <a:pt x="25" y="55"/>
                      <a:pt x="20" y="55"/>
                      <a:pt x="19" y="53"/>
                    </a:cubicBezTo>
                    <a:cubicBezTo>
                      <a:pt x="20" y="44"/>
                      <a:pt x="23" y="36"/>
                      <a:pt x="25" y="27"/>
                    </a:cubicBezTo>
                    <a:cubicBezTo>
                      <a:pt x="23" y="26"/>
                      <a:pt x="21" y="25"/>
                      <a:pt x="19" y="24"/>
                    </a:cubicBezTo>
                    <a:cubicBezTo>
                      <a:pt x="17" y="26"/>
                      <a:pt x="19" y="29"/>
                      <a:pt x="20" y="30"/>
                    </a:cubicBezTo>
                    <a:cubicBezTo>
                      <a:pt x="20" y="33"/>
                      <a:pt x="18" y="33"/>
                      <a:pt x="17" y="34"/>
                    </a:cubicBezTo>
                    <a:cubicBezTo>
                      <a:pt x="17" y="36"/>
                      <a:pt x="19" y="37"/>
                      <a:pt x="19" y="40"/>
                    </a:cubicBezTo>
                    <a:cubicBezTo>
                      <a:pt x="13" y="39"/>
                      <a:pt x="11" y="35"/>
                      <a:pt x="6" y="34"/>
                    </a:cubicBezTo>
                    <a:cubicBezTo>
                      <a:pt x="6" y="32"/>
                      <a:pt x="10" y="32"/>
                      <a:pt x="12" y="31"/>
                    </a:cubicBezTo>
                    <a:cubicBezTo>
                      <a:pt x="11" y="25"/>
                      <a:pt x="3" y="27"/>
                      <a:pt x="0" y="23"/>
                    </a:cubicBezTo>
                    <a:cubicBezTo>
                      <a:pt x="2" y="20"/>
                      <a:pt x="10" y="22"/>
                      <a:pt x="12" y="18"/>
                    </a:cubicBezTo>
                    <a:cubicBezTo>
                      <a:pt x="12" y="12"/>
                      <a:pt x="8" y="10"/>
                      <a:pt x="6" y="6"/>
                    </a:cubicBezTo>
                    <a:cubicBezTo>
                      <a:pt x="9" y="5"/>
                      <a:pt x="11" y="4"/>
                      <a:pt x="14" y="4"/>
                    </a:cubicBezTo>
                    <a:cubicBezTo>
                      <a:pt x="15" y="6"/>
                      <a:pt x="16" y="9"/>
                      <a:pt x="15" y="12"/>
                    </a:cubicBezTo>
                    <a:cubicBezTo>
                      <a:pt x="18" y="10"/>
                      <a:pt x="17" y="6"/>
                      <a:pt x="17" y="2"/>
                    </a:cubicBezTo>
                    <a:cubicBezTo>
                      <a:pt x="19" y="1"/>
                      <a:pt x="21" y="0"/>
                      <a:pt x="23" y="1"/>
                    </a:cubicBezTo>
                    <a:cubicBezTo>
                      <a:pt x="26" y="7"/>
                      <a:pt x="28" y="13"/>
                      <a:pt x="30" y="20"/>
                    </a:cubicBezTo>
                    <a:cubicBezTo>
                      <a:pt x="26" y="25"/>
                      <a:pt x="26" y="34"/>
                      <a:pt x="24" y="40"/>
                    </a:cubicBezTo>
                    <a:close/>
                    <a:moveTo>
                      <a:pt x="18" y="17"/>
                    </a:moveTo>
                    <a:cubicBezTo>
                      <a:pt x="21" y="18"/>
                      <a:pt x="22" y="17"/>
                      <a:pt x="26" y="18"/>
                    </a:cubicBezTo>
                    <a:cubicBezTo>
                      <a:pt x="26" y="12"/>
                      <a:pt x="23" y="10"/>
                      <a:pt x="22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8"/>
                      <a:pt x="17" y="13"/>
                      <a:pt x="18" y="1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684" name="î$ľîḋê">
              <a:extLst>
                <a:ext uri="{FF2B5EF4-FFF2-40B4-BE49-F238E27FC236}">
                  <a16:creationId xmlns:a16="http://schemas.microsoft.com/office/drawing/2014/main" id="{C22CC6FF-6F7C-41FE-ABAC-7D3D9B9C023D}"/>
                </a:ext>
              </a:extLst>
            </p:cNvPr>
            <p:cNvGrpSpPr/>
            <p:nvPr/>
          </p:nvGrpSpPr>
          <p:grpSpPr>
            <a:xfrm>
              <a:off x="3943116" y="2481869"/>
              <a:ext cx="6583568" cy="1449951"/>
              <a:chOff x="3338513" y="2200275"/>
              <a:chExt cx="8534400" cy="1879600"/>
            </a:xfrm>
          </p:grpSpPr>
          <p:sp>
            <p:nvSpPr>
              <p:cNvPr id="723" name="íṩľïḓè">
                <a:extLst>
                  <a:ext uri="{FF2B5EF4-FFF2-40B4-BE49-F238E27FC236}">
                    <a16:creationId xmlns:a16="http://schemas.microsoft.com/office/drawing/2014/main" id="{FB738165-3D9E-4778-BD78-72378A2CDB8B}"/>
                  </a:ext>
                </a:extLst>
              </p:cNvPr>
              <p:cNvSpPr/>
              <p:nvPr/>
            </p:nvSpPr>
            <p:spPr bwMode="auto">
              <a:xfrm>
                <a:off x="3338513" y="2305050"/>
                <a:ext cx="1260475" cy="1774825"/>
              </a:xfrm>
              <a:custGeom>
                <a:avLst/>
                <a:gdLst>
                  <a:gd name="T0" fmla="*/ 312 w 398"/>
                  <a:gd name="T1" fmla="*/ 42 h 560"/>
                  <a:gd name="T2" fmla="*/ 208 w 398"/>
                  <a:gd name="T3" fmla="*/ 182 h 560"/>
                  <a:gd name="T4" fmla="*/ 292 w 398"/>
                  <a:gd name="T5" fmla="*/ 164 h 560"/>
                  <a:gd name="T6" fmla="*/ 211 w 398"/>
                  <a:gd name="T7" fmla="*/ 239 h 560"/>
                  <a:gd name="T8" fmla="*/ 398 w 398"/>
                  <a:gd name="T9" fmla="*/ 416 h 560"/>
                  <a:gd name="T10" fmla="*/ 293 w 398"/>
                  <a:gd name="T11" fmla="*/ 478 h 560"/>
                  <a:gd name="T12" fmla="*/ 188 w 398"/>
                  <a:gd name="T13" fmla="*/ 312 h 560"/>
                  <a:gd name="T14" fmla="*/ 2 w 398"/>
                  <a:gd name="T15" fmla="*/ 477 h 560"/>
                  <a:gd name="T16" fmla="*/ 84 w 398"/>
                  <a:gd name="T17" fmla="*/ 452 h 560"/>
                  <a:gd name="T18" fmla="*/ 134 w 398"/>
                  <a:gd name="T19" fmla="*/ 310 h 560"/>
                  <a:gd name="T20" fmla="*/ 68 w 398"/>
                  <a:gd name="T21" fmla="*/ 376 h 560"/>
                  <a:gd name="T22" fmla="*/ 0 w 398"/>
                  <a:gd name="T23" fmla="*/ 322 h 560"/>
                  <a:gd name="T24" fmla="*/ 130 w 398"/>
                  <a:gd name="T25" fmla="*/ 245 h 560"/>
                  <a:gd name="T26" fmla="*/ 145 w 398"/>
                  <a:gd name="T27" fmla="*/ 138 h 560"/>
                  <a:gd name="T28" fmla="*/ 120 w 398"/>
                  <a:gd name="T29" fmla="*/ 91 h 560"/>
                  <a:gd name="T30" fmla="*/ 130 w 398"/>
                  <a:gd name="T31" fmla="*/ 78 h 560"/>
                  <a:gd name="T32" fmla="*/ 312 w 398"/>
                  <a:gd name="T33" fmla="*/ 42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8" h="560">
                    <a:moveTo>
                      <a:pt x="312" y="42"/>
                    </a:moveTo>
                    <a:cubicBezTo>
                      <a:pt x="308" y="94"/>
                      <a:pt x="188" y="114"/>
                      <a:pt x="208" y="182"/>
                    </a:cubicBezTo>
                    <a:cubicBezTo>
                      <a:pt x="227" y="170"/>
                      <a:pt x="251" y="146"/>
                      <a:pt x="292" y="164"/>
                    </a:cubicBezTo>
                    <a:cubicBezTo>
                      <a:pt x="293" y="210"/>
                      <a:pt x="236" y="211"/>
                      <a:pt x="211" y="239"/>
                    </a:cubicBezTo>
                    <a:cubicBezTo>
                      <a:pt x="212" y="323"/>
                      <a:pt x="307" y="426"/>
                      <a:pt x="398" y="416"/>
                    </a:cubicBezTo>
                    <a:cubicBezTo>
                      <a:pt x="363" y="439"/>
                      <a:pt x="326" y="442"/>
                      <a:pt x="293" y="478"/>
                    </a:cubicBezTo>
                    <a:cubicBezTo>
                      <a:pt x="214" y="428"/>
                      <a:pt x="209" y="369"/>
                      <a:pt x="188" y="312"/>
                    </a:cubicBezTo>
                    <a:cubicBezTo>
                      <a:pt x="178" y="378"/>
                      <a:pt x="116" y="560"/>
                      <a:pt x="2" y="477"/>
                    </a:cubicBezTo>
                    <a:cubicBezTo>
                      <a:pt x="28" y="454"/>
                      <a:pt x="57" y="465"/>
                      <a:pt x="84" y="452"/>
                    </a:cubicBezTo>
                    <a:cubicBezTo>
                      <a:pt x="128" y="402"/>
                      <a:pt x="138" y="355"/>
                      <a:pt x="134" y="310"/>
                    </a:cubicBezTo>
                    <a:cubicBezTo>
                      <a:pt x="116" y="315"/>
                      <a:pt x="95" y="364"/>
                      <a:pt x="68" y="376"/>
                    </a:cubicBezTo>
                    <a:cubicBezTo>
                      <a:pt x="42" y="372"/>
                      <a:pt x="18" y="339"/>
                      <a:pt x="0" y="322"/>
                    </a:cubicBezTo>
                    <a:cubicBezTo>
                      <a:pt x="43" y="303"/>
                      <a:pt x="103" y="289"/>
                      <a:pt x="130" y="245"/>
                    </a:cubicBezTo>
                    <a:cubicBezTo>
                      <a:pt x="154" y="205"/>
                      <a:pt x="115" y="167"/>
                      <a:pt x="145" y="138"/>
                    </a:cubicBezTo>
                    <a:cubicBezTo>
                      <a:pt x="136" y="123"/>
                      <a:pt x="121" y="108"/>
                      <a:pt x="120" y="91"/>
                    </a:cubicBezTo>
                    <a:cubicBezTo>
                      <a:pt x="124" y="87"/>
                      <a:pt x="127" y="82"/>
                      <a:pt x="130" y="78"/>
                    </a:cubicBezTo>
                    <a:cubicBezTo>
                      <a:pt x="194" y="92"/>
                      <a:pt x="245" y="0"/>
                      <a:pt x="312" y="42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4" name="isḻiďe">
                <a:extLst>
                  <a:ext uri="{FF2B5EF4-FFF2-40B4-BE49-F238E27FC236}">
                    <a16:creationId xmlns:a16="http://schemas.microsoft.com/office/drawing/2014/main" id="{A0453843-3CEB-43A1-8512-18759B56A0F0}"/>
                  </a:ext>
                </a:extLst>
              </p:cNvPr>
              <p:cNvSpPr/>
              <p:nvPr/>
            </p:nvSpPr>
            <p:spPr bwMode="auto">
              <a:xfrm>
                <a:off x="4954588" y="2400300"/>
                <a:ext cx="892175" cy="1500188"/>
              </a:xfrm>
              <a:custGeom>
                <a:avLst/>
                <a:gdLst>
                  <a:gd name="T0" fmla="*/ 174 w 282"/>
                  <a:gd name="T1" fmla="*/ 293 h 473"/>
                  <a:gd name="T2" fmla="*/ 218 w 282"/>
                  <a:gd name="T3" fmla="*/ 281 h 473"/>
                  <a:gd name="T4" fmla="*/ 213 w 282"/>
                  <a:gd name="T5" fmla="*/ 239 h 473"/>
                  <a:gd name="T6" fmla="*/ 278 w 282"/>
                  <a:gd name="T7" fmla="*/ 265 h 473"/>
                  <a:gd name="T8" fmla="*/ 187 w 282"/>
                  <a:gd name="T9" fmla="*/ 336 h 473"/>
                  <a:gd name="T10" fmla="*/ 174 w 282"/>
                  <a:gd name="T11" fmla="*/ 469 h 473"/>
                  <a:gd name="T12" fmla="*/ 132 w 282"/>
                  <a:gd name="T13" fmla="*/ 373 h 473"/>
                  <a:gd name="T14" fmla="*/ 73 w 282"/>
                  <a:gd name="T15" fmla="*/ 357 h 473"/>
                  <a:gd name="T16" fmla="*/ 132 w 282"/>
                  <a:gd name="T17" fmla="*/ 317 h 473"/>
                  <a:gd name="T18" fmla="*/ 96 w 282"/>
                  <a:gd name="T19" fmla="*/ 287 h 473"/>
                  <a:gd name="T20" fmla="*/ 124 w 282"/>
                  <a:gd name="T21" fmla="*/ 271 h 473"/>
                  <a:gd name="T22" fmla="*/ 101 w 282"/>
                  <a:gd name="T23" fmla="*/ 253 h 473"/>
                  <a:gd name="T24" fmla="*/ 124 w 282"/>
                  <a:gd name="T25" fmla="*/ 227 h 473"/>
                  <a:gd name="T26" fmla="*/ 84 w 282"/>
                  <a:gd name="T27" fmla="*/ 212 h 473"/>
                  <a:gd name="T28" fmla="*/ 30 w 282"/>
                  <a:gd name="T29" fmla="*/ 413 h 473"/>
                  <a:gd name="T30" fmla="*/ 0 w 282"/>
                  <a:gd name="T31" fmla="*/ 361 h 473"/>
                  <a:gd name="T32" fmla="*/ 21 w 282"/>
                  <a:gd name="T33" fmla="*/ 167 h 473"/>
                  <a:gd name="T34" fmla="*/ 29 w 282"/>
                  <a:gd name="T35" fmla="*/ 50 h 473"/>
                  <a:gd name="T36" fmla="*/ 96 w 282"/>
                  <a:gd name="T37" fmla="*/ 112 h 473"/>
                  <a:gd name="T38" fmla="*/ 126 w 282"/>
                  <a:gd name="T39" fmla="*/ 0 h 473"/>
                  <a:gd name="T40" fmla="*/ 173 w 282"/>
                  <a:gd name="T41" fmla="*/ 49 h 473"/>
                  <a:gd name="T42" fmla="*/ 238 w 282"/>
                  <a:gd name="T43" fmla="*/ 74 h 473"/>
                  <a:gd name="T44" fmla="*/ 180 w 282"/>
                  <a:gd name="T45" fmla="*/ 139 h 473"/>
                  <a:gd name="T46" fmla="*/ 232 w 282"/>
                  <a:gd name="T47" fmla="*/ 109 h 473"/>
                  <a:gd name="T48" fmla="*/ 258 w 282"/>
                  <a:gd name="T49" fmla="*/ 132 h 473"/>
                  <a:gd name="T50" fmla="*/ 173 w 282"/>
                  <a:gd name="T51" fmla="*/ 181 h 473"/>
                  <a:gd name="T52" fmla="*/ 208 w 282"/>
                  <a:gd name="T53" fmla="*/ 198 h 473"/>
                  <a:gd name="T54" fmla="*/ 183 w 282"/>
                  <a:gd name="T55" fmla="*/ 231 h 473"/>
                  <a:gd name="T56" fmla="*/ 208 w 282"/>
                  <a:gd name="T57" fmla="*/ 242 h 473"/>
                  <a:gd name="T58" fmla="*/ 174 w 282"/>
                  <a:gd name="T59" fmla="*/ 293 h 473"/>
                  <a:gd name="T60" fmla="*/ 95 w 282"/>
                  <a:gd name="T61" fmla="*/ 187 h 473"/>
                  <a:gd name="T62" fmla="*/ 125 w 282"/>
                  <a:gd name="T63" fmla="*/ 152 h 473"/>
                  <a:gd name="T64" fmla="*/ 84 w 282"/>
                  <a:gd name="T65" fmla="*/ 112 h 473"/>
                  <a:gd name="T66" fmla="*/ 95 w 282"/>
                  <a:gd name="T67" fmla="*/ 187 h 473"/>
                  <a:gd name="T68" fmla="*/ 174 w 282"/>
                  <a:gd name="T69" fmla="*/ 105 h 473"/>
                  <a:gd name="T70" fmla="*/ 195 w 282"/>
                  <a:gd name="T71" fmla="*/ 87 h 473"/>
                  <a:gd name="T72" fmla="*/ 189 w 282"/>
                  <a:gd name="T73" fmla="*/ 77 h 473"/>
                  <a:gd name="T74" fmla="*/ 177 w 282"/>
                  <a:gd name="T75" fmla="*/ 78 h 473"/>
                  <a:gd name="T76" fmla="*/ 174 w 282"/>
                  <a:gd name="T77" fmla="*/ 105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2" h="473">
                    <a:moveTo>
                      <a:pt x="174" y="293"/>
                    </a:moveTo>
                    <a:cubicBezTo>
                      <a:pt x="185" y="301"/>
                      <a:pt x="202" y="290"/>
                      <a:pt x="218" y="281"/>
                    </a:cubicBezTo>
                    <a:cubicBezTo>
                      <a:pt x="233" y="272"/>
                      <a:pt x="207" y="251"/>
                      <a:pt x="213" y="239"/>
                    </a:cubicBezTo>
                    <a:cubicBezTo>
                      <a:pt x="235" y="247"/>
                      <a:pt x="255" y="260"/>
                      <a:pt x="278" y="265"/>
                    </a:cubicBezTo>
                    <a:cubicBezTo>
                      <a:pt x="282" y="298"/>
                      <a:pt x="216" y="312"/>
                      <a:pt x="187" y="336"/>
                    </a:cubicBezTo>
                    <a:cubicBezTo>
                      <a:pt x="167" y="376"/>
                      <a:pt x="196" y="429"/>
                      <a:pt x="174" y="469"/>
                    </a:cubicBezTo>
                    <a:cubicBezTo>
                      <a:pt x="114" y="473"/>
                      <a:pt x="143" y="410"/>
                      <a:pt x="132" y="373"/>
                    </a:cubicBezTo>
                    <a:cubicBezTo>
                      <a:pt x="109" y="381"/>
                      <a:pt x="89" y="375"/>
                      <a:pt x="73" y="357"/>
                    </a:cubicBezTo>
                    <a:cubicBezTo>
                      <a:pt x="78" y="342"/>
                      <a:pt x="124" y="340"/>
                      <a:pt x="132" y="317"/>
                    </a:cubicBezTo>
                    <a:cubicBezTo>
                      <a:pt x="123" y="295"/>
                      <a:pt x="106" y="304"/>
                      <a:pt x="96" y="287"/>
                    </a:cubicBezTo>
                    <a:cubicBezTo>
                      <a:pt x="105" y="282"/>
                      <a:pt x="115" y="277"/>
                      <a:pt x="124" y="271"/>
                    </a:cubicBezTo>
                    <a:cubicBezTo>
                      <a:pt x="118" y="259"/>
                      <a:pt x="111" y="253"/>
                      <a:pt x="101" y="253"/>
                    </a:cubicBezTo>
                    <a:cubicBezTo>
                      <a:pt x="95" y="241"/>
                      <a:pt x="112" y="234"/>
                      <a:pt x="124" y="227"/>
                    </a:cubicBezTo>
                    <a:cubicBezTo>
                      <a:pt x="115" y="207"/>
                      <a:pt x="98" y="218"/>
                      <a:pt x="84" y="212"/>
                    </a:cubicBezTo>
                    <a:cubicBezTo>
                      <a:pt x="50" y="275"/>
                      <a:pt x="79" y="355"/>
                      <a:pt x="30" y="413"/>
                    </a:cubicBezTo>
                    <a:cubicBezTo>
                      <a:pt x="6" y="411"/>
                      <a:pt x="8" y="381"/>
                      <a:pt x="0" y="361"/>
                    </a:cubicBezTo>
                    <a:cubicBezTo>
                      <a:pt x="36" y="304"/>
                      <a:pt x="58" y="244"/>
                      <a:pt x="21" y="167"/>
                    </a:cubicBezTo>
                    <a:cubicBezTo>
                      <a:pt x="63" y="139"/>
                      <a:pt x="38" y="92"/>
                      <a:pt x="29" y="50"/>
                    </a:cubicBezTo>
                    <a:cubicBezTo>
                      <a:pt x="60" y="45"/>
                      <a:pt x="100" y="77"/>
                      <a:pt x="96" y="112"/>
                    </a:cubicBezTo>
                    <a:cubicBezTo>
                      <a:pt x="149" y="86"/>
                      <a:pt x="99" y="33"/>
                      <a:pt x="126" y="0"/>
                    </a:cubicBezTo>
                    <a:cubicBezTo>
                      <a:pt x="141" y="14"/>
                      <a:pt x="175" y="20"/>
                      <a:pt x="173" y="49"/>
                    </a:cubicBezTo>
                    <a:cubicBezTo>
                      <a:pt x="199" y="42"/>
                      <a:pt x="224" y="38"/>
                      <a:pt x="238" y="74"/>
                    </a:cubicBezTo>
                    <a:cubicBezTo>
                      <a:pt x="224" y="97"/>
                      <a:pt x="193" y="116"/>
                      <a:pt x="180" y="139"/>
                    </a:cubicBezTo>
                    <a:cubicBezTo>
                      <a:pt x="196" y="144"/>
                      <a:pt x="223" y="119"/>
                      <a:pt x="232" y="109"/>
                    </a:cubicBezTo>
                    <a:cubicBezTo>
                      <a:pt x="241" y="117"/>
                      <a:pt x="252" y="116"/>
                      <a:pt x="258" y="132"/>
                    </a:cubicBezTo>
                    <a:cubicBezTo>
                      <a:pt x="242" y="151"/>
                      <a:pt x="192" y="150"/>
                      <a:pt x="173" y="181"/>
                    </a:cubicBezTo>
                    <a:cubicBezTo>
                      <a:pt x="182" y="195"/>
                      <a:pt x="197" y="191"/>
                      <a:pt x="208" y="198"/>
                    </a:cubicBezTo>
                    <a:cubicBezTo>
                      <a:pt x="211" y="212"/>
                      <a:pt x="202" y="223"/>
                      <a:pt x="183" y="231"/>
                    </a:cubicBezTo>
                    <a:cubicBezTo>
                      <a:pt x="189" y="244"/>
                      <a:pt x="199" y="242"/>
                      <a:pt x="208" y="242"/>
                    </a:cubicBezTo>
                    <a:cubicBezTo>
                      <a:pt x="218" y="265"/>
                      <a:pt x="169" y="271"/>
                      <a:pt x="174" y="293"/>
                    </a:cubicBezTo>
                    <a:close/>
                    <a:moveTo>
                      <a:pt x="95" y="187"/>
                    </a:moveTo>
                    <a:cubicBezTo>
                      <a:pt x="121" y="180"/>
                      <a:pt x="120" y="165"/>
                      <a:pt x="125" y="152"/>
                    </a:cubicBezTo>
                    <a:cubicBezTo>
                      <a:pt x="107" y="130"/>
                      <a:pt x="78" y="147"/>
                      <a:pt x="84" y="112"/>
                    </a:cubicBezTo>
                    <a:cubicBezTo>
                      <a:pt x="37" y="136"/>
                      <a:pt x="65" y="170"/>
                      <a:pt x="95" y="187"/>
                    </a:cubicBezTo>
                    <a:close/>
                    <a:moveTo>
                      <a:pt x="174" y="105"/>
                    </a:moveTo>
                    <a:cubicBezTo>
                      <a:pt x="189" y="101"/>
                      <a:pt x="182" y="91"/>
                      <a:pt x="195" y="87"/>
                    </a:cubicBezTo>
                    <a:cubicBezTo>
                      <a:pt x="193" y="84"/>
                      <a:pt x="191" y="80"/>
                      <a:pt x="189" y="77"/>
                    </a:cubicBezTo>
                    <a:cubicBezTo>
                      <a:pt x="184" y="80"/>
                      <a:pt x="181" y="77"/>
                      <a:pt x="177" y="78"/>
                    </a:cubicBezTo>
                    <a:cubicBezTo>
                      <a:pt x="180" y="88"/>
                      <a:pt x="161" y="92"/>
                      <a:pt x="174" y="10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5" name="íŝ1ïḑe">
                <a:extLst>
                  <a:ext uri="{FF2B5EF4-FFF2-40B4-BE49-F238E27FC236}">
                    <a16:creationId xmlns:a16="http://schemas.microsoft.com/office/drawing/2014/main" id="{5965DB01-0CEB-4C68-9F72-595D1227BFFF}"/>
                  </a:ext>
                </a:extLst>
              </p:cNvPr>
              <p:cNvSpPr/>
              <p:nvPr/>
            </p:nvSpPr>
            <p:spPr bwMode="auto">
              <a:xfrm>
                <a:off x="7710488" y="2520950"/>
                <a:ext cx="1298575" cy="1246188"/>
              </a:xfrm>
              <a:custGeom>
                <a:avLst/>
                <a:gdLst>
                  <a:gd name="T0" fmla="*/ 266 w 410"/>
                  <a:gd name="T1" fmla="*/ 0 h 393"/>
                  <a:gd name="T2" fmla="*/ 338 w 410"/>
                  <a:gd name="T3" fmla="*/ 68 h 393"/>
                  <a:gd name="T4" fmla="*/ 274 w 410"/>
                  <a:gd name="T5" fmla="*/ 151 h 393"/>
                  <a:gd name="T6" fmla="*/ 287 w 410"/>
                  <a:gd name="T7" fmla="*/ 241 h 393"/>
                  <a:gd name="T8" fmla="*/ 410 w 410"/>
                  <a:gd name="T9" fmla="*/ 295 h 393"/>
                  <a:gd name="T10" fmla="*/ 318 w 410"/>
                  <a:gd name="T11" fmla="*/ 351 h 393"/>
                  <a:gd name="T12" fmla="*/ 265 w 410"/>
                  <a:gd name="T13" fmla="*/ 304 h 393"/>
                  <a:gd name="T14" fmla="*/ 187 w 410"/>
                  <a:gd name="T15" fmla="*/ 374 h 393"/>
                  <a:gd name="T16" fmla="*/ 161 w 410"/>
                  <a:gd name="T17" fmla="*/ 364 h 393"/>
                  <a:gd name="T18" fmla="*/ 135 w 410"/>
                  <a:gd name="T19" fmla="*/ 393 h 393"/>
                  <a:gd name="T20" fmla="*/ 64 w 410"/>
                  <a:gd name="T21" fmla="*/ 353 h 393"/>
                  <a:gd name="T22" fmla="*/ 111 w 410"/>
                  <a:gd name="T23" fmla="*/ 333 h 393"/>
                  <a:gd name="T24" fmla="*/ 116 w 410"/>
                  <a:gd name="T25" fmla="*/ 240 h 393"/>
                  <a:gd name="T26" fmla="*/ 52 w 410"/>
                  <a:gd name="T27" fmla="*/ 324 h 393"/>
                  <a:gd name="T28" fmla="*/ 0 w 410"/>
                  <a:gd name="T29" fmla="*/ 304 h 393"/>
                  <a:gd name="T30" fmla="*/ 119 w 410"/>
                  <a:gd name="T31" fmla="*/ 153 h 393"/>
                  <a:gd name="T32" fmla="*/ 75 w 410"/>
                  <a:gd name="T33" fmla="*/ 123 h 393"/>
                  <a:gd name="T34" fmla="*/ 125 w 410"/>
                  <a:gd name="T35" fmla="*/ 87 h 393"/>
                  <a:gd name="T36" fmla="*/ 130 w 410"/>
                  <a:gd name="T37" fmla="*/ 22 h 393"/>
                  <a:gd name="T38" fmla="*/ 204 w 410"/>
                  <a:gd name="T39" fmla="*/ 78 h 393"/>
                  <a:gd name="T40" fmla="*/ 169 w 410"/>
                  <a:gd name="T41" fmla="*/ 122 h 393"/>
                  <a:gd name="T42" fmla="*/ 260 w 410"/>
                  <a:gd name="T43" fmla="*/ 71 h 393"/>
                  <a:gd name="T44" fmla="*/ 266 w 410"/>
                  <a:gd name="T45" fmla="*/ 0 h 393"/>
                  <a:gd name="T46" fmla="*/ 163 w 410"/>
                  <a:gd name="T47" fmla="*/ 154 h 393"/>
                  <a:gd name="T48" fmla="*/ 155 w 410"/>
                  <a:gd name="T49" fmla="*/ 335 h 393"/>
                  <a:gd name="T50" fmla="*/ 233 w 410"/>
                  <a:gd name="T51" fmla="*/ 265 h 393"/>
                  <a:gd name="T52" fmla="*/ 208 w 410"/>
                  <a:gd name="T53" fmla="*/ 217 h 393"/>
                  <a:gd name="T54" fmla="*/ 265 w 410"/>
                  <a:gd name="T55" fmla="*/ 205 h 393"/>
                  <a:gd name="T56" fmla="*/ 226 w 410"/>
                  <a:gd name="T57" fmla="*/ 176 h 393"/>
                  <a:gd name="T58" fmla="*/ 234 w 410"/>
                  <a:gd name="T59" fmla="*/ 127 h 393"/>
                  <a:gd name="T60" fmla="*/ 163 w 410"/>
                  <a:gd name="T61" fmla="*/ 154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10" h="393">
                    <a:moveTo>
                      <a:pt x="266" y="0"/>
                    </a:moveTo>
                    <a:cubicBezTo>
                      <a:pt x="307" y="11"/>
                      <a:pt x="332" y="33"/>
                      <a:pt x="338" y="68"/>
                    </a:cubicBezTo>
                    <a:cubicBezTo>
                      <a:pt x="304" y="78"/>
                      <a:pt x="290" y="115"/>
                      <a:pt x="274" y="151"/>
                    </a:cubicBezTo>
                    <a:cubicBezTo>
                      <a:pt x="317" y="165"/>
                      <a:pt x="328" y="216"/>
                      <a:pt x="287" y="241"/>
                    </a:cubicBezTo>
                    <a:cubicBezTo>
                      <a:pt x="294" y="283"/>
                      <a:pt x="361" y="298"/>
                      <a:pt x="410" y="295"/>
                    </a:cubicBezTo>
                    <a:cubicBezTo>
                      <a:pt x="387" y="324"/>
                      <a:pt x="347" y="329"/>
                      <a:pt x="318" y="351"/>
                    </a:cubicBezTo>
                    <a:cubicBezTo>
                      <a:pt x="295" y="340"/>
                      <a:pt x="283" y="320"/>
                      <a:pt x="265" y="304"/>
                    </a:cubicBezTo>
                    <a:cubicBezTo>
                      <a:pt x="238" y="325"/>
                      <a:pt x="216" y="354"/>
                      <a:pt x="187" y="374"/>
                    </a:cubicBezTo>
                    <a:cubicBezTo>
                      <a:pt x="175" y="373"/>
                      <a:pt x="167" y="369"/>
                      <a:pt x="161" y="364"/>
                    </a:cubicBezTo>
                    <a:cubicBezTo>
                      <a:pt x="148" y="368"/>
                      <a:pt x="148" y="389"/>
                      <a:pt x="135" y="393"/>
                    </a:cubicBezTo>
                    <a:cubicBezTo>
                      <a:pt x="109" y="381"/>
                      <a:pt x="95" y="361"/>
                      <a:pt x="64" y="353"/>
                    </a:cubicBezTo>
                    <a:cubicBezTo>
                      <a:pt x="70" y="333"/>
                      <a:pt x="101" y="347"/>
                      <a:pt x="111" y="333"/>
                    </a:cubicBezTo>
                    <a:cubicBezTo>
                      <a:pt x="111" y="303"/>
                      <a:pt x="113" y="272"/>
                      <a:pt x="116" y="240"/>
                    </a:cubicBezTo>
                    <a:cubicBezTo>
                      <a:pt x="85" y="254"/>
                      <a:pt x="81" y="306"/>
                      <a:pt x="52" y="324"/>
                    </a:cubicBezTo>
                    <a:cubicBezTo>
                      <a:pt x="25" y="324"/>
                      <a:pt x="18" y="310"/>
                      <a:pt x="0" y="304"/>
                    </a:cubicBezTo>
                    <a:cubicBezTo>
                      <a:pt x="42" y="256"/>
                      <a:pt x="97" y="228"/>
                      <a:pt x="119" y="153"/>
                    </a:cubicBezTo>
                    <a:cubicBezTo>
                      <a:pt x="108" y="146"/>
                      <a:pt x="75" y="149"/>
                      <a:pt x="75" y="123"/>
                    </a:cubicBezTo>
                    <a:cubicBezTo>
                      <a:pt x="83" y="99"/>
                      <a:pt x="115" y="108"/>
                      <a:pt x="125" y="87"/>
                    </a:cubicBezTo>
                    <a:cubicBezTo>
                      <a:pt x="128" y="62"/>
                      <a:pt x="117" y="40"/>
                      <a:pt x="130" y="22"/>
                    </a:cubicBezTo>
                    <a:cubicBezTo>
                      <a:pt x="177" y="25"/>
                      <a:pt x="185" y="56"/>
                      <a:pt x="204" y="78"/>
                    </a:cubicBezTo>
                    <a:cubicBezTo>
                      <a:pt x="200" y="104"/>
                      <a:pt x="175" y="100"/>
                      <a:pt x="169" y="122"/>
                    </a:cubicBezTo>
                    <a:cubicBezTo>
                      <a:pt x="196" y="127"/>
                      <a:pt x="235" y="91"/>
                      <a:pt x="260" y="71"/>
                    </a:cubicBezTo>
                    <a:cubicBezTo>
                      <a:pt x="269" y="43"/>
                      <a:pt x="259" y="28"/>
                      <a:pt x="266" y="0"/>
                    </a:cubicBezTo>
                    <a:close/>
                    <a:moveTo>
                      <a:pt x="163" y="154"/>
                    </a:moveTo>
                    <a:cubicBezTo>
                      <a:pt x="157" y="217"/>
                      <a:pt x="153" y="278"/>
                      <a:pt x="155" y="335"/>
                    </a:cubicBezTo>
                    <a:cubicBezTo>
                      <a:pt x="195" y="332"/>
                      <a:pt x="218" y="303"/>
                      <a:pt x="233" y="265"/>
                    </a:cubicBezTo>
                    <a:cubicBezTo>
                      <a:pt x="229" y="246"/>
                      <a:pt x="207" y="240"/>
                      <a:pt x="208" y="217"/>
                    </a:cubicBezTo>
                    <a:cubicBezTo>
                      <a:pt x="232" y="208"/>
                      <a:pt x="257" y="249"/>
                      <a:pt x="265" y="205"/>
                    </a:cubicBezTo>
                    <a:cubicBezTo>
                      <a:pt x="240" y="208"/>
                      <a:pt x="227" y="200"/>
                      <a:pt x="226" y="176"/>
                    </a:cubicBezTo>
                    <a:cubicBezTo>
                      <a:pt x="228" y="163"/>
                      <a:pt x="260" y="137"/>
                      <a:pt x="234" y="127"/>
                    </a:cubicBezTo>
                    <a:cubicBezTo>
                      <a:pt x="226" y="158"/>
                      <a:pt x="190" y="150"/>
                      <a:pt x="163" y="15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6" name="íšḷîḑe">
                <a:extLst>
                  <a:ext uri="{FF2B5EF4-FFF2-40B4-BE49-F238E27FC236}">
                    <a16:creationId xmlns:a16="http://schemas.microsoft.com/office/drawing/2014/main" id="{0C1F5045-30AA-48E4-B51F-FC0DD67400B2}"/>
                  </a:ext>
                </a:extLst>
              </p:cNvPr>
              <p:cNvSpPr/>
              <p:nvPr/>
            </p:nvSpPr>
            <p:spPr bwMode="auto">
              <a:xfrm>
                <a:off x="9391650" y="2711450"/>
                <a:ext cx="750888" cy="992188"/>
              </a:xfrm>
              <a:custGeom>
                <a:avLst/>
                <a:gdLst>
                  <a:gd name="T0" fmla="*/ 185 w 237"/>
                  <a:gd name="T1" fmla="*/ 31 h 313"/>
                  <a:gd name="T2" fmla="*/ 173 w 237"/>
                  <a:gd name="T3" fmla="*/ 114 h 313"/>
                  <a:gd name="T4" fmla="*/ 184 w 237"/>
                  <a:gd name="T5" fmla="*/ 89 h 313"/>
                  <a:gd name="T6" fmla="*/ 237 w 237"/>
                  <a:gd name="T7" fmla="*/ 117 h 313"/>
                  <a:gd name="T8" fmla="*/ 153 w 237"/>
                  <a:gd name="T9" fmla="*/ 177 h 313"/>
                  <a:gd name="T10" fmla="*/ 126 w 237"/>
                  <a:gd name="T11" fmla="*/ 254 h 313"/>
                  <a:gd name="T12" fmla="*/ 0 w 237"/>
                  <a:gd name="T13" fmla="*/ 302 h 313"/>
                  <a:gd name="T14" fmla="*/ 100 w 237"/>
                  <a:gd name="T15" fmla="*/ 219 h 313"/>
                  <a:gd name="T16" fmla="*/ 46 w 237"/>
                  <a:gd name="T17" fmla="*/ 250 h 313"/>
                  <a:gd name="T18" fmla="*/ 16 w 237"/>
                  <a:gd name="T19" fmla="*/ 208 h 313"/>
                  <a:gd name="T20" fmla="*/ 115 w 237"/>
                  <a:gd name="T21" fmla="*/ 155 h 313"/>
                  <a:gd name="T22" fmla="*/ 124 w 237"/>
                  <a:gd name="T23" fmla="*/ 5 h 313"/>
                  <a:gd name="T24" fmla="*/ 185 w 237"/>
                  <a:gd name="T25" fmla="*/ 3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7" h="313">
                    <a:moveTo>
                      <a:pt x="185" y="31"/>
                    </a:moveTo>
                    <a:cubicBezTo>
                      <a:pt x="192" y="54"/>
                      <a:pt x="160" y="94"/>
                      <a:pt x="173" y="114"/>
                    </a:cubicBezTo>
                    <a:cubicBezTo>
                      <a:pt x="190" y="116"/>
                      <a:pt x="172" y="99"/>
                      <a:pt x="184" y="89"/>
                    </a:cubicBezTo>
                    <a:cubicBezTo>
                      <a:pt x="207" y="101"/>
                      <a:pt x="231" y="94"/>
                      <a:pt x="237" y="117"/>
                    </a:cubicBezTo>
                    <a:cubicBezTo>
                      <a:pt x="221" y="148"/>
                      <a:pt x="177" y="141"/>
                      <a:pt x="153" y="177"/>
                    </a:cubicBezTo>
                    <a:cubicBezTo>
                      <a:pt x="138" y="199"/>
                      <a:pt x="140" y="232"/>
                      <a:pt x="126" y="254"/>
                    </a:cubicBezTo>
                    <a:cubicBezTo>
                      <a:pt x="97" y="304"/>
                      <a:pt x="64" y="313"/>
                      <a:pt x="0" y="302"/>
                    </a:cubicBezTo>
                    <a:cubicBezTo>
                      <a:pt x="27" y="266"/>
                      <a:pt x="99" y="288"/>
                      <a:pt x="100" y="219"/>
                    </a:cubicBezTo>
                    <a:cubicBezTo>
                      <a:pt x="76" y="217"/>
                      <a:pt x="69" y="254"/>
                      <a:pt x="46" y="250"/>
                    </a:cubicBezTo>
                    <a:cubicBezTo>
                      <a:pt x="23" y="241"/>
                      <a:pt x="19" y="225"/>
                      <a:pt x="16" y="208"/>
                    </a:cubicBezTo>
                    <a:cubicBezTo>
                      <a:pt x="48" y="188"/>
                      <a:pt x="85" y="180"/>
                      <a:pt x="115" y="155"/>
                    </a:cubicBezTo>
                    <a:cubicBezTo>
                      <a:pt x="125" y="102"/>
                      <a:pt x="117" y="57"/>
                      <a:pt x="124" y="5"/>
                    </a:cubicBezTo>
                    <a:cubicBezTo>
                      <a:pt x="144" y="0"/>
                      <a:pt x="168" y="21"/>
                      <a:pt x="185" y="3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7" name="îSḷiḋê">
                <a:extLst>
                  <a:ext uri="{FF2B5EF4-FFF2-40B4-BE49-F238E27FC236}">
                    <a16:creationId xmlns:a16="http://schemas.microsoft.com/office/drawing/2014/main" id="{C11ED8F0-233A-4DC7-AEA6-1D279DEB4FD0}"/>
                  </a:ext>
                </a:extLst>
              </p:cNvPr>
              <p:cNvSpPr/>
              <p:nvPr/>
            </p:nvSpPr>
            <p:spPr bwMode="auto">
              <a:xfrm>
                <a:off x="9888538" y="3338513"/>
                <a:ext cx="444500" cy="304800"/>
              </a:xfrm>
              <a:custGeom>
                <a:avLst/>
                <a:gdLst>
                  <a:gd name="T0" fmla="*/ 127 w 140"/>
                  <a:gd name="T1" fmla="*/ 46 h 96"/>
                  <a:gd name="T2" fmla="*/ 65 w 140"/>
                  <a:gd name="T3" fmla="*/ 96 h 96"/>
                  <a:gd name="T4" fmla="*/ 5 w 140"/>
                  <a:gd name="T5" fmla="*/ 0 h 96"/>
                  <a:gd name="T6" fmla="*/ 127 w 140"/>
                  <a:gd name="T7" fmla="*/ 4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6">
                    <a:moveTo>
                      <a:pt x="127" y="46"/>
                    </a:moveTo>
                    <a:cubicBezTo>
                      <a:pt x="140" y="67"/>
                      <a:pt x="82" y="81"/>
                      <a:pt x="65" y="96"/>
                    </a:cubicBezTo>
                    <a:cubicBezTo>
                      <a:pt x="24" y="73"/>
                      <a:pt x="0" y="43"/>
                      <a:pt x="5" y="0"/>
                    </a:cubicBezTo>
                    <a:cubicBezTo>
                      <a:pt x="36" y="31"/>
                      <a:pt x="86" y="60"/>
                      <a:pt x="127" y="4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8" name="îSlïḍê">
                <a:extLst>
                  <a:ext uri="{FF2B5EF4-FFF2-40B4-BE49-F238E27FC236}">
                    <a16:creationId xmlns:a16="http://schemas.microsoft.com/office/drawing/2014/main" id="{B3FC9F3E-EF27-48F6-9724-EEB98008A7E8}"/>
                  </a:ext>
                </a:extLst>
              </p:cNvPr>
              <p:cNvSpPr/>
              <p:nvPr/>
            </p:nvSpPr>
            <p:spPr bwMode="auto">
              <a:xfrm>
                <a:off x="6467475" y="2533650"/>
                <a:ext cx="520700" cy="309563"/>
              </a:xfrm>
              <a:custGeom>
                <a:avLst/>
                <a:gdLst>
                  <a:gd name="T0" fmla="*/ 0 w 164"/>
                  <a:gd name="T1" fmla="*/ 98 h 98"/>
                  <a:gd name="T2" fmla="*/ 115 w 164"/>
                  <a:gd name="T3" fmla="*/ 0 h 98"/>
                  <a:gd name="T4" fmla="*/ 0 w 164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4" h="98">
                    <a:moveTo>
                      <a:pt x="0" y="98"/>
                    </a:moveTo>
                    <a:cubicBezTo>
                      <a:pt x="17" y="54"/>
                      <a:pt x="74" y="13"/>
                      <a:pt x="115" y="0"/>
                    </a:cubicBezTo>
                    <a:cubicBezTo>
                      <a:pt x="164" y="76"/>
                      <a:pt x="37" y="68"/>
                      <a:pt x="0" y="9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9" name="ïṩḷîḍè">
                <a:extLst>
                  <a:ext uri="{FF2B5EF4-FFF2-40B4-BE49-F238E27FC236}">
                    <a16:creationId xmlns:a16="http://schemas.microsoft.com/office/drawing/2014/main" id="{A278C68A-EA19-4FBC-9D76-D2BB9B947BFB}"/>
                  </a:ext>
                </a:extLst>
              </p:cNvPr>
              <p:cNvSpPr/>
              <p:nvPr/>
            </p:nvSpPr>
            <p:spPr bwMode="auto">
              <a:xfrm>
                <a:off x="6272213" y="2498725"/>
                <a:ext cx="1200150" cy="1423988"/>
              </a:xfrm>
              <a:custGeom>
                <a:avLst/>
                <a:gdLst>
                  <a:gd name="T0" fmla="*/ 259 w 379"/>
                  <a:gd name="T1" fmla="*/ 3 h 449"/>
                  <a:gd name="T2" fmla="*/ 307 w 379"/>
                  <a:gd name="T3" fmla="*/ 27 h 449"/>
                  <a:gd name="T4" fmla="*/ 307 w 379"/>
                  <a:gd name="T5" fmla="*/ 182 h 449"/>
                  <a:gd name="T6" fmla="*/ 332 w 379"/>
                  <a:gd name="T7" fmla="*/ 139 h 449"/>
                  <a:gd name="T8" fmla="*/ 304 w 379"/>
                  <a:gd name="T9" fmla="*/ 232 h 449"/>
                  <a:gd name="T10" fmla="*/ 270 w 379"/>
                  <a:gd name="T11" fmla="*/ 449 h 449"/>
                  <a:gd name="T12" fmla="*/ 266 w 379"/>
                  <a:gd name="T13" fmla="*/ 267 h 449"/>
                  <a:gd name="T14" fmla="*/ 211 w 379"/>
                  <a:gd name="T15" fmla="*/ 299 h 449"/>
                  <a:gd name="T16" fmla="*/ 204 w 379"/>
                  <a:gd name="T17" fmla="*/ 195 h 449"/>
                  <a:gd name="T18" fmla="*/ 136 w 379"/>
                  <a:gd name="T19" fmla="*/ 345 h 449"/>
                  <a:gd name="T20" fmla="*/ 108 w 379"/>
                  <a:gd name="T21" fmla="*/ 311 h 449"/>
                  <a:gd name="T22" fmla="*/ 69 w 379"/>
                  <a:gd name="T23" fmla="*/ 340 h 449"/>
                  <a:gd name="T24" fmla="*/ 82 w 379"/>
                  <a:gd name="T25" fmla="*/ 255 h 449"/>
                  <a:gd name="T26" fmla="*/ 106 w 379"/>
                  <a:gd name="T27" fmla="*/ 267 h 449"/>
                  <a:gd name="T28" fmla="*/ 110 w 379"/>
                  <a:gd name="T29" fmla="*/ 195 h 449"/>
                  <a:gd name="T30" fmla="*/ 57 w 379"/>
                  <a:gd name="T31" fmla="*/ 243 h 449"/>
                  <a:gd name="T32" fmla="*/ 0 w 379"/>
                  <a:gd name="T33" fmla="*/ 230 h 449"/>
                  <a:gd name="T34" fmla="*/ 132 w 379"/>
                  <a:gd name="T35" fmla="*/ 102 h 449"/>
                  <a:gd name="T36" fmla="*/ 172 w 379"/>
                  <a:gd name="T37" fmla="*/ 139 h 449"/>
                  <a:gd name="T38" fmla="*/ 152 w 379"/>
                  <a:gd name="T39" fmla="*/ 215 h 449"/>
                  <a:gd name="T40" fmla="*/ 207 w 379"/>
                  <a:gd name="T41" fmla="*/ 150 h 449"/>
                  <a:gd name="T42" fmla="*/ 178 w 379"/>
                  <a:gd name="T43" fmla="*/ 78 h 449"/>
                  <a:gd name="T44" fmla="*/ 243 w 379"/>
                  <a:gd name="T45" fmla="*/ 227 h 449"/>
                  <a:gd name="T46" fmla="*/ 259 w 379"/>
                  <a:gd name="T47" fmla="*/ 3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9" h="449">
                    <a:moveTo>
                      <a:pt x="259" y="3"/>
                    </a:moveTo>
                    <a:cubicBezTo>
                      <a:pt x="282" y="0"/>
                      <a:pt x="293" y="17"/>
                      <a:pt x="307" y="27"/>
                    </a:cubicBezTo>
                    <a:cubicBezTo>
                      <a:pt x="316" y="85"/>
                      <a:pt x="298" y="125"/>
                      <a:pt x="307" y="182"/>
                    </a:cubicBezTo>
                    <a:cubicBezTo>
                      <a:pt x="329" y="178"/>
                      <a:pt x="325" y="154"/>
                      <a:pt x="332" y="139"/>
                    </a:cubicBezTo>
                    <a:cubicBezTo>
                      <a:pt x="379" y="171"/>
                      <a:pt x="331" y="211"/>
                      <a:pt x="304" y="232"/>
                    </a:cubicBezTo>
                    <a:cubicBezTo>
                      <a:pt x="295" y="306"/>
                      <a:pt x="330" y="410"/>
                      <a:pt x="270" y="449"/>
                    </a:cubicBezTo>
                    <a:cubicBezTo>
                      <a:pt x="259" y="381"/>
                      <a:pt x="265" y="325"/>
                      <a:pt x="266" y="267"/>
                    </a:cubicBezTo>
                    <a:cubicBezTo>
                      <a:pt x="236" y="269"/>
                      <a:pt x="241" y="296"/>
                      <a:pt x="211" y="299"/>
                    </a:cubicBezTo>
                    <a:cubicBezTo>
                      <a:pt x="172" y="273"/>
                      <a:pt x="239" y="232"/>
                      <a:pt x="204" y="195"/>
                    </a:cubicBezTo>
                    <a:cubicBezTo>
                      <a:pt x="161" y="231"/>
                      <a:pt x="144" y="284"/>
                      <a:pt x="136" y="345"/>
                    </a:cubicBezTo>
                    <a:cubicBezTo>
                      <a:pt x="120" y="343"/>
                      <a:pt x="108" y="336"/>
                      <a:pt x="108" y="311"/>
                    </a:cubicBezTo>
                    <a:cubicBezTo>
                      <a:pt x="86" y="312"/>
                      <a:pt x="88" y="353"/>
                      <a:pt x="69" y="340"/>
                    </a:cubicBezTo>
                    <a:cubicBezTo>
                      <a:pt x="31" y="318"/>
                      <a:pt x="65" y="269"/>
                      <a:pt x="82" y="255"/>
                    </a:cubicBezTo>
                    <a:cubicBezTo>
                      <a:pt x="98" y="247"/>
                      <a:pt x="92" y="271"/>
                      <a:pt x="106" y="267"/>
                    </a:cubicBezTo>
                    <a:cubicBezTo>
                      <a:pt x="113" y="247"/>
                      <a:pt x="107" y="217"/>
                      <a:pt x="110" y="195"/>
                    </a:cubicBezTo>
                    <a:cubicBezTo>
                      <a:pt x="94" y="193"/>
                      <a:pt x="67" y="224"/>
                      <a:pt x="57" y="243"/>
                    </a:cubicBezTo>
                    <a:cubicBezTo>
                      <a:pt x="29" y="251"/>
                      <a:pt x="15" y="240"/>
                      <a:pt x="0" y="230"/>
                    </a:cubicBezTo>
                    <a:cubicBezTo>
                      <a:pt x="35" y="181"/>
                      <a:pt x="120" y="167"/>
                      <a:pt x="132" y="102"/>
                    </a:cubicBezTo>
                    <a:cubicBezTo>
                      <a:pt x="154" y="102"/>
                      <a:pt x="162" y="123"/>
                      <a:pt x="172" y="139"/>
                    </a:cubicBezTo>
                    <a:cubicBezTo>
                      <a:pt x="169" y="167"/>
                      <a:pt x="144" y="179"/>
                      <a:pt x="152" y="215"/>
                    </a:cubicBezTo>
                    <a:cubicBezTo>
                      <a:pt x="182" y="201"/>
                      <a:pt x="200" y="179"/>
                      <a:pt x="207" y="150"/>
                    </a:cubicBezTo>
                    <a:cubicBezTo>
                      <a:pt x="200" y="125"/>
                      <a:pt x="170" y="102"/>
                      <a:pt x="178" y="78"/>
                    </a:cubicBezTo>
                    <a:cubicBezTo>
                      <a:pt x="252" y="66"/>
                      <a:pt x="223" y="175"/>
                      <a:pt x="243" y="227"/>
                    </a:cubicBezTo>
                    <a:cubicBezTo>
                      <a:pt x="293" y="184"/>
                      <a:pt x="254" y="78"/>
                      <a:pt x="259" y="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0" name="íşlïďê">
                <a:extLst>
                  <a:ext uri="{FF2B5EF4-FFF2-40B4-BE49-F238E27FC236}">
                    <a16:creationId xmlns:a16="http://schemas.microsoft.com/office/drawing/2014/main" id="{4D8B2205-5D88-44D1-82F7-3DA956773EB0}"/>
                  </a:ext>
                </a:extLst>
              </p:cNvPr>
              <p:cNvSpPr/>
              <p:nvPr/>
            </p:nvSpPr>
            <p:spPr bwMode="auto">
              <a:xfrm>
                <a:off x="10763250" y="2200275"/>
                <a:ext cx="1109663" cy="1801813"/>
              </a:xfrm>
              <a:custGeom>
                <a:avLst/>
                <a:gdLst>
                  <a:gd name="T0" fmla="*/ 114 w 350"/>
                  <a:gd name="T1" fmla="*/ 321 h 568"/>
                  <a:gd name="T2" fmla="*/ 300 w 350"/>
                  <a:gd name="T3" fmla="*/ 258 h 568"/>
                  <a:gd name="T4" fmla="*/ 206 w 350"/>
                  <a:gd name="T5" fmla="*/ 374 h 568"/>
                  <a:gd name="T6" fmla="*/ 282 w 350"/>
                  <a:gd name="T7" fmla="*/ 371 h 568"/>
                  <a:gd name="T8" fmla="*/ 290 w 350"/>
                  <a:gd name="T9" fmla="*/ 403 h 568"/>
                  <a:gd name="T10" fmla="*/ 221 w 350"/>
                  <a:gd name="T11" fmla="*/ 431 h 568"/>
                  <a:gd name="T12" fmla="*/ 196 w 350"/>
                  <a:gd name="T13" fmla="*/ 568 h 568"/>
                  <a:gd name="T14" fmla="*/ 100 w 350"/>
                  <a:gd name="T15" fmla="*/ 519 h 568"/>
                  <a:gd name="T16" fmla="*/ 189 w 350"/>
                  <a:gd name="T17" fmla="*/ 447 h 568"/>
                  <a:gd name="T18" fmla="*/ 40 w 350"/>
                  <a:gd name="T19" fmla="*/ 458 h 568"/>
                  <a:gd name="T20" fmla="*/ 247 w 350"/>
                  <a:gd name="T21" fmla="*/ 302 h 568"/>
                  <a:gd name="T22" fmla="*/ 44 w 350"/>
                  <a:gd name="T23" fmla="*/ 421 h 568"/>
                  <a:gd name="T24" fmla="*/ 4 w 350"/>
                  <a:gd name="T25" fmla="*/ 373 h 568"/>
                  <a:gd name="T26" fmla="*/ 199 w 350"/>
                  <a:gd name="T27" fmla="*/ 245 h 568"/>
                  <a:gd name="T28" fmla="*/ 183 w 350"/>
                  <a:gd name="T29" fmla="*/ 189 h 568"/>
                  <a:gd name="T30" fmla="*/ 151 w 350"/>
                  <a:gd name="T31" fmla="*/ 237 h 568"/>
                  <a:gd name="T32" fmla="*/ 110 w 350"/>
                  <a:gd name="T33" fmla="*/ 236 h 568"/>
                  <a:gd name="T34" fmla="*/ 86 w 350"/>
                  <a:gd name="T35" fmla="*/ 285 h 568"/>
                  <a:gd name="T36" fmla="*/ 38 w 350"/>
                  <a:gd name="T37" fmla="*/ 171 h 568"/>
                  <a:gd name="T38" fmla="*/ 99 w 350"/>
                  <a:gd name="T39" fmla="*/ 192 h 568"/>
                  <a:gd name="T40" fmla="*/ 71 w 350"/>
                  <a:gd name="T41" fmla="*/ 67 h 568"/>
                  <a:gd name="T42" fmla="*/ 180 w 350"/>
                  <a:gd name="T43" fmla="*/ 112 h 568"/>
                  <a:gd name="T44" fmla="*/ 221 w 350"/>
                  <a:gd name="T45" fmla="*/ 0 h 568"/>
                  <a:gd name="T46" fmla="*/ 277 w 350"/>
                  <a:gd name="T47" fmla="*/ 40 h 568"/>
                  <a:gd name="T48" fmla="*/ 236 w 350"/>
                  <a:gd name="T49" fmla="*/ 96 h 568"/>
                  <a:gd name="T50" fmla="*/ 309 w 350"/>
                  <a:gd name="T51" fmla="*/ 49 h 568"/>
                  <a:gd name="T52" fmla="*/ 350 w 350"/>
                  <a:gd name="T53" fmla="*/ 73 h 568"/>
                  <a:gd name="T54" fmla="*/ 276 w 350"/>
                  <a:gd name="T55" fmla="*/ 234 h 568"/>
                  <a:gd name="T56" fmla="*/ 114 w 350"/>
                  <a:gd name="T57" fmla="*/ 321 h 568"/>
                  <a:gd name="T58" fmla="*/ 224 w 350"/>
                  <a:gd name="T59" fmla="*/ 141 h 568"/>
                  <a:gd name="T60" fmla="*/ 264 w 350"/>
                  <a:gd name="T61" fmla="*/ 197 h 568"/>
                  <a:gd name="T62" fmla="*/ 321 w 350"/>
                  <a:gd name="T63" fmla="*/ 93 h 568"/>
                  <a:gd name="T64" fmla="*/ 309 w 350"/>
                  <a:gd name="T65" fmla="*/ 81 h 568"/>
                  <a:gd name="T66" fmla="*/ 224 w 350"/>
                  <a:gd name="T67" fmla="*/ 141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0" h="568">
                    <a:moveTo>
                      <a:pt x="114" y="321"/>
                    </a:moveTo>
                    <a:cubicBezTo>
                      <a:pt x="175" y="328"/>
                      <a:pt x="238" y="234"/>
                      <a:pt x="300" y="258"/>
                    </a:cubicBezTo>
                    <a:cubicBezTo>
                      <a:pt x="326" y="307"/>
                      <a:pt x="239" y="343"/>
                      <a:pt x="206" y="374"/>
                    </a:cubicBezTo>
                    <a:cubicBezTo>
                      <a:pt x="231" y="396"/>
                      <a:pt x="257" y="366"/>
                      <a:pt x="282" y="371"/>
                    </a:cubicBezTo>
                    <a:cubicBezTo>
                      <a:pt x="288" y="382"/>
                      <a:pt x="287" y="392"/>
                      <a:pt x="290" y="403"/>
                    </a:cubicBezTo>
                    <a:cubicBezTo>
                      <a:pt x="267" y="434"/>
                      <a:pt x="245" y="402"/>
                      <a:pt x="221" y="431"/>
                    </a:cubicBezTo>
                    <a:cubicBezTo>
                      <a:pt x="221" y="477"/>
                      <a:pt x="245" y="522"/>
                      <a:pt x="196" y="568"/>
                    </a:cubicBezTo>
                    <a:cubicBezTo>
                      <a:pt x="164" y="546"/>
                      <a:pt x="132" y="546"/>
                      <a:pt x="100" y="519"/>
                    </a:cubicBezTo>
                    <a:cubicBezTo>
                      <a:pt x="136" y="516"/>
                      <a:pt x="220" y="510"/>
                      <a:pt x="189" y="447"/>
                    </a:cubicBezTo>
                    <a:cubicBezTo>
                      <a:pt x="139" y="445"/>
                      <a:pt x="89" y="549"/>
                      <a:pt x="40" y="458"/>
                    </a:cubicBezTo>
                    <a:cubicBezTo>
                      <a:pt x="133" y="420"/>
                      <a:pt x="180" y="385"/>
                      <a:pt x="247" y="302"/>
                    </a:cubicBezTo>
                    <a:cubicBezTo>
                      <a:pt x="180" y="295"/>
                      <a:pt x="112" y="376"/>
                      <a:pt x="44" y="421"/>
                    </a:cubicBezTo>
                    <a:cubicBezTo>
                      <a:pt x="26" y="418"/>
                      <a:pt x="0" y="388"/>
                      <a:pt x="4" y="373"/>
                    </a:cubicBezTo>
                    <a:cubicBezTo>
                      <a:pt x="69" y="323"/>
                      <a:pt x="134" y="295"/>
                      <a:pt x="199" y="245"/>
                    </a:cubicBezTo>
                    <a:cubicBezTo>
                      <a:pt x="198" y="226"/>
                      <a:pt x="191" y="208"/>
                      <a:pt x="183" y="189"/>
                    </a:cubicBezTo>
                    <a:cubicBezTo>
                      <a:pt x="159" y="189"/>
                      <a:pt x="149" y="223"/>
                      <a:pt x="151" y="237"/>
                    </a:cubicBezTo>
                    <a:cubicBezTo>
                      <a:pt x="137" y="251"/>
                      <a:pt x="124" y="240"/>
                      <a:pt x="110" y="236"/>
                    </a:cubicBezTo>
                    <a:cubicBezTo>
                      <a:pt x="102" y="253"/>
                      <a:pt x="106" y="269"/>
                      <a:pt x="86" y="285"/>
                    </a:cubicBezTo>
                    <a:cubicBezTo>
                      <a:pt x="52" y="247"/>
                      <a:pt x="65" y="209"/>
                      <a:pt x="38" y="171"/>
                    </a:cubicBezTo>
                    <a:cubicBezTo>
                      <a:pt x="59" y="159"/>
                      <a:pt x="79" y="184"/>
                      <a:pt x="99" y="192"/>
                    </a:cubicBezTo>
                    <a:cubicBezTo>
                      <a:pt x="127" y="151"/>
                      <a:pt x="73" y="109"/>
                      <a:pt x="71" y="67"/>
                    </a:cubicBezTo>
                    <a:cubicBezTo>
                      <a:pt x="108" y="62"/>
                      <a:pt x="144" y="127"/>
                      <a:pt x="180" y="112"/>
                    </a:cubicBezTo>
                    <a:cubicBezTo>
                      <a:pt x="215" y="75"/>
                      <a:pt x="208" y="37"/>
                      <a:pt x="221" y="0"/>
                    </a:cubicBezTo>
                    <a:cubicBezTo>
                      <a:pt x="240" y="12"/>
                      <a:pt x="259" y="16"/>
                      <a:pt x="277" y="40"/>
                    </a:cubicBezTo>
                    <a:cubicBezTo>
                      <a:pt x="272" y="59"/>
                      <a:pt x="258" y="78"/>
                      <a:pt x="236" y="96"/>
                    </a:cubicBezTo>
                    <a:cubicBezTo>
                      <a:pt x="261" y="99"/>
                      <a:pt x="285" y="68"/>
                      <a:pt x="309" y="49"/>
                    </a:cubicBezTo>
                    <a:cubicBezTo>
                      <a:pt x="326" y="52"/>
                      <a:pt x="343" y="55"/>
                      <a:pt x="350" y="73"/>
                    </a:cubicBezTo>
                    <a:cubicBezTo>
                      <a:pt x="332" y="127"/>
                      <a:pt x="310" y="180"/>
                      <a:pt x="276" y="234"/>
                    </a:cubicBezTo>
                    <a:cubicBezTo>
                      <a:pt x="222" y="241"/>
                      <a:pt x="168" y="298"/>
                      <a:pt x="114" y="321"/>
                    </a:cubicBezTo>
                    <a:close/>
                    <a:moveTo>
                      <a:pt x="224" y="141"/>
                    </a:moveTo>
                    <a:cubicBezTo>
                      <a:pt x="237" y="168"/>
                      <a:pt x="248" y="171"/>
                      <a:pt x="264" y="197"/>
                    </a:cubicBezTo>
                    <a:cubicBezTo>
                      <a:pt x="298" y="163"/>
                      <a:pt x="299" y="128"/>
                      <a:pt x="321" y="93"/>
                    </a:cubicBezTo>
                    <a:cubicBezTo>
                      <a:pt x="317" y="89"/>
                      <a:pt x="313" y="85"/>
                      <a:pt x="309" y="81"/>
                    </a:cubicBezTo>
                    <a:cubicBezTo>
                      <a:pt x="281" y="95"/>
                      <a:pt x="239" y="111"/>
                      <a:pt x="224" y="14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685" name="íŝļîḍè">
              <a:extLst>
                <a:ext uri="{FF2B5EF4-FFF2-40B4-BE49-F238E27FC236}">
                  <a16:creationId xmlns:a16="http://schemas.microsoft.com/office/drawing/2014/main" id="{A7021BF3-8BFE-45DB-9904-FA433F30F717}"/>
                </a:ext>
              </a:extLst>
            </p:cNvPr>
            <p:cNvGrpSpPr/>
            <p:nvPr/>
          </p:nvGrpSpPr>
          <p:grpSpPr>
            <a:xfrm>
              <a:off x="3663903" y="4032221"/>
              <a:ext cx="7142007" cy="350240"/>
              <a:chOff x="2936875" y="4210050"/>
              <a:chExt cx="9258300" cy="454025"/>
            </a:xfrm>
          </p:grpSpPr>
          <p:sp>
            <p:nvSpPr>
              <p:cNvPr id="686" name="îšḻîḓé">
                <a:extLst>
                  <a:ext uri="{FF2B5EF4-FFF2-40B4-BE49-F238E27FC236}">
                    <a16:creationId xmlns:a16="http://schemas.microsoft.com/office/drawing/2014/main" id="{4AE80C47-A477-48C6-A762-C9926825E82A}"/>
                  </a:ext>
                </a:extLst>
              </p:cNvPr>
              <p:cNvSpPr/>
              <p:nvPr/>
            </p:nvSpPr>
            <p:spPr bwMode="auto">
              <a:xfrm>
                <a:off x="293687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3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4 w 87"/>
                  <a:gd name="T17" fmla="*/ 25 h 99"/>
                  <a:gd name="T18" fmla="*/ 1 w 87"/>
                  <a:gd name="T19" fmla="*/ 25 h 99"/>
                  <a:gd name="T20" fmla="*/ 0 w 87"/>
                  <a:gd name="T21" fmla="*/ 0 h 99"/>
                  <a:gd name="T22" fmla="*/ 0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6 w 87"/>
                  <a:gd name="T29" fmla="*/ 0 h 99"/>
                  <a:gd name="T30" fmla="*/ 87 w 87"/>
                  <a:gd name="T31" fmla="*/ 0 h 99"/>
                  <a:gd name="T32" fmla="*/ 82 w 87"/>
                  <a:gd name="T33" fmla="*/ 25 h 99"/>
                  <a:gd name="T34" fmla="*/ 79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2 w 87"/>
                  <a:gd name="T47" fmla="*/ 96 h 99"/>
                  <a:gd name="T48" fmla="*/ 62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7" y="99"/>
                      <a:pt x="31" y="99"/>
                      <a:pt x="24" y="99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5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3" y="0"/>
                      <a:pt x="74" y="0"/>
                      <a:pt x="86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0" y="93"/>
                      <a:pt x="52" y="93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62" y="99"/>
                      <a:pt x="62" y="99"/>
                      <a:pt x="62" y="99"/>
                    </a:cubicBezTo>
                    <a:cubicBezTo>
                      <a:pt x="55" y="99"/>
                      <a:pt x="48" y="99"/>
                      <a:pt x="43" y="9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87" name="iṧḻiḋé">
                <a:extLst>
                  <a:ext uri="{FF2B5EF4-FFF2-40B4-BE49-F238E27FC236}">
                    <a16:creationId xmlns:a16="http://schemas.microsoft.com/office/drawing/2014/main" id="{ED3AEB8C-7543-435C-A17B-A6C0DDCDCAB5}"/>
                  </a:ext>
                </a:extLst>
              </p:cNvPr>
              <p:cNvSpPr/>
              <p:nvPr/>
            </p:nvSpPr>
            <p:spPr bwMode="auto">
              <a:xfrm>
                <a:off x="3243263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88" name="îsḷïḍê">
                <a:extLst>
                  <a:ext uri="{FF2B5EF4-FFF2-40B4-BE49-F238E27FC236}">
                    <a16:creationId xmlns:a16="http://schemas.microsoft.com/office/drawing/2014/main" id="{F892E668-7499-498C-A287-5BF738A8AAAA}"/>
                  </a:ext>
                </a:extLst>
              </p:cNvPr>
              <p:cNvSpPr/>
              <p:nvPr/>
            </p:nvSpPr>
            <p:spPr bwMode="auto">
              <a:xfrm>
                <a:off x="3392488" y="4333875"/>
                <a:ext cx="203200" cy="222250"/>
              </a:xfrm>
              <a:custGeom>
                <a:avLst/>
                <a:gdLst>
                  <a:gd name="T0" fmla="*/ 6 w 64"/>
                  <a:gd name="T1" fmla="*/ 7 h 70"/>
                  <a:gd name="T2" fmla="*/ 30 w 64"/>
                  <a:gd name="T3" fmla="*/ 0 h 70"/>
                  <a:gd name="T4" fmla="*/ 47 w 64"/>
                  <a:gd name="T5" fmla="*/ 6 h 70"/>
                  <a:gd name="T6" fmla="*/ 54 w 64"/>
                  <a:gd name="T7" fmla="*/ 23 h 70"/>
                  <a:gd name="T8" fmla="*/ 53 w 64"/>
                  <a:gd name="T9" fmla="*/ 52 h 70"/>
                  <a:gd name="T10" fmla="*/ 53 w 64"/>
                  <a:gd name="T11" fmla="*/ 58 h 70"/>
                  <a:gd name="T12" fmla="*/ 55 w 64"/>
                  <a:gd name="T13" fmla="*/ 61 h 70"/>
                  <a:gd name="T14" fmla="*/ 58 w 64"/>
                  <a:gd name="T15" fmla="*/ 63 h 70"/>
                  <a:gd name="T16" fmla="*/ 63 w 64"/>
                  <a:gd name="T17" fmla="*/ 64 h 70"/>
                  <a:gd name="T18" fmla="*/ 64 w 64"/>
                  <a:gd name="T19" fmla="*/ 66 h 70"/>
                  <a:gd name="T20" fmla="*/ 56 w 64"/>
                  <a:gd name="T21" fmla="*/ 69 h 70"/>
                  <a:gd name="T22" fmla="*/ 50 w 64"/>
                  <a:gd name="T23" fmla="*/ 70 h 70"/>
                  <a:gd name="T24" fmla="*/ 41 w 64"/>
                  <a:gd name="T25" fmla="*/ 63 h 70"/>
                  <a:gd name="T26" fmla="*/ 22 w 64"/>
                  <a:gd name="T27" fmla="*/ 70 h 70"/>
                  <a:gd name="T28" fmla="*/ 6 w 64"/>
                  <a:gd name="T29" fmla="*/ 65 h 70"/>
                  <a:gd name="T30" fmla="*/ 0 w 64"/>
                  <a:gd name="T31" fmla="*/ 51 h 70"/>
                  <a:gd name="T32" fmla="*/ 9 w 64"/>
                  <a:gd name="T33" fmla="*/ 35 h 70"/>
                  <a:gd name="T34" fmla="*/ 40 w 64"/>
                  <a:gd name="T35" fmla="*/ 30 h 70"/>
                  <a:gd name="T36" fmla="*/ 40 w 64"/>
                  <a:gd name="T37" fmla="*/ 25 h 70"/>
                  <a:gd name="T38" fmla="*/ 36 w 64"/>
                  <a:gd name="T39" fmla="*/ 13 h 70"/>
                  <a:gd name="T40" fmla="*/ 23 w 64"/>
                  <a:gd name="T41" fmla="*/ 9 h 70"/>
                  <a:gd name="T42" fmla="*/ 7 w 64"/>
                  <a:gd name="T43" fmla="*/ 11 h 70"/>
                  <a:gd name="T44" fmla="*/ 6 w 64"/>
                  <a:gd name="T45" fmla="*/ 7 h 70"/>
                  <a:gd name="T46" fmla="*/ 40 w 64"/>
                  <a:gd name="T47" fmla="*/ 36 h 70"/>
                  <a:gd name="T48" fmla="*/ 20 w 64"/>
                  <a:gd name="T49" fmla="*/ 39 h 70"/>
                  <a:gd name="T50" fmla="*/ 14 w 64"/>
                  <a:gd name="T51" fmla="*/ 49 h 70"/>
                  <a:gd name="T52" fmla="*/ 18 w 64"/>
                  <a:gd name="T53" fmla="*/ 59 h 70"/>
                  <a:gd name="T54" fmla="*/ 28 w 64"/>
                  <a:gd name="T55" fmla="*/ 62 h 70"/>
                  <a:gd name="T56" fmla="*/ 40 w 64"/>
                  <a:gd name="T57" fmla="*/ 59 h 70"/>
                  <a:gd name="T58" fmla="*/ 40 w 64"/>
                  <a:gd name="T59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4" h="70">
                    <a:moveTo>
                      <a:pt x="6" y="7"/>
                    </a:moveTo>
                    <a:cubicBezTo>
                      <a:pt x="15" y="2"/>
                      <a:pt x="23" y="0"/>
                      <a:pt x="30" y="0"/>
                    </a:cubicBezTo>
                    <a:cubicBezTo>
                      <a:pt x="37" y="0"/>
                      <a:pt x="43" y="2"/>
                      <a:pt x="47" y="6"/>
                    </a:cubicBezTo>
                    <a:cubicBezTo>
                      <a:pt x="52" y="10"/>
                      <a:pt x="54" y="15"/>
                      <a:pt x="54" y="23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5"/>
                      <a:pt x="53" y="57"/>
                      <a:pt x="53" y="58"/>
                    </a:cubicBezTo>
                    <a:cubicBezTo>
                      <a:pt x="54" y="59"/>
                      <a:pt x="54" y="61"/>
                      <a:pt x="55" y="61"/>
                    </a:cubicBezTo>
                    <a:cubicBezTo>
                      <a:pt x="55" y="62"/>
                      <a:pt x="56" y="63"/>
                      <a:pt x="58" y="63"/>
                    </a:cubicBezTo>
                    <a:cubicBezTo>
                      <a:pt x="59" y="63"/>
                      <a:pt x="61" y="63"/>
                      <a:pt x="63" y="64"/>
                    </a:cubicBezTo>
                    <a:cubicBezTo>
                      <a:pt x="64" y="66"/>
                      <a:pt x="64" y="66"/>
                      <a:pt x="64" y="66"/>
                    </a:cubicBezTo>
                    <a:cubicBezTo>
                      <a:pt x="62" y="67"/>
                      <a:pt x="59" y="68"/>
                      <a:pt x="56" y="69"/>
                    </a:cubicBezTo>
                    <a:cubicBezTo>
                      <a:pt x="53" y="70"/>
                      <a:pt x="51" y="70"/>
                      <a:pt x="50" y="70"/>
                    </a:cubicBezTo>
                    <a:cubicBezTo>
                      <a:pt x="46" y="70"/>
                      <a:pt x="42" y="68"/>
                      <a:pt x="41" y="63"/>
                    </a:cubicBezTo>
                    <a:cubicBezTo>
                      <a:pt x="34" y="68"/>
                      <a:pt x="28" y="70"/>
                      <a:pt x="22" y="70"/>
                    </a:cubicBezTo>
                    <a:cubicBezTo>
                      <a:pt x="15" y="70"/>
                      <a:pt x="10" y="68"/>
                      <a:pt x="6" y="65"/>
                    </a:cubicBezTo>
                    <a:cubicBezTo>
                      <a:pt x="2" y="62"/>
                      <a:pt x="0" y="57"/>
                      <a:pt x="0" y="51"/>
                    </a:cubicBezTo>
                    <a:cubicBezTo>
                      <a:pt x="0" y="44"/>
                      <a:pt x="3" y="39"/>
                      <a:pt x="9" y="35"/>
                    </a:cubicBezTo>
                    <a:cubicBezTo>
                      <a:pt x="16" y="32"/>
                      <a:pt x="26" y="30"/>
                      <a:pt x="40" y="30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19"/>
                      <a:pt x="39" y="15"/>
                      <a:pt x="36" y="13"/>
                    </a:cubicBezTo>
                    <a:cubicBezTo>
                      <a:pt x="33" y="10"/>
                      <a:pt x="29" y="9"/>
                      <a:pt x="23" y="9"/>
                    </a:cubicBezTo>
                    <a:cubicBezTo>
                      <a:pt x="19" y="9"/>
                      <a:pt x="14" y="10"/>
                      <a:pt x="7" y="11"/>
                    </a:cubicBezTo>
                    <a:lnTo>
                      <a:pt x="6" y="7"/>
                    </a:lnTo>
                    <a:close/>
                    <a:moveTo>
                      <a:pt x="40" y="36"/>
                    </a:moveTo>
                    <a:cubicBezTo>
                      <a:pt x="30" y="36"/>
                      <a:pt x="23" y="37"/>
                      <a:pt x="20" y="39"/>
                    </a:cubicBezTo>
                    <a:cubicBezTo>
                      <a:pt x="16" y="41"/>
                      <a:pt x="14" y="44"/>
                      <a:pt x="14" y="49"/>
                    </a:cubicBezTo>
                    <a:cubicBezTo>
                      <a:pt x="14" y="54"/>
                      <a:pt x="15" y="57"/>
                      <a:pt x="18" y="59"/>
                    </a:cubicBezTo>
                    <a:cubicBezTo>
                      <a:pt x="20" y="61"/>
                      <a:pt x="24" y="62"/>
                      <a:pt x="28" y="62"/>
                    </a:cubicBezTo>
                    <a:cubicBezTo>
                      <a:pt x="32" y="62"/>
                      <a:pt x="36" y="61"/>
                      <a:pt x="40" y="59"/>
                    </a:cubicBezTo>
                    <a:lnTo>
                      <a:pt x="40" y="36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89" name="ïŝliďe">
                <a:extLst>
                  <a:ext uri="{FF2B5EF4-FFF2-40B4-BE49-F238E27FC236}">
                    <a16:creationId xmlns:a16="http://schemas.microsoft.com/office/drawing/2014/main" id="{37F9B84A-D9DF-4063-9240-76EF7FADBF94}"/>
                  </a:ext>
                </a:extLst>
              </p:cNvPr>
              <p:cNvSpPr/>
              <p:nvPr/>
            </p:nvSpPr>
            <p:spPr bwMode="auto">
              <a:xfrm>
                <a:off x="3633788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0" name="iŝľídé">
                <a:extLst>
                  <a:ext uri="{FF2B5EF4-FFF2-40B4-BE49-F238E27FC236}">
                    <a16:creationId xmlns:a16="http://schemas.microsoft.com/office/drawing/2014/main" id="{F9820B0A-4B45-4453-A750-2A76DA4DFDCC}"/>
                  </a:ext>
                </a:extLst>
              </p:cNvPr>
              <p:cNvSpPr/>
              <p:nvPr/>
            </p:nvSpPr>
            <p:spPr bwMode="auto">
              <a:xfrm>
                <a:off x="3902075" y="4229100"/>
                <a:ext cx="88900" cy="434975"/>
              </a:xfrm>
              <a:custGeom>
                <a:avLst/>
                <a:gdLst>
                  <a:gd name="T0" fmla="*/ 5 w 28"/>
                  <a:gd name="T1" fmla="*/ 38 h 137"/>
                  <a:gd name="T2" fmla="*/ 28 w 28"/>
                  <a:gd name="T3" fmla="*/ 33 h 137"/>
                  <a:gd name="T4" fmla="*/ 28 w 28"/>
                  <a:gd name="T5" fmla="*/ 34 h 137"/>
                  <a:gd name="T6" fmla="*/ 28 w 28"/>
                  <a:gd name="T7" fmla="*/ 54 h 137"/>
                  <a:gd name="T8" fmla="*/ 28 w 28"/>
                  <a:gd name="T9" fmla="*/ 95 h 137"/>
                  <a:gd name="T10" fmla="*/ 22 w 28"/>
                  <a:gd name="T11" fmla="*/ 117 h 137"/>
                  <a:gd name="T12" fmla="*/ 3 w 28"/>
                  <a:gd name="T13" fmla="*/ 137 h 137"/>
                  <a:gd name="T14" fmla="*/ 0 w 28"/>
                  <a:gd name="T15" fmla="*/ 134 h 137"/>
                  <a:gd name="T16" fmla="*/ 13 w 28"/>
                  <a:gd name="T17" fmla="*/ 113 h 137"/>
                  <a:gd name="T18" fmla="*/ 15 w 28"/>
                  <a:gd name="T19" fmla="*/ 97 h 137"/>
                  <a:gd name="T20" fmla="*/ 15 w 28"/>
                  <a:gd name="T21" fmla="*/ 61 h 137"/>
                  <a:gd name="T22" fmla="*/ 14 w 28"/>
                  <a:gd name="T23" fmla="*/ 43 h 137"/>
                  <a:gd name="T24" fmla="*/ 5 w 28"/>
                  <a:gd name="T25" fmla="*/ 41 h 137"/>
                  <a:gd name="T26" fmla="*/ 5 w 28"/>
                  <a:gd name="T27" fmla="*/ 38 h 137"/>
                  <a:gd name="T28" fmla="*/ 28 w 28"/>
                  <a:gd name="T29" fmla="*/ 8 h 137"/>
                  <a:gd name="T30" fmla="*/ 26 w 28"/>
                  <a:gd name="T31" fmla="*/ 14 h 137"/>
                  <a:gd name="T32" fmla="*/ 20 w 28"/>
                  <a:gd name="T33" fmla="*/ 17 h 137"/>
                  <a:gd name="T34" fmla="*/ 14 w 28"/>
                  <a:gd name="T35" fmla="*/ 15 h 137"/>
                  <a:gd name="T36" fmla="*/ 12 w 28"/>
                  <a:gd name="T37" fmla="*/ 9 h 137"/>
                  <a:gd name="T38" fmla="*/ 14 w 28"/>
                  <a:gd name="T39" fmla="*/ 3 h 137"/>
                  <a:gd name="T40" fmla="*/ 20 w 28"/>
                  <a:gd name="T41" fmla="*/ 0 h 137"/>
                  <a:gd name="T42" fmla="*/ 26 w 28"/>
                  <a:gd name="T43" fmla="*/ 3 h 137"/>
                  <a:gd name="T44" fmla="*/ 28 w 28"/>
                  <a:gd name="T45" fmla="*/ 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137">
                    <a:moveTo>
                      <a:pt x="5" y="38"/>
                    </a:moveTo>
                    <a:cubicBezTo>
                      <a:pt x="13" y="37"/>
                      <a:pt x="20" y="35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40"/>
                      <a:pt x="28" y="47"/>
                      <a:pt x="28" y="54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28" y="104"/>
                      <a:pt x="26" y="111"/>
                      <a:pt x="22" y="117"/>
                    </a:cubicBezTo>
                    <a:cubicBezTo>
                      <a:pt x="19" y="122"/>
                      <a:pt x="12" y="129"/>
                      <a:pt x="3" y="137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7" y="125"/>
                      <a:pt x="11" y="118"/>
                      <a:pt x="13" y="113"/>
                    </a:cubicBezTo>
                    <a:cubicBezTo>
                      <a:pt x="14" y="109"/>
                      <a:pt x="15" y="103"/>
                      <a:pt x="15" y="97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5" y="55"/>
                      <a:pt x="14" y="49"/>
                      <a:pt x="14" y="43"/>
                    </a:cubicBezTo>
                    <a:cubicBezTo>
                      <a:pt x="5" y="41"/>
                      <a:pt x="5" y="41"/>
                      <a:pt x="5" y="41"/>
                    </a:cubicBezTo>
                    <a:lnTo>
                      <a:pt x="5" y="38"/>
                    </a:lnTo>
                    <a:close/>
                    <a:moveTo>
                      <a:pt x="28" y="8"/>
                    </a:moveTo>
                    <a:cubicBezTo>
                      <a:pt x="28" y="11"/>
                      <a:pt x="27" y="13"/>
                      <a:pt x="26" y="14"/>
                    </a:cubicBezTo>
                    <a:cubicBezTo>
                      <a:pt x="24" y="16"/>
                      <a:pt x="22" y="17"/>
                      <a:pt x="20" y="17"/>
                    </a:cubicBezTo>
                    <a:cubicBezTo>
                      <a:pt x="17" y="17"/>
                      <a:pt x="15" y="16"/>
                      <a:pt x="14" y="15"/>
                    </a:cubicBezTo>
                    <a:cubicBezTo>
                      <a:pt x="12" y="13"/>
                      <a:pt x="12" y="11"/>
                      <a:pt x="12" y="9"/>
                    </a:cubicBezTo>
                    <a:cubicBezTo>
                      <a:pt x="12" y="6"/>
                      <a:pt x="12" y="4"/>
                      <a:pt x="14" y="3"/>
                    </a:cubicBezTo>
                    <a:cubicBezTo>
                      <a:pt x="16" y="1"/>
                      <a:pt x="18" y="0"/>
                      <a:pt x="20" y="0"/>
                    </a:cubicBezTo>
                    <a:cubicBezTo>
                      <a:pt x="23" y="0"/>
                      <a:pt x="24" y="1"/>
                      <a:pt x="26" y="3"/>
                    </a:cubicBezTo>
                    <a:cubicBezTo>
                      <a:pt x="27" y="4"/>
                      <a:pt x="28" y="6"/>
                      <a:pt x="28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1" name="ïş1ïḑè">
                <a:extLst>
                  <a:ext uri="{FF2B5EF4-FFF2-40B4-BE49-F238E27FC236}">
                    <a16:creationId xmlns:a16="http://schemas.microsoft.com/office/drawing/2014/main" id="{57F64FA3-4FD0-441F-951C-F9FC506221FF}"/>
                  </a:ext>
                </a:extLst>
              </p:cNvPr>
              <p:cNvSpPr/>
              <p:nvPr/>
            </p:nvSpPr>
            <p:spPr bwMode="auto">
              <a:xfrm>
                <a:off x="406082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3 w 34"/>
                  <a:gd name="T7" fmla="*/ 54 h 101"/>
                  <a:gd name="T8" fmla="*/ 23 w 34"/>
                  <a:gd name="T9" fmla="*/ 82 h 101"/>
                  <a:gd name="T10" fmla="*/ 23 w 34"/>
                  <a:gd name="T11" fmla="*/ 93 h 101"/>
                  <a:gd name="T12" fmla="*/ 25 w 34"/>
                  <a:gd name="T13" fmla="*/ 96 h 101"/>
                  <a:gd name="T14" fmla="*/ 33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0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0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4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1" y="101"/>
                      <a:pt x="17" y="101"/>
                    </a:cubicBezTo>
                    <a:cubicBezTo>
                      <a:pt x="12" y="101"/>
                      <a:pt x="7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3" y="17"/>
                      <a:pt x="11" y="16"/>
                      <a:pt x="10" y="15"/>
                    </a:cubicBezTo>
                    <a:cubicBezTo>
                      <a:pt x="8" y="13"/>
                      <a:pt x="8" y="11"/>
                      <a:pt x="8" y="9"/>
                    </a:cubicBezTo>
                    <a:cubicBezTo>
                      <a:pt x="8" y="6"/>
                      <a:pt x="8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8" y="0"/>
                      <a:pt x="20" y="1"/>
                      <a:pt x="22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2" name="iSľîḓé">
                <a:extLst>
                  <a:ext uri="{FF2B5EF4-FFF2-40B4-BE49-F238E27FC236}">
                    <a16:creationId xmlns:a16="http://schemas.microsoft.com/office/drawing/2014/main" id="{374712B4-8ADB-47A8-B604-9E2387DF3180}"/>
                  </a:ext>
                </a:extLst>
              </p:cNvPr>
              <p:cNvSpPr/>
              <p:nvPr/>
            </p:nvSpPr>
            <p:spPr bwMode="auto">
              <a:xfrm>
                <a:off x="421005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3" name="iŝlidè">
                <a:extLst>
                  <a:ext uri="{FF2B5EF4-FFF2-40B4-BE49-F238E27FC236}">
                    <a16:creationId xmlns:a16="http://schemas.microsoft.com/office/drawing/2014/main" id="{15AC6B5C-177C-4CB8-BA4F-7D247BA0B348}"/>
                  </a:ext>
                </a:extLst>
              </p:cNvPr>
              <p:cNvSpPr/>
              <p:nvPr/>
            </p:nvSpPr>
            <p:spPr bwMode="auto">
              <a:xfrm>
                <a:off x="4624388" y="4235450"/>
                <a:ext cx="317500" cy="323850"/>
              </a:xfrm>
              <a:custGeom>
                <a:avLst/>
                <a:gdLst>
                  <a:gd name="T0" fmla="*/ 0 w 100"/>
                  <a:gd name="T1" fmla="*/ 0 h 102"/>
                  <a:gd name="T2" fmla="*/ 18 w 100"/>
                  <a:gd name="T3" fmla="*/ 0 h 102"/>
                  <a:gd name="T4" fmla="*/ 35 w 100"/>
                  <a:gd name="T5" fmla="*/ 0 h 102"/>
                  <a:gd name="T6" fmla="*/ 36 w 100"/>
                  <a:gd name="T7" fmla="*/ 3 h 102"/>
                  <a:gd name="T8" fmla="*/ 27 w 100"/>
                  <a:gd name="T9" fmla="*/ 5 h 102"/>
                  <a:gd name="T10" fmla="*/ 25 w 100"/>
                  <a:gd name="T11" fmla="*/ 7 h 102"/>
                  <a:gd name="T12" fmla="*/ 25 w 100"/>
                  <a:gd name="T13" fmla="*/ 13 h 102"/>
                  <a:gd name="T14" fmla="*/ 25 w 100"/>
                  <a:gd name="T15" fmla="*/ 19 h 102"/>
                  <a:gd name="T16" fmla="*/ 25 w 100"/>
                  <a:gd name="T17" fmla="*/ 58 h 102"/>
                  <a:gd name="T18" fmla="*/ 31 w 100"/>
                  <a:gd name="T19" fmla="*/ 86 h 102"/>
                  <a:gd name="T20" fmla="*/ 52 w 100"/>
                  <a:gd name="T21" fmla="*/ 94 h 102"/>
                  <a:gd name="T22" fmla="*/ 73 w 100"/>
                  <a:gd name="T23" fmla="*/ 86 h 102"/>
                  <a:gd name="T24" fmla="*/ 80 w 100"/>
                  <a:gd name="T25" fmla="*/ 59 h 102"/>
                  <a:gd name="T26" fmla="*/ 80 w 100"/>
                  <a:gd name="T27" fmla="*/ 19 h 102"/>
                  <a:gd name="T28" fmla="*/ 80 w 100"/>
                  <a:gd name="T29" fmla="*/ 13 h 102"/>
                  <a:gd name="T30" fmla="*/ 80 w 100"/>
                  <a:gd name="T31" fmla="*/ 7 h 102"/>
                  <a:gd name="T32" fmla="*/ 78 w 100"/>
                  <a:gd name="T33" fmla="*/ 5 h 102"/>
                  <a:gd name="T34" fmla="*/ 69 w 100"/>
                  <a:gd name="T35" fmla="*/ 3 h 102"/>
                  <a:gd name="T36" fmla="*/ 69 w 100"/>
                  <a:gd name="T37" fmla="*/ 0 h 102"/>
                  <a:gd name="T38" fmla="*/ 85 w 100"/>
                  <a:gd name="T39" fmla="*/ 0 h 102"/>
                  <a:gd name="T40" fmla="*/ 100 w 100"/>
                  <a:gd name="T41" fmla="*/ 0 h 102"/>
                  <a:gd name="T42" fmla="*/ 100 w 100"/>
                  <a:gd name="T43" fmla="*/ 3 h 102"/>
                  <a:gd name="T44" fmla="*/ 91 w 100"/>
                  <a:gd name="T45" fmla="*/ 5 h 102"/>
                  <a:gd name="T46" fmla="*/ 89 w 100"/>
                  <a:gd name="T47" fmla="*/ 8 h 102"/>
                  <a:gd name="T48" fmla="*/ 89 w 100"/>
                  <a:gd name="T49" fmla="*/ 13 h 102"/>
                  <a:gd name="T50" fmla="*/ 89 w 100"/>
                  <a:gd name="T51" fmla="*/ 20 h 102"/>
                  <a:gd name="T52" fmla="*/ 89 w 100"/>
                  <a:gd name="T53" fmla="*/ 56 h 102"/>
                  <a:gd name="T54" fmla="*/ 80 w 100"/>
                  <a:gd name="T55" fmla="*/ 90 h 102"/>
                  <a:gd name="T56" fmla="*/ 50 w 100"/>
                  <a:gd name="T57" fmla="*/ 102 h 102"/>
                  <a:gd name="T58" fmla="*/ 20 w 100"/>
                  <a:gd name="T59" fmla="*/ 92 h 102"/>
                  <a:gd name="T60" fmla="*/ 11 w 100"/>
                  <a:gd name="T61" fmla="*/ 60 h 102"/>
                  <a:gd name="T62" fmla="*/ 11 w 100"/>
                  <a:gd name="T63" fmla="*/ 20 h 102"/>
                  <a:gd name="T64" fmla="*/ 11 w 100"/>
                  <a:gd name="T65" fmla="*/ 13 h 102"/>
                  <a:gd name="T66" fmla="*/ 11 w 100"/>
                  <a:gd name="T67" fmla="*/ 8 h 102"/>
                  <a:gd name="T68" fmla="*/ 9 w 100"/>
                  <a:gd name="T69" fmla="*/ 5 h 102"/>
                  <a:gd name="T70" fmla="*/ 0 w 100"/>
                  <a:gd name="T71" fmla="*/ 3 h 102"/>
                  <a:gd name="T72" fmla="*/ 0 w 100"/>
                  <a:gd name="T7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0" h="102">
                    <a:moveTo>
                      <a:pt x="0" y="0"/>
                    </a:moveTo>
                    <a:cubicBezTo>
                      <a:pt x="6" y="0"/>
                      <a:pt x="12" y="0"/>
                      <a:pt x="18" y="0"/>
                    </a:cubicBezTo>
                    <a:cubicBezTo>
                      <a:pt x="23" y="0"/>
                      <a:pt x="29" y="0"/>
                      <a:pt x="35" y="0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5"/>
                      <a:pt x="25" y="6"/>
                      <a:pt x="25" y="7"/>
                    </a:cubicBezTo>
                    <a:cubicBezTo>
                      <a:pt x="25" y="9"/>
                      <a:pt x="25" y="11"/>
                      <a:pt x="25" y="13"/>
                    </a:cubicBezTo>
                    <a:cubicBezTo>
                      <a:pt x="25" y="15"/>
                      <a:pt x="25" y="17"/>
                      <a:pt x="25" y="19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72"/>
                      <a:pt x="27" y="81"/>
                      <a:pt x="31" y="86"/>
                    </a:cubicBezTo>
                    <a:cubicBezTo>
                      <a:pt x="36" y="92"/>
                      <a:pt x="43" y="94"/>
                      <a:pt x="52" y="94"/>
                    </a:cubicBezTo>
                    <a:cubicBezTo>
                      <a:pt x="62" y="94"/>
                      <a:pt x="69" y="91"/>
                      <a:pt x="73" y="86"/>
                    </a:cubicBezTo>
                    <a:cubicBezTo>
                      <a:pt x="78" y="81"/>
                      <a:pt x="80" y="72"/>
                      <a:pt x="80" y="5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7"/>
                      <a:pt x="80" y="15"/>
                      <a:pt x="80" y="13"/>
                    </a:cubicBezTo>
                    <a:cubicBezTo>
                      <a:pt x="80" y="11"/>
                      <a:pt x="80" y="9"/>
                      <a:pt x="80" y="7"/>
                    </a:cubicBezTo>
                    <a:cubicBezTo>
                      <a:pt x="80" y="6"/>
                      <a:pt x="79" y="6"/>
                      <a:pt x="78" y="5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5" y="0"/>
                      <a:pt x="80" y="0"/>
                      <a:pt x="85" y="0"/>
                    </a:cubicBezTo>
                    <a:cubicBezTo>
                      <a:pt x="89" y="0"/>
                      <a:pt x="94" y="0"/>
                      <a:pt x="100" y="0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0" y="6"/>
                      <a:pt x="90" y="6"/>
                      <a:pt x="89" y="8"/>
                    </a:cubicBezTo>
                    <a:cubicBezTo>
                      <a:pt x="89" y="9"/>
                      <a:pt x="89" y="11"/>
                      <a:pt x="89" y="13"/>
                    </a:cubicBezTo>
                    <a:cubicBezTo>
                      <a:pt x="89" y="15"/>
                      <a:pt x="89" y="17"/>
                      <a:pt x="89" y="20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89" y="72"/>
                      <a:pt x="86" y="83"/>
                      <a:pt x="80" y="90"/>
                    </a:cubicBezTo>
                    <a:cubicBezTo>
                      <a:pt x="74" y="98"/>
                      <a:pt x="64" y="102"/>
                      <a:pt x="50" y="102"/>
                    </a:cubicBezTo>
                    <a:cubicBezTo>
                      <a:pt x="37" y="102"/>
                      <a:pt x="27" y="98"/>
                      <a:pt x="20" y="92"/>
                    </a:cubicBezTo>
                    <a:cubicBezTo>
                      <a:pt x="14" y="85"/>
                      <a:pt x="11" y="74"/>
                      <a:pt x="11" y="6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7"/>
                      <a:pt x="11" y="15"/>
                      <a:pt x="11" y="13"/>
                    </a:cubicBezTo>
                    <a:cubicBezTo>
                      <a:pt x="11" y="11"/>
                      <a:pt x="11" y="9"/>
                      <a:pt x="11" y="8"/>
                    </a:cubicBezTo>
                    <a:cubicBezTo>
                      <a:pt x="11" y="6"/>
                      <a:pt x="10" y="6"/>
                      <a:pt x="9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4" name="îṥļíďe">
                <a:extLst>
                  <a:ext uri="{FF2B5EF4-FFF2-40B4-BE49-F238E27FC236}">
                    <a16:creationId xmlns:a16="http://schemas.microsoft.com/office/drawing/2014/main" id="{4D5E803D-677E-466D-A005-D7C851ACC127}"/>
                  </a:ext>
                </a:extLst>
              </p:cNvPr>
              <p:cNvSpPr/>
              <p:nvPr/>
            </p:nvSpPr>
            <p:spPr bwMode="auto">
              <a:xfrm>
                <a:off x="4976813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5" name="îśḻïḍê">
                <a:extLst>
                  <a:ext uri="{FF2B5EF4-FFF2-40B4-BE49-F238E27FC236}">
                    <a16:creationId xmlns:a16="http://schemas.microsoft.com/office/drawing/2014/main" id="{2487F024-C12F-46C5-98E9-46C6308A9664}"/>
                  </a:ext>
                </a:extLst>
              </p:cNvPr>
              <p:cNvSpPr/>
              <p:nvPr/>
            </p:nvSpPr>
            <p:spPr bwMode="auto">
              <a:xfrm>
                <a:off x="5260975" y="4229100"/>
                <a:ext cx="107950" cy="320675"/>
              </a:xfrm>
              <a:custGeom>
                <a:avLst/>
                <a:gdLst>
                  <a:gd name="T0" fmla="*/ 1 w 34"/>
                  <a:gd name="T1" fmla="*/ 38 h 101"/>
                  <a:gd name="T2" fmla="*/ 24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1 w 34"/>
                  <a:gd name="T27" fmla="*/ 94 h 101"/>
                  <a:gd name="T28" fmla="*/ 11 w 34"/>
                  <a:gd name="T29" fmla="*/ 84 h 101"/>
                  <a:gd name="T30" fmla="*/ 11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1 w 34"/>
                  <a:gd name="T37" fmla="*/ 38 h 101"/>
                  <a:gd name="T38" fmla="*/ 25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1 w 34"/>
                  <a:gd name="T49" fmla="*/ 3 h 101"/>
                  <a:gd name="T50" fmla="*/ 17 w 34"/>
                  <a:gd name="T51" fmla="*/ 0 h 101"/>
                  <a:gd name="T52" fmla="*/ 22 w 34"/>
                  <a:gd name="T53" fmla="*/ 3 h 101"/>
                  <a:gd name="T54" fmla="*/ 25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1" y="38"/>
                    </a:moveTo>
                    <a:cubicBezTo>
                      <a:pt x="9" y="37"/>
                      <a:pt x="17" y="35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5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8" y="101"/>
                      <a:pt x="22" y="101"/>
                      <a:pt x="17" y="101"/>
                    </a:cubicBezTo>
                    <a:cubicBezTo>
                      <a:pt x="13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1" y="94"/>
                    </a:cubicBezTo>
                    <a:cubicBezTo>
                      <a:pt x="11" y="92"/>
                      <a:pt x="11" y="89"/>
                      <a:pt x="11" y="84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1" y="54"/>
                      <a:pt x="11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1" y="38"/>
                    </a:lnTo>
                    <a:close/>
                    <a:moveTo>
                      <a:pt x="25" y="8"/>
                    </a:moveTo>
                    <a:cubicBezTo>
                      <a:pt x="25" y="11"/>
                      <a:pt x="24" y="13"/>
                      <a:pt x="22" y="14"/>
                    </a:cubicBezTo>
                    <a:cubicBezTo>
                      <a:pt x="21" y="16"/>
                      <a:pt x="19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1" y="3"/>
                    </a:cubicBezTo>
                    <a:cubicBezTo>
                      <a:pt x="12" y="1"/>
                      <a:pt x="14" y="0"/>
                      <a:pt x="17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5" y="6"/>
                      <a:pt x="25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6" name="iŝḷíḍè">
                <a:extLst>
                  <a:ext uri="{FF2B5EF4-FFF2-40B4-BE49-F238E27FC236}">
                    <a16:creationId xmlns:a16="http://schemas.microsoft.com/office/drawing/2014/main" id="{DC473436-9B4C-4AE0-8CCF-2BA533AC6516}"/>
                  </a:ext>
                </a:extLst>
              </p:cNvPr>
              <p:cNvSpPr/>
              <p:nvPr/>
            </p:nvSpPr>
            <p:spPr bwMode="auto">
              <a:xfrm>
                <a:off x="5387975" y="4340225"/>
                <a:ext cx="234950" cy="212725"/>
              </a:xfrm>
              <a:custGeom>
                <a:avLst/>
                <a:gdLst>
                  <a:gd name="T0" fmla="*/ 0 w 74"/>
                  <a:gd name="T1" fmla="*/ 0 h 67"/>
                  <a:gd name="T2" fmla="*/ 16 w 74"/>
                  <a:gd name="T3" fmla="*/ 0 h 67"/>
                  <a:gd name="T4" fmla="*/ 31 w 74"/>
                  <a:gd name="T5" fmla="*/ 0 h 67"/>
                  <a:gd name="T6" fmla="*/ 31 w 74"/>
                  <a:gd name="T7" fmla="*/ 3 h 67"/>
                  <a:gd name="T8" fmla="*/ 23 w 74"/>
                  <a:gd name="T9" fmla="*/ 5 h 67"/>
                  <a:gd name="T10" fmla="*/ 37 w 74"/>
                  <a:gd name="T11" fmla="*/ 40 h 67"/>
                  <a:gd name="T12" fmla="*/ 40 w 74"/>
                  <a:gd name="T13" fmla="*/ 50 h 67"/>
                  <a:gd name="T14" fmla="*/ 44 w 74"/>
                  <a:gd name="T15" fmla="*/ 41 h 67"/>
                  <a:gd name="T16" fmla="*/ 57 w 74"/>
                  <a:gd name="T17" fmla="*/ 5 h 67"/>
                  <a:gd name="T18" fmla="*/ 49 w 74"/>
                  <a:gd name="T19" fmla="*/ 3 h 67"/>
                  <a:gd name="T20" fmla="*/ 49 w 74"/>
                  <a:gd name="T21" fmla="*/ 0 h 67"/>
                  <a:gd name="T22" fmla="*/ 61 w 74"/>
                  <a:gd name="T23" fmla="*/ 0 h 67"/>
                  <a:gd name="T24" fmla="*/ 73 w 74"/>
                  <a:gd name="T25" fmla="*/ 0 h 67"/>
                  <a:gd name="T26" fmla="*/ 74 w 74"/>
                  <a:gd name="T27" fmla="*/ 3 h 67"/>
                  <a:gd name="T28" fmla="*/ 67 w 74"/>
                  <a:gd name="T29" fmla="*/ 5 h 67"/>
                  <a:gd name="T30" fmla="*/ 64 w 74"/>
                  <a:gd name="T31" fmla="*/ 8 h 67"/>
                  <a:gd name="T32" fmla="*/ 51 w 74"/>
                  <a:gd name="T33" fmla="*/ 39 h 67"/>
                  <a:gd name="T34" fmla="*/ 40 w 74"/>
                  <a:gd name="T35" fmla="*/ 66 h 67"/>
                  <a:gd name="T36" fmla="*/ 34 w 74"/>
                  <a:gd name="T37" fmla="*/ 67 h 67"/>
                  <a:gd name="T38" fmla="*/ 22 w 74"/>
                  <a:gd name="T39" fmla="*/ 39 h 67"/>
                  <a:gd name="T40" fmla="*/ 10 w 74"/>
                  <a:gd name="T41" fmla="*/ 8 h 67"/>
                  <a:gd name="T42" fmla="*/ 7 w 74"/>
                  <a:gd name="T43" fmla="*/ 5 h 67"/>
                  <a:gd name="T44" fmla="*/ 0 w 74"/>
                  <a:gd name="T45" fmla="*/ 3 h 67"/>
                  <a:gd name="T46" fmla="*/ 0 w 74"/>
                  <a:gd name="T4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4" h="67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20" y="0"/>
                      <a:pt x="25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7" y="16"/>
                      <a:pt x="32" y="28"/>
                      <a:pt x="37" y="40"/>
                    </a:cubicBezTo>
                    <a:cubicBezTo>
                      <a:pt x="38" y="44"/>
                      <a:pt x="39" y="47"/>
                      <a:pt x="40" y="50"/>
                    </a:cubicBezTo>
                    <a:cubicBezTo>
                      <a:pt x="41" y="47"/>
                      <a:pt x="42" y="44"/>
                      <a:pt x="44" y="41"/>
                    </a:cubicBezTo>
                    <a:cubicBezTo>
                      <a:pt x="48" y="30"/>
                      <a:pt x="53" y="18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5" y="0"/>
                      <a:pt x="69" y="0"/>
                      <a:pt x="73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0" y="17"/>
                      <a:pt x="56" y="27"/>
                      <a:pt x="51" y="39"/>
                    </a:cubicBezTo>
                    <a:cubicBezTo>
                      <a:pt x="46" y="51"/>
                      <a:pt x="42" y="60"/>
                      <a:pt x="40" y="66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1" y="60"/>
                      <a:pt x="27" y="51"/>
                      <a:pt x="22" y="39"/>
                    </a:cubicBezTo>
                    <a:cubicBezTo>
                      <a:pt x="17" y="27"/>
                      <a:pt x="13" y="17"/>
                      <a:pt x="10" y="8"/>
                    </a:cubicBezTo>
                    <a:cubicBezTo>
                      <a:pt x="9" y="7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7" name="îṧļíďè">
                <a:extLst>
                  <a:ext uri="{FF2B5EF4-FFF2-40B4-BE49-F238E27FC236}">
                    <a16:creationId xmlns:a16="http://schemas.microsoft.com/office/drawing/2014/main" id="{EBC9B6D9-A6C3-4F33-B6AE-A8C55A03E892}"/>
                  </a:ext>
                </a:extLst>
              </p:cNvPr>
              <p:cNvSpPr/>
              <p:nvPr/>
            </p:nvSpPr>
            <p:spPr bwMode="auto">
              <a:xfrm>
                <a:off x="5641975" y="4333875"/>
                <a:ext cx="188913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60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2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60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8" name="îśḻîḋè">
                <a:extLst>
                  <a:ext uri="{FF2B5EF4-FFF2-40B4-BE49-F238E27FC236}">
                    <a16:creationId xmlns:a16="http://schemas.microsoft.com/office/drawing/2014/main" id="{47C8CAD0-718E-4997-94AD-D3966625C6DA}"/>
                  </a:ext>
                </a:extLst>
              </p:cNvPr>
              <p:cNvSpPr/>
              <p:nvPr/>
            </p:nvSpPr>
            <p:spPr bwMode="auto">
              <a:xfrm>
                <a:off x="5875338" y="4333875"/>
                <a:ext cx="158750" cy="215900"/>
              </a:xfrm>
              <a:custGeom>
                <a:avLst/>
                <a:gdLst>
                  <a:gd name="T0" fmla="*/ 0 w 50"/>
                  <a:gd name="T1" fmla="*/ 5 h 68"/>
                  <a:gd name="T2" fmla="*/ 23 w 50"/>
                  <a:gd name="T3" fmla="*/ 0 h 68"/>
                  <a:gd name="T4" fmla="*/ 24 w 50"/>
                  <a:gd name="T5" fmla="*/ 1 h 68"/>
                  <a:gd name="T6" fmla="*/ 24 w 50"/>
                  <a:gd name="T7" fmla="*/ 9 h 68"/>
                  <a:gd name="T8" fmla="*/ 49 w 50"/>
                  <a:gd name="T9" fmla="*/ 0 h 68"/>
                  <a:gd name="T10" fmla="*/ 50 w 50"/>
                  <a:gd name="T11" fmla="*/ 1 h 68"/>
                  <a:gd name="T12" fmla="*/ 46 w 50"/>
                  <a:gd name="T13" fmla="*/ 23 h 68"/>
                  <a:gd name="T14" fmla="*/ 43 w 50"/>
                  <a:gd name="T15" fmla="*/ 23 h 68"/>
                  <a:gd name="T16" fmla="*/ 39 w 50"/>
                  <a:gd name="T17" fmla="*/ 14 h 68"/>
                  <a:gd name="T18" fmla="*/ 33 w 50"/>
                  <a:gd name="T19" fmla="*/ 10 h 68"/>
                  <a:gd name="T20" fmla="*/ 24 w 50"/>
                  <a:gd name="T21" fmla="*/ 14 h 68"/>
                  <a:gd name="T22" fmla="*/ 24 w 50"/>
                  <a:gd name="T23" fmla="*/ 44 h 68"/>
                  <a:gd name="T24" fmla="*/ 24 w 50"/>
                  <a:gd name="T25" fmla="*/ 60 h 68"/>
                  <a:gd name="T26" fmla="*/ 26 w 50"/>
                  <a:gd name="T27" fmla="*/ 63 h 68"/>
                  <a:gd name="T28" fmla="*/ 35 w 50"/>
                  <a:gd name="T29" fmla="*/ 65 h 68"/>
                  <a:gd name="T30" fmla="*/ 35 w 50"/>
                  <a:gd name="T31" fmla="*/ 68 h 68"/>
                  <a:gd name="T32" fmla="*/ 17 w 50"/>
                  <a:gd name="T33" fmla="*/ 68 h 68"/>
                  <a:gd name="T34" fmla="*/ 1 w 50"/>
                  <a:gd name="T35" fmla="*/ 68 h 68"/>
                  <a:gd name="T36" fmla="*/ 0 w 50"/>
                  <a:gd name="T37" fmla="*/ 65 h 68"/>
                  <a:gd name="T38" fmla="*/ 9 w 50"/>
                  <a:gd name="T39" fmla="*/ 63 h 68"/>
                  <a:gd name="T40" fmla="*/ 10 w 50"/>
                  <a:gd name="T41" fmla="*/ 61 h 68"/>
                  <a:gd name="T42" fmla="*/ 10 w 50"/>
                  <a:gd name="T43" fmla="*/ 52 h 68"/>
                  <a:gd name="T44" fmla="*/ 10 w 50"/>
                  <a:gd name="T45" fmla="*/ 28 h 68"/>
                  <a:gd name="T46" fmla="*/ 10 w 50"/>
                  <a:gd name="T47" fmla="*/ 10 h 68"/>
                  <a:gd name="T48" fmla="*/ 1 w 50"/>
                  <a:gd name="T49" fmla="*/ 8 h 68"/>
                  <a:gd name="T50" fmla="*/ 0 w 50"/>
                  <a:gd name="T51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32" y="3"/>
                      <a:pt x="41" y="0"/>
                      <a:pt x="49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8" y="8"/>
                      <a:pt x="47" y="15"/>
                      <a:pt x="46" y="23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42" y="19"/>
                      <a:pt x="40" y="16"/>
                      <a:pt x="39" y="14"/>
                    </a:cubicBezTo>
                    <a:cubicBezTo>
                      <a:pt x="38" y="11"/>
                      <a:pt x="36" y="10"/>
                      <a:pt x="33" y="10"/>
                    </a:cubicBezTo>
                    <a:cubicBezTo>
                      <a:pt x="31" y="10"/>
                      <a:pt x="27" y="11"/>
                      <a:pt x="24" y="1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52"/>
                      <a:pt x="24" y="57"/>
                      <a:pt x="24" y="60"/>
                    </a:cubicBezTo>
                    <a:cubicBezTo>
                      <a:pt x="24" y="61"/>
                      <a:pt x="24" y="62"/>
                      <a:pt x="26" y="63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28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1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2"/>
                      <a:pt x="10" y="62"/>
                      <a:pt x="10" y="61"/>
                    </a:cubicBezTo>
                    <a:cubicBezTo>
                      <a:pt x="10" y="59"/>
                      <a:pt x="10" y="56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0"/>
                      <a:pt x="10" y="14"/>
                      <a:pt x="10" y="10"/>
                    </a:cubicBezTo>
                    <a:cubicBezTo>
                      <a:pt x="1" y="8"/>
                      <a:pt x="1" y="8"/>
                      <a:pt x="1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9" name="ïsḷiḓé">
                <a:extLst>
                  <a:ext uri="{FF2B5EF4-FFF2-40B4-BE49-F238E27FC236}">
                    <a16:creationId xmlns:a16="http://schemas.microsoft.com/office/drawing/2014/main" id="{086CFEDA-7891-44A6-9CAA-BDFE1EFF58B7}"/>
                  </a:ext>
                </a:extLst>
              </p:cNvPr>
              <p:cNvSpPr/>
              <p:nvPr/>
            </p:nvSpPr>
            <p:spPr bwMode="auto">
              <a:xfrm>
                <a:off x="6075363" y="4333875"/>
                <a:ext cx="155575" cy="222250"/>
              </a:xfrm>
              <a:custGeom>
                <a:avLst/>
                <a:gdLst>
                  <a:gd name="T0" fmla="*/ 35 w 49"/>
                  <a:gd name="T1" fmla="*/ 8 h 70"/>
                  <a:gd name="T2" fmla="*/ 26 w 49"/>
                  <a:gd name="T3" fmla="*/ 7 h 70"/>
                  <a:gd name="T4" fmla="*/ 16 w 49"/>
                  <a:gd name="T5" fmla="*/ 9 h 70"/>
                  <a:gd name="T6" fmla="*/ 12 w 49"/>
                  <a:gd name="T7" fmla="*/ 16 h 70"/>
                  <a:gd name="T8" fmla="*/ 14 w 49"/>
                  <a:gd name="T9" fmla="*/ 23 h 70"/>
                  <a:gd name="T10" fmla="*/ 24 w 49"/>
                  <a:gd name="T11" fmla="*/ 28 h 70"/>
                  <a:gd name="T12" fmla="*/ 30 w 49"/>
                  <a:gd name="T13" fmla="*/ 30 h 70"/>
                  <a:gd name="T14" fmla="*/ 44 w 49"/>
                  <a:gd name="T15" fmla="*/ 38 h 70"/>
                  <a:gd name="T16" fmla="*/ 49 w 49"/>
                  <a:gd name="T17" fmla="*/ 49 h 70"/>
                  <a:gd name="T18" fmla="*/ 41 w 49"/>
                  <a:gd name="T19" fmla="*/ 64 h 70"/>
                  <a:gd name="T20" fmla="*/ 22 w 49"/>
                  <a:gd name="T21" fmla="*/ 70 h 70"/>
                  <a:gd name="T22" fmla="*/ 0 w 49"/>
                  <a:gd name="T23" fmla="*/ 66 h 70"/>
                  <a:gd name="T24" fmla="*/ 4 w 49"/>
                  <a:gd name="T25" fmla="*/ 48 h 70"/>
                  <a:gd name="T26" fmla="*/ 6 w 49"/>
                  <a:gd name="T27" fmla="*/ 47 h 70"/>
                  <a:gd name="T28" fmla="*/ 12 w 49"/>
                  <a:gd name="T29" fmla="*/ 62 h 70"/>
                  <a:gd name="T30" fmla="*/ 22 w 49"/>
                  <a:gd name="T31" fmla="*/ 64 h 70"/>
                  <a:gd name="T32" fmla="*/ 32 w 49"/>
                  <a:gd name="T33" fmla="*/ 61 h 70"/>
                  <a:gd name="T34" fmla="*/ 36 w 49"/>
                  <a:gd name="T35" fmla="*/ 54 h 70"/>
                  <a:gd name="T36" fmla="*/ 34 w 49"/>
                  <a:gd name="T37" fmla="*/ 46 h 70"/>
                  <a:gd name="T38" fmla="*/ 25 w 49"/>
                  <a:gd name="T39" fmla="*/ 42 h 70"/>
                  <a:gd name="T40" fmla="*/ 18 w 49"/>
                  <a:gd name="T41" fmla="*/ 39 h 70"/>
                  <a:gd name="T42" fmla="*/ 5 w 49"/>
                  <a:gd name="T43" fmla="*/ 32 h 70"/>
                  <a:gd name="T44" fmla="*/ 1 w 49"/>
                  <a:gd name="T45" fmla="*/ 21 h 70"/>
                  <a:gd name="T46" fmla="*/ 8 w 49"/>
                  <a:gd name="T47" fmla="*/ 6 h 70"/>
                  <a:gd name="T48" fmla="*/ 27 w 49"/>
                  <a:gd name="T49" fmla="*/ 0 h 70"/>
                  <a:gd name="T50" fmla="*/ 46 w 49"/>
                  <a:gd name="T51" fmla="*/ 4 h 70"/>
                  <a:gd name="T52" fmla="*/ 43 w 49"/>
                  <a:gd name="T53" fmla="*/ 21 h 70"/>
                  <a:gd name="T54" fmla="*/ 40 w 49"/>
                  <a:gd name="T55" fmla="*/ 21 h 70"/>
                  <a:gd name="T56" fmla="*/ 35 w 49"/>
                  <a:gd name="T57" fmla="*/ 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9" h="70">
                    <a:moveTo>
                      <a:pt x="35" y="8"/>
                    </a:moveTo>
                    <a:cubicBezTo>
                      <a:pt x="33" y="7"/>
                      <a:pt x="30" y="7"/>
                      <a:pt x="26" y="7"/>
                    </a:cubicBezTo>
                    <a:cubicBezTo>
                      <a:pt x="22" y="7"/>
                      <a:pt x="18" y="7"/>
                      <a:pt x="16" y="9"/>
                    </a:cubicBezTo>
                    <a:cubicBezTo>
                      <a:pt x="13" y="11"/>
                      <a:pt x="12" y="13"/>
                      <a:pt x="12" y="16"/>
                    </a:cubicBezTo>
                    <a:cubicBezTo>
                      <a:pt x="12" y="19"/>
                      <a:pt x="12" y="21"/>
                      <a:pt x="14" y="23"/>
                    </a:cubicBezTo>
                    <a:cubicBezTo>
                      <a:pt x="16" y="25"/>
                      <a:pt x="19" y="26"/>
                      <a:pt x="24" y="28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7" y="32"/>
                      <a:pt x="41" y="35"/>
                      <a:pt x="44" y="38"/>
                    </a:cubicBezTo>
                    <a:cubicBezTo>
                      <a:pt x="47" y="40"/>
                      <a:pt x="49" y="44"/>
                      <a:pt x="49" y="49"/>
                    </a:cubicBezTo>
                    <a:cubicBezTo>
                      <a:pt x="49" y="55"/>
                      <a:pt x="46" y="61"/>
                      <a:pt x="41" y="64"/>
                    </a:cubicBezTo>
                    <a:cubicBezTo>
                      <a:pt x="36" y="68"/>
                      <a:pt x="30" y="70"/>
                      <a:pt x="22" y="70"/>
                    </a:cubicBezTo>
                    <a:cubicBezTo>
                      <a:pt x="15" y="70"/>
                      <a:pt x="7" y="69"/>
                      <a:pt x="0" y="66"/>
                    </a:cubicBezTo>
                    <a:cubicBezTo>
                      <a:pt x="1" y="59"/>
                      <a:pt x="3" y="53"/>
                      <a:pt x="4" y="48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4" y="63"/>
                      <a:pt x="18" y="64"/>
                      <a:pt x="22" y="64"/>
                    </a:cubicBezTo>
                    <a:cubicBezTo>
                      <a:pt x="26" y="64"/>
                      <a:pt x="30" y="63"/>
                      <a:pt x="32" y="61"/>
                    </a:cubicBezTo>
                    <a:cubicBezTo>
                      <a:pt x="35" y="59"/>
                      <a:pt x="36" y="57"/>
                      <a:pt x="36" y="54"/>
                    </a:cubicBezTo>
                    <a:cubicBezTo>
                      <a:pt x="36" y="51"/>
                      <a:pt x="35" y="48"/>
                      <a:pt x="34" y="46"/>
                    </a:cubicBezTo>
                    <a:cubicBezTo>
                      <a:pt x="32" y="45"/>
                      <a:pt x="29" y="43"/>
                      <a:pt x="25" y="42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1" y="37"/>
                      <a:pt x="7" y="35"/>
                      <a:pt x="5" y="32"/>
                    </a:cubicBezTo>
                    <a:cubicBezTo>
                      <a:pt x="2" y="29"/>
                      <a:pt x="1" y="25"/>
                      <a:pt x="1" y="21"/>
                    </a:cubicBezTo>
                    <a:cubicBezTo>
                      <a:pt x="1" y="14"/>
                      <a:pt x="3" y="9"/>
                      <a:pt x="8" y="6"/>
                    </a:cubicBezTo>
                    <a:cubicBezTo>
                      <a:pt x="13" y="2"/>
                      <a:pt x="19" y="0"/>
                      <a:pt x="27" y="0"/>
                    </a:cubicBezTo>
                    <a:cubicBezTo>
                      <a:pt x="34" y="0"/>
                      <a:pt x="40" y="2"/>
                      <a:pt x="46" y="4"/>
                    </a:cubicBezTo>
                    <a:cubicBezTo>
                      <a:pt x="45" y="9"/>
                      <a:pt x="44" y="15"/>
                      <a:pt x="43" y="21"/>
                    </a:cubicBezTo>
                    <a:cubicBezTo>
                      <a:pt x="40" y="21"/>
                      <a:pt x="40" y="21"/>
                      <a:pt x="40" y="21"/>
                    </a:cubicBezTo>
                    <a:lnTo>
                      <a:pt x="35" y="8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0" name="ïṩ1ïḋe">
                <a:extLst>
                  <a:ext uri="{FF2B5EF4-FFF2-40B4-BE49-F238E27FC236}">
                    <a16:creationId xmlns:a16="http://schemas.microsoft.com/office/drawing/2014/main" id="{18B42EC6-D069-45B0-9D4F-7E4C6533BCAC}"/>
                  </a:ext>
                </a:extLst>
              </p:cNvPr>
              <p:cNvSpPr/>
              <p:nvPr/>
            </p:nvSpPr>
            <p:spPr bwMode="auto">
              <a:xfrm>
                <a:off x="6278563" y="4229100"/>
                <a:ext cx="104775" cy="320675"/>
              </a:xfrm>
              <a:custGeom>
                <a:avLst/>
                <a:gdLst>
                  <a:gd name="T0" fmla="*/ 0 w 33"/>
                  <a:gd name="T1" fmla="*/ 38 h 101"/>
                  <a:gd name="T2" fmla="*/ 23 w 33"/>
                  <a:gd name="T3" fmla="*/ 33 h 101"/>
                  <a:gd name="T4" fmla="*/ 23 w 33"/>
                  <a:gd name="T5" fmla="*/ 34 h 101"/>
                  <a:gd name="T6" fmla="*/ 23 w 33"/>
                  <a:gd name="T7" fmla="*/ 54 h 101"/>
                  <a:gd name="T8" fmla="*/ 23 w 33"/>
                  <a:gd name="T9" fmla="*/ 82 h 101"/>
                  <a:gd name="T10" fmla="*/ 23 w 33"/>
                  <a:gd name="T11" fmla="*/ 93 h 101"/>
                  <a:gd name="T12" fmla="*/ 25 w 33"/>
                  <a:gd name="T13" fmla="*/ 96 h 101"/>
                  <a:gd name="T14" fmla="*/ 33 w 33"/>
                  <a:gd name="T15" fmla="*/ 98 h 101"/>
                  <a:gd name="T16" fmla="*/ 33 w 33"/>
                  <a:gd name="T17" fmla="*/ 101 h 101"/>
                  <a:gd name="T18" fmla="*/ 16 w 33"/>
                  <a:gd name="T19" fmla="*/ 101 h 101"/>
                  <a:gd name="T20" fmla="*/ 0 w 33"/>
                  <a:gd name="T21" fmla="*/ 101 h 101"/>
                  <a:gd name="T22" fmla="*/ 0 w 33"/>
                  <a:gd name="T23" fmla="*/ 98 h 101"/>
                  <a:gd name="T24" fmla="*/ 8 w 33"/>
                  <a:gd name="T25" fmla="*/ 96 h 101"/>
                  <a:gd name="T26" fmla="*/ 10 w 33"/>
                  <a:gd name="T27" fmla="*/ 94 h 101"/>
                  <a:gd name="T28" fmla="*/ 10 w 33"/>
                  <a:gd name="T29" fmla="*/ 84 h 101"/>
                  <a:gd name="T30" fmla="*/ 10 w 33"/>
                  <a:gd name="T31" fmla="*/ 61 h 101"/>
                  <a:gd name="T32" fmla="*/ 9 w 33"/>
                  <a:gd name="T33" fmla="*/ 43 h 101"/>
                  <a:gd name="T34" fmla="*/ 0 w 33"/>
                  <a:gd name="T35" fmla="*/ 41 h 101"/>
                  <a:gd name="T36" fmla="*/ 0 w 33"/>
                  <a:gd name="T37" fmla="*/ 38 h 101"/>
                  <a:gd name="T38" fmla="*/ 24 w 33"/>
                  <a:gd name="T39" fmla="*/ 8 h 101"/>
                  <a:gd name="T40" fmla="*/ 21 w 33"/>
                  <a:gd name="T41" fmla="*/ 14 h 101"/>
                  <a:gd name="T42" fmla="*/ 15 w 33"/>
                  <a:gd name="T43" fmla="*/ 17 h 101"/>
                  <a:gd name="T44" fmla="*/ 9 w 33"/>
                  <a:gd name="T45" fmla="*/ 15 h 101"/>
                  <a:gd name="T46" fmla="*/ 7 w 33"/>
                  <a:gd name="T47" fmla="*/ 9 h 101"/>
                  <a:gd name="T48" fmla="*/ 10 w 33"/>
                  <a:gd name="T49" fmla="*/ 3 h 101"/>
                  <a:gd name="T50" fmla="*/ 16 w 33"/>
                  <a:gd name="T51" fmla="*/ 0 h 101"/>
                  <a:gd name="T52" fmla="*/ 21 w 33"/>
                  <a:gd name="T53" fmla="*/ 3 h 101"/>
                  <a:gd name="T54" fmla="*/ 24 w 33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3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101"/>
                      <a:pt x="33" y="101"/>
                      <a:pt x="33" y="101"/>
                    </a:cubicBezTo>
                    <a:cubicBezTo>
                      <a:pt x="27" y="101"/>
                      <a:pt x="21" y="101"/>
                      <a:pt x="16" y="101"/>
                    </a:cubicBezTo>
                    <a:cubicBezTo>
                      <a:pt x="12" y="101"/>
                      <a:pt x="6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9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1" y="14"/>
                    </a:cubicBezTo>
                    <a:cubicBezTo>
                      <a:pt x="20" y="16"/>
                      <a:pt x="18" y="17"/>
                      <a:pt x="15" y="17"/>
                    </a:cubicBezTo>
                    <a:cubicBezTo>
                      <a:pt x="13" y="17"/>
                      <a:pt x="11" y="16"/>
                      <a:pt x="9" y="15"/>
                    </a:cubicBezTo>
                    <a:cubicBezTo>
                      <a:pt x="8" y="13"/>
                      <a:pt x="7" y="11"/>
                      <a:pt x="7" y="9"/>
                    </a:cubicBezTo>
                    <a:cubicBezTo>
                      <a:pt x="7" y="6"/>
                      <a:pt x="8" y="4"/>
                      <a:pt x="10" y="3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8" y="0"/>
                      <a:pt x="20" y="1"/>
                      <a:pt x="21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1" name="îśḷíḍe">
                <a:extLst>
                  <a:ext uri="{FF2B5EF4-FFF2-40B4-BE49-F238E27FC236}">
                    <a16:creationId xmlns:a16="http://schemas.microsoft.com/office/drawing/2014/main" id="{3269E637-636E-4C95-AAD8-26178205625F}"/>
                  </a:ext>
                </a:extLst>
              </p:cNvPr>
              <p:cNvSpPr/>
              <p:nvPr/>
            </p:nvSpPr>
            <p:spPr bwMode="auto">
              <a:xfrm>
                <a:off x="6418263" y="4283075"/>
                <a:ext cx="150813" cy="273050"/>
              </a:xfrm>
              <a:custGeom>
                <a:avLst/>
                <a:gdLst>
                  <a:gd name="T0" fmla="*/ 24 w 48"/>
                  <a:gd name="T1" fmla="*/ 26 h 86"/>
                  <a:gd name="T2" fmla="*/ 24 w 48"/>
                  <a:gd name="T3" fmla="*/ 65 h 86"/>
                  <a:gd name="T4" fmla="*/ 26 w 48"/>
                  <a:gd name="T5" fmla="*/ 75 h 86"/>
                  <a:gd name="T6" fmla="*/ 34 w 48"/>
                  <a:gd name="T7" fmla="*/ 78 h 86"/>
                  <a:gd name="T8" fmla="*/ 47 w 48"/>
                  <a:gd name="T9" fmla="*/ 76 h 86"/>
                  <a:gd name="T10" fmla="*/ 48 w 48"/>
                  <a:gd name="T11" fmla="*/ 80 h 86"/>
                  <a:gd name="T12" fmla="*/ 26 w 48"/>
                  <a:gd name="T13" fmla="*/ 86 h 86"/>
                  <a:gd name="T14" fmla="*/ 14 w 48"/>
                  <a:gd name="T15" fmla="*/ 82 h 86"/>
                  <a:gd name="T16" fmla="*/ 10 w 48"/>
                  <a:gd name="T17" fmla="*/ 69 h 86"/>
                  <a:gd name="T18" fmla="*/ 11 w 48"/>
                  <a:gd name="T19" fmla="*/ 25 h 86"/>
                  <a:gd name="T20" fmla="*/ 1 w 48"/>
                  <a:gd name="T21" fmla="*/ 23 h 86"/>
                  <a:gd name="T22" fmla="*/ 0 w 48"/>
                  <a:gd name="T23" fmla="*/ 20 h 86"/>
                  <a:gd name="T24" fmla="*/ 11 w 48"/>
                  <a:gd name="T25" fmla="*/ 19 h 86"/>
                  <a:gd name="T26" fmla="*/ 16 w 48"/>
                  <a:gd name="T27" fmla="*/ 2 h 86"/>
                  <a:gd name="T28" fmla="*/ 24 w 48"/>
                  <a:gd name="T29" fmla="*/ 0 h 86"/>
                  <a:gd name="T30" fmla="*/ 25 w 48"/>
                  <a:gd name="T31" fmla="*/ 0 h 86"/>
                  <a:gd name="T32" fmla="*/ 24 w 48"/>
                  <a:gd name="T33" fmla="*/ 16 h 86"/>
                  <a:gd name="T34" fmla="*/ 24 w 48"/>
                  <a:gd name="T35" fmla="*/ 19 h 86"/>
                  <a:gd name="T36" fmla="*/ 46 w 48"/>
                  <a:gd name="T37" fmla="*/ 19 h 86"/>
                  <a:gd name="T38" fmla="*/ 46 w 48"/>
                  <a:gd name="T39" fmla="*/ 26 h 86"/>
                  <a:gd name="T40" fmla="*/ 24 w 48"/>
                  <a:gd name="T41" fmla="*/ 2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86">
                    <a:moveTo>
                      <a:pt x="24" y="26"/>
                    </a:moveTo>
                    <a:cubicBezTo>
                      <a:pt x="24" y="42"/>
                      <a:pt x="24" y="55"/>
                      <a:pt x="24" y="65"/>
                    </a:cubicBezTo>
                    <a:cubicBezTo>
                      <a:pt x="24" y="70"/>
                      <a:pt x="25" y="73"/>
                      <a:pt x="26" y="75"/>
                    </a:cubicBezTo>
                    <a:cubicBezTo>
                      <a:pt x="28" y="77"/>
                      <a:pt x="30" y="78"/>
                      <a:pt x="34" y="78"/>
                    </a:cubicBezTo>
                    <a:cubicBezTo>
                      <a:pt x="38" y="78"/>
                      <a:pt x="42" y="77"/>
                      <a:pt x="47" y="76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39" y="84"/>
                      <a:pt x="32" y="86"/>
                      <a:pt x="26" y="86"/>
                    </a:cubicBezTo>
                    <a:cubicBezTo>
                      <a:pt x="20" y="86"/>
                      <a:pt x="17" y="84"/>
                      <a:pt x="14" y="82"/>
                    </a:cubicBezTo>
                    <a:cubicBezTo>
                      <a:pt x="11" y="79"/>
                      <a:pt x="10" y="75"/>
                      <a:pt x="10" y="69"/>
                    </a:cubicBezTo>
                    <a:cubicBezTo>
                      <a:pt x="10" y="60"/>
                      <a:pt x="10" y="45"/>
                      <a:pt x="11" y="25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9" y="1"/>
                      <a:pt x="22" y="1"/>
                      <a:pt x="2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6"/>
                      <a:pt x="24" y="12"/>
                      <a:pt x="24" y="16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26"/>
                      <a:pt x="46" y="26"/>
                      <a:pt x="46" y="26"/>
                    </a:cubicBezTo>
                    <a:lnTo>
                      <a:pt x="24" y="26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2" name="iŝlïḑe">
                <a:extLst>
                  <a:ext uri="{FF2B5EF4-FFF2-40B4-BE49-F238E27FC236}">
                    <a16:creationId xmlns:a16="http://schemas.microsoft.com/office/drawing/2014/main" id="{18D9B21E-84BE-4311-A5BE-BB82C444C055}"/>
                  </a:ext>
                </a:extLst>
              </p:cNvPr>
              <p:cNvSpPr/>
              <p:nvPr/>
            </p:nvSpPr>
            <p:spPr bwMode="auto">
              <a:xfrm>
                <a:off x="6584950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2 w 74"/>
                  <a:gd name="T7" fmla="*/ 3 h 101"/>
                  <a:gd name="T8" fmla="*/ 23 w 74"/>
                  <a:gd name="T9" fmla="*/ 5 h 101"/>
                  <a:gd name="T10" fmla="*/ 30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5 w 74"/>
                  <a:gd name="T17" fmla="*/ 39 h 101"/>
                  <a:gd name="T18" fmla="*/ 51 w 74"/>
                  <a:gd name="T19" fmla="*/ 23 h 101"/>
                  <a:gd name="T20" fmla="*/ 58 w 74"/>
                  <a:gd name="T21" fmla="*/ 5 h 101"/>
                  <a:gd name="T22" fmla="*/ 50 w 74"/>
                  <a:gd name="T23" fmla="*/ 3 h 101"/>
                  <a:gd name="T24" fmla="*/ 49 w 74"/>
                  <a:gd name="T25" fmla="*/ 0 h 101"/>
                  <a:gd name="T26" fmla="*/ 62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8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5 w 74"/>
                  <a:gd name="T39" fmla="*/ 57 h 101"/>
                  <a:gd name="T40" fmla="*/ 39 w 74"/>
                  <a:gd name="T41" fmla="*/ 77 h 101"/>
                  <a:gd name="T42" fmla="*/ 35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9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7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2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30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5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8" y="5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2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3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5" y="57"/>
                    </a:cubicBezTo>
                    <a:cubicBezTo>
                      <a:pt x="42" y="63"/>
                      <a:pt x="40" y="70"/>
                      <a:pt x="39" y="77"/>
                    </a:cubicBezTo>
                    <a:cubicBezTo>
                      <a:pt x="37" y="83"/>
                      <a:pt x="36" y="89"/>
                      <a:pt x="35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1" y="100"/>
                      <a:pt x="28" y="101"/>
                      <a:pt x="23" y="101"/>
                    </a:cubicBezTo>
                    <a:cubicBezTo>
                      <a:pt x="18" y="101"/>
                      <a:pt x="13" y="101"/>
                      <a:pt x="9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8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3" name="î$ļíḓé">
                <a:extLst>
                  <a:ext uri="{FF2B5EF4-FFF2-40B4-BE49-F238E27FC236}">
                    <a16:creationId xmlns:a16="http://schemas.microsoft.com/office/drawing/2014/main" id="{2681B538-3394-42B7-BE1F-CE4E4ADCC78D}"/>
                  </a:ext>
                </a:extLst>
              </p:cNvPr>
              <p:cNvSpPr/>
              <p:nvPr/>
            </p:nvSpPr>
            <p:spPr bwMode="auto">
              <a:xfrm>
                <a:off x="6962775" y="4333875"/>
                <a:ext cx="214313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10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9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5 w 68"/>
                  <a:gd name="T23" fmla="*/ 64 h 70"/>
                  <a:gd name="T24" fmla="*/ 49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4 w 68"/>
                  <a:gd name="T31" fmla="*/ 6 h 70"/>
                  <a:gd name="T32" fmla="*/ 20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5" y="53"/>
                      <a:pt x="58" y="60"/>
                    </a:cubicBezTo>
                    <a:cubicBezTo>
                      <a:pt x="52" y="67"/>
                      <a:pt x="43" y="70"/>
                      <a:pt x="33" y="70"/>
                    </a:cubicBezTo>
                    <a:cubicBezTo>
                      <a:pt x="24" y="70"/>
                      <a:pt x="16" y="67"/>
                      <a:pt x="10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4" y="17"/>
                      <a:pt x="10" y="10"/>
                    </a:cubicBezTo>
                    <a:cubicBezTo>
                      <a:pt x="16" y="4"/>
                      <a:pt x="25" y="0"/>
                      <a:pt x="35" y="0"/>
                    </a:cubicBezTo>
                    <a:cubicBezTo>
                      <a:pt x="45" y="0"/>
                      <a:pt x="53" y="4"/>
                      <a:pt x="59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7" y="51"/>
                      <a:pt x="20" y="56"/>
                    </a:cubicBezTo>
                    <a:cubicBezTo>
                      <a:pt x="23" y="62"/>
                      <a:pt x="28" y="64"/>
                      <a:pt x="35" y="64"/>
                    </a:cubicBezTo>
                    <a:cubicBezTo>
                      <a:pt x="41" y="64"/>
                      <a:pt x="45" y="62"/>
                      <a:pt x="49" y="57"/>
                    </a:cubicBezTo>
                    <a:cubicBezTo>
                      <a:pt x="52" y="52"/>
                      <a:pt x="53" y="45"/>
                      <a:pt x="53" y="35"/>
                    </a:cubicBezTo>
                    <a:cubicBezTo>
                      <a:pt x="53" y="26"/>
                      <a:pt x="52" y="19"/>
                      <a:pt x="48" y="14"/>
                    </a:cubicBezTo>
                    <a:cubicBezTo>
                      <a:pt x="45" y="9"/>
                      <a:pt x="40" y="6"/>
                      <a:pt x="34" y="6"/>
                    </a:cubicBezTo>
                    <a:cubicBezTo>
                      <a:pt x="28" y="6"/>
                      <a:pt x="23" y="8"/>
                      <a:pt x="20" y="13"/>
                    </a:cubicBezTo>
                    <a:cubicBezTo>
                      <a:pt x="17" y="18"/>
                      <a:pt x="15" y="25"/>
                      <a:pt x="15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4" name="íş1îďè">
                <a:extLst>
                  <a:ext uri="{FF2B5EF4-FFF2-40B4-BE49-F238E27FC236}">
                    <a16:creationId xmlns:a16="http://schemas.microsoft.com/office/drawing/2014/main" id="{0F384412-FC68-49A9-A575-031965406B66}"/>
                  </a:ext>
                </a:extLst>
              </p:cNvPr>
              <p:cNvSpPr/>
              <p:nvPr/>
            </p:nvSpPr>
            <p:spPr bwMode="auto">
              <a:xfrm>
                <a:off x="7224713" y="4210050"/>
                <a:ext cx="180975" cy="339725"/>
              </a:xfrm>
              <a:custGeom>
                <a:avLst/>
                <a:gdLst>
                  <a:gd name="T0" fmla="*/ 24 w 57"/>
                  <a:gd name="T1" fmla="*/ 49 h 107"/>
                  <a:gd name="T2" fmla="*/ 24 w 57"/>
                  <a:gd name="T3" fmla="*/ 87 h 107"/>
                  <a:gd name="T4" fmla="*/ 24 w 57"/>
                  <a:gd name="T5" fmla="*/ 99 h 107"/>
                  <a:gd name="T6" fmla="*/ 26 w 57"/>
                  <a:gd name="T7" fmla="*/ 102 h 107"/>
                  <a:gd name="T8" fmla="*/ 35 w 57"/>
                  <a:gd name="T9" fmla="*/ 104 h 107"/>
                  <a:gd name="T10" fmla="*/ 35 w 57"/>
                  <a:gd name="T11" fmla="*/ 107 h 107"/>
                  <a:gd name="T12" fmla="*/ 17 w 57"/>
                  <a:gd name="T13" fmla="*/ 107 h 107"/>
                  <a:gd name="T14" fmla="*/ 1 w 57"/>
                  <a:gd name="T15" fmla="*/ 107 h 107"/>
                  <a:gd name="T16" fmla="*/ 0 w 57"/>
                  <a:gd name="T17" fmla="*/ 104 h 107"/>
                  <a:gd name="T18" fmla="*/ 8 w 57"/>
                  <a:gd name="T19" fmla="*/ 102 h 107"/>
                  <a:gd name="T20" fmla="*/ 11 w 57"/>
                  <a:gd name="T21" fmla="*/ 100 h 107"/>
                  <a:gd name="T22" fmla="*/ 11 w 57"/>
                  <a:gd name="T23" fmla="*/ 90 h 107"/>
                  <a:gd name="T24" fmla="*/ 11 w 57"/>
                  <a:gd name="T25" fmla="*/ 49 h 107"/>
                  <a:gd name="T26" fmla="*/ 1 w 57"/>
                  <a:gd name="T27" fmla="*/ 46 h 107"/>
                  <a:gd name="T28" fmla="*/ 0 w 57"/>
                  <a:gd name="T29" fmla="*/ 43 h 107"/>
                  <a:gd name="T30" fmla="*/ 11 w 57"/>
                  <a:gd name="T31" fmla="*/ 42 h 107"/>
                  <a:gd name="T32" fmla="*/ 11 w 57"/>
                  <a:gd name="T33" fmla="*/ 42 h 107"/>
                  <a:gd name="T34" fmla="*/ 19 w 57"/>
                  <a:gd name="T35" fmla="*/ 11 h 107"/>
                  <a:gd name="T36" fmla="*/ 43 w 57"/>
                  <a:gd name="T37" fmla="*/ 0 h 107"/>
                  <a:gd name="T38" fmla="*/ 57 w 57"/>
                  <a:gd name="T39" fmla="*/ 2 h 107"/>
                  <a:gd name="T40" fmla="*/ 53 w 57"/>
                  <a:gd name="T41" fmla="*/ 20 h 107"/>
                  <a:gd name="T42" fmla="*/ 50 w 57"/>
                  <a:gd name="T43" fmla="*/ 20 h 107"/>
                  <a:gd name="T44" fmla="*/ 45 w 57"/>
                  <a:gd name="T45" fmla="*/ 6 h 107"/>
                  <a:gd name="T46" fmla="*/ 41 w 57"/>
                  <a:gd name="T47" fmla="*/ 6 h 107"/>
                  <a:gd name="T48" fmla="*/ 28 w 57"/>
                  <a:gd name="T49" fmla="*/ 13 h 107"/>
                  <a:gd name="T50" fmla="*/ 24 w 57"/>
                  <a:gd name="T51" fmla="*/ 40 h 107"/>
                  <a:gd name="T52" fmla="*/ 24 w 57"/>
                  <a:gd name="T53" fmla="*/ 42 h 107"/>
                  <a:gd name="T54" fmla="*/ 42 w 57"/>
                  <a:gd name="T55" fmla="*/ 42 h 107"/>
                  <a:gd name="T56" fmla="*/ 42 w 57"/>
                  <a:gd name="T57" fmla="*/ 49 h 107"/>
                  <a:gd name="T58" fmla="*/ 24 w 57"/>
                  <a:gd name="T59" fmla="*/ 4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7" h="107">
                    <a:moveTo>
                      <a:pt x="24" y="49"/>
                    </a:move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92"/>
                      <a:pt x="24" y="96"/>
                      <a:pt x="24" y="99"/>
                    </a:cubicBezTo>
                    <a:cubicBezTo>
                      <a:pt x="24" y="100"/>
                      <a:pt x="25" y="101"/>
                      <a:pt x="26" y="102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1" y="100"/>
                    </a:cubicBezTo>
                    <a:cubicBezTo>
                      <a:pt x="11" y="97"/>
                      <a:pt x="11" y="94"/>
                      <a:pt x="11" y="90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29"/>
                      <a:pt x="14" y="18"/>
                      <a:pt x="19" y="11"/>
                    </a:cubicBezTo>
                    <a:cubicBezTo>
                      <a:pt x="25" y="4"/>
                      <a:pt x="33" y="0"/>
                      <a:pt x="43" y="0"/>
                    </a:cubicBezTo>
                    <a:cubicBezTo>
                      <a:pt x="48" y="0"/>
                      <a:pt x="52" y="0"/>
                      <a:pt x="57" y="2"/>
                    </a:cubicBezTo>
                    <a:cubicBezTo>
                      <a:pt x="55" y="7"/>
                      <a:pt x="54" y="13"/>
                      <a:pt x="53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6"/>
                      <a:pt x="43" y="6"/>
                      <a:pt x="41" y="6"/>
                    </a:cubicBezTo>
                    <a:cubicBezTo>
                      <a:pt x="35" y="6"/>
                      <a:pt x="31" y="8"/>
                      <a:pt x="28" y="13"/>
                    </a:cubicBezTo>
                    <a:cubicBezTo>
                      <a:pt x="25" y="18"/>
                      <a:pt x="24" y="27"/>
                      <a:pt x="24" y="40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9"/>
                      <a:pt x="42" y="49"/>
                      <a:pt x="42" y="49"/>
                    </a:cubicBezTo>
                    <a:lnTo>
                      <a:pt x="24" y="49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5" name="iS1iḍê">
                <a:extLst>
                  <a:ext uri="{FF2B5EF4-FFF2-40B4-BE49-F238E27FC236}">
                    <a16:creationId xmlns:a16="http://schemas.microsoft.com/office/drawing/2014/main" id="{8867F379-A1DD-4CCA-8B93-EEBA9ADE30BC}"/>
                  </a:ext>
                </a:extLst>
              </p:cNvPr>
              <p:cNvSpPr/>
              <p:nvPr/>
            </p:nvSpPr>
            <p:spPr bwMode="auto">
              <a:xfrm>
                <a:off x="7542213" y="4229100"/>
                <a:ext cx="206375" cy="327025"/>
              </a:xfrm>
              <a:custGeom>
                <a:avLst/>
                <a:gdLst>
                  <a:gd name="T0" fmla="*/ 50 w 65"/>
                  <a:gd name="T1" fmla="*/ 8 h 103"/>
                  <a:gd name="T2" fmla="*/ 36 w 65"/>
                  <a:gd name="T3" fmla="*/ 5 h 103"/>
                  <a:gd name="T4" fmla="*/ 21 w 65"/>
                  <a:gd name="T5" fmla="*/ 10 h 103"/>
                  <a:gd name="T6" fmla="*/ 15 w 65"/>
                  <a:gd name="T7" fmla="*/ 23 h 103"/>
                  <a:gd name="T8" fmla="*/ 17 w 65"/>
                  <a:gd name="T9" fmla="*/ 31 h 103"/>
                  <a:gd name="T10" fmla="*/ 22 w 65"/>
                  <a:gd name="T11" fmla="*/ 37 h 103"/>
                  <a:gd name="T12" fmla="*/ 30 w 65"/>
                  <a:gd name="T13" fmla="*/ 42 h 103"/>
                  <a:gd name="T14" fmla="*/ 39 w 65"/>
                  <a:gd name="T15" fmla="*/ 46 h 103"/>
                  <a:gd name="T16" fmla="*/ 48 w 65"/>
                  <a:gd name="T17" fmla="*/ 50 h 103"/>
                  <a:gd name="T18" fmla="*/ 57 w 65"/>
                  <a:gd name="T19" fmla="*/ 56 h 103"/>
                  <a:gd name="T20" fmla="*/ 62 w 65"/>
                  <a:gd name="T21" fmla="*/ 63 h 103"/>
                  <a:gd name="T22" fmla="*/ 65 w 65"/>
                  <a:gd name="T23" fmla="*/ 74 h 103"/>
                  <a:gd name="T24" fmla="*/ 54 w 65"/>
                  <a:gd name="T25" fmla="*/ 95 h 103"/>
                  <a:gd name="T26" fmla="*/ 25 w 65"/>
                  <a:gd name="T27" fmla="*/ 103 h 103"/>
                  <a:gd name="T28" fmla="*/ 0 w 65"/>
                  <a:gd name="T29" fmla="*/ 99 h 103"/>
                  <a:gd name="T30" fmla="*/ 0 w 65"/>
                  <a:gd name="T31" fmla="*/ 99 h 103"/>
                  <a:gd name="T32" fmla="*/ 3 w 65"/>
                  <a:gd name="T33" fmla="*/ 74 h 103"/>
                  <a:gd name="T34" fmla="*/ 6 w 65"/>
                  <a:gd name="T35" fmla="*/ 74 h 103"/>
                  <a:gd name="T36" fmla="*/ 11 w 65"/>
                  <a:gd name="T37" fmla="*/ 94 h 103"/>
                  <a:gd name="T38" fmla="*/ 27 w 65"/>
                  <a:gd name="T39" fmla="*/ 97 h 103"/>
                  <a:gd name="T40" fmla="*/ 43 w 65"/>
                  <a:gd name="T41" fmla="*/ 92 h 103"/>
                  <a:gd name="T42" fmla="*/ 49 w 65"/>
                  <a:gd name="T43" fmla="*/ 79 h 103"/>
                  <a:gd name="T44" fmla="*/ 47 w 65"/>
                  <a:gd name="T45" fmla="*/ 71 h 103"/>
                  <a:gd name="T46" fmla="*/ 42 w 65"/>
                  <a:gd name="T47" fmla="*/ 65 h 103"/>
                  <a:gd name="T48" fmla="*/ 35 w 65"/>
                  <a:gd name="T49" fmla="*/ 61 h 103"/>
                  <a:gd name="T50" fmla="*/ 26 w 65"/>
                  <a:gd name="T51" fmla="*/ 56 h 103"/>
                  <a:gd name="T52" fmla="*/ 17 w 65"/>
                  <a:gd name="T53" fmla="*/ 52 h 103"/>
                  <a:gd name="T54" fmla="*/ 8 w 65"/>
                  <a:gd name="T55" fmla="*/ 46 h 103"/>
                  <a:gd name="T56" fmla="*/ 2 w 65"/>
                  <a:gd name="T57" fmla="*/ 38 h 103"/>
                  <a:gd name="T58" fmla="*/ 0 w 65"/>
                  <a:gd name="T59" fmla="*/ 27 h 103"/>
                  <a:gd name="T60" fmla="*/ 10 w 65"/>
                  <a:gd name="T61" fmla="*/ 7 h 103"/>
                  <a:gd name="T62" fmla="*/ 37 w 65"/>
                  <a:gd name="T63" fmla="*/ 0 h 103"/>
                  <a:gd name="T64" fmla="*/ 61 w 65"/>
                  <a:gd name="T65" fmla="*/ 2 h 103"/>
                  <a:gd name="T66" fmla="*/ 61 w 65"/>
                  <a:gd name="T67" fmla="*/ 3 h 103"/>
                  <a:gd name="T68" fmla="*/ 57 w 65"/>
                  <a:gd name="T69" fmla="*/ 25 h 103"/>
                  <a:gd name="T70" fmla="*/ 54 w 65"/>
                  <a:gd name="T71" fmla="*/ 26 h 103"/>
                  <a:gd name="T72" fmla="*/ 50 w 65"/>
                  <a:gd name="T73" fmla="*/ 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103">
                    <a:moveTo>
                      <a:pt x="50" y="8"/>
                    </a:moveTo>
                    <a:cubicBezTo>
                      <a:pt x="45" y="6"/>
                      <a:pt x="40" y="5"/>
                      <a:pt x="36" y="5"/>
                    </a:cubicBezTo>
                    <a:cubicBezTo>
                      <a:pt x="30" y="5"/>
                      <a:pt x="25" y="7"/>
                      <a:pt x="21" y="10"/>
                    </a:cubicBezTo>
                    <a:cubicBezTo>
                      <a:pt x="17" y="13"/>
                      <a:pt x="15" y="17"/>
                      <a:pt x="15" y="23"/>
                    </a:cubicBezTo>
                    <a:cubicBezTo>
                      <a:pt x="15" y="26"/>
                      <a:pt x="16" y="28"/>
                      <a:pt x="17" y="31"/>
                    </a:cubicBezTo>
                    <a:cubicBezTo>
                      <a:pt x="19" y="33"/>
                      <a:pt x="20" y="35"/>
                      <a:pt x="22" y="37"/>
                    </a:cubicBezTo>
                    <a:cubicBezTo>
                      <a:pt x="25" y="39"/>
                      <a:pt x="27" y="40"/>
                      <a:pt x="30" y="42"/>
                    </a:cubicBezTo>
                    <a:cubicBezTo>
                      <a:pt x="33" y="43"/>
                      <a:pt x="36" y="44"/>
                      <a:pt x="39" y="46"/>
                    </a:cubicBezTo>
                    <a:cubicBezTo>
                      <a:pt x="42" y="47"/>
                      <a:pt x="45" y="49"/>
                      <a:pt x="48" y="50"/>
                    </a:cubicBezTo>
                    <a:cubicBezTo>
                      <a:pt x="51" y="52"/>
                      <a:pt x="54" y="54"/>
                      <a:pt x="57" y="56"/>
                    </a:cubicBezTo>
                    <a:cubicBezTo>
                      <a:pt x="59" y="58"/>
                      <a:pt x="61" y="60"/>
                      <a:pt x="62" y="63"/>
                    </a:cubicBezTo>
                    <a:cubicBezTo>
                      <a:pt x="64" y="66"/>
                      <a:pt x="65" y="70"/>
                      <a:pt x="65" y="74"/>
                    </a:cubicBezTo>
                    <a:cubicBezTo>
                      <a:pt x="65" y="83"/>
                      <a:pt x="61" y="90"/>
                      <a:pt x="54" y="95"/>
                    </a:cubicBezTo>
                    <a:cubicBezTo>
                      <a:pt x="46" y="100"/>
                      <a:pt x="37" y="103"/>
                      <a:pt x="25" y="103"/>
                    </a:cubicBezTo>
                    <a:cubicBezTo>
                      <a:pt x="18" y="103"/>
                      <a:pt x="9" y="102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6" y="96"/>
                      <a:pt x="21" y="97"/>
                      <a:pt x="27" y="97"/>
                    </a:cubicBezTo>
                    <a:cubicBezTo>
                      <a:pt x="34" y="97"/>
                      <a:pt x="39" y="95"/>
                      <a:pt x="43" y="92"/>
                    </a:cubicBezTo>
                    <a:cubicBezTo>
                      <a:pt x="47" y="89"/>
                      <a:pt x="49" y="85"/>
                      <a:pt x="49" y="79"/>
                    </a:cubicBezTo>
                    <a:cubicBezTo>
                      <a:pt x="49" y="76"/>
                      <a:pt x="49" y="73"/>
                      <a:pt x="47" y="71"/>
                    </a:cubicBezTo>
                    <a:cubicBezTo>
                      <a:pt x="46" y="69"/>
                      <a:pt x="44" y="67"/>
                      <a:pt x="42" y="65"/>
                    </a:cubicBezTo>
                    <a:cubicBezTo>
                      <a:pt x="40" y="63"/>
                      <a:pt x="37" y="62"/>
                      <a:pt x="35" y="61"/>
                    </a:cubicBezTo>
                    <a:cubicBezTo>
                      <a:pt x="32" y="59"/>
                      <a:pt x="29" y="58"/>
                      <a:pt x="26" y="56"/>
                    </a:cubicBezTo>
                    <a:cubicBezTo>
                      <a:pt x="23" y="55"/>
                      <a:pt x="20" y="54"/>
                      <a:pt x="17" y="52"/>
                    </a:cubicBezTo>
                    <a:cubicBezTo>
                      <a:pt x="13" y="50"/>
                      <a:pt x="11" y="48"/>
                      <a:pt x="8" y="46"/>
                    </a:cubicBezTo>
                    <a:cubicBezTo>
                      <a:pt x="6" y="44"/>
                      <a:pt x="3" y="41"/>
                      <a:pt x="2" y="38"/>
                    </a:cubicBezTo>
                    <a:cubicBezTo>
                      <a:pt x="0" y="35"/>
                      <a:pt x="0" y="31"/>
                      <a:pt x="0" y="27"/>
                    </a:cubicBezTo>
                    <a:cubicBezTo>
                      <a:pt x="0" y="18"/>
                      <a:pt x="3" y="12"/>
                      <a:pt x="10" y="7"/>
                    </a:cubicBezTo>
                    <a:cubicBezTo>
                      <a:pt x="18" y="2"/>
                      <a:pt x="27" y="0"/>
                      <a:pt x="37" y="0"/>
                    </a:cubicBezTo>
                    <a:cubicBezTo>
                      <a:pt x="45" y="0"/>
                      <a:pt x="52" y="1"/>
                      <a:pt x="61" y="2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0" y="8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6" name="íṣľíḓé">
                <a:extLst>
                  <a:ext uri="{FF2B5EF4-FFF2-40B4-BE49-F238E27FC236}">
                    <a16:creationId xmlns:a16="http://schemas.microsoft.com/office/drawing/2014/main" id="{482BFBC5-81EF-4CFF-AA54-E98BF72ED9C2}"/>
                  </a:ext>
                </a:extLst>
              </p:cNvPr>
              <p:cNvSpPr/>
              <p:nvPr/>
            </p:nvSpPr>
            <p:spPr bwMode="auto">
              <a:xfrm>
                <a:off x="7793038" y="4333875"/>
                <a:ext cx="179388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3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2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0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2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7" name="î$ḷïḑè">
                <a:extLst>
                  <a:ext uri="{FF2B5EF4-FFF2-40B4-BE49-F238E27FC236}">
                    <a16:creationId xmlns:a16="http://schemas.microsoft.com/office/drawing/2014/main" id="{AC917AE8-07F4-4590-8FBF-7F7676716176}"/>
                  </a:ext>
                </a:extLst>
              </p:cNvPr>
              <p:cNvSpPr/>
              <p:nvPr/>
            </p:nvSpPr>
            <p:spPr bwMode="auto">
              <a:xfrm>
                <a:off x="801687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8" name="iSľíḍè">
                <a:extLst>
                  <a:ext uri="{FF2B5EF4-FFF2-40B4-BE49-F238E27FC236}">
                    <a16:creationId xmlns:a16="http://schemas.microsoft.com/office/drawing/2014/main" id="{17F2D8FE-EBF4-4DF5-B2DD-AFC268C56500}"/>
                  </a:ext>
                </a:extLst>
              </p:cNvPr>
              <p:cNvSpPr/>
              <p:nvPr/>
            </p:nvSpPr>
            <p:spPr bwMode="auto">
              <a:xfrm>
                <a:off x="8172450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7 w 59"/>
                  <a:gd name="T3" fmla="*/ 68 h 70"/>
                  <a:gd name="T4" fmla="*/ 35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2 w 59"/>
                  <a:gd name="T23" fmla="*/ 55 h 70"/>
                  <a:gd name="T24" fmla="*/ 44 w 59"/>
                  <a:gd name="T25" fmla="*/ 61 h 70"/>
                  <a:gd name="T26" fmla="*/ 59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2 w 59"/>
                  <a:gd name="T35" fmla="*/ 10 h 70"/>
                  <a:gd name="T36" fmla="*/ 32 w 59"/>
                  <a:gd name="T37" fmla="*/ 6 h 70"/>
                  <a:gd name="T38" fmla="*/ 20 w 59"/>
                  <a:gd name="T39" fmla="*/ 12 h 70"/>
                  <a:gd name="T40" fmla="*/ 15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5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7" y="50"/>
                      <a:pt x="22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9" y="61"/>
                      <a:pt x="53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6" y="6"/>
                      <a:pt x="32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9" name="ïŝļíḑè">
                <a:extLst>
                  <a:ext uri="{FF2B5EF4-FFF2-40B4-BE49-F238E27FC236}">
                    <a16:creationId xmlns:a16="http://schemas.microsoft.com/office/drawing/2014/main" id="{3461976F-4670-420B-A3E5-BBDC29126BE1}"/>
                  </a:ext>
                </a:extLst>
              </p:cNvPr>
              <p:cNvSpPr/>
              <p:nvPr/>
            </p:nvSpPr>
            <p:spPr bwMode="auto">
              <a:xfrm>
                <a:off x="840740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0" name="işľídè">
                <a:extLst>
                  <a:ext uri="{FF2B5EF4-FFF2-40B4-BE49-F238E27FC236}">
                    <a16:creationId xmlns:a16="http://schemas.microsoft.com/office/drawing/2014/main" id="{7DC9B937-1E69-40FC-9B6D-A72DBCFCE954}"/>
                  </a:ext>
                </a:extLst>
              </p:cNvPr>
              <p:cNvSpPr/>
              <p:nvPr/>
            </p:nvSpPr>
            <p:spPr bwMode="auto">
              <a:xfrm>
                <a:off x="8697913" y="4333875"/>
                <a:ext cx="180975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4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3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1" name="işľíḑe">
                <a:extLst>
                  <a:ext uri="{FF2B5EF4-FFF2-40B4-BE49-F238E27FC236}">
                    <a16:creationId xmlns:a16="http://schemas.microsoft.com/office/drawing/2014/main" id="{C0CBB871-9E23-44B7-8C2E-23ACC3D23735}"/>
                  </a:ext>
                </a:extLst>
              </p:cNvPr>
              <p:cNvSpPr/>
              <p:nvPr/>
            </p:nvSpPr>
            <p:spPr bwMode="auto">
              <a:xfrm>
                <a:off x="8920163" y="4333875"/>
                <a:ext cx="190500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59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59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2" name="ïśľïḑé">
                <a:extLst>
                  <a:ext uri="{FF2B5EF4-FFF2-40B4-BE49-F238E27FC236}">
                    <a16:creationId xmlns:a16="http://schemas.microsoft.com/office/drawing/2014/main" id="{5E958102-388A-43BE-807E-13DBAAC645F5}"/>
                  </a:ext>
                </a:extLst>
              </p:cNvPr>
              <p:cNvSpPr/>
              <p:nvPr/>
            </p:nvSpPr>
            <p:spPr bwMode="auto">
              <a:xfrm>
                <a:off x="9283700" y="4235450"/>
                <a:ext cx="301625" cy="320675"/>
              </a:xfrm>
              <a:custGeom>
                <a:avLst/>
                <a:gdLst>
                  <a:gd name="T0" fmla="*/ 60 w 95"/>
                  <a:gd name="T1" fmla="*/ 44 h 101"/>
                  <a:gd name="T2" fmla="*/ 68 w 95"/>
                  <a:gd name="T3" fmla="*/ 44 h 101"/>
                  <a:gd name="T4" fmla="*/ 76 w 95"/>
                  <a:gd name="T5" fmla="*/ 44 h 101"/>
                  <a:gd name="T6" fmla="*/ 83 w 95"/>
                  <a:gd name="T7" fmla="*/ 44 h 101"/>
                  <a:gd name="T8" fmla="*/ 89 w 95"/>
                  <a:gd name="T9" fmla="*/ 44 h 101"/>
                  <a:gd name="T10" fmla="*/ 89 w 95"/>
                  <a:gd name="T11" fmla="*/ 47 h 101"/>
                  <a:gd name="T12" fmla="*/ 80 w 95"/>
                  <a:gd name="T13" fmla="*/ 49 h 101"/>
                  <a:gd name="T14" fmla="*/ 79 w 95"/>
                  <a:gd name="T15" fmla="*/ 51 h 101"/>
                  <a:gd name="T16" fmla="*/ 80 w 95"/>
                  <a:gd name="T17" fmla="*/ 57 h 101"/>
                  <a:gd name="T18" fmla="*/ 72 w 95"/>
                  <a:gd name="T19" fmla="*/ 83 h 101"/>
                  <a:gd name="T20" fmla="*/ 81 w 95"/>
                  <a:gd name="T21" fmla="*/ 92 h 101"/>
                  <a:gd name="T22" fmla="*/ 90 w 95"/>
                  <a:gd name="T23" fmla="*/ 95 h 101"/>
                  <a:gd name="T24" fmla="*/ 94 w 95"/>
                  <a:gd name="T25" fmla="*/ 95 h 101"/>
                  <a:gd name="T26" fmla="*/ 95 w 95"/>
                  <a:gd name="T27" fmla="*/ 98 h 101"/>
                  <a:gd name="T28" fmla="*/ 82 w 95"/>
                  <a:gd name="T29" fmla="*/ 101 h 101"/>
                  <a:gd name="T30" fmla="*/ 63 w 95"/>
                  <a:gd name="T31" fmla="*/ 92 h 101"/>
                  <a:gd name="T32" fmla="*/ 34 w 95"/>
                  <a:gd name="T33" fmla="*/ 101 h 101"/>
                  <a:gd name="T34" fmla="*/ 10 w 95"/>
                  <a:gd name="T35" fmla="*/ 94 h 101"/>
                  <a:gd name="T36" fmla="*/ 0 w 95"/>
                  <a:gd name="T37" fmla="*/ 75 h 101"/>
                  <a:gd name="T38" fmla="*/ 20 w 95"/>
                  <a:gd name="T39" fmla="*/ 47 h 101"/>
                  <a:gd name="T40" fmla="*/ 10 w 95"/>
                  <a:gd name="T41" fmla="*/ 33 h 101"/>
                  <a:gd name="T42" fmla="*/ 8 w 95"/>
                  <a:gd name="T43" fmla="*/ 22 h 101"/>
                  <a:gd name="T44" fmla="*/ 16 w 95"/>
                  <a:gd name="T45" fmla="*/ 6 h 101"/>
                  <a:gd name="T46" fmla="*/ 35 w 95"/>
                  <a:gd name="T47" fmla="*/ 0 h 101"/>
                  <a:gd name="T48" fmla="*/ 52 w 95"/>
                  <a:gd name="T49" fmla="*/ 5 h 101"/>
                  <a:gd name="T50" fmla="*/ 59 w 95"/>
                  <a:gd name="T51" fmla="*/ 19 h 101"/>
                  <a:gd name="T52" fmla="*/ 37 w 95"/>
                  <a:gd name="T53" fmla="*/ 44 h 101"/>
                  <a:gd name="T54" fmla="*/ 68 w 95"/>
                  <a:gd name="T55" fmla="*/ 77 h 101"/>
                  <a:gd name="T56" fmla="*/ 72 w 95"/>
                  <a:gd name="T57" fmla="*/ 58 h 101"/>
                  <a:gd name="T58" fmla="*/ 72 w 95"/>
                  <a:gd name="T59" fmla="*/ 51 h 101"/>
                  <a:gd name="T60" fmla="*/ 71 w 95"/>
                  <a:gd name="T61" fmla="*/ 49 h 101"/>
                  <a:gd name="T62" fmla="*/ 69 w 95"/>
                  <a:gd name="T63" fmla="*/ 49 h 101"/>
                  <a:gd name="T64" fmla="*/ 60 w 95"/>
                  <a:gd name="T65" fmla="*/ 47 h 101"/>
                  <a:gd name="T66" fmla="*/ 60 w 95"/>
                  <a:gd name="T67" fmla="*/ 44 h 101"/>
                  <a:gd name="T68" fmla="*/ 25 w 95"/>
                  <a:gd name="T69" fmla="*/ 51 h 101"/>
                  <a:gd name="T70" fmla="*/ 15 w 95"/>
                  <a:gd name="T71" fmla="*/ 72 h 101"/>
                  <a:gd name="T72" fmla="*/ 21 w 95"/>
                  <a:gd name="T73" fmla="*/ 88 h 101"/>
                  <a:gd name="T74" fmla="*/ 38 w 95"/>
                  <a:gd name="T75" fmla="*/ 94 h 101"/>
                  <a:gd name="T76" fmla="*/ 56 w 95"/>
                  <a:gd name="T77" fmla="*/ 87 h 101"/>
                  <a:gd name="T78" fmla="*/ 25 w 95"/>
                  <a:gd name="T79" fmla="*/ 51 h 101"/>
                  <a:gd name="T80" fmla="*/ 33 w 95"/>
                  <a:gd name="T81" fmla="*/ 40 h 101"/>
                  <a:gd name="T82" fmla="*/ 43 w 95"/>
                  <a:gd name="T83" fmla="*/ 20 h 101"/>
                  <a:gd name="T84" fmla="*/ 41 w 95"/>
                  <a:gd name="T85" fmla="*/ 9 h 101"/>
                  <a:gd name="T86" fmla="*/ 34 w 95"/>
                  <a:gd name="T87" fmla="*/ 6 h 101"/>
                  <a:gd name="T88" fmla="*/ 26 w 95"/>
                  <a:gd name="T89" fmla="*/ 9 h 101"/>
                  <a:gd name="T90" fmla="*/ 24 w 95"/>
                  <a:gd name="T91" fmla="*/ 18 h 101"/>
                  <a:gd name="T92" fmla="*/ 31 w 95"/>
                  <a:gd name="T93" fmla="*/ 37 h 101"/>
                  <a:gd name="T94" fmla="*/ 33 w 95"/>
                  <a:gd name="T95" fmla="*/ 4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5" h="101">
                    <a:moveTo>
                      <a:pt x="60" y="44"/>
                    </a:moveTo>
                    <a:cubicBezTo>
                      <a:pt x="63" y="44"/>
                      <a:pt x="65" y="44"/>
                      <a:pt x="68" y="44"/>
                    </a:cubicBezTo>
                    <a:cubicBezTo>
                      <a:pt x="71" y="44"/>
                      <a:pt x="73" y="44"/>
                      <a:pt x="76" y="44"/>
                    </a:cubicBezTo>
                    <a:cubicBezTo>
                      <a:pt x="79" y="44"/>
                      <a:pt x="81" y="44"/>
                      <a:pt x="83" y="44"/>
                    </a:cubicBezTo>
                    <a:cubicBezTo>
                      <a:pt x="85" y="44"/>
                      <a:pt x="87" y="44"/>
                      <a:pt x="89" y="44"/>
                    </a:cubicBezTo>
                    <a:cubicBezTo>
                      <a:pt x="89" y="47"/>
                      <a:pt x="89" y="47"/>
                      <a:pt x="89" y="47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79" y="49"/>
                      <a:pt x="79" y="50"/>
                      <a:pt x="79" y="51"/>
                    </a:cubicBezTo>
                    <a:cubicBezTo>
                      <a:pt x="79" y="53"/>
                      <a:pt x="80" y="55"/>
                      <a:pt x="80" y="57"/>
                    </a:cubicBezTo>
                    <a:cubicBezTo>
                      <a:pt x="80" y="67"/>
                      <a:pt x="77" y="76"/>
                      <a:pt x="72" y="83"/>
                    </a:cubicBezTo>
                    <a:cubicBezTo>
                      <a:pt x="75" y="87"/>
                      <a:pt x="78" y="90"/>
                      <a:pt x="81" y="92"/>
                    </a:cubicBezTo>
                    <a:cubicBezTo>
                      <a:pt x="83" y="94"/>
                      <a:pt x="86" y="95"/>
                      <a:pt x="90" y="95"/>
                    </a:cubicBezTo>
                    <a:cubicBezTo>
                      <a:pt x="91" y="95"/>
                      <a:pt x="93" y="95"/>
                      <a:pt x="94" y="95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91" y="100"/>
                      <a:pt x="86" y="101"/>
                      <a:pt x="82" y="101"/>
                    </a:cubicBezTo>
                    <a:cubicBezTo>
                      <a:pt x="74" y="101"/>
                      <a:pt x="68" y="98"/>
                      <a:pt x="63" y="92"/>
                    </a:cubicBezTo>
                    <a:cubicBezTo>
                      <a:pt x="54" y="98"/>
                      <a:pt x="45" y="101"/>
                      <a:pt x="34" y="101"/>
                    </a:cubicBezTo>
                    <a:cubicBezTo>
                      <a:pt x="24" y="101"/>
                      <a:pt x="16" y="99"/>
                      <a:pt x="10" y="94"/>
                    </a:cubicBezTo>
                    <a:cubicBezTo>
                      <a:pt x="3" y="89"/>
                      <a:pt x="0" y="83"/>
                      <a:pt x="0" y="75"/>
                    </a:cubicBezTo>
                    <a:cubicBezTo>
                      <a:pt x="0" y="64"/>
                      <a:pt x="6" y="55"/>
                      <a:pt x="20" y="47"/>
                    </a:cubicBezTo>
                    <a:cubicBezTo>
                      <a:pt x="15" y="41"/>
                      <a:pt x="12" y="36"/>
                      <a:pt x="10" y="33"/>
                    </a:cubicBezTo>
                    <a:cubicBezTo>
                      <a:pt x="9" y="29"/>
                      <a:pt x="8" y="26"/>
                      <a:pt x="8" y="22"/>
                    </a:cubicBezTo>
                    <a:cubicBezTo>
                      <a:pt x="8" y="15"/>
                      <a:pt x="11" y="10"/>
                      <a:pt x="16" y="6"/>
                    </a:cubicBezTo>
                    <a:cubicBezTo>
                      <a:pt x="21" y="2"/>
                      <a:pt x="27" y="0"/>
                      <a:pt x="35" y="0"/>
                    </a:cubicBezTo>
                    <a:cubicBezTo>
                      <a:pt x="42" y="0"/>
                      <a:pt x="48" y="2"/>
                      <a:pt x="52" y="5"/>
                    </a:cubicBezTo>
                    <a:cubicBezTo>
                      <a:pt x="57" y="8"/>
                      <a:pt x="59" y="13"/>
                      <a:pt x="59" y="19"/>
                    </a:cubicBezTo>
                    <a:cubicBezTo>
                      <a:pt x="59" y="29"/>
                      <a:pt x="52" y="37"/>
                      <a:pt x="37" y="44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71" y="72"/>
                      <a:pt x="72" y="65"/>
                      <a:pt x="72" y="58"/>
                    </a:cubicBezTo>
                    <a:cubicBezTo>
                      <a:pt x="72" y="56"/>
                      <a:pt x="72" y="53"/>
                      <a:pt x="72" y="51"/>
                    </a:cubicBezTo>
                    <a:cubicBezTo>
                      <a:pt x="72" y="50"/>
                      <a:pt x="71" y="50"/>
                      <a:pt x="71" y="49"/>
                    </a:cubicBezTo>
                    <a:cubicBezTo>
                      <a:pt x="70" y="49"/>
                      <a:pt x="70" y="49"/>
                      <a:pt x="69" y="49"/>
                    </a:cubicBezTo>
                    <a:cubicBezTo>
                      <a:pt x="60" y="47"/>
                      <a:pt x="60" y="47"/>
                      <a:pt x="60" y="47"/>
                    </a:cubicBezTo>
                    <a:lnTo>
                      <a:pt x="60" y="44"/>
                    </a:lnTo>
                    <a:close/>
                    <a:moveTo>
                      <a:pt x="25" y="51"/>
                    </a:moveTo>
                    <a:cubicBezTo>
                      <a:pt x="18" y="57"/>
                      <a:pt x="15" y="64"/>
                      <a:pt x="15" y="72"/>
                    </a:cubicBezTo>
                    <a:cubicBezTo>
                      <a:pt x="15" y="79"/>
                      <a:pt x="17" y="84"/>
                      <a:pt x="21" y="88"/>
                    </a:cubicBezTo>
                    <a:cubicBezTo>
                      <a:pt x="25" y="92"/>
                      <a:pt x="30" y="94"/>
                      <a:pt x="38" y="94"/>
                    </a:cubicBezTo>
                    <a:cubicBezTo>
                      <a:pt x="44" y="94"/>
                      <a:pt x="51" y="91"/>
                      <a:pt x="56" y="87"/>
                    </a:cubicBezTo>
                    <a:lnTo>
                      <a:pt x="25" y="51"/>
                    </a:lnTo>
                    <a:close/>
                    <a:moveTo>
                      <a:pt x="33" y="40"/>
                    </a:moveTo>
                    <a:cubicBezTo>
                      <a:pt x="40" y="34"/>
                      <a:pt x="43" y="28"/>
                      <a:pt x="43" y="20"/>
                    </a:cubicBezTo>
                    <a:cubicBezTo>
                      <a:pt x="43" y="15"/>
                      <a:pt x="43" y="12"/>
                      <a:pt x="41" y="9"/>
                    </a:cubicBezTo>
                    <a:cubicBezTo>
                      <a:pt x="39" y="7"/>
                      <a:pt x="36" y="6"/>
                      <a:pt x="34" y="6"/>
                    </a:cubicBezTo>
                    <a:cubicBezTo>
                      <a:pt x="31" y="6"/>
                      <a:pt x="28" y="7"/>
                      <a:pt x="26" y="9"/>
                    </a:cubicBezTo>
                    <a:cubicBezTo>
                      <a:pt x="25" y="11"/>
                      <a:pt x="24" y="14"/>
                      <a:pt x="24" y="18"/>
                    </a:cubicBezTo>
                    <a:cubicBezTo>
                      <a:pt x="24" y="24"/>
                      <a:pt x="26" y="30"/>
                      <a:pt x="31" y="37"/>
                    </a:cubicBezTo>
                    <a:lnTo>
                      <a:pt x="33" y="4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3" name="ïṡľîḑê">
                <a:extLst>
                  <a:ext uri="{FF2B5EF4-FFF2-40B4-BE49-F238E27FC236}">
                    <a16:creationId xmlns:a16="http://schemas.microsoft.com/office/drawing/2014/main" id="{88745783-50AC-4317-BAED-A7BBB30A83A6}"/>
                  </a:ext>
                </a:extLst>
              </p:cNvPr>
              <p:cNvSpPr/>
              <p:nvPr/>
            </p:nvSpPr>
            <p:spPr bwMode="auto">
              <a:xfrm>
                <a:off x="972502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4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5 w 87"/>
                  <a:gd name="T17" fmla="*/ 25 h 99"/>
                  <a:gd name="T18" fmla="*/ 2 w 87"/>
                  <a:gd name="T19" fmla="*/ 25 h 99"/>
                  <a:gd name="T20" fmla="*/ 0 w 87"/>
                  <a:gd name="T21" fmla="*/ 0 h 99"/>
                  <a:gd name="T22" fmla="*/ 1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7 w 87"/>
                  <a:gd name="T29" fmla="*/ 0 h 99"/>
                  <a:gd name="T30" fmla="*/ 87 w 87"/>
                  <a:gd name="T31" fmla="*/ 0 h 99"/>
                  <a:gd name="T32" fmla="*/ 83 w 87"/>
                  <a:gd name="T33" fmla="*/ 25 h 99"/>
                  <a:gd name="T34" fmla="*/ 80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3 w 87"/>
                  <a:gd name="T47" fmla="*/ 96 h 99"/>
                  <a:gd name="T48" fmla="*/ 63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8" y="99"/>
                      <a:pt x="31" y="99"/>
                      <a:pt x="24" y="99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6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0"/>
                      <a:pt x="24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4" y="0"/>
                      <a:pt x="75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1" y="93"/>
                      <a:pt x="52" y="93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56" y="99"/>
                      <a:pt x="49" y="99"/>
                      <a:pt x="43" y="9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4" name="ïŝļîdé">
                <a:extLst>
                  <a:ext uri="{FF2B5EF4-FFF2-40B4-BE49-F238E27FC236}">
                    <a16:creationId xmlns:a16="http://schemas.microsoft.com/office/drawing/2014/main" id="{9373325C-1E1D-4052-98BB-27AE5D666647}"/>
                  </a:ext>
                </a:extLst>
              </p:cNvPr>
              <p:cNvSpPr/>
              <p:nvPr/>
            </p:nvSpPr>
            <p:spPr bwMode="auto">
              <a:xfrm>
                <a:off x="9999663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6 w 59"/>
                  <a:gd name="T3" fmla="*/ 68 h 70"/>
                  <a:gd name="T4" fmla="*/ 34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1 w 59"/>
                  <a:gd name="T23" fmla="*/ 55 h 70"/>
                  <a:gd name="T24" fmla="*/ 44 w 59"/>
                  <a:gd name="T25" fmla="*/ 61 h 70"/>
                  <a:gd name="T26" fmla="*/ 58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1 w 59"/>
                  <a:gd name="T35" fmla="*/ 10 h 70"/>
                  <a:gd name="T36" fmla="*/ 32 w 59"/>
                  <a:gd name="T37" fmla="*/ 6 h 70"/>
                  <a:gd name="T38" fmla="*/ 19 w 59"/>
                  <a:gd name="T39" fmla="*/ 12 h 70"/>
                  <a:gd name="T40" fmla="*/ 14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7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6" y="50"/>
                      <a:pt x="21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8" y="61"/>
                      <a:pt x="53" y="61"/>
                      <a:pt x="58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1" y="10"/>
                    </a:cubicBezTo>
                    <a:cubicBezTo>
                      <a:pt x="39" y="7"/>
                      <a:pt x="36" y="6"/>
                      <a:pt x="32" y="6"/>
                    </a:cubicBezTo>
                    <a:cubicBezTo>
                      <a:pt x="26" y="6"/>
                      <a:pt x="22" y="8"/>
                      <a:pt x="19" y="12"/>
                    </a:cubicBezTo>
                    <a:cubicBezTo>
                      <a:pt x="16" y="16"/>
                      <a:pt x="15" y="21"/>
                      <a:pt x="14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5" name="išḻiḋê">
                <a:extLst>
                  <a:ext uri="{FF2B5EF4-FFF2-40B4-BE49-F238E27FC236}">
                    <a16:creationId xmlns:a16="http://schemas.microsoft.com/office/drawing/2014/main" id="{65567FF4-B38D-4BB7-AFAF-E0DA25DF16A7}"/>
                  </a:ext>
                </a:extLst>
              </p:cNvPr>
              <p:cNvSpPr/>
              <p:nvPr/>
            </p:nvSpPr>
            <p:spPr bwMode="auto">
              <a:xfrm>
                <a:off x="10237788" y="4333875"/>
                <a:ext cx="184150" cy="222250"/>
              </a:xfrm>
              <a:custGeom>
                <a:avLst/>
                <a:gdLst>
                  <a:gd name="T0" fmla="*/ 58 w 58"/>
                  <a:gd name="T1" fmla="*/ 63 h 70"/>
                  <a:gd name="T2" fmla="*/ 47 w 58"/>
                  <a:gd name="T3" fmla="*/ 68 h 70"/>
                  <a:gd name="T4" fmla="*/ 34 w 58"/>
                  <a:gd name="T5" fmla="*/ 70 h 70"/>
                  <a:gd name="T6" fmla="*/ 9 w 58"/>
                  <a:gd name="T7" fmla="*/ 61 h 70"/>
                  <a:gd name="T8" fmla="*/ 0 w 58"/>
                  <a:gd name="T9" fmla="*/ 37 h 70"/>
                  <a:gd name="T10" fmla="*/ 10 w 58"/>
                  <a:gd name="T11" fmla="*/ 11 h 70"/>
                  <a:gd name="T12" fmla="*/ 37 w 58"/>
                  <a:gd name="T13" fmla="*/ 0 h 70"/>
                  <a:gd name="T14" fmla="*/ 57 w 58"/>
                  <a:gd name="T15" fmla="*/ 5 h 70"/>
                  <a:gd name="T16" fmla="*/ 53 w 58"/>
                  <a:gd name="T17" fmla="*/ 24 h 70"/>
                  <a:gd name="T18" fmla="*/ 50 w 58"/>
                  <a:gd name="T19" fmla="*/ 25 h 70"/>
                  <a:gd name="T20" fmla="*/ 45 w 58"/>
                  <a:gd name="T21" fmla="*/ 8 h 70"/>
                  <a:gd name="T22" fmla="*/ 37 w 58"/>
                  <a:gd name="T23" fmla="*/ 6 h 70"/>
                  <a:gd name="T24" fmla="*/ 21 w 58"/>
                  <a:gd name="T25" fmla="*/ 14 h 70"/>
                  <a:gd name="T26" fmla="*/ 15 w 58"/>
                  <a:gd name="T27" fmla="*/ 33 h 70"/>
                  <a:gd name="T28" fmla="*/ 21 w 58"/>
                  <a:gd name="T29" fmla="*/ 54 h 70"/>
                  <a:gd name="T30" fmla="*/ 43 w 58"/>
                  <a:gd name="T31" fmla="*/ 61 h 70"/>
                  <a:gd name="T32" fmla="*/ 57 w 58"/>
                  <a:gd name="T33" fmla="*/ 60 h 70"/>
                  <a:gd name="T34" fmla="*/ 58 w 58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8" h="70">
                    <a:moveTo>
                      <a:pt x="58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6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5" y="9"/>
                      <a:pt x="21" y="14"/>
                    </a:cubicBezTo>
                    <a:cubicBezTo>
                      <a:pt x="17" y="19"/>
                      <a:pt x="15" y="25"/>
                      <a:pt x="15" y="33"/>
                    </a:cubicBezTo>
                    <a:cubicBezTo>
                      <a:pt x="15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8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6" name="i$1íďé">
                <a:extLst>
                  <a:ext uri="{FF2B5EF4-FFF2-40B4-BE49-F238E27FC236}">
                    <a16:creationId xmlns:a16="http://schemas.microsoft.com/office/drawing/2014/main" id="{C275B9E2-5554-4DCF-ADA7-C73A2C505A60}"/>
                  </a:ext>
                </a:extLst>
              </p:cNvPr>
              <p:cNvSpPr/>
              <p:nvPr/>
            </p:nvSpPr>
            <p:spPr bwMode="auto">
              <a:xfrm>
                <a:off x="10463213" y="4210050"/>
                <a:ext cx="246063" cy="339725"/>
              </a:xfrm>
              <a:custGeom>
                <a:avLst/>
                <a:gdLst>
                  <a:gd name="T0" fmla="*/ 0 w 78"/>
                  <a:gd name="T1" fmla="*/ 5 h 107"/>
                  <a:gd name="T2" fmla="*/ 23 w 78"/>
                  <a:gd name="T3" fmla="*/ 0 h 107"/>
                  <a:gd name="T4" fmla="*/ 24 w 78"/>
                  <a:gd name="T5" fmla="*/ 0 h 107"/>
                  <a:gd name="T6" fmla="*/ 24 w 78"/>
                  <a:gd name="T7" fmla="*/ 20 h 107"/>
                  <a:gd name="T8" fmla="*/ 24 w 78"/>
                  <a:gd name="T9" fmla="*/ 47 h 107"/>
                  <a:gd name="T10" fmla="*/ 47 w 78"/>
                  <a:gd name="T11" fmla="*/ 39 h 107"/>
                  <a:gd name="T12" fmla="*/ 62 w 78"/>
                  <a:gd name="T13" fmla="*/ 45 h 107"/>
                  <a:gd name="T14" fmla="*/ 68 w 78"/>
                  <a:gd name="T15" fmla="*/ 61 h 107"/>
                  <a:gd name="T16" fmla="*/ 68 w 78"/>
                  <a:gd name="T17" fmla="*/ 86 h 107"/>
                  <a:gd name="T18" fmla="*/ 68 w 78"/>
                  <a:gd name="T19" fmla="*/ 99 h 107"/>
                  <a:gd name="T20" fmla="*/ 70 w 78"/>
                  <a:gd name="T21" fmla="*/ 102 h 107"/>
                  <a:gd name="T22" fmla="*/ 78 w 78"/>
                  <a:gd name="T23" fmla="*/ 104 h 107"/>
                  <a:gd name="T24" fmla="*/ 78 w 78"/>
                  <a:gd name="T25" fmla="*/ 107 h 107"/>
                  <a:gd name="T26" fmla="*/ 62 w 78"/>
                  <a:gd name="T27" fmla="*/ 107 h 107"/>
                  <a:gd name="T28" fmla="*/ 46 w 78"/>
                  <a:gd name="T29" fmla="*/ 107 h 107"/>
                  <a:gd name="T30" fmla="*/ 46 w 78"/>
                  <a:gd name="T31" fmla="*/ 104 h 107"/>
                  <a:gd name="T32" fmla="*/ 53 w 78"/>
                  <a:gd name="T33" fmla="*/ 102 h 107"/>
                  <a:gd name="T34" fmla="*/ 55 w 78"/>
                  <a:gd name="T35" fmla="*/ 100 h 107"/>
                  <a:gd name="T36" fmla="*/ 55 w 78"/>
                  <a:gd name="T37" fmla="*/ 96 h 107"/>
                  <a:gd name="T38" fmla="*/ 55 w 78"/>
                  <a:gd name="T39" fmla="*/ 65 h 107"/>
                  <a:gd name="T40" fmla="*/ 51 w 78"/>
                  <a:gd name="T41" fmla="*/ 52 h 107"/>
                  <a:gd name="T42" fmla="*/ 38 w 78"/>
                  <a:gd name="T43" fmla="*/ 48 h 107"/>
                  <a:gd name="T44" fmla="*/ 24 w 78"/>
                  <a:gd name="T45" fmla="*/ 52 h 107"/>
                  <a:gd name="T46" fmla="*/ 24 w 78"/>
                  <a:gd name="T47" fmla="*/ 84 h 107"/>
                  <a:gd name="T48" fmla="*/ 24 w 78"/>
                  <a:gd name="T49" fmla="*/ 100 h 107"/>
                  <a:gd name="T50" fmla="*/ 26 w 78"/>
                  <a:gd name="T51" fmla="*/ 102 h 107"/>
                  <a:gd name="T52" fmla="*/ 33 w 78"/>
                  <a:gd name="T53" fmla="*/ 104 h 107"/>
                  <a:gd name="T54" fmla="*/ 33 w 78"/>
                  <a:gd name="T55" fmla="*/ 107 h 107"/>
                  <a:gd name="T56" fmla="*/ 17 w 78"/>
                  <a:gd name="T57" fmla="*/ 107 h 107"/>
                  <a:gd name="T58" fmla="*/ 1 w 78"/>
                  <a:gd name="T59" fmla="*/ 107 h 107"/>
                  <a:gd name="T60" fmla="*/ 0 w 78"/>
                  <a:gd name="T61" fmla="*/ 104 h 107"/>
                  <a:gd name="T62" fmla="*/ 8 w 78"/>
                  <a:gd name="T63" fmla="*/ 102 h 107"/>
                  <a:gd name="T64" fmla="*/ 10 w 78"/>
                  <a:gd name="T65" fmla="*/ 100 h 107"/>
                  <a:gd name="T66" fmla="*/ 10 w 78"/>
                  <a:gd name="T67" fmla="*/ 82 h 107"/>
                  <a:gd name="T68" fmla="*/ 10 w 78"/>
                  <a:gd name="T69" fmla="*/ 53 h 107"/>
                  <a:gd name="T70" fmla="*/ 10 w 78"/>
                  <a:gd name="T71" fmla="*/ 27 h 107"/>
                  <a:gd name="T72" fmla="*/ 10 w 78"/>
                  <a:gd name="T73" fmla="*/ 10 h 107"/>
                  <a:gd name="T74" fmla="*/ 0 w 78"/>
                  <a:gd name="T75" fmla="*/ 7 h 107"/>
                  <a:gd name="T76" fmla="*/ 0 w 78"/>
                  <a:gd name="T77" fmla="*/ 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8" h="107">
                    <a:moveTo>
                      <a:pt x="0" y="5"/>
                    </a:moveTo>
                    <a:cubicBezTo>
                      <a:pt x="8" y="3"/>
                      <a:pt x="16" y="2"/>
                      <a:pt x="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5"/>
                      <a:pt x="24" y="11"/>
                      <a:pt x="24" y="20"/>
                    </a:cubicBezTo>
                    <a:cubicBezTo>
                      <a:pt x="24" y="28"/>
                      <a:pt x="24" y="37"/>
                      <a:pt x="24" y="47"/>
                    </a:cubicBezTo>
                    <a:cubicBezTo>
                      <a:pt x="32" y="42"/>
                      <a:pt x="40" y="39"/>
                      <a:pt x="47" y="39"/>
                    </a:cubicBezTo>
                    <a:cubicBezTo>
                      <a:pt x="53" y="39"/>
                      <a:pt x="58" y="41"/>
                      <a:pt x="62" y="45"/>
                    </a:cubicBezTo>
                    <a:cubicBezTo>
                      <a:pt x="66" y="49"/>
                      <a:pt x="68" y="54"/>
                      <a:pt x="68" y="61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8" y="92"/>
                      <a:pt x="68" y="96"/>
                      <a:pt x="68" y="99"/>
                    </a:cubicBezTo>
                    <a:cubicBezTo>
                      <a:pt x="68" y="101"/>
                      <a:pt x="69" y="101"/>
                      <a:pt x="70" y="102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7"/>
                      <a:pt x="78" y="107"/>
                      <a:pt x="78" y="107"/>
                    </a:cubicBezTo>
                    <a:cubicBezTo>
                      <a:pt x="72" y="107"/>
                      <a:pt x="66" y="107"/>
                      <a:pt x="62" y="107"/>
                    </a:cubicBezTo>
                    <a:cubicBezTo>
                      <a:pt x="57" y="107"/>
                      <a:pt x="52" y="107"/>
                      <a:pt x="46" y="107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4" y="102"/>
                      <a:pt x="55" y="101"/>
                      <a:pt x="55" y="100"/>
                    </a:cubicBezTo>
                    <a:cubicBezTo>
                      <a:pt x="55" y="99"/>
                      <a:pt x="55" y="98"/>
                      <a:pt x="55" y="96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5" y="59"/>
                      <a:pt x="54" y="55"/>
                      <a:pt x="51" y="52"/>
                    </a:cubicBezTo>
                    <a:cubicBezTo>
                      <a:pt x="48" y="49"/>
                      <a:pt x="44" y="48"/>
                      <a:pt x="38" y="48"/>
                    </a:cubicBezTo>
                    <a:cubicBezTo>
                      <a:pt x="34" y="48"/>
                      <a:pt x="29" y="49"/>
                      <a:pt x="24" y="52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89"/>
                      <a:pt x="24" y="95"/>
                      <a:pt x="24" y="100"/>
                    </a:cubicBezTo>
                    <a:cubicBezTo>
                      <a:pt x="24" y="101"/>
                      <a:pt x="24" y="102"/>
                      <a:pt x="26" y="102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27" y="107"/>
                      <a:pt x="22" y="107"/>
                      <a:pt x="17" y="107"/>
                    </a:cubicBezTo>
                    <a:cubicBezTo>
                      <a:pt x="12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0" y="95"/>
                      <a:pt x="10" y="89"/>
                      <a:pt x="10" y="82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43"/>
                      <a:pt x="10" y="34"/>
                      <a:pt x="10" y="27"/>
                    </a:cubicBezTo>
                    <a:cubicBezTo>
                      <a:pt x="10" y="19"/>
                      <a:pt x="10" y="14"/>
                      <a:pt x="10" y="1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7" name="iṣľíḓe">
                <a:extLst>
                  <a:ext uri="{FF2B5EF4-FFF2-40B4-BE49-F238E27FC236}">
                    <a16:creationId xmlns:a16="http://schemas.microsoft.com/office/drawing/2014/main" id="{91869144-69EF-4ABF-96D5-83AB36DFC779}"/>
                  </a:ext>
                </a:extLst>
              </p:cNvPr>
              <p:cNvSpPr/>
              <p:nvPr/>
            </p:nvSpPr>
            <p:spPr bwMode="auto">
              <a:xfrm>
                <a:off x="10750550" y="4333875"/>
                <a:ext cx="247650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4 w 78"/>
                  <a:gd name="T33" fmla="*/ 61 h 68"/>
                  <a:gd name="T34" fmla="*/ 54 w 78"/>
                  <a:gd name="T35" fmla="*/ 57 h 68"/>
                  <a:gd name="T36" fmla="*/ 54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2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1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4" y="61"/>
                    </a:cubicBezTo>
                    <a:cubicBezTo>
                      <a:pt x="54" y="60"/>
                      <a:pt x="54" y="59"/>
                      <a:pt x="54" y="57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0"/>
                      <a:pt x="53" y="16"/>
                      <a:pt x="50" y="13"/>
                    </a:cubicBezTo>
                    <a:cubicBezTo>
                      <a:pt x="48" y="10"/>
                      <a:pt x="43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6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8" name="iş1iḑè">
                <a:extLst>
                  <a:ext uri="{FF2B5EF4-FFF2-40B4-BE49-F238E27FC236}">
                    <a16:creationId xmlns:a16="http://schemas.microsoft.com/office/drawing/2014/main" id="{7BDD0622-2221-4DCC-859B-DE9B9569ADC8}"/>
                  </a:ext>
                </a:extLst>
              </p:cNvPr>
              <p:cNvSpPr/>
              <p:nvPr/>
            </p:nvSpPr>
            <p:spPr bwMode="auto">
              <a:xfrm>
                <a:off x="11042650" y="4333875"/>
                <a:ext cx="211138" cy="222250"/>
              </a:xfrm>
              <a:custGeom>
                <a:avLst/>
                <a:gdLst>
                  <a:gd name="T0" fmla="*/ 67 w 67"/>
                  <a:gd name="T1" fmla="*/ 34 h 70"/>
                  <a:gd name="T2" fmla="*/ 58 w 67"/>
                  <a:gd name="T3" fmla="*/ 60 h 70"/>
                  <a:gd name="T4" fmla="*/ 33 w 67"/>
                  <a:gd name="T5" fmla="*/ 70 h 70"/>
                  <a:gd name="T6" fmla="*/ 9 w 67"/>
                  <a:gd name="T7" fmla="*/ 61 h 70"/>
                  <a:gd name="T8" fmla="*/ 0 w 67"/>
                  <a:gd name="T9" fmla="*/ 36 h 70"/>
                  <a:gd name="T10" fmla="*/ 9 w 67"/>
                  <a:gd name="T11" fmla="*/ 10 h 70"/>
                  <a:gd name="T12" fmla="*/ 34 w 67"/>
                  <a:gd name="T13" fmla="*/ 0 h 70"/>
                  <a:gd name="T14" fmla="*/ 58 w 67"/>
                  <a:gd name="T15" fmla="*/ 10 h 70"/>
                  <a:gd name="T16" fmla="*/ 67 w 67"/>
                  <a:gd name="T17" fmla="*/ 34 h 70"/>
                  <a:gd name="T18" fmla="*/ 14 w 67"/>
                  <a:gd name="T19" fmla="*/ 34 h 70"/>
                  <a:gd name="T20" fmla="*/ 19 w 67"/>
                  <a:gd name="T21" fmla="*/ 56 h 70"/>
                  <a:gd name="T22" fmla="*/ 34 w 67"/>
                  <a:gd name="T23" fmla="*/ 64 h 70"/>
                  <a:gd name="T24" fmla="*/ 48 w 67"/>
                  <a:gd name="T25" fmla="*/ 57 h 70"/>
                  <a:gd name="T26" fmla="*/ 53 w 67"/>
                  <a:gd name="T27" fmla="*/ 35 h 70"/>
                  <a:gd name="T28" fmla="*/ 48 w 67"/>
                  <a:gd name="T29" fmla="*/ 14 h 70"/>
                  <a:gd name="T30" fmla="*/ 33 w 67"/>
                  <a:gd name="T31" fmla="*/ 6 h 70"/>
                  <a:gd name="T32" fmla="*/ 19 w 67"/>
                  <a:gd name="T33" fmla="*/ 13 h 70"/>
                  <a:gd name="T34" fmla="*/ 14 w 67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70">
                    <a:moveTo>
                      <a:pt x="67" y="34"/>
                    </a:moveTo>
                    <a:cubicBezTo>
                      <a:pt x="67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6" y="4"/>
                      <a:pt x="24" y="0"/>
                      <a:pt x="34" y="0"/>
                    </a:cubicBezTo>
                    <a:cubicBezTo>
                      <a:pt x="44" y="0"/>
                      <a:pt x="52" y="4"/>
                      <a:pt x="58" y="10"/>
                    </a:cubicBezTo>
                    <a:cubicBezTo>
                      <a:pt x="64" y="16"/>
                      <a:pt x="67" y="24"/>
                      <a:pt x="67" y="34"/>
                    </a:cubicBezTo>
                    <a:close/>
                    <a:moveTo>
                      <a:pt x="14" y="34"/>
                    </a:moveTo>
                    <a:cubicBezTo>
                      <a:pt x="14" y="43"/>
                      <a:pt x="16" y="51"/>
                      <a:pt x="19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4" y="9"/>
                      <a:pt x="40" y="6"/>
                      <a:pt x="33" y="6"/>
                    </a:cubicBezTo>
                    <a:cubicBezTo>
                      <a:pt x="27" y="6"/>
                      <a:pt x="22" y="8"/>
                      <a:pt x="19" y="13"/>
                    </a:cubicBezTo>
                    <a:cubicBezTo>
                      <a:pt x="16" y="18"/>
                      <a:pt x="14" y="25"/>
                      <a:pt x="14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9" name="ïṩľîḑè">
                <a:extLst>
                  <a:ext uri="{FF2B5EF4-FFF2-40B4-BE49-F238E27FC236}">
                    <a16:creationId xmlns:a16="http://schemas.microsoft.com/office/drawing/2014/main" id="{DCF75EFC-6617-458F-861C-EC47A4C6E918}"/>
                  </a:ext>
                </a:extLst>
              </p:cNvPr>
              <p:cNvSpPr/>
              <p:nvPr/>
            </p:nvSpPr>
            <p:spPr bwMode="auto">
              <a:xfrm>
                <a:off x="11301413" y="4210050"/>
                <a:ext cx="107950" cy="339725"/>
              </a:xfrm>
              <a:custGeom>
                <a:avLst/>
                <a:gdLst>
                  <a:gd name="T0" fmla="*/ 1 w 34"/>
                  <a:gd name="T1" fmla="*/ 7 h 107"/>
                  <a:gd name="T2" fmla="*/ 0 w 34"/>
                  <a:gd name="T3" fmla="*/ 5 h 107"/>
                  <a:gd name="T4" fmla="*/ 24 w 34"/>
                  <a:gd name="T5" fmla="*/ 0 h 107"/>
                  <a:gd name="T6" fmla="*/ 24 w 34"/>
                  <a:gd name="T7" fmla="*/ 0 h 107"/>
                  <a:gd name="T8" fmla="*/ 24 w 34"/>
                  <a:gd name="T9" fmla="*/ 33 h 107"/>
                  <a:gd name="T10" fmla="*/ 24 w 34"/>
                  <a:gd name="T11" fmla="*/ 79 h 107"/>
                  <a:gd name="T12" fmla="*/ 24 w 34"/>
                  <a:gd name="T13" fmla="*/ 99 h 107"/>
                  <a:gd name="T14" fmla="*/ 26 w 34"/>
                  <a:gd name="T15" fmla="*/ 102 h 107"/>
                  <a:gd name="T16" fmla="*/ 34 w 34"/>
                  <a:gd name="T17" fmla="*/ 104 h 107"/>
                  <a:gd name="T18" fmla="*/ 34 w 34"/>
                  <a:gd name="T19" fmla="*/ 107 h 107"/>
                  <a:gd name="T20" fmla="*/ 17 w 34"/>
                  <a:gd name="T21" fmla="*/ 107 h 107"/>
                  <a:gd name="T22" fmla="*/ 1 w 34"/>
                  <a:gd name="T23" fmla="*/ 107 h 107"/>
                  <a:gd name="T24" fmla="*/ 1 w 34"/>
                  <a:gd name="T25" fmla="*/ 104 h 107"/>
                  <a:gd name="T26" fmla="*/ 9 w 34"/>
                  <a:gd name="T27" fmla="*/ 102 h 107"/>
                  <a:gd name="T28" fmla="*/ 10 w 34"/>
                  <a:gd name="T29" fmla="*/ 100 h 107"/>
                  <a:gd name="T30" fmla="*/ 11 w 34"/>
                  <a:gd name="T31" fmla="*/ 82 h 107"/>
                  <a:gd name="T32" fmla="*/ 11 w 34"/>
                  <a:gd name="T33" fmla="*/ 53 h 107"/>
                  <a:gd name="T34" fmla="*/ 10 w 34"/>
                  <a:gd name="T35" fmla="*/ 10 h 107"/>
                  <a:gd name="T36" fmla="*/ 1 w 34"/>
                  <a:gd name="T37" fmla="*/ 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107">
                    <a:moveTo>
                      <a:pt x="1" y="7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7" y="2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8"/>
                      <a:pt x="24" y="19"/>
                      <a:pt x="24" y="33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4" y="87"/>
                      <a:pt x="24" y="94"/>
                      <a:pt x="24" y="99"/>
                    </a:cubicBezTo>
                    <a:cubicBezTo>
                      <a:pt x="24" y="101"/>
                      <a:pt x="25" y="102"/>
                      <a:pt x="26" y="102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1" y="94"/>
                      <a:pt x="11" y="88"/>
                      <a:pt x="11" y="8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35"/>
                      <a:pt x="11" y="21"/>
                      <a:pt x="10" y="10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0" name="ïṩḷïdé">
                <a:extLst>
                  <a:ext uri="{FF2B5EF4-FFF2-40B4-BE49-F238E27FC236}">
                    <a16:creationId xmlns:a16="http://schemas.microsoft.com/office/drawing/2014/main" id="{81F82AC8-C06B-4CB2-B43F-DC222AFE33C0}"/>
                  </a:ext>
                </a:extLst>
              </p:cNvPr>
              <p:cNvSpPr/>
              <p:nvPr/>
            </p:nvSpPr>
            <p:spPr bwMode="auto">
              <a:xfrm>
                <a:off x="11456988" y="4333875"/>
                <a:ext cx="215900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9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8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4 w 68"/>
                  <a:gd name="T23" fmla="*/ 64 h 70"/>
                  <a:gd name="T24" fmla="*/ 48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3 w 68"/>
                  <a:gd name="T31" fmla="*/ 6 h 70"/>
                  <a:gd name="T32" fmla="*/ 19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10" y="10"/>
                    </a:cubicBezTo>
                    <a:cubicBezTo>
                      <a:pt x="16" y="4"/>
                      <a:pt x="24" y="0"/>
                      <a:pt x="35" y="0"/>
                    </a:cubicBezTo>
                    <a:cubicBezTo>
                      <a:pt x="45" y="0"/>
                      <a:pt x="52" y="4"/>
                      <a:pt x="58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6" y="51"/>
                      <a:pt x="20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5" y="9"/>
                      <a:pt x="40" y="6"/>
                      <a:pt x="33" y="6"/>
                    </a:cubicBezTo>
                    <a:cubicBezTo>
                      <a:pt x="27" y="6"/>
                      <a:pt x="23" y="8"/>
                      <a:pt x="19" y="13"/>
                    </a:cubicBezTo>
                    <a:cubicBezTo>
                      <a:pt x="16" y="18"/>
                      <a:pt x="15" y="25"/>
                      <a:pt x="15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1" name="iŝḻîḓè">
                <a:extLst>
                  <a:ext uri="{FF2B5EF4-FFF2-40B4-BE49-F238E27FC236}">
                    <a16:creationId xmlns:a16="http://schemas.microsoft.com/office/drawing/2014/main" id="{D182C59D-3E62-445B-BB50-66F9A78BC8C3}"/>
                  </a:ext>
                </a:extLst>
              </p:cNvPr>
              <p:cNvSpPr/>
              <p:nvPr/>
            </p:nvSpPr>
            <p:spPr bwMode="auto">
              <a:xfrm>
                <a:off x="11720513" y="4333875"/>
                <a:ext cx="220663" cy="330200"/>
              </a:xfrm>
              <a:custGeom>
                <a:avLst/>
                <a:gdLst>
                  <a:gd name="T0" fmla="*/ 54 w 70"/>
                  <a:gd name="T1" fmla="*/ 9 h 104"/>
                  <a:gd name="T2" fmla="*/ 59 w 70"/>
                  <a:gd name="T3" fmla="*/ 23 h 104"/>
                  <a:gd name="T4" fmla="*/ 51 w 70"/>
                  <a:gd name="T5" fmla="*/ 42 h 104"/>
                  <a:gd name="T6" fmla="*/ 31 w 70"/>
                  <a:gd name="T7" fmla="*/ 49 h 104"/>
                  <a:gd name="T8" fmla="*/ 19 w 70"/>
                  <a:gd name="T9" fmla="*/ 46 h 104"/>
                  <a:gd name="T10" fmla="*/ 15 w 70"/>
                  <a:gd name="T11" fmla="*/ 56 h 104"/>
                  <a:gd name="T12" fmla="*/ 17 w 70"/>
                  <a:gd name="T13" fmla="*/ 59 h 104"/>
                  <a:gd name="T14" fmla="*/ 24 w 70"/>
                  <a:gd name="T15" fmla="*/ 59 h 104"/>
                  <a:gd name="T16" fmla="*/ 34 w 70"/>
                  <a:gd name="T17" fmla="*/ 59 h 104"/>
                  <a:gd name="T18" fmla="*/ 44 w 70"/>
                  <a:gd name="T19" fmla="*/ 59 h 104"/>
                  <a:gd name="T20" fmla="*/ 62 w 70"/>
                  <a:gd name="T21" fmla="*/ 63 h 104"/>
                  <a:gd name="T22" fmla="*/ 70 w 70"/>
                  <a:gd name="T23" fmla="*/ 76 h 104"/>
                  <a:gd name="T24" fmla="*/ 57 w 70"/>
                  <a:gd name="T25" fmla="*/ 96 h 104"/>
                  <a:gd name="T26" fmla="*/ 29 w 70"/>
                  <a:gd name="T27" fmla="*/ 104 h 104"/>
                  <a:gd name="T28" fmla="*/ 8 w 70"/>
                  <a:gd name="T29" fmla="*/ 99 h 104"/>
                  <a:gd name="T30" fmla="*/ 0 w 70"/>
                  <a:gd name="T31" fmla="*/ 88 h 104"/>
                  <a:gd name="T32" fmla="*/ 11 w 70"/>
                  <a:gd name="T33" fmla="*/ 70 h 104"/>
                  <a:gd name="T34" fmla="*/ 4 w 70"/>
                  <a:gd name="T35" fmla="*/ 63 h 104"/>
                  <a:gd name="T36" fmla="*/ 14 w 70"/>
                  <a:gd name="T37" fmla="*/ 45 h 104"/>
                  <a:gd name="T38" fmla="*/ 3 w 70"/>
                  <a:gd name="T39" fmla="*/ 25 h 104"/>
                  <a:gd name="T40" fmla="*/ 11 w 70"/>
                  <a:gd name="T41" fmla="*/ 7 h 104"/>
                  <a:gd name="T42" fmla="*/ 32 w 70"/>
                  <a:gd name="T43" fmla="*/ 0 h 104"/>
                  <a:gd name="T44" fmla="*/ 41 w 70"/>
                  <a:gd name="T45" fmla="*/ 1 h 104"/>
                  <a:gd name="T46" fmla="*/ 50 w 70"/>
                  <a:gd name="T47" fmla="*/ 2 h 104"/>
                  <a:gd name="T48" fmla="*/ 70 w 70"/>
                  <a:gd name="T49" fmla="*/ 2 h 104"/>
                  <a:gd name="T50" fmla="*/ 70 w 70"/>
                  <a:gd name="T51" fmla="*/ 5 h 104"/>
                  <a:gd name="T52" fmla="*/ 54 w 70"/>
                  <a:gd name="T53" fmla="*/ 9 h 104"/>
                  <a:gd name="T54" fmla="*/ 15 w 70"/>
                  <a:gd name="T55" fmla="*/ 71 h 104"/>
                  <a:gd name="T56" fmla="*/ 11 w 70"/>
                  <a:gd name="T57" fmla="*/ 84 h 104"/>
                  <a:gd name="T58" fmla="*/ 16 w 70"/>
                  <a:gd name="T59" fmla="*/ 94 h 104"/>
                  <a:gd name="T60" fmla="*/ 29 w 70"/>
                  <a:gd name="T61" fmla="*/ 97 h 104"/>
                  <a:gd name="T62" fmla="*/ 47 w 70"/>
                  <a:gd name="T63" fmla="*/ 93 h 104"/>
                  <a:gd name="T64" fmla="*/ 55 w 70"/>
                  <a:gd name="T65" fmla="*/ 80 h 104"/>
                  <a:gd name="T66" fmla="*/ 51 w 70"/>
                  <a:gd name="T67" fmla="*/ 73 h 104"/>
                  <a:gd name="T68" fmla="*/ 37 w 70"/>
                  <a:gd name="T69" fmla="*/ 71 h 104"/>
                  <a:gd name="T70" fmla="*/ 29 w 70"/>
                  <a:gd name="T71" fmla="*/ 71 h 104"/>
                  <a:gd name="T72" fmla="*/ 20 w 70"/>
                  <a:gd name="T73" fmla="*/ 71 h 104"/>
                  <a:gd name="T74" fmla="*/ 15 w 70"/>
                  <a:gd name="T75" fmla="*/ 71 h 104"/>
                  <a:gd name="T76" fmla="*/ 18 w 70"/>
                  <a:gd name="T77" fmla="*/ 24 h 104"/>
                  <a:gd name="T78" fmla="*/ 21 w 70"/>
                  <a:gd name="T79" fmla="*/ 38 h 104"/>
                  <a:gd name="T80" fmla="*/ 32 w 70"/>
                  <a:gd name="T81" fmla="*/ 43 h 104"/>
                  <a:gd name="T82" fmla="*/ 41 w 70"/>
                  <a:gd name="T83" fmla="*/ 38 h 104"/>
                  <a:gd name="T84" fmla="*/ 45 w 70"/>
                  <a:gd name="T85" fmla="*/ 25 h 104"/>
                  <a:gd name="T86" fmla="*/ 41 w 70"/>
                  <a:gd name="T87" fmla="*/ 11 h 104"/>
                  <a:gd name="T88" fmla="*/ 31 w 70"/>
                  <a:gd name="T89" fmla="*/ 6 h 104"/>
                  <a:gd name="T90" fmla="*/ 21 w 70"/>
                  <a:gd name="T91" fmla="*/ 10 h 104"/>
                  <a:gd name="T92" fmla="*/ 18 w 70"/>
                  <a:gd name="T93" fmla="*/ 2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0" h="104">
                    <a:moveTo>
                      <a:pt x="54" y="9"/>
                    </a:moveTo>
                    <a:cubicBezTo>
                      <a:pt x="57" y="13"/>
                      <a:pt x="59" y="18"/>
                      <a:pt x="59" y="23"/>
                    </a:cubicBezTo>
                    <a:cubicBezTo>
                      <a:pt x="59" y="31"/>
                      <a:pt x="57" y="37"/>
                      <a:pt x="51" y="42"/>
                    </a:cubicBezTo>
                    <a:cubicBezTo>
                      <a:pt x="46" y="46"/>
                      <a:pt x="39" y="49"/>
                      <a:pt x="31" y="49"/>
                    </a:cubicBezTo>
                    <a:cubicBezTo>
                      <a:pt x="27" y="49"/>
                      <a:pt x="23" y="48"/>
                      <a:pt x="19" y="46"/>
                    </a:cubicBezTo>
                    <a:cubicBezTo>
                      <a:pt x="16" y="51"/>
                      <a:pt x="15" y="54"/>
                      <a:pt x="15" y="56"/>
                    </a:cubicBezTo>
                    <a:cubicBezTo>
                      <a:pt x="15" y="57"/>
                      <a:pt x="16" y="58"/>
                      <a:pt x="17" y="59"/>
                    </a:cubicBezTo>
                    <a:cubicBezTo>
                      <a:pt x="18" y="59"/>
                      <a:pt x="21" y="59"/>
                      <a:pt x="24" y="59"/>
                    </a:cubicBezTo>
                    <a:cubicBezTo>
                      <a:pt x="27" y="59"/>
                      <a:pt x="30" y="59"/>
                      <a:pt x="34" y="59"/>
                    </a:cubicBezTo>
                    <a:cubicBezTo>
                      <a:pt x="37" y="59"/>
                      <a:pt x="41" y="59"/>
                      <a:pt x="44" y="59"/>
                    </a:cubicBezTo>
                    <a:cubicBezTo>
                      <a:pt x="51" y="59"/>
                      <a:pt x="57" y="60"/>
                      <a:pt x="62" y="63"/>
                    </a:cubicBezTo>
                    <a:cubicBezTo>
                      <a:pt x="67" y="66"/>
                      <a:pt x="70" y="70"/>
                      <a:pt x="70" y="76"/>
                    </a:cubicBezTo>
                    <a:cubicBezTo>
                      <a:pt x="70" y="85"/>
                      <a:pt x="66" y="91"/>
                      <a:pt x="57" y="96"/>
                    </a:cubicBezTo>
                    <a:cubicBezTo>
                      <a:pt x="49" y="101"/>
                      <a:pt x="39" y="104"/>
                      <a:pt x="29" y="104"/>
                    </a:cubicBezTo>
                    <a:cubicBezTo>
                      <a:pt x="20" y="104"/>
                      <a:pt x="13" y="102"/>
                      <a:pt x="8" y="99"/>
                    </a:cubicBezTo>
                    <a:cubicBezTo>
                      <a:pt x="2" y="97"/>
                      <a:pt x="0" y="93"/>
                      <a:pt x="0" y="88"/>
                    </a:cubicBezTo>
                    <a:cubicBezTo>
                      <a:pt x="0" y="83"/>
                      <a:pt x="4" y="77"/>
                      <a:pt x="11" y="70"/>
                    </a:cubicBezTo>
                    <a:cubicBezTo>
                      <a:pt x="6" y="68"/>
                      <a:pt x="4" y="66"/>
                      <a:pt x="4" y="63"/>
                    </a:cubicBezTo>
                    <a:cubicBezTo>
                      <a:pt x="4" y="58"/>
                      <a:pt x="7" y="52"/>
                      <a:pt x="14" y="45"/>
                    </a:cubicBezTo>
                    <a:cubicBezTo>
                      <a:pt x="7" y="40"/>
                      <a:pt x="3" y="34"/>
                      <a:pt x="3" y="25"/>
                    </a:cubicBezTo>
                    <a:cubicBezTo>
                      <a:pt x="3" y="18"/>
                      <a:pt x="6" y="12"/>
                      <a:pt x="11" y="7"/>
                    </a:cubicBezTo>
                    <a:cubicBezTo>
                      <a:pt x="16" y="3"/>
                      <a:pt x="23" y="0"/>
                      <a:pt x="32" y="0"/>
                    </a:cubicBezTo>
                    <a:cubicBezTo>
                      <a:pt x="34" y="0"/>
                      <a:pt x="37" y="1"/>
                      <a:pt x="41" y="1"/>
                    </a:cubicBezTo>
                    <a:cubicBezTo>
                      <a:pt x="45" y="2"/>
                      <a:pt x="48" y="2"/>
                      <a:pt x="50" y="2"/>
                    </a:cubicBezTo>
                    <a:cubicBezTo>
                      <a:pt x="57" y="2"/>
                      <a:pt x="64" y="2"/>
                      <a:pt x="70" y="2"/>
                    </a:cubicBezTo>
                    <a:cubicBezTo>
                      <a:pt x="70" y="5"/>
                      <a:pt x="70" y="5"/>
                      <a:pt x="70" y="5"/>
                    </a:cubicBezTo>
                    <a:lnTo>
                      <a:pt x="54" y="9"/>
                    </a:lnTo>
                    <a:close/>
                    <a:moveTo>
                      <a:pt x="15" y="71"/>
                    </a:moveTo>
                    <a:cubicBezTo>
                      <a:pt x="12" y="76"/>
                      <a:pt x="11" y="80"/>
                      <a:pt x="11" y="84"/>
                    </a:cubicBezTo>
                    <a:cubicBezTo>
                      <a:pt x="11" y="88"/>
                      <a:pt x="12" y="92"/>
                      <a:pt x="16" y="94"/>
                    </a:cubicBezTo>
                    <a:cubicBezTo>
                      <a:pt x="19" y="96"/>
                      <a:pt x="24" y="97"/>
                      <a:pt x="29" y="97"/>
                    </a:cubicBezTo>
                    <a:cubicBezTo>
                      <a:pt x="36" y="97"/>
                      <a:pt x="42" y="96"/>
                      <a:pt x="47" y="93"/>
                    </a:cubicBezTo>
                    <a:cubicBezTo>
                      <a:pt x="53" y="90"/>
                      <a:pt x="55" y="86"/>
                      <a:pt x="55" y="80"/>
                    </a:cubicBezTo>
                    <a:cubicBezTo>
                      <a:pt x="55" y="77"/>
                      <a:pt x="54" y="75"/>
                      <a:pt x="51" y="73"/>
                    </a:cubicBezTo>
                    <a:cubicBezTo>
                      <a:pt x="49" y="71"/>
                      <a:pt x="44" y="71"/>
                      <a:pt x="37" y="71"/>
                    </a:cubicBezTo>
                    <a:cubicBezTo>
                      <a:pt x="35" y="71"/>
                      <a:pt x="32" y="71"/>
                      <a:pt x="29" y="71"/>
                    </a:cubicBezTo>
                    <a:cubicBezTo>
                      <a:pt x="26" y="71"/>
                      <a:pt x="23" y="71"/>
                      <a:pt x="20" y="71"/>
                    </a:cubicBezTo>
                    <a:cubicBezTo>
                      <a:pt x="19" y="71"/>
                      <a:pt x="17" y="71"/>
                      <a:pt x="15" y="71"/>
                    </a:cubicBezTo>
                    <a:close/>
                    <a:moveTo>
                      <a:pt x="18" y="24"/>
                    </a:moveTo>
                    <a:cubicBezTo>
                      <a:pt x="18" y="30"/>
                      <a:pt x="19" y="35"/>
                      <a:pt x="21" y="38"/>
                    </a:cubicBezTo>
                    <a:cubicBezTo>
                      <a:pt x="24" y="41"/>
                      <a:pt x="27" y="43"/>
                      <a:pt x="32" y="43"/>
                    </a:cubicBezTo>
                    <a:cubicBezTo>
                      <a:pt x="36" y="43"/>
                      <a:pt x="39" y="42"/>
                      <a:pt x="41" y="38"/>
                    </a:cubicBezTo>
                    <a:cubicBezTo>
                      <a:pt x="44" y="35"/>
                      <a:pt x="45" y="31"/>
                      <a:pt x="45" y="25"/>
                    </a:cubicBezTo>
                    <a:cubicBezTo>
                      <a:pt x="45" y="19"/>
                      <a:pt x="43" y="14"/>
                      <a:pt x="41" y="11"/>
                    </a:cubicBezTo>
                    <a:cubicBezTo>
                      <a:pt x="39" y="7"/>
                      <a:pt x="35" y="6"/>
                      <a:pt x="31" y="6"/>
                    </a:cubicBezTo>
                    <a:cubicBezTo>
                      <a:pt x="26" y="6"/>
                      <a:pt x="23" y="7"/>
                      <a:pt x="21" y="10"/>
                    </a:cubicBezTo>
                    <a:cubicBezTo>
                      <a:pt x="19" y="13"/>
                      <a:pt x="18" y="18"/>
                      <a:pt x="18" y="2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2" name="îṩľïḑê">
                <a:extLst>
                  <a:ext uri="{FF2B5EF4-FFF2-40B4-BE49-F238E27FC236}">
                    <a16:creationId xmlns:a16="http://schemas.microsoft.com/office/drawing/2014/main" id="{0E834AB4-C46B-41A9-9397-195CE6430294}"/>
                  </a:ext>
                </a:extLst>
              </p:cNvPr>
              <p:cNvSpPr/>
              <p:nvPr/>
            </p:nvSpPr>
            <p:spPr bwMode="auto">
              <a:xfrm>
                <a:off x="11960225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1 w 74"/>
                  <a:gd name="T7" fmla="*/ 3 h 101"/>
                  <a:gd name="T8" fmla="*/ 23 w 74"/>
                  <a:gd name="T9" fmla="*/ 5 h 101"/>
                  <a:gd name="T10" fmla="*/ 29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4 w 74"/>
                  <a:gd name="T17" fmla="*/ 39 h 101"/>
                  <a:gd name="T18" fmla="*/ 51 w 74"/>
                  <a:gd name="T19" fmla="*/ 23 h 101"/>
                  <a:gd name="T20" fmla="*/ 57 w 74"/>
                  <a:gd name="T21" fmla="*/ 5 h 101"/>
                  <a:gd name="T22" fmla="*/ 49 w 74"/>
                  <a:gd name="T23" fmla="*/ 3 h 101"/>
                  <a:gd name="T24" fmla="*/ 49 w 74"/>
                  <a:gd name="T25" fmla="*/ 0 h 101"/>
                  <a:gd name="T26" fmla="*/ 61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7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4 w 74"/>
                  <a:gd name="T39" fmla="*/ 57 h 101"/>
                  <a:gd name="T40" fmla="*/ 38 w 74"/>
                  <a:gd name="T41" fmla="*/ 77 h 101"/>
                  <a:gd name="T42" fmla="*/ 34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8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6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29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4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2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4" y="57"/>
                    </a:cubicBezTo>
                    <a:cubicBezTo>
                      <a:pt x="42" y="63"/>
                      <a:pt x="40" y="70"/>
                      <a:pt x="38" y="77"/>
                    </a:cubicBezTo>
                    <a:cubicBezTo>
                      <a:pt x="37" y="83"/>
                      <a:pt x="35" y="89"/>
                      <a:pt x="34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0" y="100"/>
                      <a:pt x="27" y="101"/>
                      <a:pt x="23" y="101"/>
                    </a:cubicBezTo>
                    <a:cubicBezTo>
                      <a:pt x="18" y="101"/>
                      <a:pt x="13" y="101"/>
                      <a:pt x="8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7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6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</p:grpSp>
      <p:cxnSp>
        <p:nvCxnSpPr>
          <p:cNvPr id="785" name="直接连接符 784">
            <a:extLst>
              <a:ext uri="{FF2B5EF4-FFF2-40B4-BE49-F238E27FC236}">
                <a16:creationId xmlns:a16="http://schemas.microsoft.com/office/drawing/2014/main" id="{827F2D38-7E79-4CFF-95BC-21EBD92FE038}"/>
              </a:ext>
            </a:extLst>
          </p:cNvPr>
          <p:cNvCxnSpPr/>
          <p:nvPr/>
        </p:nvCxnSpPr>
        <p:spPr>
          <a:xfrm>
            <a:off x="0" y="853440"/>
            <a:ext cx="12192000" cy="0"/>
          </a:xfrm>
          <a:prstGeom prst="line">
            <a:avLst/>
          </a:prstGeom>
          <a:noFill/>
          <a:ln w="12700" cap="flat" cmpd="sng" algn="ctr">
            <a:solidFill>
              <a:srgbClr val="FFFFFF">
                <a:lumMod val="65000"/>
              </a:srgbClr>
            </a:solidFill>
            <a:prstDash val="solid"/>
            <a:miter lim="800000"/>
          </a:ln>
          <a:effectLst/>
        </p:spPr>
      </p:cxnSp>
      <p:sp>
        <p:nvSpPr>
          <p:cNvPr id="786" name="文本框 785">
            <a:extLst>
              <a:ext uri="{FF2B5EF4-FFF2-40B4-BE49-F238E27FC236}">
                <a16:creationId xmlns:a16="http://schemas.microsoft.com/office/drawing/2014/main" id="{47C9992B-97B4-4992-AD04-70E682EFF58B}"/>
              </a:ext>
            </a:extLst>
          </p:cNvPr>
          <p:cNvSpPr txBox="1"/>
          <p:nvPr/>
        </p:nvSpPr>
        <p:spPr>
          <a:xfrm>
            <a:off x="345944" y="167549"/>
            <a:ext cx="192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317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研究现状</a:t>
            </a:r>
          </a:p>
        </p:txBody>
      </p:sp>
      <p:grpSp>
        <p:nvGrpSpPr>
          <p:cNvPr id="614" name="组合 613">
            <a:extLst>
              <a:ext uri="{FF2B5EF4-FFF2-40B4-BE49-F238E27FC236}">
                <a16:creationId xmlns:a16="http://schemas.microsoft.com/office/drawing/2014/main" id="{F99D038F-E32C-414F-9CBE-12C0586AEABE}"/>
              </a:ext>
            </a:extLst>
          </p:cNvPr>
          <p:cNvGrpSpPr/>
          <p:nvPr/>
        </p:nvGrpSpPr>
        <p:grpSpPr>
          <a:xfrm>
            <a:off x="494883" y="1456360"/>
            <a:ext cx="11112140" cy="4088155"/>
            <a:chOff x="460441" y="2173593"/>
            <a:chExt cx="11405252" cy="4195991"/>
          </a:xfrm>
        </p:grpSpPr>
        <p:grpSp>
          <p:nvGrpSpPr>
            <p:cNvPr id="615" name="组合 614">
              <a:extLst>
                <a:ext uri="{FF2B5EF4-FFF2-40B4-BE49-F238E27FC236}">
                  <a16:creationId xmlns:a16="http://schemas.microsoft.com/office/drawing/2014/main" id="{78798BB3-49AE-4FF0-9875-27F8DD4F257E}"/>
                </a:ext>
              </a:extLst>
            </p:cNvPr>
            <p:cNvGrpSpPr/>
            <p:nvPr/>
          </p:nvGrpSpPr>
          <p:grpSpPr>
            <a:xfrm>
              <a:off x="3180613" y="2707649"/>
              <a:ext cx="5747084" cy="3120572"/>
              <a:chOff x="3456766" y="1930399"/>
              <a:chExt cx="5747084" cy="3120572"/>
            </a:xfrm>
          </p:grpSpPr>
          <p:grpSp>
            <p:nvGrpSpPr>
              <p:cNvPr id="659" name="组合 658">
                <a:extLst>
                  <a:ext uri="{FF2B5EF4-FFF2-40B4-BE49-F238E27FC236}">
                    <a16:creationId xmlns:a16="http://schemas.microsoft.com/office/drawing/2014/main" id="{00BD387F-C48C-4D3C-B591-A9D7975862C5}"/>
                  </a:ext>
                </a:extLst>
              </p:cNvPr>
              <p:cNvGrpSpPr/>
              <p:nvPr/>
            </p:nvGrpSpPr>
            <p:grpSpPr>
              <a:xfrm>
                <a:off x="3456766" y="1930399"/>
                <a:ext cx="3120572" cy="3120572"/>
                <a:chOff x="3367314" y="1930399"/>
                <a:chExt cx="3120572" cy="3120572"/>
              </a:xfrm>
            </p:grpSpPr>
            <p:sp>
              <p:nvSpPr>
                <p:cNvPr id="663" name="椭圆 662">
                  <a:extLst>
                    <a:ext uri="{FF2B5EF4-FFF2-40B4-BE49-F238E27FC236}">
                      <a16:creationId xmlns:a16="http://schemas.microsoft.com/office/drawing/2014/main" id="{5F2EB175-E698-49C1-B545-A73635341A15}"/>
                    </a:ext>
                  </a:extLst>
                </p:cNvPr>
                <p:cNvSpPr/>
                <p:nvPr/>
              </p:nvSpPr>
              <p:spPr>
                <a:xfrm>
                  <a:off x="3367314" y="1930399"/>
                  <a:ext cx="3120572" cy="3120572"/>
                </a:xfrm>
                <a:prstGeom prst="ellipse">
                  <a:avLst/>
                </a:prstGeom>
                <a:solidFill>
                  <a:srgbClr val="002060">
                    <a:alpha val="67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Calibri"/>
                  </a:endParaRPr>
                </a:p>
              </p:txBody>
            </p:sp>
            <p:sp>
              <p:nvSpPr>
                <p:cNvPr id="664" name="koppt-文本框">
                  <a:extLst>
                    <a:ext uri="{FF2B5EF4-FFF2-40B4-BE49-F238E27FC236}">
                      <a16:creationId xmlns:a16="http://schemas.microsoft.com/office/drawing/2014/main" id="{BAC9F243-E27D-4C87-B08D-933772B16CEC}"/>
                    </a:ext>
                  </a:extLst>
                </p:cNvPr>
                <p:cNvSpPr/>
                <p:nvPr/>
              </p:nvSpPr>
              <p:spPr>
                <a:xfrm>
                  <a:off x="4004179" y="2878626"/>
                  <a:ext cx="1846843" cy="12564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zh-CN" altLang="en-US" sz="3200" b="1" kern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软雅黑"/>
                      <a:ea typeface="微软雅黑"/>
                      <a:cs typeface="Calibri"/>
                    </a:rPr>
                    <a:t>国内研究现状</a:t>
                  </a:r>
                  <a:endPara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/>
                    <a:ea typeface="微软雅黑"/>
                    <a:cs typeface="Calibri"/>
                  </a:endParaRPr>
                </a:p>
              </p:txBody>
            </p:sp>
          </p:grpSp>
          <p:grpSp>
            <p:nvGrpSpPr>
              <p:cNvPr id="660" name="组合 659">
                <a:extLst>
                  <a:ext uri="{FF2B5EF4-FFF2-40B4-BE49-F238E27FC236}">
                    <a16:creationId xmlns:a16="http://schemas.microsoft.com/office/drawing/2014/main" id="{70BEB7BE-C682-4D4A-9921-AB31F3B9A41A}"/>
                  </a:ext>
                </a:extLst>
              </p:cNvPr>
              <p:cNvGrpSpPr/>
              <p:nvPr/>
            </p:nvGrpSpPr>
            <p:grpSpPr>
              <a:xfrm>
                <a:off x="6083278" y="1930399"/>
                <a:ext cx="3120572" cy="3120572"/>
                <a:chOff x="6083278" y="1930399"/>
                <a:chExt cx="3120572" cy="3120572"/>
              </a:xfrm>
            </p:grpSpPr>
            <p:sp>
              <p:nvSpPr>
                <p:cNvPr id="661" name="椭圆 660">
                  <a:extLst>
                    <a:ext uri="{FF2B5EF4-FFF2-40B4-BE49-F238E27FC236}">
                      <a16:creationId xmlns:a16="http://schemas.microsoft.com/office/drawing/2014/main" id="{B9E669A1-2E07-4741-9F3D-C6F5051A1E9E}"/>
                    </a:ext>
                  </a:extLst>
                </p:cNvPr>
                <p:cNvSpPr/>
                <p:nvPr/>
              </p:nvSpPr>
              <p:spPr>
                <a:xfrm>
                  <a:off x="6083278" y="1930399"/>
                  <a:ext cx="3120572" cy="3120572"/>
                </a:xfrm>
                <a:prstGeom prst="ellipse">
                  <a:avLst/>
                </a:prstGeom>
                <a:solidFill>
                  <a:srgbClr val="002060">
                    <a:alpha val="67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Calibri"/>
                  </a:endParaRPr>
                </a:p>
              </p:txBody>
            </p:sp>
            <p:sp>
              <p:nvSpPr>
                <p:cNvPr id="662" name="koppt-文本框">
                  <a:extLst>
                    <a:ext uri="{FF2B5EF4-FFF2-40B4-BE49-F238E27FC236}">
                      <a16:creationId xmlns:a16="http://schemas.microsoft.com/office/drawing/2014/main" id="{8C54BBF7-92DE-47BD-859A-2E29C63F3F5B}"/>
                    </a:ext>
                  </a:extLst>
                </p:cNvPr>
                <p:cNvSpPr/>
                <p:nvPr/>
              </p:nvSpPr>
              <p:spPr>
                <a:xfrm>
                  <a:off x="6720143" y="2878626"/>
                  <a:ext cx="1846843" cy="12564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微软雅黑"/>
                      <a:ea typeface="微软雅黑"/>
                      <a:cs typeface="Calibri"/>
                    </a:rPr>
                    <a:t>国外研究现状</a:t>
                  </a:r>
                  <a:endPara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/>
                    <a:ea typeface="微软雅黑"/>
                    <a:cs typeface="Calibri"/>
                  </a:endParaRPr>
                </a:p>
              </p:txBody>
            </p:sp>
          </p:grpSp>
        </p:grpSp>
        <p:grpSp>
          <p:nvGrpSpPr>
            <p:cNvPr id="616" name="组合 615">
              <a:extLst>
                <a:ext uri="{FF2B5EF4-FFF2-40B4-BE49-F238E27FC236}">
                  <a16:creationId xmlns:a16="http://schemas.microsoft.com/office/drawing/2014/main" id="{B81021BE-6C06-437D-A309-FEB55A8385C5}"/>
                </a:ext>
              </a:extLst>
            </p:cNvPr>
            <p:cNvGrpSpPr/>
            <p:nvPr/>
          </p:nvGrpSpPr>
          <p:grpSpPr>
            <a:xfrm>
              <a:off x="460441" y="2173593"/>
              <a:ext cx="11405252" cy="4195991"/>
              <a:chOff x="460441" y="2173593"/>
              <a:chExt cx="11405252" cy="4195991"/>
            </a:xfrm>
          </p:grpSpPr>
          <p:grpSp>
            <p:nvGrpSpPr>
              <p:cNvPr id="617" name="组合 616">
                <a:extLst>
                  <a:ext uri="{FF2B5EF4-FFF2-40B4-BE49-F238E27FC236}">
                    <a16:creationId xmlns:a16="http://schemas.microsoft.com/office/drawing/2014/main" id="{B4538712-EC6C-49A1-97E8-41B07B76975F}"/>
                  </a:ext>
                </a:extLst>
              </p:cNvPr>
              <p:cNvGrpSpPr/>
              <p:nvPr/>
            </p:nvGrpSpPr>
            <p:grpSpPr>
              <a:xfrm>
                <a:off x="460441" y="2173593"/>
                <a:ext cx="6266892" cy="4195991"/>
                <a:chOff x="460441" y="2173593"/>
                <a:chExt cx="6266892" cy="4195991"/>
              </a:xfrm>
            </p:grpSpPr>
            <p:sp>
              <p:nvSpPr>
                <p:cNvPr id="639" name="弧形 638">
                  <a:extLst>
                    <a:ext uri="{FF2B5EF4-FFF2-40B4-BE49-F238E27FC236}">
                      <a16:creationId xmlns:a16="http://schemas.microsoft.com/office/drawing/2014/main" id="{B1FFB6F8-5F97-4D2C-8D69-2A43F14EC8E3}"/>
                    </a:ext>
                  </a:extLst>
                </p:cNvPr>
                <p:cNvSpPr/>
                <p:nvPr/>
              </p:nvSpPr>
              <p:spPr>
                <a:xfrm>
                  <a:off x="2625253" y="2258273"/>
                  <a:ext cx="4102080" cy="4102080"/>
                </a:xfrm>
                <a:prstGeom prst="arc">
                  <a:avLst>
                    <a:gd name="adj1" fmla="val 5621660"/>
                    <a:gd name="adj2" fmla="val 16321280"/>
                  </a:avLst>
                </a:prstGeom>
                <a:noFill/>
                <a:ln w="12700" cap="flat" cmpd="sng" algn="ctr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Calibri"/>
                  </a:endParaRPr>
                </a:p>
              </p:txBody>
            </p:sp>
            <p:grpSp>
              <p:nvGrpSpPr>
                <p:cNvPr id="640" name="组合 639">
                  <a:extLst>
                    <a:ext uri="{FF2B5EF4-FFF2-40B4-BE49-F238E27FC236}">
                      <a16:creationId xmlns:a16="http://schemas.microsoft.com/office/drawing/2014/main" id="{6367E949-97AB-41A2-B20B-3994A464D49F}"/>
                    </a:ext>
                  </a:extLst>
                </p:cNvPr>
                <p:cNvGrpSpPr/>
                <p:nvPr/>
              </p:nvGrpSpPr>
              <p:grpSpPr>
                <a:xfrm>
                  <a:off x="460441" y="2173593"/>
                  <a:ext cx="3794233" cy="4195991"/>
                  <a:chOff x="460441" y="2116443"/>
                  <a:chExt cx="3794233" cy="4195991"/>
                </a:xfrm>
              </p:grpSpPr>
              <p:grpSp>
                <p:nvGrpSpPr>
                  <p:cNvPr id="641" name="组合 640">
                    <a:extLst>
                      <a:ext uri="{FF2B5EF4-FFF2-40B4-BE49-F238E27FC236}">
                        <a16:creationId xmlns:a16="http://schemas.microsoft.com/office/drawing/2014/main" id="{72CE957B-872B-4C8D-B117-A66E3CA1BF81}"/>
                      </a:ext>
                    </a:extLst>
                  </p:cNvPr>
                  <p:cNvGrpSpPr/>
                  <p:nvPr/>
                </p:nvGrpSpPr>
                <p:grpSpPr>
                  <a:xfrm>
                    <a:off x="1962172" y="2116443"/>
                    <a:ext cx="2292502" cy="284306"/>
                    <a:chOff x="1962172" y="2116443"/>
                    <a:chExt cx="2292502" cy="284306"/>
                  </a:xfrm>
                </p:grpSpPr>
                <p:sp>
                  <p:nvSpPr>
                    <p:cNvPr id="657" name="椭圆 656">
                      <a:extLst>
                        <a:ext uri="{FF2B5EF4-FFF2-40B4-BE49-F238E27FC236}">
                          <a16:creationId xmlns:a16="http://schemas.microsoft.com/office/drawing/2014/main" id="{3A3B4ABA-9E1A-4735-A9C7-1FB07D91C1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9170" y="2181715"/>
                      <a:ext cx="165504" cy="16550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508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  <p:sp>
                  <p:nvSpPr>
                    <p:cNvPr id="658" name="koppt-文本框">
                      <a:extLst>
                        <a:ext uri="{FF2B5EF4-FFF2-40B4-BE49-F238E27FC236}">
                          <a16:creationId xmlns:a16="http://schemas.microsoft.com/office/drawing/2014/main" id="{ECC6918C-BE9A-45F8-A826-D968D8E83C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62172" y="2116443"/>
                      <a:ext cx="1880803" cy="284306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原料：</a:t>
                      </a: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国产原料</a:t>
                      </a:r>
                      <a:endParaRPr kumimoji="0" lang="en-US" altLang="zh-CN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</p:grpSp>
              <p:grpSp>
                <p:nvGrpSpPr>
                  <p:cNvPr id="642" name="组合 641">
                    <a:extLst>
                      <a:ext uri="{FF2B5EF4-FFF2-40B4-BE49-F238E27FC236}">
                        <a16:creationId xmlns:a16="http://schemas.microsoft.com/office/drawing/2014/main" id="{259B1BB0-11C0-4528-95EF-3C06FD77CBC5}"/>
                      </a:ext>
                    </a:extLst>
                  </p:cNvPr>
                  <p:cNvGrpSpPr/>
                  <p:nvPr/>
                </p:nvGrpSpPr>
                <p:grpSpPr>
                  <a:xfrm>
                    <a:off x="482020" y="2921047"/>
                    <a:ext cx="2614636" cy="284306"/>
                    <a:chOff x="482020" y="2876297"/>
                    <a:chExt cx="2614636" cy="284306"/>
                  </a:xfrm>
                </p:grpSpPr>
                <p:sp>
                  <p:nvSpPr>
                    <p:cNvPr id="655" name="椭圆 654">
                      <a:extLst>
                        <a:ext uri="{FF2B5EF4-FFF2-40B4-BE49-F238E27FC236}">
                          <a16:creationId xmlns:a16="http://schemas.microsoft.com/office/drawing/2014/main" id="{ABED2483-606D-4B80-BE09-75DE071ECD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31152" y="2932044"/>
                      <a:ext cx="165504" cy="16550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508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  <p:sp>
                  <p:nvSpPr>
                    <p:cNvPr id="656" name="koppt-文本框">
                      <a:extLst>
                        <a:ext uri="{FF2B5EF4-FFF2-40B4-BE49-F238E27FC236}">
                          <a16:creationId xmlns:a16="http://schemas.microsoft.com/office/drawing/2014/main" id="{005F5866-A886-4D83-BD66-7F2F0CB623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020" y="2876297"/>
                      <a:ext cx="2339730" cy="284306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技术：</a:t>
                      </a: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国内自己摸索的技术</a:t>
                      </a:r>
                      <a:endParaRPr kumimoji="0" lang="en-US" altLang="zh-CN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</p:grpSp>
              <p:grpSp>
                <p:nvGrpSpPr>
                  <p:cNvPr id="643" name="组合 642">
                    <a:extLst>
                      <a:ext uri="{FF2B5EF4-FFF2-40B4-BE49-F238E27FC236}">
                        <a16:creationId xmlns:a16="http://schemas.microsoft.com/office/drawing/2014/main" id="{A8CDF29C-3AB3-4EDE-A181-46396B82130E}"/>
                      </a:ext>
                    </a:extLst>
                  </p:cNvPr>
                  <p:cNvGrpSpPr/>
                  <p:nvPr/>
                </p:nvGrpSpPr>
                <p:grpSpPr>
                  <a:xfrm>
                    <a:off x="1010194" y="3716126"/>
                    <a:ext cx="1749379" cy="284306"/>
                    <a:chOff x="1010194" y="3748046"/>
                    <a:chExt cx="1749379" cy="284306"/>
                  </a:xfrm>
                </p:grpSpPr>
                <p:sp>
                  <p:nvSpPr>
                    <p:cNvPr id="653" name="koppt-文本框">
                      <a:extLst>
                        <a:ext uri="{FF2B5EF4-FFF2-40B4-BE49-F238E27FC236}">
                          <a16:creationId xmlns:a16="http://schemas.microsoft.com/office/drawing/2014/main" id="{35BAFB8A-F041-4D15-B09B-6C27A50D52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0194" y="3748046"/>
                      <a:ext cx="1493768" cy="284306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花型：</a:t>
                      </a: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花型不好</a:t>
                      </a:r>
                      <a:endParaRPr kumimoji="0" lang="en-US" altLang="zh-CN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  <p:sp>
                  <p:nvSpPr>
                    <p:cNvPr id="654" name="椭圆 653">
                      <a:extLst>
                        <a:ext uri="{FF2B5EF4-FFF2-40B4-BE49-F238E27FC236}">
                          <a16:creationId xmlns:a16="http://schemas.microsoft.com/office/drawing/2014/main" id="{67378019-7497-4323-BBCF-51DAC5CAE8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94069" y="3803793"/>
                      <a:ext cx="165504" cy="16550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508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</p:grpSp>
              <p:grpSp>
                <p:nvGrpSpPr>
                  <p:cNvPr id="644" name="组合 643">
                    <a:extLst>
                      <a:ext uri="{FF2B5EF4-FFF2-40B4-BE49-F238E27FC236}">
                        <a16:creationId xmlns:a16="http://schemas.microsoft.com/office/drawing/2014/main" id="{3BEE0B37-2361-4C1B-AB7B-FE3322A8EFC9}"/>
                      </a:ext>
                    </a:extLst>
                  </p:cNvPr>
                  <p:cNvGrpSpPr/>
                  <p:nvPr/>
                </p:nvGrpSpPr>
                <p:grpSpPr>
                  <a:xfrm>
                    <a:off x="460441" y="4511205"/>
                    <a:ext cx="2299532" cy="284306"/>
                    <a:chOff x="460441" y="4630941"/>
                    <a:chExt cx="2299532" cy="284306"/>
                  </a:xfrm>
                </p:grpSpPr>
                <p:sp>
                  <p:nvSpPr>
                    <p:cNvPr id="651" name="koppt-文本框">
                      <a:extLst>
                        <a:ext uri="{FF2B5EF4-FFF2-40B4-BE49-F238E27FC236}">
                          <a16:creationId xmlns:a16="http://schemas.microsoft.com/office/drawing/2014/main" id="{F27EF97B-0BAB-4893-82AD-1254EDB52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0441" y="4630941"/>
                      <a:ext cx="1967341" cy="284306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外观：</a:t>
                      </a: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色泽差，不好看</a:t>
                      </a:r>
                      <a:endParaRPr kumimoji="0" lang="en-US" altLang="zh-CN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  <p:sp>
                  <p:nvSpPr>
                    <p:cNvPr id="652" name="椭圆 651">
                      <a:extLst>
                        <a:ext uri="{FF2B5EF4-FFF2-40B4-BE49-F238E27FC236}">
                          <a16:creationId xmlns:a16="http://schemas.microsoft.com/office/drawing/2014/main" id="{8E174501-3DB0-4268-9972-DE7CEEDBF0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94469" y="4686688"/>
                      <a:ext cx="165504" cy="16550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508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</p:grpSp>
              <p:grpSp>
                <p:nvGrpSpPr>
                  <p:cNvPr id="645" name="组合 644">
                    <a:extLst>
                      <a:ext uri="{FF2B5EF4-FFF2-40B4-BE49-F238E27FC236}">
                        <a16:creationId xmlns:a16="http://schemas.microsoft.com/office/drawing/2014/main" id="{8F5A82C1-6BDC-4761-ABE0-0B41DAA434A7}"/>
                      </a:ext>
                    </a:extLst>
                  </p:cNvPr>
                  <p:cNvGrpSpPr/>
                  <p:nvPr/>
                </p:nvGrpSpPr>
                <p:grpSpPr>
                  <a:xfrm>
                    <a:off x="1062349" y="5306284"/>
                    <a:ext cx="2022137" cy="284306"/>
                    <a:chOff x="1062349" y="5430766"/>
                    <a:chExt cx="2022137" cy="284306"/>
                  </a:xfrm>
                </p:grpSpPr>
                <p:sp>
                  <p:nvSpPr>
                    <p:cNvPr id="649" name="koppt-文本框">
                      <a:extLst>
                        <a:ext uri="{FF2B5EF4-FFF2-40B4-BE49-F238E27FC236}">
                          <a16:creationId xmlns:a16="http://schemas.microsoft.com/office/drawing/2014/main" id="{37260B1D-6F87-4A6E-B80A-09D2C31EB9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2349" y="5430766"/>
                      <a:ext cx="1654017" cy="284306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价格：</a:t>
                      </a: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便宜、低价</a:t>
                      </a:r>
                      <a:endParaRPr kumimoji="0" lang="en-US" altLang="zh-CN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  <p:sp>
                  <p:nvSpPr>
                    <p:cNvPr id="650" name="椭圆 649">
                      <a:extLst>
                        <a:ext uri="{FF2B5EF4-FFF2-40B4-BE49-F238E27FC236}">
                          <a16:creationId xmlns:a16="http://schemas.microsoft.com/office/drawing/2014/main" id="{A15097B3-9BE8-418D-8BE6-B09BD7948C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18982" y="5486513"/>
                      <a:ext cx="165504" cy="16550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508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</p:grpSp>
              <p:grpSp>
                <p:nvGrpSpPr>
                  <p:cNvPr id="646" name="组合 645">
                    <a:extLst>
                      <a:ext uri="{FF2B5EF4-FFF2-40B4-BE49-F238E27FC236}">
                        <a16:creationId xmlns:a16="http://schemas.microsoft.com/office/drawing/2014/main" id="{B6452616-89EB-49D3-842C-9CA07D2DD898}"/>
                      </a:ext>
                    </a:extLst>
                  </p:cNvPr>
                  <p:cNvGrpSpPr/>
                  <p:nvPr/>
                </p:nvGrpSpPr>
                <p:grpSpPr>
                  <a:xfrm>
                    <a:off x="1434986" y="6028128"/>
                    <a:ext cx="2536939" cy="284306"/>
                    <a:chOff x="1434986" y="6028128"/>
                    <a:chExt cx="2536939" cy="284306"/>
                  </a:xfrm>
                </p:grpSpPr>
                <p:sp>
                  <p:nvSpPr>
                    <p:cNvPr id="647" name="koppt-文本框">
                      <a:extLst>
                        <a:ext uri="{FF2B5EF4-FFF2-40B4-BE49-F238E27FC236}">
                          <a16:creationId xmlns:a16="http://schemas.microsoft.com/office/drawing/2014/main" id="{C6862355-B74F-4040-A1DE-60218959D5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4986" y="6028128"/>
                      <a:ext cx="2138220" cy="284306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级别：</a:t>
                      </a: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低质低价的</a:t>
                      </a:r>
                      <a:r>
                        <a:rPr kumimoji="0" lang="en-US" altLang="zh-CN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B</a:t>
                      </a: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级别</a:t>
                      </a:r>
                      <a:endParaRPr kumimoji="0" lang="en-US" altLang="zh-CN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  <p:sp>
                  <p:nvSpPr>
                    <p:cNvPr id="648" name="椭圆 647">
                      <a:extLst>
                        <a:ext uri="{FF2B5EF4-FFF2-40B4-BE49-F238E27FC236}">
                          <a16:creationId xmlns:a16="http://schemas.microsoft.com/office/drawing/2014/main" id="{655B0E97-CDD1-42A1-A08D-9D563B7F7D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06421" y="6083875"/>
                      <a:ext cx="165504" cy="16550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508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618" name="组合 617">
                <a:extLst>
                  <a:ext uri="{FF2B5EF4-FFF2-40B4-BE49-F238E27FC236}">
                    <a16:creationId xmlns:a16="http://schemas.microsoft.com/office/drawing/2014/main" id="{1A9BCA4B-7B72-450C-8400-DEF2C0B39886}"/>
                  </a:ext>
                </a:extLst>
              </p:cNvPr>
              <p:cNvGrpSpPr/>
              <p:nvPr/>
            </p:nvGrpSpPr>
            <p:grpSpPr>
              <a:xfrm flipH="1">
                <a:off x="5380977" y="2173593"/>
                <a:ext cx="6484716" cy="4195991"/>
                <a:chOff x="242617" y="2173593"/>
                <a:chExt cx="6484716" cy="4195991"/>
              </a:xfrm>
            </p:grpSpPr>
            <p:sp>
              <p:nvSpPr>
                <p:cNvPr id="619" name="弧形 618">
                  <a:extLst>
                    <a:ext uri="{FF2B5EF4-FFF2-40B4-BE49-F238E27FC236}">
                      <a16:creationId xmlns:a16="http://schemas.microsoft.com/office/drawing/2014/main" id="{AC3A6101-8662-4949-A01A-8FE1D83C575B}"/>
                    </a:ext>
                  </a:extLst>
                </p:cNvPr>
                <p:cNvSpPr/>
                <p:nvPr/>
              </p:nvSpPr>
              <p:spPr>
                <a:xfrm>
                  <a:off x="2625253" y="2258273"/>
                  <a:ext cx="4102080" cy="4102080"/>
                </a:xfrm>
                <a:prstGeom prst="arc">
                  <a:avLst>
                    <a:gd name="adj1" fmla="val 5621660"/>
                    <a:gd name="adj2" fmla="val 16321280"/>
                  </a:avLst>
                </a:prstGeom>
                <a:noFill/>
                <a:ln w="12700" cap="flat" cmpd="sng" algn="ctr">
                  <a:solidFill>
                    <a:srgbClr val="00206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Calibri"/>
                  </a:endParaRPr>
                </a:p>
              </p:txBody>
            </p:sp>
            <p:grpSp>
              <p:nvGrpSpPr>
                <p:cNvPr id="620" name="组合 619">
                  <a:extLst>
                    <a:ext uri="{FF2B5EF4-FFF2-40B4-BE49-F238E27FC236}">
                      <a16:creationId xmlns:a16="http://schemas.microsoft.com/office/drawing/2014/main" id="{A8D983EA-7AE9-40B2-8D9D-2D4057B0AF1A}"/>
                    </a:ext>
                  </a:extLst>
                </p:cNvPr>
                <p:cNvGrpSpPr/>
                <p:nvPr/>
              </p:nvGrpSpPr>
              <p:grpSpPr>
                <a:xfrm>
                  <a:off x="242617" y="2173593"/>
                  <a:ext cx="4012057" cy="4195991"/>
                  <a:chOff x="242617" y="2116443"/>
                  <a:chExt cx="4012057" cy="4195991"/>
                </a:xfrm>
              </p:grpSpPr>
              <p:grpSp>
                <p:nvGrpSpPr>
                  <p:cNvPr id="621" name="组合 620">
                    <a:extLst>
                      <a:ext uri="{FF2B5EF4-FFF2-40B4-BE49-F238E27FC236}">
                        <a16:creationId xmlns:a16="http://schemas.microsoft.com/office/drawing/2014/main" id="{F3E486DE-A03B-422B-9D40-F3D609CBAFB3}"/>
                      </a:ext>
                    </a:extLst>
                  </p:cNvPr>
                  <p:cNvGrpSpPr/>
                  <p:nvPr/>
                </p:nvGrpSpPr>
                <p:grpSpPr>
                  <a:xfrm>
                    <a:off x="1769726" y="2116443"/>
                    <a:ext cx="2484948" cy="284306"/>
                    <a:chOff x="1769726" y="2116443"/>
                    <a:chExt cx="2484948" cy="284306"/>
                  </a:xfrm>
                </p:grpSpPr>
                <p:sp>
                  <p:nvSpPr>
                    <p:cNvPr id="637" name="椭圆 636">
                      <a:extLst>
                        <a:ext uri="{FF2B5EF4-FFF2-40B4-BE49-F238E27FC236}">
                          <a16:creationId xmlns:a16="http://schemas.microsoft.com/office/drawing/2014/main" id="{BC9CE676-E47E-4074-AB31-E90E1D175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9170" y="2181715"/>
                      <a:ext cx="165504" cy="16550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508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  <p:sp>
                  <p:nvSpPr>
                    <p:cNvPr id="638" name="koppt-文本框">
                      <a:extLst>
                        <a:ext uri="{FF2B5EF4-FFF2-40B4-BE49-F238E27FC236}">
                          <a16:creationId xmlns:a16="http://schemas.microsoft.com/office/drawing/2014/main" id="{58EB6797-78EE-490E-9C2D-F3BF220454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9726" y="2116443"/>
                      <a:ext cx="2073250" cy="284306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原料：</a:t>
                      </a: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原装进口原料</a:t>
                      </a:r>
                      <a:endParaRPr kumimoji="0" lang="en-US" altLang="zh-CN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</p:grpSp>
              <p:grpSp>
                <p:nvGrpSpPr>
                  <p:cNvPr id="622" name="组合 621">
                    <a:extLst>
                      <a:ext uri="{FF2B5EF4-FFF2-40B4-BE49-F238E27FC236}">
                        <a16:creationId xmlns:a16="http://schemas.microsoft.com/office/drawing/2014/main" id="{566DAC3A-51EB-43F6-9FBA-919BE8EE2CE5}"/>
                      </a:ext>
                    </a:extLst>
                  </p:cNvPr>
                  <p:cNvGrpSpPr/>
                  <p:nvPr/>
                </p:nvGrpSpPr>
                <p:grpSpPr>
                  <a:xfrm>
                    <a:off x="242617" y="2921047"/>
                    <a:ext cx="2854039" cy="284306"/>
                    <a:chOff x="242617" y="2876297"/>
                    <a:chExt cx="2854039" cy="284306"/>
                  </a:xfrm>
                </p:grpSpPr>
                <p:sp>
                  <p:nvSpPr>
                    <p:cNvPr id="635" name="椭圆 634">
                      <a:extLst>
                        <a:ext uri="{FF2B5EF4-FFF2-40B4-BE49-F238E27FC236}">
                          <a16:creationId xmlns:a16="http://schemas.microsoft.com/office/drawing/2014/main" id="{C394AAB9-157F-4D03-BF7D-FAB1EDE66F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31152" y="2932044"/>
                      <a:ext cx="165504" cy="16550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508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  <p:sp>
                  <p:nvSpPr>
                    <p:cNvPr id="636" name="koppt-文本框">
                      <a:extLst>
                        <a:ext uri="{FF2B5EF4-FFF2-40B4-BE49-F238E27FC236}">
                          <a16:creationId xmlns:a16="http://schemas.microsoft.com/office/drawing/2014/main" id="{EC9FC164-760A-4A0F-8B1C-04EC9AB1A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2617" y="2876297"/>
                      <a:ext cx="2579133" cy="284306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技术：</a:t>
                      </a: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国外专业</a:t>
                      </a:r>
                      <a:endParaRPr kumimoji="0" lang="en-US" altLang="zh-CN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</p:grpSp>
              <p:grpSp>
                <p:nvGrpSpPr>
                  <p:cNvPr id="623" name="组合 622">
                    <a:extLst>
                      <a:ext uri="{FF2B5EF4-FFF2-40B4-BE49-F238E27FC236}">
                        <a16:creationId xmlns:a16="http://schemas.microsoft.com/office/drawing/2014/main" id="{07EE1D41-81E6-461D-9553-01916975DC50}"/>
                      </a:ext>
                    </a:extLst>
                  </p:cNvPr>
                  <p:cNvGrpSpPr/>
                  <p:nvPr/>
                </p:nvGrpSpPr>
                <p:grpSpPr>
                  <a:xfrm>
                    <a:off x="857351" y="3716126"/>
                    <a:ext cx="1902222" cy="284306"/>
                    <a:chOff x="857351" y="3748046"/>
                    <a:chExt cx="1902222" cy="284306"/>
                  </a:xfrm>
                </p:grpSpPr>
                <p:sp>
                  <p:nvSpPr>
                    <p:cNvPr id="633" name="koppt-文本框">
                      <a:extLst>
                        <a:ext uri="{FF2B5EF4-FFF2-40B4-BE49-F238E27FC236}">
                          <a16:creationId xmlns:a16="http://schemas.microsoft.com/office/drawing/2014/main" id="{479478AB-22B3-41AE-ABA4-073796693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7351" y="3748046"/>
                      <a:ext cx="1646613" cy="284306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花型：</a:t>
                      </a: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花型饱满</a:t>
                      </a:r>
                      <a:endParaRPr kumimoji="0" lang="en-US" altLang="zh-CN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  <p:sp>
                  <p:nvSpPr>
                    <p:cNvPr id="634" name="椭圆 633">
                      <a:extLst>
                        <a:ext uri="{FF2B5EF4-FFF2-40B4-BE49-F238E27FC236}">
                          <a16:creationId xmlns:a16="http://schemas.microsoft.com/office/drawing/2014/main" id="{BD8C1384-5250-4D46-BF0F-AEDEB73A73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94069" y="3803793"/>
                      <a:ext cx="165504" cy="16550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508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</p:grpSp>
              <p:grpSp>
                <p:nvGrpSpPr>
                  <p:cNvPr id="624" name="组合 623">
                    <a:extLst>
                      <a:ext uri="{FF2B5EF4-FFF2-40B4-BE49-F238E27FC236}">
                        <a16:creationId xmlns:a16="http://schemas.microsoft.com/office/drawing/2014/main" id="{246BCF06-677A-4EA3-BFAC-E154BD956ED5}"/>
                      </a:ext>
                    </a:extLst>
                  </p:cNvPr>
                  <p:cNvGrpSpPr/>
                  <p:nvPr/>
                </p:nvGrpSpPr>
                <p:grpSpPr>
                  <a:xfrm>
                    <a:off x="259141" y="4511205"/>
                    <a:ext cx="2500832" cy="284306"/>
                    <a:chOff x="259141" y="4630941"/>
                    <a:chExt cx="2500832" cy="284306"/>
                  </a:xfrm>
                </p:grpSpPr>
                <p:sp>
                  <p:nvSpPr>
                    <p:cNvPr id="631" name="koppt-文本框">
                      <a:extLst>
                        <a:ext uri="{FF2B5EF4-FFF2-40B4-BE49-F238E27FC236}">
                          <a16:creationId xmlns:a16="http://schemas.microsoft.com/office/drawing/2014/main" id="{CD637A30-CE24-45FA-89E4-275524FCA9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9141" y="4630941"/>
                      <a:ext cx="2168641" cy="284306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外观：</a:t>
                      </a: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色泽艳丽，外观漂亮</a:t>
                      </a:r>
                      <a:endParaRPr kumimoji="0" lang="en-US" altLang="zh-CN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  <p:sp>
                  <p:nvSpPr>
                    <p:cNvPr id="632" name="椭圆 631">
                      <a:extLst>
                        <a:ext uri="{FF2B5EF4-FFF2-40B4-BE49-F238E27FC236}">
                          <a16:creationId xmlns:a16="http://schemas.microsoft.com/office/drawing/2014/main" id="{65556097-AEEC-4F26-BAA5-3ECB1D6CB4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94469" y="4686688"/>
                      <a:ext cx="165504" cy="16550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508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</p:grpSp>
              <p:grpSp>
                <p:nvGrpSpPr>
                  <p:cNvPr id="625" name="组合 624">
                    <a:extLst>
                      <a:ext uri="{FF2B5EF4-FFF2-40B4-BE49-F238E27FC236}">
                        <a16:creationId xmlns:a16="http://schemas.microsoft.com/office/drawing/2014/main" id="{A20CC8FB-5B4B-470A-97FC-0CFA38716078}"/>
                      </a:ext>
                    </a:extLst>
                  </p:cNvPr>
                  <p:cNvGrpSpPr/>
                  <p:nvPr/>
                </p:nvGrpSpPr>
                <p:grpSpPr>
                  <a:xfrm>
                    <a:off x="548755" y="5306284"/>
                    <a:ext cx="2535731" cy="284306"/>
                    <a:chOff x="548755" y="5430766"/>
                    <a:chExt cx="2535731" cy="284306"/>
                  </a:xfrm>
                </p:grpSpPr>
                <p:sp>
                  <p:nvSpPr>
                    <p:cNvPr id="629" name="koppt-文本框">
                      <a:extLst>
                        <a:ext uri="{FF2B5EF4-FFF2-40B4-BE49-F238E27FC236}">
                          <a16:creationId xmlns:a16="http://schemas.microsoft.com/office/drawing/2014/main" id="{E10C018A-04BA-449D-8AFF-8B2AEA0853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8755" y="5430766"/>
                      <a:ext cx="2167614" cy="284306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价格：</a:t>
                      </a: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比较适中的市场价</a:t>
                      </a:r>
                      <a:endParaRPr kumimoji="0" lang="en-US" altLang="zh-CN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  <p:sp>
                  <p:nvSpPr>
                    <p:cNvPr id="630" name="椭圆 629">
                      <a:extLst>
                        <a:ext uri="{FF2B5EF4-FFF2-40B4-BE49-F238E27FC236}">
                          <a16:creationId xmlns:a16="http://schemas.microsoft.com/office/drawing/2014/main" id="{F7DD3AB0-4A29-4B22-BA86-5DFCD95458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18982" y="5486513"/>
                      <a:ext cx="165504" cy="16550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508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</p:grpSp>
              <p:grpSp>
                <p:nvGrpSpPr>
                  <p:cNvPr id="626" name="组合 625">
                    <a:extLst>
                      <a:ext uri="{FF2B5EF4-FFF2-40B4-BE49-F238E27FC236}">
                        <a16:creationId xmlns:a16="http://schemas.microsoft.com/office/drawing/2014/main" id="{F9761895-E1CD-4CF9-9C33-FE6D9D3BC9DC}"/>
                      </a:ext>
                    </a:extLst>
                  </p:cNvPr>
                  <p:cNvGrpSpPr/>
                  <p:nvPr/>
                </p:nvGrpSpPr>
                <p:grpSpPr>
                  <a:xfrm>
                    <a:off x="1216201" y="6028128"/>
                    <a:ext cx="2755724" cy="284306"/>
                    <a:chOff x="1216201" y="6028128"/>
                    <a:chExt cx="2755724" cy="284306"/>
                  </a:xfrm>
                </p:grpSpPr>
                <p:sp>
                  <p:nvSpPr>
                    <p:cNvPr id="627" name="koppt-文本框">
                      <a:extLst>
                        <a:ext uri="{FF2B5EF4-FFF2-40B4-BE49-F238E27FC236}">
                          <a16:creationId xmlns:a16="http://schemas.microsoft.com/office/drawing/2014/main" id="{85D8E12D-B194-4D65-8E01-1A7F2F1AFF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16201" y="6028128"/>
                      <a:ext cx="2357005" cy="284306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级别：</a:t>
                      </a: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优质</a:t>
                      </a:r>
                      <a:r>
                        <a:rPr kumimoji="0" lang="en-US" altLang="zh-CN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A</a:t>
                      </a:r>
                      <a:r>
                        <a:rPr kumimoji="0" lang="zh-CN" alt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Calibri"/>
                        </a:rPr>
                        <a:t>级花</a:t>
                      </a:r>
                      <a:endParaRPr kumimoji="0" lang="en-US" altLang="zh-CN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  <p:sp>
                  <p:nvSpPr>
                    <p:cNvPr id="628" name="椭圆 627">
                      <a:extLst>
                        <a:ext uri="{FF2B5EF4-FFF2-40B4-BE49-F238E27FC236}">
                          <a16:creationId xmlns:a16="http://schemas.microsoft.com/office/drawing/2014/main" id="{2A75859A-7326-4713-BC7A-86D2FE8B0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06421" y="6083875"/>
                      <a:ext cx="165504" cy="165504"/>
                    </a:xfrm>
                    <a:prstGeom prst="ellipse">
                      <a:avLst/>
                    </a:prstGeom>
                    <a:solidFill>
                      <a:srgbClr val="002060"/>
                    </a:solidFill>
                    <a:ln w="508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Calibri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914" name="矩形 913">
            <a:extLst>
              <a:ext uri="{FF2B5EF4-FFF2-40B4-BE49-F238E27FC236}">
                <a16:creationId xmlns:a16="http://schemas.microsoft.com/office/drawing/2014/main" id="{52B19CFD-CCA5-4EDC-B70E-123423E70A9E}"/>
              </a:ext>
            </a:extLst>
          </p:cNvPr>
          <p:cNvSpPr/>
          <p:nvPr/>
        </p:nvSpPr>
        <p:spPr>
          <a:xfrm>
            <a:off x="0" y="6470764"/>
            <a:ext cx="12192000" cy="387236"/>
          </a:xfrm>
          <a:prstGeom prst="rect">
            <a:avLst/>
          </a:prstGeom>
          <a:solidFill>
            <a:srgbClr val="143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73939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 t="-16667" b="-16667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81000"/>
            </a:srgb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342900" y="3962400"/>
            <a:ext cx="1152525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/>
          <p:nvPr/>
        </p:nvSpPr>
        <p:spPr>
          <a:xfrm>
            <a:off x="853919" y="3226458"/>
            <a:ext cx="1471884" cy="1471884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585124" y="3018887"/>
            <a:ext cx="1887024" cy="1887024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2731469" y="2628906"/>
            <a:ext cx="2666985" cy="2666985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0069037" y="3226458"/>
            <a:ext cx="1471884" cy="1471884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8922693" y="3018885"/>
            <a:ext cx="1887024" cy="1887024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6996387" y="2628906"/>
            <a:ext cx="2666985" cy="2666985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4657775" y="2422752"/>
            <a:ext cx="3079291" cy="3079291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550147" y="2085676"/>
            <a:ext cx="0" cy="1866417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39"/>
          <p:cNvSpPr txBox="1"/>
          <p:nvPr/>
        </p:nvSpPr>
        <p:spPr>
          <a:xfrm>
            <a:off x="1601741" y="2002230"/>
            <a:ext cx="299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战略人力资源</a:t>
            </a:r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2508996" y="3957892"/>
            <a:ext cx="0" cy="2195929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53"/>
          <p:cNvSpPr txBox="1"/>
          <p:nvPr/>
        </p:nvSpPr>
        <p:spPr>
          <a:xfrm>
            <a:off x="2553966" y="5572236"/>
            <a:ext cx="1508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员工关系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3969211" y="1633928"/>
            <a:ext cx="0" cy="2323197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39"/>
          <p:cNvSpPr txBox="1"/>
          <p:nvPr/>
        </p:nvSpPr>
        <p:spPr>
          <a:xfrm>
            <a:off x="4026381" y="1555346"/>
            <a:ext cx="1011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培训</a:t>
            </a:r>
          </a:p>
        </p:txBody>
      </p:sp>
      <p:cxnSp>
        <p:nvCxnSpPr>
          <p:cNvPr id="28" name="直接连接符 27"/>
          <p:cNvCxnSpPr/>
          <p:nvPr/>
        </p:nvCxnSpPr>
        <p:spPr>
          <a:xfrm flipH="1" flipV="1">
            <a:off x="6096002" y="3972711"/>
            <a:ext cx="20771" cy="2472845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53"/>
          <p:cNvSpPr txBox="1"/>
          <p:nvPr/>
        </p:nvSpPr>
        <p:spPr>
          <a:xfrm>
            <a:off x="6160611" y="5861104"/>
            <a:ext cx="3354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制度建设与流程再造</a:t>
            </a:r>
          </a:p>
        </p:txBody>
      </p:sp>
      <p:cxnSp>
        <p:nvCxnSpPr>
          <p:cNvPr id="30" name="直接连接符 29"/>
          <p:cNvCxnSpPr/>
          <p:nvPr/>
        </p:nvCxnSpPr>
        <p:spPr>
          <a:xfrm>
            <a:off x="8271388" y="1643884"/>
            <a:ext cx="0" cy="2323197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9"/>
          <p:cNvSpPr txBox="1"/>
          <p:nvPr/>
        </p:nvSpPr>
        <p:spPr>
          <a:xfrm>
            <a:off x="8355052" y="1563266"/>
            <a:ext cx="173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薪酬与激励</a:t>
            </a:r>
          </a:p>
        </p:txBody>
      </p:sp>
      <p:cxnSp>
        <p:nvCxnSpPr>
          <p:cNvPr id="32" name="直接连接符 31"/>
          <p:cNvCxnSpPr/>
          <p:nvPr/>
        </p:nvCxnSpPr>
        <p:spPr>
          <a:xfrm flipV="1">
            <a:off x="9870805" y="3972641"/>
            <a:ext cx="0" cy="1903263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53"/>
          <p:cNvSpPr txBox="1"/>
          <p:nvPr/>
        </p:nvSpPr>
        <p:spPr>
          <a:xfrm>
            <a:off x="9889655" y="5278937"/>
            <a:ext cx="14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基础管理</a:t>
            </a:r>
          </a:p>
        </p:txBody>
      </p:sp>
      <p:cxnSp>
        <p:nvCxnSpPr>
          <p:cNvPr id="36" name="直接连接符 35"/>
          <p:cNvCxnSpPr/>
          <p:nvPr/>
        </p:nvCxnSpPr>
        <p:spPr>
          <a:xfrm>
            <a:off x="10824220" y="2085676"/>
            <a:ext cx="0" cy="1866417"/>
          </a:xfrm>
          <a:prstGeom prst="line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9"/>
          <p:cNvSpPr txBox="1"/>
          <p:nvPr/>
        </p:nvSpPr>
        <p:spPr>
          <a:xfrm>
            <a:off x="10860665" y="2017011"/>
            <a:ext cx="109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招聘</a:t>
            </a:r>
          </a:p>
        </p:txBody>
      </p:sp>
      <p:sp>
        <p:nvSpPr>
          <p:cNvPr id="39" name="文本框 39"/>
          <p:cNvSpPr txBox="1"/>
          <p:nvPr/>
        </p:nvSpPr>
        <p:spPr>
          <a:xfrm>
            <a:off x="1601741" y="2348749"/>
            <a:ext cx="2358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Strategic human resources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026381" y="1944581"/>
            <a:ext cx="2358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About training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553966" y="5962216"/>
            <a:ext cx="2358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Employee relationship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160610" y="6200741"/>
            <a:ext cx="4700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Institutional Construction &amp; Process Reengineering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889655" y="5660835"/>
            <a:ext cx="2358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Basic management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355052" y="1928289"/>
            <a:ext cx="2358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Salary and Incentive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0860665" y="2395710"/>
            <a:ext cx="2358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recruitment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8" name="2b586da8-b3bb-41e3-9609-2aa83134bc7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F179A09E-563A-4D8B-A6CA-E9364BC7CF71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9258192" y="182880"/>
            <a:ext cx="2782142" cy="561340"/>
            <a:chOff x="1386105" y="2481869"/>
            <a:chExt cx="9419805" cy="1900592"/>
          </a:xfrm>
          <a:solidFill>
            <a:srgbClr val="FFFFFF"/>
          </a:solidFill>
        </p:grpSpPr>
        <p:grpSp>
          <p:nvGrpSpPr>
            <p:cNvPr id="46" name="íṡ1íḍe">
              <a:extLst>
                <a:ext uri="{FF2B5EF4-FFF2-40B4-BE49-F238E27FC236}">
                  <a16:creationId xmlns:a16="http://schemas.microsoft.com/office/drawing/2014/main" id="{6384D9E9-E39C-46FF-B66C-D382D7BCC3E2}"/>
                </a:ext>
              </a:extLst>
            </p:cNvPr>
            <p:cNvGrpSpPr/>
            <p:nvPr/>
          </p:nvGrpSpPr>
          <p:grpSpPr>
            <a:xfrm>
              <a:off x="1386105" y="2521057"/>
              <a:ext cx="1808767" cy="1817338"/>
              <a:chOff x="-15875" y="2251075"/>
              <a:chExt cx="2344738" cy="2355850"/>
            </a:xfrm>
            <a:grpFill/>
          </p:grpSpPr>
          <p:sp>
            <p:nvSpPr>
              <p:cNvPr id="94" name="ïṣḷïdê">
                <a:extLst>
                  <a:ext uri="{FF2B5EF4-FFF2-40B4-BE49-F238E27FC236}">
                    <a16:creationId xmlns:a16="http://schemas.microsoft.com/office/drawing/2014/main" id="{1BFEA052-31CC-4446-B2FB-7A1D3DA2256B}"/>
                  </a:ext>
                </a:extLst>
              </p:cNvPr>
              <p:cNvSpPr/>
              <p:nvPr/>
            </p:nvSpPr>
            <p:spPr bwMode="auto">
              <a:xfrm>
                <a:off x="-15875" y="2251075"/>
                <a:ext cx="2344738" cy="2355850"/>
              </a:xfrm>
              <a:custGeom>
                <a:avLst/>
                <a:gdLst>
                  <a:gd name="T0" fmla="*/ 357 w 740"/>
                  <a:gd name="T1" fmla="*/ 6 h 743"/>
                  <a:gd name="T2" fmla="*/ 623 w 740"/>
                  <a:gd name="T3" fmla="*/ 106 h 743"/>
                  <a:gd name="T4" fmla="*/ 737 w 740"/>
                  <a:gd name="T5" fmla="*/ 359 h 743"/>
                  <a:gd name="T6" fmla="*/ 710 w 740"/>
                  <a:gd name="T7" fmla="*/ 513 h 743"/>
                  <a:gd name="T8" fmla="*/ 532 w 740"/>
                  <a:gd name="T9" fmla="*/ 702 h 743"/>
                  <a:gd name="T10" fmla="*/ 386 w 740"/>
                  <a:gd name="T11" fmla="*/ 739 h 743"/>
                  <a:gd name="T12" fmla="*/ 119 w 740"/>
                  <a:gd name="T13" fmla="*/ 639 h 743"/>
                  <a:gd name="T14" fmla="*/ 41 w 740"/>
                  <a:gd name="T15" fmla="*/ 533 h 743"/>
                  <a:gd name="T16" fmla="*/ 4 w 740"/>
                  <a:gd name="T17" fmla="*/ 387 h 743"/>
                  <a:gd name="T18" fmla="*/ 104 w 740"/>
                  <a:gd name="T19" fmla="*/ 120 h 743"/>
                  <a:gd name="T20" fmla="*/ 314 w 740"/>
                  <a:gd name="T21" fmla="*/ 9 h 743"/>
                  <a:gd name="T22" fmla="*/ 357 w 740"/>
                  <a:gd name="T23" fmla="*/ 6 h 743"/>
                  <a:gd name="T24" fmla="*/ 118 w 740"/>
                  <a:gd name="T25" fmla="*/ 123 h 743"/>
                  <a:gd name="T26" fmla="*/ 16 w 740"/>
                  <a:gd name="T27" fmla="*/ 376 h 743"/>
                  <a:gd name="T28" fmla="*/ 48 w 740"/>
                  <a:gd name="T29" fmla="*/ 520 h 743"/>
                  <a:gd name="T30" fmla="*/ 122 w 740"/>
                  <a:gd name="T31" fmla="*/ 625 h 743"/>
                  <a:gd name="T32" fmla="*/ 374 w 740"/>
                  <a:gd name="T33" fmla="*/ 727 h 743"/>
                  <a:gd name="T34" fmla="*/ 520 w 740"/>
                  <a:gd name="T35" fmla="*/ 695 h 743"/>
                  <a:gd name="T36" fmla="*/ 623 w 740"/>
                  <a:gd name="T37" fmla="*/ 622 h 743"/>
                  <a:gd name="T38" fmla="*/ 696 w 740"/>
                  <a:gd name="T39" fmla="*/ 516 h 743"/>
                  <a:gd name="T40" fmla="*/ 726 w 740"/>
                  <a:gd name="T41" fmla="*/ 370 h 743"/>
                  <a:gd name="T42" fmla="*/ 694 w 740"/>
                  <a:gd name="T43" fmla="*/ 225 h 743"/>
                  <a:gd name="T44" fmla="*/ 516 w 740"/>
                  <a:gd name="T45" fmla="*/ 48 h 743"/>
                  <a:gd name="T46" fmla="*/ 369 w 740"/>
                  <a:gd name="T47" fmla="*/ 17 h 743"/>
                  <a:gd name="T48" fmla="*/ 118 w 740"/>
                  <a:gd name="T49" fmla="*/ 123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0" h="743">
                    <a:moveTo>
                      <a:pt x="357" y="6"/>
                    </a:moveTo>
                    <a:cubicBezTo>
                      <a:pt x="475" y="0"/>
                      <a:pt x="563" y="50"/>
                      <a:pt x="623" y="106"/>
                    </a:cubicBezTo>
                    <a:cubicBezTo>
                      <a:pt x="685" y="163"/>
                      <a:pt x="732" y="246"/>
                      <a:pt x="737" y="359"/>
                    </a:cubicBezTo>
                    <a:cubicBezTo>
                      <a:pt x="740" y="417"/>
                      <a:pt x="728" y="470"/>
                      <a:pt x="710" y="513"/>
                    </a:cubicBezTo>
                    <a:cubicBezTo>
                      <a:pt x="675" y="598"/>
                      <a:pt x="613" y="662"/>
                      <a:pt x="532" y="702"/>
                    </a:cubicBezTo>
                    <a:cubicBezTo>
                      <a:pt x="491" y="722"/>
                      <a:pt x="442" y="737"/>
                      <a:pt x="386" y="739"/>
                    </a:cubicBezTo>
                    <a:cubicBezTo>
                      <a:pt x="267" y="743"/>
                      <a:pt x="182" y="697"/>
                      <a:pt x="119" y="639"/>
                    </a:cubicBezTo>
                    <a:cubicBezTo>
                      <a:pt x="87" y="610"/>
                      <a:pt x="61" y="574"/>
                      <a:pt x="41" y="533"/>
                    </a:cubicBezTo>
                    <a:cubicBezTo>
                      <a:pt x="21" y="492"/>
                      <a:pt x="6" y="444"/>
                      <a:pt x="4" y="387"/>
                    </a:cubicBezTo>
                    <a:cubicBezTo>
                      <a:pt x="0" y="267"/>
                      <a:pt x="47" y="181"/>
                      <a:pt x="104" y="120"/>
                    </a:cubicBezTo>
                    <a:cubicBezTo>
                      <a:pt x="154" y="67"/>
                      <a:pt x="223" y="24"/>
                      <a:pt x="314" y="9"/>
                    </a:cubicBezTo>
                    <a:cubicBezTo>
                      <a:pt x="328" y="7"/>
                      <a:pt x="343" y="6"/>
                      <a:pt x="357" y="6"/>
                    </a:cubicBezTo>
                    <a:close/>
                    <a:moveTo>
                      <a:pt x="118" y="123"/>
                    </a:moveTo>
                    <a:cubicBezTo>
                      <a:pt x="60" y="181"/>
                      <a:pt x="16" y="262"/>
                      <a:pt x="16" y="376"/>
                    </a:cubicBezTo>
                    <a:cubicBezTo>
                      <a:pt x="16" y="432"/>
                      <a:pt x="29" y="479"/>
                      <a:pt x="48" y="520"/>
                    </a:cubicBezTo>
                    <a:cubicBezTo>
                      <a:pt x="67" y="561"/>
                      <a:pt x="91" y="596"/>
                      <a:pt x="122" y="625"/>
                    </a:cubicBezTo>
                    <a:cubicBezTo>
                      <a:pt x="183" y="683"/>
                      <a:pt x="261" y="727"/>
                      <a:pt x="374" y="727"/>
                    </a:cubicBezTo>
                    <a:cubicBezTo>
                      <a:pt x="430" y="727"/>
                      <a:pt x="479" y="714"/>
                      <a:pt x="520" y="695"/>
                    </a:cubicBezTo>
                    <a:cubicBezTo>
                      <a:pt x="560" y="677"/>
                      <a:pt x="594" y="651"/>
                      <a:pt x="623" y="622"/>
                    </a:cubicBezTo>
                    <a:cubicBezTo>
                      <a:pt x="653" y="592"/>
                      <a:pt x="677" y="558"/>
                      <a:pt x="696" y="516"/>
                    </a:cubicBezTo>
                    <a:cubicBezTo>
                      <a:pt x="714" y="476"/>
                      <a:pt x="728" y="424"/>
                      <a:pt x="726" y="370"/>
                    </a:cubicBezTo>
                    <a:cubicBezTo>
                      <a:pt x="725" y="313"/>
                      <a:pt x="712" y="265"/>
                      <a:pt x="694" y="225"/>
                    </a:cubicBezTo>
                    <a:cubicBezTo>
                      <a:pt x="657" y="145"/>
                      <a:pt x="597" y="84"/>
                      <a:pt x="516" y="48"/>
                    </a:cubicBezTo>
                    <a:cubicBezTo>
                      <a:pt x="474" y="30"/>
                      <a:pt x="424" y="17"/>
                      <a:pt x="369" y="17"/>
                    </a:cubicBezTo>
                    <a:cubicBezTo>
                      <a:pt x="255" y="18"/>
                      <a:pt x="175" y="66"/>
                      <a:pt x="118" y="1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95" name="îş1ide">
                <a:extLst>
                  <a:ext uri="{FF2B5EF4-FFF2-40B4-BE49-F238E27FC236}">
                    <a16:creationId xmlns:a16="http://schemas.microsoft.com/office/drawing/2014/main" id="{D3B040B1-12E7-40FF-B0E6-0DCCC8A93047}"/>
                  </a:ext>
                </a:extLst>
              </p:cNvPr>
              <p:cNvSpPr/>
              <p:nvPr/>
            </p:nvSpPr>
            <p:spPr bwMode="auto">
              <a:xfrm>
                <a:off x="1082675" y="2346325"/>
                <a:ext cx="130175" cy="158750"/>
              </a:xfrm>
              <a:custGeom>
                <a:avLst/>
                <a:gdLst>
                  <a:gd name="T0" fmla="*/ 37 w 41"/>
                  <a:gd name="T1" fmla="*/ 14 h 50"/>
                  <a:gd name="T2" fmla="*/ 26 w 41"/>
                  <a:gd name="T3" fmla="*/ 16 h 50"/>
                  <a:gd name="T4" fmla="*/ 15 w 41"/>
                  <a:gd name="T5" fmla="*/ 14 h 50"/>
                  <a:gd name="T6" fmla="*/ 38 w 41"/>
                  <a:gd name="T7" fmla="*/ 28 h 50"/>
                  <a:gd name="T8" fmla="*/ 3 w 41"/>
                  <a:gd name="T9" fmla="*/ 30 h 50"/>
                  <a:gd name="T10" fmla="*/ 13 w 41"/>
                  <a:gd name="T11" fmla="*/ 30 h 50"/>
                  <a:gd name="T12" fmla="*/ 26 w 41"/>
                  <a:gd name="T13" fmla="*/ 33 h 50"/>
                  <a:gd name="T14" fmla="*/ 4 w 41"/>
                  <a:gd name="T15" fmla="*/ 12 h 50"/>
                  <a:gd name="T16" fmla="*/ 37 w 41"/>
                  <a:gd name="T17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50">
                    <a:moveTo>
                      <a:pt x="37" y="14"/>
                    </a:moveTo>
                    <a:cubicBezTo>
                      <a:pt x="35" y="16"/>
                      <a:pt x="30" y="16"/>
                      <a:pt x="26" y="16"/>
                    </a:cubicBezTo>
                    <a:cubicBezTo>
                      <a:pt x="25" y="13"/>
                      <a:pt x="18" y="9"/>
                      <a:pt x="15" y="14"/>
                    </a:cubicBezTo>
                    <a:cubicBezTo>
                      <a:pt x="23" y="20"/>
                      <a:pt x="37" y="18"/>
                      <a:pt x="38" y="28"/>
                    </a:cubicBezTo>
                    <a:cubicBezTo>
                      <a:pt x="41" y="48"/>
                      <a:pt x="3" y="50"/>
                      <a:pt x="3" y="30"/>
                    </a:cubicBezTo>
                    <a:cubicBezTo>
                      <a:pt x="7" y="31"/>
                      <a:pt x="9" y="29"/>
                      <a:pt x="13" y="30"/>
                    </a:cubicBezTo>
                    <a:cubicBezTo>
                      <a:pt x="14" y="34"/>
                      <a:pt x="23" y="39"/>
                      <a:pt x="26" y="33"/>
                    </a:cubicBezTo>
                    <a:cubicBezTo>
                      <a:pt x="22" y="23"/>
                      <a:pt x="0" y="29"/>
                      <a:pt x="4" y="12"/>
                    </a:cubicBezTo>
                    <a:cubicBezTo>
                      <a:pt x="7" y="1"/>
                      <a:pt x="34" y="0"/>
                      <a:pt x="3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96" name="ïṩļïdè">
                <a:extLst>
                  <a:ext uri="{FF2B5EF4-FFF2-40B4-BE49-F238E27FC236}">
                    <a16:creationId xmlns:a16="http://schemas.microsoft.com/office/drawing/2014/main" id="{C6E57161-1495-40AA-A120-681170F23B34}"/>
                  </a:ext>
                </a:extLst>
              </p:cNvPr>
              <p:cNvSpPr/>
              <p:nvPr/>
            </p:nvSpPr>
            <p:spPr bwMode="auto">
              <a:xfrm>
                <a:off x="944563" y="2368550"/>
                <a:ext cx="65088" cy="133350"/>
              </a:xfrm>
              <a:custGeom>
                <a:avLst/>
                <a:gdLst>
                  <a:gd name="T0" fmla="*/ 19 w 21"/>
                  <a:gd name="T1" fmla="*/ 1 h 42"/>
                  <a:gd name="T2" fmla="*/ 20 w 21"/>
                  <a:gd name="T3" fmla="*/ 7 h 42"/>
                  <a:gd name="T4" fmla="*/ 14 w 21"/>
                  <a:gd name="T5" fmla="*/ 11 h 42"/>
                  <a:gd name="T6" fmla="*/ 19 w 21"/>
                  <a:gd name="T7" fmla="*/ 12 h 42"/>
                  <a:gd name="T8" fmla="*/ 21 w 21"/>
                  <a:gd name="T9" fmla="*/ 19 h 42"/>
                  <a:gd name="T10" fmla="*/ 16 w 21"/>
                  <a:gd name="T11" fmla="*/ 20 h 42"/>
                  <a:gd name="T12" fmla="*/ 19 w 21"/>
                  <a:gd name="T13" fmla="*/ 39 h 42"/>
                  <a:gd name="T14" fmla="*/ 8 w 21"/>
                  <a:gd name="T15" fmla="*/ 42 h 42"/>
                  <a:gd name="T16" fmla="*/ 5 w 21"/>
                  <a:gd name="T17" fmla="*/ 22 h 42"/>
                  <a:gd name="T18" fmla="*/ 1 w 21"/>
                  <a:gd name="T19" fmla="*/ 22 h 42"/>
                  <a:gd name="T20" fmla="*/ 0 w 21"/>
                  <a:gd name="T21" fmla="*/ 15 h 42"/>
                  <a:gd name="T22" fmla="*/ 3 w 21"/>
                  <a:gd name="T23" fmla="*/ 14 h 42"/>
                  <a:gd name="T24" fmla="*/ 19 w 21"/>
                  <a:gd name="T2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2">
                    <a:moveTo>
                      <a:pt x="19" y="1"/>
                    </a:moveTo>
                    <a:cubicBezTo>
                      <a:pt x="21" y="2"/>
                      <a:pt x="20" y="5"/>
                      <a:pt x="20" y="7"/>
                    </a:cubicBezTo>
                    <a:cubicBezTo>
                      <a:pt x="18" y="8"/>
                      <a:pt x="14" y="7"/>
                      <a:pt x="14" y="11"/>
                    </a:cubicBezTo>
                    <a:cubicBezTo>
                      <a:pt x="15" y="14"/>
                      <a:pt x="18" y="10"/>
                      <a:pt x="19" y="12"/>
                    </a:cubicBezTo>
                    <a:cubicBezTo>
                      <a:pt x="20" y="14"/>
                      <a:pt x="20" y="17"/>
                      <a:pt x="21" y="19"/>
                    </a:cubicBezTo>
                    <a:cubicBezTo>
                      <a:pt x="19" y="19"/>
                      <a:pt x="18" y="20"/>
                      <a:pt x="16" y="20"/>
                    </a:cubicBezTo>
                    <a:cubicBezTo>
                      <a:pt x="17" y="27"/>
                      <a:pt x="18" y="33"/>
                      <a:pt x="19" y="39"/>
                    </a:cubicBezTo>
                    <a:cubicBezTo>
                      <a:pt x="17" y="41"/>
                      <a:pt x="12" y="41"/>
                      <a:pt x="8" y="42"/>
                    </a:cubicBezTo>
                    <a:cubicBezTo>
                      <a:pt x="7" y="35"/>
                      <a:pt x="6" y="29"/>
                      <a:pt x="5" y="22"/>
                    </a:cubicBezTo>
                    <a:cubicBezTo>
                      <a:pt x="3" y="22"/>
                      <a:pt x="2" y="24"/>
                      <a:pt x="1" y="22"/>
                    </a:cubicBezTo>
                    <a:cubicBezTo>
                      <a:pt x="1" y="19"/>
                      <a:pt x="0" y="18"/>
                      <a:pt x="0" y="15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1" y="2"/>
                      <a:pt x="9" y="0"/>
                      <a:pt x="1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97" name="î$1iḑé">
                <a:extLst>
                  <a:ext uri="{FF2B5EF4-FFF2-40B4-BE49-F238E27FC236}">
                    <a16:creationId xmlns:a16="http://schemas.microsoft.com/office/drawing/2014/main" id="{A02211D1-37E5-4297-82F8-BDFDBF412E3A}"/>
                  </a:ext>
                </a:extLst>
              </p:cNvPr>
              <p:cNvSpPr/>
              <p:nvPr/>
            </p:nvSpPr>
            <p:spPr bwMode="auto">
              <a:xfrm>
                <a:off x="1352550" y="2371725"/>
                <a:ext cx="41275" cy="38100"/>
              </a:xfrm>
              <a:custGeom>
                <a:avLst/>
                <a:gdLst>
                  <a:gd name="T0" fmla="*/ 13 w 13"/>
                  <a:gd name="T1" fmla="*/ 5 h 12"/>
                  <a:gd name="T2" fmla="*/ 12 w 13"/>
                  <a:gd name="T3" fmla="*/ 12 h 12"/>
                  <a:gd name="T4" fmla="*/ 1 w 13"/>
                  <a:gd name="T5" fmla="*/ 10 h 12"/>
                  <a:gd name="T6" fmla="*/ 13 w 13"/>
                  <a:gd name="T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2">
                    <a:moveTo>
                      <a:pt x="13" y="5"/>
                    </a:moveTo>
                    <a:cubicBezTo>
                      <a:pt x="13" y="8"/>
                      <a:pt x="12" y="9"/>
                      <a:pt x="12" y="12"/>
                    </a:cubicBezTo>
                    <a:cubicBezTo>
                      <a:pt x="8" y="12"/>
                      <a:pt x="5" y="10"/>
                      <a:pt x="1" y="10"/>
                    </a:cubicBezTo>
                    <a:cubicBezTo>
                      <a:pt x="0" y="0"/>
                      <a:pt x="8" y="3"/>
                      <a:pt x="1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98" name="iśľiḑè">
                <a:extLst>
                  <a:ext uri="{FF2B5EF4-FFF2-40B4-BE49-F238E27FC236}">
                    <a16:creationId xmlns:a16="http://schemas.microsoft.com/office/drawing/2014/main" id="{2DC94664-1238-4F03-9D5E-633A405179B1}"/>
                  </a:ext>
                </a:extLst>
              </p:cNvPr>
              <p:cNvSpPr/>
              <p:nvPr/>
            </p:nvSpPr>
            <p:spPr bwMode="auto">
              <a:xfrm>
                <a:off x="1196975" y="2390775"/>
                <a:ext cx="123825" cy="111125"/>
              </a:xfrm>
              <a:custGeom>
                <a:avLst/>
                <a:gdLst>
                  <a:gd name="T0" fmla="*/ 39 w 39"/>
                  <a:gd name="T1" fmla="*/ 14 h 35"/>
                  <a:gd name="T2" fmla="*/ 30 w 39"/>
                  <a:gd name="T3" fmla="*/ 14 h 35"/>
                  <a:gd name="T4" fmla="*/ 21 w 39"/>
                  <a:gd name="T5" fmla="*/ 24 h 35"/>
                  <a:gd name="T6" fmla="*/ 30 w 39"/>
                  <a:gd name="T7" fmla="*/ 20 h 35"/>
                  <a:gd name="T8" fmla="*/ 39 w 39"/>
                  <a:gd name="T9" fmla="*/ 23 h 35"/>
                  <a:gd name="T10" fmla="*/ 11 w 39"/>
                  <a:gd name="T11" fmla="*/ 27 h 35"/>
                  <a:gd name="T12" fmla="*/ 26 w 39"/>
                  <a:gd name="T13" fmla="*/ 2 h 35"/>
                  <a:gd name="T14" fmla="*/ 39 w 39"/>
                  <a:gd name="T15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35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25" y="3"/>
                      <a:pt x="12" y="17"/>
                      <a:pt x="21" y="24"/>
                    </a:cubicBezTo>
                    <a:cubicBezTo>
                      <a:pt x="26" y="25"/>
                      <a:pt x="28" y="22"/>
                      <a:pt x="30" y="20"/>
                    </a:cubicBezTo>
                    <a:cubicBezTo>
                      <a:pt x="33" y="22"/>
                      <a:pt x="37" y="21"/>
                      <a:pt x="39" y="23"/>
                    </a:cubicBezTo>
                    <a:cubicBezTo>
                      <a:pt x="35" y="33"/>
                      <a:pt x="19" y="35"/>
                      <a:pt x="11" y="27"/>
                    </a:cubicBezTo>
                    <a:cubicBezTo>
                      <a:pt x="0" y="18"/>
                      <a:pt x="9" y="0"/>
                      <a:pt x="26" y="2"/>
                    </a:cubicBezTo>
                    <a:cubicBezTo>
                      <a:pt x="33" y="3"/>
                      <a:pt x="39" y="6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99" name="ïṥḷíḑè">
                <a:extLst>
                  <a:ext uri="{FF2B5EF4-FFF2-40B4-BE49-F238E27FC236}">
                    <a16:creationId xmlns:a16="http://schemas.microsoft.com/office/drawing/2014/main" id="{1C33C8E6-B574-4D24-8867-2A756AC58D05}"/>
                  </a:ext>
                </a:extLst>
              </p:cNvPr>
              <p:cNvSpPr/>
              <p:nvPr/>
            </p:nvSpPr>
            <p:spPr bwMode="auto">
              <a:xfrm>
                <a:off x="1333500" y="2413000"/>
                <a:ext cx="53975" cy="95250"/>
              </a:xfrm>
              <a:custGeom>
                <a:avLst/>
                <a:gdLst>
                  <a:gd name="T0" fmla="*/ 7 w 17"/>
                  <a:gd name="T1" fmla="*/ 0 h 30"/>
                  <a:gd name="T2" fmla="*/ 17 w 17"/>
                  <a:gd name="T3" fmla="*/ 2 h 30"/>
                  <a:gd name="T4" fmla="*/ 11 w 17"/>
                  <a:gd name="T5" fmla="*/ 30 h 30"/>
                  <a:gd name="T6" fmla="*/ 0 w 17"/>
                  <a:gd name="T7" fmla="*/ 27 h 30"/>
                  <a:gd name="T8" fmla="*/ 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7" y="0"/>
                    </a:moveTo>
                    <a:cubicBezTo>
                      <a:pt x="10" y="1"/>
                      <a:pt x="14" y="1"/>
                      <a:pt x="17" y="2"/>
                    </a:cubicBezTo>
                    <a:cubicBezTo>
                      <a:pt x="15" y="11"/>
                      <a:pt x="13" y="21"/>
                      <a:pt x="11" y="30"/>
                    </a:cubicBezTo>
                    <a:cubicBezTo>
                      <a:pt x="7" y="29"/>
                      <a:pt x="4" y="28"/>
                      <a:pt x="0" y="27"/>
                    </a:cubicBezTo>
                    <a:cubicBezTo>
                      <a:pt x="2" y="18"/>
                      <a:pt x="4" y="8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00" name="íṥliḑê">
                <a:extLst>
                  <a:ext uri="{FF2B5EF4-FFF2-40B4-BE49-F238E27FC236}">
                    <a16:creationId xmlns:a16="http://schemas.microsoft.com/office/drawing/2014/main" id="{AAB598AB-BF42-4384-8BA7-2ED82345161A}"/>
                  </a:ext>
                </a:extLst>
              </p:cNvPr>
              <p:cNvSpPr/>
              <p:nvPr/>
            </p:nvSpPr>
            <p:spPr bwMode="auto">
              <a:xfrm>
                <a:off x="817563" y="2422525"/>
                <a:ext cx="136525" cy="117475"/>
              </a:xfrm>
              <a:custGeom>
                <a:avLst/>
                <a:gdLst>
                  <a:gd name="T0" fmla="*/ 22 w 43"/>
                  <a:gd name="T1" fmla="*/ 2 h 37"/>
                  <a:gd name="T2" fmla="*/ 39 w 43"/>
                  <a:gd name="T3" fmla="*/ 22 h 37"/>
                  <a:gd name="T4" fmla="*/ 8 w 43"/>
                  <a:gd name="T5" fmla="*/ 11 h 37"/>
                  <a:gd name="T6" fmla="*/ 22 w 43"/>
                  <a:gd name="T7" fmla="*/ 2 h 37"/>
                  <a:gd name="T8" fmla="*/ 24 w 43"/>
                  <a:gd name="T9" fmla="*/ 23 h 37"/>
                  <a:gd name="T10" fmla="*/ 26 w 43"/>
                  <a:gd name="T11" fmla="*/ 10 h 37"/>
                  <a:gd name="T12" fmla="*/ 24 w 43"/>
                  <a:gd name="T13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7">
                    <a:moveTo>
                      <a:pt x="22" y="2"/>
                    </a:moveTo>
                    <a:cubicBezTo>
                      <a:pt x="33" y="0"/>
                      <a:pt x="43" y="9"/>
                      <a:pt x="39" y="22"/>
                    </a:cubicBezTo>
                    <a:cubicBezTo>
                      <a:pt x="33" y="37"/>
                      <a:pt x="0" y="34"/>
                      <a:pt x="8" y="11"/>
                    </a:cubicBezTo>
                    <a:cubicBezTo>
                      <a:pt x="9" y="7"/>
                      <a:pt x="15" y="3"/>
                      <a:pt x="22" y="2"/>
                    </a:cubicBezTo>
                    <a:close/>
                    <a:moveTo>
                      <a:pt x="24" y="23"/>
                    </a:moveTo>
                    <a:cubicBezTo>
                      <a:pt x="31" y="23"/>
                      <a:pt x="29" y="15"/>
                      <a:pt x="26" y="10"/>
                    </a:cubicBezTo>
                    <a:cubicBezTo>
                      <a:pt x="16" y="5"/>
                      <a:pt x="16" y="24"/>
                      <a:pt x="24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01" name="ïśḷiḍé">
                <a:extLst>
                  <a:ext uri="{FF2B5EF4-FFF2-40B4-BE49-F238E27FC236}">
                    <a16:creationId xmlns:a16="http://schemas.microsoft.com/office/drawing/2014/main" id="{C2266962-A09F-4674-9EC9-1F609523A340}"/>
                  </a:ext>
                </a:extLst>
              </p:cNvPr>
              <p:cNvSpPr/>
              <p:nvPr/>
            </p:nvSpPr>
            <p:spPr bwMode="auto">
              <a:xfrm>
                <a:off x="1358900" y="2409825"/>
                <a:ext cx="158750" cy="149225"/>
              </a:xfrm>
              <a:custGeom>
                <a:avLst/>
                <a:gdLst>
                  <a:gd name="T0" fmla="*/ 42 w 50"/>
                  <a:gd name="T1" fmla="*/ 29 h 47"/>
                  <a:gd name="T2" fmla="*/ 22 w 50"/>
                  <a:gd name="T3" fmla="*/ 23 h 47"/>
                  <a:gd name="T4" fmla="*/ 24 w 50"/>
                  <a:gd name="T5" fmla="*/ 30 h 47"/>
                  <a:gd name="T6" fmla="*/ 40 w 50"/>
                  <a:gd name="T7" fmla="*/ 33 h 47"/>
                  <a:gd name="T8" fmla="*/ 14 w 50"/>
                  <a:gd name="T9" fmla="*/ 11 h 47"/>
                  <a:gd name="T10" fmla="*/ 42 w 50"/>
                  <a:gd name="T11" fmla="*/ 29 h 47"/>
                  <a:gd name="T12" fmla="*/ 23 w 50"/>
                  <a:gd name="T13" fmla="*/ 18 h 47"/>
                  <a:gd name="T14" fmla="*/ 33 w 50"/>
                  <a:gd name="T15" fmla="*/ 20 h 47"/>
                  <a:gd name="T16" fmla="*/ 23 w 50"/>
                  <a:gd name="T17" fmla="*/ 1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7">
                    <a:moveTo>
                      <a:pt x="42" y="29"/>
                    </a:moveTo>
                    <a:cubicBezTo>
                      <a:pt x="35" y="27"/>
                      <a:pt x="28" y="25"/>
                      <a:pt x="22" y="23"/>
                    </a:cubicBezTo>
                    <a:cubicBezTo>
                      <a:pt x="20" y="26"/>
                      <a:pt x="23" y="29"/>
                      <a:pt x="24" y="30"/>
                    </a:cubicBezTo>
                    <a:cubicBezTo>
                      <a:pt x="31" y="28"/>
                      <a:pt x="35" y="30"/>
                      <a:pt x="40" y="33"/>
                    </a:cubicBezTo>
                    <a:cubicBezTo>
                      <a:pt x="25" y="47"/>
                      <a:pt x="0" y="26"/>
                      <a:pt x="14" y="11"/>
                    </a:cubicBezTo>
                    <a:cubicBezTo>
                      <a:pt x="24" y="0"/>
                      <a:pt x="50" y="11"/>
                      <a:pt x="42" y="29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30" y="21"/>
                      <a:pt x="33" y="20"/>
                    </a:cubicBezTo>
                    <a:cubicBezTo>
                      <a:pt x="34" y="14"/>
                      <a:pt x="24" y="12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02" name="îSḷiďè">
                <a:extLst>
                  <a:ext uri="{FF2B5EF4-FFF2-40B4-BE49-F238E27FC236}">
                    <a16:creationId xmlns:a16="http://schemas.microsoft.com/office/drawing/2014/main" id="{38D838F1-DA56-4796-8399-499B2CCC9493}"/>
                  </a:ext>
                </a:extLst>
              </p:cNvPr>
              <p:cNvSpPr/>
              <p:nvPr/>
            </p:nvSpPr>
            <p:spPr bwMode="auto">
              <a:xfrm>
                <a:off x="1498600" y="2460625"/>
                <a:ext cx="136525" cy="117475"/>
              </a:xfrm>
              <a:custGeom>
                <a:avLst/>
                <a:gdLst>
                  <a:gd name="T0" fmla="*/ 11 w 43"/>
                  <a:gd name="T1" fmla="*/ 0 h 37"/>
                  <a:gd name="T2" fmla="*/ 20 w 43"/>
                  <a:gd name="T3" fmla="*/ 4 h 37"/>
                  <a:gd name="T4" fmla="*/ 19 w 43"/>
                  <a:gd name="T5" fmla="*/ 8 h 37"/>
                  <a:gd name="T6" fmla="*/ 27 w 43"/>
                  <a:gd name="T7" fmla="*/ 7 h 37"/>
                  <a:gd name="T8" fmla="*/ 27 w 43"/>
                  <a:gd name="T9" fmla="*/ 37 h 37"/>
                  <a:gd name="T10" fmla="*/ 17 w 43"/>
                  <a:gd name="T11" fmla="*/ 34 h 37"/>
                  <a:gd name="T12" fmla="*/ 20 w 43"/>
                  <a:gd name="T13" fmla="*/ 13 h 37"/>
                  <a:gd name="T14" fmla="*/ 10 w 43"/>
                  <a:gd name="T15" fmla="*/ 30 h 37"/>
                  <a:gd name="T16" fmla="*/ 0 w 43"/>
                  <a:gd name="T17" fmla="*/ 26 h 37"/>
                  <a:gd name="T18" fmla="*/ 11 w 43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37">
                    <a:moveTo>
                      <a:pt x="11" y="0"/>
                    </a:moveTo>
                    <a:cubicBezTo>
                      <a:pt x="14" y="1"/>
                      <a:pt x="17" y="3"/>
                      <a:pt x="20" y="4"/>
                    </a:cubicBezTo>
                    <a:cubicBezTo>
                      <a:pt x="20" y="6"/>
                      <a:pt x="19" y="6"/>
                      <a:pt x="19" y="8"/>
                    </a:cubicBezTo>
                    <a:cubicBezTo>
                      <a:pt x="22" y="7"/>
                      <a:pt x="23" y="6"/>
                      <a:pt x="27" y="7"/>
                    </a:cubicBezTo>
                    <a:cubicBezTo>
                      <a:pt x="43" y="9"/>
                      <a:pt x="30" y="29"/>
                      <a:pt x="27" y="37"/>
                    </a:cubicBezTo>
                    <a:cubicBezTo>
                      <a:pt x="23" y="37"/>
                      <a:pt x="20" y="35"/>
                      <a:pt x="17" y="34"/>
                    </a:cubicBezTo>
                    <a:cubicBezTo>
                      <a:pt x="17" y="28"/>
                      <a:pt x="28" y="14"/>
                      <a:pt x="20" y="13"/>
                    </a:cubicBezTo>
                    <a:cubicBezTo>
                      <a:pt x="14" y="12"/>
                      <a:pt x="13" y="25"/>
                      <a:pt x="10" y="30"/>
                    </a:cubicBezTo>
                    <a:cubicBezTo>
                      <a:pt x="5" y="30"/>
                      <a:pt x="4" y="27"/>
                      <a:pt x="0" y="26"/>
                    </a:cubicBezTo>
                    <a:cubicBezTo>
                      <a:pt x="3" y="17"/>
                      <a:pt x="7" y="9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03" name="íṧ1iďê">
                <a:extLst>
                  <a:ext uri="{FF2B5EF4-FFF2-40B4-BE49-F238E27FC236}">
                    <a16:creationId xmlns:a16="http://schemas.microsoft.com/office/drawing/2014/main" id="{C27A43D8-A062-4F79-A91B-11AD7E0E9BE1}"/>
                  </a:ext>
                </a:extLst>
              </p:cNvPr>
              <p:cNvSpPr/>
              <p:nvPr/>
            </p:nvSpPr>
            <p:spPr bwMode="auto">
              <a:xfrm>
                <a:off x="665163" y="2473325"/>
                <a:ext cx="127000" cy="149225"/>
              </a:xfrm>
              <a:custGeom>
                <a:avLst/>
                <a:gdLst>
                  <a:gd name="T0" fmla="*/ 30 w 40"/>
                  <a:gd name="T1" fmla="*/ 0 h 47"/>
                  <a:gd name="T2" fmla="*/ 19 w 40"/>
                  <a:gd name="T3" fmla="*/ 47 h 47"/>
                  <a:gd name="T4" fmla="*/ 14 w 40"/>
                  <a:gd name="T5" fmla="*/ 41 h 47"/>
                  <a:gd name="T6" fmla="*/ 0 w 40"/>
                  <a:gd name="T7" fmla="*/ 13 h 47"/>
                  <a:gd name="T8" fmla="*/ 10 w 40"/>
                  <a:gd name="T9" fmla="*/ 9 h 47"/>
                  <a:gd name="T10" fmla="*/ 23 w 40"/>
                  <a:gd name="T11" fmla="*/ 22 h 47"/>
                  <a:gd name="T12" fmla="*/ 21 w 40"/>
                  <a:gd name="T13" fmla="*/ 4 h 47"/>
                  <a:gd name="T14" fmla="*/ 30 w 40"/>
                  <a:gd name="T1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47">
                    <a:moveTo>
                      <a:pt x="30" y="0"/>
                    </a:moveTo>
                    <a:cubicBezTo>
                      <a:pt x="30" y="18"/>
                      <a:pt x="40" y="46"/>
                      <a:pt x="19" y="47"/>
                    </a:cubicBezTo>
                    <a:cubicBezTo>
                      <a:pt x="16" y="46"/>
                      <a:pt x="16" y="43"/>
                      <a:pt x="14" y="41"/>
                    </a:cubicBezTo>
                    <a:cubicBezTo>
                      <a:pt x="36" y="36"/>
                      <a:pt x="3" y="21"/>
                      <a:pt x="0" y="13"/>
                    </a:cubicBezTo>
                    <a:cubicBezTo>
                      <a:pt x="4" y="12"/>
                      <a:pt x="7" y="10"/>
                      <a:pt x="10" y="9"/>
                    </a:cubicBezTo>
                    <a:cubicBezTo>
                      <a:pt x="15" y="12"/>
                      <a:pt x="18" y="18"/>
                      <a:pt x="23" y="22"/>
                    </a:cubicBezTo>
                    <a:cubicBezTo>
                      <a:pt x="23" y="15"/>
                      <a:pt x="21" y="10"/>
                      <a:pt x="21" y="4"/>
                    </a:cubicBezTo>
                    <a:cubicBezTo>
                      <a:pt x="24" y="3"/>
                      <a:pt x="27" y="1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04" name="îṣľîḍé">
                <a:extLst>
                  <a:ext uri="{FF2B5EF4-FFF2-40B4-BE49-F238E27FC236}">
                    <a16:creationId xmlns:a16="http://schemas.microsoft.com/office/drawing/2014/main" id="{5F50DFFA-F9CE-4138-B998-24A99CE32A97}"/>
                  </a:ext>
                </a:extLst>
              </p:cNvPr>
              <p:cNvSpPr/>
              <p:nvPr/>
            </p:nvSpPr>
            <p:spPr bwMode="auto">
              <a:xfrm>
                <a:off x="595313" y="2508250"/>
                <a:ext cx="104775" cy="114300"/>
              </a:xfrm>
              <a:custGeom>
                <a:avLst/>
                <a:gdLst>
                  <a:gd name="T0" fmla="*/ 7 w 33"/>
                  <a:gd name="T1" fmla="*/ 0 h 36"/>
                  <a:gd name="T2" fmla="*/ 13 w 33"/>
                  <a:gd name="T3" fmla="*/ 8 h 36"/>
                  <a:gd name="T4" fmla="*/ 19 w 33"/>
                  <a:gd name="T5" fmla="*/ 5 h 36"/>
                  <a:gd name="T6" fmla="*/ 22 w 33"/>
                  <a:gd name="T7" fmla="*/ 13 h 36"/>
                  <a:gd name="T8" fmla="*/ 18 w 33"/>
                  <a:gd name="T9" fmla="*/ 15 h 36"/>
                  <a:gd name="T10" fmla="*/ 24 w 33"/>
                  <a:gd name="T11" fmla="*/ 25 h 36"/>
                  <a:gd name="T12" fmla="*/ 29 w 33"/>
                  <a:gd name="T13" fmla="*/ 23 h 36"/>
                  <a:gd name="T14" fmla="*/ 33 w 33"/>
                  <a:gd name="T15" fmla="*/ 29 h 36"/>
                  <a:gd name="T16" fmla="*/ 18 w 33"/>
                  <a:gd name="T17" fmla="*/ 35 h 36"/>
                  <a:gd name="T18" fmla="*/ 9 w 33"/>
                  <a:gd name="T19" fmla="*/ 21 h 36"/>
                  <a:gd name="T20" fmla="*/ 4 w 33"/>
                  <a:gd name="T21" fmla="*/ 22 h 36"/>
                  <a:gd name="T22" fmla="*/ 1 w 33"/>
                  <a:gd name="T23" fmla="*/ 17 h 36"/>
                  <a:gd name="T24" fmla="*/ 4 w 33"/>
                  <a:gd name="T25" fmla="*/ 13 h 36"/>
                  <a:gd name="T26" fmla="*/ 2 w 33"/>
                  <a:gd name="T27" fmla="*/ 9 h 36"/>
                  <a:gd name="T28" fmla="*/ 7 w 33"/>
                  <a:gd name="T2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36">
                    <a:moveTo>
                      <a:pt x="7" y="0"/>
                    </a:moveTo>
                    <a:cubicBezTo>
                      <a:pt x="11" y="1"/>
                      <a:pt x="11" y="5"/>
                      <a:pt x="13" y="8"/>
                    </a:cubicBezTo>
                    <a:cubicBezTo>
                      <a:pt x="16" y="8"/>
                      <a:pt x="17" y="6"/>
                      <a:pt x="19" y="5"/>
                    </a:cubicBezTo>
                    <a:cubicBezTo>
                      <a:pt x="20" y="9"/>
                      <a:pt x="22" y="9"/>
                      <a:pt x="22" y="13"/>
                    </a:cubicBezTo>
                    <a:cubicBezTo>
                      <a:pt x="20" y="13"/>
                      <a:pt x="20" y="15"/>
                      <a:pt x="18" y="15"/>
                    </a:cubicBezTo>
                    <a:cubicBezTo>
                      <a:pt x="19" y="19"/>
                      <a:pt x="21" y="22"/>
                      <a:pt x="24" y="25"/>
                    </a:cubicBezTo>
                    <a:cubicBezTo>
                      <a:pt x="27" y="26"/>
                      <a:pt x="27" y="23"/>
                      <a:pt x="29" y="23"/>
                    </a:cubicBezTo>
                    <a:cubicBezTo>
                      <a:pt x="30" y="26"/>
                      <a:pt x="32" y="27"/>
                      <a:pt x="33" y="29"/>
                    </a:cubicBezTo>
                    <a:cubicBezTo>
                      <a:pt x="29" y="32"/>
                      <a:pt x="26" y="36"/>
                      <a:pt x="18" y="35"/>
                    </a:cubicBezTo>
                    <a:cubicBezTo>
                      <a:pt x="14" y="31"/>
                      <a:pt x="11" y="26"/>
                      <a:pt x="9" y="21"/>
                    </a:cubicBezTo>
                    <a:cubicBezTo>
                      <a:pt x="6" y="20"/>
                      <a:pt x="7" y="23"/>
                      <a:pt x="4" y="22"/>
                    </a:cubicBezTo>
                    <a:cubicBezTo>
                      <a:pt x="4" y="20"/>
                      <a:pt x="2" y="18"/>
                      <a:pt x="1" y="17"/>
                    </a:cubicBezTo>
                    <a:cubicBezTo>
                      <a:pt x="0" y="14"/>
                      <a:pt x="3" y="15"/>
                      <a:pt x="4" y="13"/>
                    </a:cubicBezTo>
                    <a:cubicBezTo>
                      <a:pt x="4" y="11"/>
                      <a:pt x="1" y="11"/>
                      <a:pt x="2" y="9"/>
                    </a:cubicBezTo>
                    <a:cubicBezTo>
                      <a:pt x="4" y="6"/>
                      <a:pt x="6" y="3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05" name="íśḻiḋé">
                <a:extLst>
                  <a:ext uri="{FF2B5EF4-FFF2-40B4-BE49-F238E27FC236}">
                    <a16:creationId xmlns:a16="http://schemas.microsoft.com/office/drawing/2014/main" id="{DAF85747-B5CA-4CA2-8B13-EEFEE0E7804A}"/>
                  </a:ext>
                </a:extLst>
              </p:cNvPr>
              <p:cNvSpPr/>
              <p:nvPr/>
            </p:nvSpPr>
            <p:spPr bwMode="auto">
              <a:xfrm>
                <a:off x="1600200" y="2505075"/>
                <a:ext cx="122238" cy="139700"/>
              </a:xfrm>
              <a:custGeom>
                <a:avLst/>
                <a:gdLst>
                  <a:gd name="T0" fmla="*/ 36 w 39"/>
                  <a:gd name="T1" fmla="*/ 25 h 44"/>
                  <a:gd name="T2" fmla="*/ 27 w 39"/>
                  <a:gd name="T3" fmla="*/ 22 h 44"/>
                  <a:gd name="T4" fmla="*/ 17 w 39"/>
                  <a:gd name="T5" fmla="*/ 29 h 44"/>
                  <a:gd name="T6" fmla="*/ 31 w 39"/>
                  <a:gd name="T7" fmla="*/ 33 h 44"/>
                  <a:gd name="T8" fmla="*/ 3 w 39"/>
                  <a:gd name="T9" fmla="*/ 23 h 44"/>
                  <a:gd name="T10" fmla="*/ 36 w 39"/>
                  <a:gd name="T11" fmla="*/ 2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4">
                    <a:moveTo>
                      <a:pt x="36" y="25"/>
                    </a:moveTo>
                    <a:cubicBezTo>
                      <a:pt x="32" y="25"/>
                      <a:pt x="30" y="23"/>
                      <a:pt x="27" y="22"/>
                    </a:cubicBezTo>
                    <a:cubicBezTo>
                      <a:pt x="26" y="7"/>
                      <a:pt x="6" y="22"/>
                      <a:pt x="17" y="29"/>
                    </a:cubicBezTo>
                    <a:cubicBezTo>
                      <a:pt x="25" y="27"/>
                      <a:pt x="26" y="29"/>
                      <a:pt x="31" y="33"/>
                    </a:cubicBezTo>
                    <a:cubicBezTo>
                      <a:pt x="22" y="44"/>
                      <a:pt x="4" y="33"/>
                      <a:pt x="3" y="23"/>
                    </a:cubicBezTo>
                    <a:cubicBezTo>
                      <a:pt x="0" y="0"/>
                      <a:pt x="39" y="3"/>
                      <a:pt x="36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06" name="iṩļiḋe">
                <a:extLst>
                  <a:ext uri="{FF2B5EF4-FFF2-40B4-BE49-F238E27FC236}">
                    <a16:creationId xmlns:a16="http://schemas.microsoft.com/office/drawing/2014/main" id="{834C710E-AB92-445D-8677-9C38645F1D44}"/>
                  </a:ext>
                </a:extLst>
              </p:cNvPr>
              <p:cNvSpPr/>
              <p:nvPr/>
            </p:nvSpPr>
            <p:spPr bwMode="auto">
              <a:xfrm>
                <a:off x="257175" y="2524125"/>
                <a:ext cx="1808163" cy="1809750"/>
              </a:xfrm>
              <a:custGeom>
                <a:avLst/>
                <a:gdLst>
                  <a:gd name="T0" fmla="*/ 276 w 571"/>
                  <a:gd name="T1" fmla="*/ 4 h 571"/>
                  <a:gd name="T2" fmla="*/ 480 w 571"/>
                  <a:gd name="T3" fmla="*/ 82 h 571"/>
                  <a:gd name="T4" fmla="*/ 567 w 571"/>
                  <a:gd name="T5" fmla="*/ 277 h 571"/>
                  <a:gd name="T6" fmla="*/ 489 w 571"/>
                  <a:gd name="T7" fmla="*/ 480 h 571"/>
                  <a:gd name="T8" fmla="*/ 295 w 571"/>
                  <a:gd name="T9" fmla="*/ 568 h 571"/>
                  <a:gd name="T10" fmla="*/ 90 w 571"/>
                  <a:gd name="T11" fmla="*/ 491 h 571"/>
                  <a:gd name="T12" fmla="*/ 3 w 571"/>
                  <a:gd name="T13" fmla="*/ 296 h 571"/>
                  <a:gd name="T14" fmla="*/ 81 w 571"/>
                  <a:gd name="T15" fmla="*/ 92 h 571"/>
                  <a:gd name="T16" fmla="*/ 214 w 571"/>
                  <a:gd name="T17" fmla="*/ 14 h 571"/>
                  <a:gd name="T18" fmla="*/ 276 w 571"/>
                  <a:gd name="T19" fmla="*/ 4 h 571"/>
                  <a:gd name="T20" fmla="*/ 90 w 571"/>
                  <a:gd name="T21" fmla="*/ 96 h 571"/>
                  <a:gd name="T22" fmla="*/ 12 w 571"/>
                  <a:gd name="T23" fmla="*/ 291 h 571"/>
                  <a:gd name="T24" fmla="*/ 94 w 571"/>
                  <a:gd name="T25" fmla="*/ 481 h 571"/>
                  <a:gd name="T26" fmla="*/ 289 w 571"/>
                  <a:gd name="T27" fmla="*/ 559 h 571"/>
                  <a:gd name="T28" fmla="*/ 480 w 571"/>
                  <a:gd name="T29" fmla="*/ 477 h 571"/>
                  <a:gd name="T30" fmla="*/ 558 w 571"/>
                  <a:gd name="T31" fmla="*/ 283 h 571"/>
                  <a:gd name="T32" fmla="*/ 477 w 571"/>
                  <a:gd name="T33" fmla="*/ 92 h 571"/>
                  <a:gd name="T34" fmla="*/ 282 w 571"/>
                  <a:gd name="T35" fmla="*/ 14 h 571"/>
                  <a:gd name="T36" fmla="*/ 90 w 571"/>
                  <a:gd name="T37" fmla="*/ 96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1" h="571">
                    <a:moveTo>
                      <a:pt x="276" y="4"/>
                    </a:moveTo>
                    <a:cubicBezTo>
                      <a:pt x="363" y="0"/>
                      <a:pt x="435" y="39"/>
                      <a:pt x="480" y="82"/>
                    </a:cubicBezTo>
                    <a:cubicBezTo>
                      <a:pt x="527" y="126"/>
                      <a:pt x="563" y="190"/>
                      <a:pt x="567" y="277"/>
                    </a:cubicBezTo>
                    <a:cubicBezTo>
                      <a:pt x="571" y="366"/>
                      <a:pt x="533" y="436"/>
                      <a:pt x="489" y="480"/>
                    </a:cubicBezTo>
                    <a:cubicBezTo>
                      <a:pt x="443" y="527"/>
                      <a:pt x="381" y="566"/>
                      <a:pt x="295" y="568"/>
                    </a:cubicBezTo>
                    <a:cubicBezTo>
                      <a:pt x="204" y="571"/>
                      <a:pt x="139" y="536"/>
                      <a:pt x="90" y="491"/>
                    </a:cubicBezTo>
                    <a:cubicBezTo>
                      <a:pt x="44" y="448"/>
                      <a:pt x="5" y="381"/>
                      <a:pt x="3" y="296"/>
                    </a:cubicBezTo>
                    <a:cubicBezTo>
                      <a:pt x="0" y="202"/>
                      <a:pt x="36" y="139"/>
                      <a:pt x="81" y="92"/>
                    </a:cubicBezTo>
                    <a:cubicBezTo>
                      <a:pt x="114" y="56"/>
                      <a:pt x="158" y="28"/>
                      <a:pt x="214" y="14"/>
                    </a:cubicBezTo>
                    <a:cubicBezTo>
                      <a:pt x="233" y="8"/>
                      <a:pt x="254" y="5"/>
                      <a:pt x="276" y="4"/>
                    </a:cubicBezTo>
                    <a:close/>
                    <a:moveTo>
                      <a:pt x="90" y="96"/>
                    </a:moveTo>
                    <a:cubicBezTo>
                      <a:pt x="45" y="141"/>
                      <a:pt x="12" y="204"/>
                      <a:pt x="12" y="291"/>
                    </a:cubicBezTo>
                    <a:cubicBezTo>
                      <a:pt x="12" y="376"/>
                      <a:pt x="52" y="439"/>
                      <a:pt x="94" y="481"/>
                    </a:cubicBezTo>
                    <a:cubicBezTo>
                      <a:pt x="140" y="527"/>
                      <a:pt x="204" y="559"/>
                      <a:pt x="289" y="559"/>
                    </a:cubicBezTo>
                    <a:cubicBezTo>
                      <a:pt x="371" y="559"/>
                      <a:pt x="436" y="522"/>
                      <a:pt x="480" y="477"/>
                    </a:cubicBezTo>
                    <a:cubicBezTo>
                      <a:pt x="522" y="434"/>
                      <a:pt x="560" y="368"/>
                      <a:pt x="558" y="283"/>
                    </a:cubicBezTo>
                    <a:cubicBezTo>
                      <a:pt x="556" y="198"/>
                      <a:pt x="521" y="136"/>
                      <a:pt x="477" y="92"/>
                    </a:cubicBezTo>
                    <a:cubicBezTo>
                      <a:pt x="434" y="49"/>
                      <a:pt x="366" y="11"/>
                      <a:pt x="282" y="14"/>
                    </a:cubicBezTo>
                    <a:cubicBezTo>
                      <a:pt x="194" y="16"/>
                      <a:pt x="134" y="52"/>
                      <a:pt x="9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07" name="ïşḷîḍé">
                <a:extLst>
                  <a:ext uri="{FF2B5EF4-FFF2-40B4-BE49-F238E27FC236}">
                    <a16:creationId xmlns:a16="http://schemas.microsoft.com/office/drawing/2014/main" id="{684C90AC-EBBC-48E8-AB86-6BBC1B244576}"/>
                  </a:ext>
                </a:extLst>
              </p:cNvPr>
              <p:cNvSpPr/>
              <p:nvPr/>
            </p:nvSpPr>
            <p:spPr bwMode="auto">
              <a:xfrm>
                <a:off x="531813" y="2536825"/>
                <a:ext cx="38100" cy="47625"/>
              </a:xfrm>
              <a:custGeom>
                <a:avLst/>
                <a:gdLst>
                  <a:gd name="T0" fmla="*/ 12 w 12"/>
                  <a:gd name="T1" fmla="*/ 8 h 15"/>
                  <a:gd name="T2" fmla="*/ 5 w 12"/>
                  <a:gd name="T3" fmla="*/ 15 h 15"/>
                  <a:gd name="T4" fmla="*/ 0 w 12"/>
                  <a:gd name="T5" fmla="*/ 8 h 15"/>
                  <a:gd name="T6" fmla="*/ 12 w 12"/>
                  <a:gd name="T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5">
                    <a:moveTo>
                      <a:pt x="12" y="8"/>
                    </a:moveTo>
                    <a:cubicBezTo>
                      <a:pt x="11" y="11"/>
                      <a:pt x="7" y="12"/>
                      <a:pt x="5" y="15"/>
                    </a:cubicBezTo>
                    <a:cubicBezTo>
                      <a:pt x="2" y="13"/>
                      <a:pt x="1" y="11"/>
                      <a:pt x="0" y="8"/>
                    </a:cubicBezTo>
                    <a:cubicBezTo>
                      <a:pt x="4" y="5"/>
                      <a:pt x="10" y="0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08" name="îšļídê">
                <a:extLst>
                  <a:ext uri="{FF2B5EF4-FFF2-40B4-BE49-F238E27FC236}">
                    <a16:creationId xmlns:a16="http://schemas.microsoft.com/office/drawing/2014/main" id="{8F8815C2-00B2-4364-B270-A1D24926D22C}"/>
                  </a:ext>
                </a:extLst>
              </p:cNvPr>
              <p:cNvSpPr/>
              <p:nvPr/>
            </p:nvSpPr>
            <p:spPr bwMode="auto">
              <a:xfrm>
                <a:off x="550863" y="2571750"/>
                <a:ext cx="79375" cy="92075"/>
              </a:xfrm>
              <a:custGeom>
                <a:avLst/>
                <a:gdLst>
                  <a:gd name="T0" fmla="*/ 25 w 25"/>
                  <a:gd name="T1" fmla="*/ 23 h 29"/>
                  <a:gd name="T2" fmla="*/ 16 w 25"/>
                  <a:gd name="T3" fmla="*/ 29 h 29"/>
                  <a:gd name="T4" fmla="*/ 0 w 25"/>
                  <a:gd name="T5" fmla="*/ 7 h 29"/>
                  <a:gd name="T6" fmla="*/ 8 w 25"/>
                  <a:gd name="T7" fmla="*/ 0 h 29"/>
                  <a:gd name="T8" fmla="*/ 25 w 25"/>
                  <a:gd name="T9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5" y="23"/>
                    </a:moveTo>
                    <a:cubicBezTo>
                      <a:pt x="22" y="25"/>
                      <a:pt x="19" y="27"/>
                      <a:pt x="16" y="29"/>
                    </a:cubicBezTo>
                    <a:cubicBezTo>
                      <a:pt x="10" y="22"/>
                      <a:pt x="6" y="14"/>
                      <a:pt x="0" y="7"/>
                    </a:cubicBezTo>
                    <a:cubicBezTo>
                      <a:pt x="2" y="4"/>
                      <a:pt x="6" y="3"/>
                      <a:pt x="8" y="0"/>
                    </a:cubicBezTo>
                    <a:cubicBezTo>
                      <a:pt x="15" y="7"/>
                      <a:pt x="19" y="15"/>
                      <a:pt x="25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09" name="iśļîḑe">
                <a:extLst>
                  <a:ext uri="{FF2B5EF4-FFF2-40B4-BE49-F238E27FC236}">
                    <a16:creationId xmlns:a16="http://schemas.microsoft.com/office/drawing/2014/main" id="{07726898-5EC6-4BEA-9A13-231FE9A795DB}"/>
                  </a:ext>
                </a:extLst>
              </p:cNvPr>
              <p:cNvSpPr/>
              <p:nvPr/>
            </p:nvSpPr>
            <p:spPr bwMode="auto">
              <a:xfrm>
                <a:off x="1693863" y="2578100"/>
                <a:ext cx="117475" cy="123825"/>
              </a:xfrm>
              <a:custGeom>
                <a:avLst/>
                <a:gdLst>
                  <a:gd name="T0" fmla="*/ 32 w 37"/>
                  <a:gd name="T1" fmla="*/ 32 h 39"/>
                  <a:gd name="T2" fmla="*/ 15 w 37"/>
                  <a:gd name="T3" fmla="*/ 19 h 39"/>
                  <a:gd name="T4" fmla="*/ 28 w 37"/>
                  <a:gd name="T5" fmla="*/ 36 h 39"/>
                  <a:gd name="T6" fmla="*/ 4 w 37"/>
                  <a:gd name="T7" fmla="*/ 23 h 39"/>
                  <a:gd name="T8" fmla="*/ 37 w 37"/>
                  <a:gd name="T9" fmla="*/ 20 h 39"/>
                  <a:gd name="T10" fmla="*/ 32 w 37"/>
                  <a:gd name="T11" fmla="*/ 32 h 39"/>
                  <a:gd name="T12" fmla="*/ 19 w 37"/>
                  <a:gd name="T13" fmla="*/ 15 h 39"/>
                  <a:gd name="T14" fmla="*/ 27 w 37"/>
                  <a:gd name="T15" fmla="*/ 21 h 39"/>
                  <a:gd name="T16" fmla="*/ 19 w 37"/>
                  <a:gd name="T17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9">
                    <a:moveTo>
                      <a:pt x="32" y="32"/>
                    </a:moveTo>
                    <a:cubicBezTo>
                      <a:pt x="25" y="29"/>
                      <a:pt x="21" y="23"/>
                      <a:pt x="15" y="19"/>
                    </a:cubicBezTo>
                    <a:cubicBezTo>
                      <a:pt x="10" y="29"/>
                      <a:pt x="29" y="28"/>
                      <a:pt x="28" y="36"/>
                    </a:cubicBezTo>
                    <a:cubicBezTo>
                      <a:pt x="17" y="39"/>
                      <a:pt x="6" y="29"/>
                      <a:pt x="4" y="23"/>
                    </a:cubicBezTo>
                    <a:cubicBezTo>
                      <a:pt x="0" y="0"/>
                      <a:pt x="36" y="0"/>
                      <a:pt x="37" y="20"/>
                    </a:cubicBezTo>
                    <a:cubicBezTo>
                      <a:pt x="37" y="25"/>
                      <a:pt x="35" y="28"/>
                      <a:pt x="32" y="32"/>
                    </a:cubicBezTo>
                    <a:close/>
                    <a:moveTo>
                      <a:pt x="19" y="15"/>
                    </a:moveTo>
                    <a:cubicBezTo>
                      <a:pt x="21" y="17"/>
                      <a:pt x="23" y="20"/>
                      <a:pt x="27" y="21"/>
                    </a:cubicBezTo>
                    <a:cubicBezTo>
                      <a:pt x="31" y="15"/>
                      <a:pt x="21" y="9"/>
                      <a:pt x="19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10" name="î$ḻiḑe">
                <a:extLst>
                  <a:ext uri="{FF2B5EF4-FFF2-40B4-BE49-F238E27FC236}">
                    <a16:creationId xmlns:a16="http://schemas.microsoft.com/office/drawing/2014/main" id="{A6C32C31-E3EA-4BB5-980E-DDE7C22EEE5D}"/>
                  </a:ext>
                </a:extLst>
              </p:cNvPr>
              <p:cNvSpPr/>
              <p:nvPr/>
            </p:nvSpPr>
            <p:spPr bwMode="auto">
              <a:xfrm>
                <a:off x="471488" y="2609850"/>
                <a:ext cx="133350" cy="133350"/>
              </a:xfrm>
              <a:custGeom>
                <a:avLst/>
                <a:gdLst>
                  <a:gd name="T0" fmla="*/ 22 w 42"/>
                  <a:gd name="T1" fmla="*/ 3 h 42"/>
                  <a:gd name="T2" fmla="*/ 16 w 42"/>
                  <a:gd name="T3" fmla="*/ 11 h 42"/>
                  <a:gd name="T4" fmla="*/ 9 w 42"/>
                  <a:gd name="T5" fmla="*/ 16 h 42"/>
                  <a:gd name="T6" fmla="*/ 28 w 42"/>
                  <a:gd name="T7" fmla="*/ 10 h 42"/>
                  <a:gd name="T8" fmla="*/ 9 w 42"/>
                  <a:gd name="T9" fmla="*/ 33 h 42"/>
                  <a:gd name="T10" fmla="*/ 16 w 42"/>
                  <a:gd name="T11" fmla="*/ 26 h 42"/>
                  <a:gd name="T12" fmla="*/ 24 w 42"/>
                  <a:gd name="T13" fmla="*/ 21 h 42"/>
                  <a:gd name="T14" fmla="*/ 9 w 42"/>
                  <a:gd name="T15" fmla="*/ 26 h 42"/>
                  <a:gd name="T16" fmla="*/ 0 w 42"/>
                  <a:gd name="T17" fmla="*/ 17 h 42"/>
                  <a:gd name="T18" fmla="*/ 22 w 42"/>
                  <a:gd name="T1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2" y="3"/>
                    </a:moveTo>
                    <a:cubicBezTo>
                      <a:pt x="23" y="6"/>
                      <a:pt x="17" y="8"/>
                      <a:pt x="16" y="11"/>
                    </a:cubicBezTo>
                    <a:cubicBezTo>
                      <a:pt x="12" y="10"/>
                      <a:pt x="9" y="12"/>
                      <a:pt x="9" y="16"/>
                    </a:cubicBezTo>
                    <a:cubicBezTo>
                      <a:pt x="16" y="17"/>
                      <a:pt x="18" y="7"/>
                      <a:pt x="28" y="10"/>
                    </a:cubicBezTo>
                    <a:cubicBezTo>
                      <a:pt x="42" y="14"/>
                      <a:pt x="24" y="42"/>
                      <a:pt x="9" y="33"/>
                    </a:cubicBezTo>
                    <a:cubicBezTo>
                      <a:pt x="10" y="29"/>
                      <a:pt x="13" y="28"/>
                      <a:pt x="16" y="26"/>
                    </a:cubicBezTo>
                    <a:cubicBezTo>
                      <a:pt x="18" y="26"/>
                      <a:pt x="24" y="26"/>
                      <a:pt x="24" y="21"/>
                    </a:cubicBezTo>
                    <a:cubicBezTo>
                      <a:pt x="20" y="17"/>
                      <a:pt x="15" y="25"/>
                      <a:pt x="9" y="26"/>
                    </a:cubicBezTo>
                    <a:cubicBezTo>
                      <a:pt x="4" y="26"/>
                      <a:pt x="0" y="23"/>
                      <a:pt x="0" y="17"/>
                    </a:cubicBezTo>
                    <a:cubicBezTo>
                      <a:pt x="1" y="9"/>
                      <a:pt x="12" y="0"/>
                      <a:pt x="2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11" name="îṩḷiďé">
                <a:extLst>
                  <a:ext uri="{FF2B5EF4-FFF2-40B4-BE49-F238E27FC236}">
                    <a16:creationId xmlns:a16="http://schemas.microsoft.com/office/drawing/2014/main" id="{CF17971A-A7BE-4A22-B5A3-A759973712D9}"/>
                  </a:ext>
                </a:extLst>
              </p:cNvPr>
              <p:cNvSpPr/>
              <p:nvPr/>
            </p:nvSpPr>
            <p:spPr bwMode="auto">
              <a:xfrm>
                <a:off x="401638" y="2663825"/>
                <a:ext cx="85725" cy="120650"/>
              </a:xfrm>
              <a:custGeom>
                <a:avLst/>
                <a:gdLst>
                  <a:gd name="T0" fmla="*/ 18 w 27"/>
                  <a:gd name="T1" fmla="*/ 11 h 38"/>
                  <a:gd name="T2" fmla="*/ 15 w 27"/>
                  <a:gd name="T3" fmla="*/ 15 h 38"/>
                  <a:gd name="T4" fmla="*/ 27 w 27"/>
                  <a:gd name="T5" fmla="*/ 30 h 38"/>
                  <a:gd name="T6" fmla="*/ 19 w 27"/>
                  <a:gd name="T7" fmla="*/ 38 h 38"/>
                  <a:gd name="T8" fmla="*/ 0 w 27"/>
                  <a:gd name="T9" fmla="*/ 19 h 38"/>
                  <a:gd name="T10" fmla="*/ 9 w 27"/>
                  <a:gd name="T11" fmla="*/ 13 h 38"/>
                  <a:gd name="T12" fmla="*/ 18 w 27"/>
                  <a:gd name="T13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8">
                    <a:moveTo>
                      <a:pt x="18" y="11"/>
                    </a:moveTo>
                    <a:cubicBezTo>
                      <a:pt x="18" y="13"/>
                      <a:pt x="15" y="13"/>
                      <a:pt x="15" y="15"/>
                    </a:cubicBezTo>
                    <a:cubicBezTo>
                      <a:pt x="16" y="23"/>
                      <a:pt x="23" y="25"/>
                      <a:pt x="27" y="30"/>
                    </a:cubicBezTo>
                    <a:cubicBezTo>
                      <a:pt x="25" y="34"/>
                      <a:pt x="22" y="36"/>
                      <a:pt x="19" y="38"/>
                    </a:cubicBezTo>
                    <a:cubicBezTo>
                      <a:pt x="13" y="31"/>
                      <a:pt x="6" y="26"/>
                      <a:pt x="0" y="19"/>
                    </a:cubicBezTo>
                    <a:cubicBezTo>
                      <a:pt x="2" y="16"/>
                      <a:pt x="5" y="10"/>
                      <a:pt x="9" y="13"/>
                    </a:cubicBezTo>
                    <a:cubicBezTo>
                      <a:pt x="6" y="6"/>
                      <a:pt x="18" y="0"/>
                      <a:pt x="1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12" name="ïśľïḋê">
                <a:extLst>
                  <a:ext uri="{FF2B5EF4-FFF2-40B4-BE49-F238E27FC236}">
                    <a16:creationId xmlns:a16="http://schemas.microsoft.com/office/drawing/2014/main" id="{70C2B3BB-2FCD-4074-BF59-295F11E209EE}"/>
                  </a:ext>
                </a:extLst>
              </p:cNvPr>
              <p:cNvSpPr/>
              <p:nvPr/>
            </p:nvSpPr>
            <p:spPr bwMode="auto">
              <a:xfrm>
                <a:off x="1833563" y="2670175"/>
                <a:ext cx="174625" cy="173038"/>
              </a:xfrm>
              <a:custGeom>
                <a:avLst/>
                <a:gdLst>
                  <a:gd name="T0" fmla="*/ 30 w 55"/>
                  <a:gd name="T1" fmla="*/ 31 h 55"/>
                  <a:gd name="T2" fmla="*/ 29 w 55"/>
                  <a:gd name="T3" fmla="*/ 38 h 55"/>
                  <a:gd name="T4" fmla="*/ 33 w 55"/>
                  <a:gd name="T5" fmla="*/ 38 h 55"/>
                  <a:gd name="T6" fmla="*/ 36 w 55"/>
                  <a:gd name="T7" fmla="*/ 46 h 55"/>
                  <a:gd name="T8" fmla="*/ 29 w 55"/>
                  <a:gd name="T9" fmla="*/ 48 h 55"/>
                  <a:gd name="T10" fmla="*/ 30 w 55"/>
                  <a:gd name="T11" fmla="*/ 54 h 55"/>
                  <a:gd name="T12" fmla="*/ 21 w 55"/>
                  <a:gd name="T13" fmla="*/ 54 h 55"/>
                  <a:gd name="T14" fmla="*/ 20 w 55"/>
                  <a:gd name="T15" fmla="*/ 48 h 55"/>
                  <a:gd name="T16" fmla="*/ 3 w 55"/>
                  <a:gd name="T17" fmla="*/ 32 h 55"/>
                  <a:gd name="T18" fmla="*/ 20 w 55"/>
                  <a:gd name="T19" fmla="*/ 20 h 55"/>
                  <a:gd name="T20" fmla="*/ 24 w 55"/>
                  <a:gd name="T21" fmla="*/ 11 h 55"/>
                  <a:gd name="T22" fmla="*/ 30 w 55"/>
                  <a:gd name="T23" fmla="*/ 31 h 55"/>
                  <a:gd name="T24" fmla="*/ 30 w 55"/>
                  <a:gd name="T25" fmla="*/ 24 h 55"/>
                  <a:gd name="T26" fmla="*/ 36 w 55"/>
                  <a:gd name="T27" fmla="*/ 24 h 55"/>
                  <a:gd name="T28" fmla="*/ 35 w 55"/>
                  <a:gd name="T29" fmla="*/ 19 h 55"/>
                  <a:gd name="T30" fmla="*/ 30 w 55"/>
                  <a:gd name="T31" fmla="*/ 24 h 55"/>
                  <a:gd name="T32" fmla="*/ 19 w 55"/>
                  <a:gd name="T33" fmla="*/ 38 h 55"/>
                  <a:gd name="T34" fmla="*/ 18 w 55"/>
                  <a:gd name="T35" fmla="*/ 27 h 55"/>
                  <a:gd name="T36" fmla="*/ 19 w 55"/>
                  <a:gd name="T37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55">
                    <a:moveTo>
                      <a:pt x="30" y="31"/>
                    </a:moveTo>
                    <a:cubicBezTo>
                      <a:pt x="28" y="32"/>
                      <a:pt x="29" y="36"/>
                      <a:pt x="29" y="38"/>
                    </a:cubicBezTo>
                    <a:cubicBezTo>
                      <a:pt x="30" y="40"/>
                      <a:pt x="32" y="36"/>
                      <a:pt x="33" y="38"/>
                    </a:cubicBezTo>
                    <a:cubicBezTo>
                      <a:pt x="33" y="41"/>
                      <a:pt x="36" y="42"/>
                      <a:pt x="36" y="46"/>
                    </a:cubicBezTo>
                    <a:cubicBezTo>
                      <a:pt x="33" y="46"/>
                      <a:pt x="31" y="47"/>
                      <a:pt x="29" y="48"/>
                    </a:cubicBezTo>
                    <a:cubicBezTo>
                      <a:pt x="30" y="50"/>
                      <a:pt x="29" y="53"/>
                      <a:pt x="30" y="54"/>
                    </a:cubicBezTo>
                    <a:cubicBezTo>
                      <a:pt x="28" y="55"/>
                      <a:pt x="23" y="55"/>
                      <a:pt x="21" y="54"/>
                    </a:cubicBezTo>
                    <a:cubicBezTo>
                      <a:pt x="20" y="53"/>
                      <a:pt x="21" y="49"/>
                      <a:pt x="20" y="48"/>
                    </a:cubicBezTo>
                    <a:cubicBezTo>
                      <a:pt x="16" y="46"/>
                      <a:pt x="4" y="40"/>
                      <a:pt x="3" y="32"/>
                    </a:cubicBezTo>
                    <a:cubicBezTo>
                      <a:pt x="0" y="21"/>
                      <a:pt x="10" y="14"/>
                      <a:pt x="20" y="20"/>
                    </a:cubicBezTo>
                    <a:cubicBezTo>
                      <a:pt x="22" y="16"/>
                      <a:pt x="22" y="13"/>
                      <a:pt x="24" y="11"/>
                    </a:cubicBezTo>
                    <a:cubicBezTo>
                      <a:pt x="41" y="0"/>
                      <a:pt x="55" y="41"/>
                      <a:pt x="30" y="31"/>
                    </a:cubicBezTo>
                    <a:close/>
                    <a:moveTo>
                      <a:pt x="30" y="24"/>
                    </a:moveTo>
                    <a:cubicBezTo>
                      <a:pt x="32" y="24"/>
                      <a:pt x="35" y="25"/>
                      <a:pt x="36" y="24"/>
                    </a:cubicBezTo>
                    <a:cubicBezTo>
                      <a:pt x="36" y="22"/>
                      <a:pt x="36" y="21"/>
                      <a:pt x="35" y="19"/>
                    </a:cubicBezTo>
                    <a:cubicBezTo>
                      <a:pt x="31" y="17"/>
                      <a:pt x="29" y="20"/>
                      <a:pt x="30" y="24"/>
                    </a:cubicBezTo>
                    <a:close/>
                    <a:moveTo>
                      <a:pt x="19" y="38"/>
                    </a:moveTo>
                    <a:cubicBezTo>
                      <a:pt x="19" y="34"/>
                      <a:pt x="20" y="29"/>
                      <a:pt x="18" y="27"/>
                    </a:cubicBezTo>
                    <a:cubicBezTo>
                      <a:pt x="9" y="26"/>
                      <a:pt x="12" y="39"/>
                      <a:pt x="19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13" name="ïṧ1îďè">
                <a:extLst>
                  <a:ext uri="{FF2B5EF4-FFF2-40B4-BE49-F238E27FC236}">
                    <a16:creationId xmlns:a16="http://schemas.microsoft.com/office/drawing/2014/main" id="{82EBC032-8845-4208-92E2-716324743080}"/>
                  </a:ext>
                </a:extLst>
              </p:cNvPr>
              <p:cNvSpPr/>
              <p:nvPr/>
            </p:nvSpPr>
            <p:spPr bwMode="auto">
              <a:xfrm>
                <a:off x="331788" y="2736850"/>
                <a:ext cx="117475" cy="122238"/>
              </a:xfrm>
              <a:custGeom>
                <a:avLst/>
                <a:gdLst>
                  <a:gd name="T0" fmla="*/ 29 w 37"/>
                  <a:gd name="T1" fmla="*/ 11 h 39"/>
                  <a:gd name="T2" fmla="*/ 16 w 37"/>
                  <a:gd name="T3" fmla="*/ 27 h 39"/>
                  <a:gd name="T4" fmla="*/ 21 w 37"/>
                  <a:gd name="T5" fmla="*/ 29 h 39"/>
                  <a:gd name="T6" fmla="*/ 25 w 37"/>
                  <a:gd name="T7" fmla="*/ 22 h 39"/>
                  <a:gd name="T8" fmla="*/ 31 w 37"/>
                  <a:gd name="T9" fmla="*/ 14 h 39"/>
                  <a:gd name="T10" fmla="*/ 16 w 37"/>
                  <a:gd name="T11" fmla="*/ 39 h 39"/>
                  <a:gd name="T12" fmla="*/ 1 w 37"/>
                  <a:gd name="T13" fmla="*/ 22 h 39"/>
                  <a:gd name="T14" fmla="*/ 29 w 37"/>
                  <a:gd name="T15" fmla="*/ 11 h 39"/>
                  <a:gd name="T16" fmla="*/ 11 w 37"/>
                  <a:gd name="T17" fmla="*/ 24 h 39"/>
                  <a:gd name="T18" fmla="*/ 18 w 37"/>
                  <a:gd name="T19" fmla="*/ 16 h 39"/>
                  <a:gd name="T20" fmla="*/ 11 w 37"/>
                  <a:gd name="T21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9">
                    <a:moveTo>
                      <a:pt x="29" y="11"/>
                    </a:moveTo>
                    <a:cubicBezTo>
                      <a:pt x="25" y="17"/>
                      <a:pt x="21" y="22"/>
                      <a:pt x="16" y="27"/>
                    </a:cubicBezTo>
                    <a:cubicBezTo>
                      <a:pt x="17" y="30"/>
                      <a:pt x="20" y="29"/>
                      <a:pt x="21" y="29"/>
                    </a:cubicBezTo>
                    <a:cubicBezTo>
                      <a:pt x="25" y="28"/>
                      <a:pt x="23" y="25"/>
                      <a:pt x="25" y="22"/>
                    </a:cubicBezTo>
                    <a:cubicBezTo>
                      <a:pt x="27" y="18"/>
                      <a:pt x="31" y="17"/>
                      <a:pt x="31" y="14"/>
                    </a:cubicBezTo>
                    <a:cubicBezTo>
                      <a:pt x="37" y="26"/>
                      <a:pt x="27" y="39"/>
                      <a:pt x="16" y="39"/>
                    </a:cubicBezTo>
                    <a:cubicBezTo>
                      <a:pt x="6" y="38"/>
                      <a:pt x="0" y="30"/>
                      <a:pt x="1" y="22"/>
                    </a:cubicBezTo>
                    <a:cubicBezTo>
                      <a:pt x="3" y="9"/>
                      <a:pt x="19" y="0"/>
                      <a:pt x="29" y="11"/>
                    </a:cubicBezTo>
                    <a:close/>
                    <a:moveTo>
                      <a:pt x="11" y="24"/>
                    </a:moveTo>
                    <a:cubicBezTo>
                      <a:pt x="15" y="23"/>
                      <a:pt x="15" y="19"/>
                      <a:pt x="18" y="16"/>
                    </a:cubicBezTo>
                    <a:cubicBezTo>
                      <a:pt x="13" y="13"/>
                      <a:pt x="7" y="19"/>
                      <a:pt x="11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14" name="iş1iďê">
                <a:extLst>
                  <a:ext uri="{FF2B5EF4-FFF2-40B4-BE49-F238E27FC236}">
                    <a16:creationId xmlns:a16="http://schemas.microsoft.com/office/drawing/2014/main" id="{3BA057D7-72E8-48B2-AB25-8653A28EAF71}"/>
                  </a:ext>
                </a:extLst>
              </p:cNvPr>
              <p:cNvSpPr/>
              <p:nvPr/>
            </p:nvSpPr>
            <p:spPr bwMode="auto">
              <a:xfrm>
                <a:off x="257175" y="2827338"/>
                <a:ext cx="109538" cy="104775"/>
              </a:xfrm>
              <a:custGeom>
                <a:avLst/>
                <a:gdLst>
                  <a:gd name="T0" fmla="*/ 17 w 35"/>
                  <a:gd name="T1" fmla="*/ 0 h 33"/>
                  <a:gd name="T2" fmla="*/ 35 w 35"/>
                  <a:gd name="T3" fmla="*/ 25 h 33"/>
                  <a:gd name="T4" fmla="*/ 30 w 35"/>
                  <a:gd name="T5" fmla="*/ 33 h 33"/>
                  <a:gd name="T6" fmla="*/ 0 w 35"/>
                  <a:gd name="T7" fmla="*/ 28 h 33"/>
                  <a:gd name="T8" fmla="*/ 6 w 35"/>
                  <a:gd name="T9" fmla="*/ 18 h 33"/>
                  <a:gd name="T10" fmla="*/ 22 w 35"/>
                  <a:gd name="T11" fmla="*/ 23 h 33"/>
                  <a:gd name="T12" fmla="*/ 13 w 35"/>
                  <a:gd name="T13" fmla="*/ 10 h 33"/>
                  <a:gd name="T14" fmla="*/ 17 w 35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3">
                    <a:moveTo>
                      <a:pt x="17" y="0"/>
                    </a:moveTo>
                    <a:cubicBezTo>
                      <a:pt x="25" y="7"/>
                      <a:pt x="29" y="17"/>
                      <a:pt x="35" y="25"/>
                    </a:cubicBezTo>
                    <a:cubicBezTo>
                      <a:pt x="34" y="28"/>
                      <a:pt x="31" y="30"/>
                      <a:pt x="30" y="33"/>
                    </a:cubicBezTo>
                    <a:cubicBezTo>
                      <a:pt x="20" y="32"/>
                      <a:pt x="11" y="29"/>
                      <a:pt x="0" y="28"/>
                    </a:cubicBezTo>
                    <a:cubicBezTo>
                      <a:pt x="2" y="24"/>
                      <a:pt x="5" y="22"/>
                      <a:pt x="6" y="18"/>
                    </a:cubicBezTo>
                    <a:cubicBezTo>
                      <a:pt x="12" y="19"/>
                      <a:pt x="17" y="21"/>
                      <a:pt x="22" y="23"/>
                    </a:cubicBezTo>
                    <a:cubicBezTo>
                      <a:pt x="21" y="19"/>
                      <a:pt x="16" y="14"/>
                      <a:pt x="13" y="10"/>
                    </a:cubicBezTo>
                    <a:cubicBezTo>
                      <a:pt x="13" y="5"/>
                      <a:pt x="17" y="4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15" name="ïṥḻíḍe">
                <a:extLst>
                  <a:ext uri="{FF2B5EF4-FFF2-40B4-BE49-F238E27FC236}">
                    <a16:creationId xmlns:a16="http://schemas.microsoft.com/office/drawing/2014/main" id="{ABCEF586-3145-45D9-BEC4-D3B4B1FA7D31}"/>
                  </a:ext>
                </a:extLst>
              </p:cNvPr>
              <p:cNvSpPr/>
              <p:nvPr/>
            </p:nvSpPr>
            <p:spPr bwMode="auto">
              <a:xfrm>
                <a:off x="1973263" y="2846388"/>
                <a:ext cx="142875" cy="130175"/>
              </a:xfrm>
              <a:custGeom>
                <a:avLst/>
                <a:gdLst>
                  <a:gd name="T0" fmla="*/ 45 w 45"/>
                  <a:gd name="T1" fmla="*/ 32 h 41"/>
                  <a:gd name="T2" fmla="*/ 38 w 45"/>
                  <a:gd name="T3" fmla="*/ 35 h 41"/>
                  <a:gd name="T4" fmla="*/ 31 w 45"/>
                  <a:gd name="T5" fmla="*/ 26 h 41"/>
                  <a:gd name="T6" fmla="*/ 6 w 45"/>
                  <a:gd name="T7" fmla="*/ 41 h 41"/>
                  <a:gd name="T8" fmla="*/ 0 w 45"/>
                  <a:gd name="T9" fmla="*/ 30 h 41"/>
                  <a:gd name="T10" fmla="*/ 24 w 45"/>
                  <a:gd name="T11" fmla="*/ 16 h 41"/>
                  <a:gd name="T12" fmla="*/ 18 w 45"/>
                  <a:gd name="T13" fmla="*/ 5 h 41"/>
                  <a:gd name="T14" fmla="*/ 25 w 45"/>
                  <a:gd name="T15" fmla="*/ 0 h 41"/>
                  <a:gd name="T16" fmla="*/ 45 w 45"/>
                  <a:gd name="T17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1">
                    <a:moveTo>
                      <a:pt x="45" y="32"/>
                    </a:moveTo>
                    <a:cubicBezTo>
                      <a:pt x="42" y="32"/>
                      <a:pt x="40" y="34"/>
                      <a:pt x="38" y="35"/>
                    </a:cubicBezTo>
                    <a:cubicBezTo>
                      <a:pt x="34" y="34"/>
                      <a:pt x="33" y="30"/>
                      <a:pt x="31" y="26"/>
                    </a:cubicBezTo>
                    <a:cubicBezTo>
                      <a:pt x="22" y="30"/>
                      <a:pt x="14" y="35"/>
                      <a:pt x="6" y="41"/>
                    </a:cubicBezTo>
                    <a:cubicBezTo>
                      <a:pt x="3" y="38"/>
                      <a:pt x="1" y="34"/>
                      <a:pt x="0" y="30"/>
                    </a:cubicBezTo>
                    <a:cubicBezTo>
                      <a:pt x="9" y="26"/>
                      <a:pt x="15" y="20"/>
                      <a:pt x="24" y="16"/>
                    </a:cubicBezTo>
                    <a:cubicBezTo>
                      <a:pt x="23" y="12"/>
                      <a:pt x="20" y="9"/>
                      <a:pt x="18" y="5"/>
                    </a:cubicBezTo>
                    <a:cubicBezTo>
                      <a:pt x="21" y="3"/>
                      <a:pt x="23" y="2"/>
                      <a:pt x="25" y="0"/>
                    </a:cubicBezTo>
                    <a:cubicBezTo>
                      <a:pt x="33" y="9"/>
                      <a:pt x="39" y="21"/>
                      <a:pt x="4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16" name="iŝľîde">
                <a:extLst>
                  <a:ext uri="{FF2B5EF4-FFF2-40B4-BE49-F238E27FC236}">
                    <a16:creationId xmlns:a16="http://schemas.microsoft.com/office/drawing/2014/main" id="{C7C5E848-F2AB-4666-B0C5-57ABCBD4233F}"/>
                  </a:ext>
                </a:extLst>
              </p:cNvPr>
              <p:cNvSpPr/>
              <p:nvPr/>
            </p:nvSpPr>
            <p:spPr bwMode="auto">
              <a:xfrm>
                <a:off x="203200" y="2903538"/>
                <a:ext cx="34925" cy="50800"/>
              </a:xfrm>
              <a:custGeom>
                <a:avLst/>
                <a:gdLst>
                  <a:gd name="T0" fmla="*/ 11 w 11"/>
                  <a:gd name="T1" fmla="*/ 7 h 16"/>
                  <a:gd name="T2" fmla="*/ 7 w 11"/>
                  <a:gd name="T3" fmla="*/ 16 h 16"/>
                  <a:gd name="T4" fmla="*/ 0 w 11"/>
                  <a:gd name="T5" fmla="*/ 14 h 16"/>
                  <a:gd name="T6" fmla="*/ 11 w 11"/>
                  <a:gd name="T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6">
                    <a:moveTo>
                      <a:pt x="11" y="7"/>
                    </a:moveTo>
                    <a:cubicBezTo>
                      <a:pt x="11" y="11"/>
                      <a:pt x="8" y="13"/>
                      <a:pt x="7" y="16"/>
                    </a:cubicBezTo>
                    <a:cubicBezTo>
                      <a:pt x="4" y="16"/>
                      <a:pt x="3" y="14"/>
                      <a:pt x="0" y="14"/>
                    </a:cubicBezTo>
                    <a:cubicBezTo>
                      <a:pt x="2" y="7"/>
                      <a:pt x="6" y="0"/>
                      <a:pt x="11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17" name="ïṣḻiḑê">
                <a:extLst>
                  <a:ext uri="{FF2B5EF4-FFF2-40B4-BE49-F238E27FC236}">
                    <a16:creationId xmlns:a16="http://schemas.microsoft.com/office/drawing/2014/main" id="{5C6DD89D-FA78-4BB0-95F7-D0866FE3C6AF}"/>
                  </a:ext>
                </a:extLst>
              </p:cNvPr>
              <p:cNvSpPr/>
              <p:nvPr/>
            </p:nvSpPr>
            <p:spPr bwMode="auto">
              <a:xfrm>
                <a:off x="231775" y="2928938"/>
                <a:ext cx="93663" cy="73025"/>
              </a:xfrm>
              <a:custGeom>
                <a:avLst/>
                <a:gdLst>
                  <a:gd name="T0" fmla="*/ 30 w 30"/>
                  <a:gd name="T1" fmla="*/ 13 h 23"/>
                  <a:gd name="T2" fmla="*/ 25 w 30"/>
                  <a:gd name="T3" fmla="*/ 23 h 23"/>
                  <a:gd name="T4" fmla="*/ 0 w 30"/>
                  <a:gd name="T5" fmla="*/ 10 h 23"/>
                  <a:gd name="T6" fmla="*/ 6 w 30"/>
                  <a:gd name="T7" fmla="*/ 0 h 23"/>
                  <a:gd name="T8" fmla="*/ 30 w 30"/>
                  <a:gd name="T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3">
                    <a:moveTo>
                      <a:pt x="30" y="13"/>
                    </a:moveTo>
                    <a:cubicBezTo>
                      <a:pt x="29" y="17"/>
                      <a:pt x="27" y="20"/>
                      <a:pt x="25" y="23"/>
                    </a:cubicBezTo>
                    <a:cubicBezTo>
                      <a:pt x="16" y="19"/>
                      <a:pt x="9" y="14"/>
                      <a:pt x="0" y="10"/>
                    </a:cubicBezTo>
                    <a:cubicBezTo>
                      <a:pt x="2" y="7"/>
                      <a:pt x="4" y="3"/>
                      <a:pt x="6" y="0"/>
                    </a:cubicBezTo>
                    <a:cubicBezTo>
                      <a:pt x="14" y="5"/>
                      <a:pt x="22" y="9"/>
                      <a:pt x="30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18" name="íś1îḑê">
                <a:extLst>
                  <a:ext uri="{FF2B5EF4-FFF2-40B4-BE49-F238E27FC236}">
                    <a16:creationId xmlns:a16="http://schemas.microsoft.com/office/drawing/2014/main" id="{39052FB9-ACEB-4823-B9F1-2AED74A65452}"/>
                  </a:ext>
                </a:extLst>
              </p:cNvPr>
              <p:cNvSpPr/>
              <p:nvPr/>
            </p:nvSpPr>
            <p:spPr bwMode="auto">
              <a:xfrm>
                <a:off x="2011363" y="2973388"/>
                <a:ext cx="117475" cy="117475"/>
              </a:xfrm>
              <a:custGeom>
                <a:avLst/>
                <a:gdLst>
                  <a:gd name="T0" fmla="*/ 22 w 37"/>
                  <a:gd name="T1" fmla="*/ 35 h 37"/>
                  <a:gd name="T2" fmla="*/ 14 w 37"/>
                  <a:gd name="T3" fmla="*/ 17 h 37"/>
                  <a:gd name="T4" fmla="*/ 19 w 37"/>
                  <a:gd name="T5" fmla="*/ 37 h 37"/>
                  <a:gd name="T6" fmla="*/ 4 w 37"/>
                  <a:gd name="T7" fmla="*/ 13 h 37"/>
                  <a:gd name="T8" fmla="*/ 29 w 37"/>
                  <a:gd name="T9" fmla="*/ 8 h 37"/>
                  <a:gd name="T10" fmla="*/ 22 w 37"/>
                  <a:gd name="T11" fmla="*/ 35 h 37"/>
                  <a:gd name="T12" fmla="*/ 23 w 37"/>
                  <a:gd name="T13" fmla="*/ 23 h 37"/>
                  <a:gd name="T14" fmla="*/ 20 w 37"/>
                  <a:gd name="T15" fmla="*/ 14 h 37"/>
                  <a:gd name="T16" fmla="*/ 23 w 37"/>
                  <a:gd name="T17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7">
                    <a:moveTo>
                      <a:pt x="22" y="35"/>
                    </a:moveTo>
                    <a:cubicBezTo>
                      <a:pt x="20" y="29"/>
                      <a:pt x="17" y="23"/>
                      <a:pt x="14" y="17"/>
                    </a:cubicBezTo>
                    <a:cubicBezTo>
                      <a:pt x="6" y="24"/>
                      <a:pt x="20" y="28"/>
                      <a:pt x="19" y="37"/>
                    </a:cubicBezTo>
                    <a:cubicBezTo>
                      <a:pt x="9" y="36"/>
                      <a:pt x="0" y="24"/>
                      <a:pt x="4" y="13"/>
                    </a:cubicBezTo>
                    <a:cubicBezTo>
                      <a:pt x="7" y="3"/>
                      <a:pt x="22" y="0"/>
                      <a:pt x="29" y="8"/>
                    </a:cubicBezTo>
                    <a:cubicBezTo>
                      <a:pt x="37" y="17"/>
                      <a:pt x="36" y="33"/>
                      <a:pt x="22" y="35"/>
                    </a:cubicBezTo>
                    <a:close/>
                    <a:moveTo>
                      <a:pt x="23" y="23"/>
                    </a:moveTo>
                    <a:cubicBezTo>
                      <a:pt x="29" y="22"/>
                      <a:pt x="27" y="12"/>
                      <a:pt x="20" y="14"/>
                    </a:cubicBezTo>
                    <a:cubicBezTo>
                      <a:pt x="19" y="16"/>
                      <a:pt x="22" y="20"/>
                      <a:pt x="2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19" name="ïšlídé">
                <a:extLst>
                  <a:ext uri="{FF2B5EF4-FFF2-40B4-BE49-F238E27FC236}">
                    <a16:creationId xmlns:a16="http://schemas.microsoft.com/office/drawing/2014/main" id="{6F846DE2-F5E3-4A93-ACF1-C48003417932}"/>
                  </a:ext>
                </a:extLst>
              </p:cNvPr>
              <p:cNvSpPr/>
              <p:nvPr/>
            </p:nvSpPr>
            <p:spPr bwMode="auto">
              <a:xfrm>
                <a:off x="184150" y="2973388"/>
                <a:ext cx="115888" cy="133350"/>
              </a:xfrm>
              <a:custGeom>
                <a:avLst/>
                <a:gdLst>
                  <a:gd name="T0" fmla="*/ 37 w 37"/>
                  <a:gd name="T1" fmla="*/ 15 h 42"/>
                  <a:gd name="T2" fmla="*/ 33 w 37"/>
                  <a:gd name="T3" fmla="*/ 25 h 42"/>
                  <a:gd name="T4" fmla="*/ 15 w 37"/>
                  <a:gd name="T5" fmla="*/ 19 h 42"/>
                  <a:gd name="T6" fmla="*/ 30 w 37"/>
                  <a:gd name="T7" fmla="*/ 32 h 42"/>
                  <a:gd name="T8" fmla="*/ 26 w 37"/>
                  <a:gd name="T9" fmla="*/ 42 h 42"/>
                  <a:gd name="T10" fmla="*/ 0 w 37"/>
                  <a:gd name="T11" fmla="*/ 32 h 42"/>
                  <a:gd name="T12" fmla="*/ 4 w 37"/>
                  <a:gd name="T13" fmla="*/ 23 h 42"/>
                  <a:gd name="T14" fmla="*/ 7 w 37"/>
                  <a:gd name="T15" fmla="*/ 24 h 42"/>
                  <a:gd name="T16" fmla="*/ 6 w 37"/>
                  <a:gd name="T17" fmla="*/ 18 h 42"/>
                  <a:gd name="T18" fmla="*/ 37 w 37"/>
                  <a:gd name="T19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2">
                    <a:moveTo>
                      <a:pt x="37" y="15"/>
                    </a:moveTo>
                    <a:cubicBezTo>
                      <a:pt x="36" y="18"/>
                      <a:pt x="34" y="21"/>
                      <a:pt x="33" y="25"/>
                    </a:cubicBezTo>
                    <a:cubicBezTo>
                      <a:pt x="26" y="24"/>
                      <a:pt x="23" y="19"/>
                      <a:pt x="15" y="19"/>
                    </a:cubicBezTo>
                    <a:cubicBezTo>
                      <a:pt x="9" y="27"/>
                      <a:pt x="24" y="29"/>
                      <a:pt x="30" y="32"/>
                    </a:cubicBezTo>
                    <a:cubicBezTo>
                      <a:pt x="29" y="36"/>
                      <a:pt x="27" y="39"/>
                      <a:pt x="26" y="42"/>
                    </a:cubicBezTo>
                    <a:cubicBezTo>
                      <a:pt x="17" y="39"/>
                      <a:pt x="9" y="36"/>
                      <a:pt x="0" y="32"/>
                    </a:cubicBezTo>
                    <a:cubicBezTo>
                      <a:pt x="1" y="28"/>
                      <a:pt x="2" y="26"/>
                      <a:pt x="4" y="23"/>
                    </a:cubicBezTo>
                    <a:cubicBezTo>
                      <a:pt x="6" y="22"/>
                      <a:pt x="5" y="24"/>
                      <a:pt x="7" y="24"/>
                    </a:cubicBezTo>
                    <a:cubicBezTo>
                      <a:pt x="7" y="22"/>
                      <a:pt x="6" y="20"/>
                      <a:pt x="6" y="18"/>
                    </a:cubicBezTo>
                    <a:cubicBezTo>
                      <a:pt x="7" y="0"/>
                      <a:pt x="28" y="11"/>
                      <a:pt x="37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20" name="iṣļïḋè">
                <a:extLst>
                  <a:ext uri="{FF2B5EF4-FFF2-40B4-BE49-F238E27FC236}">
                    <a16:creationId xmlns:a16="http://schemas.microsoft.com/office/drawing/2014/main" id="{408B43DD-BF69-4A7E-B6A6-7311ADE4F606}"/>
                  </a:ext>
                </a:extLst>
              </p:cNvPr>
              <p:cNvSpPr/>
              <p:nvPr/>
            </p:nvSpPr>
            <p:spPr bwMode="auto">
              <a:xfrm>
                <a:off x="107950" y="3097213"/>
                <a:ext cx="146050" cy="136525"/>
              </a:xfrm>
              <a:custGeom>
                <a:avLst/>
                <a:gdLst>
                  <a:gd name="T0" fmla="*/ 0 w 46"/>
                  <a:gd name="T1" fmla="*/ 35 h 43"/>
                  <a:gd name="T2" fmla="*/ 4 w 46"/>
                  <a:gd name="T3" fmla="*/ 23 h 43"/>
                  <a:gd name="T4" fmla="*/ 35 w 46"/>
                  <a:gd name="T5" fmla="*/ 22 h 43"/>
                  <a:gd name="T6" fmla="*/ 7 w 46"/>
                  <a:gd name="T7" fmla="*/ 11 h 43"/>
                  <a:gd name="T8" fmla="*/ 10 w 46"/>
                  <a:gd name="T9" fmla="*/ 0 h 43"/>
                  <a:gd name="T10" fmla="*/ 45 w 46"/>
                  <a:gd name="T11" fmla="*/ 18 h 43"/>
                  <a:gd name="T12" fmla="*/ 30 w 46"/>
                  <a:gd name="T13" fmla="*/ 42 h 43"/>
                  <a:gd name="T14" fmla="*/ 0 w 46"/>
                  <a:gd name="T15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3">
                    <a:moveTo>
                      <a:pt x="0" y="35"/>
                    </a:moveTo>
                    <a:cubicBezTo>
                      <a:pt x="1" y="31"/>
                      <a:pt x="3" y="27"/>
                      <a:pt x="4" y="23"/>
                    </a:cubicBezTo>
                    <a:cubicBezTo>
                      <a:pt x="12" y="25"/>
                      <a:pt x="37" y="37"/>
                      <a:pt x="35" y="22"/>
                    </a:cubicBezTo>
                    <a:cubicBezTo>
                      <a:pt x="34" y="13"/>
                      <a:pt x="14" y="16"/>
                      <a:pt x="7" y="11"/>
                    </a:cubicBezTo>
                    <a:cubicBezTo>
                      <a:pt x="8" y="7"/>
                      <a:pt x="9" y="3"/>
                      <a:pt x="10" y="0"/>
                    </a:cubicBezTo>
                    <a:cubicBezTo>
                      <a:pt x="22" y="4"/>
                      <a:pt x="43" y="3"/>
                      <a:pt x="45" y="18"/>
                    </a:cubicBezTo>
                    <a:cubicBezTo>
                      <a:pt x="46" y="28"/>
                      <a:pt x="40" y="41"/>
                      <a:pt x="30" y="42"/>
                    </a:cubicBezTo>
                    <a:cubicBezTo>
                      <a:pt x="19" y="43"/>
                      <a:pt x="11" y="36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21" name="îśḷíḓé">
                <a:extLst>
                  <a:ext uri="{FF2B5EF4-FFF2-40B4-BE49-F238E27FC236}">
                    <a16:creationId xmlns:a16="http://schemas.microsoft.com/office/drawing/2014/main" id="{CC1ACE52-CE27-4442-BC11-630F84D0CBA2}"/>
                  </a:ext>
                </a:extLst>
              </p:cNvPr>
              <p:cNvSpPr/>
              <p:nvPr/>
            </p:nvSpPr>
            <p:spPr bwMode="auto">
              <a:xfrm>
                <a:off x="2046288" y="3081338"/>
                <a:ext cx="114300" cy="120650"/>
              </a:xfrm>
              <a:custGeom>
                <a:avLst/>
                <a:gdLst>
                  <a:gd name="T0" fmla="*/ 29 w 36"/>
                  <a:gd name="T1" fmla="*/ 35 h 38"/>
                  <a:gd name="T2" fmla="*/ 26 w 36"/>
                  <a:gd name="T3" fmla="*/ 27 h 38"/>
                  <a:gd name="T4" fmla="*/ 28 w 36"/>
                  <a:gd name="T5" fmla="*/ 21 h 38"/>
                  <a:gd name="T6" fmla="*/ 20 w 36"/>
                  <a:gd name="T7" fmla="*/ 28 h 38"/>
                  <a:gd name="T8" fmla="*/ 21 w 36"/>
                  <a:gd name="T9" fmla="*/ 38 h 38"/>
                  <a:gd name="T10" fmla="*/ 25 w 36"/>
                  <a:gd name="T11" fmla="*/ 5 h 38"/>
                  <a:gd name="T12" fmla="*/ 36 w 36"/>
                  <a:gd name="T13" fmla="*/ 29 h 38"/>
                  <a:gd name="T14" fmla="*/ 29 w 36"/>
                  <a:gd name="T15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8">
                    <a:moveTo>
                      <a:pt x="29" y="35"/>
                    </a:moveTo>
                    <a:cubicBezTo>
                      <a:pt x="29" y="30"/>
                      <a:pt x="26" y="30"/>
                      <a:pt x="26" y="27"/>
                    </a:cubicBezTo>
                    <a:cubicBezTo>
                      <a:pt x="26" y="25"/>
                      <a:pt x="28" y="23"/>
                      <a:pt x="28" y="21"/>
                    </a:cubicBezTo>
                    <a:cubicBezTo>
                      <a:pt x="25" y="7"/>
                      <a:pt x="3" y="25"/>
                      <a:pt x="20" y="28"/>
                    </a:cubicBezTo>
                    <a:cubicBezTo>
                      <a:pt x="20" y="32"/>
                      <a:pt x="22" y="36"/>
                      <a:pt x="21" y="38"/>
                    </a:cubicBezTo>
                    <a:cubicBezTo>
                      <a:pt x="0" y="37"/>
                      <a:pt x="1" y="0"/>
                      <a:pt x="25" y="5"/>
                    </a:cubicBezTo>
                    <a:cubicBezTo>
                      <a:pt x="33" y="7"/>
                      <a:pt x="36" y="17"/>
                      <a:pt x="36" y="29"/>
                    </a:cubicBezTo>
                    <a:cubicBezTo>
                      <a:pt x="34" y="31"/>
                      <a:pt x="33" y="34"/>
                      <a:pt x="29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22" name="îṡḷiďè">
                <a:extLst>
                  <a:ext uri="{FF2B5EF4-FFF2-40B4-BE49-F238E27FC236}">
                    <a16:creationId xmlns:a16="http://schemas.microsoft.com/office/drawing/2014/main" id="{9605E582-059A-4806-8487-B6E4FB7F0A80}"/>
                  </a:ext>
                </a:extLst>
              </p:cNvPr>
              <p:cNvSpPr/>
              <p:nvPr/>
            </p:nvSpPr>
            <p:spPr bwMode="auto">
              <a:xfrm>
                <a:off x="2084388" y="3201988"/>
                <a:ext cx="133350" cy="114300"/>
              </a:xfrm>
              <a:custGeom>
                <a:avLst/>
                <a:gdLst>
                  <a:gd name="T0" fmla="*/ 41 w 42"/>
                  <a:gd name="T1" fmla="*/ 10 h 36"/>
                  <a:gd name="T2" fmla="*/ 28 w 42"/>
                  <a:gd name="T3" fmla="*/ 12 h 36"/>
                  <a:gd name="T4" fmla="*/ 6 w 42"/>
                  <a:gd name="T5" fmla="*/ 36 h 36"/>
                  <a:gd name="T6" fmla="*/ 4 w 42"/>
                  <a:gd name="T7" fmla="*/ 25 h 36"/>
                  <a:gd name="T8" fmla="*/ 22 w 42"/>
                  <a:gd name="T9" fmla="*/ 16 h 36"/>
                  <a:gd name="T10" fmla="*/ 3 w 42"/>
                  <a:gd name="T11" fmla="*/ 17 h 36"/>
                  <a:gd name="T12" fmla="*/ 1 w 42"/>
                  <a:gd name="T13" fmla="*/ 6 h 36"/>
                  <a:gd name="T14" fmla="*/ 39 w 42"/>
                  <a:gd name="T15" fmla="*/ 0 h 36"/>
                  <a:gd name="T16" fmla="*/ 41 w 42"/>
                  <a:gd name="T17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36">
                    <a:moveTo>
                      <a:pt x="41" y="10"/>
                    </a:moveTo>
                    <a:cubicBezTo>
                      <a:pt x="37" y="11"/>
                      <a:pt x="33" y="12"/>
                      <a:pt x="28" y="12"/>
                    </a:cubicBezTo>
                    <a:cubicBezTo>
                      <a:pt x="42" y="28"/>
                      <a:pt x="22" y="35"/>
                      <a:pt x="6" y="36"/>
                    </a:cubicBezTo>
                    <a:cubicBezTo>
                      <a:pt x="6" y="32"/>
                      <a:pt x="4" y="29"/>
                      <a:pt x="4" y="25"/>
                    </a:cubicBezTo>
                    <a:cubicBezTo>
                      <a:pt x="11" y="23"/>
                      <a:pt x="25" y="25"/>
                      <a:pt x="22" y="16"/>
                    </a:cubicBezTo>
                    <a:cubicBezTo>
                      <a:pt x="18" y="12"/>
                      <a:pt x="9" y="17"/>
                      <a:pt x="3" y="17"/>
                    </a:cubicBezTo>
                    <a:cubicBezTo>
                      <a:pt x="2" y="14"/>
                      <a:pt x="0" y="9"/>
                      <a:pt x="1" y="6"/>
                    </a:cubicBezTo>
                    <a:cubicBezTo>
                      <a:pt x="14" y="5"/>
                      <a:pt x="27" y="0"/>
                      <a:pt x="39" y="0"/>
                    </a:cubicBezTo>
                    <a:cubicBezTo>
                      <a:pt x="39" y="4"/>
                      <a:pt x="40" y="6"/>
                      <a:pt x="41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23" name="îSľíḓé">
                <a:extLst>
                  <a:ext uri="{FF2B5EF4-FFF2-40B4-BE49-F238E27FC236}">
                    <a16:creationId xmlns:a16="http://schemas.microsoft.com/office/drawing/2014/main" id="{473584BA-8830-40C6-8874-4B56F6343654}"/>
                  </a:ext>
                </a:extLst>
              </p:cNvPr>
              <p:cNvSpPr/>
              <p:nvPr/>
            </p:nvSpPr>
            <p:spPr bwMode="auto">
              <a:xfrm>
                <a:off x="114300" y="3300413"/>
                <a:ext cx="101600" cy="111125"/>
              </a:xfrm>
              <a:custGeom>
                <a:avLst/>
                <a:gdLst>
                  <a:gd name="T0" fmla="*/ 32 w 32"/>
                  <a:gd name="T1" fmla="*/ 6 h 35"/>
                  <a:gd name="T2" fmla="*/ 31 w 32"/>
                  <a:gd name="T3" fmla="*/ 17 h 35"/>
                  <a:gd name="T4" fmla="*/ 11 w 32"/>
                  <a:gd name="T5" fmla="*/ 19 h 35"/>
                  <a:gd name="T6" fmla="*/ 31 w 32"/>
                  <a:gd name="T7" fmla="*/ 25 h 35"/>
                  <a:gd name="T8" fmla="*/ 30 w 32"/>
                  <a:gd name="T9" fmla="*/ 35 h 35"/>
                  <a:gd name="T10" fmla="*/ 2 w 32"/>
                  <a:gd name="T11" fmla="*/ 33 h 35"/>
                  <a:gd name="T12" fmla="*/ 6 w 32"/>
                  <a:gd name="T13" fmla="*/ 23 h 35"/>
                  <a:gd name="T14" fmla="*/ 3 w 32"/>
                  <a:gd name="T15" fmla="*/ 11 h 35"/>
                  <a:gd name="T16" fmla="*/ 32 w 32"/>
                  <a:gd name="T17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5">
                    <a:moveTo>
                      <a:pt x="32" y="6"/>
                    </a:moveTo>
                    <a:cubicBezTo>
                      <a:pt x="32" y="10"/>
                      <a:pt x="32" y="14"/>
                      <a:pt x="31" y="17"/>
                    </a:cubicBezTo>
                    <a:cubicBezTo>
                      <a:pt x="24" y="17"/>
                      <a:pt x="11" y="12"/>
                      <a:pt x="11" y="19"/>
                    </a:cubicBezTo>
                    <a:cubicBezTo>
                      <a:pt x="11" y="26"/>
                      <a:pt x="24" y="22"/>
                      <a:pt x="31" y="25"/>
                    </a:cubicBezTo>
                    <a:cubicBezTo>
                      <a:pt x="30" y="28"/>
                      <a:pt x="31" y="33"/>
                      <a:pt x="30" y="35"/>
                    </a:cubicBezTo>
                    <a:cubicBezTo>
                      <a:pt x="20" y="35"/>
                      <a:pt x="11" y="34"/>
                      <a:pt x="2" y="33"/>
                    </a:cubicBezTo>
                    <a:cubicBezTo>
                      <a:pt x="3" y="29"/>
                      <a:pt x="0" y="22"/>
                      <a:pt x="6" y="23"/>
                    </a:cubicBezTo>
                    <a:cubicBezTo>
                      <a:pt x="4" y="19"/>
                      <a:pt x="2" y="15"/>
                      <a:pt x="3" y="11"/>
                    </a:cubicBezTo>
                    <a:cubicBezTo>
                      <a:pt x="5" y="0"/>
                      <a:pt x="22" y="5"/>
                      <a:pt x="3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24" name="ï$ḻiḑé">
                <a:extLst>
                  <a:ext uri="{FF2B5EF4-FFF2-40B4-BE49-F238E27FC236}">
                    <a16:creationId xmlns:a16="http://schemas.microsoft.com/office/drawing/2014/main" id="{CB34B59D-3E8E-4CC6-BB28-487C489AFD5A}"/>
                  </a:ext>
                </a:extLst>
              </p:cNvPr>
              <p:cNvSpPr/>
              <p:nvPr/>
            </p:nvSpPr>
            <p:spPr bwMode="auto">
              <a:xfrm>
                <a:off x="2103438" y="3328988"/>
                <a:ext cx="101600" cy="101600"/>
              </a:xfrm>
              <a:custGeom>
                <a:avLst/>
                <a:gdLst>
                  <a:gd name="T0" fmla="*/ 28 w 32"/>
                  <a:gd name="T1" fmla="*/ 0 h 32"/>
                  <a:gd name="T2" fmla="*/ 25 w 32"/>
                  <a:gd name="T3" fmla="*/ 10 h 32"/>
                  <a:gd name="T4" fmla="*/ 30 w 32"/>
                  <a:gd name="T5" fmla="*/ 24 h 32"/>
                  <a:gd name="T6" fmla="*/ 3 w 32"/>
                  <a:gd name="T7" fmla="*/ 32 h 32"/>
                  <a:gd name="T8" fmla="*/ 1 w 32"/>
                  <a:gd name="T9" fmla="*/ 21 h 32"/>
                  <a:gd name="T10" fmla="*/ 21 w 32"/>
                  <a:gd name="T11" fmla="*/ 15 h 32"/>
                  <a:gd name="T12" fmla="*/ 1 w 32"/>
                  <a:gd name="T13" fmla="*/ 13 h 32"/>
                  <a:gd name="T14" fmla="*/ 0 w 32"/>
                  <a:gd name="T15" fmla="*/ 2 h 32"/>
                  <a:gd name="T16" fmla="*/ 28 w 3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28" y="0"/>
                    </a:moveTo>
                    <a:cubicBezTo>
                      <a:pt x="27" y="4"/>
                      <a:pt x="32" y="11"/>
                      <a:pt x="25" y="10"/>
                    </a:cubicBezTo>
                    <a:cubicBezTo>
                      <a:pt x="28" y="14"/>
                      <a:pt x="31" y="17"/>
                      <a:pt x="30" y="24"/>
                    </a:cubicBezTo>
                    <a:cubicBezTo>
                      <a:pt x="26" y="32"/>
                      <a:pt x="12" y="30"/>
                      <a:pt x="3" y="32"/>
                    </a:cubicBezTo>
                    <a:cubicBezTo>
                      <a:pt x="2" y="29"/>
                      <a:pt x="2" y="24"/>
                      <a:pt x="1" y="21"/>
                    </a:cubicBezTo>
                    <a:cubicBezTo>
                      <a:pt x="7" y="18"/>
                      <a:pt x="22" y="23"/>
                      <a:pt x="21" y="15"/>
                    </a:cubicBezTo>
                    <a:cubicBezTo>
                      <a:pt x="20" y="8"/>
                      <a:pt x="8" y="14"/>
                      <a:pt x="1" y="13"/>
                    </a:cubicBezTo>
                    <a:cubicBezTo>
                      <a:pt x="1" y="9"/>
                      <a:pt x="0" y="6"/>
                      <a:pt x="0" y="2"/>
                    </a:cubicBezTo>
                    <a:cubicBezTo>
                      <a:pt x="9" y="1"/>
                      <a:pt x="18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25" name="ïŝḷîḑè">
                <a:extLst>
                  <a:ext uri="{FF2B5EF4-FFF2-40B4-BE49-F238E27FC236}">
                    <a16:creationId xmlns:a16="http://schemas.microsoft.com/office/drawing/2014/main" id="{36373B3F-DD70-4CFF-8E58-A4804E147686}"/>
                  </a:ext>
                </a:extLst>
              </p:cNvPr>
              <p:cNvSpPr/>
              <p:nvPr/>
            </p:nvSpPr>
            <p:spPr bwMode="auto">
              <a:xfrm>
                <a:off x="88900" y="3430588"/>
                <a:ext cx="25400" cy="41275"/>
              </a:xfrm>
              <a:custGeom>
                <a:avLst/>
                <a:gdLst>
                  <a:gd name="T0" fmla="*/ 7 w 8"/>
                  <a:gd name="T1" fmla="*/ 1 h 13"/>
                  <a:gd name="T2" fmla="*/ 8 w 8"/>
                  <a:gd name="T3" fmla="*/ 11 h 13"/>
                  <a:gd name="T4" fmla="*/ 0 w 8"/>
                  <a:gd name="T5" fmla="*/ 12 h 13"/>
                  <a:gd name="T6" fmla="*/ 0 w 8"/>
                  <a:gd name="T7" fmla="*/ 2 h 13"/>
                  <a:gd name="T8" fmla="*/ 7 w 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7" y="1"/>
                    </a:moveTo>
                    <a:cubicBezTo>
                      <a:pt x="7" y="6"/>
                      <a:pt x="7" y="6"/>
                      <a:pt x="8" y="11"/>
                    </a:cubicBezTo>
                    <a:cubicBezTo>
                      <a:pt x="6" y="13"/>
                      <a:pt x="2" y="12"/>
                      <a:pt x="0" y="12"/>
                    </a:cubicBezTo>
                    <a:cubicBezTo>
                      <a:pt x="0" y="9"/>
                      <a:pt x="0" y="5"/>
                      <a:pt x="0" y="2"/>
                    </a:cubicBezTo>
                    <a:cubicBezTo>
                      <a:pt x="1" y="0"/>
                      <a:pt x="5" y="1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26" name="îSľíḍè">
                <a:extLst>
                  <a:ext uri="{FF2B5EF4-FFF2-40B4-BE49-F238E27FC236}">
                    <a16:creationId xmlns:a16="http://schemas.microsoft.com/office/drawing/2014/main" id="{B76327E0-4338-44AB-9C33-C1ED005A2D67}"/>
                  </a:ext>
                </a:extLst>
              </p:cNvPr>
              <p:cNvSpPr/>
              <p:nvPr/>
            </p:nvSpPr>
            <p:spPr bwMode="auto">
              <a:xfrm>
                <a:off x="117475" y="3433763"/>
                <a:ext cx="92075" cy="34925"/>
              </a:xfrm>
              <a:custGeom>
                <a:avLst/>
                <a:gdLst>
                  <a:gd name="T0" fmla="*/ 29 w 29"/>
                  <a:gd name="T1" fmla="*/ 0 h 11"/>
                  <a:gd name="T2" fmla="*/ 29 w 29"/>
                  <a:gd name="T3" fmla="*/ 10 h 11"/>
                  <a:gd name="T4" fmla="*/ 1 w 29"/>
                  <a:gd name="T5" fmla="*/ 11 h 11"/>
                  <a:gd name="T6" fmla="*/ 2 w 29"/>
                  <a:gd name="T7" fmla="*/ 0 h 11"/>
                  <a:gd name="T8" fmla="*/ 29 w 2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1">
                    <a:moveTo>
                      <a:pt x="29" y="0"/>
                    </a:moveTo>
                    <a:cubicBezTo>
                      <a:pt x="29" y="3"/>
                      <a:pt x="29" y="7"/>
                      <a:pt x="29" y="10"/>
                    </a:cubicBezTo>
                    <a:cubicBezTo>
                      <a:pt x="21" y="11"/>
                      <a:pt x="11" y="11"/>
                      <a:pt x="1" y="11"/>
                    </a:cubicBezTo>
                    <a:cubicBezTo>
                      <a:pt x="2" y="7"/>
                      <a:pt x="0" y="2"/>
                      <a:pt x="2" y="0"/>
                    </a:cubicBezTo>
                    <a:cubicBezTo>
                      <a:pt x="11" y="0"/>
                      <a:pt x="20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27" name="işļíḋe">
                <a:extLst>
                  <a:ext uri="{FF2B5EF4-FFF2-40B4-BE49-F238E27FC236}">
                    <a16:creationId xmlns:a16="http://schemas.microsoft.com/office/drawing/2014/main" id="{BAE9F5C5-C306-47BC-A5BB-4DBC42043D95}"/>
                  </a:ext>
                </a:extLst>
              </p:cNvPr>
              <p:cNvSpPr/>
              <p:nvPr/>
            </p:nvSpPr>
            <p:spPr bwMode="auto">
              <a:xfrm>
                <a:off x="2087563" y="3436938"/>
                <a:ext cx="133350" cy="127000"/>
              </a:xfrm>
              <a:custGeom>
                <a:avLst/>
                <a:gdLst>
                  <a:gd name="T0" fmla="*/ 25 w 42"/>
                  <a:gd name="T1" fmla="*/ 35 h 40"/>
                  <a:gd name="T2" fmla="*/ 17 w 42"/>
                  <a:gd name="T3" fmla="*/ 3 h 40"/>
                  <a:gd name="T4" fmla="*/ 25 w 42"/>
                  <a:gd name="T5" fmla="*/ 35 h 40"/>
                  <a:gd name="T6" fmla="*/ 13 w 42"/>
                  <a:gd name="T7" fmla="*/ 20 h 40"/>
                  <a:gd name="T8" fmla="*/ 27 w 42"/>
                  <a:gd name="T9" fmla="*/ 22 h 40"/>
                  <a:gd name="T10" fmla="*/ 27 w 42"/>
                  <a:gd name="T11" fmla="*/ 17 h 40"/>
                  <a:gd name="T12" fmla="*/ 13 w 42"/>
                  <a:gd name="T13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0">
                    <a:moveTo>
                      <a:pt x="25" y="35"/>
                    </a:moveTo>
                    <a:cubicBezTo>
                      <a:pt x="0" y="40"/>
                      <a:pt x="0" y="6"/>
                      <a:pt x="17" y="3"/>
                    </a:cubicBezTo>
                    <a:cubicBezTo>
                      <a:pt x="34" y="0"/>
                      <a:pt x="42" y="26"/>
                      <a:pt x="25" y="35"/>
                    </a:cubicBezTo>
                    <a:close/>
                    <a:moveTo>
                      <a:pt x="13" y="20"/>
                    </a:moveTo>
                    <a:cubicBezTo>
                      <a:pt x="14" y="25"/>
                      <a:pt x="23" y="25"/>
                      <a:pt x="27" y="22"/>
                    </a:cubicBezTo>
                    <a:cubicBezTo>
                      <a:pt x="27" y="20"/>
                      <a:pt x="27" y="18"/>
                      <a:pt x="27" y="17"/>
                    </a:cubicBezTo>
                    <a:cubicBezTo>
                      <a:pt x="22" y="12"/>
                      <a:pt x="12" y="13"/>
                      <a:pt x="13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28" name="ïš1iďe">
                <a:extLst>
                  <a:ext uri="{FF2B5EF4-FFF2-40B4-BE49-F238E27FC236}">
                    <a16:creationId xmlns:a16="http://schemas.microsoft.com/office/drawing/2014/main" id="{9BF7896A-3DC2-47AA-911C-D3C04E50ED50}"/>
                  </a:ext>
                </a:extLst>
              </p:cNvPr>
              <p:cNvSpPr/>
              <p:nvPr/>
            </p:nvSpPr>
            <p:spPr bwMode="auto">
              <a:xfrm>
                <a:off x="120650" y="3462338"/>
                <a:ext cx="149225" cy="79375"/>
              </a:xfrm>
              <a:custGeom>
                <a:avLst/>
                <a:gdLst>
                  <a:gd name="T0" fmla="*/ 40 w 47"/>
                  <a:gd name="T1" fmla="*/ 25 h 25"/>
                  <a:gd name="T2" fmla="*/ 32 w 47"/>
                  <a:gd name="T3" fmla="*/ 20 h 25"/>
                  <a:gd name="T4" fmla="*/ 1 w 47"/>
                  <a:gd name="T5" fmla="*/ 21 h 25"/>
                  <a:gd name="T6" fmla="*/ 1 w 47"/>
                  <a:gd name="T7" fmla="*/ 10 h 25"/>
                  <a:gd name="T8" fmla="*/ 40 w 47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5">
                    <a:moveTo>
                      <a:pt x="40" y="25"/>
                    </a:moveTo>
                    <a:cubicBezTo>
                      <a:pt x="36" y="25"/>
                      <a:pt x="31" y="24"/>
                      <a:pt x="32" y="20"/>
                    </a:cubicBezTo>
                    <a:cubicBezTo>
                      <a:pt x="23" y="19"/>
                      <a:pt x="12" y="21"/>
                      <a:pt x="1" y="21"/>
                    </a:cubicBezTo>
                    <a:cubicBezTo>
                      <a:pt x="2" y="17"/>
                      <a:pt x="0" y="15"/>
                      <a:pt x="1" y="10"/>
                    </a:cubicBezTo>
                    <a:cubicBezTo>
                      <a:pt x="16" y="10"/>
                      <a:pt x="47" y="0"/>
                      <a:pt x="40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29" name="íṧḷïďe">
                <a:extLst>
                  <a:ext uri="{FF2B5EF4-FFF2-40B4-BE49-F238E27FC236}">
                    <a16:creationId xmlns:a16="http://schemas.microsoft.com/office/drawing/2014/main" id="{69042350-F575-49A5-B3F9-6530E6E1E079}"/>
                  </a:ext>
                </a:extLst>
              </p:cNvPr>
              <p:cNvSpPr/>
              <p:nvPr/>
            </p:nvSpPr>
            <p:spPr bwMode="auto">
              <a:xfrm>
                <a:off x="88900" y="3494088"/>
                <a:ext cx="28575" cy="38100"/>
              </a:xfrm>
              <a:custGeom>
                <a:avLst/>
                <a:gdLst>
                  <a:gd name="T0" fmla="*/ 8 w 9"/>
                  <a:gd name="T1" fmla="*/ 0 h 12"/>
                  <a:gd name="T2" fmla="*/ 9 w 9"/>
                  <a:gd name="T3" fmla="*/ 11 h 12"/>
                  <a:gd name="T4" fmla="*/ 1 w 9"/>
                  <a:gd name="T5" fmla="*/ 12 h 12"/>
                  <a:gd name="T6" fmla="*/ 0 w 9"/>
                  <a:gd name="T7" fmla="*/ 1 h 12"/>
                  <a:gd name="T8" fmla="*/ 8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0"/>
                    </a:moveTo>
                    <a:cubicBezTo>
                      <a:pt x="8" y="4"/>
                      <a:pt x="8" y="8"/>
                      <a:pt x="9" y="11"/>
                    </a:cubicBezTo>
                    <a:cubicBezTo>
                      <a:pt x="7" y="12"/>
                      <a:pt x="2" y="12"/>
                      <a:pt x="1" y="12"/>
                    </a:cubicBezTo>
                    <a:cubicBezTo>
                      <a:pt x="2" y="7"/>
                      <a:pt x="0" y="5"/>
                      <a:pt x="0" y="1"/>
                    </a:cubicBezTo>
                    <a:cubicBezTo>
                      <a:pt x="2" y="0"/>
                      <a:pt x="6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30" name="íṥḷíḑê">
                <a:extLst>
                  <a:ext uri="{FF2B5EF4-FFF2-40B4-BE49-F238E27FC236}">
                    <a16:creationId xmlns:a16="http://schemas.microsoft.com/office/drawing/2014/main" id="{AA8F6422-E4B6-49D8-9B85-9816872CA931}"/>
                  </a:ext>
                </a:extLst>
              </p:cNvPr>
              <p:cNvSpPr/>
              <p:nvPr/>
            </p:nvSpPr>
            <p:spPr bwMode="auto">
              <a:xfrm>
                <a:off x="127000" y="3541713"/>
                <a:ext cx="104775" cy="107950"/>
              </a:xfrm>
              <a:custGeom>
                <a:avLst/>
                <a:gdLst>
                  <a:gd name="T0" fmla="*/ 27 w 33"/>
                  <a:gd name="T1" fmla="*/ 0 h 34"/>
                  <a:gd name="T2" fmla="*/ 30 w 33"/>
                  <a:gd name="T3" fmla="*/ 12 h 34"/>
                  <a:gd name="T4" fmla="*/ 11 w 33"/>
                  <a:gd name="T5" fmla="*/ 17 h 34"/>
                  <a:gd name="T6" fmla="*/ 31 w 33"/>
                  <a:gd name="T7" fmla="*/ 19 h 34"/>
                  <a:gd name="T8" fmla="*/ 33 w 33"/>
                  <a:gd name="T9" fmla="*/ 30 h 34"/>
                  <a:gd name="T10" fmla="*/ 5 w 33"/>
                  <a:gd name="T11" fmla="*/ 34 h 34"/>
                  <a:gd name="T12" fmla="*/ 3 w 33"/>
                  <a:gd name="T13" fmla="*/ 25 h 34"/>
                  <a:gd name="T14" fmla="*/ 7 w 33"/>
                  <a:gd name="T15" fmla="*/ 24 h 34"/>
                  <a:gd name="T16" fmla="*/ 1 w 33"/>
                  <a:gd name="T17" fmla="*/ 12 h 34"/>
                  <a:gd name="T18" fmla="*/ 27 w 33"/>
                  <a:gd name="T1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4">
                    <a:moveTo>
                      <a:pt x="27" y="0"/>
                    </a:moveTo>
                    <a:cubicBezTo>
                      <a:pt x="29" y="3"/>
                      <a:pt x="29" y="8"/>
                      <a:pt x="30" y="12"/>
                    </a:cubicBezTo>
                    <a:cubicBezTo>
                      <a:pt x="24" y="14"/>
                      <a:pt x="14" y="12"/>
                      <a:pt x="11" y="17"/>
                    </a:cubicBezTo>
                    <a:cubicBezTo>
                      <a:pt x="11" y="27"/>
                      <a:pt x="24" y="19"/>
                      <a:pt x="31" y="19"/>
                    </a:cubicBezTo>
                    <a:cubicBezTo>
                      <a:pt x="32" y="23"/>
                      <a:pt x="32" y="26"/>
                      <a:pt x="33" y="30"/>
                    </a:cubicBezTo>
                    <a:cubicBezTo>
                      <a:pt x="24" y="31"/>
                      <a:pt x="15" y="34"/>
                      <a:pt x="5" y="34"/>
                    </a:cubicBezTo>
                    <a:cubicBezTo>
                      <a:pt x="4" y="32"/>
                      <a:pt x="4" y="28"/>
                      <a:pt x="3" y="25"/>
                    </a:cubicBezTo>
                    <a:cubicBezTo>
                      <a:pt x="5" y="25"/>
                      <a:pt x="5" y="24"/>
                      <a:pt x="7" y="24"/>
                    </a:cubicBezTo>
                    <a:cubicBezTo>
                      <a:pt x="3" y="20"/>
                      <a:pt x="0" y="17"/>
                      <a:pt x="1" y="12"/>
                    </a:cubicBezTo>
                    <a:cubicBezTo>
                      <a:pt x="2" y="2"/>
                      <a:pt x="18" y="4"/>
                      <a:pt x="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31" name="ïṧḻíḑê">
                <a:extLst>
                  <a:ext uri="{FF2B5EF4-FFF2-40B4-BE49-F238E27FC236}">
                    <a16:creationId xmlns:a16="http://schemas.microsoft.com/office/drawing/2014/main" id="{496C2A51-67E2-4478-8963-676E3948F2CA}"/>
                  </a:ext>
                </a:extLst>
              </p:cNvPr>
              <p:cNvSpPr/>
              <p:nvPr/>
            </p:nvSpPr>
            <p:spPr bwMode="auto">
              <a:xfrm>
                <a:off x="2093913" y="3560763"/>
                <a:ext cx="127000" cy="57150"/>
              </a:xfrm>
              <a:custGeom>
                <a:avLst/>
                <a:gdLst>
                  <a:gd name="T0" fmla="*/ 2 w 40"/>
                  <a:gd name="T1" fmla="*/ 0 h 18"/>
                  <a:gd name="T2" fmla="*/ 40 w 40"/>
                  <a:gd name="T3" fmla="*/ 7 h 18"/>
                  <a:gd name="T4" fmla="*/ 38 w 40"/>
                  <a:gd name="T5" fmla="*/ 18 h 18"/>
                  <a:gd name="T6" fmla="*/ 0 w 40"/>
                  <a:gd name="T7" fmla="*/ 11 h 18"/>
                  <a:gd name="T8" fmla="*/ 2 w 4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15" y="2"/>
                      <a:pt x="27" y="5"/>
                      <a:pt x="40" y="7"/>
                    </a:cubicBezTo>
                    <a:cubicBezTo>
                      <a:pt x="40" y="11"/>
                      <a:pt x="39" y="14"/>
                      <a:pt x="38" y="18"/>
                    </a:cubicBezTo>
                    <a:cubicBezTo>
                      <a:pt x="26" y="16"/>
                      <a:pt x="13" y="13"/>
                      <a:pt x="0" y="11"/>
                    </a:cubicBezTo>
                    <a:cubicBezTo>
                      <a:pt x="1" y="8"/>
                      <a:pt x="1" y="4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32" name="ïsḷiḋê">
                <a:extLst>
                  <a:ext uri="{FF2B5EF4-FFF2-40B4-BE49-F238E27FC236}">
                    <a16:creationId xmlns:a16="http://schemas.microsoft.com/office/drawing/2014/main" id="{27CD0271-7021-4267-A6E9-03F5324039CD}"/>
                  </a:ext>
                </a:extLst>
              </p:cNvPr>
              <p:cNvSpPr/>
              <p:nvPr/>
            </p:nvSpPr>
            <p:spPr bwMode="auto">
              <a:xfrm>
                <a:off x="2055813" y="3617913"/>
                <a:ext cx="130175" cy="117475"/>
              </a:xfrm>
              <a:custGeom>
                <a:avLst/>
                <a:gdLst>
                  <a:gd name="T0" fmla="*/ 21 w 41"/>
                  <a:gd name="T1" fmla="*/ 1 h 37"/>
                  <a:gd name="T2" fmla="*/ 25 w 41"/>
                  <a:gd name="T3" fmla="*/ 33 h 37"/>
                  <a:gd name="T4" fmla="*/ 21 w 41"/>
                  <a:gd name="T5" fmla="*/ 1 h 37"/>
                  <a:gd name="T6" fmla="*/ 14 w 41"/>
                  <a:gd name="T7" fmla="*/ 18 h 37"/>
                  <a:gd name="T8" fmla="*/ 28 w 41"/>
                  <a:gd name="T9" fmla="*/ 20 h 37"/>
                  <a:gd name="T10" fmla="*/ 28 w 41"/>
                  <a:gd name="T11" fmla="*/ 15 h 37"/>
                  <a:gd name="T12" fmla="*/ 14 w 41"/>
                  <a:gd name="T1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7">
                    <a:moveTo>
                      <a:pt x="21" y="1"/>
                    </a:moveTo>
                    <a:cubicBezTo>
                      <a:pt x="39" y="0"/>
                      <a:pt x="41" y="30"/>
                      <a:pt x="25" y="33"/>
                    </a:cubicBezTo>
                    <a:cubicBezTo>
                      <a:pt x="3" y="37"/>
                      <a:pt x="0" y="3"/>
                      <a:pt x="21" y="1"/>
                    </a:cubicBezTo>
                    <a:close/>
                    <a:moveTo>
                      <a:pt x="14" y="18"/>
                    </a:moveTo>
                    <a:cubicBezTo>
                      <a:pt x="15" y="22"/>
                      <a:pt x="24" y="24"/>
                      <a:pt x="28" y="20"/>
                    </a:cubicBezTo>
                    <a:cubicBezTo>
                      <a:pt x="28" y="18"/>
                      <a:pt x="28" y="17"/>
                      <a:pt x="28" y="15"/>
                    </a:cubicBezTo>
                    <a:cubicBezTo>
                      <a:pt x="24" y="10"/>
                      <a:pt x="13" y="11"/>
                      <a:pt x="1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33" name="ïṥḻîdé">
                <a:extLst>
                  <a:ext uri="{FF2B5EF4-FFF2-40B4-BE49-F238E27FC236}">
                    <a16:creationId xmlns:a16="http://schemas.microsoft.com/office/drawing/2014/main" id="{9D694E6F-1F1E-401C-B571-5989C3148D62}"/>
                  </a:ext>
                </a:extLst>
              </p:cNvPr>
              <p:cNvSpPr/>
              <p:nvPr/>
            </p:nvSpPr>
            <p:spPr bwMode="auto">
              <a:xfrm>
                <a:off x="155575" y="3649663"/>
                <a:ext cx="111125" cy="117475"/>
              </a:xfrm>
              <a:custGeom>
                <a:avLst/>
                <a:gdLst>
                  <a:gd name="T0" fmla="*/ 24 w 35"/>
                  <a:gd name="T1" fmla="*/ 0 h 37"/>
                  <a:gd name="T2" fmla="*/ 25 w 35"/>
                  <a:gd name="T3" fmla="*/ 12 h 37"/>
                  <a:gd name="T4" fmla="*/ 21 w 35"/>
                  <a:gd name="T5" fmla="*/ 34 h 37"/>
                  <a:gd name="T6" fmla="*/ 9 w 35"/>
                  <a:gd name="T7" fmla="*/ 17 h 37"/>
                  <a:gd name="T8" fmla="*/ 13 w 35"/>
                  <a:gd name="T9" fmla="*/ 26 h 37"/>
                  <a:gd name="T10" fmla="*/ 14 w 35"/>
                  <a:gd name="T11" fmla="*/ 36 h 37"/>
                  <a:gd name="T12" fmla="*/ 0 w 35"/>
                  <a:gd name="T13" fmla="*/ 12 h 37"/>
                  <a:gd name="T14" fmla="*/ 24 w 35"/>
                  <a:gd name="T15" fmla="*/ 0 h 37"/>
                  <a:gd name="T16" fmla="*/ 16 w 35"/>
                  <a:gd name="T17" fmla="*/ 15 h 37"/>
                  <a:gd name="T18" fmla="*/ 24 w 35"/>
                  <a:gd name="T19" fmla="*/ 23 h 37"/>
                  <a:gd name="T20" fmla="*/ 16 w 35"/>
                  <a:gd name="T21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37">
                    <a:moveTo>
                      <a:pt x="24" y="0"/>
                    </a:moveTo>
                    <a:cubicBezTo>
                      <a:pt x="26" y="4"/>
                      <a:pt x="29" y="11"/>
                      <a:pt x="25" y="12"/>
                    </a:cubicBezTo>
                    <a:cubicBezTo>
                      <a:pt x="34" y="16"/>
                      <a:pt x="35" y="37"/>
                      <a:pt x="21" y="34"/>
                    </a:cubicBezTo>
                    <a:cubicBezTo>
                      <a:pt x="15" y="32"/>
                      <a:pt x="15" y="21"/>
                      <a:pt x="9" y="17"/>
                    </a:cubicBezTo>
                    <a:cubicBezTo>
                      <a:pt x="5" y="20"/>
                      <a:pt x="10" y="26"/>
                      <a:pt x="13" y="26"/>
                    </a:cubicBezTo>
                    <a:cubicBezTo>
                      <a:pt x="13" y="30"/>
                      <a:pt x="13" y="33"/>
                      <a:pt x="14" y="36"/>
                    </a:cubicBezTo>
                    <a:cubicBezTo>
                      <a:pt x="2" y="36"/>
                      <a:pt x="1" y="24"/>
                      <a:pt x="0" y="12"/>
                    </a:cubicBezTo>
                    <a:cubicBezTo>
                      <a:pt x="5" y="4"/>
                      <a:pt x="18" y="6"/>
                      <a:pt x="24" y="0"/>
                    </a:cubicBezTo>
                    <a:close/>
                    <a:moveTo>
                      <a:pt x="16" y="15"/>
                    </a:moveTo>
                    <a:cubicBezTo>
                      <a:pt x="18" y="18"/>
                      <a:pt x="18" y="24"/>
                      <a:pt x="24" y="23"/>
                    </a:cubicBezTo>
                    <a:cubicBezTo>
                      <a:pt x="26" y="18"/>
                      <a:pt x="21" y="13"/>
                      <a:pt x="16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34" name="îṧḷîḍé">
                <a:extLst>
                  <a:ext uri="{FF2B5EF4-FFF2-40B4-BE49-F238E27FC236}">
                    <a16:creationId xmlns:a16="http://schemas.microsoft.com/office/drawing/2014/main" id="{51517FF8-0EF4-45F8-9088-7718DE94A492}"/>
                  </a:ext>
                </a:extLst>
              </p:cNvPr>
              <p:cNvSpPr/>
              <p:nvPr/>
            </p:nvSpPr>
            <p:spPr bwMode="auto">
              <a:xfrm>
                <a:off x="2001838" y="3697288"/>
                <a:ext cx="184150" cy="149225"/>
              </a:xfrm>
              <a:custGeom>
                <a:avLst/>
                <a:gdLst>
                  <a:gd name="T0" fmla="*/ 19 w 58"/>
                  <a:gd name="T1" fmla="*/ 8 h 47"/>
                  <a:gd name="T2" fmla="*/ 16 w 58"/>
                  <a:gd name="T3" fmla="*/ 28 h 47"/>
                  <a:gd name="T4" fmla="*/ 18 w 58"/>
                  <a:gd name="T5" fmla="*/ 17 h 47"/>
                  <a:gd name="T6" fmla="*/ 36 w 58"/>
                  <a:gd name="T7" fmla="*/ 36 h 47"/>
                  <a:gd name="T8" fmla="*/ 39 w 58"/>
                  <a:gd name="T9" fmla="*/ 38 h 47"/>
                  <a:gd name="T10" fmla="*/ 35 w 58"/>
                  <a:gd name="T11" fmla="*/ 47 h 47"/>
                  <a:gd name="T12" fmla="*/ 2 w 58"/>
                  <a:gd name="T13" fmla="*/ 30 h 47"/>
                  <a:gd name="T14" fmla="*/ 19 w 58"/>
                  <a:gd name="T15" fmla="*/ 8 h 47"/>
                  <a:gd name="T16" fmla="*/ 34 w 58"/>
                  <a:gd name="T17" fmla="*/ 27 h 47"/>
                  <a:gd name="T18" fmla="*/ 25 w 58"/>
                  <a:gd name="T19" fmla="*/ 23 h 47"/>
                  <a:gd name="T20" fmla="*/ 34 w 58"/>
                  <a:gd name="T21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7">
                    <a:moveTo>
                      <a:pt x="19" y="8"/>
                    </a:moveTo>
                    <a:cubicBezTo>
                      <a:pt x="20" y="16"/>
                      <a:pt x="1" y="23"/>
                      <a:pt x="16" y="28"/>
                    </a:cubicBezTo>
                    <a:cubicBezTo>
                      <a:pt x="16" y="25"/>
                      <a:pt x="16" y="19"/>
                      <a:pt x="18" y="17"/>
                    </a:cubicBezTo>
                    <a:cubicBezTo>
                      <a:pt x="28" y="0"/>
                      <a:pt x="58" y="27"/>
                      <a:pt x="36" y="36"/>
                    </a:cubicBezTo>
                    <a:cubicBezTo>
                      <a:pt x="36" y="37"/>
                      <a:pt x="38" y="36"/>
                      <a:pt x="39" y="38"/>
                    </a:cubicBezTo>
                    <a:cubicBezTo>
                      <a:pt x="37" y="41"/>
                      <a:pt x="36" y="44"/>
                      <a:pt x="35" y="47"/>
                    </a:cubicBezTo>
                    <a:cubicBezTo>
                      <a:pt x="27" y="41"/>
                      <a:pt x="5" y="41"/>
                      <a:pt x="2" y="30"/>
                    </a:cubicBezTo>
                    <a:cubicBezTo>
                      <a:pt x="0" y="22"/>
                      <a:pt x="7" y="3"/>
                      <a:pt x="19" y="8"/>
                    </a:cubicBezTo>
                    <a:close/>
                    <a:moveTo>
                      <a:pt x="34" y="27"/>
                    </a:moveTo>
                    <a:cubicBezTo>
                      <a:pt x="33" y="24"/>
                      <a:pt x="27" y="22"/>
                      <a:pt x="25" y="23"/>
                    </a:cubicBezTo>
                    <a:cubicBezTo>
                      <a:pt x="14" y="29"/>
                      <a:pt x="37" y="39"/>
                      <a:pt x="3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35" name="îṥlíďê">
                <a:extLst>
                  <a:ext uri="{FF2B5EF4-FFF2-40B4-BE49-F238E27FC236}">
                    <a16:creationId xmlns:a16="http://schemas.microsoft.com/office/drawing/2014/main" id="{F1487112-C79C-4006-9C6E-01AB905C9537}"/>
                  </a:ext>
                </a:extLst>
              </p:cNvPr>
              <p:cNvSpPr/>
              <p:nvPr/>
            </p:nvSpPr>
            <p:spPr bwMode="auto">
              <a:xfrm>
                <a:off x="187325" y="3763963"/>
                <a:ext cx="92075" cy="66675"/>
              </a:xfrm>
              <a:custGeom>
                <a:avLst/>
                <a:gdLst>
                  <a:gd name="T0" fmla="*/ 29 w 29"/>
                  <a:gd name="T1" fmla="*/ 11 h 21"/>
                  <a:gd name="T2" fmla="*/ 5 w 29"/>
                  <a:gd name="T3" fmla="*/ 21 h 21"/>
                  <a:gd name="T4" fmla="*/ 0 w 29"/>
                  <a:gd name="T5" fmla="*/ 10 h 21"/>
                  <a:gd name="T6" fmla="*/ 25 w 29"/>
                  <a:gd name="T7" fmla="*/ 0 h 21"/>
                  <a:gd name="T8" fmla="*/ 29 w 29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1">
                    <a:moveTo>
                      <a:pt x="29" y="11"/>
                    </a:moveTo>
                    <a:cubicBezTo>
                      <a:pt x="21" y="14"/>
                      <a:pt x="12" y="17"/>
                      <a:pt x="5" y="21"/>
                    </a:cubicBezTo>
                    <a:cubicBezTo>
                      <a:pt x="2" y="18"/>
                      <a:pt x="1" y="14"/>
                      <a:pt x="0" y="10"/>
                    </a:cubicBezTo>
                    <a:cubicBezTo>
                      <a:pt x="8" y="7"/>
                      <a:pt x="17" y="4"/>
                      <a:pt x="25" y="0"/>
                    </a:cubicBezTo>
                    <a:cubicBezTo>
                      <a:pt x="27" y="3"/>
                      <a:pt x="29" y="7"/>
                      <a:pt x="2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36" name="îṧľîḑè">
                <a:extLst>
                  <a:ext uri="{FF2B5EF4-FFF2-40B4-BE49-F238E27FC236}">
                    <a16:creationId xmlns:a16="http://schemas.microsoft.com/office/drawing/2014/main" id="{B94BD4EB-AE1B-4865-9446-C05D17BFD946}"/>
                  </a:ext>
                </a:extLst>
              </p:cNvPr>
              <p:cNvSpPr/>
              <p:nvPr/>
            </p:nvSpPr>
            <p:spPr bwMode="auto">
              <a:xfrm>
                <a:off x="155575" y="3792538"/>
                <a:ext cx="34925" cy="47625"/>
              </a:xfrm>
              <a:custGeom>
                <a:avLst/>
                <a:gdLst>
                  <a:gd name="T0" fmla="*/ 11 w 11"/>
                  <a:gd name="T1" fmla="*/ 13 h 15"/>
                  <a:gd name="T2" fmla="*/ 4 w 11"/>
                  <a:gd name="T3" fmla="*/ 15 h 15"/>
                  <a:gd name="T4" fmla="*/ 0 w 11"/>
                  <a:gd name="T5" fmla="*/ 4 h 15"/>
                  <a:gd name="T6" fmla="*/ 11 w 11"/>
                  <a:gd name="T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11" y="13"/>
                    </a:moveTo>
                    <a:cubicBezTo>
                      <a:pt x="8" y="13"/>
                      <a:pt x="7" y="15"/>
                      <a:pt x="4" y="15"/>
                    </a:cubicBezTo>
                    <a:cubicBezTo>
                      <a:pt x="3" y="11"/>
                      <a:pt x="0" y="9"/>
                      <a:pt x="0" y="4"/>
                    </a:cubicBezTo>
                    <a:cubicBezTo>
                      <a:pt x="8" y="0"/>
                      <a:pt x="9" y="7"/>
                      <a:pt x="1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37" name="íṣlidê">
                <a:extLst>
                  <a:ext uri="{FF2B5EF4-FFF2-40B4-BE49-F238E27FC236}">
                    <a16:creationId xmlns:a16="http://schemas.microsoft.com/office/drawing/2014/main" id="{6EFB3429-725B-41EB-A903-250435F36CE5}"/>
                  </a:ext>
                </a:extLst>
              </p:cNvPr>
              <p:cNvSpPr/>
              <p:nvPr/>
            </p:nvSpPr>
            <p:spPr bwMode="auto">
              <a:xfrm>
                <a:off x="1966913" y="3805238"/>
                <a:ext cx="133350" cy="149225"/>
              </a:xfrm>
              <a:custGeom>
                <a:avLst/>
                <a:gdLst>
                  <a:gd name="T0" fmla="*/ 14 w 42"/>
                  <a:gd name="T1" fmla="*/ 6 h 47"/>
                  <a:gd name="T2" fmla="*/ 13 w 42"/>
                  <a:gd name="T3" fmla="*/ 17 h 47"/>
                  <a:gd name="T4" fmla="*/ 42 w 42"/>
                  <a:gd name="T5" fmla="*/ 19 h 47"/>
                  <a:gd name="T6" fmla="*/ 38 w 42"/>
                  <a:gd name="T7" fmla="*/ 28 h 47"/>
                  <a:gd name="T8" fmla="*/ 20 w 42"/>
                  <a:gd name="T9" fmla="*/ 26 h 47"/>
                  <a:gd name="T10" fmla="*/ 33 w 42"/>
                  <a:gd name="T11" fmla="*/ 40 h 47"/>
                  <a:gd name="T12" fmla="*/ 28 w 42"/>
                  <a:gd name="T13" fmla="*/ 47 h 47"/>
                  <a:gd name="T14" fmla="*/ 14 w 42"/>
                  <a:gd name="T15" fmla="*/ 34 h 47"/>
                  <a:gd name="T16" fmla="*/ 2 w 42"/>
                  <a:gd name="T17" fmla="*/ 19 h 47"/>
                  <a:gd name="T18" fmla="*/ 14 w 42"/>
                  <a:gd name="T1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7">
                    <a:moveTo>
                      <a:pt x="14" y="6"/>
                    </a:moveTo>
                    <a:cubicBezTo>
                      <a:pt x="13" y="9"/>
                      <a:pt x="9" y="13"/>
                      <a:pt x="13" y="17"/>
                    </a:cubicBezTo>
                    <a:cubicBezTo>
                      <a:pt x="23" y="17"/>
                      <a:pt x="33" y="18"/>
                      <a:pt x="42" y="19"/>
                    </a:cubicBezTo>
                    <a:cubicBezTo>
                      <a:pt x="42" y="23"/>
                      <a:pt x="40" y="25"/>
                      <a:pt x="38" y="28"/>
                    </a:cubicBezTo>
                    <a:cubicBezTo>
                      <a:pt x="33" y="29"/>
                      <a:pt x="26" y="27"/>
                      <a:pt x="20" y="26"/>
                    </a:cubicBezTo>
                    <a:cubicBezTo>
                      <a:pt x="23" y="31"/>
                      <a:pt x="30" y="34"/>
                      <a:pt x="33" y="40"/>
                    </a:cubicBezTo>
                    <a:cubicBezTo>
                      <a:pt x="30" y="42"/>
                      <a:pt x="30" y="45"/>
                      <a:pt x="28" y="47"/>
                    </a:cubicBezTo>
                    <a:cubicBezTo>
                      <a:pt x="24" y="44"/>
                      <a:pt x="19" y="39"/>
                      <a:pt x="14" y="34"/>
                    </a:cubicBezTo>
                    <a:cubicBezTo>
                      <a:pt x="10" y="29"/>
                      <a:pt x="3" y="23"/>
                      <a:pt x="2" y="19"/>
                    </a:cubicBezTo>
                    <a:cubicBezTo>
                      <a:pt x="0" y="11"/>
                      <a:pt x="5" y="0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38" name="í$ļïdè">
                <a:extLst>
                  <a:ext uri="{FF2B5EF4-FFF2-40B4-BE49-F238E27FC236}">
                    <a16:creationId xmlns:a16="http://schemas.microsoft.com/office/drawing/2014/main" id="{D950808C-62F5-4438-9E54-6C47B4E4BD94}"/>
                  </a:ext>
                </a:extLst>
              </p:cNvPr>
              <p:cNvSpPr/>
              <p:nvPr/>
            </p:nvSpPr>
            <p:spPr bwMode="auto">
              <a:xfrm>
                <a:off x="177800" y="3846513"/>
                <a:ext cx="141288" cy="123825"/>
              </a:xfrm>
              <a:custGeom>
                <a:avLst/>
                <a:gdLst>
                  <a:gd name="T0" fmla="*/ 45 w 45"/>
                  <a:gd name="T1" fmla="*/ 11 h 39"/>
                  <a:gd name="T2" fmla="*/ 20 w 45"/>
                  <a:gd name="T3" fmla="*/ 24 h 39"/>
                  <a:gd name="T4" fmla="*/ 25 w 45"/>
                  <a:gd name="T5" fmla="*/ 34 h 39"/>
                  <a:gd name="T6" fmla="*/ 17 w 45"/>
                  <a:gd name="T7" fmla="*/ 39 h 39"/>
                  <a:gd name="T8" fmla="*/ 0 w 45"/>
                  <a:gd name="T9" fmla="*/ 6 h 39"/>
                  <a:gd name="T10" fmla="*/ 9 w 45"/>
                  <a:gd name="T11" fmla="*/ 2 h 39"/>
                  <a:gd name="T12" fmla="*/ 14 w 45"/>
                  <a:gd name="T13" fmla="*/ 13 h 39"/>
                  <a:gd name="T14" fmla="*/ 40 w 45"/>
                  <a:gd name="T15" fmla="*/ 0 h 39"/>
                  <a:gd name="T16" fmla="*/ 45 w 45"/>
                  <a:gd name="T1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39">
                    <a:moveTo>
                      <a:pt x="45" y="11"/>
                    </a:moveTo>
                    <a:cubicBezTo>
                      <a:pt x="37" y="15"/>
                      <a:pt x="28" y="19"/>
                      <a:pt x="20" y="24"/>
                    </a:cubicBezTo>
                    <a:cubicBezTo>
                      <a:pt x="22" y="27"/>
                      <a:pt x="23" y="31"/>
                      <a:pt x="25" y="34"/>
                    </a:cubicBezTo>
                    <a:cubicBezTo>
                      <a:pt x="24" y="37"/>
                      <a:pt x="19" y="37"/>
                      <a:pt x="17" y="39"/>
                    </a:cubicBezTo>
                    <a:cubicBezTo>
                      <a:pt x="11" y="29"/>
                      <a:pt x="6" y="18"/>
                      <a:pt x="0" y="6"/>
                    </a:cubicBezTo>
                    <a:cubicBezTo>
                      <a:pt x="4" y="5"/>
                      <a:pt x="6" y="3"/>
                      <a:pt x="9" y="2"/>
                    </a:cubicBezTo>
                    <a:cubicBezTo>
                      <a:pt x="11" y="6"/>
                      <a:pt x="12" y="9"/>
                      <a:pt x="14" y="13"/>
                    </a:cubicBezTo>
                    <a:cubicBezTo>
                      <a:pt x="23" y="9"/>
                      <a:pt x="31" y="4"/>
                      <a:pt x="40" y="0"/>
                    </a:cubicBezTo>
                    <a:cubicBezTo>
                      <a:pt x="42" y="4"/>
                      <a:pt x="44" y="7"/>
                      <a:pt x="4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39" name="iŝľiḓê">
                <a:extLst>
                  <a:ext uri="{FF2B5EF4-FFF2-40B4-BE49-F238E27FC236}">
                    <a16:creationId xmlns:a16="http://schemas.microsoft.com/office/drawing/2014/main" id="{1FCBD99C-2960-404B-A862-1699FB4E77FD}"/>
                  </a:ext>
                </a:extLst>
              </p:cNvPr>
              <p:cNvSpPr/>
              <p:nvPr/>
            </p:nvSpPr>
            <p:spPr bwMode="auto">
              <a:xfrm>
                <a:off x="347663" y="4086225"/>
                <a:ext cx="203200" cy="158750"/>
              </a:xfrm>
              <a:custGeom>
                <a:avLst/>
                <a:gdLst>
                  <a:gd name="T0" fmla="*/ 64 w 64"/>
                  <a:gd name="T1" fmla="*/ 14 h 50"/>
                  <a:gd name="T2" fmla="*/ 43 w 64"/>
                  <a:gd name="T3" fmla="*/ 15 h 50"/>
                  <a:gd name="T4" fmla="*/ 51 w 64"/>
                  <a:gd name="T5" fmla="*/ 22 h 50"/>
                  <a:gd name="T6" fmla="*/ 38 w 64"/>
                  <a:gd name="T7" fmla="*/ 20 h 50"/>
                  <a:gd name="T8" fmla="*/ 35 w 64"/>
                  <a:gd name="T9" fmla="*/ 50 h 50"/>
                  <a:gd name="T10" fmla="*/ 22 w 64"/>
                  <a:gd name="T11" fmla="*/ 45 h 50"/>
                  <a:gd name="T12" fmla="*/ 29 w 64"/>
                  <a:gd name="T13" fmla="*/ 23 h 50"/>
                  <a:gd name="T14" fmla="*/ 0 w 64"/>
                  <a:gd name="T15" fmla="*/ 18 h 50"/>
                  <a:gd name="T16" fmla="*/ 8 w 64"/>
                  <a:gd name="T17" fmla="*/ 24 h 50"/>
                  <a:gd name="T18" fmla="*/ 25 w 64"/>
                  <a:gd name="T19" fmla="*/ 18 h 50"/>
                  <a:gd name="T20" fmla="*/ 14 w 64"/>
                  <a:gd name="T21" fmla="*/ 16 h 50"/>
                  <a:gd name="T22" fmla="*/ 14 w 64"/>
                  <a:gd name="T23" fmla="*/ 6 h 50"/>
                  <a:gd name="T24" fmla="*/ 31 w 64"/>
                  <a:gd name="T25" fmla="*/ 13 h 50"/>
                  <a:gd name="T26" fmla="*/ 42 w 64"/>
                  <a:gd name="T27" fmla="*/ 6 h 50"/>
                  <a:gd name="T28" fmla="*/ 45 w 64"/>
                  <a:gd name="T29" fmla="*/ 0 h 50"/>
                  <a:gd name="T30" fmla="*/ 47 w 64"/>
                  <a:gd name="T31" fmla="*/ 0 h 50"/>
                  <a:gd name="T32" fmla="*/ 64 w 64"/>
                  <a:gd name="T33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50">
                    <a:moveTo>
                      <a:pt x="64" y="14"/>
                    </a:moveTo>
                    <a:cubicBezTo>
                      <a:pt x="59" y="18"/>
                      <a:pt x="48" y="8"/>
                      <a:pt x="43" y="15"/>
                    </a:cubicBezTo>
                    <a:cubicBezTo>
                      <a:pt x="46" y="16"/>
                      <a:pt x="50" y="17"/>
                      <a:pt x="51" y="22"/>
                    </a:cubicBezTo>
                    <a:cubicBezTo>
                      <a:pt x="47" y="25"/>
                      <a:pt x="42" y="20"/>
                      <a:pt x="38" y="20"/>
                    </a:cubicBezTo>
                    <a:cubicBezTo>
                      <a:pt x="30" y="26"/>
                      <a:pt x="28" y="43"/>
                      <a:pt x="35" y="50"/>
                    </a:cubicBezTo>
                    <a:cubicBezTo>
                      <a:pt x="30" y="49"/>
                      <a:pt x="27" y="46"/>
                      <a:pt x="22" y="45"/>
                    </a:cubicBezTo>
                    <a:cubicBezTo>
                      <a:pt x="20" y="34"/>
                      <a:pt x="26" y="29"/>
                      <a:pt x="29" y="23"/>
                    </a:cubicBezTo>
                    <a:cubicBezTo>
                      <a:pt x="22" y="27"/>
                      <a:pt x="1" y="35"/>
                      <a:pt x="0" y="18"/>
                    </a:cubicBezTo>
                    <a:cubicBezTo>
                      <a:pt x="4" y="18"/>
                      <a:pt x="5" y="22"/>
                      <a:pt x="8" y="24"/>
                    </a:cubicBezTo>
                    <a:cubicBezTo>
                      <a:pt x="16" y="24"/>
                      <a:pt x="22" y="21"/>
                      <a:pt x="25" y="18"/>
                    </a:cubicBezTo>
                    <a:cubicBezTo>
                      <a:pt x="24" y="16"/>
                      <a:pt x="18" y="18"/>
                      <a:pt x="14" y="16"/>
                    </a:cubicBezTo>
                    <a:cubicBezTo>
                      <a:pt x="13" y="14"/>
                      <a:pt x="14" y="9"/>
                      <a:pt x="14" y="6"/>
                    </a:cubicBezTo>
                    <a:cubicBezTo>
                      <a:pt x="19" y="9"/>
                      <a:pt x="25" y="13"/>
                      <a:pt x="31" y="13"/>
                    </a:cubicBezTo>
                    <a:cubicBezTo>
                      <a:pt x="37" y="12"/>
                      <a:pt x="38" y="5"/>
                      <a:pt x="42" y="6"/>
                    </a:cubicBezTo>
                    <a:cubicBezTo>
                      <a:pt x="43" y="4"/>
                      <a:pt x="44" y="1"/>
                      <a:pt x="45" y="0"/>
                    </a:cubicBezTo>
                    <a:cubicBezTo>
                      <a:pt x="46" y="0"/>
                      <a:pt x="46" y="0"/>
                      <a:pt x="47" y="0"/>
                    </a:cubicBezTo>
                    <a:cubicBezTo>
                      <a:pt x="50" y="7"/>
                      <a:pt x="63" y="5"/>
                      <a:pt x="64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40" name="i$ľiḓê">
                <a:extLst>
                  <a:ext uri="{FF2B5EF4-FFF2-40B4-BE49-F238E27FC236}">
                    <a16:creationId xmlns:a16="http://schemas.microsoft.com/office/drawing/2014/main" id="{3E487E55-5E10-411A-9D3E-2A24F3455AB8}"/>
                  </a:ext>
                </a:extLst>
              </p:cNvPr>
              <p:cNvSpPr/>
              <p:nvPr/>
            </p:nvSpPr>
            <p:spPr bwMode="auto">
              <a:xfrm>
                <a:off x="646113" y="4264025"/>
                <a:ext cx="142875" cy="165100"/>
              </a:xfrm>
              <a:custGeom>
                <a:avLst/>
                <a:gdLst>
                  <a:gd name="T0" fmla="*/ 25 w 45"/>
                  <a:gd name="T1" fmla="*/ 34 h 52"/>
                  <a:gd name="T2" fmla="*/ 30 w 45"/>
                  <a:gd name="T3" fmla="*/ 35 h 52"/>
                  <a:gd name="T4" fmla="*/ 32 w 45"/>
                  <a:gd name="T5" fmla="*/ 30 h 52"/>
                  <a:gd name="T6" fmla="*/ 37 w 45"/>
                  <a:gd name="T7" fmla="*/ 37 h 52"/>
                  <a:gd name="T8" fmla="*/ 23 w 45"/>
                  <a:gd name="T9" fmla="*/ 39 h 52"/>
                  <a:gd name="T10" fmla="*/ 14 w 45"/>
                  <a:gd name="T11" fmla="*/ 52 h 52"/>
                  <a:gd name="T12" fmla="*/ 16 w 45"/>
                  <a:gd name="T13" fmla="*/ 39 h 52"/>
                  <a:gd name="T14" fmla="*/ 10 w 45"/>
                  <a:gd name="T15" fmla="*/ 34 h 52"/>
                  <a:gd name="T16" fmla="*/ 19 w 45"/>
                  <a:gd name="T17" fmla="*/ 34 h 52"/>
                  <a:gd name="T18" fmla="*/ 17 w 45"/>
                  <a:gd name="T19" fmla="*/ 28 h 52"/>
                  <a:gd name="T20" fmla="*/ 21 w 45"/>
                  <a:gd name="T21" fmla="*/ 28 h 52"/>
                  <a:gd name="T22" fmla="*/ 20 w 45"/>
                  <a:gd name="T23" fmla="*/ 25 h 52"/>
                  <a:gd name="T24" fmla="*/ 23 w 45"/>
                  <a:gd name="T25" fmla="*/ 24 h 52"/>
                  <a:gd name="T26" fmla="*/ 20 w 45"/>
                  <a:gd name="T27" fmla="*/ 20 h 52"/>
                  <a:gd name="T28" fmla="*/ 3 w 45"/>
                  <a:gd name="T29" fmla="*/ 37 h 52"/>
                  <a:gd name="T30" fmla="*/ 3 w 45"/>
                  <a:gd name="T31" fmla="*/ 30 h 52"/>
                  <a:gd name="T32" fmla="*/ 16 w 45"/>
                  <a:gd name="T33" fmla="*/ 11 h 52"/>
                  <a:gd name="T34" fmla="*/ 24 w 45"/>
                  <a:gd name="T35" fmla="*/ 0 h 52"/>
                  <a:gd name="T36" fmla="*/ 27 w 45"/>
                  <a:gd name="T37" fmla="*/ 10 h 52"/>
                  <a:gd name="T38" fmla="*/ 37 w 45"/>
                  <a:gd name="T39" fmla="*/ 0 h 52"/>
                  <a:gd name="T40" fmla="*/ 39 w 45"/>
                  <a:gd name="T41" fmla="*/ 8 h 52"/>
                  <a:gd name="T42" fmla="*/ 44 w 45"/>
                  <a:gd name="T43" fmla="*/ 15 h 52"/>
                  <a:gd name="T44" fmla="*/ 35 w 45"/>
                  <a:gd name="T45" fmla="*/ 18 h 52"/>
                  <a:gd name="T46" fmla="*/ 42 w 45"/>
                  <a:gd name="T47" fmla="*/ 18 h 52"/>
                  <a:gd name="T48" fmla="*/ 43 w 45"/>
                  <a:gd name="T49" fmla="*/ 22 h 52"/>
                  <a:gd name="T50" fmla="*/ 31 w 45"/>
                  <a:gd name="T51" fmla="*/ 22 h 52"/>
                  <a:gd name="T52" fmla="*/ 34 w 45"/>
                  <a:gd name="T53" fmla="*/ 26 h 52"/>
                  <a:gd name="T54" fmla="*/ 29 w 45"/>
                  <a:gd name="T55" fmla="*/ 28 h 52"/>
                  <a:gd name="T56" fmla="*/ 31 w 45"/>
                  <a:gd name="T57" fmla="*/ 30 h 52"/>
                  <a:gd name="T58" fmla="*/ 25 w 45"/>
                  <a:gd name="T59" fmla="*/ 34 h 52"/>
                  <a:gd name="T60" fmla="*/ 23 w 45"/>
                  <a:gd name="T61" fmla="*/ 18 h 52"/>
                  <a:gd name="T62" fmla="*/ 28 w 45"/>
                  <a:gd name="T63" fmla="*/ 16 h 52"/>
                  <a:gd name="T64" fmla="*/ 26 w 45"/>
                  <a:gd name="T65" fmla="*/ 9 h 52"/>
                  <a:gd name="T66" fmla="*/ 23 w 45"/>
                  <a:gd name="T67" fmla="*/ 18 h 52"/>
                  <a:gd name="T68" fmla="*/ 36 w 45"/>
                  <a:gd name="T69" fmla="*/ 14 h 52"/>
                  <a:gd name="T70" fmla="*/ 39 w 45"/>
                  <a:gd name="T71" fmla="*/ 13 h 52"/>
                  <a:gd name="T72" fmla="*/ 39 w 45"/>
                  <a:gd name="T73" fmla="*/ 12 h 52"/>
                  <a:gd name="T74" fmla="*/ 38 w 45"/>
                  <a:gd name="T75" fmla="*/ 11 h 52"/>
                  <a:gd name="T76" fmla="*/ 36 w 45"/>
                  <a:gd name="T77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5" h="52">
                    <a:moveTo>
                      <a:pt x="25" y="34"/>
                    </a:moveTo>
                    <a:cubicBezTo>
                      <a:pt x="25" y="35"/>
                      <a:pt x="28" y="35"/>
                      <a:pt x="30" y="35"/>
                    </a:cubicBezTo>
                    <a:cubicBezTo>
                      <a:pt x="32" y="35"/>
                      <a:pt x="31" y="31"/>
                      <a:pt x="32" y="30"/>
                    </a:cubicBezTo>
                    <a:cubicBezTo>
                      <a:pt x="34" y="32"/>
                      <a:pt x="35" y="35"/>
                      <a:pt x="37" y="37"/>
                    </a:cubicBezTo>
                    <a:cubicBezTo>
                      <a:pt x="36" y="40"/>
                      <a:pt x="28" y="38"/>
                      <a:pt x="23" y="39"/>
                    </a:cubicBezTo>
                    <a:cubicBezTo>
                      <a:pt x="19" y="42"/>
                      <a:pt x="19" y="49"/>
                      <a:pt x="14" y="52"/>
                    </a:cubicBezTo>
                    <a:cubicBezTo>
                      <a:pt x="8" y="49"/>
                      <a:pt x="14" y="44"/>
                      <a:pt x="16" y="39"/>
                    </a:cubicBezTo>
                    <a:cubicBezTo>
                      <a:pt x="13" y="39"/>
                      <a:pt x="11" y="37"/>
                      <a:pt x="10" y="34"/>
                    </a:cubicBezTo>
                    <a:cubicBezTo>
                      <a:pt x="12" y="33"/>
                      <a:pt x="17" y="35"/>
                      <a:pt x="19" y="34"/>
                    </a:cubicBezTo>
                    <a:cubicBezTo>
                      <a:pt x="19" y="31"/>
                      <a:pt x="17" y="31"/>
                      <a:pt x="17" y="28"/>
                    </a:cubicBezTo>
                    <a:cubicBezTo>
                      <a:pt x="18" y="28"/>
                      <a:pt x="20" y="28"/>
                      <a:pt x="21" y="28"/>
                    </a:cubicBezTo>
                    <a:cubicBezTo>
                      <a:pt x="21" y="27"/>
                      <a:pt x="20" y="26"/>
                      <a:pt x="20" y="25"/>
                    </a:cubicBezTo>
                    <a:cubicBezTo>
                      <a:pt x="20" y="23"/>
                      <a:pt x="22" y="24"/>
                      <a:pt x="23" y="24"/>
                    </a:cubicBezTo>
                    <a:cubicBezTo>
                      <a:pt x="24" y="21"/>
                      <a:pt x="21" y="21"/>
                      <a:pt x="20" y="20"/>
                    </a:cubicBezTo>
                    <a:cubicBezTo>
                      <a:pt x="13" y="24"/>
                      <a:pt x="11" y="34"/>
                      <a:pt x="3" y="37"/>
                    </a:cubicBezTo>
                    <a:cubicBezTo>
                      <a:pt x="0" y="36"/>
                      <a:pt x="2" y="33"/>
                      <a:pt x="3" y="30"/>
                    </a:cubicBezTo>
                    <a:cubicBezTo>
                      <a:pt x="10" y="27"/>
                      <a:pt x="16" y="22"/>
                      <a:pt x="16" y="11"/>
                    </a:cubicBezTo>
                    <a:cubicBezTo>
                      <a:pt x="22" y="11"/>
                      <a:pt x="22" y="4"/>
                      <a:pt x="24" y="0"/>
                    </a:cubicBezTo>
                    <a:cubicBezTo>
                      <a:pt x="28" y="1"/>
                      <a:pt x="30" y="7"/>
                      <a:pt x="27" y="10"/>
                    </a:cubicBezTo>
                    <a:cubicBezTo>
                      <a:pt x="34" y="11"/>
                      <a:pt x="32" y="2"/>
                      <a:pt x="37" y="0"/>
                    </a:cubicBezTo>
                    <a:cubicBezTo>
                      <a:pt x="38" y="3"/>
                      <a:pt x="41" y="5"/>
                      <a:pt x="39" y="8"/>
                    </a:cubicBezTo>
                    <a:cubicBezTo>
                      <a:pt x="42" y="9"/>
                      <a:pt x="45" y="10"/>
                      <a:pt x="44" y="15"/>
                    </a:cubicBezTo>
                    <a:cubicBezTo>
                      <a:pt x="41" y="16"/>
                      <a:pt x="37" y="16"/>
                      <a:pt x="35" y="18"/>
                    </a:cubicBezTo>
                    <a:cubicBezTo>
                      <a:pt x="36" y="19"/>
                      <a:pt x="40" y="18"/>
                      <a:pt x="42" y="18"/>
                    </a:cubicBezTo>
                    <a:cubicBezTo>
                      <a:pt x="42" y="19"/>
                      <a:pt x="43" y="20"/>
                      <a:pt x="43" y="22"/>
                    </a:cubicBezTo>
                    <a:cubicBezTo>
                      <a:pt x="40" y="23"/>
                      <a:pt x="35" y="20"/>
                      <a:pt x="31" y="22"/>
                    </a:cubicBezTo>
                    <a:cubicBezTo>
                      <a:pt x="31" y="24"/>
                      <a:pt x="33" y="24"/>
                      <a:pt x="34" y="26"/>
                    </a:cubicBezTo>
                    <a:cubicBezTo>
                      <a:pt x="33" y="27"/>
                      <a:pt x="32" y="28"/>
                      <a:pt x="29" y="28"/>
                    </a:cubicBezTo>
                    <a:cubicBezTo>
                      <a:pt x="29" y="29"/>
                      <a:pt x="30" y="30"/>
                      <a:pt x="31" y="30"/>
                    </a:cubicBezTo>
                    <a:cubicBezTo>
                      <a:pt x="31" y="33"/>
                      <a:pt x="25" y="31"/>
                      <a:pt x="25" y="34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27" y="17"/>
                      <a:pt x="28" y="16"/>
                    </a:cubicBezTo>
                    <a:cubicBezTo>
                      <a:pt x="27" y="13"/>
                      <a:pt x="23" y="13"/>
                      <a:pt x="26" y="9"/>
                    </a:cubicBezTo>
                    <a:cubicBezTo>
                      <a:pt x="20" y="9"/>
                      <a:pt x="21" y="14"/>
                      <a:pt x="23" y="18"/>
                    </a:cubicBezTo>
                    <a:close/>
                    <a:moveTo>
                      <a:pt x="36" y="14"/>
                    </a:moveTo>
                    <a:cubicBezTo>
                      <a:pt x="38" y="14"/>
                      <a:pt x="38" y="13"/>
                      <a:pt x="39" y="13"/>
                    </a:cubicBezTo>
                    <a:cubicBezTo>
                      <a:pt x="39" y="13"/>
                      <a:pt x="39" y="12"/>
                      <a:pt x="39" y="12"/>
                    </a:cubicBezTo>
                    <a:cubicBezTo>
                      <a:pt x="38" y="12"/>
                      <a:pt x="38" y="11"/>
                      <a:pt x="38" y="11"/>
                    </a:cubicBezTo>
                    <a:cubicBezTo>
                      <a:pt x="38" y="13"/>
                      <a:pt x="35" y="12"/>
                      <a:pt x="36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41" name="îṩ1ïḑè">
                <a:extLst>
                  <a:ext uri="{FF2B5EF4-FFF2-40B4-BE49-F238E27FC236}">
                    <a16:creationId xmlns:a16="http://schemas.microsoft.com/office/drawing/2014/main" id="{1917A47D-7470-4F94-922E-20577956B85F}"/>
                  </a:ext>
                </a:extLst>
              </p:cNvPr>
              <p:cNvSpPr/>
              <p:nvPr/>
            </p:nvSpPr>
            <p:spPr bwMode="auto">
              <a:xfrm>
                <a:off x="1565275" y="4292600"/>
                <a:ext cx="66675" cy="123825"/>
              </a:xfrm>
              <a:custGeom>
                <a:avLst/>
                <a:gdLst>
                  <a:gd name="T0" fmla="*/ 11 w 21"/>
                  <a:gd name="T1" fmla="*/ 1 h 39"/>
                  <a:gd name="T2" fmla="*/ 13 w 21"/>
                  <a:gd name="T3" fmla="*/ 11 h 39"/>
                  <a:gd name="T4" fmla="*/ 13 w 21"/>
                  <a:gd name="T5" fmla="*/ 8 h 39"/>
                  <a:gd name="T6" fmla="*/ 21 w 21"/>
                  <a:gd name="T7" fmla="*/ 8 h 39"/>
                  <a:gd name="T8" fmla="*/ 14 w 21"/>
                  <a:gd name="T9" fmla="*/ 19 h 39"/>
                  <a:gd name="T10" fmla="*/ 15 w 21"/>
                  <a:gd name="T11" fmla="*/ 28 h 39"/>
                  <a:gd name="T12" fmla="*/ 3 w 21"/>
                  <a:gd name="T13" fmla="*/ 39 h 39"/>
                  <a:gd name="T14" fmla="*/ 10 w 21"/>
                  <a:gd name="T15" fmla="*/ 26 h 39"/>
                  <a:gd name="T16" fmla="*/ 6 w 21"/>
                  <a:gd name="T17" fmla="*/ 32 h 39"/>
                  <a:gd name="T18" fmla="*/ 0 w 21"/>
                  <a:gd name="T19" fmla="*/ 28 h 39"/>
                  <a:gd name="T20" fmla="*/ 9 w 21"/>
                  <a:gd name="T21" fmla="*/ 18 h 39"/>
                  <a:gd name="T22" fmla="*/ 3 w 21"/>
                  <a:gd name="T23" fmla="*/ 1 h 39"/>
                  <a:gd name="T24" fmla="*/ 11 w 21"/>
                  <a:gd name="T2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39">
                    <a:moveTo>
                      <a:pt x="11" y="1"/>
                    </a:moveTo>
                    <a:cubicBezTo>
                      <a:pt x="13" y="3"/>
                      <a:pt x="11" y="9"/>
                      <a:pt x="13" y="11"/>
                    </a:cubicBezTo>
                    <a:cubicBezTo>
                      <a:pt x="15" y="10"/>
                      <a:pt x="13" y="9"/>
                      <a:pt x="13" y="8"/>
                    </a:cubicBezTo>
                    <a:cubicBezTo>
                      <a:pt x="16" y="8"/>
                      <a:pt x="19" y="6"/>
                      <a:pt x="21" y="8"/>
                    </a:cubicBezTo>
                    <a:cubicBezTo>
                      <a:pt x="20" y="12"/>
                      <a:pt x="15" y="14"/>
                      <a:pt x="14" y="19"/>
                    </a:cubicBezTo>
                    <a:cubicBezTo>
                      <a:pt x="13" y="22"/>
                      <a:pt x="15" y="25"/>
                      <a:pt x="15" y="28"/>
                    </a:cubicBezTo>
                    <a:cubicBezTo>
                      <a:pt x="14" y="35"/>
                      <a:pt x="10" y="38"/>
                      <a:pt x="3" y="39"/>
                    </a:cubicBezTo>
                    <a:cubicBezTo>
                      <a:pt x="4" y="34"/>
                      <a:pt x="13" y="33"/>
                      <a:pt x="10" y="26"/>
                    </a:cubicBezTo>
                    <a:cubicBezTo>
                      <a:pt x="7" y="27"/>
                      <a:pt x="8" y="31"/>
                      <a:pt x="6" y="32"/>
                    </a:cubicBezTo>
                    <a:cubicBezTo>
                      <a:pt x="3" y="32"/>
                      <a:pt x="1" y="30"/>
                      <a:pt x="0" y="28"/>
                    </a:cubicBezTo>
                    <a:cubicBezTo>
                      <a:pt x="3" y="25"/>
                      <a:pt x="7" y="22"/>
                      <a:pt x="9" y="18"/>
                    </a:cubicBezTo>
                    <a:cubicBezTo>
                      <a:pt x="7" y="12"/>
                      <a:pt x="4" y="7"/>
                      <a:pt x="3" y="1"/>
                    </a:cubicBezTo>
                    <a:cubicBezTo>
                      <a:pt x="5" y="0"/>
                      <a:pt x="9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42" name="íśḻîḍé">
                <a:extLst>
                  <a:ext uri="{FF2B5EF4-FFF2-40B4-BE49-F238E27FC236}">
                    <a16:creationId xmlns:a16="http://schemas.microsoft.com/office/drawing/2014/main" id="{E8AD41A3-2B92-4C2C-8F18-4CC7A702B695}"/>
                  </a:ext>
                </a:extLst>
              </p:cNvPr>
              <p:cNvSpPr/>
              <p:nvPr/>
            </p:nvSpPr>
            <p:spPr bwMode="auto">
              <a:xfrm>
                <a:off x="969963" y="4359275"/>
                <a:ext cx="61913" cy="31750"/>
              </a:xfrm>
              <a:custGeom>
                <a:avLst/>
                <a:gdLst>
                  <a:gd name="T0" fmla="*/ 0 w 20"/>
                  <a:gd name="T1" fmla="*/ 9 h 10"/>
                  <a:gd name="T2" fmla="*/ 15 w 20"/>
                  <a:gd name="T3" fmla="*/ 0 h 10"/>
                  <a:gd name="T4" fmla="*/ 0 w 20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0">
                    <a:moveTo>
                      <a:pt x="0" y="9"/>
                    </a:moveTo>
                    <a:cubicBezTo>
                      <a:pt x="3" y="4"/>
                      <a:pt x="10" y="0"/>
                      <a:pt x="15" y="0"/>
                    </a:cubicBezTo>
                    <a:cubicBezTo>
                      <a:pt x="20" y="10"/>
                      <a:pt x="5" y="6"/>
                      <a:pt x="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43" name="íśļiḍè">
                <a:extLst>
                  <a:ext uri="{FF2B5EF4-FFF2-40B4-BE49-F238E27FC236}">
                    <a16:creationId xmlns:a16="http://schemas.microsoft.com/office/drawing/2014/main" id="{C91D1999-12B3-4897-AA43-FE3991D68537}"/>
                  </a:ext>
                </a:extLst>
              </p:cNvPr>
              <p:cNvSpPr/>
              <p:nvPr/>
            </p:nvSpPr>
            <p:spPr bwMode="auto">
              <a:xfrm>
                <a:off x="1260475" y="4356100"/>
                <a:ext cx="155575" cy="155575"/>
              </a:xfrm>
              <a:custGeom>
                <a:avLst/>
                <a:gdLst>
                  <a:gd name="T0" fmla="*/ 26 w 49"/>
                  <a:gd name="T1" fmla="*/ 0 h 49"/>
                  <a:gd name="T2" fmla="*/ 36 w 49"/>
                  <a:gd name="T3" fmla="*/ 6 h 49"/>
                  <a:gd name="T4" fmla="*/ 30 w 49"/>
                  <a:gd name="T5" fmla="*/ 18 h 49"/>
                  <a:gd name="T6" fmla="*/ 33 w 49"/>
                  <a:gd name="T7" fmla="*/ 28 h 49"/>
                  <a:gd name="T8" fmla="*/ 49 w 49"/>
                  <a:gd name="T9" fmla="*/ 32 h 49"/>
                  <a:gd name="T10" fmla="*/ 39 w 49"/>
                  <a:gd name="T11" fmla="*/ 40 h 49"/>
                  <a:gd name="T12" fmla="*/ 32 w 49"/>
                  <a:gd name="T13" fmla="*/ 36 h 49"/>
                  <a:gd name="T14" fmla="*/ 24 w 49"/>
                  <a:gd name="T15" fmla="*/ 46 h 49"/>
                  <a:gd name="T16" fmla="*/ 21 w 49"/>
                  <a:gd name="T17" fmla="*/ 45 h 49"/>
                  <a:gd name="T18" fmla="*/ 18 w 49"/>
                  <a:gd name="T19" fmla="*/ 49 h 49"/>
                  <a:gd name="T20" fmla="*/ 9 w 49"/>
                  <a:gd name="T21" fmla="*/ 46 h 49"/>
                  <a:gd name="T22" fmla="*/ 14 w 49"/>
                  <a:gd name="T23" fmla="*/ 42 h 49"/>
                  <a:gd name="T24" fmla="*/ 13 w 49"/>
                  <a:gd name="T25" fmla="*/ 31 h 49"/>
                  <a:gd name="T26" fmla="*/ 7 w 49"/>
                  <a:gd name="T27" fmla="*/ 42 h 49"/>
                  <a:gd name="T28" fmla="*/ 0 w 49"/>
                  <a:gd name="T29" fmla="*/ 41 h 49"/>
                  <a:gd name="T30" fmla="*/ 11 w 49"/>
                  <a:gd name="T31" fmla="*/ 21 h 49"/>
                  <a:gd name="T32" fmla="*/ 6 w 49"/>
                  <a:gd name="T33" fmla="*/ 18 h 49"/>
                  <a:gd name="T34" fmla="*/ 11 w 49"/>
                  <a:gd name="T35" fmla="*/ 13 h 49"/>
                  <a:gd name="T36" fmla="*/ 10 w 49"/>
                  <a:gd name="T37" fmla="*/ 5 h 49"/>
                  <a:gd name="T38" fmla="*/ 20 w 49"/>
                  <a:gd name="T39" fmla="*/ 10 h 49"/>
                  <a:gd name="T40" fmla="*/ 17 w 49"/>
                  <a:gd name="T41" fmla="*/ 16 h 49"/>
                  <a:gd name="T42" fmla="*/ 27 w 49"/>
                  <a:gd name="T43" fmla="*/ 8 h 49"/>
                  <a:gd name="T44" fmla="*/ 26 w 49"/>
                  <a:gd name="T45" fmla="*/ 0 h 49"/>
                  <a:gd name="T46" fmla="*/ 17 w 49"/>
                  <a:gd name="T47" fmla="*/ 20 h 49"/>
                  <a:gd name="T48" fmla="*/ 19 w 49"/>
                  <a:gd name="T49" fmla="*/ 42 h 49"/>
                  <a:gd name="T50" fmla="*/ 27 w 49"/>
                  <a:gd name="T51" fmla="*/ 32 h 49"/>
                  <a:gd name="T52" fmla="*/ 23 w 49"/>
                  <a:gd name="T53" fmla="*/ 27 h 49"/>
                  <a:gd name="T54" fmla="*/ 30 w 49"/>
                  <a:gd name="T55" fmla="*/ 24 h 49"/>
                  <a:gd name="T56" fmla="*/ 25 w 49"/>
                  <a:gd name="T57" fmla="*/ 21 h 49"/>
                  <a:gd name="T58" fmla="*/ 25 w 49"/>
                  <a:gd name="T59" fmla="*/ 16 h 49"/>
                  <a:gd name="T60" fmla="*/ 17 w 49"/>
                  <a:gd name="T61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" h="49">
                    <a:moveTo>
                      <a:pt x="26" y="0"/>
                    </a:moveTo>
                    <a:cubicBezTo>
                      <a:pt x="31" y="0"/>
                      <a:pt x="34" y="2"/>
                      <a:pt x="36" y="6"/>
                    </a:cubicBezTo>
                    <a:cubicBezTo>
                      <a:pt x="32" y="8"/>
                      <a:pt x="31" y="13"/>
                      <a:pt x="30" y="18"/>
                    </a:cubicBezTo>
                    <a:cubicBezTo>
                      <a:pt x="35" y="18"/>
                      <a:pt x="37" y="24"/>
                      <a:pt x="33" y="28"/>
                    </a:cubicBezTo>
                    <a:cubicBezTo>
                      <a:pt x="35" y="33"/>
                      <a:pt x="43" y="33"/>
                      <a:pt x="49" y="32"/>
                    </a:cubicBezTo>
                    <a:cubicBezTo>
                      <a:pt x="46" y="36"/>
                      <a:pt x="42" y="37"/>
                      <a:pt x="39" y="40"/>
                    </a:cubicBezTo>
                    <a:cubicBezTo>
                      <a:pt x="36" y="39"/>
                      <a:pt x="34" y="37"/>
                      <a:pt x="32" y="36"/>
                    </a:cubicBezTo>
                    <a:cubicBezTo>
                      <a:pt x="29" y="39"/>
                      <a:pt x="27" y="43"/>
                      <a:pt x="24" y="46"/>
                    </a:cubicBezTo>
                    <a:cubicBezTo>
                      <a:pt x="22" y="46"/>
                      <a:pt x="21" y="46"/>
                      <a:pt x="21" y="45"/>
                    </a:cubicBezTo>
                    <a:cubicBezTo>
                      <a:pt x="19" y="46"/>
                      <a:pt x="19" y="48"/>
                      <a:pt x="18" y="49"/>
                    </a:cubicBezTo>
                    <a:cubicBezTo>
                      <a:pt x="15" y="48"/>
                      <a:pt x="13" y="46"/>
                      <a:pt x="9" y="46"/>
                    </a:cubicBezTo>
                    <a:cubicBezTo>
                      <a:pt x="9" y="43"/>
                      <a:pt x="13" y="44"/>
                      <a:pt x="14" y="42"/>
                    </a:cubicBezTo>
                    <a:cubicBezTo>
                      <a:pt x="14" y="39"/>
                      <a:pt x="13" y="35"/>
                      <a:pt x="13" y="31"/>
                    </a:cubicBezTo>
                    <a:cubicBezTo>
                      <a:pt x="9" y="34"/>
                      <a:pt x="10" y="40"/>
                      <a:pt x="7" y="42"/>
                    </a:cubicBezTo>
                    <a:cubicBezTo>
                      <a:pt x="4" y="43"/>
                      <a:pt x="3" y="41"/>
                      <a:pt x="0" y="41"/>
                    </a:cubicBezTo>
                    <a:cubicBezTo>
                      <a:pt x="4" y="35"/>
                      <a:pt x="10" y="30"/>
                      <a:pt x="11" y="21"/>
                    </a:cubicBezTo>
                    <a:cubicBezTo>
                      <a:pt x="10" y="20"/>
                      <a:pt x="6" y="21"/>
                      <a:pt x="6" y="18"/>
                    </a:cubicBezTo>
                    <a:cubicBezTo>
                      <a:pt x="6" y="15"/>
                      <a:pt x="10" y="16"/>
                      <a:pt x="11" y="13"/>
                    </a:cubicBezTo>
                    <a:cubicBezTo>
                      <a:pt x="11" y="10"/>
                      <a:pt x="9" y="8"/>
                      <a:pt x="10" y="5"/>
                    </a:cubicBezTo>
                    <a:cubicBezTo>
                      <a:pt x="16" y="5"/>
                      <a:pt x="17" y="8"/>
                      <a:pt x="20" y="10"/>
                    </a:cubicBezTo>
                    <a:cubicBezTo>
                      <a:pt x="20" y="14"/>
                      <a:pt x="17" y="13"/>
                      <a:pt x="17" y="16"/>
                    </a:cubicBezTo>
                    <a:cubicBezTo>
                      <a:pt x="20" y="16"/>
                      <a:pt x="24" y="11"/>
                      <a:pt x="27" y="8"/>
                    </a:cubicBezTo>
                    <a:cubicBezTo>
                      <a:pt x="27" y="5"/>
                      <a:pt x="25" y="3"/>
                      <a:pt x="26" y="0"/>
                    </a:cubicBezTo>
                    <a:close/>
                    <a:moveTo>
                      <a:pt x="17" y="20"/>
                    </a:moveTo>
                    <a:cubicBezTo>
                      <a:pt x="17" y="28"/>
                      <a:pt x="18" y="35"/>
                      <a:pt x="19" y="42"/>
                    </a:cubicBezTo>
                    <a:cubicBezTo>
                      <a:pt x="24" y="41"/>
                      <a:pt x="26" y="37"/>
                      <a:pt x="27" y="32"/>
                    </a:cubicBezTo>
                    <a:cubicBezTo>
                      <a:pt x="26" y="30"/>
                      <a:pt x="24" y="29"/>
                      <a:pt x="23" y="27"/>
                    </a:cubicBezTo>
                    <a:cubicBezTo>
                      <a:pt x="26" y="25"/>
                      <a:pt x="30" y="30"/>
                      <a:pt x="30" y="24"/>
                    </a:cubicBezTo>
                    <a:cubicBezTo>
                      <a:pt x="27" y="25"/>
                      <a:pt x="25" y="24"/>
                      <a:pt x="25" y="21"/>
                    </a:cubicBezTo>
                    <a:cubicBezTo>
                      <a:pt x="24" y="20"/>
                      <a:pt x="28" y="16"/>
                      <a:pt x="25" y="16"/>
                    </a:cubicBezTo>
                    <a:cubicBezTo>
                      <a:pt x="24" y="19"/>
                      <a:pt x="20" y="19"/>
                      <a:pt x="1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44" name="iŝļïḍè">
                <a:extLst>
                  <a:ext uri="{FF2B5EF4-FFF2-40B4-BE49-F238E27FC236}">
                    <a16:creationId xmlns:a16="http://schemas.microsoft.com/office/drawing/2014/main" id="{DA75069B-C162-483B-98EB-E01DE8BAFB79}"/>
                  </a:ext>
                </a:extLst>
              </p:cNvPr>
              <p:cNvSpPr/>
              <p:nvPr/>
            </p:nvSpPr>
            <p:spPr bwMode="auto">
              <a:xfrm>
                <a:off x="1616075" y="4356100"/>
                <a:ext cx="55563" cy="25400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8 h 8"/>
                  <a:gd name="T4" fmla="*/ 0 w 18"/>
                  <a:gd name="T5" fmla="*/ 1 h 8"/>
                  <a:gd name="T6" fmla="*/ 16 w 1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8" y="2"/>
                      <a:pt x="12" y="6"/>
                      <a:pt x="11" y="8"/>
                    </a:cubicBezTo>
                    <a:cubicBezTo>
                      <a:pt x="5" y="8"/>
                      <a:pt x="1" y="5"/>
                      <a:pt x="0" y="1"/>
                    </a:cubicBezTo>
                    <a:cubicBezTo>
                      <a:pt x="5" y="3"/>
                      <a:pt x="12" y="3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45" name="íṩ1îḑè">
                <a:extLst>
                  <a:ext uri="{FF2B5EF4-FFF2-40B4-BE49-F238E27FC236}">
                    <a16:creationId xmlns:a16="http://schemas.microsoft.com/office/drawing/2014/main" id="{71B07206-3189-49DF-9469-F35782DA2578}"/>
                  </a:ext>
                </a:extLst>
              </p:cNvPr>
              <p:cNvSpPr/>
              <p:nvPr/>
            </p:nvSpPr>
            <p:spPr bwMode="auto">
              <a:xfrm>
                <a:off x="938213" y="4359275"/>
                <a:ext cx="144463" cy="168275"/>
              </a:xfrm>
              <a:custGeom>
                <a:avLst/>
                <a:gdLst>
                  <a:gd name="T0" fmla="*/ 35 w 46"/>
                  <a:gd name="T1" fmla="*/ 0 h 53"/>
                  <a:gd name="T2" fmla="*/ 40 w 46"/>
                  <a:gd name="T3" fmla="*/ 4 h 53"/>
                  <a:gd name="T4" fmla="*/ 37 w 46"/>
                  <a:gd name="T5" fmla="*/ 22 h 53"/>
                  <a:gd name="T6" fmla="*/ 41 w 46"/>
                  <a:gd name="T7" fmla="*/ 18 h 53"/>
                  <a:gd name="T8" fmla="*/ 36 w 46"/>
                  <a:gd name="T9" fmla="*/ 28 h 53"/>
                  <a:gd name="T10" fmla="*/ 27 w 46"/>
                  <a:gd name="T11" fmla="*/ 53 h 53"/>
                  <a:gd name="T12" fmla="*/ 31 w 46"/>
                  <a:gd name="T13" fmla="*/ 32 h 53"/>
                  <a:gd name="T14" fmla="*/ 23 w 46"/>
                  <a:gd name="T15" fmla="*/ 34 h 53"/>
                  <a:gd name="T16" fmla="*/ 25 w 46"/>
                  <a:gd name="T17" fmla="*/ 22 h 53"/>
                  <a:gd name="T18" fmla="*/ 14 w 46"/>
                  <a:gd name="T19" fmla="*/ 38 h 53"/>
                  <a:gd name="T20" fmla="*/ 11 w 46"/>
                  <a:gd name="T21" fmla="*/ 34 h 53"/>
                  <a:gd name="T22" fmla="*/ 6 w 46"/>
                  <a:gd name="T23" fmla="*/ 36 h 53"/>
                  <a:gd name="T24" fmla="*/ 9 w 46"/>
                  <a:gd name="T25" fmla="*/ 26 h 53"/>
                  <a:gd name="T26" fmla="*/ 12 w 46"/>
                  <a:gd name="T27" fmla="*/ 28 h 53"/>
                  <a:gd name="T28" fmla="*/ 14 w 46"/>
                  <a:gd name="T29" fmla="*/ 20 h 53"/>
                  <a:gd name="T30" fmla="*/ 6 w 46"/>
                  <a:gd name="T31" fmla="*/ 24 h 53"/>
                  <a:gd name="T32" fmla="*/ 0 w 46"/>
                  <a:gd name="T33" fmla="*/ 22 h 53"/>
                  <a:gd name="T34" fmla="*/ 18 w 46"/>
                  <a:gd name="T35" fmla="*/ 9 h 53"/>
                  <a:gd name="T36" fmla="*/ 22 w 46"/>
                  <a:gd name="T37" fmla="*/ 15 h 53"/>
                  <a:gd name="T38" fmla="*/ 18 w 46"/>
                  <a:gd name="T39" fmla="*/ 23 h 53"/>
                  <a:gd name="T40" fmla="*/ 26 w 46"/>
                  <a:gd name="T41" fmla="*/ 17 h 53"/>
                  <a:gd name="T42" fmla="*/ 24 w 46"/>
                  <a:gd name="T43" fmla="*/ 7 h 53"/>
                  <a:gd name="T44" fmla="*/ 29 w 46"/>
                  <a:gd name="T45" fmla="*/ 26 h 53"/>
                  <a:gd name="T46" fmla="*/ 35 w 46"/>
                  <a:gd name="T4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53">
                    <a:moveTo>
                      <a:pt x="35" y="0"/>
                    </a:moveTo>
                    <a:cubicBezTo>
                      <a:pt x="38" y="0"/>
                      <a:pt x="39" y="3"/>
                      <a:pt x="40" y="4"/>
                    </a:cubicBezTo>
                    <a:cubicBezTo>
                      <a:pt x="40" y="11"/>
                      <a:pt x="37" y="15"/>
                      <a:pt x="37" y="22"/>
                    </a:cubicBezTo>
                    <a:cubicBezTo>
                      <a:pt x="40" y="22"/>
                      <a:pt x="40" y="19"/>
                      <a:pt x="41" y="18"/>
                    </a:cubicBezTo>
                    <a:cubicBezTo>
                      <a:pt x="46" y="23"/>
                      <a:pt x="39" y="26"/>
                      <a:pt x="36" y="28"/>
                    </a:cubicBezTo>
                    <a:cubicBezTo>
                      <a:pt x="33" y="37"/>
                      <a:pt x="35" y="50"/>
                      <a:pt x="27" y="53"/>
                    </a:cubicBezTo>
                    <a:cubicBezTo>
                      <a:pt x="27" y="45"/>
                      <a:pt x="29" y="38"/>
                      <a:pt x="31" y="32"/>
                    </a:cubicBezTo>
                    <a:cubicBezTo>
                      <a:pt x="27" y="31"/>
                      <a:pt x="27" y="34"/>
                      <a:pt x="23" y="34"/>
                    </a:cubicBezTo>
                    <a:cubicBezTo>
                      <a:pt x="19" y="30"/>
                      <a:pt x="28" y="27"/>
                      <a:pt x="25" y="22"/>
                    </a:cubicBezTo>
                    <a:cubicBezTo>
                      <a:pt x="19" y="25"/>
                      <a:pt x="16" y="31"/>
                      <a:pt x="14" y="38"/>
                    </a:cubicBezTo>
                    <a:cubicBezTo>
                      <a:pt x="12" y="38"/>
                      <a:pt x="10" y="36"/>
                      <a:pt x="11" y="34"/>
                    </a:cubicBezTo>
                    <a:cubicBezTo>
                      <a:pt x="8" y="33"/>
                      <a:pt x="8" y="38"/>
                      <a:pt x="6" y="36"/>
                    </a:cubicBezTo>
                    <a:cubicBezTo>
                      <a:pt x="2" y="33"/>
                      <a:pt x="7" y="28"/>
                      <a:pt x="9" y="26"/>
                    </a:cubicBezTo>
                    <a:cubicBezTo>
                      <a:pt x="11" y="26"/>
                      <a:pt x="10" y="29"/>
                      <a:pt x="12" y="28"/>
                    </a:cubicBezTo>
                    <a:cubicBezTo>
                      <a:pt x="13" y="26"/>
                      <a:pt x="13" y="22"/>
                      <a:pt x="14" y="20"/>
                    </a:cubicBezTo>
                    <a:cubicBezTo>
                      <a:pt x="12" y="19"/>
                      <a:pt x="8" y="22"/>
                      <a:pt x="6" y="24"/>
                    </a:cubicBezTo>
                    <a:cubicBezTo>
                      <a:pt x="3" y="25"/>
                      <a:pt x="2" y="23"/>
                      <a:pt x="0" y="22"/>
                    </a:cubicBezTo>
                    <a:cubicBezTo>
                      <a:pt x="5" y="17"/>
                      <a:pt x="15" y="17"/>
                      <a:pt x="18" y="9"/>
                    </a:cubicBezTo>
                    <a:cubicBezTo>
                      <a:pt x="21" y="10"/>
                      <a:pt x="21" y="12"/>
                      <a:pt x="22" y="15"/>
                    </a:cubicBezTo>
                    <a:cubicBezTo>
                      <a:pt x="21" y="18"/>
                      <a:pt x="18" y="19"/>
                      <a:pt x="18" y="23"/>
                    </a:cubicBezTo>
                    <a:cubicBezTo>
                      <a:pt x="22" y="22"/>
                      <a:pt x="25" y="20"/>
                      <a:pt x="26" y="17"/>
                    </a:cubicBezTo>
                    <a:cubicBezTo>
                      <a:pt x="26" y="13"/>
                      <a:pt x="23" y="10"/>
                      <a:pt x="24" y="7"/>
                    </a:cubicBezTo>
                    <a:cubicBezTo>
                      <a:pt x="33" y="8"/>
                      <a:pt x="27" y="20"/>
                      <a:pt x="29" y="26"/>
                    </a:cubicBezTo>
                    <a:cubicBezTo>
                      <a:pt x="36" y="22"/>
                      <a:pt x="33" y="9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46" name="i$ḻíḑé">
                <a:extLst>
                  <a:ext uri="{FF2B5EF4-FFF2-40B4-BE49-F238E27FC236}">
                    <a16:creationId xmlns:a16="http://schemas.microsoft.com/office/drawing/2014/main" id="{B9470543-E153-4BC9-9693-1A0B5A11D619}"/>
                  </a:ext>
                </a:extLst>
              </p:cNvPr>
              <p:cNvSpPr/>
              <p:nvPr/>
            </p:nvSpPr>
            <p:spPr bwMode="auto">
              <a:xfrm>
                <a:off x="322263" y="2597150"/>
                <a:ext cx="1673225" cy="1670050"/>
              </a:xfrm>
              <a:custGeom>
                <a:avLst/>
                <a:gdLst>
                  <a:gd name="T0" fmla="*/ 443 w 528"/>
                  <a:gd name="T1" fmla="*/ 75 h 527"/>
                  <a:gd name="T2" fmla="*/ 453 w 528"/>
                  <a:gd name="T3" fmla="*/ 442 h 527"/>
                  <a:gd name="T4" fmla="*/ 86 w 528"/>
                  <a:gd name="T5" fmla="*/ 453 h 527"/>
                  <a:gd name="T6" fmla="*/ 74 w 528"/>
                  <a:gd name="T7" fmla="*/ 85 h 527"/>
                  <a:gd name="T8" fmla="*/ 170 w 528"/>
                  <a:gd name="T9" fmla="*/ 111 h 527"/>
                  <a:gd name="T10" fmla="*/ 276 w 528"/>
                  <a:gd name="T11" fmla="*/ 111 h 527"/>
                  <a:gd name="T12" fmla="*/ 328 w 528"/>
                  <a:gd name="T13" fmla="*/ 109 h 527"/>
                  <a:gd name="T14" fmla="*/ 159 w 528"/>
                  <a:gd name="T15" fmla="*/ 50 h 527"/>
                  <a:gd name="T16" fmla="*/ 182 w 528"/>
                  <a:gd name="T17" fmla="*/ 144 h 527"/>
                  <a:gd name="T18" fmla="*/ 244 w 528"/>
                  <a:gd name="T19" fmla="*/ 133 h 527"/>
                  <a:gd name="T20" fmla="*/ 176 w 528"/>
                  <a:gd name="T21" fmla="*/ 188 h 527"/>
                  <a:gd name="T22" fmla="*/ 131 w 528"/>
                  <a:gd name="T23" fmla="*/ 232 h 527"/>
                  <a:gd name="T24" fmla="*/ 185 w 528"/>
                  <a:gd name="T25" fmla="*/ 218 h 527"/>
                  <a:gd name="T26" fmla="*/ 240 w 528"/>
                  <a:gd name="T27" fmla="*/ 130 h 527"/>
                  <a:gd name="T28" fmla="*/ 262 w 528"/>
                  <a:gd name="T29" fmla="*/ 176 h 527"/>
                  <a:gd name="T30" fmla="*/ 154 w 528"/>
                  <a:gd name="T31" fmla="*/ 246 h 527"/>
                  <a:gd name="T32" fmla="*/ 127 w 528"/>
                  <a:gd name="T33" fmla="*/ 241 h 527"/>
                  <a:gd name="T34" fmla="*/ 198 w 528"/>
                  <a:gd name="T35" fmla="*/ 258 h 527"/>
                  <a:gd name="T36" fmla="*/ 294 w 528"/>
                  <a:gd name="T37" fmla="*/ 150 h 527"/>
                  <a:gd name="T38" fmla="*/ 262 w 528"/>
                  <a:gd name="T39" fmla="*/ 176 h 527"/>
                  <a:gd name="T40" fmla="*/ 290 w 528"/>
                  <a:gd name="T41" fmla="*/ 203 h 527"/>
                  <a:gd name="T42" fmla="*/ 153 w 528"/>
                  <a:gd name="T43" fmla="*/ 284 h 527"/>
                  <a:gd name="T44" fmla="*/ 164 w 528"/>
                  <a:gd name="T45" fmla="*/ 311 h 527"/>
                  <a:gd name="T46" fmla="*/ 299 w 528"/>
                  <a:gd name="T47" fmla="*/ 216 h 527"/>
                  <a:gd name="T48" fmla="*/ 313 w 528"/>
                  <a:gd name="T49" fmla="*/ 140 h 527"/>
                  <a:gd name="T50" fmla="*/ 317 w 528"/>
                  <a:gd name="T51" fmla="*/ 158 h 527"/>
                  <a:gd name="T52" fmla="*/ 227 w 528"/>
                  <a:gd name="T53" fmla="*/ 294 h 527"/>
                  <a:gd name="T54" fmla="*/ 133 w 528"/>
                  <a:gd name="T55" fmla="*/ 306 h 527"/>
                  <a:gd name="T56" fmla="*/ 178 w 528"/>
                  <a:gd name="T57" fmla="*/ 366 h 527"/>
                  <a:gd name="T58" fmla="*/ 336 w 528"/>
                  <a:gd name="T59" fmla="*/ 342 h 527"/>
                  <a:gd name="T60" fmla="*/ 385 w 528"/>
                  <a:gd name="T61" fmla="*/ 232 h 527"/>
                  <a:gd name="T62" fmla="*/ 314 w 528"/>
                  <a:gd name="T63" fmla="*/ 338 h 527"/>
                  <a:gd name="T64" fmla="*/ 273 w 528"/>
                  <a:gd name="T65" fmla="*/ 355 h 527"/>
                  <a:gd name="T66" fmla="*/ 373 w 528"/>
                  <a:gd name="T67" fmla="*/ 197 h 527"/>
                  <a:gd name="T68" fmla="*/ 351 w 528"/>
                  <a:gd name="T69" fmla="*/ 269 h 527"/>
                  <a:gd name="T70" fmla="*/ 209 w 528"/>
                  <a:gd name="T71" fmla="*/ 358 h 527"/>
                  <a:gd name="T72" fmla="*/ 258 w 528"/>
                  <a:gd name="T73" fmla="*/ 334 h 527"/>
                  <a:gd name="T74" fmla="*/ 360 w 528"/>
                  <a:gd name="T75" fmla="*/ 177 h 527"/>
                  <a:gd name="T76" fmla="*/ 245 w 528"/>
                  <a:gd name="T77" fmla="*/ 318 h 527"/>
                  <a:gd name="T78" fmla="*/ 148 w 528"/>
                  <a:gd name="T79" fmla="*/ 331 h 527"/>
                  <a:gd name="T80" fmla="*/ 322 w 528"/>
                  <a:gd name="T81" fmla="*/ 239 h 527"/>
                  <a:gd name="T82" fmla="*/ 337 w 528"/>
                  <a:gd name="T83" fmla="*/ 154 h 527"/>
                  <a:gd name="T84" fmla="*/ 328 w 528"/>
                  <a:gd name="T85" fmla="*/ 355 h 527"/>
                  <a:gd name="T86" fmla="*/ 337 w 528"/>
                  <a:gd name="T87" fmla="*/ 366 h 527"/>
                  <a:gd name="T88" fmla="*/ 328 w 528"/>
                  <a:gd name="T89" fmla="*/ 355 h 527"/>
                  <a:gd name="T90" fmla="*/ 318 w 528"/>
                  <a:gd name="T91" fmla="*/ 430 h 527"/>
                  <a:gd name="T92" fmla="*/ 67 w 528"/>
                  <a:gd name="T93" fmla="*/ 325 h 527"/>
                  <a:gd name="T94" fmla="*/ 99 w 528"/>
                  <a:gd name="T95" fmla="*/ 352 h 527"/>
                  <a:gd name="T96" fmla="*/ 322 w 528"/>
                  <a:gd name="T97" fmla="*/ 469 h 527"/>
                  <a:gd name="T98" fmla="*/ 375 w 528"/>
                  <a:gd name="T99" fmla="*/ 417 h 527"/>
                  <a:gd name="T100" fmla="*/ 357 w 528"/>
                  <a:gd name="T101" fmla="*/ 418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28" h="527">
                    <a:moveTo>
                      <a:pt x="253" y="4"/>
                    </a:moveTo>
                    <a:cubicBezTo>
                      <a:pt x="336" y="0"/>
                      <a:pt x="401" y="34"/>
                      <a:pt x="443" y="75"/>
                    </a:cubicBezTo>
                    <a:cubicBezTo>
                      <a:pt x="486" y="116"/>
                      <a:pt x="521" y="172"/>
                      <a:pt x="524" y="253"/>
                    </a:cubicBezTo>
                    <a:cubicBezTo>
                      <a:pt x="528" y="336"/>
                      <a:pt x="493" y="399"/>
                      <a:pt x="453" y="442"/>
                    </a:cubicBezTo>
                    <a:cubicBezTo>
                      <a:pt x="411" y="487"/>
                      <a:pt x="351" y="519"/>
                      <a:pt x="274" y="523"/>
                    </a:cubicBezTo>
                    <a:cubicBezTo>
                      <a:pt x="192" y="527"/>
                      <a:pt x="128" y="493"/>
                      <a:pt x="86" y="453"/>
                    </a:cubicBezTo>
                    <a:cubicBezTo>
                      <a:pt x="41" y="410"/>
                      <a:pt x="8" y="353"/>
                      <a:pt x="4" y="274"/>
                    </a:cubicBezTo>
                    <a:cubicBezTo>
                      <a:pt x="0" y="191"/>
                      <a:pt x="34" y="128"/>
                      <a:pt x="74" y="85"/>
                    </a:cubicBezTo>
                    <a:cubicBezTo>
                      <a:pt x="114" y="42"/>
                      <a:pt x="173" y="7"/>
                      <a:pt x="253" y="4"/>
                    </a:cubicBezTo>
                    <a:close/>
                    <a:moveTo>
                      <a:pt x="170" y="111"/>
                    </a:moveTo>
                    <a:cubicBezTo>
                      <a:pt x="172" y="99"/>
                      <a:pt x="187" y="95"/>
                      <a:pt x="202" y="96"/>
                    </a:cubicBezTo>
                    <a:cubicBezTo>
                      <a:pt x="226" y="96"/>
                      <a:pt x="253" y="103"/>
                      <a:pt x="276" y="111"/>
                    </a:cubicBezTo>
                    <a:cubicBezTo>
                      <a:pt x="344" y="132"/>
                      <a:pt x="414" y="166"/>
                      <a:pt x="462" y="201"/>
                    </a:cubicBezTo>
                    <a:cubicBezTo>
                      <a:pt x="424" y="169"/>
                      <a:pt x="377" y="136"/>
                      <a:pt x="328" y="109"/>
                    </a:cubicBezTo>
                    <a:cubicBezTo>
                      <a:pt x="292" y="88"/>
                      <a:pt x="254" y="69"/>
                      <a:pt x="209" y="58"/>
                    </a:cubicBezTo>
                    <a:cubicBezTo>
                      <a:pt x="193" y="54"/>
                      <a:pt x="176" y="49"/>
                      <a:pt x="159" y="50"/>
                    </a:cubicBezTo>
                    <a:cubicBezTo>
                      <a:pt x="143" y="51"/>
                      <a:pt x="130" y="58"/>
                      <a:pt x="134" y="75"/>
                    </a:cubicBezTo>
                    <a:cubicBezTo>
                      <a:pt x="140" y="102"/>
                      <a:pt x="168" y="128"/>
                      <a:pt x="182" y="144"/>
                    </a:cubicBezTo>
                    <a:cubicBezTo>
                      <a:pt x="177" y="134"/>
                      <a:pt x="168" y="126"/>
                      <a:pt x="170" y="111"/>
                    </a:cubicBezTo>
                    <a:close/>
                    <a:moveTo>
                      <a:pt x="244" y="133"/>
                    </a:moveTo>
                    <a:cubicBezTo>
                      <a:pt x="243" y="140"/>
                      <a:pt x="238" y="147"/>
                      <a:pt x="233" y="152"/>
                    </a:cubicBezTo>
                    <a:cubicBezTo>
                      <a:pt x="219" y="166"/>
                      <a:pt x="197" y="179"/>
                      <a:pt x="176" y="188"/>
                    </a:cubicBezTo>
                    <a:cubicBezTo>
                      <a:pt x="167" y="192"/>
                      <a:pt x="149" y="201"/>
                      <a:pt x="146" y="189"/>
                    </a:cubicBezTo>
                    <a:cubicBezTo>
                      <a:pt x="140" y="201"/>
                      <a:pt x="129" y="213"/>
                      <a:pt x="131" y="232"/>
                    </a:cubicBezTo>
                    <a:cubicBezTo>
                      <a:pt x="136" y="237"/>
                      <a:pt x="143" y="238"/>
                      <a:pt x="152" y="235"/>
                    </a:cubicBezTo>
                    <a:cubicBezTo>
                      <a:pt x="163" y="232"/>
                      <a:pt x="174" y="224"/>
                      <a:pt x="185" y="218"/>
                    </a:cubicBezTo>
                    <a:cubicBezTo>
                      <a:pt x="206" y="204"/>
                      <a:pt x="222" y="189"/>
                      <a:pt x="238" y="169"/>
                    </a:cubicBezTo>
                    <a:cubicBezTo>
                      <a:pt x="245" y="159"/>
                      <a:pt x="266" y="129"/>
                      <a:pt x="240" y="130"/>
                    </a:cubicBezTo>
                    <a:cubicBezTo>
                      <a:pt x="242" y="131"/>
                      <a:pt x="243" y="131"/>
                      <a:pt x="244" y="133"/>
                    </a:cubicBezTo>
                    <a:close/>
                    <a:moveTo>
                      <a:pt x="262" y="176"/>
                    </a:moveTo>
                    <a:cubicBezTo>
                      <a:pt x="252" y="188"/>
                      <a:pt x="243" y="197"/>
                      <a:pt x="232" y="205"/>
                    </a:cubicBezTo>
                    <a:cubicBezTo>
                      <a:pt x="206" y="225"/>
                      <a:pt x="183" y="240"/>
                      <a:pt x="154" y="246"/>
                    </a:cubicBezTo>
                    <a:cubicBezTo>
                      <a:pt x="144" y="249"/>
                      <a:pt x="135" y="248"/>
                      <a:pt x="130" y="244"/>
                    </a:cubicBezTo>
                    <a:cubicBezTo>
                      <a:pt x="128" y="244"/>
                      <a:pt x="128" y="238"/>
                      <a:pt x="127" y="241"/>
                    </a:cubicBezTo>
                    <a:cubicBezTo>
                      <a:pt x="123" y="262"/>
                      <a:pt x="125" y="281"/>
                      <a:pt x="150" y="278"/>
                    </a:cubicBezTo>
                    <a:cubicBezTo>
                      <a:pt x="167" y="276"/>
                      <a:pt x="185" y="266"/>
                      <a:pt x="198" y="258"/>
                    </a:cubicBezTo>
                    <a:cubicBezTo>
                      <a:pt x="224" y="242"/>
                      <a:pt x="251" y="219"/>
                      <a:pt x="270" y="195"/>
                    </a:cubicBezTo>
                    <a:cubicBezTo>
                      <a:pt x="279" y="183"/>
                      <a:pt x="292" y="166"/>
                      <a:pt x="294" y="150"/>
                    </a:cubicBezTo>
                    <a:cubicBezTo>
                      <a:pt x="295" y="135"/>
                      <a:pt x="289" y="131"/>
                      <a:pt x="279" y="130"/>
                    </a:cubicBezTo>
                    <a:cubicBezTo>
                      <a:pt x="293" y="144"/>
                      <a:pt x="273" y="165"/>
                      <a:pt x="262" y="176"/>
                    </a:cubicBezTo>
                    <a:close/>
                    <a:moveTo>
                      <a:pt x="317" y="158"/>
                    </a:moveTo>
                    <a:cubicBezTo>
                      <a:pt x="315" y="173"/>
                      <a:pt x="301" y="191"/>
                      <a:pt x="290" y="203"/>
                    </a:cubicBezTo>
                    <a:cubicBezTo>
                      <a:pt x="268" y="227"/>
                      <a:pt x="237" y="250"/>
                      <a:pt x="208" y="266"/>
                    </a:cubicBezTo>
                    <a:cubicBezTo>
                      <a:pt x="192" y="274"/>
                      <a:pt x="172" y="283"/>
                      <a:pt x="153" y="284"/>
                    </a:cubicBezTo>
                    <a:cubicBezTo>
                      <a:pt x="138" y="285"/>
                      <a:pt x="131" y="281"/>
                      <a:pt x="126" y="273"/>
                    </a:cubicBezTo>
                    <a:cubicBezTo>
                      <a:pt x="126" y="298"/>
                      <a:pt x="136" y="314"/>
                      <a:pt x="164" y="311"/>
                    </a:cubicBezTo>
                    <a:cubicBezTo>
                      <a:pt x="183" y="309"/>
                      <a:pt x="202" y="297"/>
                      <a:pt x="217" y="288"/>
                    </a:cubicBezTo>
                    <a:cubicBezTo>
                      <a:pt x="249" y="269"/>
                      <a:pt x="278" y="244"/>
                      <a:pt x="299" y="216"/>
                    </a:cubicBezTo>
                    <a:cubicBezTo>
                      <a:pt x="309" y="203"/>
                      <a:pt x="323" y="184"/>
                      <a:pt x="324" y="165"/>
                    </a:cubicBezTo>
                    <a:cubicBezTo>
                      <a:pt x="326" y="151"/>
                      <a:pt x="321" y="144"/>
                      <a:pt x="313" y="140"/>
                    </a:cubicBezTo>
                    <a:cubicBezTo>
                      <a:pt x="313" y="139"/>
                      <a:pt x="312" y="139"/>
                      <a:pt x="311" y="140"/>
                    </a:cubicBezTo>
                    <a:cubicBezTo>
                      <a:pt x="317" y="144"/>
                      <a:pt x="318" y="148"/>
                      <a:pt x="317" y="158"/>
                    </a:cubicBezTo>
                    <a:close/>
                    <a:moveTo>
                      <a:pt x="317" y="223"/>
                    </a:moveTo>
                    <a:cubicBezTo>
                      <a:pt x="293" y="252"/>
                      <a:pt x="260" y="277"/>
                      <a:pt x="227" y="294"/>
                    </a:cubicBezTo>
                    <a:cubicBezTo>
                      <a:pt x="206" y="304"/>
                      <a:pt x="180" y="319"/>
                      <a:pt x="151" y="315"/>
                    </a:cubicBezTo>
                    <a:cubicBezTo>
                      <a:pt x="142" y="313"/>
                      <a:pt x="138" y="309"/>
                      <a:pt x="133" y="306"/>
                    </a:cubicBezTo>
                    <a:cubicBezTo>
                      <a:pt x="141" y="327"/>
                      <a:pt x="152" y="342"/>
                      <a:pt x="166" y="355"/>
                    </a:cubicBezTo>
                    <a:cubicBezTo>
                      <a:pt x="170" y="359"/>
                      <a:pt x="174" y="362"/>
                      <a:pt x="178" y="366"/>
                    </a:cubicBezTo>
                    <a:cubicBezTo>
                      <a:pt x="193" y="378"/>
                      <a:pt x="211" y="388"/>
                      <a:pt x="238" y="387"/>
                    </a:cubicBezTo>
                    <a:cubicBezTo>
                      <a:pt x="277" y="384"/>
                      <a:pt x="309" y="364"/>
                      <a:pt x="336" y="342"/>
                    </a:cubicBezTo>
                    <a:cubicBezTo>
                      <a:pt x="348" y="331"/>
                      <a:pt x="359" y="318"/>
                      <a:pt x="368" y="303"/>
                    </a:cubicBezTo>
                    <a:cubicBezTo>
                      <a:pt x="380" y="284"/>
                      <a:pt x="391" y="258"/>
                      <a:pt x="385" y="232"/>
                    </a:cubicBezTo>
                    <a:cubicBezTo>
                      <a:pt x="385" y="236"/>
                      <a:pt x="385" y="240"/>
                      <a:pt x="384" y="244"/>
                    </a:cubicBezTo>
                    <a:cubicBezTo>
                      <a:pt x="377" y="285"/>
                      <a:pt x="341" y="317"/>
                      <a:pt x="314" y="338"/>
                    </a:cubicBezTo>
                    <a:cubicBezTo>
                      <a:pt x="283" y="361"/>
                      <a:pt x="241" y="382"/>
                      <a:pt x="193" y="374"/>
                    </a:cubicBezTo>
                    <a:cubicBezTo>
                      <a:pt x="226" y="377"/>
                      <a:pt x="250" y="367"/>
                      <a:pt x="273" y="355"/>
                    </a:cubicBezTo>
                    <a:cubicBezTo>
                      <a:pt x="308" y="337"/>
                      <a:pt x="336" y="312"/>
                      <a:pt x="357" y="280"/>
                    </a:cubicBezTo>
                    <a:cubicBezTo>
                      <a:pt x="371" y="259"/>
                      <a:pt x="389" y="223"/>
                      <a:pt x="373" y="197"/>
                    </a:cubicBezTo>
                    <a:cubicBezTo>
                      <a:pt x="376" y="204"/>
                      <a:pt x="377" y="208"/>
                      <a:pt x="376" y="218"/>
                    </a:cubicBezTo>
                    <a:cubicBezTo>
                      <a:pt x="374" y="237"/>
                      <a:pt x="361" y="255"/>
                      <a:pt x="351" y="269"/>
                    </a:cubicBezTo>
                    <a:cubicBezTo>
                      <a:pt x="339" y="284"/>
                      <a:pt x="327" y="296"/>
                      <a:pt x="312" y="308"/>
                    </a:cubicBezTo>
                    <a:cubicBezTo>
                      <a:pt x="284" y="330"/>
                      <a:pt x="250" y="352"/>
                      <a:pt x="209" y="358"/>
                    </a:cubicBezTo>
                    <a:cubicBezTo>
                      <a:pt x="191" y="361"/>
                      <a:pt x="172" y="360"/>
                      <a:pt x="163" y="351"/>
                    </a:cubicBezTo>
                    <a:cubicBezTo>
                      <a:pt x="195" y="368"/>
                      <a:pt x="235" y="348"/>
                      <a:pt x="258" y="334"/>
                    </a:cubicBezTo>
                    <a:cubicBezTo>
                      <a:pt x="293" y="314"/>
                      <a:pt x="322" y="288"/>
                      <a:pt x="344" y="255"/>
                    </a:cubicBezTo>
                    <a:cubicBezTo>
                      <a:pt x="357" y="235"/>
                      <a:pt x="376" y="198"/>
                      <a:pt x="360" y="177"/>
                    </a:cubicBezTo>
                    <a:cubicBezTo>
                      <a:pt x="369" y="202"/>
                      <a:pt x="350" y="229"/>
                      <a:pt x="337" y="246"/>
                    </a:cubicBezTo>
                    <a:cubicBezTo>
                      <a:pt x="312" y="277"/>
                      <a:pt x="280" y="299"/>
                      <a:pt x="245" y="318"/>
                    </a:cubicBezTo>
                    <a:cubicBezTo>
                      <a:pt x="227" y="328"/>
                      <a:pt x="206" y="337"/>
                      <a:pt x="184" y="339"/>
                    </a:cubicBezTo>
                    <a:cubicBezTo>
                      <a:pt x="170" y="340"/>
                      <a:pt x="155" y="339"/>
                      <a:pt x="148" y="331"/>
                    </a:cubicBezTo>
                    <a:cubicBezTo>
                      <a:pt x="176" y="347"/>
                      <a:pt x="215" y="327"/>
                      <a:pt x="236" y="315"/>
                    </a:cubicBezTo>
                    <a:cubicBezTo>
                      <a:pt x="268" y="296"/>
                      <a:pt x="301" y="268"/>
                      <a:pt x="322" y="239"/>
                    </a:cubicBezTo>
                    <a:cubicBezTo>
                      <a:pt x="332" y="224"/>
                      <a:pt x="346" y="203"/>
                      <a:pt x="348" y="184"/>
                    </a:cubicBezTo>
                    <a:cubicBezTo>
                      <a:pt x="350" y="168"/>
                      <a:pt x="344" y="159"/>
                      <a:pt x="337" y="154"/>
                    </a:cubicBezTo>
                    <a:cubicBezTo>
                      <a:pt x="353" y="175"/>
                      <a:pt x="331" y="206"/>
                      <a:pt x="317" y="223"/>
                    </a:cubicBezTo>
                    <a:close/>
                    <a:moveTo>
                      <a:pt x="328" y="355"/>
                    </a:moveTo>
                    <a:cubicBezTo>
                      <a:pt x="302" y="375"/>
                      <a:pt x="267" y="390"/>
                      <a:pt x="224" y="388"/>
                    </a:cubicBezTo>
                    <a:cubicBezTo>
                      <a:pt x="268" y="400"/>
                      <a:pt x="311" y="386"/>
                      <a:pt x="337" y="366"/>
                    </a:cubicBezTo>
                    <a:cubicBezTo>
                      <a:pt x="364" y="346"/>
                      <a:pt x="384" y="315"/>
                      <a:pt x="388" y="276"/>
                    </a:cubicBezTo>
                    <a:cubicBezTo>
                      <a:pt x="378" y="310"/>
                      <a:pt x="355" y="336"/>
                      <a:pt x="328" y="355"/>
                    </a:cubicBezTo>
                    <a:close/>
                    <a:moveTo>
                      <a:pt x="357" y="418"/>
                    </a:moveTo>
                    <a:cubicBezTo>
                      <a:pt x="353" y="429"/>
                      <a:pt x="334" y="431"/>
                      <a:pt x="318" y="430"/>
                    </a:cubicBezTo>
                    <a:cubicBezTo>
                      <a:pt x="293" y="429"/>
                      <a:pt x="269" y="421"/>
                      <a:pt x="245" y="414"/>
                    </a:cubicBezTo>
                    <a:cubicBezTo>
                      <a:pt x="180" y="393"/>
                      <a:pt x="114" y="359"/>
                      <a:pt x="67" y="325"/>
                    </a:cubicBezTo>
                    <a:cubicBezTo>
                      <a:pt x="65" y="326"/>
                      <a:pt x="67" y="326"/>
                      <a:pt x="67" y="327"/>
                    </a:cubicBezTo>
                    <a:cubicBezTo>
                      <a:pt x="76" y="335"/>
                      <a:pt x="88" y="344"/>
                      <a:pt x="99" y="352"/>
                    </a:cubicBezTo>
                    <a:cubicBezTo>
                      <a:pt x="132" y="377"/>
                      <a:pt x="163" y="398"/>
                      <a:pt x="202" y="419"/>
                    </a:cubicBezTo>
                    <a:cubicBezTo>
                      <a:pt x="238" y="439"/>
                      <a:pt x="276" y="458"/>
                      <a:pt x="322" y="469"/>
                    </a:cubicBezTo>
                    <a:cubicBezTo>
                      <a:pt x="338" y="473"/>
                      <a:pt x="355" y="478"/>
                      <a:pt x="373" y="476"/>
                    </a:cubicBezTo>
                    <a:cubicBezTo>
                      <a:pt x="411" y="472"/>
                      <a:pt x="387" y="433"/>
                      <a:pt x="375" y="417"/>
                    </a:cubicBezTo>
                    <a:cubicBezTo>
                      <a:pt x="365" y="402"/>
                      <a:pt x="355" y="390"/>
                      <a:pt x="345" y="381"/>
                    </a:cubicBezTo>
                    <a:cubicBezTo>
                      <a:pt x="350" y="391"/>
                      <a:pt x="362" y="402"/>
                      <a:pt x="357" y="4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147" name="îṩļiḍê">
                <a:extLst>
                  <a:ext uri="{FF2B5EF4-FFF2-40B4-BE49-F238E27FC236}">
                    <a16:creationId xmlns:a16="http://schemas.microsoft.com/office/drawing/2014/main" id="{E40167E8-B221-4A24-B44C-9FE719AE229C}"/>
                  </a:ext>
                </a:extLst>
              </p:cNvPr>
              <p:cNvSpPr/>
              <p:nvPr/>
            </p:nvSpPr>
            <p:spPr bwMode="auto">
              <a:xfrm>
                <a:off x="1747838" y="4089400"/>
                <a:ext cx="161925" cy="190500"/>
              </a:xfrm>
              <a:custGeom>
                <a:avLst/>
                <a:gdLst>
                  <a:gd name="T0" fmla="*/ 24 w 51"/>
                  <a:gd name="T1" fmla="*/ 40 h 60"/>
                  <a:gd name="T2" fmla="*/ 34 w 51"/>
                  <a:gd name="T3" fmla="*/ 20 h 60"/>
                  <a:gd name="T4" fmla="*/ 36 w 51"/>
                  <a:gd name="T5" fmla="*/ 37 h 60"/>
                  <a:gd name="T6" fmla="*/ 42 w 51"/>
                  <a:gd name="T7" fmla="*/ 30 h 60"/>
                  <a:gd name="T8" fmla="*/ 45 w 51"/>
                  <a:gd name="T9" fmla="*/ 32 h 60"/>
                  <a:gd name="T10" fmla="*/ 42 w 51"/>
                  <a:gd name="T11" fmla="*/ 40 h 60"/>
                  <a:gd name="T12" fmla="*/ 51 w 51"/>
                  <a:gd name="T13" fmla="*/ 53 h 60"/>
                  <a:gd name="T14" fmla="*/ 39 w 51"/>
                  <a:gd name="T15" fmla="*/ 57 h 60"/>
                  <a:gd name="T16" fmla="*/ 40 w 51"/>
                  <a:gd name="T17" fmla="*/ 44 h 60"/>
                  <a:gd name="T18" fmla="*/ 29 w 51"/>
                  <a:gd name="T19" fmla="*/ 57 h 60"/>
                  <a:gd name="T20" fmla="*/ 33 w 51"/>
                  <a:gd name="T21" fmla="*/ 28 h 60"/>
                  <a:gd name="T22" fmla="*/ 26 w 51"/>
                  <a:gd name="T23" fmla="*/ 54 h 60"/>
                  <a:gd name="T24" fmla="*/ 19 w 51"/>
                  <a:gd name="T25" fmla="*/ 53 h 60"/>
                  <a:gd name="T26" fmla="*/ 25 w 51"/>
                  <a:gd name="T27" fmla="*/ 27 h 60"/>
                  <a:gd name="T28" fmla="*/ 19 w 51"/>
                  <a:gd name="T29" fmla="*/ 24 h 60"/>
                  <a:gd name="T30" fmla="*/ 20 w 51"/>
                  <a:gd name="T31" fmla="*/ 30 h 60"/>
                  <a:gd name="T32" fmla="*/ 17 w 51"/>
                  <a:gd name="T33" fmla="*/ 34 h 60"/>
                  <a:gd name="T34" fmla="*/ 19 w 51"/>
                  <a:gd name="T35" fmla="*/ 40 h 60"/>
                  <a:gd name="T36" fmla="*/ 6 w 51"/>
                  <a:gd name="T37" fmla="*/ 34 h 60"/>
                  <a:gd name="T38" fmla="*/ 12 w 51"/>
                  <a:gd name="T39" fmla="*/ 31 h 60"/>
                  <a:gd name="T40" fmla="*/ 0 w 51"/>
                  <a:gd name="T41" fmla="*/ 23 h 60"/>
                  <a:gd name="T42" fmla="*/ 12 w 51"/>
                  <a:gd name="T43" fmla="*/ 18 h 60"/>
                  <a:gd name="T44" fmla="*/ 6 w 51"/>
                  <a:gd name="T45" fmla="*/ 6 h 60"/>
                  <a:gd name="T46" fmla="*/ 14 w 51"/>
                  <a:gd name="T47" fmla="*/ 4 h 60"/>
                  <a:gd name="T48" fmla="*/ 15 w 51"/>
                  <a:gd name="T49" fmla="*/ 12 h 60"/>
                  <a:gd name="T50" fmla="*/ 17 w 51"/>
                  <a:gd name="T51" fmla="*/ 2 h 60"/>
                  <a:gd name="T52" fmla="*/ 23 w 51"/>
                  <a:gd name="T53" fmla="*/ 1 h 60"/>
                  <a:gd name="T54" fmla="*/ 30 w 51"/>
                  <a:gd name="T55" fmla="*/ 20 h 60"/>
                  <a:gd name="T56" fmla="*/ 24 w 51"/>
                  <a:gd name="T57" fmla="*/ 40 h 60"/>
                  <a:gd name="T58" fmla="*/ 18 w 51"/>
                  <a:gd name="T59" fmla="*/ 17 h 60"/>
                  <a:gd name="T60" fmla="*/ 26 w 51"/>
                  <a:gd name="T61" fmla="*/ 18 h 60"/>
                  <a:gd name="T62" fmla="*/ 22 w 51"/>
                  <a:gd name="T63" fmla="*/ 5 h 60"/>
                  <a:gd name="T64" fmla="*/ 20 w 51"/>
                  <a:gd name="T65" fmla="*/ 5 h 60"/>
                  <a:gd name="T66" fmla="*/ 18 w 51"/>
                  <a:gd name="T67" fmla="*/ 1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" h="60">
                    <a:moveTo>
                      <a:pt x="24" y="40"/>
                    </a:moveTo>
                    <a:cubicBezTo>
                      <a:pt x="29" y="36"/>
                      <a:pt x="27" y="23"/>
                      <a:pt x="34" y="20"/>
                    </a:cubicBezTo>
                    <a:cubicBezTo>
                      <a:pt x="40" y="22"/>
                      <a:pt x="36" y="32"/>
                      <a:pt x="36" y="37"/>
                    </a:cubicBezTo>
                    <a:cubicBezTo>
                      <a:pt x="39" y="37"/>
                      <a:pt x="39" y="32"/>
                      <a:pt x="42" y="30"/>
                    </a:cubicBezTo>
                    <a:cubicBezTo>
                      <a:pt x="43" y="31"/>
                      <a:pt x="44" y="32"/>
                      <a:pt x="45" y="32"/>
                    </a:cubicBezTo>
                    <a:cubicBezTo>
                      <a:pt x="45" y="37"/>
                      <a:pt x="41" y="36"/>
                      <a:pt x="42" y="40"/>
                    </a:cubicBezTo>
                    <a:cubicBezTo>
                      <a:pt x="45" y="44"/>
                      <a:pt x="51" y="46"/>
                      <a:pt x="51" y="53"/>
                    </a:cubicBezTo>
                    <a:cubicBezTo>
                      <a:pt x="46" y="54"/>
                      <a:pt x="44" y="57"/>
                      <a:pt x="39" y="57"/>
                    </a:cubicBezTo>
                    <a:cubicBezTo>
                      <a:pt x="42" y="54"/>
                      <a:pt x="48" y="47"/>
                      <a:pt x="40" y="44"/>
                    </a:cubicBezTo>
                    <a:cubicBezTo>
                      <a:pt x="36" y="48"/>
                      <a:pt x="40" y="60"/>
                      <a:pt x="29" y="57"/>
                    </a:cubicBezTo>
                    <a:cubicBezTo>
                      <a:pt x="34" y="47"/>
                      <a:pt x="34" y="40"/>
                      <a:pt x="33" y="28"/>
                    </a:cubicBezTo>
                    <a:cubicBezTo>
                      <a:pt x="27" y="33"/>
                      <a:pt x="28" y="45"/>
                      <a:pt x="26" y="54"/>
                    </a:cubicBezTo>
                    <a:cubicBezTo>
                      <a:pt x="25" y="55"/>
                      <a:pt x="20" y="55"/>
                      <a:pt x="19" y="53"/>
                    </a:cubicBezTo>
                    <a:cubicBezTo>
                      <a:pt x="20" y="44"/>
                      <a:pt x="23" y="36"/>
                      <a:pt x="25" y="27"/>
                    </a:cubicBezTo>
                    <a:cubicBezTo>
                      <a:pt x="23" y="26"/>
                      <a:pt x="21" y="25"/>
                      <a:pt x="19" y="24"/>
                    </a:cubicBezTo>
                    <a:cubicBezTo>
                      <a:pt x="17" y="26"/>
                      <a:pt x="19" y="29"/>
                      <a:pt x="20" y="30"/>
                    </a:cubicBezTo>
                    <a:cubicBezTo>
                      <a:pt x="20" y="33"/>
                      <a:pt x="18" y="33"/>
                      <a:pt x="17" y="34"/>
                    </a:cubicBezTo>
                    <a:cubicBezTo>
                      <a:pt x="17" y="36"/>
                      <a:pt x="19" y="37"/>
                      <a:pt x="19" y="40"/>
                    </a:cubicBezTo>
                    <a:cubicBezTo>
                      <a:pt x="13" y="39"/>
                      <a:pt x="11" y="35"/>
                      <a:pt x="6" y="34"/>
                    </a:cubicBezTo>
                    <a:cubicBezTo>
                      <a:pt x="6" y="32"/>
                      <a:pt x="10" y="32"/>
                      <a:pt x="12" y="31"/>
                    </a:cubicBezTo>
                    <a:cubicBezTo>
                      <a:pt x="11" y="25"/>
                      <a:pt x="3" y="27"/>
                      <a:pt x="0" y="23"/>
                    </a:cubicBezTo>
                    <a:cubicBezTo>
                      <a:pt x="2" y="20"/>
                      <a:pt x="10" y="22"/>
                      <a:pt x="12" y="18"/>
                    </a:cubicBezTo>
                    <a:cubicBezTo>
                      <a:pt x="12" y="12"/>
                      <a:pt x="8" y="10"/>
                      <a:pt x="6" y="6"/>
                    </a:cubicBezTo>
                    <a:cubicBezTo>
                      <a:pt x="9" y="5"/>
                      <a:pt x="11" y="4"/>
                      <a:pt x="14" y="4"/>
                    </a:cubicBezTo>
                    <a:cubicBezTo>
                      <a:pt x="15" y="6"/>
                      <a:pt x="16" y="9"/>
                      <a:pt x="15" y="12"/>
                    </a:cubicBezTo>
                    <a:cubicBezTo>
                      <a:pt x="18" y="10"/>
                      <a:pt x="17" y="6"/>
                      <a:pt x="17" y="2"/>
                    </a:cubicBezTo>
                    <a:cubicBezTo>
                      <a:pt x="19" y="1"/>
                      <a:pt x="21" y="0"/>
                      <a:pt x="23" y="1"/>
                    </a:cubicBezTo>
                    <a:cubicBezTo>
                      <a:pt x="26" y="7"/>
                      <a:pt x="28" y="13"/>
                      <a:pt x="30" y="20"/>
                    </a:cubicBezTo>
                    <a:cubicBezTo>
                      <a:pt x="26" y="25"/>
                      <a:pt x="26" y="34"/>
                      <a:pt x="24" y="40"/>
                    </a:cubicBezTo>
                    <a:close/>
                    <a:moveTo>
                      <a:pt x="18" y="17"/>
                    </a:moveTo>
                    <a:cubicBezTo>
                      <a:pt x="21" y="18"/>
                      <a:pt x="22" y="17"/>
                      <a:pt x="26" y="18"/>
                    </a:cubicBezTo>
                    <a:cubicBezTo>
                      <a:pt x="26" y="12"/>
                      <a:pt x="23" y="10"/>
                      <a:pt x="22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8"/>
                      <a:pt x="17" y="13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</p:grpSp>
        <p:grpSp>
          <p:nvGrpSpPr>
            <p:cNvPr id="47" name="î$ľîḋê">
              <a:extLst>
                <a:ext uri="{FF2B5EF4-FFF2-40B4-BE49-F238E27FC236}">
                  <a16:creationId xmlns:a16="http://schemas.microsoft.com/office/drawing/2014/main" id="{B2CEB999-EA73-41DB-A4AC-BE0D12ABDE90}"/>
                </a:ext>
              </a:extLst>
            </p:cNvPr>
            <p:cNvGrpSpPr/>
            <p:nvPr/>
          </p:nvGrpSpPr>
          <p:grpSpPr>
            <a:xfrm>
              <a:off x="3943116" y="2481869"/>
              <a:ext cx="6583568" cy="1449951"/>
              <a:chOff x="3338513" y="2200275"/>
              <a:chExt cx="8534400" cy="1879600"/>
            </a:xfrm>
            <a:grpFill/>
          </p:grpSpPr>
          <p:sp>
            <p:nvSpPr>
              <p:cNvPr id="86" name="íṩľïḓè">
                <a:extLst>
                  <a:ext uri="{FF2B5EF4-FFF2-40B4-BE49-F238E27FC236}">
                    <a16:creationId xmlns:a16="http://schemas.microsoft.com/office/drawing/2014/main" id="{F20BE454-929F-4402-8389-7AB846EE7806}"/>
                  </a:ext>
                </a:extLst>
              </p:cNvPr>
              <p:cNvSpPr/>
              <p:nvPr/>
            </p:nvSpPr>
            <p:spPr bwMode="auto">
              <a:xfrm>
                <a:off x="3338513" y="2305050"/>
                <a:ext cx="1260475" cy="1774825"/>
              </a:xfrm>
              <a:custGeom>
                <a:avLst/>
                <a:gdLst>
                  <a:gd name="T0" fmla="*/ 312 w 398"/>
                  <a:gd name="T1" fmla="*/ 42 h 560"/>
                  <a:gd name="T2" fmla="*/ 208 w 398"/>
                  <a:gd name="T3" fmla="*/ 182 h 560"/>
                  <a:gd name="T4" fmla="*/ 292 w 398"/>
                  <a:gd name="T5" fmla="*/ 164 h 560"/>
                  <a:gd name="T6" fmla="*/ 211 w 398"/>
                  <a:gd name="T7" fmla="*/ 239 h 560"/>
                  <a:gd name="T8" fmla="*/ 398 w 398"/>
                  <a:gd name="T9" fmla="*/ 416 h 560"/>
                  <a:gd name="T10" fmla="*/ 293 w 398"/>
                  <a:gd name="T11" fmla="*/ 478 h 560"/>
                  <a:gd name="T12" fmla="*/ 188 w 398"/>
                  <a:gd name="T13" fmla="*/ 312 h 560"/>
                  <a:gd name="T14" fmla="*/ 2 w 398"/>
                  <a:gd name="T15" fmla="*/ 477 h 560"/>
                  <a:gd name="T16" fmla="*/ 84 w 398"/>
                  <a:gd name="T17" fmla="*/ 452 h 560"/>
                  <a:gd name="T18" fmla="*/ 134 w 398"/>
                  <a:gd name="T19" fmla="*/ 310 h 560"/>
                  <a:gd name="T20" fmla="*/ 68 w 398"/>
                  <a:gd name="T21" fmla="*/ 376 h 560"/>
                  <a:gd name="T22" fmla="*/ 0 w 398"/>
                  <a:gd name="T23" fmla="*/ 322 h 560"/>
                  <a:gd name="T24" fmla="*/ 130 w 398"/>
                  <a:gd name="T25" fmla="*/ 245 h 560"/>
                  <a:gd name="T26" fmla="*/ 145 w 398"/>
                  <a:gd name="T27" fmla="*/ 138 h 560"/>
                  <a:gd name="T28" fmla="*/ 120 w 398"/>
                  <a:gd name="T29" fmla="*/ 91 h 560"/>
                  <a:gd name="T30" fmla="*/ 130 w 398"/>
                  <a:gd name="T31" fmla="*/ 78 h 560"/>
                  <a:gd name="T32" fmla="*/ 312 w 398"/>
                  <a:gd name="T33" fmla="*/ 42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8" h="560">
                    <a:moveTo>
                      <a:pt x="312" y="42"/>
                    </a:moveTo>
                    <a:cubicBezTo>
                      <a:pt x="308" y="94"/>
                      <a:pt x="188" y="114"/>
                      <a:pt x="208" y="182"/>
                    </a:cubicBezTo>
                    <a:cubicBezTo>
                      <a:pt x="227" y="170"/>
                      <a:pt x="251" y="146"/>
                      <a:pt x="292" y="164"/>
                    </a:cubicBezTo>
                    <a:cubicBezTo>
                      <a:pt x="293" y="210"/>
                      <a:pt x="236" y="211"/>
                      <a:pt x="211" y="239"/>
                    </a:cubicBezTo>
                    <a:cubicBezTo>
                      <a:pt x="212" y="323"/>
                      <a:pt x="307" y="426"/>
                      <a:pt x="398" y="416"/>
                    </a:cubicBezTo>
                    <a:cubicBezTo>
                      <a:pt x="363" y="439"/>
                      <a:pt x="326" y="442"/>
                      <a:pt x="293" y="478"/>
                    </a:cubicBezTo>
                    <a:cubicBezTo>
                      <a:pt x="214" y="428"/>
                      <a:pt x="209" y="369"/>
                      <a:pt x="188" y="312"/>
                    </a:cubicBezTo>
                    <a:cubicBezTo>
                      <a:pt x="178" y="378"/>
                      <a:pt x="116" y="560"/>
                      <a:pt x="2" y="477"/>
                    </a:cubicBezTo>
                    <a:cubicBezTo>
                      <a:pt x="28" y="454"/>
                      <a:pt x="57" y="465"/>
                      <a:pt x="84" y="452"/>
                    </a:cubicBezTo>
                    <a:cubicBezTo>
                      <a:pt x="128" y="402"/>
                      <a:pt x="138" y="355"/>
                      <a:pt x="134" y="310"/>
                    </a:cubicBezTo>
                    <a:cubicBezTo>
                      <a:pt x="116" y="315"/>
                      <a:pt x="95" y="364"/>
                      <a:pt x="68" y="376"/>
                    </a:cubicBezTo>
                    <a:cubicBezTo>
                      <a:pt x="42" y="372"/>
                      <a:pt x="18" y="339"/>
                      <a:pt x="0" y="322"/>
                    </a:cubicBezTo>
                    <a:cubicBezTo>
                      <a:pt x="43" y="303"/>
                      <a:pt x="103" y="289"/>
                      <a:pt x="130" y="245"/>
                    </a:cubicBezTo>
                    <a:cubicBezTo>
                      <a:pt x="154" y="205"/>
                      <a:pt x="115" y="167"/>
                      <a:pt x="145" y="138"/>
                    </a:cubicBezTo>
                    <a:cubicBezTo>
                      <a:pt x="136" y="123"/>
                      <a:pt x="121" y="108"/>
                      <a:pt x="120" y="91"/>
                    </a:cubicBezTo>
                    <a:cubicBezTo>
                      <a:pt x="124" y="87"/>
                      <a:pt x="127" y="82"/>
                      <a:pt x="130" y="78"/>
                    </a:cubicBezTo>
                    <a:cubicBezTo>
                      <a:pt x="194" y="92"/>
                      <a:pt x="245" y="0"/>
                      <a:pt x="312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87" name="isḻiďe">
                <a:extLst>
                  <a:ext uri="{FF2B5EF4-FFF2-40B4-BE49-F238E27FC236}">
                    <a16:creationId xmlns:a16="http://schemas.microsoft.com/office/drawing/2014/main" id="{55F9A26F-2EAD-46B8-B4BC-4B17A982BBFB}"/>
                  </a:ext>
                </a:extLst>
              </p:cNvPr>
              <p:cNvSpPr/>
              <p:nvPr/>
            </p:nvSpPr>
            <p:spPr bwMode="auto">
              <a:xfrm>
                <a:off x="4954588" y="2400300"/>
                <a:ext cx="892175" cy="1500188"/>
              </a:xfrm>
              <a:custGeom>
                <a:avLst/>
                <a:gdLst>
                  <a:gd name="T0" fmla="*/ 174 w 282"/>
                  <a:gd name="T1" fmla="*/ 293 h 473"/>
                  <a:gd name="T2" fmla="*/ 218 w 282"/>
                  <a:gd name="T3" fmla="*/ 281 h 473"/>
                  <a:gd name="T4" fmla="*/ 213 w 282"/>
                  <a:gd name="T5" fmla="*/ 239 h 473"/>
                  <a:gd name="T6" fmla="*/ 278 w 282"/>
                  <a:gd name="T7" fmla="*/ 265 h 473"/>
                  <a:gd name="T8" fmla="*/ 187 w 282"/>
                  <a:gd name="T9" fmla="*/ 336 h 473"/>
                  <a:gd name="T10" fmla="*/ 174 w 282"/>
                  <a:gd name="T11" fmla="*/ 469 h 473"/>
                  <a:gd name="T12" fmla="*/ 132 w 282"/>
                  <a:gd name="T13" fmla="*/ 373 h 473"/>
                  <a:gd name="T14" fmla="*/ 73 w 282"/>
                  <a:gd name="T15" fmla="*/ 357 h 473"/>
                  <a:gd name="T16" fmla="*/ 132 w 282"/>
                  <a:gd name="T17" fmla="*/ 317 h 473"/>
                  <a:gd name="T18" fmla="*/ 96 w 282"/>
                  <a:gd name="T19" fmla="*/ 287 h 473"/>
                  <a:gd name="T20" fmla="*/ 124 w 282"/>
                  <a:gd name="T21" fmla="*/ 271 h 473"/>
                  <a:gd name="T22" fmla="*/ 101 w 282"/>
                  <a:gd name="T23" fmla="*/ 253 h 473"/>
                  <a:gd name="T24" fmla="*/ 124 w 282"/>
                  <a:gd name="T25" fmla="*/ 227 h 473"/>
                  <a:gd name="T26" fmla="*/ 84 w 282"/>
                  <a:gd name="T27" fmla="*/ 212 h 473"/>
                  <a:gd name="T28" fmla="*/ 30 w 282"/>
                  <a:gd name="T29" fmla="*/ 413 h 473"/>
                  <a:gd name="T30" fmla="*/ 0 w 282"/>
                  <a:gd name="T31" fmla="*/ 361 h 473"/>
                  <a:gd name="T32" fmla="*/ 21 w 282"/>
                  <a:gd name="T33" fmla="*/ 167 h 473"/>
                  <a:gd name="T34" fmla="*/ 29 w 282"/>
                  <a:gd name="T35" fmla="*/ 50 h 473"/>
                  <a:gd name="T36" fmla="*/ 96 w 282"/>
                  <a:gd name="T37" fmla="*/ 112 h 473"/>
                  <a:gd name="T38" fmla="*/ 126 w 282"/>
                  <a:gd name="T39" fmla="*/ 0 h 473"/>
                  <a:gd name="T40" fmla="*/ 173 w 282"/>
                  <a:gd name="T41" fmla="*/ 49 h 473"/>
                  <a:gd name="T42" fmla="*/ 238 w 282"/>
                  <a:gd name="T43" fmla="*/ 74 h 473"/>
                  <a:gd name="T44" fmla="*/ 180 w 282"/>
                  <a:gd name="T45" fmla="*/ 139 h 473"/>
                  <a:gd name="T46" fmla="*/ 232 w 282"/>
                  <a:gd name="T47" fmla="*/ 109 h 473"/>
                  <a:gd name="T48" fmla="*/ 258 w 282"/>
                  <a:gd name="T49" fmla="*/ 132 h 473"/>
                  <a:gd name="T50" fmla="*/ 173 w 282"/>
                  <a:gd name="T51" fmla="*/ 181 h 473"/>
                  <a:gd name="T52" fmla="*/ 208 w 282"/>
                  <a:gd name="T53" fmla="*/ 198 h 473"/>
                  <a:gd name="T54" fmla="*/ 183 w 282"/>
                  <a:gd name="T55" fmla="*/ 231 h 473"/>
                  <a:gd name="T56" fmla="*/ 208 w 282"/>
                  <a:gd name="T57" fmla="*/ 242 h 473"/>
                  <a:gd name="T58" fmla="*/ 174 w 282"/>
                  <a:gd name="T59" fmla="*/ 293 h 473"/>
                  <a:gd name="T60" fmla="*/ 95 w 282"/>
                  <a:gd name="T61" fmla="*/ 187 h 473"/>
                  <a:gd name="T62" fmla="*/ 125 w 282"/>
                  <a:gd name="T63" fmla="*/ 152 h 473"/>
                  <a:gd name="T64" fmla="*/ 84 w 282"/>
                  <a:gd name="T65" fmla="*/ 112 h 473"/>
                  <a:gd name="T66" fmla="*/ 95 w 282"/>
                  <a:gd name="T67" fmla="*/ 187 h 473"/>
                  <a:gd name="T68" fmla="*/ 174 w 282"/>
                  <a:gd name="T69" fmla="*/ 105 h 473"/>
                  <a:gd name="T70" fmla="*/ 195 w 282"/>
                  <a:gd name="T71" fmla="*/ 87 h 473"/>
                  <a:gd name="T72" fmla="*/ 189 w 282"/>
                  <a:gd name="T73" fmla="*/ 77 h 473"/>
                  <a:gd name="T74" fmla="*/ 177 w 282"/>
                  <a:gd name="T75" fmla="*/ 78 h 473"/>
                  <a:gd name="T76" fmla="*/ 174 w 282"/>
                  <a:gd name="T77" fmla="*/ 105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2" h="473">
                    <a:moveTo>
                      <a:pt x="174" y="293"/>
                    </a:moveTo>
                    <a:cubicBezTo>
                      <a:pt x="185" y="301"/>
                      <a:pt x="202" y="290"/>
                      <a:pt x="218" y="281"/>
                    </a:cubicBezTo>
                    <a:cubicBezTo>
                      <a:pt x="233" y="272"/>
                      <a:pt x="207" y="251"/>
                      <a:pt x="213" y="239"/>
                    </a:cubicBezTo>
                    <a:cubicBezTo>
                      <a:pt x="235" y="247"/>
                      <a:pt x="255" y="260"/>
                      <a:pt x="278" y="265"/>
                    </a:cubicBezTo>
                    <a:cubicBezTo>
                      <a:pt x="282" y="298"/>
                      <a:pt x="216" y="312"/>
                      <a:pt x="187" y="336"/>
                    </a:cubicBezTo>
                    <a:cubicBezTo>
                      <a:pt x="167" y="376"/>
                      <a:pt x="196" y="429"/>
                      <a:pt x="174" y="469"/>
                    </a:cubicBezTo>
                    <a:cubicBezTo>
                      <a:pt x="114" y="473"/>
                      <a:pt x="143" y="410"/>
                      <a:pt x="132" y="373"/>
                    </a:cubicBezTo>
                    <a:cubicBezTo>
                      <a:pt x="109" y="381"/>
                      <a:pt x="89" y="375"/>
                      <a:pt x="73" y="357"/>
                    </a:cubicBezTo>
                    <a:cubicBezTo>
                      <a:pt x="78" y="342"/>
                      <a:pt x="124" y="340"/>
                      <a:pt x="132" y="317"/>
                    </a:cubicBezTo>
                    <a:cubicBezTo>
                      <a:pt x="123" y="295"/>
                      <a:pt x="106" y="304"/>
                      <a:pt x="96" y="287"/>
                    </a:cubicBezTo>
                    <a:cubicBezTo>
                      <a:pt x="105" y="282"/>
                      <a:pt x="115" y="277"/>
                      <a:pt x="124" y="271"/>
                    </a:cubicBezTo>
                    <a:cubicBezTo>
                      <a:pt x="118" y="259"/>
                      <a:pt x="111" y="253"/>
                      <a:pt x="101" y="253"/>
                    </a:cubicBezTo>
                    <a:cubicBezTo>
                      <a:pt x="95" y="241"/>
                      <a:pt x="112" y="234"/>
                      <a:pt x="124" y="227"/>
                    </a:cubicBezTo>
                    <a:cubicBezTo>
                      <a:pt x="115" y="207"/>
                      <a:pt x="98" y="218"/>
                      <a:pt x="84" y="212"/>
                    </a:cubicBezTo>
                    <a:cubicBezTo>
                      <a:pt x="50" y="275"/>
                      <a:pt x="79" y="355"/>
                      <a:pt x="30" y="413"/>
                    </a:cubicBezTo>
                    <a:cubicBezTo>
                      <a:pt x="6" y="411"/>
                      <a:pt x="8" y="381"/>
                      <a:pt x="0" y="361"/>
                    </a:cubicBezTo>
                    <a:cubicBezTo>
                      <a:pt x="36" y="304"/>
                      <a:pt x="58" y="244"/>
                      <a:pt x="21" y="167"/>
                    </a:cubicBezTo>
                    <a:cubicBezTo>
                      <a:pt x="63" y="139"/>
                      <a:pt x="38" y="92"/>
                      <a:pt x="29" y="50"/>
                    </a:cubicBezTo>
                    <a:cubicBezTo>
                      <a:pt x="60" y="45"/>
                      <a:pt x="100" y="77"/>
                      <a:pt x="96" y="112"/>
                    </a:cubicBezTo>
                    <a:cubicBezTo>
                      <a:pt x="149" y="86"/>
                      <a:pt x="99" y="33"/>
                      <a:pt x="126" y="0"/>
                    </a:cubicBezTo>
                    <a:cubicBezTo>
                      <a:pt x="141" y="14"/>
                      <a:pt x="175" y="20"/>
                      <a:pt x="173" y="49"/>
                    </a:cubicBezTo>
                    <a:cubicBezTo>
                      <a:pt x="199" y="42"/>
                      <a:pt x="224" y="38"/>
                      <a:pt x="238" y="74"/>
                    </a:cubicBezTo>
                    <a:cubicBezTo>
                      <a:pt x="224" y="97"/>
                      <a:pt x="193" y="116"/>
                      <a:pt x="180" y="139"/>
                    </a:cubicBezTo>
                    <a:cubicBezTo>
                      <a:pt x="196" y="144"/>
                      <a:pt x="223" y="119"/>
                      <a:pt x="232" y="109"/>
                    </a:cubicBezTo>
                    <a:cubicBezTo>
                      <a:pt x="241" y="117"/>
                      <a:pt x="252" y="116"/>
                      <a:pt x="258" y="132"/>
                    </a:cubicBezTo>
                    <a:cubicBezTo>
                      <a:pt x="242" y="151"/>
                      <a:pt x="192" y="150"/>
                      <a:pt x="173" y="181"/>
                    </a:cubicBezTo>
                    <a:cubicBezTo>
                      <a:pt x="182" y="195"/>
                      <a:pt x="197" y="191"/>
                      <a:pt x="208" y="198"/>
                    </a:cubicBezTo>
                    <a:cubicBezTo>
                      <a:pt x="211" y="212"/>
                      <a:pt x="202" y="223"/>
                      <a:pt x="183" y="231"/>
                    </a:cubicBezTo>
                    <a:cubicBezTo>
                      <a:pt x="189" y="244"/>
                      <a:pt x="199" y="242"/>
                      <a:pt x="208" y="242"/>
                    </a:cubicBezTo>
                    <a:cubicBezTo>
                      <a:pt x="218" y="265"/>
                      <a:pt x="169" y="271"/>
                      <a:pt x="174" y="293"/>
                    </a:cubicBezTo>
                    <a:close/>
                    <a:moveTo>
                      <a:pt x="95" y="187"/>
                    </a:moveTo>
                    <a:cubicBezTo>
                      <a:pt x="121" y="180"/>
                      <a:pt x="120" y="165"/>
                      <a:pt x="125" y="152"/>
                    </a:cubicBezTo>
                    <a:cubicBezTo>
                      <a:pt x="107" y="130"/>
                      <a:pt x="78" y="147"/>
                      <a:pt x="84" y="112"/>
                    </a:cubicBezTo>
                    <a:cubicBezTo>
                      <a:pt x="37" y="136"/>
                      <a:pt x="65" y="170"/>
                      <a:pt x="95" y="187"/>
                    </a:cubicBezTo>
                    <a:close/>
                    <a:moveTo>
                      <a:pt x="174" y="105"/>
                    </a:moveTo>
                    <a:cubicBezTo>
                      <a:pt x="189" y="101"/>
                      <a:pt x="182" y="91"/>
                      <a:pt x="195" y="87"/>
                    </a:cubicBezTo>
                    <a:cubicBezTo>
                      <a:pt x="193" y="84"/>
                      <a:pt x="191" y="80"/>
                      <a:pt x="189" y="77"/>
                    </a:cubicBezTo>
                    <a:cubicBezTo>
                      <a:pt x="184" y="80"/>
                      <a:pt x="181" y="77"/>
                      <a:pt x="177" y="78"/>
                    </a:cubicBezTo>
                    <a:cubicBezTo>
                      <a:pt x="180" y="88"/>
                      <a:pt x="161" y="92"/>
                      <a:pt x="174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88" name="íŝ1ïḑe">
                <a:extLst>
                  <a:ext uri="{FF2B5EF4-FFF2-40B4-BE49-F238E27FC236}">
                    <a16:creationId xmlns:a16="http://schemas.microsoft.com/office/drawing/2014/main" id="{38FB0B47-5212-4ACE-9BF9-E36FA687E601}"/>
                  </a:ext>
                </a:extLst>
              </p:cNvPr>
              <p:cNvSpPr/>
              <p:nvPr/>
            </p:nvSpPr>
            <p:spPr bwMode="auto">
              <a:xfrm>
                <a:off x="7710488" y="2520950"/>
                <a:ext cx="1298575" cy="1246188"/>
              </a:xfrm>
              <a:custGeom>
                <a:avLst/>
                <a:gdLst>
                  <a:gd name="T0" fmla="*/ 266 w 410"/>
                  <a:gd name="T1" fmla="*/ 0 h 393"/>
                  <a:gd name="T2" fmla="*/ 338 w 410"/>
                  <a:gd name="T3" fmla="*/ 68 h 393"/>
                  <a:gd name="T4" fmla="*/ 274 w 410"/>
                  <a:gd name="T5" fmla="*/ 151 h 393"/>
                  <a:gd name="T6" fmla="*/ 287 w 410"/>
                  <a:gd name="T7" fmla="*/ 241 h 393"/>
                  <a:gd name="T8" fmla="*/ 410 w 410"/>
                  <a:gd name="T9" fmla="*/ 295 h 393"/>
                  <a:gd name="T10" fmla="*/ 318 w 410"/>
                  <a:gd name="T11" fmla="*/ 351 h 393"/>
                  <a:gd name="T12" fmla="*/ 265 w 410"/>
                  <a:gd name="T13" fmla="*/ 304 h 393"/>
                  <a:gd name="T14" fmla="*/ 187 w 410"/>
                  <a:gd name="T15" fmla="*/ 374 h 393"/>
                  <a:gd name="T16" fmla="*/ 161 w 410"/>
                  <a:gd name="T17" fmla="*/ 364 h 393"/>
                  <a:gd name="T18" fmla="*/ 135 w 410"/>
                  <a:gd name="T19" fmla="*/ 393 h 393"/>
                  <a:gd name="T20" fmla="*/ 64 w 410"/>
                  <a:gd name="T21" fmla="*/ 353 h 393"/>
                  <a:gd name="T22" fmla="*/ 111 w 410"/>
                  <a:gd name="T23" fmla="*/ 333 h 393"/>
                  <a:gd name="T24" fmla="*/ 116 w 410"/>
                  <a:gd name="T25" fmla="*/ 240 h 393"/>
                  <a:gd name="T26" fmla="*/ 52 w 410"/>
                  <a:gd name="T27" fmla="*/ 324 h 393"/>
                  <a:gd name="T28" fmla="*/ 0 w 410"/>
                  <a:gd name="T29" fmla="*/ 304 h 393"/>
                  <a:gd name="T30" fmla="*/ 119 w 410"/>
                  <a:gd name="T31" fmla="*/ 153 h 393"/>
                  <a:gd name="T32" fmla="*/ 75 w 410"/>
                  <a:gd name="T33" fmla="*/ 123 h 393"/>
                  <a:gd name="T34" fmla="*/ 125 w 410"/>
                  <a:gd name="T35" fmla="*/ 87 h 393"/>
                  <a:gd name="T36" fmla="*/ 130 w 410"/>
                  <a:gd name="T37" fmla="*/ 22 h 393"/>
                  <a:gd name="T38" fmla="*/ 204 w 410"/>
                  <a:gd name="T39" fmla="*/ 78 h 393"/>
                  <a:gd name="T40" fmla="*/ 169 w 410"/>
                  <a:gd name="T41" fmla="*/ 122 h 393"/>
                  <a:gd name="T42" fmla="*/ 260 w 410"/>
                  <a:gd name="T43" fmla="*/ 71 h 393"/>
                  <a:gd name="T44" fmla="*/ 266 w 410"/>
                  <a:gd name="T45" fmla="*/ 0 h 393"/>
                  <a:gd name="T46" fmla="*/ 163 w 410"/>
                  <a:gd name="T47" fmla="*/ 154 h 393"/>
                  <a:gd name="T48" fmla="*/ 155 w 410"/>
                  <a:gd name="T49" fmla="*/ 335 h 393"/>
                  <a:gd name="T50" fmla="*/ 233 w 410"/>
                  <a:gd name="T51" fmla="*/ 265 h 393"/>
                  <a:gd name="T52" fmla="*/ 208 w 410"/>
                  <a:gd name="T53" fmla="*/ 217 h 393"/>
                  <a:gd name="T54" fmla="*/ 265 w 410"/>
                  <a:gd name="T55" fmla="*/ 205 h 393"/>
                  <a:gd name="T56" fmla="*/ 226 w 410"/>
                  <a:gd name="T57" fmla="*/ 176 h 393"/>
                  <a:gd name="T58" fmla="*/ 234 w 410"/>
                  <a:gd name="T59" fmla="*/ 127 h 393"/>
                  <a:gd name="T60" fmla="*/ 163 w 410"/>
                  <a:gd name="T61" fmla="*/ 154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10" h="393">
                    <a:moveTo>
                      <a:pt x="266" y="0"/>
                    </a:moveTo>
                    <a:cubicBezTo>
                      <a:pt x="307" y="11"/>
                      <a:pt x="332" y="33"/>
                      <a:pt x="338" y="68"/>
                    </a:cubicBezTo>
                    <a:cubicBezTo>
                      <a:pt x="304" y="78"/>
                      <a:pt x="290" y="115"/>
                      <a:pt x="274" y="151"/>
                    </a:cubicBezTo>
                    <a:cubicBezTo>
                      <a:pt x="317" y="165"/>
                      <a:pt x="328" y="216"/>
                      <a:pt x="287" y="241"/>
                    </a:cubicBezTo>
                    <a:cubicBezTo>
                      <a:pt x="294" y="283"/>
                      <a:pt x="361" y="298"/>
                      <a:pt x="410" y="295"/>
                    </a:cubicBezTo>
                    <a:cubicBezTo>
                      <a:pt x="387" y="324"/>
                      <a:pt x="347" y="329"/>
                      <a:pt x="318" y="351"/>
                    </a:cubicBezTo>
                    <a:cubicBezTo>
                      <a:pt x="295" y="340"/>
                      <a:pt x="283" y="320"/>
                      <a:pt x="265" y="304"/>
                    </a:cubicBezTo>
                    <a:cubicBezTo>
                      <a:pt x="238" y="325"/>
                      <a:pt x="216" y="354"/>
                      <a:pt x="187" y="374"/>
                    </a:cubicBezTo>
                    <a:cubicBezTo>
                      <a:pt x="175" y="373"/>
                      <a:pt x="167" y="369"/>
                      <a:pt x="161" y="364"/>
                    </a:cubicBezTo>
                    <a:cubicBezTo>
                      <a:pt x="148" y="368"/>
                      <a:pt x="148" y="389"/>
                      <a:pt x="135" y="393"/>
                    </a:cubicBezTo>
                    <a:cubicBezTo>
                      <a:pt x="109" y="381"/>
                      <a:pt x="95" y="361"/>
                      <a:pt x="64" y="353"/>
                    </a:cubicBezTo>
                    <a:cubicBezTo>
                      <a:pt x="70" y="333"/>
                      <a:pt x="101" y="347"/>
                      <a:pt x="111" y="333"/>
                    </a:cubicBezTo>
                    <a:cubicBezTo>
                      <a:pt x="111" y="303"/>
                      <a:pt x="113" y="272"/>
                      <a:pt x="116" y="240"/>
                    </a:cubicBezTo>
                    <a:cubicBezTo>
                      <a:pt x="85" y="254"/>
                      <a:pt x="81" y="306"/>
                      <a:pt x="52" y="324"/>
                    </a:cubicBezTo>
                    <a:cubicBezTo>
                      <a:pt x="25" y="324"/>
                      <a:pt x="18" y="310"/>
                      <a:pt x="0" y="304"/>
                    </a:cubicBezTo>
                    <a:cubicBezTo>
                      <a:pt x="42" y="256"/>
                      <a:pt x="97" y="228"/>
                      <a:pt x="119" y="153"/>
                    </a:cubicBezTo>
                    <a:cubicBezTo>
                      <a:pt x="108" y="146"/>
                      <a:pt x="75" y="149"/>
                      <a:pt x="75" y="123"/>
                    </a:cubicBezTo>
                    <a:cubicBezTo>
                      <a:pt x="83" y="99"/>
                      <a:pt x="115" y="108"/>
                      <a:pt x="125" y="87"/>
                    </a:cubicBezTo>
                    <a:cubicBezTo>
                      <a:pt x="128" y="62"/>
                      <a:pt x="117" y="40"/>
                      <a:pt x="130" y="22"/>
                    </a:cubicBezTo>
                    <a:cubicBezTo>
                      <a:pt x="177" y="25"/>
                      <a:pt x="185" y="56"/>
                      <a:pt x="204" y="78"/>
                    </a:cubicBezTo>
                    <a:cubicBezTo>
                      <a:pt x="200" y="104"/>
                      <a:pt x="175" y="100"/>
                      <a:pt x="169" y="122"/>
                    </a:cubicBezTo>
                    <a:cubicBezTo>
                      <a:pt x="196" y="127"/>
                      <a:pt x="235" y="91"/>
                      <a:pt x="260" y="71"/>
                    </a:cubicBezTo>
                    <a:cubicBezTo>
                      <a:pt x="269" y="43"/>
                      <a:pt x="259" y="28"/>
                      <a:pt x="266" y="0"/>
                    </a:cubicBezTo>
                    <a:close/>
                    <a:moveTo>
                      <a:pt x="163" y="154"/>
                    </a:moveTo>
                    <a:cubicBezTo>
                      <a:pt x="157" y="217"/>
                      <a:pt x="153" y="278"/>
                      <a:pt x="155" y="335"/>
                    </a:cubicBezTo>
                    <a:cubicBezTo>
                      <a:pt x="195" y="332"/>
                      <a:pt x="218" y="303"/>
                      <a:pt x="233" y="265"/>
                    </a:cubicBezTo>
                    <a:cubicBezTo>
                      <a:pt x="229" y="246"/>
                      <a:pt x="207" y="240"/>
                      <a:pt x="208" y="217"/>
                    </a:cubicBezTo>
                    <a:cubicBezTo>
                      <a:pt x="232" y="208"/>
                      <a:pt x="257" y="249"/>
                      <a:pt x="265" y="205"/>
                    </a:cubicBezTo>
                    <a:cubicBezTo>
                      <a:pt x="240" y="208"/>
                      <a:pt x="227" y="200"/>
                      <a:pt x="226" y="176"/>
                    </a:cubicBezTo>
                    <a:cubicBezTo>
                      <a:pt x="228" y="163"/>
                      <a:pt x="260" y="137"/>
                      <a:pt x="234" y="127"/>
                    </a:cubicBezTo>
                    <a:cubicBezTo>
                      <a:pt x="226" y="158"/>
                      <a:pt x="190" y="150"/>
                      <a:pt x="163" y="1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89" name="íšḷîḑe">
                <a:extLst>
                  <a:ext uri="{FF2B5EF4-FFF2-40B4-BE49-F238E27FC236}">
                    <a16:creationId xmlns:a16="http://schemas.microsoft.com/office/drawing/2014/main" id="{2699864B-B12B-4EE6-938C-94069C075AAD}"/>
                  </a:ext>
                </a:extLst>
              </p:cNvPr>
              <p:cNvSpPr/>
              <p:nvPr/>
            </p:nvSpPr>
            <p:spPr bwMode="auto">
              <a:xfrm>
                <a:off x="9391650" y="2711450"/>
                <a:ext cx="750888" cy="992188"/>
              </a:xfrm>
              <a:custGeom>
                <a:avLst/>
                <a:gdLst>
                  <a:gd name="T0" fmla="*/ 185 w 237"/>
                  <a:gd name="T1" fmla="*/ 31 h 313"/>
                  <a:gd name="T2" fmla="*/ 173 w 237"/>
                  <a:gd name="T3" fmla="*/ 114 h 313"/>
                  <a:gd name="T4" fmla="*/ 184 w 237"/>
                  <a:gd name="T5" fmla="*/ 89 h 313"/>
                  <a:gd name="T6" fmla="*/ 237 w 237"/>
                  <a:gd name="T7" fmla="*/ 117 h 313"/>
                  <a:gd name="T8" fmla="*/ 153 w 237"/>
                  <a:gd name="T9" fmla="*/ 177 h 313"/>
                  <a:gd name="T10" fmla="*/ 126 w 237"/>
                  <a:gd name="T11" fmla="*/ 254 h 313"/>
                  <a:gd name="T12" fmla="*/ 0 w 237"/>
                  <a:gd name="T13" fmla="*/ 302 h 313"/>
                  <a:gd name="T14" fmla="*/ 100 w 237"/>
                  <a:gd name="T15" fmla="*/ 219 h 313"/>
                  <a:gd name="T16" fmla="*/ 46 w 237"/>
                  <a:gd name="T17" fmla="*/ 250 h 313"/>
                  <a:gd name="T18" fmla="*/ 16 w 237"/>
                  <a:gd name="T19" fmla="*/ 208 h 313"/>
                  <a:gd name="T20" fmla="*/ 115 w 237"/>
                  <a:gd name="T21" fmla="*/ 155 h 313"/>
                  <a:gd name="T22" fmla="*/ 124 w 237"/>
                  <a:gd name="T23" fmla="*/ 5 h 313"/>
                  <a:gd name="T24" fmla="*/ 185 w 237"/>
                  <a:gd name="T25" fmla="*/ 3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7" h="313">
                    <a:moveTo>
                      <a:pt x="185" y="31"/>
                    </a:moveTo>
                    <a:cubicBezTo>
                      <a:pt x="192" y="54"/>
                      <a:pt x="160" y="94"/>
                      <a:pt x="173" y="114"/>
                    </a:cubicBezTo>
                    <a:cubicBezTo>
                      <a:pt x="190" y="116"/>
                      <a:pt x="172" y="99"/>
                      <a:pt x="184" y="89"/>
                    </a:cubicBezTo>
                    <a:cubicBezTo>
                      <a:pt x="207" y="101"/>
                      <a:pt x="231" y="94"/>
                      <a:pt x="237" y="117"/>
                    </a:cubicBezTo>
                    <a:cubicBezTo>
                      <a:pt x="221" y="148"/>
                      <a:pt x="177" y="141"/>
                      <a:pt x="153" y="177"/>
                    </a:cubicBezTo>
                    <a:cubicBezTo>
                      <a:pt x="138" y="199"/>
                      <a:pt x="140" y="232"/>
                      <a:pt x="126" y="254"/>
                    </a:cubicBezTo>
                    <a:cubicBezTo>
                      <a:pt x="97" y="304"/>
                      <a:pt x="64" y="313"/>
                      <a:pt x="0" y="302"/>
                    </a:cubicBezTo>
                    <a:cubicBezTo>
                      <a:pt x="27" y="266"/>
                      <a:pt x="99" y="288"/>
                      <a:pt x="100" y="219"/>
                    </a:cubicBezTo>
                    <a:cubicBezTo>
                      <a:pt x="76" y="217"/>
                      <a:pt x="69" y="254"/>
                      <a:pt x="46" y="250"/>
                    </a:cubicBezTo>
                    <a:cubicBezTo>
                      <a:pt x="23" y="241"/>
                      <a:pt x="19" y="225"/>
                      <a:pt x="16" y="208"/>
                    </a:cubicBezTo>
                    <a:cubicBezTo>
                      <a:pt x="48" y="188"/>
                      <a:pt x="85" y="180"/>
                      <a:pt x="115" y="155"/>
                    </a:cubicBezTo>
                    <a:cubicBezTo>
                      <a:pt x="125" y="102"/>
                      <a:pt x="117" y="57"/>
                      <a:pt x="124" y="5"/>
                    </a:cubicBezTo>
                    <a:cubicBezTo>
                      <a:pt x="144" y="0"/>
                      <a:pt x="168" y="21"/>
                      <a:pt x="185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90" name="îSḷiḋê">
                <a:extLst>
                  <a:ext uri="{FF2B5EF4-FFF2-40B4-BE49-F238E27FC236}">
                    <a16:creationId xmlns:a16="http://schemas.microsoft.com/office/drawing/2014/main" id="{D7311FB9-5E33-4153-99F4-7DD159B0ABEA}"/>
                  </a:ext>
                </a:extLst>
              </p:cNvPr>
              <p:cNvSpPr/>
              <p:nvPr/>
            </p:nvSpPr>
            <p:spPr bwMode="auto">
              <a:xfrm>
                <a:off x="9888538" y="3338513"/>
                <a:ext cx="444500" cy="304800"/>
              </a:xfrm>
              <a:custGeom>
                <a:avLst/>
                <a:gdLst>
                  <a:gd name="T0" fmla="*/ 127 w 140"/>
                  <a:gd name="T1" fmla="*/ 46 h 96"/>
                  <a:gd name="T2" fmla="*/ 65 w 140"/>
                  <a:gd name="T3" fmla="*/ 96 h 96"/>
                  <a:gd name="T4" fmla="*/ 5 w 140"/>
                  <a:gd name="T5" fmla="*/ 0 h 96"/>
                  <a:gd name="T6" fmla="*/ 127 w 140"/>
                  <a:gd name="T7" fmla="*/ 4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6">
                    <a:moveTo>
                      <a:pt x="127" y="46"/>
                    </a:moveTo>
                    <a:cubicBezTo>
                      <a:pt x="140" y="67"/>
                      <a:pt x="82" y="81"/>
                      <a:pt x="65" y="96"/>
                    </a:cubicBezTo>
                    <a:cubicBezTo>
                      <a:pt x="24" y="73"/>
                      <a:pt x="0" y="43"/>
                      <a:pt x="5" y="0"/>
                    </a:cubicBezTo>
                    <a:cubicBezTo>
                      <a:pt x="36" y="31"/>
                      <a:pt x="86" y="60"/>
                      <a:pt x="12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91" name="îSlïḍê">
                <a:extLst>
                  <a:ext uri="{FF2B5EF4-FFF2-40B4-BE49-F238E27FC236}">
                    <a16:creationId xmlns:a16="http://schemas.microsoft.com/office/drawing/2014/main" id="{C8F535FC-1950-4187-8C20-D81C8D1BB69F}"/>
                  </a:ext>
                </a:extLst>
              </p:cNvPr>
              <p:cNvSpPr/>
              <p:nvPr/>
            </p:nvSpPr>
            <p:spPr bwMode="auto">
              <a:xfrm>
                <a:off x="6467475" y="2533650"/>
                <a:ext cx="520700" cy="309563"/>
              </a:xfrm>
              <a:custGeom>
                <a:avLst/>
                <a:gdLst>
                  <a:gd name="T0" fmla="*/ 0 w 164"/>
                  <a:gd name="T1" fmla="*/ 98 h 98"/>
                  <a:gd name="T2" fmla="*/ 115 w 164"/>
                  <a:gd name="T3" fmla="*/ 0 h 98"/>
                  <a:gd name="T4" fmla="*/ 0 w 164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4" h="98">
                    <a:moveTo>
                      <a:pt x="0" y="98"/>
                    </a:moveTo>
                    <a:cubicBezTo>
                      <a:pt x="17" y="54"/>
                      <a:pt x="74" y="13"/>
                      <a:pt x="115" y="0"/>
                    </a:cubicBezTo>
                    <a:cubicBezTo>
                      <a:pt x="164" y="76"/>
                      <a:pt x="37" y="68"/>
                      <a:pt x="0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92" name="ïṩḷîḍè">
                <a:extLst>
                  <a:ext uri="{FF2B5EF4-FFF2-40B4-BE49-F238E27FC236}">
                    <a16:creationId xmlns:a16="http://schemas.microsoft.com/office/drawing/2014/main" id="{28CBBE01-9DE9-446B-9322-4C745E4DE7FC}"/>
                  </a:ext>
                </a:extLst>
              </p:cNvPr>
              <p:cNvSpPr/>
              <p:nvPr/>
            </p:nvSpPr>
            <p:spPr bwMode="auto">
              <a:xfrm>
                <a:off x="6272213" y="2498725"/>
                <a:ext cx="1200150" cy="1423988"/>
              </a:xfrm>
              <a:custGeom>
                <a:avLst/>
                <a:gdLst>
                  <a:gd name="T0" fmla="*/ 259 w 379"/>
                  <a:gd name="T1" fmla="*/ 3 h 449"/>
                  <a:gd name="T2" fmla="*/ 307 w 379"/>
                  <a:gd name="T3" fmla="*/ 27 h 449"/>
                  <a:gd name="T4" fmla="*/ 307 w 379"/>
                  <a:gd name="T5" fmla="*/ 182 h 449"/>
                  <a:gd name="T6" fmla="*/ 332 w 379"/>
                  <a:gd name="T7" fmla="*/ 139 h 449"/>
                  <a:gd name="T8" fmla="*/ 304 w 379"/>
                  <a:gd name="T9" fmla="*/ 232 h 449"/>
                  <a:gd name="T10" fmla="*/ 270 w 379"/>
                  <a:gd name="T11" fmla="*/ 449 h 449"/>
                  <a:gd name="T12" fmla="*/ 266 w 379"/>
                  <a:gd name="T13" fmla="*/ 267 h 449"/>
                  <a:gd name="T14" fmla="*/ 211 w 379"/>
                  <a:gd name="T15" fmla="*/ 299 h 449"/>
                  <a:gd name="T16" fmla="*/ 204 w 379"/>
                  <a:gd name="T17" fmla="*/ 195 h 449"/>
                  <a:gd name="T18" fmla="*/ 136 w 379"/>
                  <a:gd name="T19" fmla="*/ 345 h 449"/>
                  <a:gd name="T20" fmla="*/ 108 w 379"/>
                  <a:gd name="T21" fmla="*/ 311 h 449"/>
                  <a:gd name="T22" fmla="*/ 69 w 379"/>
                  <a:gd name="T23" fmla="*/ 340 h 449"/>
                  <a:gd name="T24" fmla="*/ 82 w 379"/>
                  <a:gd name="T25" fmla="*/ 255 h 449"/>
                  <a:gd name="T26" fmla="*/ 106 w 379"/>
                  <a:gd name="T27" fmla="*/ 267 h 449"/>
                  <a:gd name="T28" fmla="*/ 110 w 379"/>
                  <a:gd name="T29" fmla="*/ 195 h 449"/>
                  <a:gd name="T30" fmla="*/ 57 w 379"/>
                  <a:gd name="T31" fmla="*/ 243 h 449"/>
                  <a:gd name="T32" fmla="*/ 0 w 379"/>
                  <a:gd name="T33" fmla="*/ 230 h 449"/>
                  <a:gd name="T34" fmla="*/ 132 w 379"/>
                  <a:gd name="T35" fmla="*/ 102 h 449"/>
                  <a:gd name="T36" fmla="*/ 172 w 379"/>
                  <a:gd name="T37" fmla="*/ 139 h 449"/>
                  <a:gd name="T38" fmla="*/ 152 w 379"/>
                  <a:gd name="T39" fmla="*/ 215 h 449"/>
                  <a:gd name="T40" fmla="*/ 207 w 379"/>
                  <a:gd name="T41" fmla="*/ 150 h 449"/>
                  <a:gd name="T42" fmla="*/ 178 w 379"/>
                  <a:gd name="T43" fmla="*/ 78 h 449"/>
                  <a:gd name="T44" fmla="*/ 243 w 379"/>
                  <a:gd name="T45" fmla="*/ 227 h 449"/>
                  <a:gd name="T46" fmla="*/ 259 w 379"/>
                  <a:gd name="T47" fmla="*/ 3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9" h="449">
                    <a:moveTo>
                      <a:pt x="259" y="3"/>
                    </a:moveTo>
                    <a:cubicBezTo>
                      <a:pt x="282" y="0"/>
                      <a:pt x="293" y="17"/>
                      <a:pt x="307" y="27"/>
                    </a:cubicBezTo>
                    <a:cubicBezTo>
                      <a:pt x="316" y="85"/>
                      <a:pt x="298" y="125"/>
                      <a:pt x="307" y="182"/>
                    </a:cubicBezTo>
                    <a:cubicBezTo>
                      <a:pt x="329" y="178"/>
                      <a:pt x="325" y="154"/>
                      <a:pt x="332" y="139"/>
                    </a:cubicBezTo>
                    <a:cubicBezTo>
                      <a:pt x="379" y="171"/>
                      <a:pt x="331" y="211"/>
                      <a:pt x="304" y="232"/>
                    </a:cubicBezTo>
                    <a:cubicBezTo>
                      <a:pt x="295" y="306"/>
                      <a:pt x="330" y="410"/>
                      <a:pt x="270" y="449"/>
                    </a:cubicBezTo>
                    <a:cubicBezTo>
                      <a:pt x="259" y="381"/>
                      <a:pt x="265" y="325"/>
                      <a:pt x="266" y="267"/>
                    </a:cubicBezTo>
                    <a:cubicBezTo>
                      <a:pt x="236" y="269"/>
                      <a:pt x="241" y="296"/>
                      <a:pt x="211" y="299"/>
                    </a:cubicBezTo>
                    <a:cubicBezTo>
                      <a:pt x="172" y="273"/>
                      <a:pt x="239" y="232"/>
                      <a:pt x="204" y="195"/>
                    </a:cubicBezTo>
                    <a:cubicBezTo>
                      <a:pt x="161" y="231"/>
                      <a:pt x="144" y="284"/>
                      <a:pt x="136" y="345"/>
                    </a:cubicBezTo>
                    <a:cubicBezTo>
                      <a:pt x="120" y="343"/>
                      <a:pt x="108" y="336"/>
                      <a:pt x="108" y="311"/>
                    </a:cubicBezTo>
                    <a:cubicBezTo>
                      <a:pt x="86" y="312"/>
                      <a:pt x="88" y="353"/>
                      <a:pt x="69" y="340"/>
                    </a:cubicBezTo>
                    <a:cubicBezTo>
                      <a:pt x="31" y="318"/>
                      <a:pt x="65" y="269"/>
                      <a:pt x="82" y="255"/>
                    </a:cubicBezTo>
                    <a:cubicBezTo>
                      <a:pt x="98" y="247"/>
                      <a:pt x="92" y="271"/>
                      <a:pt x="106" y="267"/>
                    </a:cubicBezTo>
                    <a:cubicBezTo>
                      <a:pt x="113" y="247"/>
                      <a:pt x="107" y="217"/>
                      <a:pt x="110" y="195"/>
                    </a:cubicBezTo>
                    <a:cubicBezTo>
                      <a:pt x="94" y="193"/>
                      <a:pt x="67" y="224"/>
                      <a:pt x="57" y="243"/>
                    </a:cubicBezTo>
                    <a:cubicBezTo>
                      <a:pt x="29" y="251"/>
                      <a:pt x="15" y="240"/>
                      <a:pt x="0" y="230"/>
                    </a:cubicBezTo>
                    <a:cubicBezTo>
                      <a:pt x="35" y="181"/>
                      <a:pt x="120" y="167"/>
                      <a:pt x="132" y="102"/>
                    </a:cubicBezTo>
                    <a:cubicBezTo>
                      <a:pt x="154" y="102"/>
                      <a:pt x="162" y="123"/>
                      <a:pt x="172" y="139"/>
                    </a:cubicBezTo>
                    <a:cubicBezTo>
                      <a:pt x="169" y="167"/>
                      <a:pt x="144" y="179"/>
                      <a:pt x="152" y="215"/>
                    </a:cubicBezTo>
                    <a:cubicBezTo>
                      <a:pt x="182" y="201"/>
                      <a:pt x="200" y="179"/>
                      <a:pt x="207" y="150"/>
                    </a:cubicBezTo>
                    <a:cubicBezTo>
                      <a:pt x="200" y="125"/>
                      <a:pt x="170" y="102"/>
                      <a:pt x="178" y="78"/>
                    </a:cubicBezTo>
                    <a:cubicBezTo>
                      <a:pt x="252" y="66"/>
                      <a:pt x="223" y="175"/>
                      <a:pt x="243" y="227"/>
                    </a:cubicBezTo>
                    <a:cubicBezTo>
                      <a:pt x="293" y="184"/>
                      <a:pt x="254" y="78"/>
                      <a:pt x="259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93" name="íşlïďê">
                <a:extLst>
                  <a:ext uri="{FF2B5EF4-FFF2-40B4-BE49-F238E27FC236}">
                    <a16:creationId xmlns:a16="http://schemas.microsoft.com/office/drawing/2014/main" id="{D0273543-52EE-409B-89EA-EC75DF9C8A4B}"/>
                  </a:ext>
                </a:extLst>
              </p:cNvPr>
              <p:cNvSpPr/>
              <p:nvPr/>
            </p:nvSpPr>
            <p:spPr bwMode="auto">
              <a:xfrm>
                <a:off x="10763250" y="2200275"/>
                <a:ext cx="1109663" cy="1801813"/>
              </a:xfrm>
              <a:custGeom>
                <a:avLst/>
                <a:gdLst>
                  <a:gd name="T0" fmla="*/ 114 w 350"/>
                  <a:gd name="T1" fmla="*/ 321 h 568"/>
                  <a:gd name="T2" fmla="*/ 300 w 350"/>
                  <a:gd name="T3" fmla="*/ 258 h 568"/>
                  <a:gd name="T4" fmla="*/ 206 w 350"/>
                  <a:gd name="T5" fmla="*/ 374 h 568"/>
                  <a:gd name="T6" fmla="*/ 282 w 350"/>
                  <a:gd name="T7" fmla="*/ 371 h 568"/>
                  <a:gd name="T8" fmla="*/ 290 w 350"/>
                  <a:gd name="T9" fmla="*/ 403 h 568"/>
                  <a:gd name="T10" fmla="*/ 221 w 350"/>
                  <a:gd name="T11" fmla="*/ 431 h 568"/>
                  <a:gd name="T12" fmla="*/ 196 w 350"/>
                  <a:gd name="T13" fmla="*/ 568 h 568"/>
                  <a:gd name="T14" fmla="*/ 100 w 350"/>
                  <a:gd name="T15" fmla="*/ 519 h 568"/>
                  <a:gd name="T16" fmla="*/ 189 w 350"/>
                  <a:gd name="T17" fmla="*/ 447 h 568"/>
                  <a:gd name="T18" fmla="*/ 40 w 350"/>
                  <a:gd name="T19" fmla="*/ 458 h 568"/>
                  <a:gd name="T20" fmla="*/ 247 w 350"/>
                  <a:gd name="T21" fmla="*/ 302 h 568"/>
                  <a:gd name="T22" fmla="*/ 44 w 350"/>
                  <a:gd name="T23" fmla="*/ 421 h 568"/>
                  <a:gd name="T24" fmla="*/ 4 w 350"/>
                  <a:gd name="T25" fmla="*/ 373 h 568"/>
                  <a:gd name="T26" fmla="*/ 199 w 350"/>
                  <a:gd name="T27" fmla="*/ 245 h 568"/>
                  <a:gd name="T28" fmla="*/ 183 w 350"/>
                  <a:gd name="T29" fmla="*/ 189 h 568"/>
                  <a:gd name="T30" fmla="*/ 151 w 350"/>
                  <a:gd name="T31" fmla="*/ 237 h 568"/>
                  <a:gd name="T32" fmla="*/ 110 w 350"/>
                  <a:gd name="T33" fmla="*/ 236 h 568"/>
                  <a:gd name="T34" fmla="*/ 86 w 350"/>
                  <a:gd name="T35" fmla="*/ 285 h 568"/>
                  <a:gd name="T36" fmla="*/ 38 w 350"/>
                  <a:gd name="T37" fmla="*/ 171 h 568"/>
                  <a:gd name="T38" fmla="*/ 99 w 350"/>
                  <a:gd name="T39" fmla="*/ 192 h 568"/>
                  <a:gd name="T40" fmla="*/ 71 w 350"/>
                  <a:gd name="T41" fmla="*/ 67 h 568"/>
                  <a:gd name="T42" fmla="*/ 180 w 350"/>
                  <a:gd name="T43" fmla="*/ 112 h 568"/>
                  <a:gd name="T44" fmla="*/ 221 w 350"/>
                  <a:gd name="T45" fmla="*/ 0 h 568"/>
                  <a:gd name="T46" fmla="*/ 277 w 350"/>
                  <a:gd name="T47" fmla="*/ 40 h 568"/>
                  <a:gd name="T48" fmla="*/ 236 w 350"/>
                  <a:gd name="T49" fmla="*/ 96 h 568"/>
                  <a:gd name="T50" fmla="*/ 309 w 350"/>
                  <a:gd name="T51" fmla="*/ 49 h 568"/>
                  <a:gd name="T52" fmla="*/ 350 w 350"/>
                  <a:gd name="T53" fmla="*/ 73 h 568"/>
                  <a:gd name="T54" fmla="*/ 276 w 350"/>
                  <a:gd name="T55" fmla="*/ 234 h 568"/>
                  <a:gd name="T56" fmla="*/ 114 w 350"/>
                  <a:gd name="T57" fmla="*/ 321 h 568"/>
                  <a:gd name="T58" fmla="*/ 224 w 350"/>
                  <a:gd name="T59" fmla="*/ 141 h 568"/>
                  <a:gd name="T60" fmla="*/ 264 w 350"/>
                  <a:gd name="T61" fmla="*/ 197 h 568"/>
                  <a:gd name="T62" fmla="*/ 321 w 350"/>
                  <a:gd name="T63" fmla="*/ 93 h 568"/>
                  <a:gd name="T64" fmla="*/ 309 w 350"/>
                  <a:gd name="T65" fmla="*/ 81 h 568"/>
                  <a:gd name="T66" fmla="*/ 224 w 350"/>
                  <a:gd name="T67" fmla="*/ 141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0" h="568">
                    <a:moveTo>
                      <a:pt x="114" y="321"/>
                    </a:moveTo>
                    <a:cubicBezTo>
                      <a:pt x="175" y="328"/>
                      <a:pt x="238" y="234"/>
                      <a:pt x="300" y="258"/>
                    </a:cubicBezTo>
                    <a:cubicBezTo>
                      <a:pt x="326" y="307"/>
                      <a:pt x="239" y="343"/>
                      <a:pt x="206" y="374"/>
                    </a:cubicBezTo>
                    <a:cubicBezTo>
                      <a:pt x="231" y="396"/>
                      <a:pt x="257" y="366"/>
                      <a:pt x="282" y="371"/>
                    </a:cubicBezTo>
                    <a:cubicBezTo>
                      <a:pt x="288" y="382"/>
                      <a:pt x="287" y="392"/>
                      <a:pt x="290" y="403"/>
                    </a:cubicBezTo>
                    <a:cubicBezTo>
                      <a:pt x="267" y="434"/>
                      <a:pt x="245" y="402"/>
                      <a:pt x="221" y="431"/>
                    </a:cubicBezTo>
                    <a:cubicBezTo>
                      <a:pt x="221" y="477"/>
                      <a:pt x="245" y="522"/>
                      <a:pt x="196" y="568"/>
                    </a:cubicBezTo>
                    <a:cubicBezTo>
                      <a:pt x="164" y="546"/>
                      <a:pt x="132" y="546"/>
                      <a:pt x="100" y="519"/>
                    </a:cubicBezTo>
                    <a:cubicBezTo>
                      <a:pt x="136" y="516"/>
                      <a:pt x="220" y="510"/>
                      <a:pt x="189" y="447"/>
                    </a:cubicBezTo>
                    <a:cubicBezTo>
                      <a:pt x="139" y="445"/>
                      <a:pt x="89" y="549"/>
                      <a:pt x="40" y="458"/>
                    </a:cubicBezTo>
                    <a:cubicBezTo>
                      <a:pt x="133" y="420"/>
                      <a:pt x="180" y="385"/>
                      <a:pt x="247" y="302"/>
                    </a:cubicBezTo>
                    <a:cubicBezTo>
                      <a:pt x="180" y="295"/>
                      <a:pt x="112" y="376"/>
                      <a:pt x="44" y="421"/>
                    </a:cubicBezTo>
                    <a:cubicBezTo>
                      <a:pt x="26" y="418"/>
                      <a:pt x="0" y="388"/>
                      <a:pt x="4" y="373"/>
                    </a:cubicBezTo>
                    <a:cubicBezTo>
                      <a:pt x="69" y="323"/>
                      <a:pt x="134" y="295"/>
                      <a:pt x="199" y="245"/>
                    </a:cubicBezTo>
                    <a:cubicBezTo>
                      <a:pt x="198" y="226"/>
                      <a:pt x="191" y="208"/>
                      <a:pt x="183" y="189"/>
                    </a:cubicBezTo>
                    <a:cubicBezTo>
                      <a:pt x="159" y="189"/>
                      <a:pt x="149" y="223"/>
                      <a:pt x="151" y="237"/>
                    </a:cubicBezTo>
                    <a:cubicBezTo>
                      <a:pt x="137" y="251"/>
                      <a:pt x="124" y="240"/>
                      <a:pt x="110" y="236"/>
                    </a:cubicBezTo>
                    <a:cubicBezTo>
                      <a:pt x="102" y="253"/>
                      <a:pt x="106" y="269"/>
                      <a:pt x="86" y="285"/>
                    </a:cubicBezTo>
                    <a:cubicBezTo>
                      <a:pt x="52" y="247"/>
                      <a:pt x="65" y="209"/>
                      <a:pt x="38" y="171"/>
                    </a:cubicBezTo>
                    <a:cubicBezTo>
                      <a:pt x="59" y="159"/>
                      <a:pt x="79" y="184"/>
                      <a:pt x="99" y="192"/>
                    </a:cubicBezTo>
                    <a:cubicBezTo>
                      <a:pt x="127" y="151"/>
                      <a:pt x="73" y="109"/>
                      <a:pt x="71" y="67"/>
                    </a:cubicBezTo>
                    <a:cubicBezTo>
                      <a:pt x="108" y="62"/>
                      <a:pt x="144" y="127"/>
                      <a:pt x="180" y="112"/>
                    </a:cubicBezTo>
                    <a:cubicBezTo>
                      <a:pt x="215" y="75"/>
                      <a:pt x="208" y="37"/>
                      <a:pt x="221" y="0"/>
                    </a:cubicBezTo>
                    <a:cubicBezTo>
                      <a:pt x="240" y="12"/>
                      <a:pt x="259" y="16"/>
                      <a:pt x="277" y="40"/>
                    </a:cubicBezTo>
                    <a:cubicBezTo>
                      <a:pt x="272" y="59"/>
                      <a:pt x="258" y="78"/>
                      <a:pt x="236" y="96"/>
                    </a:cubicBezTo>
                    <a:cubicBezTo>
                      <a:pt x="261" y="99"/>
                      <a:pt x="285" y="68"/>
                      <a:pt x="309" y="49"/>
                    </a:cubicBezTo>
                    <a:cubicBezTo>
                      <a:pt x="326" y="52"/>
                      <a:pt x="343" y="55"/>
                      <a:pt x="350" y="73"/>
                    </a:cubicBezTo>
                    <a:cubicBezTo>
                      <a:pt x="332" y="127"/>
                      <a:pt x="310" y="180"/>
                      <a:pt x="276" y="234"/>
                    </a:cubicBezTo>
                    <a:cubicBezTo>
                      <a:pt x="222" y="241"/>
                      <a:pt x="168" y="298"/>
                      <a:pt x="114" y="321"/>
                    </a:cubicBezTo>
                    <a:close/>
                    <a:moveTo>
                      <a:pt x="224" y="141"/>
                    </a:moveTo>
                    <a:cubicBezTo>
                      <a:pt x="237" y="168"/>
                      <a:pt x="248" y="171"/>
                      <a:pt x="264" y="197"/>
                    </a:cubicBezTo>
                    <a:cubicBezTo>
                      <a:pt x="298" y="163"/>
                      <a:pt x="299" y="128"/>
                      <a:pt x="321" y="93"/>
                    </a:cubicBezTo>
                    <a:cubicBezTo>
                      <a:pt x="317" y="89"/>
                      <a:pt x="313" y="85"/>
                      <a:pt x="309" y="81"/>
                    </a:cubicBezTo>
                    <a:cubicBezTo>
                      <a:pt x="281" y="95"/>
                      <a:pt x="239" y="111"/>
                      <a:pt x="224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</p:grpSp>
        <p:grpSp>
          <p:nvGrpSpPr>
            <p:cNvPr id="48" name="íŝļîḍè">
              <a:extLst>
                <a:ext uri="{FF2B5EF4-FFF2-40B4-BE49-F238E27FC236}">
                  <a16:creationId xmlns:a16="http://schemas.microsoft.com/office/drawing/2014/main" id="{49212172-E2B1-4F8D-862F-733A68D3228B}"/>
                </a:ext>
              </a:extLst>
            </p:cNvPr>
            <p:cNvGrpSpPr/>
            <p:nvPr/>
          </p:nvGrpSpPr>
          <p:grpSpPr>
            <a:xfrm>
              <a:off x="3663903" y="4032221"/>
              <a:ext cx="7142007" cy="350240"/>
              <a:chOff x="2936875" y="4210050"/>
              <a:chExt cx="9258300" cy="454025"/>
            </a:xfrm>
            <a:grpFill/>
          </p:grpSpPr>
          <p:sp>
            <p:nvSpPr>
              <p:cNvPr id="49" name="îšḻîḓé">
                <a:extLst>
                  <a:ext uri="{FF2B5EF4-FFF2-40B4-BE49-F238E27FC236}">
                    <a16:creationId xmlns:a16="http://schemas.microsoft.com/office/drawing/2014/main" id="{CFBB35DC-7366-4222-A220-2F72A3BA4712}"/>
                  </a:ext>
                </a:extLst>
              </p:cNvPr>
              <p:cNvSpPr/>
              <p:nvPr/>
            </p:nvSpPr>
            <p:spPr bwMode="auto">
              <a:xfrm>
                <a:off x="293687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3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4 w 87"/>
                  <a:gd name="T17" fmla="*/ 25 h 99"/>
                  <a:gd name="T18" fmla="*/ 1 w 87"/>
                  <a:gd name="T19" fmla="*/ 25 h 99"/>
                  <a:gd name="T20" fmla="*/ 0 w 87"/>
                  <a:gd name="T21" fmla="*/ 0 h 99"/>
                  <a:gd name="T22" fmla="*/ 0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6 w 87"/>
                  <a:gd name="T29" fmla="*/ 0 h 99"/>
                  <a:gd name="T30" fmla="*/ 87 w 87"/>
                  <a:gd name="T31" fmla="*/ 0 h 99"/>
                  <a:gd name="T32" fmla="*/ 82 w 87"/>
                  <a:gd name="T33" fmla="*/ 25 h 99"/>
                  <a:gd name="T34" fmla="*/ 79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2 w 87"/>
                  <a:gd name="T47" fmla="*/ 96 h 99"/>
                  <a:gd name="T48" fmla="*/ 62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7" y="99"/>
                      <a:pt x="31" y="99"/>
                      <a:pt x="24" y="99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5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3" y="0"/>
                      <a:pt x="74" y="0"/>
                      <a:pt x="86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0" y="93"/>
                      <a:pt x="52" y="93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62" y="99"/>
                      <a:pt x="62" y="99"/>
                      <a:pt x="62" y="99"/>
                    </a:cubicBezTo>
                    <a:cubicBezTo>
                      <a:pt x="55" y="99"/>
                      <a:pt x="48" y="99"/>
                      <a:pt x="43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50" name="iṧḻiḋé">
                <a:extLst>
                  <a:ext uri="{FF2B5EF4-FFF2-40B4-BE49-F238E27FC236}">
                    <a16:creationId xmlns:a16="http://schemas.microsoft.com/office/drawing/2014/main" id="{80EBBCD4-088D-4195-9892-3E8C0BA36A46}"/>
                  </a:ext>
                </a:extLst>
              </p:cNvPr>
              <p:cNvSpPr/>
              <p:nvPr/>
            </p:nvSpPr>
            <p:spPr bwMode="auto">
              <a:xfrm>
                <a:off x="3243263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51" name="îsḷïḍê">
                <a:extLst>
                  <a:ext uri="{FF2B5EF4-FFF2-40B4-BE49-F238E27FC236}">
                    <a16:creationId xmlns:a16="http://schemas.microsoft.com/office/drawing/2014/main" id="{DDE15927-FE56-449A-B962-83B3E8DF75FA}"/>
                  </a:ext>
                </a:extLst>
              </p:cNvPr>
              <p:cNvSpPr/>
              <p:nvPr/>
            </p:nvSpPr>
            <p:spPr bwMode="auto">
              <a:xfrm>
                <a:off x="3392488" y="4333875"/>
                <a:ext cx="203200" cy="222250"/>
              </a:xfrm>
              <a:custGeom>
                <a:avLst/>
                <a:gdLst>
                  <a:gd name="T0" fmla="*/ 6 w 64"/>
                  <a:gd name="T1" fmla="*/ 7 h 70"/>
                  <a:gd name="T2" fmla="*/ 30 w 64"/>
                  <a:gd name="T3" fmla="*/ 0 h 70"/>
                  <a:gd name="T4" fmla="*/ 47 w 64"/>
                  <a:gd name="T5" fmla="*/ 6 h 70"/>
                  <a:gd name="T6" fmla="*/ 54 w 64"/>
                  <a:gd name="T7" fmla="*/ 23 h 70"/>
                  <a:gd name="T8" fmla="*/ 53 w 64"/>
                  <a:gd name="T9" fmla="*/ 52 h 70"/>
                  <a:gd name="T10" fmla="*/ 53 w 64"/>
                  <a:gd name="T11" fmla="*/ 58 h 70"/>
                  <a:gd name="T12" fmla="*/ 55 w 64"/>
                  <a:gd name="T13" fmla="*/ 61 h 70"/>
                  <a:gd name="T14" fmla="*/ 58 w 64"/>
                  <a:gd name="T15" fmla="*/ 63 h 70"/>
                  <a:gd name="T16" fmla="*/ 63 w 64"/>
                  <a:gd name="T17" fmla="*/ 64 h 70"/>
                  <a:gd name="T18" fmla="*/ 64 w 64"/>
                  <a:gd name="T19" fmla="*/ 66 h 70"/>
                  <a:gd name="T20" fmla="*/ 56 w 64"/>
                  <a:gd name="T21" fmla="*/ 69 h 70"/>
                  <a:gd name="T22" fmla="*/ 50 w 64"/>
                  <a:gd name="T23" fmla="*/ 70 h 70"/>
                  <a:gd name="T24" fmla="*/ 41 w 64"/>
                  <a:gd name="T25" fmla="*/ 63 h 70"/>
                  <a:gd name="T26" fmla="*/ 22 w 64"/>
                  <a:gd name="T27" fmla="*/ 70 h 70"/>
                  <a:gd name="T28" fmla="*/ 6 w 64"/>
                  <a:gd name="T29" fmla="*/ 65 h 70"/>
                  <a:gd name="T30" fmla="*/ 0 w 64"/>
                  <a:gd name="T31" fmla="*/ 51 h 70"/>
                  <a:gd name="T32" fmla="*/ 9 w 64"/>
                  <a:gd name="T33" fmla="*/ 35 h 70"/>
                  <a:gd name="T34" fmla="*/ 40 w 64"/>
                  <a:gd name="T35" fmla="*/ 30 h 70"/>
                  <a:gd name="T36" fmla="*/ 40 w 64"/>
                  <a:gd name="T37" fmla="*/ 25 h 70"/>
                  <a:gd name="T38" fmla="*/ 36 w 64"/>
                  <a:gd name="T39" fmla="*/ 13 h 70"/>
                  <a:gd name="T40" fmla="*/ 23 w 64"/>
                  <a:gd name="T41" fmla="*/ 9 h 70"/>
                  <a:gd name="T42" fmla="*/ 7 w 64"/>
                  <a:gd name="T43" fmla="*/ 11 h 70"/>
                  <a:gd name="T44" fmla="*/ 6 w 64"/>
                  <a:gd name="T45" fmla="*/ 7 h 70"/>
                  <a:gd name="T46" fmla="*/ 40 w 64"/>
                  <a:gd name="T47" fmla="*/ 36 h 70"/>
                  <a:gd name="T48" fmla="*/ 20 w 64"/>
                  <a:gd name="T49" fmla="*/ 39 h 70"/>
                  <a:gd name="T50" fmla="*/ 14 w 64"/>
                  <a:gd name="T51" fmla="*/ 49 h 70"/>
                  <a:gd name="T52" fmla="*/ 18 w 64"/>
                  <a:gd name="T53" fmla="*/ 59 h 70"/>
                  <a:gd name="T54" fmla="*/ 28 w 64"/>
                  <a:gd name="T55" fmla="*/ 62 h 70"/>
                  <a:gd name="T56" fmla="*/ 40 w 64"/>
                  <a:gd name="T57" fmla="*/ 59 h 70"/>
                  <a:gd name="T58" fmla="*/ 40 w 64"/>
                  <a:gd name="T59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4" h="70">
                    <a:moveTo>
                      <a:pt x="6" y="7"/>
                    </a:moveTo>
                    <a:cubicBezTo>
                      <a:pt x="15" y="2"/>
                      <a:pt x="23" y="0"/>
                      <a:pt x="30" y="0"/>
                    </a:cubicBezTo>
                    <a:cubicBezTo>
                      <a:pt x="37" y="0"/>
                      <a:pt x="43" y="2"/>
                      <a:pt x="47" y="6"/>
                    </a:cubicBezTo>
                    <a:cubicBezTo>
                      <a:pt x="52" y="10"/>
                      <a:pt x="54" y="15"/>
                      <a:pt x="54" y="23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5"/>
                      <a:pt x="53" y="57"/>
                      <a:pt x="53" y="58"/>
                    </a:cubicBezTo>
                    <a:cubicBezTo>
                      <a:pt x="54" y="59"/>
                      <a:pt x="54" y="61"/>
                      <a:pt x="55" y="61"/>
                    </a:cubicBezTo>
                    <a:cubicBezTo>
                      <a:pt x="55" y="62"/>
                      <a:pt x="56" y="63"/>
                      <a:pt x="58" y="63"/>
                    </a:cubicBezTo>
                    <a:cubicBezTo>
                      <a:pt x="59" y="63"/>
                      <a:pt x="61" y="63"/>
                      <a:pt x="63" y="64"/>
                    </a:cubicBezTo>
                    <a:cubicBezTo>
                      <a:pt x="64" y="66"/>
                      <a:pt x="64" y="66"/>
                      <a:pt x="64" y="66"/>
                    </a:cubicBezTo>
                    <a:cubicBezTo>
                      <a:pt x="62" y="67"/>
                      <a:pt x="59" y="68"/>
                      <a:pt x="56" y="69"/>
                    </a:cubicBezTo>
                    <a:cubicBezTo>
                      <a:pt x="53" y="70"/>
                      <a:pt x="51" y="70"/>
                      <a:pt x="50" y="70"/>
                    </a:cubicBezTo>
                    <a:cubicBezTo>
                      <a:pt x="46" y="70"/>
                      <a:pt x="42" y="68"/>
                      <a:pt x="41" y="63"/>
                    </a:cubicBezTo>
                    <a:cubicBezTo>
                      <a:pt x="34" y="68"/>
                      <a:pt x="28" y="70"/>
                      <a:pt x="22" y="70"/>
                    </a:cubicBezTo>
                    <a:cubicBezTo>
                      <a:pt x="15" y="70"/>
                      <a:pt x="10" y="68"/>
                      <a:pt x="6" y="65"/>
                    </a:cubicBezTo>
                    <a:cubicBezTo>
                      <a:pt x="2" y="62"/>
                      <a:pt x="0" y="57"/>
                      <a:pt x="0" y="51"/>
                    </a:cubicBezTo>
                    <a:cubicBezTo>
                      <a:pt x="0" y="44"/>
                      <a:pt x="3" y="39"/>
                      <a:pt x="9" y="35"/>
                    </a:cubicBezTo>
                    <a:cubicBezTo>
                      <a:pt x="16" y="32"/>
                      <a:pt x="26" y="30"/>
                      <a:pt x="40" y="30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19"/>
                      <a:pt x="39" y="15"/>
                      <a:pt x="36" y="13"/>
                    </a:cubicBezTo>
                    <a:cubicBezTo>
                      <a:pt x="33" y="10"/>
                      <a:pt x="29" y="9"/>
                      <a:pt x="23" y="9"/>
                    </a:cubicBezTo>
                    <a:cubicBezTo>
                      <a:pt x="19" y="9"/>
                      <a:pt x="14" y="10"/>
                      <a:pt x="7" y="11"/>
                    </a:cubicBezTo>
                    <a:lnTo>
                      <a:pt x="6" y="7"/>
                    </a:lnTo>
                    <a:close/>
                    <a:moveTo>
                      <a:pt x="40" y="36"/>
                    </a:moveTo>
                    <a:cubicBezTo>
                      <a:pt x="30" y="36"/>
                      <a:pt x="23" y="37"/>
                      <a:pt x="20" y="39"/>
                    </a:cubicBezTo>
                    <a:cubicBezTo>
                      <a:pt x="16" y="41"/>
                      <a:pt x="14" y="44"/>
                      <a:pt x="14" y="49"/>
                    </a:cubicBezTo>
                    <a:cubicBezTo>
                      <a:pt x="14" y="54"/>
                      <a:pt x="15" y="57"/>
                      <a:pt x="18" y="59"/>
                    </a:cubicBezTo>
                    <a:cubicBezTo>
                      <a:pt x="20" y="61"/>
                      <a:pt x="24" y="62"/>
                      <a:pt x="28" y="62"/>
                    </a:cubicBezTo>
                    <a:cubicBezTo>
                      <a:pt x="32" y="62"/>
                      <a:pt x="36" y="61"/>
                      <a:pt x="40" y="59"/>
                    </a:cubicBezTo>
                    <a:lnTo>
                      <a:pt x="4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52" name="ïŝliďe">
                <a:extLst>
                  <a:ext uri="{FF2B5EF4-FFF2-40B4-BE49-F238E27FC236}">
                    <a16:creationId xmlns:a16="http://schemas.microsoft.com/office/drawing/2014/main" id="{A72C7CE0-EC30-4A00-B3CA-8F837B6FDDD2}"/>
                  </a:ext>
                </a:extLst>
              </p:cNvPr>
              <p:cNvSpPr/>
              <p:nvPr/>
            </p:nvSpPr>
            <p:spPr bwMode="auto">
              <a:xfrm>
                <a:off x="3633788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53" name="iŝľídé">
                <a:extLst>
                  <a:ext uri="{FF2B5EF4-FFF2-40B4-BE49-F238E27FC236}">
                    <a16:creationId xmlns:a16="http://schemas.microsoft.com/office/drawing/2014/main" id="{D58B6C49-72ED-4EBC-8D79-FC0FB3853A06}"/>
                  </a:ext>
                </a:extLst>
              </p:cNvPr>
              <p:cNvSpPr/>
              <p:nvPr/>
            </p:nvSpPr>
            <p:spPr bwMode="auto">
              <a:xfrm>
                <a:off x="3902075" y="4229100"/>
                <a:ext cx="88900" cy="434975"/>
              </a:xfrm>
              <a:custGeom>
                <a:avLst/>
                <a:gdLst>
                  <a:gd name="T0" fmla="*/ 5 w 28"/>
                  <a:gd name="T1" fmla="*/ 38 h 137"/>
                  <a:gd name="T2" fmla="*/ 28 w 28"/>
                  <a:gd name="T3" fmla="*/ 33 h 137"/>
                  <a:gd name="T4" fmla="*/ 28 w 28"/>
                  <a:gd name="T5" fmla="*/ 34 h 137"/>
                  <a:gd name="T6" fmla="*/ 28 w 28"/>
                  <a:gd name="T7" fmla="*/ 54 h 137"/>
                  <a:gd name="T8" fmla="*/ 28 w 28"/>
                  <a:gd name="T9" fmla="*/ 95 h 137"/>
                  <a:gd name="T10" fmla="*/ 22 w 28"/>
                  <a:gd name="T11" fmla="*/ 117 h 137"/>
                  <a:gd name="T12" fmla="*/ 3 w 28"/>
                  <a:gd name="T13" fmla="*/ 137 h 137"/>
                  <a:gd name="T14" fmla="*/ 0 w 28"/>
                  <a:gd name="T15" fmla="*/ 134 h 137"/>
                  <a:gd name="T16" fmla="*/ 13 w 28"/>
                  <a:gd name="T17" fmla="*/ 113 h 137"/>
                  <a:gd name="T18" fmla="*/ 15 w 28"/>
                  <a:gd name="T19" fmla="*/ 97 h 137"/>
                  <a:gd name="T20" fmla="*/ 15 w 28"/>
                  <a:gd name="T21" fmla="*/ 61 h 137"/>
                  <a:gd name="T22" fmla="*/ 14 w 28"/>
                  <a:gd name="T23" fmla="*/ 43 h 137"/>
                  <a:gd name="T24" fmla="*/ 5 w 28"/>
                  <a:gd name="T25" fmla="*/ 41 h 137"/>
                  <a:gd name="T26" fmla="*/ 5 w 28"/>
                  <a:gd name="T27" fmla="*/ 38 h 137"/>
                  <a:gd name="T28" fmla="*/ 28 w 28"/>
                  <a:gd name="T29" fmla="*/ 8 h 137"/>
                  <a:gd name="T30" fmla="*/ 26 w 28"/>
                  <a:gd name="T31" fmla="*/ 14 h 137"/>
                  <a:gd name="T32" fmla="*/ 20 w 28"/>
                  <a:gd name="T33" fmla="*/ 17 h 137"/>
                  <a:gd name="T34" fmla="*/ 14 w 28"/>
                  <a:gd name="T35" fmla="*/ 15 h 137"/>
                  <a:gd name="T36" fmla="*/ 12 w 28"/>
                  <a:gd name="T37" fmla="*/ 9 h 137"/>
                  <a:gd name="T38" fmla="*/ 14 w 28"/>
                  <a:gd name="T39" fmla="*/ 3 h 137"/>
                  <a:gd name="T40" fmla="*/ 20 w 28"/>
                  <a:gd name="T41" fmla="*/ 0 h 137"/>
                  <a:gd name="T42" fmla="*/ 26 w 28"/>
                  <a:gd name="T43" fmla="*/ 3 h 137"/>
                  <a:gd name="T44" fmla="*/ 28 w 28"/>
                  <a:gd name="T45" fmla="*/ 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137">
                    <a:moveTo>
                      <a:pt x="5" y="38"/>
                    </a:moveTo>
                    <a:cubicBezTo>
                      <a:pt x="13" y="37"/>
                      <a:pt x="20" y="35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40"/>
                      <a:pt x="28" y="47"/>
                      <a:pt x="28" y="54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28" y="104"/>
                      <a:pt x="26" y="111"/>
                      <a:pt x="22" y="117"/>
                    </a:cubicBezTo>
                    <a:cubicBezTo>
                      <a:pt x="19" y="122"/>
                      <a:pt x="12" y="129"/>
                      <a:pt x="3" y="137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7" y="125"/>
                      <a:pt x="11" y="118"/>
                      <a:pt x="13" y="113"/>
                    </a:cubicBezTo>
                    <a:cubicBezTo>
                      <a:pt x="14" y="109"/>
                      <a:pt x="15" y="103"/>
                      <a:pt x="15" y="97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5" y="55"/>
                      <a:pt x="14" y="49"/>
                      <a:pt x="14" y="43"/>
                    </a:cubicBezTo>
                    <a:cubicBezTo>
                      <a:pt x="5" y="41"/>
                      <a:pt x="5" y="41"/>
                      <a:pt x="5" y="41"/>
                    </a:cubicBezTo>
                    <a:lnTo>
                      <a:pt x="5" y="38"/>
                    </a:lnTo>
                    <a:close/>
                    <a:moveTo>
                      <a:pt x="28" y="8"/>
                    </a:moveTo>
                    <a:cubicBezTo>
                      <a:pt x="28" y="11"/>
                      <a:pt x="27" y="13"/>
                      <a:pt x="26" y="14"/>
                    </a:cubicBezTo>
                    <a:cubicBezTo>
                      <a:pt x="24" y="16"/>
                      <a:pt x="22" y="17"/>
                      <a:pt x="20" y="17"/>
                    </a:cubicBezTo>
                    <a:cubicBezTo>
                      <a:pt x="17" y="17"/>
                      <a:pt x="15" y="16"/>
                      <a:pt x="14" y="15"/>
                    </a:cubicBezTo>
                    <a:cubicBezTo>
                      <a:pt x="12" y="13"/>
                      <a:pt x="12" y="11"/>
                      <a:pt x="12" y="9"/>
                    </a:cubicBezTo>
                    <a:cubicBezTo>
                      <a:pt x="12" y="6"/>
                      <a:pt x="12" y="4"/>
                      <a:pt x="14" y="3"/>
                    </a:cubicBezTo>
                    <a:cubicBezTo>
                      <a:pt x="16" y="1"/>
                      <a:pt x="18" y="0"/>
                      <a:pt x="20" y="0"/>
                    </a:cubicBezTo>
                    <a:cubicBezTo>
                      <a:pt x="23" y="0"/>
                      <a:pt x="24" y="1"/>
                      <a:pt x="26" y="3"/>
                    </a:cubicBezTo>
                    <a:cubicBezTo>
                      <a:pt x="27" y="4"/>
                      <a:pt x="28" y="6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54" name="ïş1ïḑè">
                <a:extLst>
                  <a:ext uri="{FF2B5EF4-FFF2-40B4-BE49-F238E27FC236}">
                    <a16:creationId xmlns:a16="http://schemas.microsoft.com/office/drawing/2014/main" id="{E716E5AD-E373-4E3D-A6D6-8F24D3296281}"/>
                  </a:ext>
                </a:extLst>
              </p:cNvPr>
              <p:cNvSpPr/>
              <p:nvPr/>
            </p:nvSpPr>
            <p:spPr bwMode="auto">
              <a:xfrm>
                <a:off x="406082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3 w 34"/>
                  <a:gd name="T7" fmla="*/ 54 h 101"/>
                  <a:gd name="T8" fmla="*/ 23 w 34"/>
                  <a:gd name="T9" fmla="*/ 82 h 101"/>
                  <a:gd name="T10" fmla="*/ 23 w 34"/>
                  <a:gd name="T11" fmla="*/ 93 h 101"/>
                  <a:gd name="T12" fmla="*/ 25 w 34"/>
                  <a:gd name="T13" fmla="*/ 96 h 101"/>
                  <a:gd name="T14" fmla="*/ 33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0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0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4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1" y="101"/>
                      <a:pt x="17" y="101"/>
                    </a:cubicBezTo>
                    <a:cubicBezTo>
                      <a:pt x="12" y="101"/>
                      <a:pt x="7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3" y="17"/>
                      <a:pt x="11" y="16"/>
                      <a:pt x="10" y="15"/>
                    </a:cubicBezTo>
                    <a:cubicBezTo>
                      <a:pt x="8" y="13"/>
                      <a:pt x="8" y="11"/>
                      <a:pt x="8" y="9"/>
                    </a:cubicBezTo>
                    <a:cubicBezTo>
                      <a:pt x="8" y="6"/>
                      <a:pt x="8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8" y="0"/>
                      <a:pt x="20" y="1"/>
                      <a:pt x="22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55" name="iSľîḓé">
                <a:extLst>
                  <a:ext uri="{FF2B5EF4-FFF2-40B4-BE49-F238E27FC236}">
                    <a16:creationId xmlns:a16="http://schemas.microsoft.com/office/drawing/2014/main" id="{B454C2AF-4EAD-49D4-9B50-DCE41EA8BAB9}"/>
                  </a:ext>
                </a:extLst>
              </p:cNvPr>
              <p:cNvSpPr/>
              <p:nvPr/>
            </p:nvSpPr>
            <p:spPr bwMode="auto">
              <a:xfrm>
                <a:off x="421005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56" name="iŝlidè">
                <a:extLst>
                  <a:ext uri="{FF2B5EF4-FFF2-40B4-BE49-F238E27FC236}">
                    <a16:creationId xmlns:a16="http://schemas.microsoft.com/office/drawing/2014/main" id="{9DC8D53B-12DD-446C-B17D-E4CA34B15A9E}"/>
                  </a:ext>
                </a:extLst>
              </p:cNvPr>
              <p:cNvSpPr/>
              <p:nvPr/>
            </p:nvSpPr>
            <p:spPr bwMode="auto">
              <a:xfrm>
                <a:off x="4624388" y="4235450"/>
                <a:ext cx="317500" cy="323850"/>
              </a:xfrm>
              <a:custGeom>
                <a:avLst/>
                <a:gdLst>
                  <a:gd name="T0" fmla="*/ 0 w 100"/>
                  <a:gd name="T1" fmla="*/ 0 h 102"/>
                  <a:gd name="T2" fmla="*/ 18 w 100"/>
                  <a:gd name="T3" fmla="*/ 0 h 102"/>
                  <a:gd name="T4" fmla="*/ 35 w 100"/>
                  <a:gd name="T5" fmla="*/ 0 h 102"/>
                  <a:gd name="T6" fmla="*/ 36 w 100"/>
                  <a:gd name="T7" fmla="*/ 3 h 102"/>
                  <a:gd name="T8" fmla="*/ 27 w 100"/>
                  <a:gd name="T9" fmla="*/ 5 h 102"/>
                  <a:gd name="T10" fmla="*/ 25 w 100"/>
                  <a:gd name="T11" fmla="*/ 7 h 102"/>
                  <a:gd name="T12" fmla="*/ 25 w 100"/>
                  <a:gd name="T13" fmla="*/ 13 h 102"/>
                  <a:gd name="T14" fmla="*/ 25 w 100"/>
                  <a:gd name="T15" fmla="*/ 19 h 102"/>
                  <a:gd name="T16" fmla="*/ 25 w 100"/>
                  <a:gd name="T17" fmla="*/ 58 h 102"/>
                  <a:gd name="T18" fmla="*/ 31 w 100"/>
                  <a:gd name="T19" fmla="*/ 86 h 102"/>
                  <a:gd name="T20" fmla="*/ 52 w 100"/>
                  <a:gd name="T21" fmla="*/ 94 h 102"/>
                  <a:gd name="T22" fmla="*/ 73 w 100"/>
                  <a:gd name="T23" fmla="*/ 86 h 102"/>
                  <a:gd name="T24" fmla="*/ 80 w 100"/>
                  <a:gd name="T25" fmla="*/ 59 h 102"/>
                  <a:gd name="T26" fmla="*/ 80 w 100"/>
                  <a:gd name="T27" fmla="*/ 19 h 102"/>
                  <a:gd name="T28" fmla="*/ 80 w 100"/>
                  <a:gd name="T29" fmla="*/ 13 h 102"/>
                  <a:gd name="T30" fmla="*/ 80 w 100"/>
                  <a:gd name="T31" fmla="*/ 7 h 102"/>
                  <a:gd name="T32" fmla="*/ 78 w 100"/>
                  <a:gd name="T33" fmla="*/ 5 h 102"/>
                  <a:gd name="T34" fmla="*/ 69 w 100"/>
                  <a:gd name="T35" fmla="*/ 3 h 102"/>
                  <a:gd name="T36" fmla="*/ 69 w 100"/>
                  <a:gd name="T37" fmla="*/ 0 h 102"/>
                  <a:gd name="T38" fmla="*/ 85 w 100"/>
                  <a:gd name="T39" fmla="*/ 0 h 102"/>
                  <a:gd name="T40" fmla="*/ 100 w 100"/>
                  <a:gd name="T41" fmla="*/ 0 h 102"/>
                  <a:gd name="T42" fmla="*/ 100 w 100"/>
                  <a:gd name="T43" fmla="*/ 3 h 102"/>
                  <a:gd name="T44" fmla="*/ 91 w 100"/>
                  <a:gd name="T45" fmla="*/ 5 h 102"/>
                  <a:gd name="T46" fmla="*/ 89 w 100"/>
                  <a:gd name="T47" fmla="*/ 8 h 102"/>
                  <a:gd name="T48" fmla="*/ 89 w 100"/>
                  <a:gd name="T49" fmla="*/ 13 h 102"/>
                  <a:gd name="T50" fmla="*/ 89 w 100"/>
                  <a:gd name="T51" fmla="*/ 20 h 102"/>
                  <a:gd name="T52" fmla="*/ 89 w 100"/>
                  <a:gd name="T53" fmla="*/ 56 h 102"/>
                  <a:gd name="T54" fmla="*/ 80 w 100"/>
                  <a:gd name="T55" fmla="*/ 90 h 102"/>
                  <a:gd name="T56" fmla="*/ 50 w 100"/>
                  <a:gd name="T57" fmla="*/ 102 h 102"/>
                  <a:gd name="T58" fmla="*/ 20 w 100"/>
                  <a:gd name="T59" fmla="*/ 92 h 102"/>
                  <a:gd name="T60" fmla="*/ 11 w 100"/>
                  <a:gd name="T61" fmla="*/ 60 h 102"/>
                  <a:gd name="T62" fmla="*/ 11 w 100"/>
                  <a:gd name="T63" fmla="*/ 20 h 102"/>
                  <a:gd name="T64" fmla="*/ 11 w 100"/>
                  <a:gd name="T65" fmla="*/ 13 h 102"/>
                  <a:gd name="T66" fmla="*/ 11 w 100"/>
                  <a:gd name="T67" fmla="*/ 8 h 102"/>
                  <a:gd name="T68" fmla="*/ 9 w 100"/>
                  <a:gd name="T69" fmla="*/ 5 h 102"/>
                  <a:gd name="T70" fmla="*/ 0 w 100"/>
                  <a:gd name="T71" fmla="*/ 3 h 102"/>
                  <a:gd name="T72" fmla="*/ 0 w 100"/>
                  <a:gd name="T7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0" h="102">
                    <a:moveTo>
                      <a:pt x="0" y="0"/>
                    </a:moveTo>
                    <a:cubicBezTo>
                      <a:pt x="6" y="0"/>
                      <a:pt x="12" y="0"/>
                      <a:pt x="18" y="0"/>
                    </a:cubicBezTo>
                    <a:cubicBezTo>
                      <a:pt x="23" y="0"/>
                      <a:pt x="29" y="0"/>
                      <a:pt x="35" y="0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5"/>
                      <a:pt x="25" y="6"/>
                      <a:pt x="25" y="7"/>
                    </a:cubicBezTo>
                    <a:cubicBezTo>
                      <a:pt x="25" y="9"/>
                      <a:pt x="25" y="11"/>
                      <a:pt x="25" y="13"/>
                    </a:cubicBezTo>
                    <a:cubicBezTo>
                      <a:pt x="25" y="15"/>
                      <a:pt x="25" y="17"/>
                      <a:pt x="25" y="19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72"/>
                      <a:pt x="27" y="81"/>
                      <a:pt x="31" y="86"/>
                    </a:cubicBezTo>
                    <a:cubicBezTo>
                      <a:pt x="36" y="92"/>
                      <a:pt x="43" y="94"/>
                      <a:pt x="52" y="94"/>
                    </a:cubicBezTo>
                    <a:cubicBezTo>
                      <a:pt x="62" y="94"/>
                      <a:pt x="69" y="91"/>
                      <a:pt x="73" y="86"/>
                    </a:cubicBezTo>
                    <a:cubicBezTo>
                      <a:pt x="78" y="81"/>
                      <a:pt x="80" y="72"/>
                      <a:pt x="80" y="5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7"/>
                      <a:pt x="80" y="15"/>
                      <a:pt x="80" y="13"/>
                    </a:cubicBezTo>
                    <a:cubicBezTo>
                      <a:pt x="80" y="11"/>
                      <a:pt x="80" y="9"/>
                      <a:pt x="80" y="7"/>
                    </a:cubicBezTo>
                    <a:cubicBezTo>
                      <a:pt x="80" y="6"/>
                      <a:pt x="79" y="6"/>
                      <a:pt x="78" y="5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5" y="0"/>
                      <a:pt x="80" y="0"/>
                      <a:pt x="85" y="0"/>
                    </a:cubicBezTo>
                    <a:cubicBezTo>
                      <a:pt x="89" y="0"/>
                      <a:pt x="94" y="0"/>
                      <a:pt x="100" y="0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0" y="6"/>
                      <a:pt x="90" y="6"/>
                      <a:pt x="89" y="8"/>
                    </a:cubicBezTo>
                    <a:cubicBezTo>
                      <a:pt x="89" y="9"/>
                      <a:pt x="89" y="11"/>
                      <a:pt x="89" y="13"/>
                    </a:cubicBezTo>
                    <a:cubicBezTo>
                      <a:pt x="89" y="15"/>
                      <a:pt x="89" y="17"/>
                      <a:pt x="89" y="20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89" y="72"/>
                      <a:pt x="86" y="83"/>
                      <a:pt x="80" y="90"/>
                    </a:cubicBezTo>
                    <a:cubicBezTo>
                      <a:pt x="74" y="98"/>
                      <a:pt x="64" y="102"/>
                      <a:pt x="50" y="102"/>
                    </a:cubicBezTo>
                    <a:cubicBezTo>
                      <a:pt x="37" y="102"/>
                      <a:pt x="27" y="98"/>
                      <a:pt x="20" y="92"/>
                    </a:cubicBezTo>
                    <a:cubicBezTo>
                      <a:pt x="14" y="85"/>
                      <a:pt x="11" y="74"/>
                      <a:pt x="11" y="6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7"/>
                      <a:pt x="11" y="15"/>
                      <a:pt x="11" y="13"/>
                    </a:cubicBezTo>
                    <a:cubicBezTo>
                      <a:pt x="11" y="11"/>
                      <a:pt x="11" y="9"/>
                      <a:pt x="11" y="8"/>
                    </a:cubicBezTo>
                    <a:cubicBezTo>
                      <a:pt x="11" y="6"/>
                      <a:pt x="10" y="6"/>
                      <a:pt x="9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57" name="îṥļíďe">
                <a:extLst>
                  <a:ext uri="{FF2B5EF4-FFF2-40B4-BE49-F238E27FC236}">
                    <a16:creationId xmlns:a16="http://schemas.microsoft.com/office/drawing/2014/main" id="{310B4BE3-7713-4DA5-9A78-5496B9E44E81}"/>
                  </a:ext>
                </a:extLst>
              </p:cNvPr>
              <p:cNvSpPr/>
              <p:nvPr/>
            </p:nvSpPr>
            <p:spPr bwMode="auto">
              <a:xfrm>
                <a:off x="4976813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58" name="îśḻïḍê">
                <a:extLst>
                  <a:ext uri="{FF2B5EF4-FFF2-40B4-BE49-F238E27FC236}">
                    <a16:creationId xmlns:a16="http://schemas.microsoft.com/office/drawing/2014/main" id="{46EADEF7-ABA3-412E-A198-51178F64280D}"/>
                  </a:ext>
                </a:extLst>
              </p:cNvPr>
              <p:cNvSpPr/>
              <p:nvPr/>
            </p:nvSpPr>
            <p:spPr bwMode="auto">
              <a:xfrm>
                <a:off x="5260975" y="4229100"/>
                <a:ext cx="107950" cy="320675"/>
              </a:xfrm>
              <a:custGeom>
                <a:avLst/>
                <a:gdLst>
                  <a:gd name="T0" fmla="*/ 1 w 34"/>
                  <a:gd name="T1" fmla="*/ 38 h 101"/>
                  <a:gd name="T2" fmla="*/ 24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1 w 34"/>
                  <a:gd name="T27" fmla="*/ 94 h 101"/>
                  <a:gd name="T28" fmla="*/ 11 w 34"/>
                  <a:gd name="T29" fmla="*/ 84 h 101"/>
                  <a:gd name="T30" fmla="*/ 11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1 w 34"/>
                  <a:gd name="T37" fmla="*/ 38 h 101"/>
                  <a:gd name="T38" fmla="*/ 25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1 w 34"/>
                  <a:gd name="T49" fmla="*/ 3 h 101"/>
                  <a:gd name="T50" fmla="*/ 17 w 34"/>
                  <a:gd name="T51" fmla="*/ 0 h 101"/>
                  <a:gd name="T52" fmla="*/ 22 w 34"/>
                  <a:gd name="T53" fmla="*/ 3 h 101"/>
                  <a:gd name="T54" fmla="*/ 25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1" y="38"/>
                    </a:moveTo>
                    <a:cubicBezTo>
                      <a:pt x="9" y="37"/>
                      <a:pt x="17" y="35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5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8" y="101"/>
                      <a:pt x="22" y="101"/>
                      <a:pt x="17" y="101"/>
                    </a:cubicBezTo>
                    <a:cubicBezTo>
                      <a:pt x="13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1" y="94"/>
                    </a:cubicBezTo>
                    <a:cubicBezTo>
                      <a:pt x="11" y="92"/>
                      <a:pt x="11" y="89"/>
                      <a:pt x="11" y="84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1" y="54"/>
                      <a:pt x="11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1" y="38"/>
                    </a:lnTo>
                    <a:close/>
                    <a:moveTo>
                      <a:pt x="25" y="8"/>
                    </a:moveTo>
                    <a:cubicBezTo>
                      <a:pt x="25" y="11"/>
                      <a:pt x="24" y="13"/>
                      <a:pt x="22" y="14"/>
                    </a:cubicBezTo>
                    <a:cubicBezTo>
                      <a:pt x="21" y="16"/>
                      <a:pt x="19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1" y="3"/>
                    </a:cubicBezTo>
                    <a:cubicBezTo>
                      <a:pt x="12" y="1"/>
                      <a:pt x="14" y="0"/>
                      <a:pt x="17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5" y="6"/>
                      <a:pt x="2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59" name="iŝḷíḍè">
                <a:extLst>
                  <a:ext uri="{FF2B5EF4-FFF2-40B4-BE49-F238E27FC236}">
                    <a16:creationId xmlns:a16="http://schemas.microsoft.com/office/drawing/2014/main" id="{F0816428-BEA5-4EE7-9395-B3F5E038C935}"/>
                  </a:ext>
                </a:extLst>
              </p:cNvPr>
              <p:cNvSpPr/>
              <p:nvPr/>
            </p:nvSpPr>
            <p:spPr bwMode="auto">
              <a:xfrm>
                <a:off x="5387975" y="4340225"/>
                <a:ext cx="234950" cy="212725"/>
              </a:xfrm>
              <a:custGeom>
                <a:avLst/>
                <a:gdLst>
                  <a:gd name="T0" fmla="*/ 0 w 74"/>
                  <a:gd name="T1" fmla="*/ 0 h 67"/>
                  <a:gd name="T2" fmla="*/ 16 w 74"/>
                  <a:gd name="T3" fmla="*/ 0 h 67"/>
                  <a:gd name="T4" fmla="*/ 31 w 74"/>
                  <a:gd name="T5" fmla="*/ 0 h 67"/>
                  <a:gd name="T6" fmla="*/ 31 w 74"/>
                  <a:gd name="T7" fmla="*/ 3 h 67"/>
                  <a:gd name="T8" fmla="*/ 23 w 74"/>
                  <a:gd name="T9" fmla="*/ 5 h 67"/>
                  <a:gd name="T10" fmla="*/ 37 w 74"/>
                  <a:gd name="T11" fmla="*/ 40 h 67"/>
                  <a:gd name="T12" fmla="*/ 40 w 74"/>
                  <a:gd name="T13" fmla="*/ 50 h 67"/>
                  <a:gd name="T14" fmla="*/ 44 w 74"/>
                  <a:gd name="T15" fmla="*/ 41 h 67"/>
                  <a:gd name="T16" fmla="*/ 57 w 74"/>
                  <a:gd name="T17" fmla="*/ 5 h 67"/>
                  <a:gd name="T18" fmla="*/ 49 w 74"/>
                  <a:gd name="T19" fmla="*/ 3 h 67"/>
                  <a:gd name="T20" fmla="*/ 49 w 74"/>
                  <a:gd name="T21" fmla="*/ 0 h 67"/>
                  <a:gd name="T22" fmla="*/ 61 w 74"/>
                  <a:gd name="T23" fmla="*/ 0 h 67"/>
                  <a:gd name="T24" fmla="*/ 73 w 74"/>
                  <a:gd name="T25" fmla="*/ 0 h 67"/>
                  <a:gd name="T26" fmla="*/ 74 w 74"/>
                  <a:gd name="T27" fmla="*/ 3 h 67"/>
                  <a:gd name="T28" fmla="*/ 67 w 74"/>
                  <a:gd name="T29" fmla="*/ 5 h 67"/>
                  <a:gd name="T30" fmla="*/ 64 w 74"/>
                  <a:gd name="T31" fmla="*/ 8 h 67"/>
                  <a:gd name="T32" fmla="*/ 51 w 74"/>
                  <a:gd name="T33" fmla="*/ 39 h 67"/>
                  <a:gd name="T34" fmla="*/ 40 w 74"/>
                  <a:gd name="T35" fmla="*/ 66 h 67"/>
                  <a:gd name="T36" fmla="*/ 34 w 74"/>
                  <a:gd name="T37" fmla="*/ 67 h 67"/>
                  <a:gd name="T38" fmla="*/ 22 w 74"/>
                  <a:gd name="T39" fmla="*/ 39 h 67"/>
                  <a:gd name="T40" fmla="*/ 10 w 74"/>
                  <a:gd name="T41" fmla="*/ 8 h 67"/>
                  <a:gd name="T42" fmla="*/ 7 w 74"/>
                  <a:gd name="T43" fmla="*/ 5 h 67"/>
                  <a:gd name="T44" fmla="*/ 0 w 74"/>
                  <a:gd name="T45" fmla="*/ 3 h 67"/>
                  <a:gd name="T46" fmla="*/ 0 w 74"/>
                  <a:gd name="T4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4" h="67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20" y="0"/>
                      <a:pt x="25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7" y="16"/>
                      <a:pt x="32" y="28"/>
                      <a:pt x="37" y="40"/>
                    </a:cubicBezTo>
                    <a:cubicBezTo>
                      <a:pt x="38" y="44"/>
                      <a:pt x="39" y="47"/>
                      <a:pt x="40" y="50"/>
                    </a:cubicBezTo>
                    <a:cubicBezTo>
                      <a:pt x="41" y="47"/>
                      <a:pt x="42" y="44"/>
                      <a:pt x="44" y="41"/>
                    </a:cubicBezTo>
                    <a:cubicBezTo>
                      <a:pt x="48" y="30"/>
                      <a:pt x="53" y="18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5" y="0"/>
                      <a:pt x="69" y="0"/>
                      <a:pt x="73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0" y="17"/>
                      <a:pt x="56" y="27"/>
                      <a:pt x="51" y="39"/>
                    </a:cubicBezTo>
                    <a:cubicBezTo>
                      <a:pt x="46" y="51"/>
                      <a:pt x="42" y="60"/>
                      <a:pt x="40" y="66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1" y="60"/>
                      <a:pt x="27" y="51"/>
                      <a:pt x="22" y="39"/>
                    </a:cubicBezTo>
                    <a:cubicBezTo>
                      <a:pt x="17" y="27"/>
                      <a:pt x="13" y="17"/>
                      <a:pt x="10" y="8"/>
                    </a:cubicBezTo>
                    <a:cubicBezTo>
                      <a:pt x="9" y="7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60" name="îṧļíďè">
                <a:extLst>
                  <a:ext uri="{FF2B5EF4-FFF2-40B4-BE49-F238E27FC236}">
                    <a16:creationId xmlns:a16="http://schemas.microsoft.com/office/drawing/2014/main" id="{4B0EA5DF-45F5-4167-B6A5-BB079A35A6A9}"/>
                  </a:ext>
                </a:extLst>
              </p:cNvPr>
              <p:cNvSpPr/>
              <p:nvPr/>
            </p:nvSpPr>
            <p:spPr bwMode="auto">
              <a:xfrm>
                <a:off x="5641975" y="4333875"/>
                <a:ext cx="188913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60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2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60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61" name="îśḻîḋè">
                <a:extLst>
                  <a:ext uri="{FF2B5EF4-FFF2-40B4-BE49-F238E27FC236}">
                    <a16:creationId xmlns:a16="http://schemas.microsoft.com/office/drawing/2014/main" id="{95A4DA93-EA21-46B4-83AD-C83A15231F59}"/>
                  </a:ext>
                </a:extLst>
              </p:cNvPr>
              <p:cNvSpPr/>
              <p:nvPr/>
            </p:nvSpPr>
            <p:spPr bwMode="auto">
              <a:xfrm>
                <a:off x="5875338" y="4333875"/>
                <a:ext cx="158750" cy="215900"/>
              </a:xfrm>
              <a:custGeom>
                <a:avLst/>
                <a:gdLst>
                  <a:gd name="T0" fmla="*/ 0 w 50"/>
                  <a:gd name="T1" fmla="*/ 5 h 68"/>
                  <a:gd name="T2" fmla="*/ 23 w 50"/>
                  <a:gd name="T3" fmla="*/ 0 h 68"/>
                  <a:gd name="T4" fmla="*/ 24 w 50"/>
                  <a:gd name="T5" fmla="*/ 1 h 68"/>
                  <a:gd name="T6" fmla="*/ 24 w 50"/>
                  <a:gd name="T7" fmla="*/ 9 h 68"/>
                  <a:gd name="T8" fmla="*/ 49 w 50"/>
                  <a:gd name="T9" fmla="*/ 0 h 68"/>
                  <a:gd name="T10" fmla="*/ 50 w 50"/>
                  <a:gd name="T11" fmla="*/ 1 h 68"/>
                  <a:gd name="T12" fmla="*/ 46 w 50"/>
                  <a:gd name="T13" fmla="*/ 23 h 68"/>
                  <a:gd name="T14" fmla="*/ 43 w 50"/>
                  <a:gd name="T15" fmla="*/ 23 h 68"/>
                  <a:gd name="T16" fmla="*/ 39 w 50"/>
                  <a:gd name="T17" fmla="*/ 14 h 68"/>
                  <a:gd name="T18" fmla="*/ 33 w 50"/>
                  <a:gd name="T19" fmla="*/ 10 h 68"/>
                  <a:gd name="T20" fmla="*/ 24 w 50"/>
                  <a:gd name="T21" fmla="*/ 14 h 68"/>
                  <a:gd name="T22" fmla="*/ 24 w 50"/>
                  <a:gd name="T23" fmla="*/ 44 h 68"/>
                  <a:gd name="T24" fmla="*/ 24 w 50"/>
                  <a:gd name="T25" fmla="*/ 60 h 68"/>
                  <a:gd name="T26" fmla="*/ 26 w 50"/>
                  <a:gd name="T27" fmla="*/ 63 h 68"/>
                  <a:gd name="T28" fmla="*/ 35 w 50"/>
                  <a:gd name="T29" fmla="*/ 65 h 68"/>
                  <a:gd name="T30" fmla="*/ 35 w 50"/>
                  <a:gd name="T31" fmla="*/ 68 h 68"/>
                  <a:gd name="T32" fmla="*/ 17 w 50"/>
                  <a:gd name="T33" fmla="*/ 68 h 68"/>
                  <a:gd name="T34" fmla="*/ 1 w 50"/>
                  <a:gd name="T35" fmla="*/ 68 h 68"/>
                  <a:gd name="T36" fmla="*/ 0 w 50"/>
                  <a:gd name="T37" fmla="*/ 65 h 68"/>
                  <a:gd name="T38" fmla="*/ 9 w 50"/>
                  <a:gd name="T39" fmla="*/ 63 h 68"/>
                  <a:gd name="T40" fmla="*/ 10 w 50"/>
                  <a:gd name="T41" fmla="*/ 61 h 68"/>
                  <a:gd name="T42" fmla="*/ 10 w 50"/>
                  <a:gd name="T43" fmla="*/ 52 h 68"/>
                  <a:gd name="T44" fmla="*/ 10 w 50"/>
                  <a:gd name="T45" fmla="*/ 28 h 68"/>
                  <a:gd name="T46" fmla="*/ 10 w 50"/>
                  <a:gd name="T47" fmla="*/ 10 h 68"/>
                  <a:gd name="T48" fmla="*/ 1 w 50"/>
                  <a:gd name="T49" fmla="*/ 8 h 68"/>
                  <a:gd name="T50" fmla="*/ 0 w 50"/>
                  <a:gd name="T51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32" y="3"/>
                      <a:pt x="41" y="0"/>
                      <a:pt x="49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8" y="8"/>
                      <a:pt x="47" y="15"/>
                      <a:pt x="46" y="23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42" y="19"/>
                      <a:pt x="40" y="16"/>
                      <a:pt x="39" y="14"/>
                    </a:cubicBezTo>
                    <a:cubicBezTo>
                      <a:pt x="38" y="11"/>
                      <a:pt x="36" y="10"/>
                      <a:pt x="33" y="10"/>
                    </a:cubicBezTo>
                    <a:cubicBezTo>
                      <a:pt x="31" y="10"/>
                      <a:pt x="27" y="11"/>
                      <a:pt x="24" y="1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52"/>
                      <a:pt x="24" y="57"/>
                      <a:pt x="24" y="60"/>
                    </a:cubicBezTo>
                    <a:cubicBezTo>
                      <a:pt x="24" y="61"/>
                      <a:pt x="24" y="62"/>
                      <a:pt x="26" y="63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28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1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2"/>
                      <a:pt x="10" y="62"/>
                      <a:pt x="10" y="61"/>
                    </a:cubicBezTo>
                    <a:cubicBezTo>
                      <a:pt x="10" y="59"/>
                      <a:pt x="10" y="56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0"/>
                      <a:pt x="10" y="14"/>
                      <a:pt x="10" y="10"/>
                    </a:cubicBezTo>
                    <a:cubicBezTo>
                      <a:pt x="1" y="8"/>
                      <a:pt x="1" y="8"/>
                      <a:pt x="1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62" name="ïsḷiḓé">
                <a:extLst>
                  <a:ext uri="{FF2B5EF4-FFF2-40B4-BE49-F238E27FC236}">
                    <a16:creationId xmlns:a16="http://schemas.microsoft.com/office/drawing/2014/main" id="{E7BF7709-6E58-44D7-A309-CB42CCFF4D4D}"/>
                  </a:ext>
                </a:extLst>
              </p:cNvPr>
              <p:cNvSpPr/>
              <p:nvPr/>
            </p:nvSpPr>
            <p:spPr bwMode="auto">
              <a:xfrm>
                <a:off x="6075363" y="4333875"/>
                <a:ext cx="155575" cy="222250"/>
              </a:xfrm>
              <a:custGeom>
                <a:avLst/>
                <a:gdLst>
                  <a:gd name="T0" fmla="*/ 35 w 49"/>
                  <a:gd name="T1" fmla="*/ 8 h 70"/>
                  <a:gd name="T2" fmla="*/ 26 w 49"/>
                  <a:gd name="T3" fmla="*/ 7 h 70"/>
                  <a:gd name="T4" fmla="*/ 16 w 49"/>
                  <a:gd name="T5" fmla="*/ 9 h 70"/>
                  <a:gd name="T6" fmla="*/ 12 w 49"/>
                  <a:gd name="T7" fmla="*/ 16 h 70"/>
                  <a:gd name="T8" fmla="*/ 14 w 49"/>
                  <a:gd name="T9" fmla="*/ 23 h 70"/>
                  <a:gd name="T10" fmla="*/ 24 w 49"/>
                  <a:gd name="T11" fmla="*/ 28 h 70"/>
                  <a:gd name="T12" fmla="*/ 30 w 49"/>
                  <a:gd name="T13" fmla="*/ 30 h 70"/>
                  <a:gd name="T14" fmla="*/ 44 w 49"/>
                  <a:gd name="T15" fmla="*/ 38 h 70"/>
                  <a:gd name="T16" fmla="*/ 49 w 49"/>
                  <a:gd name="T17" fmla="*/ 49 h 70"/>
                  <a:gd name="T18" fmla="*/ 41 w 49"/>
                  <a:gd name="T19" fmla="*/ 64 h 70"/>
                  <a:gd name="T20" fmla="*/ 22 w 49"/>
                  <a:gd name="T21" fmla="*/ 70 h 70"/>
                  <a:gd name="T22" fmla="*/ 0 w 49"/>
                  <a:gd name="T23" fmla="*/ 66 h 70"/>
                  <a:gd name="T24" fmla="*/ 4 w 49"/>
                  <a:gd name="T25" fmla="*/ 48 h 70"/>
                  <a:gd name="T26" fmla="*/ 6 w 49"/>
                  <a:gd name="T27" fmla="*/ 47 h 70"/>
                  <a:gd name="T28" fmla="*/ 12 w 49"/>
                  <a:gd name="T29" fmla="*/ 62 h 70"/>
                  <a:gd name="T30" fmla="*/ 22 w 49"/>
                  <a:gd name="T31" fmla="*/ 64 h 70"/>
                  <a:gd name="T32" fmla="*/ 32 w 49"/>
                  <a:gd name="T33" fmla="*/ 61 h 70"/>
                  <a:gd name="T34" fmla="*/ 36 w 49"/>
                  <a:gd name="T35" fmla="*/ 54 h 70"/>
                  <a:gd name="T36" fmla="*/ 34 w 49"/>
                  <a:gd name="T37" fmla="*/ 46 h 70"/>
                  <a:gd name="T38" fmla="*/ 25 w 49"/>
                  <a:gd name="T39" fmla="*/ 42 h 70"/>
                  <a:gd name="T40" fmla="*/ 18 w 49"/>
                  <a:gd name="T41" fmla="*/ 39 h 70"/>
                  <a:gd name="T42" fmla="*/ 5 w 49"/>
                  <a:gd name="T43" fmla="*/ 32 h 70"/>
                  <a:gd name="T44" fmla="*/ 1 w 49"/>
                  <a:gd name="T45" fmla="*/ 21 h 70"/>
                  <a:gd name="T46" fmla="*/ 8 w 49"/>
                  <a:gd name="T47" fmla="*/ 6 h 70"/>
                  <a:gd name="T48" fmla="*/ 27 w 49"/>
                  <a:gd name="T49" fmla="*/ 0 h 70"/>
                  <a:gd name="T50" fmla="*/ 46 w 49"/>
                  <a:gd name="T51" fmla="*/ 4 h 70"/>
                  <a:gd name="T52" fmla="*/ 43 w 49"/>
                  <a:gd name="T53" fmla="*/ 21 h 70"/>
                  <a:gd name="T54" fmla="*/ 40 w 49"/>
                  <a:gd name="T55" fmla="*/ 21 h 70"/>
                  <a:gd name="T56" fmla="*/ 35 w 49"/>
                  <a:gd name="T57" fmla="*/ 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9" h="70">
                    <a:moveTo>
                      <a:pt x="35" y="8"/>
                    </a:moveTo>
                    <a:cubicBezTo>
                      <a:pt x="33" y="7"/>
                      <a:pt x="30" y="7"/>
                      <a:pt x="26" y="7"/>
                    </a:cubicBezTo>
                    <a:cubicBezTo>
                      <a:pt x="22" y="7"/>
                      <a:pt x="18" y="7"/>
                      <a:pt x="16" y="9"/>
                    </a:cubicBezTo>
                    <a:cubicBezTo>
                      <a:pt x="13" y="11"/>
                      <a:pt x="12" y="13"/>
                      <a:pt x="12" y="16"/>
                    </a:cubicBezTo>
                    <a:cubicBezTo>
                      <a:pt x="12" y="19"/>
                      <a:pt x="12" y="21"/>
                      <a:pt x="14" y="23"/>
                    </a:cubicBezTo>
                    <a:cubicBezTo>
                      <a:pt x="16" y="25"/>
                      <a:pt x="19" y="26"/>
                      <a:pt x="24" y="28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7" y="32"/>
                      <a:pt x="41" y="35"/>
                      <a:pt x="44" y="38"/>
                    </a:cubicBezTo>
                    <a:cubicBezTo>
                      <a:pt x="47" y="40"/>
                      <a:pt x="49" y="44"/>
                      <a:pt x="49" y="49"/>
                    </a:cubicBezTo>
                    <a:cubicBezTo>
                      <a:pt x="49" y="55"/>
                      <a:pt x="46" y="61"/>
                      <a:pt x="41" y="64"/>
                    </a:cubicBezTo>
                    <a:cubicBezTo>
                      <a:pt x="36" y="68"/>
                      <a:pt x="30" y="70"/>
                      <a:pt x="22" y="70"/>
                    </a:cubicBezTo>
                    <a:cubicBezTo>
                      <a:pt x="15" y="70"/>
                      <a:pt x="7" y="69"/>
                      <a:pt x="0" y="66"/>
                    </a:cubicBezTo>
                    <a:cubicBezTo>
                      <a:pt x="1" y="59"/>
                      <a:pt x="3" y="53"/>
                      <a:pt x="4" y="48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4" y="63"/>
                      <a:pt x="18" y="64"/>
                      <a:pt x="22" y="64"/>
                    </a:cubicBezTo>
                    <a:cubicBezTo>
                      <a:pt x="26" y="64"/>
                      <a:pt x="30" y="63"/>
                      <a:pt x="32" y="61"/>
                    </a:cubicBezTo>
                    <a:cubicBezTo>
                      <a:pt x="35" y="59"/>
                      <a:pt x="36" y="57"/>
                      <a:pt x="36" y="54"/>
                    </a:cubicBezTo>
                    <a:cubicBezTo>
                      <a:pt x="36" y="51"/>
                      <a:pt x="35" y="48"/>
                      <a:pt x="34" y="46"/>
                    </a:cubicBezTo>
                    <a:cubicBezTo>
                      <a:pt x="32" y="45"/>
                      <a:pt x="29" y="43"/>
                      <a:pt x="25" y="42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1" y="37"/>
                      <a:pt x="7" y="35"/>
                      <a:pt x="5" y="32"/>
                    </a:cubicBezTo>
                    <a:cubicBezTo>
                      <a:pt x="2" y="29"/>
                      <a:pt x="1" y="25"/>
                      <a:pt x="1" y="21"/>
                    </a:cubicBezTo>
                    <a:cubicBezTo>
                      <a:pt x="1" y="14"/>
                      <a:pt x="3" y="9"/>
                      <a:pt x="8" y="6"/>
                    </a:cubicBezTo>
                    <a:cubicBezTo>
                      <a:pt x="13" y="2"/>
                      <a:pt x="19" y="0"/>
                      <a:pt x="27" y="0"/>
                    </a:cubicBezTo>
                    <a:cubicBezTo>
                      <a:pt x="34" y="0"/>
                      <a:pt x="40" y="2"/>
                      <a:pt x="46" y="4"/>
                    </a:cubicBezTo>
                    <a:cubicBezTo>
                      <a:pt x="45" y="9"/>
                      <a:pt x="44" y="15"/>
                      <a:pt x="43" y="21"/>
                    </a:cubicBezTo>
                    <a:cubicBezTo>
                      <a:pt x="40" y="21"/>
                      <a:pt x="40" y="21"/>
                      <a:pt x="40" y="21"/>
                    </a:cubicBezTo>
                    <a:lnTo>
                      <a:pt x="35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63" name="ïṩ1ïḋe">
                <a:extLst>
                  <a:ext uri="{FF2B5EF4-FFF2-40B4-BE49-F238E27FC236}">
                    <a16:creationId xmlns:a16="http://schemas.microsoft.com/office/drawing/2014/main" id="{EF09B38F-75FC-443B-957C-E495D3B9D0F3}"/>
                  </a:ext>
                </a:extLst>
              </p:cNvPr>
              <p:cNvSpPr/>
              <p:nvPr/>
            </p:nvSpPr>
            <p:spPr bwMode="auto">
              <a:xfrm>
                <a:off x="6278563" y="4229100"/>
                <a:ext cx="104775" cy="320675"/>
              </a:xfrm>
              <a:custGeom>
                <a:avLst/>
                <a:gdLst>
                  <a:gd name="T0" fmla="*/ 0 w 33"/>
                  <a:gd name="T1" fmla="*/ 38 h 101"/>
                  <a:gd name="T2" fmla="*/ 23 w 33"/>
                  <a:gd name="T3" fmla="*/ 33 h 101"/>
                  <a:gd name="T4" fmla="*/ 23 w 33"/>
                  <a:gd name="T5" fmla="*/ 34 h 101"/>
                  <a:gd name="T6" fmla="*/ 23 w 33"/>
                  <a:gd name="T7" fmla="*/ 54 h 101"/>
                  <a:gd name="T8" fmla="*/ 23 w 33"/>
                  <a:gd name="T9" fmla="*/ 82 h 101"/>
                  <a:gd name="T10" fmla="*/ 23 w 33"/>
                  <a:gd name="T11" fmla="*/ 93 h 101"/>
                  <a:gd name="T12" fmla="*/ 25 w 33"/>
                  <a:gd name="T13" fmla="*/ 96 h 101"/>
                  <a:gd name="T14" fmla="*/ 33 w 33"/>
                  <a:gd name="T15" fmla="*/ 98 h 101"/>
                  <a:gd name="T16" fmla="*/ 33 w 33"/>
                  <a:gd name="T17" fmla="*/ 101 h 101"/>
                  <a:gd name="T18" fmla="*/ 16 w 33"/>
                  <a:gd name="T19" fmla="*/ 101 h 101"/>
                  <a:gd name="T20" fmla="*/ 0 w 33"/>
                  <a:gd name="T21" fmla="*/ 101 h 101"/>
                  <a:gd name="T22" fmla="*/ 0 w 33"/>
                  <a:gd name="T23" fmla="*/ 98 h 101"/>
                  <a:gd name="T24" fmla="*/ 8 w 33"/>
                  <a:gd name="T25" fmla="*/ 96 h 101"/>
                  <a:gd name="T26" fmla="*/ 10 w 33"/>
                  <a:gd name="T27" fmla="*/ 94 h 101"/>
                  <a:gd name="T28" fmla="*/ 10 w 33"/>
                  <a:gd name="T29" fmla="*/ 84 h 101"/>
                  <a:gd name="T30" fmla="*/ 10 w 33"/>
                  <a:gd name="T31" fmla="*/ 61 h 101"/>
                  <a:gd name="T32" fmla="*/ 9 w 33"/>
                  <a:gd name="T33" fmla="*/ 43 h 101"/>
                  <a:gd name="T34" fmla="*/ 0 w 33"/>
                  <a:gd name="T35" fmla="*/ 41 h 101"/>
                  <a:gd name="T36" fmla="*/ 0 w 33"/>
                  <a:gd name="T37" fmla="*/ 38 h 101"/>
                  <a:gd name="T38" fmla="*/ 24 w 33"/>
                  <a:gd name="T39" fmla="*/ 8 h 101"/>
                  <a:gd name="T40" fmla="*/ 21 w 33"/>
                  <a:gd name="T41" fmla="*/ 14 h 101"/>
                  <a:gd name="T42" fmla="*/ 15 w 33"/>
                  <a:gd name="T43" fmla="*/ 17 h 101"/>
                  <a:gd name="T44" fmla="*/ 9 w 33"/>
                  <a:gd name="T45" fmla="*/ 15 h 101"/>
                  <a:gd name="T46" fmla="*/ 7 w 33"/>
                  <a:gd name="T47" fmla="*/ 9 h 101"/>
                  <a:gd name="T48" fmla="*/ 10 w 33"/>
                  <a:gd name="T49" fmla="*/ 3 h 101"/>
                  <a:gd name="T50" fmla="*/ 16 w 33"/>
                  <a:gd name="T51" fmla="*/ 0 h 101"/>
                  <a:gd name="T52" fmla="*/ 21 w 33"/>
                  <a:gd name="T53" fmla="*/ 3 h 101"/>
                  <a:gd name="T54" fmla="*/ 24 w 33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3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101"/>
                      <a:pt x="33" y="101"/>
                      <a:pt x="33" y="101"/>
                    </a:cubicBezTo>
                    <a:cubicBezTo>
                      <a:pt x="27" y="101"/>
                      <a:pt x="21" y="101"/>
                      <a:pt x="16" y="101"/>
                    </a:cubicBezTo>
                    <a:cubicBezTo>
                      <a:pt x="12" y="101"/>
                      <a:pt x="6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9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1" y="14"/>
                    </a:cubicBezTo>
                    <a:cubicBezTo>
                      <a:pt x="20" y="16"/>
                      <a:pt x="18" y="17"/>
                      <a:pt x="15" y="17"/>
                    </a:cubicBezTo>
                    <a:cubicBezTo>
                      <a:pt x="13" y="17"/>
                      <a:pt x="11" y="16"/>
                      <a:pt x="9" y="15"/>
                    </a:cubicBezTo>
                    <a:cubicBezTo>
                      <a:pt x="8" y="13"/>
                      <a:pt x="7" y="11"/>
                      <a:pt x="7" y="9"/>
                    </a:cubicBezTo>
                    <a:cubicBezTo>
                      <a:pt x="7" y="6"/>
                      <a:pt x="8" y="4"/>
                      <a:pt x="10" y="3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8" y="0"/>
                      <a:pt x="20" y="1"/>
                      <a:pt x="21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64" name="îśḷíḍe">
                <a:extLst>
                  <a:ext uri="{FF2B5EF4-FFF2-40B4-BE49-F238E27FC236}">
                    <a16:creationId xmlns:a16="http://schemas.microsoft.com/office/drawing/2014/main" id="{BD4029FB-DEBF-4E7D-B5BA-165451A41159}"/>
                  </a:ext>
                </a:extLst>
              </p:cNvPr>
              <p:cNvSpPr/>
              <p:nvPr/>
            </p:nvSpPr>
            <p:spPr bwMode="auto">
              <a:xfrm>
                <a:off x="6418263" y="4283075"/>
                <a:ext cx="150813" cy="273050"/>
              </a:xfrm>
              <a:custGeom>
                <a:avLst/>
                <a:gdLst>
                  <a:gd name="T0" fmla="*/ 24 w 48"/>
                  <a:gd name="T1" fmla="*/ 26 h 86"/>
                  <a:gd name="T2" fmla="*/ 24 w 48"/>
                  <a:gd name="T3" fmla="*/ 65 h 86"/>
                  <a:gd name="T4" fmla="*/ 26 w 48"/>
                  <a:gd name="T5" fmla="*/ 75 h 86"/>
                  <a:gd name="T6" fmla="*/ 34 w 48"/>
                  <a:gd name="T7" fmla="*/ 78 h 86"/>
                  <a:gd name="T8" fmla="*/ 47 w 48"/>
                  <a:gd name="T9" fmla="*/ 76 h 86"/>
                  <a:gd name="T10" fmla="*/ 48 w 48"/>
                  <a:gd name="T11" fmla="*/ 80 h 86"/>
                  <a:gd name="T12" fmla="*/ 26 w 48"/>
                  <a:gd name="T13" fmla="*/ 86 h 86"/>
                  <a:gd name="T14" fmla="*/ 14 w 48"/>
                  <a:gd name="T15" fmla="*/ 82 h 86"/>
                  <a:gd name="T16" fmla="*/ 10 w 48"/>
                  <a:gd name="T17" fmla="*/ 69 h 86"/>
                  <a:gd name="T18" fmla="*/ 11 w 48"/>
                  <a:gd name="T19" fmla="*/ 25 h 86"/>
                  <a:gd name="T20" fmla="*/ 1 w 48"/>
                  <a:gd name="T21" fmla="*/ 23 h 86"/>
                  <a:gd name="T22" fmla="*/ 0 w 48"/>
                  <a:gd name="T23" fmla="*/ 20 h 86"/>
                  <a:gd name="T24" fmla="*/ 11 w 48"/>
                  <a:gd name="T25" fmla="*/ 19 h 86"/>
                  <a:gd name="T26" fmla="*/ 16 w 48"/>
                  <a:gd name="T27" fmla="*/ 2 h 86"/>
                  <a:gd name="T28" fmla="*/ 24 w 48"/>
                  <a:gd name="T29" fmla="*/ 0 h 86"/>
                  <a:gd name="T30" fmla="*/ 25 w 48"/>
                  <a:gd name="T31" fmla="*/ 0 h 86"/>
                  <a:gd name="T32" fmla="*/ 24 w 48"/>
                  <a:gd name="T33" fmla="*/ 16 h 86"/>
                  <a:gd name="T34" fmla="*/ 24 w 48"/>
                  <a:gd name="T35" fmla="*/ 19 h 86"/>
                  <a:gd name="T36" fmla="*/ 46 w 48"/>
                  <a:gd name="T37" fmla="*/ 19 h 86"/>
                  <a:gd name="T38" fmla="*/ 46 w 48"/>
                  <a:gd name="T39" fmla="*/ 26 h 86"/>
                  <a:gd name="T40" fmla="*/ 24 w 48"/>
                  <a:gd name="T41" fmla="*/ 2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86">
                    <a:moveTo>
                      <a:pt x="24" y="26"/>
                    </a:moveTo>
                    <a:cubicBezTo>
                      <a:pt x="24" y="42"/>
                      <a:pt x="24" y="55"/>
                      <a:pt x="24" y="65"/>
                    </a:cubicBezTo>
                    <a:cubicBezTo>
                      <a:pt x="24" y="70"/>
                      <a:pt x="25" y="73"/>
                      <a:pt x="26" y="75"/>
                    </a:cubicBezTo>
                    <a:cubicBezTo>
                      <a:pt x="28" y="77"/>
                      <a:pt x="30" y="78"/>
                      <a:pt x="34" y="78"/>
                    </a:cubicBezTo>
                    <a:cubicBezTo>
                      <a:pt x="38" y="78"/>
                      <a:pt x="42" y="77"/>
                      <a:pt x="47" y="76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39" y="84"/>
                      <a:pt x="32" y="86"/>
                      <a:pt x="26" y="86"/>
                    </a:cubicBezTo>
                    <a:cubicBezTo>
                      <a:pt x="20" y="86"/>
                      <a:pt x="17" y="84"/>
                      <a:pt x="14" y="82"/>
                    </a:cubicBezTo>
                    <a:cubicBezTo>
                      <a:pt x="11" y="79"/>
                      <a:pt x="10" y="75"/>
                      <a:pt x="10" y="69"/>
                    </a:cubicBezTo>
                    <a:cubicBezTo>
                      <a:pt x="10" y="60"/>
                      <a:pt x="10" y="45"/>
                      <a:pt x="11" y="25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9" y="1"/>
                      <a:pt x="22" y="1"/>
                      <a:pt x="2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6"/>
                      <a:pt x="24" y="12"/>
                      <a:pt x="24" y="16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26"/>
                      <a:pt x="46" y="26"/>
                      <a:pt x="46" y="26"/>
                    </a:cubicBezTo>
                    <a:lnTo>
                      <a:pt x="24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65" name="iŝlïḑe">
                <a:extLst>
                  <a:ext uri="{FF2B5EF4-FFF2-40B4-BE49-F238E27FC236}">
                    <a16:creationId xmlns:a16="http://schemas.microsoft.com/office/drawing/2014/main" id="{E4330BBD-8D5A-401F-88F6-722A43CE004B}"/>
                  </a:ext>
                </a:extLst>
              </p:cNvPr>
              <p:cNvSpPr/>
              <p:nvPr/>
            </p:nvSpPr>
            <p:spPr bwMode="auto">
              <a:xfrm>
                <a:off x="6584950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2 w 74"/>
                  <a:gd name="T7" fmla="*/ 3 h 101"/>
                  <a:gd name="T8" fmla="*/ 23 w 74"/>
                  <a:gd name="T9" fmla="*/ 5 h 101"/>
                  <a:gd name="T10" fmla="*/ 30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5 w 74"/>
                  <a:gd name="T17" fmla="*/ 39 h 101"/>
                  <a:gd name="T18" fmla="*/ 51 w 74"/>
                  <a:gd name="T19" fmla="*/ 23 h 101"/>
                  <a:gd name="T20" fmla="*/ 58 w 74"/>
                  <a:gd name="T21" fmla="*/ 5 h 101"/>
                  <a:gd name="T22" fmla="*/ 50 w 74"/>
                  <a:gd name="T23" fmla="*/ 3 h 101"/>
                  <a:gd name="T24" fmla="*/ 49 w 74"/>
                  <a:gd name="T25" fmla="*/ 0 h 101"/>
                  <a:gd name="T26" fmla="*/ 62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8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5 w 74"/>
                  <a:gd name="T39" fmla="*/ 57 h 101"/>
                  <a:gd name="T40" fmla="*/ 39 w 74"/>
                  <a:gd name="T41" fmla="*/ 77 h 101"/>
                  <a:gd name="T42" fmla="*/ 35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9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7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2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30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5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8" y="5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2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3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5" y="57"/>
                    </a:cubicBezTo>
                    <a:cubicBezTo>
                      <a:pt x="42" y="63"/>
                      <a:pt x="40" y="70"/>
                      <a:pt x="39" y="77"/>
                    </a:cubicBezTo>
                    <a:cubicBezTo>
                      <a:pt x="37" y="83"/>
                      <a:pt x="36" y="89"/>
                      <a:pt x="35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1" y="100"/>
                      <a:pt x="28" y="101"/>
                      <a:pt x="23" y="101"/>
                    </a:cubicBezTo>
                    <a:cubicBezTo>
                      <a:pt x="18" y="101"/>
                      <a:pt x="13" y="101"/>
                      <a:pt x="9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8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66" name="î$ļíḓé">
                <a:extLst>
                  <a:ext uri="{FF2B5EF4-FFF2-40B4-BE49-F238E27FC236}">
                    <a16:creationId xmlns:a16="http://schemas.microsoft.com/office/drawing/2014/main" id="{0A87684C-7FF5-42F4-8133-093CE6F727DC}"/>
                  </a:ext>
                </a:extLst>
              </p:cNvPr>
              <p:cNvSpPr/>
              <p:nvPr/>
            </p:nvSpPr>
            <p:spPr bwMode="auto">
              <a:xfrm>
                <a:off x="6962775" y="4333875"/>
                <a:ext cx="214313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10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9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5 w 68"/>
                  <a:gd name="T23" fmla="*/ 64 h 70"/>
                  <a:gd name="T24" fmla="*/ 49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4 w 68"/>
                  <a:gd name="T31" fmla="*/ 6 h 70"/>
                  <a:gd name="T32" fmla="*/ 20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5" y="53"/>
                      <a:pt x="58" y="60"/>
                    </a:cubicBezTo>
                    <a:cubicBezTo>
                      <a:pt x="52" y="67"/>
                      <a:pt x="43" y="70"/>
                      <a:pt x="33" y="70"/>
                    </a:cubicBezTo>
                    <a:cubicBezTo>
                      <a:pt x="24" y="70"/>
                      <a:pt x="16" y="67"/>
                      <a:pt x="10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4" y="17"/>
                      <a:pt x="10" y="10"/>
                    </a:cubicBezTo>
                    <a:cubicBezTo>
                      <a:pt x="16" y="4"/>
                      <a:pt x="25" y="0"/>
                      <a:pt x="35" y="0"/>
                    </a:cubicBezTo>
                    <a:cubicBezTo>
                      <a:pt x="45" y="0"/>
                      <a:pt x="53" y="4"/>
                      <a:pt x="59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7" y="51"/>
                      <a:pt x="20" y="56"/>
                    </a:cubicBezTo>
                    <a:cubicBezTo>
                      <a:pt x="23" y="62"/>
                      <a:pt x="28" y="64"/>
                      <a:pt x="35" y="64"/>
                    </a:cubicBezTo>
                    <a:cubicBezTo>
                      <a:pt x="41" y="64"/>
                      <a:pt x="45" y="62"/>
                      <a:pt x="49" y="57"/>
                    </a:cubicBezTo>
                    <a:cubicBezTo>
                      <a:pt x="52" y="52"/>
                      <a:pt x="53" y="45"/>
                      <a:pt x="53" y="35"/>
                    </a:cubicBezTo>
                    <a:cubicBezTo>
                      <a:pt x="53" y="26"/>
                      <a:pt x="52" y="19"/>
                      <a:pt x="48" y="14"/>
                    </a:cubicBezTo>
                    <a:cubicBezTo>
                      <a:pt x="45" y="9"/>
                      <a:pt x="40" y="6"/>
                      <a:pt x="34" y="6"/>
                    </a:cubicBezTo>
                    <a:cubicBezTo>
                      <a:pt x="28" y="6"/>
                      <a:pt x="23" y="8"/>
                      <a:pt x="20" y="13"/>
                    </a:cubicBezTo>
                    <a:cubicBezTo>
                      <a:pt x="17" y="18"/>
                      <a:pt x="15" y="25"/>
                      <a:pt x="15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67" name="íş1îďè">
                <a:extLst>
                  <a:ext uri="{FF2B5EF4-FFF2-40B4-BE49-F238E27FC236}">
                    <a16:creationId xmlns:a16="http://schemas.microsoft.com/office/drawing/2014/main" id="{E691282E-92D2-4BCA-BC3D-EE837D7D38AD}"/>
                  </a:ext>
                </a:extLst>
              </p:cNvPr>
              <p:cNvSpPr/>
              <p:nvPr/>
            </p:nvSpPr>
            <p:spPr bwMode="auto">
              <a:xfrm>
                <a:off x="7224713" y="4210050"/>
                <a:ext cx="180975" cy="339725"/>
              </a:xfrm>
              <a:custGeom>
                <a:avLst/>
                <a:gdLst>
                  <a:gd name="T0" fmla="*/ 24 w 57"/>
                  <a:gd name="T1" fmla="*/ 49 h 107"/>
                  <a:gd name="T2" fmla="*/ 24 w 57"/>
                  <a:gd name="T3" fmla="*/ 87 h 107"/>
                  <a:gd name="T4" fmla="*/ 24 w 57"/>
                  <a:gd name="T5" fmla="*/ 99 h 107"/>
                  <a:gd name="T6" fmla="*/ 26 w 57"/>
                  <a:gd name="T7" fmla="*/ 102 h 107"/>
                  <a:gd name="T8" fmla="*/ 35 w 57"/>
                  <a:gd name="T9" fmla="*/ 104 h 107"/>
                  <a:gd name="T10" fmla="*/ 35 w 57"/>
                  <a:gd name="T11" fmla="*/ 107 h 107"/>
                  <a:gd name="T12" fmla="*/ 17 w 57"/>
                  <a:gd name="T13" fmla="*/ 107 h 107"/>
                  <a:gd name="T14" fmla="*/ 1 w 57"/>
                  <a:gd name="T15" fmla="*/ 107 h 107"/>
                  <a:gd name="T16" fmla="*/ 0 w 57"/>
                  <a:gd name="T17" fmla="*/ 104 h 107"/>
                  <a:gd name="T18" fmla="*/ 8 w 57"/>
                  <a:gd name="T19" fmla="*/ 102 h 107"/>
                  <a:gd name="T20" fmla="*/ 11 w 57"/>
                  <a:gd name="T21" fmla="*/ 100 h 107"/>
                  <a:gd name="T22" fmla="*/ 11 w 57"/>
                  <a:gd name="T23" fmla="*/ 90 h 107"/>
                  <a:gd name="T24" fmla="*/ 11 w 57"/>
                  <a:gd name="T25" fmla="*/ 49 h 107"/>
                  <a:gd name="T26" fmla="*/ 1 w 57"/>
                  <a:gd name="T27" fmla="*/ 46 h 107"/>
                  <a:gd name="T28" fmla="*/ 0 w 57"/>
                  <a:gd name="T29" fmla="*/ 43 h 107"/>
                  <a:gd name="T30" fmla="*/ 11 w 57"/>
                  <a:gd name="T31" fmla="*/ 42 h 107"/>
                  <a:gd name="T32" fmla="*/ 11 w 57"/>
                  <a:gd name="T33" fmla="*/ 42 h 107"/>
                  <a:gd name="T34" fmla="*/ 19 w 57"/>
                  <a:gd name="T35" fmla="*/ 11 h 107"/>
                  <a:gd name="T36" fmla="*/ 43 w 57"/>
                  <a:gd name="T37" fmla="*/ 0 h 107"/>
                  <a:gd name="T38" fmla="*/ 57 w 57"/>
                  <a:gd name="T39" fmla="*/ 2 h 107"/>
                  <a:gd name="T40" fmla="*/ 53 w 57"/>
                  <a:gd name="T41" fmla="*/ 20 h 107"/>
                  <a:gd name="T42" fmla="*/ 50 w 57"/>
                  <a:gd name="T43" fmla="*/ 20 h 107"/>
                  <a:gd name="T44" fmla="*/ 45 w 57"/>
                  <a:gd name="T45" fmla="*/ 6 h 107"/>
                  <a:gd name="T46" fmla="*/ 41 w 57"/>
                  <a:gd name="T47" fmla="*/ 6 h 107"/>
                  <a:gd name="T48" fmla="*/ 28 w 57"/>
                  <a:gd name="T49" fmla="*/ 13 h 107"/>
                  <a:gd name="T50" fmla="*/ 24 w 57"/>
                  <a:gd name="T51" fmla="*/ 40 h 107"/>
                  <a:gd name="T52" fmla="*/ 24 w 57"/>
                  <a:gd name="T53" fmla="*/ 42 h 107"/>
                  <a:gd name="T54" fmla="*/ 42 w 57"/>
                  <a:gd name="T55" fmla="*/ 42 h 107"/>
                  <a:gd name="T56" fmla="*/ 42 w 57"/>
                  <a:gd name="T57" fmla="*/ 49 h 107"/>
                  <a:gd name="T58" fmla="*/ 24 w 57"/>
                  <a:gd name="T59" fmla="*/ 4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7" h="107">
                    <a:moveTo>
                      <a:pt x="24" y="49"/>
                    </a:move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92"/>
                      <a:pt x="24" y="96"/>
                      <a:pt x="24" y="99"/>
                    </a:cubicBezTo>
                    <a:cubicBezTo>
                      <a:pt x="24" y="100"/>
                      <a:pt x="25" y="101"/>
                      <a:pt x="26" y="102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1" y="100"/>
                    </a:cubicBezTo>
                    <a:cubicBezTo>
                      <a:pt x="11" y="97"/>
                      <a:pt x="11" y="94"/>
                      <a:pt x="11" y="90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29"/>
                      <a:pt x="14" y="18"/>
                      <a:pt x="19" y="11"/>
                    </a:cubicBezTo>
                    <a:cubicBezTo>
                      <a:pt x="25" y="4"/>
                      <a:pt x="33" y="0"/>
                      <a:pt x="43" y="0"/>
                    </a:cubicBezTo>
                    <a:cubicBezTo>
                      <a:pt x="48" y="0"/>
                      <a:pt x="52" y="0"/>
                      <a:pt x="57" y="2"/>
                    </a:cubicBezTo>
                    <a:cubicBezTo>
                      <a:pt x="55" y="7"/>
                      <a:pt x="54" y="13"/>
                      <a:pt x="53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6"/>
                      <a:pt x="43" y="6"/>
                      <a:pt x="41" y="6"/>
                    </a:cubicBezTo>
                    <a:cubicBezTo>
                      <a:pt x="35" y="6"/>
                      <a:pt x="31" y="8"/>
                      <a:pt x="28" y="13"/>
                    </a:cubicBezTo>
                    <a:cubicBezTo>
                      <a:pt x="25" y="18"/>
                      <a:pt x="24" y="27"/>
                      <a:pt x="24" y="40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9"/>
                      <a:pt x="42" y="49"/>
                      <a:pt x="42" y="49"/>
                    </a:cubicBezTo>
                    <a:lnTo>
                      <a:pt x="24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68" name="iS1iḍê">
                <a:extLst>
                  <a:ext uri="{FF2B5EF4-FFF2-40B4-BE49-F238E27FC236}">
                    <a16:creationId xmlns:a16="http://schemas.microsoft.com/office/drawing/2014/main" id="{B9F27C0B-F7A1-4708-8DC5-F08F0D059ECC}"/>
                  </a:ext>
                </a:extLst>
              </p:cNvPr>
              <p:cNvSpPr/>
              <p:nvPr/>
            </p:nvSpPr>
            <p:spPr bwMode="auto">
              <a:xfrm>
                <a:off x="7542213" y="4229100"/>
                <a:ext cx="206375" cy="327025"/>
              </a:xfrm>
              <a:custGeom>
                <a:avLst/>
                <a:gdLst>
                  <a:gd name="T0" fmla="*/ 50 w 65"/>
                  <a:gd name="T1" fmla="*/ 8 h 103"/>
                  <a:gd name="T2" fmla="*/ 36 w 65"/>
                  <a:gd name="T3" fmla="*/ 5 h 103"/>
                  <a:gd name="T4" fmla="*/ 21 w 65"/>
                  <a:gd name="T5" fmla="*/ 10 h 103"/>
                  <a:gd name="T6" fmla="*/ 15 w 65"/>
                  <a:gd name="T7" fmla="*/ 23 h 103"/>
                  <a:gd name="T8" fmla="*/ 17 w 65"/>
                  <a:gd name="T9" fmla="*/ 31 h 103"/>
                  <a:gd name="T10" fmla="*/ 22 w 65"/>
                  <a:gd name="T11" fmla="*/ 37 h 103"/>
                  <a:gd name="T12" fmla="*/ 30 w 65"/>
                  <a:gd name="T13" fmla="*/ 42 h 103"/>
                  <a:gd name="T14" fmla="*/ 39 w 65"/>
                  <a:gd name="T15" fmla="*/ 46 h 103"/>
                  <a:gd name="T16" fmla="*/ 48 w 65"/>
                  <a:gd name="T17" fmla="*/ 50 h 103"/>
                  <a:gd name="T18" fmla="*/ 57 w 65"/>
                  <a:gd name="T19" fmla="*/ 56 h 103"/>
                  <a:gd name="T20" fmla="*/ 62 w 65"/>
                  <a:gd name="T21" fmla="*/ 63 h 103"/>
                  <a:gd name="T22" fmla="*/ 65 w 65"/>
                  <a:gd name="T23" fmla="*/ 74 h 103"/>
                  <a:gd name="T24" fmla="*/ 54 w 65"/>
                  <a:gd name="T25" fmla="*/ 95 h 103"/>
                  <a:gd name="T26" fmla="*/ 25 w 65"/>
                  <a:gd name="T27" fmla="*/ 103 h 103"/>
                  <a:gd name="T28" fmla="*/ 0 w 65"/>
                  <a:gd name="T29" fmla="*/ 99 h 103"/>
                  <a:gd name="T30" fmla="*/ 0 w 65"/>
                  <a:gd name="T31" fmla="*/ 99 h 103"/>
                  <a:gd name="T32" fmla="*/ 3 w 65"/>
                  <a:gd name="T33" fmla="*/ 74 h 103"/>
                  <a:gd name="T34" fmla="*/ 6 w 65"/>
                  <a:gd name="T35" fmla="*/ 74 h 103"/>
                  <a:gd name="T36" fmla="*/ 11 w 65"/>
                  <a:gd name="T37" fmla="*/ 94 h 103"/>
                  <a:gd name="T38" fmla="*/ 27 w 65"/>
                  <a:gd name="T39" fmla="*/ 97 h 103"/>
                  <a:gd name="T40" fmla="*/ 43 w 65"/>
                  <a:gd name="T41" fmla="*/ 92 h 103"/>
                  <a:gd name="T42" fmla="*/ 49 w 65"/>
                  <a:gd name="T43" fmla="*/ 79 h 103"/>
                  <a:gd name="T44" fmla="*/ 47 w 65"/>
                  <a:gd name="T45" fmla="*/ 71 h 103"/>
                  <a:gd name="T46" fmla="*/ 42 w 65"/>
                  <a:gd name="T47" fmla="*/ 65 h 103"/>
                  <a:gd name="T48" fmla="*/ 35 w 65"/>
                  <a:gd name="T49" fmla="*/ 61 h 103"/>
                  <a:gd name="T50" fmla="*/ 26 w 65"/>
                  <a:gd name="T51" fmla="*/ 56 h 103"/>
                  <a:gd name="T52" fmla="*/ 17 w 65"/>
                  <a:gd name="T53" fmla="*/ 52 h 103"/>
                  <a:gd name="T54" fmla="*/ 8 w 65"/>
                  <a:gd name="T55" fmla="*/ 46 h 103"/>
                  <a:gd name="T56" fmla="*/ 2 w 65"/>
                  <a:gd name="T57" fmla="*/ 38 h 103"/>
                  <a:gd name="T58" fmla="*/ 0 w 65"/>
                  <a:gd name="T59" fmla="*/ 27 h 103"/>
                  <a:gd name="T60" fmla="*/ 10 w 65"/>
                  <a:gd name="T61" fmla="*/ 7 h 103"/>
                  <a:gd name="T62" fmla="*/ 37 w 65"/>
                  <a:gd name="T63" fmla="*/ 0 h 103"/>
                  <a:gd name="T64" fmla="*/ 61 w 65"/>
                  <a:gd name="T65" fmla="*/ 2 h 103"/>
                  <a:gd name="T66" fmla="*/ 61 w 65"/>
                  <a:gd name="T67" fmla="*/ 3 h 103"/>
                  <a:gd name="T68" fmla="*/ 57 w 65"/>
                  <a:gd name="T69" fmla="*/ 25 h 103"/>
                  <a:gd name="T70" fmla="*/ 54 w 65"/>
                  <a:gd name="T71" fmla="*/ 26 h 103"/>
                  <a:gd name="T72" fmla="*/ 50 w 65"/>
                  <a:gd name="T73" fmla="*/ 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103">
                    <a:moveTo>
                      <a:pt x="50" y="8"/>
                    </a:moveTo>
                    <a:cubicBezTo>
                      <a:pt x="45" y="6"/>
                      <a:pt x="40" y="5"/>
                      <a:pt x="36" y="5"/>
                    </a:cubicBezTo>
                    <a:cubicBezTo>
                      <a:pt x="30" y="5"/>
                      <a:pt x="25" y="7"/>
                      <a:pt x="21" y="10"/>
                    </a:cubicBezTo>
                    <a:cubicBezTo>
                      <a:pt x="17" y="13"/>
                      <a:pt x="15" y="17"/>
                      <a:pt x="15" y="23"/>
                    </a:cubicBezTo>
                    <a:cubicBezTo>
                      <a:pt x="15" y="26"/>
                      <a:pt x="16" y="28"/>
                      <a:pt x="17" y="31"/>
                    </a:cubicBezTo>
                    <a:cubicBezTo>
                      <a:pt x="19" y="33"/>
                      <a:pt x="20" y="35"/>
                      <a:pt x="22" y="37"/>
                    </a:cubicBezTo>
                    <a:cubicBezTo>
                      <a:pt x="25" y="39"/>
                      <a:pt x="27" y="40"/>
                      <a:pt x="30" y="42"/>
                    </a:cubicBezTo>
                    <a:cubicBezTo>
                      <a:pt x="33" y="43"/>
                      <a:pt x="36" y="44"/>
                      <a:pt x="39" y="46"/>
                    </a:cubicBezTo>
                    <a:cubicBezTo>
                      <a:pt x="42" y="47"/>
                      <a:pt x="45" y="49"/>
                      <a:pt x="48" y="50"/>
                    </a:cubicBezTo>
                    <a:cubicBezTo>
                      <a:pt x="51" y="52"/>
                      <a:pt x="54" y="54"/>
                      <a:pt x="57" y="56"/>
                    </a:cubicBezTo>
                    <a:cubicBezTo>
                      <a:pt x="59" y="58"/>
                      <a:pt x="61" y="60"/>
                      <a:pt x="62" y="63"/>
                    </a:cubicBezTo>
                    <a:cubicBezTo>
                      <a:pt x="64" y="66"/>
                      <a:pt x="65" y="70"/>
                      <a:pt x="65" y="74"/>
                    </a:cubicBezTo>
                    <a:cubicBezTo>
                      <a:pt x="65" y="83"/>
                      <a:pt x="61" y="90"/>
                      <a:pt x="54" y="95"/>
                    </a:cubicBezTo>
                    <a:cubicBezTo>
                      <a:pt x="46" y="100"/>
                      <a:pt x="37" y="103"/>
                      <a:pt x="25" y="103"/>
                    </a:cubicBezTo>
                    <a:cubicBezTo>
                      <a:pt x="18" y="103"/>
                      <a:pt x="9" y="102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6" y="96"/>
                      <a:pt x="21" y="97"/>
                      <a:pt x="27" y="97"/>
                    </a:cubicBezTo>
                    <a:cubicBezTo>
                      <a:pt x="34" y="97"/>
                      <a:pt x="39" y="95"/>
                      <a:pt x="43" y="92"/>
                    </a:cubicBezTo>
                    <a:cubicBezTo>
                      <a:pt x="47" y="89"/>
                      <a:pt x="49" y="85"/>
                      <a:pt x="49" y="79"/>
                    </a:cubicBezTo>
                    <a:cubicBezTo>
                      <a:pt x="49" y="76"/>
                      <a:pt x="49" y="73"/>
                      <a:pt x="47" y="71"/>
                    </a:cubicBezTo>
                    <a:cubicBezTo>
                      <a:pt x="46" y="69"/>
                      <a:pt x="44" y="67"/>
                      <a:pt x="42" y="65"/>
                    </a:cubicBezTo>
                    <a:cubicBezTo>
                      <a:pt x="40" y="63"/>
                      <a:pt x="37" y="62"/>
                      <a:pt x="35" y="61"/>
                    </a:cubicBezTo>
                    <a:cubicBezTo>
                      <a:pt x="32" y="59"/>
                      <a:pt x="29" y="58"/>
                      <a:pt x="26" y="56"/>
                    </a:cubicBezTo>
                    <a:cubicBezTo>
                      <a:pt x="23" y="55"/>
                      <a:pt x="20" y="54"/>
                      <a:pt x="17" y="52"/>
                    </a:cubicBezTo>
                    <a:cubicBezTo>
                      <a:pt x="13" y="50"/>
                      <a:pt x="11" y="48"/>
                      <a:pt x="8" y="46"/>
                    </a:cubicBezTo>
                    <a:cubicBezTo>
                      <a:pt x="6" y="44"/>
                      <a:pt x="3" y="41"/>
                      <a:pt x="2" y="38"/>
                    </a:cubicBezTo>
                    <a:cubicBezTo>
                      <a:pt x="0" y="35"/>
                      <a:pt x="0" y="31"/>
                      <a:pt x="0" y="27"/>
                    </a:cubicBezTo>
                    <a:cubicBezTo>
                      <a:pt x="0" y="18"/>
                      <a:pt x="3" y="12"/>
                      <a:pt x="10" y="7"/>
                    </a:cubicBezTo>
                    <a:cubicBezTo>
                      <a:pt x="18" y="2"/>
                      <a:pt x="27" y="0"/>
                      <a:pt x="37" y="0"/>
                    </a:cubicBezTo>
                    <a:cubicBezTo>
                      <a:pt x="45" y="0"/>
                      <a:pt x="52" y="1"/>
                      <a:pt x="61" y="2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69" name="íṣľíḓé">
                <a:extLst>
                  <a:ext uri="{FF2B5EF4-FFF2-40B4-BE49-F238E27FC236}">
                    <a16:creationId xmlns:a16="http://schemas.microsoft.com/office/drawing/2014/main" id="{053ED742-58BE-4163-B8B3-663191FFD132}"/>
                  </a:ext>
                </a:extLst>
              </p:cNvPr>
              <p:cNvSpPr/>
              <p:nvPr/>
            </p:nvSpPr>
            <p:spPr bwMode="auto">
              <a:xfrm>
                <a:off x="7793038" y="4333875"/>
                <a:ext cx="179388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3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2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0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2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70" name="î$ḷïḑè">
                <a:extLst>
                  <a:ext uri="{FF2B5EF4-FFF2-40B4-BE49-F238E27FC236}">
                    <a16:creationId xmlns:a16="http://schemas.microsoft.com/office/drawing/2014/main" id="{65E0770B-0ACA-4828-BFD8-A2F4413D4BA9}"/>
                  </a:ext>
                </a:extLst>
              </p:cNvPr>
              <p:cNvSpPr/>
              <p:nvPr/>
            </p:nvSpPr>
            <p:spPr bwMode="auto">
              <a:xfrm>
                <a:off x="801687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71" name="iSľíḍè">
                <a:extLst>
                  <a:ext uri="{FF2B5EF4-FFF2-40B4-BE49-F238E27FC236}">
                    <a16:creationId xmlns:a16="http://schemas.microsoft.com/office/drawing/2014/main" id="{EB70A8FB-3834-442C-AAA7-C0EADAE80421}"/>
                  </a:ext>
                </a:extLst>
              </p:cNvPr>
              <p:cNvSpPr/>
              <p:nvPr/>
            </p:nvSpPr>
            <p:spPr bwMode="auto">
              <a:xfrm>
                <a:off x="8172450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7 w 59"/>
                  <a:gd name="T3" fmla="*/ 68 h 70"/>
                  <a:gd name="T4" fmla="*/ 35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2 w 59"/>
                  <a:gd name="T23" fmla="*/ 55 h 70"/>
                  <a:gd name="T24" fmla="*/ 44 w 59"/>
                  <a:gd name="T25" fmla="*/ 61 h 70"/>
                  <a:gd name="T26" fmla="*/ 59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2 w 59"/>
                  <a:gd name="T35" fmla="*/ 10 h 70"/>
                  <a:gd name="T36" fmla="*/ 32 w 59"/>
                  <a:gd name="T37" fmla="*/ 6 h 70"/>
                  <a:gd name="T38" fmla="*/ 20 w 59"/>
                  <a:gd name="T39" fmla="*/ 12 h 70"/>
                  <a:gd name="T40" fmla="*/ 15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5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7" y="50"/>
                      <a:pt x="22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9" y="61"/>
                      <a:pt x="53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6" y="6"/>
                      <a:pt x="32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72" name="ïŝļíḑè">
                <a:extLst>
                  <a:ext uri="{FF2B5EF4-FFF2-40B4-BE49-F238E27FC236}">
                    <a16:creationId xmlns:a16="http://schemas.microsoft.com/office/drawing/2014/main" id="{E2F5EACA-1A49-4C76-B878-2579FD6881E3}"/>
                  </a:ext>
                </a:extLst>
              </p:cNvPr>
              <p:cNvSpPr/>
              <p:nvPr/>
            </p:nvSpPr>
            <p:spPr bwMode="auto">
              <a:xfrm>
                <a:off x="840740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73" name="işľídè">
                <a:extLst>
                  <a:ext uri="{FF2B5EF4-FFF2-40B4-BE49-F238E27FC236}">
                    <a16:creationId xmlns:a16="http://schemas.microsoft.com/office/drawing/2014/main" id="{BD5DD3C2-0307-4E6B-9951-5302BE90138C}"/>
                  </a:ext>
                </a:extLst>
              </p:cNvPr>
              <p:cNvSpPr/>
              <p:nvPr/>
            </p:nvSpPr>
            <p:spPr bwMode="auto">
              <a:xfrm>
                <a:off x="8697913" y="4333875"/>
                <a:ext cx="180975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4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3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74" name="işľíḑe">
                <a:extLst>
                  <a:ext uri="{FF2B5EF4-FFF2-40B4-BE49-F238E27FC236}">
                    <a16:creationId xmlns:a16="http://schemas.microsoft.com/office/drawing/2014/main" id="{8432C371-2FB1-4A25-84FB-DCD7FB48435F}"/>
                  </a:ext>
                </a:extLst>
              </p:cNvPr>
              <p:cNvSpPr/>
              <p:nvPr/>
            </p:nvSpPr>
            <p:spPr bwMode="auto">
              <a:xfrm>
                <a:off x="8920163" y="4333875"/>
                <a:ext cx="190500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59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59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75" name="ïśľïḑé">
                <a:extLst>
                  <a:ext uri="{FF2B5EF4-FFF2-40B4-BE49-F238E27FC236}">
                    <a16:creationId xmlns:a16="http://schemas.microsoft.com/office/drawing/2014/main" id="{916AC7AD-5261-4278-A443-5B33953F5856}"/>
                  </a:ext>
                </a:extLst>
              </p:cNvPr>
              <p:cNvSpPr/>
              <p:nvPr/>
            </p:nvSpPr>
            <p:spPr bwMode="auto">
              <a:xfrm>
                <a:off x="9283700" y="4235450"/>
                <a:ext cx="301625" cy="320675"/>
              </a:xfrm>
              <a:custGeom>
                <a:avLst/>
                <a:gdLst>
                  <a:gd name="T0" fmla="*/ 60 w 95"/>
                  <a:gd name="T1" fmla="*/ 44 h 101"/>
                  <a:gd name="T2" fmla="*/ 68 w 95"/>
                  <a:gd name="T3" fmla="*/ 44 h 101"/>
                  <a:gd name="T4" fmla="*/ 76 w 95"/>
                  <a:gd name="T5" fmla="*/ 44 h 101"/>
                  <a:gd name="T6" fmla="*/ 83 w 95"/>
                  <a:gd name="T7" fmla="*/ 44 h 101"/>
                  <a:gd name="T8" fmla="*/ 89 w 95"/>
                  <a:gd name="T9" fmla="*/ 44 h 101"/>
                  <a:gd name="T10" fmla="*/ 89 w 95"/>
                  <a:gd name="T11" fmla="*/ 47 h 101"/>
                  <a:gd name="T12" fmla="*/ 80 w 95"/>
                  <a:gd name="T13" fmla="*/ 49 h 101"/>
                  <a:gd name="T14" fmla="*/ 79 w 95"/>
                  <a:gd name="T15" fmla="*/ 51 h 101"/>
                  <a:gd name="T16" fmla="*/ 80 w 95"/>
                  <a:gd name="T17" fmla="*/ 57 h 101"/>
                  <a:gd name="T18" fmla="*/ 72 w 95"/>
                  <a:gd name="T19" fmla="*/ 83 h 101"/>
                  <a:gd name="T20" fmla="*/ 81 w 95"/>
                  <a:gd name="T21" fmla="*/ 92 h 101"/>
                  <a:gd name="T22" fmla="*/ 90 w 95"/>
                  <a:gd name="T23" fmla="*/ 95 h 101"/>
                  <a:gd name="T24" fmla="*/ 94 w 95"/>
                  <a:gd name="T25" fmla="*/ 95 h 101"/>
                  <a:gd name="T26" fmla="*/ 95 w 95"/>
                  <a:gd name="T27" fmla="*/ 98 h 101"/>
                  <a:gd name="T28" fmla="*/ 82 w 95"/>
                  <a:gd name="T29" fmla="*/ 101 h 101"/>
                  <a:gd name="T30" fmla="*/ 63 w 95"/>
                  <a:gd name="T31" fmla="*/ 92 h 101"/>
                  <a:gd name="T32" fmla="*/ 34 w 95"/>
                  <a:gd name="T33" fmla="*/ 101 h 101"/>
                  <a:gd name="T34" fmla="*/ 10 w 95"/>
                  <a:gd name="T35" fmla="*/ 94 h 101"/>
                  <a:gd name="T36" fmla="*/ 0 w 95"/>
                  <a:gd name="T37" fmla="*/ 75 h 101"/>
                  <a:gd name="T38" fmla="*/ 20 w 95"/>
                  <a:gd name="T39" fmla="*/ 47 h 101"/>
                  <a:gd name="T40" fmla="*/ 10 w 95"/>
                  <a:gd name="T41" fmla="*/ 33 h 101"/>
                  <a:gd name="T42" fmla="*/ 8 w 95"/>
                  <a:gd name="T43" fmla="*/ 22 h 101"/>
                  <a:gd name="T44" fmla="*/ 16 w 95"/>
                  <a:gd name="T45" fmla="*/ 6 h 101"/>
                  <a:gd name="T46" fmla="*/ 35 w 95"/>
                  <a:gd name="T47" fmla="*/ 0 h 101"/>
                  <a:gd name="T48" fmla="*/ 52 w 95"/>
                  <a:gd name="T49" fmla="*/ 5 h 101"/>
                  <a:gd name="T50" fmla="*/ 59 w 95"/>
                  <a:gd name="T51" fmla="*/ 19 h 101"/>
                  <a:gd name="T52" fmla="*/ 37 w 95"/>
                  <a:gd name="T53" fmla="*/ 44 h 101"/>
                  <a:gd name="T54" fmla="*/ 68 w 95"/>
                  <a:gd name="T55" fmla="*/ 77 h 101"/>
                  <a:gd name="T56" fmla="*/ 72 w 95"/>
                  <a:gd name="T57" fmla="*/ 58 h 101"/>
                  <a:gd name="T58" fmla="*/ 72 w 95"/>
                  <a:gd name="T59" fmla="*/ 51 h 101"/>
                  <a:gd name="T60" fmla="*/ 71 w 95"/>
                  <a:gd name="T61" fmla="*/ 49 h 101"/>
                  <a:gd name="T62" fmla="*/ 69 w 95"/>
                  <a:gd name="T63" fmla="*/ 49 h 101"/>
                  <a:gd name="T64" fmla="*/ 60 w 95"/>
                  <a:gd name="T65" fmla="*/ 47 h 101"/>
                  <a:gd name="T66" fmla="*/ 60 w 95"/>
                  <a:gd name="T67" fmla="*/ 44 h 101"/>
                  <a:gd name="T68" fmla="*/ 25 w 95"/>
                  <a:gd name="T69" fmla="*/ 51 h 101"/>
                  <a:gd name="T70" fmla="*/ 15 w 95"/>
                  <a:gd name="T71" fmla="*/ 72 h 101"/>
                  <a:gd name="T72" fmla="*/ 21 w 95"/>
                  <a:gd name="T73" fmla="*/ 88 h 101"/>
                  <a:gd name="T74" fmla="*/ 38 w 95"/>
                  <a:gd name="T75" fmla="*/ 94 h 101"/>
                  <a:gd name="T76" fmla="*/ 56 w 95"/>
                  <a:gd name="T77" fmla="*/ 87 h 101"/>
                  <a:gd name="T78" fmla="*/ 25 w 95"/>
                  <a:gd name="T79" fmla="*/ 51 h 101"/>
                  <a:gd name="T80" fmla="*/ 33 w 95"/>
                  <a:gd name="T81" fmla="*/ 40 h 101"/>
                  <a:gd name="T82" fmla="*/ 43 w 95"/>
                  <a:gd name="T83" fmla="*/ 20 h 101"/>
                  <a:gd name="T84" fmla="*/ 41 w 95"/>
                  <a:gd name="T85" fmla="*/ 9 h 101"/>
                  <a:gd name="T86" fmla="*/ 34 w 95"/>
                  <a:gd name="T87" fmla="*/ 6 h 101"/>
                  <a:gd name="T88" fmla="*/ 26 w 95"/>
                  <a:gd name="T89" fmla="*/ 9 h 101"/>
                  <a:gd name="T90" fmla="*/ 24 w 95"/>
                  <a:gd name="T91" fmla="*/ 18 h 101"/>
                  <a:gd name="T92" fmla="*/ 31 w 95"/>
                  <a:gd name="T93" fmla="*/ 37 h 101"/>
                  <a:gd name="T94" fmla="*/ 33 w 95"/>
                  <a:gd name="T95" fmla="*/ 4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5" h="101">
                    <a:moveTo>
                      <a:pt x="60" y="44"/>
                    </a:moveTo>
                    <a:cubicBezTo>
                      <a:pt x="63" y="44"/>
                      <a:pt x="65" y="44"/>
                      <a:pt x="68" y="44"/>
                    </a:cubicBezTo>
                    <a:cubicBezTo>
                      <a:pt x="71" y="44"/>
                      <a:pt x="73" y="44"/>
                      <a:pt x="76" y="44"/>
                    </a:cubicBezTo>
                    <a:cubicBezTo>
                      <a:pt x="79" y="44"/>
                      <a:pt x="81" y="44"/>
                      <a:pt x="83" y="44"/>
                    </a:cubicBezTo>
                    <a:cubicBezTo>
                      <a:pt x="85" y="44"/>
                      <a:pt x="87" y="44"/>
                      <a:pt x="89" y="44"/>
                    </a:cubicBezTo>
                    <a:cubicBezTo>
                      <a:pt x="89" y="47"/>
                      <a:pt x="89" y="47"/>
                      <a:pt x="89" y="47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79" y="49"/>
                      <a:pt x="79" y="50"/>
                      <a:pt x="79" y="51"/>
                    </a:cubicBezTo>
                    <a:cubicBezTo>
                      <a:pt x="79" y="53"/>
                      <a:pt x="80" y="55"/>
                      <a:pt x="80" y="57"/>
                    </a:cubicBezTo>
                    <a:cubicBezTo>
                      <a:pt x="80" y="67"/>
                      <a:pt x="77" y="76"/>
                      <a:pt x="72" y="83"/>
                    </a:cubicBezTo>
                    <a:cubicBezTo>
                      <a:pt x="75" y="87"/>
                      <a:pt x="78" y="90"/>
                      <a:pt x="81" y="92"/>
                    </a:cubicBezTo>
                    <a:cubicBezTo>
                      <a:pt x="83" y="94"/>
                      <a:pt x="86" y="95"/>
                      <a:pt x="90" y="95"/>
                    </a:cubicBezTo>
                    <a:cubicBezTo>
                      <a:pt x="91" y="95"/>
                      <a:pt x="93" y="95"/>
                      <a:pt x="94" y="95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91" y="100"/>
                      <a:pt x="86" y="101"/>
                      <a:pt x="82" y="101"/>
                    </a:cubicBezTo>
                    <a:cubicBezTo>
                      <a:pt x="74" y="101"/>
                      <a:pt x="68" y="98"/>
                      <a:pt x="63" y="92"/>
                    </a:cubicBezTo>
                    <a:cubicBezTo>
                      <a:pt x="54" y="98"/>
                      <a:pt x="45" y="101"/>
                      <a:pt x="34" y="101"/>
                    </a:cubicBezTo>
                    <a:cubicBezTo>
                      <a:pt x="24" y="101"/>
                      <a:pt x="16" y="99"/>
                      <a:pt x="10" y="94"/>
                    </a:cubicBezTo>
                    <a:cubicBezTo>
                      <a:pt x="3" y="89"/>
                      <a:pt x="0" y="83"/>
                      <a:pt x="0" y="75"/>
                    </a:cubicBezTo>
                    <a:cubicBezTo>
                      <a:pt x="0" y="64"/>
                      <a:pt x="6" y="55"/>
                      <a:pt x="20" y="47"/>
                    </a:cubicBezTo>
                    <a:cubicBezTo>
                      <a:pt x="15" y="41"/>
                      <a:pt x="12" y="36"/>
                      <a:pt x="10" y="33"/>
                    </a:cubicBezTo>
                    <a:cubicBezTo>
                      <a:pt x="9" y="29"/>
                      <a:pt x="8" y="26"/>
                      <a:pt x="8" y="22"/>
                    </a:cubicBezTo>
                    <a:cubicBezTo>
                      <a:pt x="8" y="15"/>
                      <a:pt x="11" y="10"/>
                      <a:pt x="16" y="6"/>
                    </a:cubicBezTo>
                    <a:cubicBezTo>
                      <a:pt x="21" y="2"/>
                      <a:pt x="27" y="0"/>
                      <a:pt x="35" y="0"/>
                    </a:cubicBezTo>
                    <a:cubicBezTo>
                      <a:pt x="42" y="0"/>
                      <a:pt x="48" y="2"/>
                      <a:pt x="52" y="5"/>
                    </a:cubicBezTo>
                    <a:cubicBezTo>
                      <a:pt x="57" y="8"/>
                      <a:pt x="59" y="13"/>
                      <a:pt x="59" y="19"/>
                    </a:cubicBezTo>
                    <a:cubicBezTo>
                      <a:pt x="59" y="29"/>
                      <a:pt x="52" y="37"/>
                      <a:pt x="37" y="44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71" y="72"/>
                      <a:pt x="72" y="65"/>
                      <a:pt x="72" y="58"/>
                    </a:cubicBezTo>
                    <a:cubicBezTo>
                      <a:pt x="72" y="56"/>
                      <a:pt x="72" y="53"/>
                      <a:pt x="72" y="51"/>
                    </a:cubicBezTo>
                    <a:cubicBezTo>
                      <a:pt x="72" y="50"/>
                      <a:pt x="71" y="50"/>
                      <a:pt x="71" y="49"/>
                    </a:cubicBezTo>
                    <a:cubicBezTo>
                      <a:pt x="70" y="49"/>
                      <a:pt x="70" y="49"/>
                      <a:pt x="69" y="49"/>
                    </a:cubicBezTo>
                    <a:cubicBezTo>
                      <a:pt x="60" y="47"/>
                      <a:pt x="60" y="47"/>
                      <a:pt x="60" y="47"/>
                    </a:cubicBezTo>
                    <a:lnTo>
                      <a:pt x="60" y="44"/>
                    </a:lnTo>
                    <a:close/>
                    <a:moveTo>
                      <a:pt x="25" y="51"/>
                    </a:moveTo>
                    <a:cubicBezTo>
                      <a:pt x="18" y="57"/>
                      <a:pt x="15" y="64"/>
                      <a:pt x="15" y="72"/>
                    </a:cubicBezTo>
                    <a:cubicBezTo>
                      <a:pt x="15" y="79"/>
                      <a:pt x="17" y="84"/>
                      <a:pt x="21" y="88"/>
                    </a:cubicBezTo>
                    <a:cubicBezTo>
                      <a:pt x="25" y="92"/>
                      <a:pt x="30" y="94"/>
                      <a:pt x="38" y="94"/>
                    </a:cubicBezTo>
                    <a:cubicBezTo>
                      <a:pt x="44" y="94"/>
                      <a:pt x="51" y="91"/>
                      <a:pt x="56" y="87"/>
                    </a:cubicBezTo>
                    <a:lnTo>
                      <a:pt x="25" y="51"/>
                    </a:lnTo>
                    <a:close/>
                    <a:moveTo>
                      <a:pt x="33" y="40"/>
                    </a:moveTo>
                    <a:cubicBezTo>
                      <a:pt x="40" y="34"/>
                      <a:pt x="43" y="28"/>
                      <a:pt x="43" y="20"/>
                    </a:cubicBezTo>
                    <a:cubicBezTo>
                      <a:pt x="43" y="15"/>
                      <a:pt x="43" y="12"/>
                      <a:pt x="41" y="9"/>
                    </a:cubicBezTo>
                    <a:cubicBezTo>
                      <a:pt x="39" y="7"/>
                      <a:pt x="36" y="6"/>
                      <a:pt x="34" y="6"/>
                    </a:cubicBezTo>
                    <a:cubicBezTo>
                      <a:pt x="31" y="6"/>
                      <a:pt x="28" y="7"/>
                      <a:pt x="26" y="9"/>
                    </a:cubicBezTo>
                    <a:cubicBezTo>
                      <a:pt x="25" y="11"/>
                      <a:pt x="24" y="14"/>
                      <a:pt x="24" y="18"/>
                    </a:cubicBezTo>
                    <a:cubicBezTo>
                      <a:pt x="24" y="24"/>
                      <a:pt x="26" y="30"/>
                      <a:pt x="31" y="37"/>
                    </a:cubicBezTo>
                    <a:lnTo>
                      <a:pt x="33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76" name="ïṡľîḑê">
                <a:extLst>
                  <a:ext uri="{FF2B5EF4-FFF2-40B4-BE49-F238E27FC236}">
                    <a16:creationId xmlns:a16="http://schemas.microsoft.com/office/drawing/2014/main" id="{44875C1E-24D2-418D-AA69-B4D9810A6E20}"/>
                  </a:ext>
                </a:extLst>
              </p:cNvPr>
              <p:cNvSpPr/>
              <p:nvPr/>
            </p:nvSpPr>
            <p:spPr bwMode="auto">
              <a:xfrm>
                <a:off x="972502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4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5 w 87"/>
                  <a:gd name="T17" fmla="*/ 25 h 99"/>
                  <a:gd name="T18" fmla="*/ 2 w 87"/>
                  <a:gd name="T19" fmla="*/ 25 h 99"/>
                  <a:gd name="T20" fmla="*/ 0 w 87"/>
                  <a:gd name="T21" fmla="*/ 0 h 99"/>
                  <a:gd name="T22" fmla="*/ 1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7 w 87"/>
                  <a:gd name="T29" fmla="*/ 0 h 99"/>
                  <a:gd name="T30" fmla="*/ 87 w 87"/>
                  <a:gd name="T31" fmla="*/ 0 h 99"/>
                  <a:gd name="T32" fmla="*/ 83 w 87"/>
                  <a:gd name="T33" fmla="*/ 25 h 99"/>
                  <a:gd name="T34" fmla="*/ 80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3 w 87"/>
                  <a:gd name="T47" fmla="*/ 96 h 99"/>
                  <a:gd name="T48" fmla="*/ 63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8" y="99"/>
                      <a:pt x="31" y="99"/>
                      <a:pt x="24" y="99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6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0"/>
                      <a:pt x="24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4" y="0"/>
                      <a:pt x="75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1" y="93"/>
                      <a:pt x="52" y="93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56" y="99"/>
                      <a:pt x="49" y="99"/>
                      <a:pt x="43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77" name="ïŝļîdé">
                <a:extLst>
                  <a:ext uri="{FF2B5EF4-FFF2-40B4-BE49-F238E27FC236}">
                    <a16:creationId xmlns:a16="http://schemas.microsoft.com/office/drawing/2014/main" id="{1AF9A218-DDC1-4825-84EC-5D0B75A91B26}"/>
                  </a:ext>
                </a:extLst>
              </p:cNvPr>
              <p:cNvSpPr/>
              <p:nvPr/>
            </p:nvSpPr>
            <p:spPr bwMode="auto">
              <a:xfrm>
                <a:off x="9999663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6 w 59"/>
                  <a:gd name="T3" fmla="*/ 68 h 70"/>
                  <a:gd name="T4" fmla="*/ 34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1 w 59"/>
                  <a:gd name="T23" fmla="*/ 55 h 70"/>
                  <a:gd name="T24" fmla="*/ 44 w 59"/>
                  <a:gd name="T25" fmla="*/ 61 h 70"/>
                  <a:gd name="T26" fmla="*/ 58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1 w 59"/>
                  <a:gd name="T35" fmla="*/ 10 h 70"/>
                  <a:gd name="T36" fmla="*/ 32 w 59"/>
                  <a:gd name="T37" fmla="*/ 6 h 70"/>
                  <a:gd name="T38" fmla="*/ 19 w 59"/>
                  <a:gd name="T39" fmla="*/ 12 h 70"/>
                  <a:gd name="T40" fmla="*/ 14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7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6" y="50"/>
                      <a:pt x="21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8" y="61"/>
                      <a:pt x="53" y="61"/>
                      <a:pt x="58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1" y="10"/>
                    </a:cubicBezTo>
                    <a:cubicBezTo>
                      <a:pt x="39" y="7"/>
                      <a:pt x="36" y="6"/>
                      <a:pt x="32" y="6"/>
                    </a:cubicBezTo>
                    <a:cubicBezTo>
                      <a:pt x="26" y="6"/>
                      <a:pt x="22" y="8"/>
                      <a:pt x="19" y="12"/>
                    </a:cubicBezTo>
                    <a:cubicBezTo>
                      <a:pt x="16" y="16"/>
                      <a:pt x="15" y="21"/>
                      <a:pt x="14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78" name="išḻiḋê">
                <a:extLst>
                  <a:ext uri="{FF2B5EF4-FFF2-40B4-BE49-F238E27FC236}">
                    <a16:creationId xmlns:a16="http://schemas.microsoft.com/office/drawing/2014/main" id="{9C7C4085-2D88-48A8-ADE6-4DF4E654A16A}"/>
                  </a:ext>
                </a:extLst>
              </p:cNvPr>
              <p:cNvSpPr/>
              <p:nvPr/>
            </p:nvSpPr>
            <p:spPr bwMode="auto">
              <a:xfrm>
                <a:off x="10237788" y="4333875"/>
                <a:ext cx="184150" cy="222250"/>
              </a:xfrm>
              <a:custGeom>
                <a:avLst/>
                <a:gdLst>
                  <a:gd name="T0" fmla="*/ 58 w 58"/>
                  <a:gd name="T1" fmla="*/ 63 h 70"/>
                  <a:gd name="T2" fmla="*/ 47 w 58"/>
                  <a:gd name="T3" fmla="*/ 68 h 70"/>
                  <a:gd name="T4" fmla="*/ 34 w 58"/>
                  <a:gd name="T5" fmla="*/ 70 h 70"/>
                  <a:gd name="T6" fmla="*/ 9 w 58"/>
                  <a:gd name="T7" fmla="*/ 61 h 70"/>
                  <a:gd name="T8" fmla="*/ 0 w 58"/>
                  <a:gd name="T9" fmla="*/ 37 h 70"/>
                  <a:gd name="T10" fmla="*/ 10 w 58"/>
                  <a:gd name="T11" fmla="*/ 11 h 70"/>
                  <a:gd name="T12" fmla="*/ 37 w 58"/>
                  <a:gd name="T13" fmla="*/ 0 h 70"/>
                  <a:gd name="T14" fmla="*/ 57 w 58"/>
                  <a:gd name="T15" fmla="*/ 5 h 70"/>
                  <a:gd name="T16" fmla="*/ 53 w 58"/>
                  <a:gd name="T17" fmla="*/ 24 h 70"/>
                  <a:gd name="T18" fmla="*/ 50 w 58"/>
                  <a:gd name="T19" fmla="*/ 25 h 70"/>
                  <a:gd name="T20" fmla="*/ 45 w 58"/>
                  <a:gd name="T21" fmla="*/ 8 h 70"/>
                  <a:gd name="T22" fmla="*/ 37 w 58"/>
                  <a:gd name="T23" fmla="*/ 6 h 70"/>
                  <a:gd name="T24" fmla="*/ 21 w 58"/>
                  <a:gd name="T25" fmla="*/ 14 h 70"/>
                  <a:gd name="T26" fmla="*/ 15 w 58"/>
                  <a:gd name="T27" fmla="*/ 33 h 70"/>
                  <a:gd name="T28" fmla="*/ 21 w 58"/>
                  <a:gd name="T29" fmla="*/ 54 h 70"/>
                  <a:gd name="T30" fmla="*/ 43 w 58"/>
                  <a:gd name="T31" fmla="*/ 61 h 70"/>
                  <a:gd name="T32" fmla="*/ 57 w 58"/>
                  <a:gd name="T33" fmla="*/ 60 h 70"/>
                  <a:gd name="T34" fmla="*/ 58 w 58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8" h="70">
                    <a:moveTo>
                      <a:pt x="58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6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5" y="9"/>
                      <a:pt x="21" y="14"/>
                    </a:cubicBezTo>
                    <a:cubicBezTo>
                      <a:pt x="17" y="19"/>
                      <a:pt x="15" y="25"/>
                      <a:pt x="15" y="33"/>
                    </a:cubicBezTo>
                    <a:cubicBezTo>
                      <a:pt x="15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8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79" name="i$1íďé">
                <a:extLst>
                  <a:ext uri="{FF2B5EF4-FFF2-40B4-BE49-F238E27FC236}">
                    <a16:creationId xmlns:a16="http://schemas.microsoft.com/office/drawing/2014/main" id="{12BF490F-CB57-45A8-9507-25BC0E511198}"/>
                  </a:ext>
                </a:extLst>
              </p:cNvPr>
              <p:cNvSpPr/>
              <p:nvPr/>
            </p:nvSpPr>
            <p:spPr bwMode="auto">
              <a:xfrm>
                <a:off x="10463213" y="4210050"/>
                <a:ext cx="246063" cy="339725"/>
              </a:xfrm>
              <a:custGeom>
                <a:avLst/>
                <a:gdLst>
                  <a:gd name="T0" fmla="*/ 0 w 78"/>
                  <a:gd name="T1" fmla="*/ 5 h 107"/>
                  <a:gd name="T2" fmla="*/ 23 w 78"/>
                  <a:gd name="T3" fmla="*/ 0 h 107"/>
                  <a:gd name="T4" fmla="*/ 24 w 78"/>
                  <a:gd name="T5" fmla="*/ 0 h 107"/>
                  <a:gd name="T6" fmla="*/ 24 w 78"/>
                  <a:gd name="T7" fmla="*/ 20 h 107"/>
                  <a:gd name="T8" fmla="*/ 24 w 78"/>
                  <a:gd name="T9" fmla="*/ 47 h 107"/>
                  <a:gd name="T10" fmla="*/ 47 w 78"/>
                  <a:gd name="T11" fmla="*/ 39 h 107"/>
                  <a:gd name="T12" fmla="*/ 62 w 78"/>
                  <a:gd name="T13" fmla="*/ 45 h 107"/>
                  <a:gd name="T14" fmla="*/ 68 w 78"/>
                  <a:gd name="T15" fmla="*/ 61 h 107"/>
                  <a:gd name="T16" fmla="*/ 68 w 78"/>
                  <a:gd name="T17" fmla="*/ 86 h 107"/>
                  <a:gd name="T18" fmla="*/ 68 w 78"/>
                  <a:gd name="T19" fmla="*/ 99 h 107"/>
                  <a:gd name="T20" fmla="*/ 70 w 78"/>
                  <a:gd name="T21" fmla="*/ 102 h 107"/>
                  <a:gd name="T22" fmla="*/ 78 w 78"/>
                  <a:gd name="T23" fmla="*/ 104 h 107"/>
                  <a:gd name="T24" fmla="*/ 78 w 78"/>
                  <a:gd name="T25" fmla="*/ 107 h 107"/>
                  <a:gd name="T26" fmla="*/ 62 w 78"/>
                  <a:gd name="T27" fmla="*/ 107 h 107"/>
                  <a:gd name="T28" fmla="*/ 46 w 78"/>
                  <a:gd name="T29" fmla="*/ 107 h 107"/>
                  <a:gd name="T30" fmla="*/ 46 w 78"/>
                  <a:gd name="T31" fmla="*/ 104 h 107"/>
                  <a:gd name="T32" fmla="*/ 53 w 78"/>
                  <a:gd name="T33" fmla="*/ 102 h 107"/>
                  <a:gd name="T34" fmla="*/ 55 w 78"/>
                  <a:gd name="T35" fmla="*/ 100 h 107"/>
                  <a:gd name="T36" fmla="*/ 55 w 78"/>
                  <a:gd name="T37" fmla="*/ 96 h 107"/>
                  <a:gd name="T38" fmla="*/ 55 w 78"/>
                  <a:gd name="T39" fmla="*/ 65 h 107"/>
                  <a:gd name="T40" fmla="*/ 51 w 78"/>
                  <a:gd name="T41" fmla="*/ 52 h 107"/>
                  <a:gd name="T42" fmla="*/ 38 w 78"/>
                  <a:gd name="T43" fmla="*/ 48 h 107"/>
                  <a:gd name="T44" fmla="*/ 24 w 78"/>
                  <a:gd name="T45" fmla="*/ 52 h 107"/>
                  <a:gd name="T46" fmla="*/ 24 w 78"/>
                  <a:gd name="T47" fmla="*/ 84 h 107"/>
                  <a:gd name="T48" fmla="*/ 24 w 78"/>
                  <a:gd name="T49" fmla="*/ 100 h 107"/>
                  <a:gd name="T50" fmla="*/ 26 w 78"/>
                  <a:gd name="T51" fmla="*/ 102 h 107"/>
                  <a:gd name="T52" fmla="*/ 33 w 78"/>
                  <a:gd name="T53" fmla="*/ 104 h 107"/>
                  <a:gd name="T54" fmla="*/ 33 w 78"/>
                  <a:gd name="T55" fmla="*/ 107 h 107"/>
                  <a:gd name="T56" fmla="*/ 17 w 78"/>
                  <a:gd name="T57" fmla="*/ 107 h 107"/>
                  <a:gd name="T58" fmla="*/ 1 w 78"/>
                  <a:gd name="T59" fmla="*/ 107 h 107"/>
                  <a:gd name="T60" fmla="*/ 0 w 78"/>
                  <a:gd name="T61" fmla="*/ 104 h 107"/>
                  <a:gd name="T62" fmla="*/ 8 w 78"/>
                  <a:gd name="T63" fmla="*/ 102 h 107"/>
                  <a:gd name="T64" fmla="*/ 10 w 78"/>
                  <a:gd name="T65" fmla="*/ 100 h 107"/>
                  <a:gd name="T66" fmla="*/ 10 w 78"/>
                  <a:gd name="T67" fmla="*/ 82 h 107"/>
                  <a:gd name="T68" fmla="*/ 10 w 78"/>
                  <a:gd name="T69" fmla="*/ 53 h 107"/>
                  <a:gd name="T70" fmla="*/ 10 w 78"/>
                  <a:gd name="T71" fmla="*/ 27 h 107"/>
                  <a:gd name="T72" fmla="*/ 10 w 78"/>
                  <a:gd name="T73" fmla="*/ 10 h 107"/>
                  <a:gd name="T74" fmla="*/ 0 w 78"/>
                  <a:gd name="T75" fmla="*/ 7 h 107"/>
                  <a:gd name="T76" fmla="*/ 0 w 78"/>
                  <a:gd name="T77" fmla="*/ 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8" h="107">
                    <a:moveTo>
                      <a:pt x="0" y="5"/>
                    </a:moveTo>
                    <a:cubicBezTo>
                      <a:pt x="8" y="3"/>
                      <a:pt x="16" y="2"/>
                      <a:pt x="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5"/>
                      <a:pt x="24" y="11"/>
                      <a:pt x="24" y="20"/>
                    </a:cubicBezTo>
                    <a:cubicBezTo>
                      <a:pt x="24" y="28"/>
                      <a:pt x="24" y="37"/>
                      <a:pt x="24" y="47"/>
                    </a:cubicBezTo>
                    <a:cubicBezTo>
                      <a:pt x="32" y="42"/>
                      <a:pt x="40" y="39"/>
                      <a:pt x="47" y="39"/>
                    </a:cubicBezTo>
                    <a:cubicBezTo>
                      <a:pt x="53" y="39"/>
                      <a:pt x="58" y="41"/>
                      <a:pt x="62" y="45"/>
                    </a:cubicBezTo>
                    <a:cubicBezTo>
                      <a:pt x="66" y="49"/>
                      <a:pt x="68" y="54"/>
                      <a:pt x="68" y="61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8" y="92"/>
                      <a:pt x="68" y="96"/>
                      <a:pt x="68" y="99"/>
                    </a:cubicBezTo>
                    <a:cubicBezTo>
                      <a:pt x="68" y="101"/>
                      <a:pt x="69" y="101"/>
                      <a:pt x="70" y="102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7"/>
                      <a:pt x="78" y="107"/>
                      <a:pt x="78" y="107"/>
                    </a:cubicBezTo>
                    <a:cubicBezTo>
                      <a:pt x="72" y="107"/>
                      <a:pt x="66" y="107"/>
                      <a:pt x="62" y="107"/>
                    </a:cubicBezTo>
                    <a:cubicBezTo>
                      <a:pt x="57" y="107"/>
                      <a:pt x="52" y="107"/>
                      <a:pt x="46" y="107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4" y="102"/>
                      <a:pt x="55" y="101"/>
                      <a:pt x="55" y="100"/>
                    </a:cubicBezTo>
                    <a:cubicBezTo>
                      <a:pt x="55" y="99"/>
                      <a:pt x="55" y="98"/>
                      <a:pt x="55" y="96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5" y="59"/>
                      <a:pt x="54" y="55"/>
                      <a:pt x="51" y="52"/>
                    </a:cubicBezTo>
                    <a:cubicBezTo>
                      <a:pt x="48" y="49"/>
                      <a:pt x="44" y="48"/>
                      <a:pt x="38" y="48"/>
                    </a:cubicBezTo>
                    <a:cubicBezTo>
                      <a:pt x="34" y="48"/>
                      <a:pt x="29" y="49"/>
                      <a:pt x="24" y="52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89"/>
                      <a:pt x="24" y="95"/>
                      <a:pt x="24" y="100"/>
                    </a:cubicBezTo>
                    <a:cubicBezTo>
                      <a:pt x="24" y="101"/>
                      <a:pt x="24" y="102"/>
                      <a:pt x="26" y="102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27" y="107"/>
                      <a:pt x="22" y="107"/>
                      <a:pt x="17" y="107"/>
                    </a:cubicBezTo>
                    <a:cubicBezTo>
                      <a:pt x="12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0" y="95"/>
                      <a:pt x="10" y="89"/>
                      <a:pt x="10" y="82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43"/>
                      <a:pt x="10" y="34"/>
                      <a:pt x="10" y="27"/>
                    </a:cubicBezTo>
                    <a:cubicBezTo>
                      <a:pt x="10" y="19"/>
                      <a:pt x="10" y="14"/>
                      <a:pt x="10" y="1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80" name="iṣľíḓe">
                <a:extLst>
                  <a:ext uri="{FF2B5EF4-FFF2-40B4-BE49-F238E27FC236}">
                    <a16:creationId xmlns:a16="http://schemas.microsoft.com/office/drawing/2014/main" id="{032E19F6-1710-46C7-A518-114AF007DA89}"/>
                  </a:ext>
                </a:extLst>
              </p:cNvPr>
              <p:cNvSpPr/>
              <p:nvPr/>
            </p:nvSpPr>
            <p:spPr bwMode="auto">
              <a:xfrm>
                <a:off x="10750550" y="4333875"/>
                <a:ext cx="247650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4 w 78"/>
                  <a:gd name="T33" fmla="*/ 61 h 68"/>
                  <a:gd name="T34" fmla="*/ 54 w 78"/>
                  <a:gd name="T35" fmla="*/ 57 h 68"/>
                  <a:gd name="T36" fmla="*/ 54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2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1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4" y="61"/>
                    </a:cubicBezTo>
                    <a:cubicBezTo>
                      <a:pt x="54" y="60"/>
                      <a:pt x="54" y="59"/>
                      <a:pt x="54" y="57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0"/>
                      <a:pt x="53" y="16"/>
                      <a:pt x="50" y="13"/>
                    </a:cubicBezTo>
                    <a:cubicBezTo>
                      <a:pt x="48" y="10"/>
                      <a:pt x="43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6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81" name="iş1iḑè">
                <a:extLst>
                  <a:ext uri="{FF2B5EF4-FFF2-40B4-BE49-F238E27FC236}">
                    <a16:creationId xmlns:a16="http://schemas.microsoft.com/office/drawing/2014/main" id="{42253012-BEB2-4A91-9C2C-FF2B9BA1EEA8}"/>
                  </a:ext>
                </a:extLst>
              </p:cNvPr>
              <p:cNvSpPr/>
              <p:nvPr/>
            </p:nvSpPr>
            <p:spPr bwMode="auto">
              <a:xfrm>
                <a:off x="11042650" y="4333875"/>
                <a:ext cx="211138" cy="222250"/>
              </a:xfrm>
              <a:custGeom>
                <a:avLst/>
                <a:gdLst>
                  <a:gd name="T0" fmla="*/ 67 w 67"/>
                  <a:gd name="T1" fmla="*/ 34 h 70"/>
                  <a:gd name="T2" fmla="*/ 58 w 67"/>
                  <a:gd name="T3" fmla="*/ 60 h 70"/>
                  <a:gd name="T4" fmla="*/ 33 w 67"/>
                  <a:gd name="T5" fmla="*/ 70 h 70"/>
                  <a:gd name="T6" fmla="*/ 9 w 67"/>
                  <a:gd name="T7" fmla="*/ 61 h 70"/>
                  <a:gd name="T8" fmla="*/ 0 w 67"/>
                  <a:gd name="T9" fmla="*/ 36 h 70"/>
                  <a:gd name="T10" fmla="*/ 9 w 67"/>
                  <a:gd name="T11" fmla="*/ 10 h 70"/>
                  <a:gd name="T12" fmla="*/ 34 w 67"/>
                  <a:gd name="T13" fmla="*/ 0 h 70"/>
                  <a:gd name="T14" fmla="*/ 58 w 67"/>
                  <a:gd name="T15" fmla="*/ 10 h 70"/>
                  <a:gd name="T16" fmla="*/ 67 w 67"/>
                  <a:gd name="T17" fmla="*/ 34 h 70"/>
                  <a:gd name="T18" fmla="*/ 14 w 67"/>
                  <a:gd name="T19" fmla="*/ 34 h 70"/>
                  <a:gd name="T20" fmla="*/ 19 w 67"/>
                  <a:gd name="T21" fmla="*/ 56 h 70"/>
                  <a:gd name="T22" fmla="*/ 34 w 67"/>
                  <a:gd name="T23" fmla="*/ 64 h 70"/>
                  <a:gd name="T24" fmla="*/ 48 w 67"/>
                  <a:gd name="T25" fmla="*/ 57 h 70"/>
                  <a:gd name="T26" fmla="*/ 53 w 67"/>
                  <a:gd name="T27" fmla="*/ 35 h 70"/>
                  <a:gd name="T28" fmla="*/ 48 w 67"/>
                  <a:gd name="T29" fmla="*/ 14 h 70"/>
                  <a:gd name="T30" fmla="*/ 33 w 67"/>
                  <a:gd name="T31" fmla="*/ 6 h 70"/>
                  <a:gd name="T32" fmla="*/ 19 w 67"/>
                  <a:gd name="T33" fmla="*/ 13 h 70"/>
                  <a:gd name="T34" fmla="*/ 14 w 67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70">
                    <a:moveTo>
                      <a:pt x="67" y="34"/>
                    </a:moveTo>
                    <a:cubicBezTo>
                      <a:pt x="67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6" y="4"/>
                      <a:pt x="24" y="0"/>
                      <a:pt x="34" y="0"/>
                    </a:cubicBezTo>
                    <a:cubicBezTo>
                      <a:pt x="44" y="0"/>
                      <a:pt x="52" y="4"/>
                      <a:pt x="58" y="10"/>
                    </a:cubicBezTo>
                    <a:cubicBezTo>
                      <a:pt x="64" y="16"/>
                      <a:pt x="67" y="24"/>
                      <a:pt x="67" y="34"/>
                    </a:cubicBezTo>
                    <a:close/>
                    <a:moveTo>
                      <a:pt x="14" y="34"/>
                    </a:moveTo>
                    <a:cubicBezTo>
                      <a:pt x="14" y="43"/>
                      <a:pt x="16" y="51"/>
                      <a:pt x="19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4" y="9"/>
                      <a:pt x="40" y="6"/>
                      <a:pt x="33" y="6"/>
                    </a:cubicBezTo>
                    <a:cubicBezTo>
                      <a:pt x="27" y="6"/>
                      <a:pt x="22" y="8"/>
                      <a:pt x="19" y="13"/>
                    </a:cubicBezTo>
                    <a:cubicBezTo>
                      <a:pt x="16" y="18"/>
                      <a:pt x="14" y="25"/>
                      <a:pt x="14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82" name="ïṩľîḑè">
                <a:extLst>
                  <a:ext uri="{FF2B5EF4-FFF2-40B4-BE49-F238E27FC236}">
                    <a16:creationId xmlns:a16="http://schemas.microsoft.com/office/drawing/2014/main" id="{4FACB623-6E1F-47D7-AE57-DF2677C7DD92}"/>
                  </a:ext>
                </a:extLst>
              </p:cNvPr>
              <p:cNvSpPr/>
              <p:nvPr/>
            </p:nvSpPr>
            <p:spPr bwMode="auto">
              <a:xfrm>
                <a:off x="11301413" y="4210050"/>
                <a:ext cx="107950" cy="339725"/>
              </a:xfrm>
              <a:custGeom>
                <a:avLst/>
                <a:gdLst>
                  <a:gd name="T0" fmla="*/ 1 w 34"/>
                  <a:gd name="T1" fmla="*/ 7 h 107"/>
                  <a:gd name="T2" fmla="*/ 0 w 34"/>
                  <a:gd name="T3" fmla="*/ 5 h 107"/>
                  <a:gd name="T4" fmla="*/ 24 w 34"/>
                  <a:gd name="T5" fmla="*/ 0 h 107"/>
                  <a:gd name="T6" fmla="*/ 24 w 34"/>
                  <a:gd name="T7" fmla="*/ 0 h 107"/>
                  <a:gd name="T8" fmla="*/ 24 w 34"/>
                  <a:gd name="T9" fmla="*/ 33 h 107"/>
                  <a:gd name="T10" fmla="*/ 24 w 34"/>
                  <a:gd name="T11" fmla="*/ 79 h 107"/>
                  <a:gd name="T12" fmla="*/ 24 w 34"/>
                  <a:gd name="T13" fmla="*/ 99 h 107"/>
                  <a:gd name="T14" fmla="*/ 26 w 34"/>
                  <a:gd name="T15" fmla="*/ 102 h 107"/>
                  <a:gd name="T16" fmla="*/ 34 w 34"/>
                  <a:gd name="T17" fmla="*/ 104 h 107"/>
                  <a:gd name="T18" fmla="*/ 34 w 34"/>
                  <a:gd name="T19" fmla="*/ 107 h 107"/>
                  <a:gd name="T20" fmla="*/ 17 w 34"/>
                  <a:gd name="T21" fmla="*/ 107 h 107"/>
                  <a:gd name="T22" fmla="*/ 1 w 34"/>
                  <a:gd name="T23" fmla="*/ 107 h 107"/>
                  <a:gd name="T24" fmla="*/ 1 w 34"/>
                  <a:gd name="T25" fmla="*/ 104 h 107"/>
                  <a:gd name="T26" fmla="*/ 9 w 34"/>
                  <a:gd name="T27" fmla="*/ 102 h 107"/>
                  <a:gd name="T28" fmla="*/ 10 w 34"/>
                  <a:gd name="T29" fmla="*/ 100 h 107"/>
                  <a:gd name="T30" fmla="*/ 11 w 34"/>
                  <a:gd name="T31" fmla="*/ 82 h 107"/>
                  <a:gd name="T32" fmla="*/ 11 w 34"/>
                  <a:gd name="T33" fmla="*/ 53 h 107"/>
                  <a:gd name="T34" fmla="*/ 10 w 34"/>
                  <a:gd name="T35" fmla="*/ 10 h 107"/>
                  <a:gd name="T36" fmla="*/ 1 w 34"/>
                  <a:gd name="T37" fmla="*/ 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107">
                    <a:moveTo>
                      <a:pt x="1" y="7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7" y="2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8"/>
                      <a:pt x="24" y="19"/>
                      <a:pt x="24" y="33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4" y="87"/>
                      <a:pt x="24" y="94"/>
                      <a:pt x="24" y="99"/>
                    </a:cubicBezTo>
                    <a:cubicBezTo>
                      <a:pt x="24" y="101"/>
                      <a:pt x="25" y="102"/>
                      <a:pt x="26" y="102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1" y="94"/>
                      <a:pt x="11" y="88"/>
                      <a:pt x="11" y="8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35"/>
                      <a:pt x="11" y="21"/>
                      <a:pt x="10" y="10"/>
                    </a:cubicBezTo>
                    <a:lnTo>
                      <a:pt x="1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83" name="ïṩḷïdé">
                <a:extLst>
                  <a:ext uri="{FF2B5EF4-FFF2-40B4-BE49-F238E27FC236}">
                    <a16:creationId xmlns:a16="http://schemas.microsoft.com/office/drawing/2014/main" id="{57556044-A9B1-4247-9FAD-384A47DF5317}"/>
                  </a:ext>
                </a:extLst>
              </p:cNvPr>
              <p:cNvSpPr/>
              <p:nvPr/>
            </p:nvSpPr>
            <p:spPr bwMode="auto">
              <a:xfrm>
                <a:off x="11456988" y="4333875"/>
                <a:ext cx="215900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9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8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4 w 68"/>
                  <a:gd name="T23" fmla="*/ 64 h 70"/>
                  <a:gd name="T24" fmla="*/ 48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3 w 68"/>
                  <a:gd name="T31" fmla="*/ 6 h 70"/>
                  <a:gd name="T32" fmla="*/ 19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10" y="10"/>
                    </a:cubicBezTo>
                    <a:cubicBezTo>
                      <a:pt x="16" y="4"/>
                      <a:pt x="24" y="0"/>
                      <a:pt x="35" y="0"/>
                    </a:cubicBezTo>
                    <a:cubicBezTo>
                      <a:pt x="45" y="0"/>
                      <a:pt x="52" y="4"/>
                      <a:pt x="58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6" y="51"/>
                      <a:pt x="20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5" y="9"/>
                      <a:pt x="40" y="6"/>
                      <a:pt x="33" y="6"/>
                    </a:cubicBezTo>
                    <a:cubicBezTo>
                      <a:pt x="27" y="6"/>
                      <a:pt x="23" y="8"/>
                      <a:pt x="19" y="13"/>
                    </a:cubicBezTo>
                    <a:cubicBezTo>
                      <a:pt x="16" y="18"/>
                      <a:pt x="15" y="25"/>
                      <a:pt x="15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84" name="iŝḻîḓè">
                <a:extLst>
                  <a:ext uri="{FF2B5EF4-FFF2-40B4-BE49-F238E27FC236}">
                    <a16:creationId xmlns:a16="http://schemas.microsoft.com/office/drawing/2014/main" id="{CD32CC2A-79D0-4823-930A-D8FB6A715AD2}"/>
                  </a:ext>
                </a:extLst>
              </p:cNvPr>
              <p:cNvSpPr/>
              <p:nvPr/>
            </p:nvSpPr>
            <p:spPr bwMode="auto">
              <a:xfrm>
                <a:off x="11720513" y="4333875"/>
                <a:ext cx="220663" cy="330200"/>
              </a:xfrm>
              <a:custGeom>
                <a:avLst/>
                <a:gdLst>
                  <a:gd name="T0" fmla="*/ 54 w 70"/>
                  <a:gd name="T1" fmla="*/ 9 h 104"/>
                  <a:gd name="T2" fmla="*/ 59 w 70"/>
                  <a:gd name="T3" fmla="*/ 23 h 104"/>
                  <a:gd name="T4" fmla="*/ 51 w 70"/>
                  <a:gd name="T5" fmla="*/ 42 h 104"/>
                  <a:gd name="T6" fmla="*/ 31 w 70"/>
                  <a:gd name="T7" fmla="*/ 49 h 104"/>
                  <a:gd name="T8" fmla="*/ 19 w 70"/>
                  <a:gd name="T9" fmla="*/ 46 h 104"/>
                  <a:gd name="T10" fmla="*/ 15 w 70"/>
                  <a:gd name="T11" fmla="*/ 56 h 104"/>
                  <a:gd name="T12" fmla="*/ 17 w 70"/>
                  <a:gd name="T13" fmla="*/ 59 h 104"/>
                  <a:gd name="T14" fmla="*/ 24 w 70"/>
                  <a:gd name="T15" fmla="*/ 59 h 104"/>
                  <a:gd name="T16" fmla="*/ 34 w 70"/>
                  <a:gd name="T17" fmla="*/ 59 h 104"/>
                  <a:gd name="T18" fmla="*/ 44 w 70"/>
                  <a:gd name="T19" fmla="*/ 59 h 104"/>
                  <a:gd name="T20" fmla="*/ 62 w 70"/>
                  <a:gd name="T21" fmla="*/ 63 h 104"/>
                  <a:gd name="T22" fmla="*/ 70 w 70"/>
                  <a:gd name="T23" fmla="*/ 76 h 104"/>
                  <a:gd name="T24" fmla="*/ 57 w 70"/>
                  <a:gd name="T25" fmla="*/ 96 h 104"/>
                  <a:gd name="T26" fmla="*/ 29 w 70"/>
                  <a:gd name="T27" fmla="*/ 104 h 104"/>
                  <a:gd name="T28" fmla="*/ 8 w 70"/>
                  <a:gd name="T29" fmla="*/ 99 h 104"/>
                  <a:gd name="T30" fmla="*/ 0 w 70"/>
                  <a:gd name="T31" fmla="*/ 88 h 104"/>
                  <a:gd name="T32" fmla="*/ 11 w 70"/>
                  <a:gd name="T33" fmla="*/ 70 h 104"/>
                  <a:gd name="T34" fmla="*/ 4 w 70"/>
                  <a:gd name="T35" fmla="*/ 63 h 104"/>
                  <a:gd name="T36" fmla="*/ 14 w 70"/>
                  <a:gd name="T37" fmla="*/ 45 h 104"/>
                  <a:gd name="T38" fmla="*/ 3 w 70"/>
                  <a:gd name="T39" fmla="*/ 25 h 104"/>
                  <a:gd name="T40" fmla="*/ 11 w 70"/>
                  <a:gd name="T41" fmla="*/ 7 h 104"/>
                  <a:gd name="T42" fmla="*/ 32 w 70"/>
                  <a:gd name="T43" fmla="*/ 0 h 104"/>
                  <a:gd name="T44" fmla="*/ 41 w 70"/>
                  <a:gd name="T45" fmla="*/ 1 h 104"/>
                  <a:gd name="T46" fmla="*/ 50 w 70"/>
                  <a:gd name="T47" fmla="*/ 2 h 104"/>
                  <a:gd name="T48" fmla="*/ 70 w 70"/>
                  <a:gd name="T49" fmla="*/ 2 h 104"/>
                  <a:gd name="T50" fmla="*/ 70 w 70"/>
                  <a:gd name="T51" fmla="*/ 5 h 104"/>
                  <a:gd name="T52" fmla="*/ 54 w 70"/>
                  <a:gd name="T53" fmla="*/ 9 h 104"/>
                  <a:gd name="T54" fmla="*/ 15 w 70"/>
                  <a:gd name="T55" fmla="*/ 71 h 104"/>
                  <a:gd name="T56" fmla="*/ 11 w 70"/>
                  <a:gd name="T57" fmla="*/ 84 h 104"/>
                  <a:gd name="T58" fmla="*/ 16 w 70"/>
                  <a:gd name="T59" fmla="*/ 94 h 104"/>
                  <a:gd name="T60" fmla="*/ 29 w 70"/>
                  <a:gd name="T61" fmla="*/ 97 h 104"/>
                  <a:gd name="T62" fmla="*/ 47 w 70"/>
                  <a:gd name="T63" fmla="*/ 93 h 104"/>
                  <a:gd name="T64" fmla="*/ 55 w 70"/>
                  <a:gd name="T65" fmla="*/ 80 h 104"/>
                  <a:gd name="T66" fmla="*/ 51 w 70"/>
                  <a:gd name="T67" fmla="*/ 73 h 104"/>
                  <a:gd name="T68" fmla="*/ 37 w 70"/>
                  <a:gd name="T69" fmla="*/ 71 h 104"/>
                  <a:gd name="T70" fmla="*/ 29 w 70"/>
                  <a:gd name="T71" fmla="*/ 71 h 104"/>
                  <a:gd name="T72" fmla="*/ 20 w 70"/>
                  <a:gd name="T73" fmla="*/ 71 h 104"/>
                  <a:gd name="T74" fmla="*/ 15 w 70"/>
                  <a:gd name="T75" fmla="*/ 71 h 104"/>
                  <a:gd name="T76" fmla="*/ 18 w 70"/>
                  <a:gd name="T77" fmla="*/ 24 h 104"/>
                  <a:gd name="T78" fmla="*/ 21 w 70"/>
                  <a:gd name="T79" fmla="*/ 38 h 104"/>
                  <a:gd name="T80" fmla="*/ 32 w 70"/>
                  <a:gd name="T81" fmla="*/ 43 h 104"/>
                  <a:gd name="T82" fmla="*/ 41 w 70"/>
                  <a:gd name="T83" fmla="*/ 38 h 104"/>
                  <a:gd name="T84" fmla="*/ 45 w 70"/>
                  <a:gd name="T85" fmla="*/ 25 h 104"/>
                  <a:gd name="T86" fmla="*/ 41 w 70"/>
                  <a:gd name="T87" fmla="*/ 11 h 104"/>
                  <a:gd name="T88" fmla="*/ 31 w 70"/>
                  <a:gd name="T89" fmla="*/ 6 h 104"/>
                  <a:gd name="T90" fmla="*/ 21 w 70"/>
                  <a:gd name="T91" fmla="*/ 10 h 104"/>
                  <a:gd name="T92" fmla="*/ 18 w 70"/>
                  <a:gd name="T93" fmla="*/ 2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0" h="104">
                    <a:moveTo>
                      <a:pt x="54" y="9"/>
                    </a:moveTo>
                    <a:cubicBezTo>
                      <a:pt x="57" y="13"/>
                      <a:pt x="59" y="18"/>
                      <a:pt x="59" y="23"/>
                    </a:cubicBezTo>
                    <a:cubicBezTo>
                      <a:pt x="59" y="31"/>
                      <a:pt x="57" y="37"/>
                      <a:pt x="51" y="42"/>
                    </a:cubicBezTo>
                    <a:cubicBezTo>
                      <a:pt x="46" y="46"/>
                      <a:pt x="39" y="49"/>
                      <a:pt x="31" y="49"/>
                    </a:cubicBezTo>
                    <a:cubicBezTo>
                      <a:pt x="27" y="49"/>
                      <a:pt x="23" y="48"/>
                      <a:pt x="19" y="46"/>
                    </a:cubicBezTo>
                    <a:cubicBezTo>
                      <a:pt x="16" y="51"/>
                      <a:pt x="15" y="54"/>
                      <a:pt x="15" y="56"/>
                    </a:cubicBezTo>
                    <a:cubicBezTo>
                      <a:pt x="15" y="57"/>
                      <a:pt x="16" y="58"/>
                      <a:pt x="17" y="59"/>
                    </a:cubicBezTo>
                    <a:cubicBezTo>
                      <a:pt x="18" y="59"/>
                      <a:pt x="21" y="59"/>
                      <a:pt x="24" y="59"/>
                    </a:cubicBezTo>
                    <a:cubicBezTo>
                      <a:pt x="27" y="59"/>
                      <a:pt x="30" y="59"/>
                      <a:pt x="34" y="59"/>
                    </a:cubicBezTo>
                    <a:cubicBezTo>
                      <a:pt x="37" y="59"/>
                      <a:pt x="41" y="59"/>
                      <a:pt x="44" y="59"/>
                    </a:cubicBezTo>
                    <a:cubicBezTo>
                      <a:pt x="51" y="59"/>
                      <a:pt x="57" y="60"/>
                      <a:pt x="62" y="63"/>
                    </a:cubicBezTo>
                    <a:cubicBezTo>
                      <a:pt x="67" y="66"/>
                      <a:pt x="70" y="70"/>
                      <a:pt x="70" y="76"/>
                    </a:cubicBezTo>
                    <a:cubicBezTo>
                      <a:pt x="70" y="85"/>
                      <a:pt x="66" y="91"/>
                      <a:pt x="57" y="96"/>
                    </a:cubicBezTo>
                    <a:cubicBezTo>
                      <a:pt x="49" y="101"/>
                      <a:pt x="39" y="104"/>
                      <a:pt x="29" y="104"/>
                    </a:cubicBezTo>
                    <a:cubicBezTo>
                      <a:pt x="20" y="104"/>
                      <a:pt x="13" y="102"/>
                      <a:pt x="8" y="99"/>
                    </a:cubicBezTo>
                    <a:cubicBezTo>
                      <a:pt x="2" y="97"/>
                      <a:pt x="0" y="93"/>
                      <a:pt x="0" y="88"/>
                    </a:cubicBezTo>
                    <a:cubicBezTo>
                      <a:pt x="0" y="83"/>
                      <a:pt x="4" y="77"/>
                      <a:pt x="11" y="70"/>
                    </a:cubicBezTo>
                    <a:cubicBezTo>
                      <a:pt x="6" y="68"/>
                      <a:pt x="4" y="66"/>
                      <a:pt x="4" y="63"/>
                    </a:cubicBezTo>
                    <a:cubicBezTo>
                      <a:pt x="4" y="58"/>
                      <a:pt x="7" y="52"/>
                      <a:pt x="14" y="45"/>
                    </a:cubicBezTo>
                    <a:cubicBezTo>
                      <a:pt x="7" y="40"/>
                      <a:pt x="3" y="34"/>
                      <a:pt x="3" y="25"/>
                    </a:cubicBezTo>
                    <a:cubicBezTo>
                      <a:pt x="3" y="18"/>
                      <a:pt x="6" y="12"/>
                      <a:pt x="11" y="7"/>
                    </a:cubicBezTo>
                    <a:cubicBezTo>
                      <a:pt x="16" y="3"/>
                      <a:pt x="23" y="0"/>
                      <a:pt x="32" y="0"/>
                    </a:cubicBezTo>
                    <a:cubicBezTo>
                      <a:pt x="34" y="0"/>
                      <a:pt x="37" y="1"/>
                      <a:pt x="41" y="1"/>
                    </a:cubicBezTo>
                    <a:cubicBezTo>
                      <a:pt x="45" y="2"/>
                      <a:pt x="48" y="2"/>
                      <a:pt x="50" y="2"/>
                    </a:cubicBezTo>
                    <a:cubicBezTo>
                      <a:pt x="57" y="2"/>
                      <a:pt x="64" y="2"/>
                      <a:pt x="70" y="2"/>
                    </a:cubicBezTo>
                    <a:cubicBezTo>
                      <a:pt x="70" y="5"/>
                      <a:pt x="70" y="5"/>
                      <a:pt x="70" y="5"/>
                    </a:cubicBezTo>
                    <a:lnTo>
                      <a:pt x="54" y="9"/>
                    </a:lnTo>
                    <a:close/>
                    <a:moveTo>
                      <a:pt x="15" y="71"/>
                    </a:moveTo>
                    <a:cubicBezTo>
                      <a:pt x="12" y="76"/>
                      <a:pt x="11" y="80"/>
                      <a:pt x="11" y="84"/>
                    </a:cubicBezTo>
                    <a:cubicBezTo>
                      <a:pt x="11" y="88"/>
                      <a:pt x="12" y="92"/>
                      <a:pt x="16" y="94"/>
                    </a:cubicBezTo>
                    <a:cubicBezTo>
                      <a:pt x="19" y="96"/>
                      <a:pt x="24" y="97"/>
                      <a:pt x="29" y="97"/>
                    </a:cubicBezTo>
                    <a:cubicBezTo>
                      <a:pt x="36" y="97"/>
                      <a:pt x="42" y="96"/>
                      <a:pt x="47" y="93"/>
                    </a:cubicBezTo>
                    <a:cubicBezTo>
                      <a:pt x="53" y="90"/>
                      <a:pt x="55" y="86"/>
                      <a:pt x="55" y="80"/>
                    </a:cubicBezTo>
                    <a:cubicBezTo>
                      <a:pt x="55" y="77"/>
                      <a:pt x="54" y="75"/>
                      <a:pt x="51" y="73"/>
                    </a:cubicBezTo>
                    <a:cubicBezTo>
                      <a:pt x="49" y="71"/>
                      <a:pt x="44" y="71"/>
                      <a:pt x="37" y="71"/>
                    </a:cubicBezTo>
                    <a:cubicBezTo>
                      <a:pt x="35" y="71"/>
                      <a:pt x="32" y="71"/>
                      <a:pt x="29" y="71"/>
                    </a:cubicBezTo>
                    <a:cubicBezTo>
                      <a:pt x="26" y="71"/>
                      <a:pt x="23" y="71"/>
                      <a:pt x="20" y="71"/>
                    </a:cubicBezTo>
                    <a:cubicBezTo>
                      <a:pt x="19" y="71"/>
                      <a:pt x="17" y="71"/>
                      <a:pt x="15" y="71"/>
                    </a:cubicBezTo>
                    <a:close/>
                    <a:moveTo>
                      <a:pt x="18" y="24"/>
                    </a:moveTo>
                    <a:cubicBezTo>
                      <a:pt x="18" y="30"/>
                      <a:pt x="19" y="35"/>
                      <a:pt x="21" y="38"/>
                    </a:cubicBezTo>
                    <a:cubicBezTo>
                      <a:pt x="24" y="41"/>
                      <a:pt x="27" y="43"/>
                      <a:pt x="32" y="43"/>
                    </a:cubicBezTo>
                    <a:cubicBezTo>
                      <a:pt x="36" y="43"/>
                      <a:pt x="39" y="42"/>
                      <a:pt x="41" y="38"/>
                    </a:cubicBezTo>
                    <a:cubicBezTo>
                      <a:pt x="44" y="35"/>
                      <a:pt x="45" y="31"/>
                      <a:pt x="45" y="25"/>
                    </a:cubicBezTo>
                    <a:cubicBezTo>
                      <a:pt x="45" y="19"/>
                      <a:pt x="43" y="14"/>
                      <a:pt x="41" y="11"/>
                    </a:cubicBezTo>
                    <a:cubicBezTo>
                      <a:pt x="39" y="7"/>
                      <a:pt x="35" y="6"/>
                      <a:pt x="31" y="6"/>
                    </a:cubicBezTo>
                    <a:cubicBezTo>
                      <a:pt x="26" y="6"/>
                      <a:pt x="23" y="7"/>
                      <a:pt x="21" y="10"/>
                    </a:cubicBezTo>
                    <a:cubicBezTo>
                      <a:pt x="19" y="13"/>
                      <a:pt x="18" y="18"/>
                      <a:pt x="18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  <p:sp>
            <p:nvSpPr>
              <p:cNvPr id="85" name="îṩľïḑê">
                <a:extLst>
                  <a:ext uri="{FF2B5EF4-FFF2-40B4-BE49-F238E27FC236}">
                    <a16:creationId xmlns:a16="http://schemas.microsoft.com/office/drawing/2014/main" id="{9BBBA10C-856C-4B32-9466-65851F677A03}"/>
                  </a:ext>
                </a:extLst>
              </p:cNvPr>
              <p:cNvSpPr/>
              <p:nvPr/>
            </p:nvSpPr>
            <p:spPr bwMode="auto">
              <a:xfrm>
                <a:off x="11960225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1 w 74"/>
                  <a:gd name="T7" fmla="*/ 3 h 101"/>
                  <a:gd name="T8" fmla="*/ 23 w 74"/>
                  <a:gd name="T9" fmla="*/ 5 h 101"/>
                  <a:gd name="T10" fmla="*/ 29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4 w 74"/>
                  <a:gd name="T17" fmla="*/ 39 h 101"/>
                  <a:gd name="T18" fmla="*/ 51 w 74"/>
                  <a:gd name="T19" fmla="*/ 23 h 101"/>
                  <a:gd name="T20" fmla="*/ 57 w 74"/>
                  <a:gd name="T21" fmla="*/ 5 h 101"/>
                  <a:gd name="T22" fmla="*/ 49 w 74"/>
                  <a:gd name="T23" fmla="*/ 3 h 101"/>
                  <a:gd name="T24" fmla="*/ 49 w 74"/>
                  <a:gd name="T25" fmla="*/ 0 h 101"/>
                  <a:gd name="T26" fmla="*/ 61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7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4 w 74"/>
                  <a:gd name="T39" fmla="*/ 57 h 101"/>
                  <a:gd name="T40" fmla="*/ 38 w 74"/>
                  <a:gd name="T41" fmla="*/ 77 h 101"/>
                  <a:gd name="T42" fmla="*/ 34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8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6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29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4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2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4" y="57"/>
                    </a:cubicBezTo>
                    <a:cubicBezTo>
                      <a:pt x="42" y="63"/>
                      <a:pt x="40" y="70"/>
                      <a:pt x="38" y="77"/>
                    </a:cubicBezTo>
                    <a:cubicBezTo>
                      <a:pt x="37" y="83"/>
                      <a:pt x="35" y="89"/>
                      <a:pt x="34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0" y="100"/>
                      <a:pt x="27" y="101"/>
                      <a:pt x="23" y="101"/>
                    </a:cubicBezTo>
                    <a:cubicBezTo>
                      <a:pt x="18" y="101"/>
                      <a:pt x="13" y="101"/>
                      <a:pt x="8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7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6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</a:endParaRPr>
              </a:p>
            </p:txBody>
          </p:sp>
        </p:grpSp>
      </p:grpSp>
      <p:cxnSp>
        <p:nvCxnSpPr>
          <p:cNvPr id="148" name="直接连接符 147">
            <a:extLst>
              <a:ext uri="{FF2B5EF4-FFF2-40B4-BE49-F238E27FC236}">
                <a16:creationId xmlns:a16="http://schemas.microsoft.com/office/drawing/2014/main" id="{3F116D88-9E18-433B-977C-79AA42491E8F}"/>
              </a:ext>
            </a:extLst>
          </p:cNvPr>
          <p:cNvCxnSpPr/>
          <p:nvPr/>
        </p:nvCxnSpPr>
        <p:spPr>
          <a:xfrm>
            <a:off x="0" y="853440"/>
            <a:ext cx="12192000" cy="0"/>
          </a:xfrm>
          <a:prstGeom prst="line">
            <a:avLst/>
          </a:prstGeom>
          <a:noFill/>
          <a:ln w="12700" cap="flat" cmpd="sng" algn="ctr">
            <a:solidFill>
              <a:srgbClr val="FFFFFF">
                <a:lumMod val="65000"/>
              </a:srgbClr>
            </a:solidFill>
            <a:prstDash val="solid"/>
            <a:miter lim="800000"/>
          </a:ln>
          <a:effectLst/>
        </p:spPr>
      </p:cxnSp>
      <p:sp>
        <p:nvSpPr>
          <p:cNvPr id="149" name="文本框 148">
            <a:extLst>
              <a:ext uri="{FF2B5EF4-FFF2-40B4-BE49-F238E27FC236}">
                <a16:creationId xmlns:a16="http://schemas.microsoft.com/office/drawing/2014/main" id="{1D770978-FBD5-43E5-BE19-8719462AA27D}"/>
              </a:ext>
            </a:extLst>
          </p:cNvPr>
          <p:cNvSpPr txBox="1"/>
          <p:nvPr/>
        </p:nvSpPr>
        <p:spPr>
          <a:xfrm>
            <a:off x="345943" y="167549"/>
            <a:ext cx="2424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400"/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研究关键词</a:t>
            </a: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 115">
            <a:extLst>
              <a:ext uri="{FF2B5EF4-FFF2-40B4-BE49-F238E27FC236}">
                <a16:creationId xmlns:a16="http://schemas.microsoft.com/office/drawing/2014/main" id="{E2264DBB-49D4-4FD2-AA5F-BF1D00017C35}"/>
              </a:ext>
            </a:extLst>
          </p:cNvPr>
          <p:cNvSpPr/>
          <p:nvPr/>
        </p:nvSpPr>
        <p:spPr>
          <a:xfrm>
            <a:off x="660400" y="1107695"/>
            <a:ext cx="10845349" cy="50015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318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grpSp>
        <p:nvGrpSpPr>
          <p:cNvPr id="6" name="2b586da8-b3bb-41e3-9609-2aa83134bc79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099992B1-C7AB-451D-8EC3-4C6B45200637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258192" y="182880"/>
            <a:ext cx="2782142" cy="561340"/>
            <a:chOff x="1386105" y="2481869"/>
            <a:chExt cx="9419805" cy="1900592"/>
          </a:xfrm>
        </p:grpSpPr>
        <p:grpSp>
          <p:nvGrpSpPr>
            <p:cNvPr id="7" name="íṡ1íḍe">
              <a:extLst>
                <a:ext uri="{FF2B5EF4-FFF2-40B4-BE49-F238E27FC236}">
                  <a16:creationId xmlns:a16="http://schemas.microsoft.com/office/drawing/2014/main" id="{89847AEF-C760-4450-88F8-E408F65A1B7B}"/>
                </a:ext>
              </a:extLst>
            </p:cNvPr>
            <p:cNvGrpSpPr/>
            <p:nvPr/>
          </p:nvGrpSpPr>
          <p:grpSpPr>
            <a:xfrm>
              <a:off x="1386105" y="2521057"/>
              <a:ext cx="1808767" cy="1817338"/>
              <a:chOff x="-15875" y="2251075"/>
              <a:chExt cx="2344738" cy="2355850"/>
            </a:xfrm>
          </p:grpSpPr>
          <p:sp>
            <p:nvSpPr>
              <p:cNvPr id="55" name="ïṣḷïdê">
                <a:extLst>
                  <a:ext uri="{FF2B5EF4-FFF2-40B4-BE49-F238E27FC236}">
                    <a16:creationId xmlns:a16="http://schemas.microsoft.com/office/drawing/2014/main" id="{CFE19823-9FE6-4BD9-9B9F-A15D10043DA2}"/>
                  </a:ext>
                </a:extLst>
              </p:cNvPr>
              <p:cNvSpPr/>
              <p:nvPr/>
            </p:nvSpPr>
            <p:spPr bwMode="auto">
              <a:xfrm>
                <a:off x="-15875" y="2251075"/>
                <a:ext cx="2344738" cy="2355850"/>
              </a:xfrm>
              <a:custGeom>
                <a:avLst/>
                <a:gdLst>
                  <a:gd name="T0" fmla="*/ 357 w 740"/>
                  <a:gd name="T1" fmla="*/ 6 h 743"/>
                  <a:gd name="T2" fmla="*/ 623 w 740"/>
                  <a:gd name="T3" fmla="*/ 106 h 743"/>
                  <a:gd name="T4" fmla="*/ 737 w 740"/>
                  <a:gd name="T5" fmla="*/ 359 h 743"/>
                  <a:gd name="T6" fmla="*/ 710 w 740"/>
                  <a:gd name="T7" fmla="*/ 513 h 743"/>
                  <a:gd name="T8" fmla="*/ 532 w 740"/>
                  <a:gd name="T9" fmla="*/ 702 h 743"/>
                  <a:gd name="T10" fmla="*/ 386 w 740"/>
                  <a:gd name="T11" fmla="*/ 739 h 743"/>
                  <a:gd name="T12" fmla="*/ 119 w 740"/>
                  <a:gd name="T13" fmla="*/ 639 h 743"/>
                  <a:gd name="T14" fmla="*/ 41 w 740"/>
                  <a:gd name="T15" fmla="*/ 533 h 743"/>
                  <a:gd name="T16" fmla="*/ 4 w 740"/>
                  <a:gd name="T17" fmla="*/ 387 h 743"/>
                  <a:gd name="T18" fmla="*/ 104 w 740"/>
                  <a:gd name="T19" fmla="*/ 120 h 743"/>
                  <a:gd name="T20" fmla="*/ 314 w 740"/>
                  <a:gd name="T21" fmla="*/ 9 h 743"/>
                  <a:gd name="T22" fmla="*/ 357 w 740"/>
                  <a:gd name="T23" fmla="*/ 6 h 743"/>
                  <a:gd name="T24" fmla="*/ 118 w 740"/>
                  <a:gd name="T25" fmla="*/ 123 h 743"/>
                  <a:gd name="T26" fmla="*/ 16 w 740"/>
                  <a:gd name="T27" fmla="*/ 376 h 743"/>
                  <a:gd name="T28" fmla="*/ 48 w 740"/>
                  <a:gd name="T29" fmla="*/ 520 h 743"/>
                  <a:gd name="T30" fmla="*/ 122 w 740"/>
                  <a:gd name="T31" fmla="*/ 625 h 743"/>
                  <a:gd name="T32" fmla="*/ 374 w 740"/>
                  <a:gd name="T33" fmla="*/ 727 h 743"/>
                  <a:gd name="T34" fmla="*/ 520 w 740"/>
                  <a:gd name="T35" fmla="*/ 695 h 743"/>
                  <a:gd name="T36" fmla="*/ 623 w 740"/>
                  <a:gd name="T37" fmla="*/ 622 h 743"/>
                  <a:gd name="T38" fmla="*/ 696 w 740"/>
                  <a:gd name="T39" fmla="*/ 516 h 743"/>
                  <a:gd name="T40" fmla="*/ 726 w 740"/>
                  <a:gd name="T41" fmla="*/ 370 h 743"/>
                  <a:gd name="T42" fmla="*/ 694 w 740"/>
                  <a:gd name="T43" fmla="*/ 225 h 743"/>
                  <a:gd name="T44" fmla="*/ 516 w 740"/>
                  <a:gd name="T45" fmla="*/ 48 h 743"/>
                  <a:gd name="T46" fmla="*/ 369 w 740"/>
                  <a:gd name="T47" fmla="*/ 17 h 743"/>
                  <a:gd name="T48" fmla="*/ 118 w 740"/>
                  <a:gd name="T49" fmla="*/ 123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0" h="743">
                    <a:moveTo>
                      <a:pt x="357" y="6"/>
                    </a:moveTo>
                    <a:cubicBezTo>
                      <a:pt x="475" y="0"/>
                      <a:pt x="563" y="50"/>
                      <a:pt x="623" y="106"/>
                    </a:cubicBezTo>
                    <a:cubicBezTo>
                      <a:pt x="685" y="163"/>
                      <a:pt x="732" y="246"/>
                      <a:pt x="737" y="359"/>
                    </a:cubicBezTo>
                    <a:cubicBezTo>
                      <a:pt x="740" y="417"/>
                      <a:pt x="728" y="470"/>
                      <a:pt x="710" y="513"/>
                    </a:cubicBezTo>
                    <a:cubicBezTo>
                      <a:pt x="675" y="598"/>
                      <a:pt x="613" y="662"/>
                      <a:pt x="532" y="702"/>
                    </a:cubicBezTo>
                    <a:cubicBezTo>
                      <a:pt x="491" y="722"/>
                      <a:pt x="442" y="737"/>
                      <a:pt x="386" y="739"/>
                    </a:cubicBezTo>
                    <a:cubicBezTo>
                      <a:pt x="267" y="743"/>
                      <a:pt x="182" y="697"/>
                      <a:pt x="119" y="639"/>
                    </a:cubicBezTo>
                    <a:cubicBezTo>
                      <a:pt x="87" y="610"/>
                      <a:pt x="61" y="574"/>
                      <a:pt x="41" y="533"/>
                    </a:cubicBezTo>
                    <a:cubicBezTo>
                      <a:pt x="21" y="492"/>
                      <a:pt x="6" y="444"/>
                      <a:pt x="4" y="387"/>
                    </a:cubicBezTo>
                    <a:cubicBezTo>
                      <a:pt x="0" y="267"/>
                      <a:pt x="47" y="181"/>
                      <a:pt x="104" y="120"/>
                    </a:cubicBezTo>
                    <a:cubicBezTo>
                      <a:pt x="154" y="67"/>
                      <a:pt x="223" y="24"/>
                      <a:pt x="314" y="9"/>
                    </a:cubicBezTo>
                    <a:cubicBezTo>
                      <a:pt x="328" y="7"/>
                      <a:pt x="343" y="6"/>
                      <a:pt x="357" y="6"/>
                    </a:cubicBezTo>
                    <a:close/>
                    <a:moveTo>
                      <a:pt x="118" y="123"/>
                    </a:moveTo>
                    <a:cubicBezTo>
                      <a:pt x="60" y="181"/>
                      <a:pt x="16" y="262"/>
                      <a:pt x="16" y="376"/>
                    </a:cubicBezTo>
                    <a:cubicBezTo>
                      <a:pt x="16" y="432"/>
                      <a:pt x="29" y="479"/>
                      <a:pt x="48" y="520"/>
                    </a:cubicBezTo>
                    <a:cubicBezTo>
                      <a:pt x="67" y="561"/>
                      <a:pt x="91" y="596"/>
                      <a:pt x="122" y="625"/>
                    </a:cubicBezTo>
                    <a:cubicBezTo>
                      <a:pt x="183" y="683"/>
                      <a:pt x="261" y="727"/>
                      <a:pt x="374" y="727"/>
                    </a:cubicBezTo>
                    <a:cubicBezTo>
                      <a:pt x="430" y="727"/>
                      <a:pt x="479" y="714"/>
                      <a:pt x="520" y="695"/>
                    </a:cubicBezTo>
                    <a:cubicBezTo>
                      <a:pt x="560" y="677"/>
                      <a:pt x="594" y="651"/>
                      <a:pt x="623" y="622"/>
                    </a:cubicBezTo>
                    <a:cubicBezTo>
                      <a:pt x="653" y="592"/>
                      <a:pt x="677" y="558"/>
                      <a:pt x="696" y="516"/>
                    </a:cubicBezTo>
                    <a:cubicBezTo>
                      <a:pt x="714" y="476"/>
                      <a:pt x="728" y="424"/>
                      <a:pt x="726" y="370"/>
                    </a:cubicBezTo>
                    <a:cubicBezTo>
                      <a:pt x="725" y="313"/>
                      <a:pt x="712" y="265"/>
                      <a:pt x="694" y="225"/>
                    </a:cubicBezTo>
                    <a:cubicBezTo>
                      <a:pt x="657" y="145"/>
                      <a:pt x="597" y="84"/>
                      <a:pt x="516" y="48"/>
                    </a:cubicBezTo>
                    <a:cubicBezTo>
                      <a:pt x="474" y="30"/>
                      <a:pt x="424" y="17"/>
                      <a:pt x="369" y="17"/>
                    </a:cubicBezTo>
                    <a:cubicBezTo>
                      <a:pt x="255" y="18"/>
                      <a:pt x="175" y="66"/>
                      <a:pt x="118" y="1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6" name="îş1ide">
                <a:extLst>
                  <a:ext uri="{FF2B5EF4-FFF2-40B4-BE49-F238E27FC236}">
                    <a16:creationId xmlns:a16="http://schemas.microsoft.com/office/drawing/2014/main" id="{3BD95004-FE37-4ECC-BC9D-A53BA6C62C55}"/>
                  </a:ext>
                </a:extLst>
              </p:cNvPr>
              <p:cNvSpPr/>
              <p:nvPr/>
            </p:nvSpPr>
            <p:spPr bwMode="auto">
              <a:xfrm>
                <a:off x="1082675" y="2346325"/>
                <a:ext cx="130175" cy="158750"/>
              </a:xfrm>
              <a:custGeom>
                <a:avLst/>
                <a:gdLst>
                  <a:gd name="T0" fmla="*/ 37 w 41"/>
                  <a:gd name="T1" fmla="*/ 14 h 50"/>
                  <a:gd name="T2" fmla="*/ 26 w 41"/>
                  <a:gd name="T3" fmla="*/ 16 h 50"/>
                  <a:gd name="T4" fmla="*/ 15 w 41"/>
                  <a:gd name="T5" fmla="*/ 14 h 50"/>
                  <a:gd name="T6" fmla="*/ 38 w 41"/>
                  <a:gd name="T7" fmla="*/ 28 h 50"/>
                  <a:gd name="T8" fmla="*/ 3 w 41"/>
                  <a:gd name="T9" fmla="*/ 30 h 50"/>
                  <a:gd name="T10" fmla="*/ 13 w 41"/>
                  <a:gd name="T11" fmla="*/ 30 h 50"/>
                  <a:gd name="T12" fmla="*/ 26 w 41"/>
                  <a:gd name="T13" fmla="*/ 33 h 50"/>
                  <a:gd name="T14" fmla="*/ 4 w 41"/>
                  <a:gd name="T15" fmla="*/ 12 h 50"/>
                  <a:gd name="T16" fmla="*/ 37 w 41"/>
                  <a:gd name="T17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50">
                    <a:moveTo>
                      <a:pt x="37" y="14"/>
                    </a:moveTo>
                    <a:cubicBezTo>
                      <a:pt x="35" y="16"/>
                      <a:pt x="30" y="16"/>
                      <a:pt x="26" y="16"/>
                    </a:cubicBezTo>
                    <a:cubicBezTo>
                      <a:pt x="25" y="13"/>
                      <a:pt x="18" y="9"/>
                      <a:pt x="15" y="14"/>
                    </a:cubicBezTo>
                    <a:cubicBezTo>
                      <a:pt x="23" y="20"/>
                      <a:pt x="37" y="18"/>
                      <a:pt x="38" y="28"/>
                    </a:cubicBezTo>
                    <a:cubicBezTo>
                      <a:pt x="41" y="48"/>
                      <a:pt x="3" y="50"/>
                      <a:pt x="3" y="30"/>
                    </a:cubicBezTo>
                    <a:cubicBezTo>
                      <a:pt x="7" y="31"/>
                      <a:pt x="9" y="29"/>
                      <a:pt x="13" y="30"/>
                    </a:cubicBezTo>
                    <a:cubicBezTo>
                      <a:pt x="14" y="34"/>
                      <a:pt x="23" y="39"/>
                      <a:pt x="26" y="33"/>
                    </a:cubicBezTo>
                    <a:cubicBezTo>
                      <a:pt x="22" y="23"/>
                      <a:pt x="0" y="29"/>
                      <a:pt x="4" y="12"/>
                    </a:cubicBezTo>
                    <a:cubicBezTo>
                      <a:pt x="7" y="1"/>
                      <a:pt x="34" y="0"/>
                      <a:pt x="37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7" name="ïṩļïdè">
                <a:extLst>
                  <a:ext uri="{FF2B5EF4-FFF2-40B4-BE49-F238E27FC236}">
                    <a16:creationId xmlns:a16="http://schemas.microsoft.com/office/drawing/2014/main" id="{ACB06C85-B94E-4B5E-812A-D6D8DE9D71AE}"/>
                  </a:ext>
                </a:extLst>
              </p:cNvPr>
              <p:cNvSpPr/>
              <p:nvPr/>
            </p:nvSpPr>
            <p:spPr bwMode="auto">
              <a:xfrm>
                <a:off x="944563" y="2368550"/>
                <a:ext cx="65088" cy="133350"/>
              </a:xfrm>
              <a:custGeom>
                <a:avLst/>
                <a:gdLst>
                  <a:gd name="T0" fmla="*/ 19 w 21"/>
                  <a:gd name="T1" fmla="*/ 1 h 42"/>
                  <a:gd name="T2" fmla="*/ 20 w 21"/>
                  <a:gd name="T3" fmla="*/ 7 h 42"/>
                  <a:gd name="T4" fmla="*/ 14 w 21"/>
                  <a:gd name="T5" fmla="*/ 11 h 42"/>
                  <a:gd name="T6" fmla="*/ 19 w 21"/>
                  <a:gd name="T7" fmla="*/ 12 h 42"/>
                  <a:gd name="T8" fmla="*/ 21 w 21"/>
                  <a:gd name="T9" fmla="*/ 19 h 42"/>
                  <a:gd name="T10" fmla="*/ 16 w 21"/>
                  <a:gd name="T11" fmla="*/ 20 h 42"/>
                  <a:gd name="T12" fmla="*/ 19 w 21"/>
                  <a:gd name="T13" fmla="*/ 39 h 42"/>
                  <a:gd name="T14" fmla="*/ 8 w 21"/>
                  <a:gd name="T15" fmla="*/ 42 h 42"/>
                  <a:gd name="T16" fmla="*/ 5 w 21"/>
                  <a:gd name="T17" fmla="*/ 22 h 42"/>
                  <a:gd name="T18" fmla="*/ 1 w 21"/>
                  <a:gd name="T19" fmla="*/ 22 h 42"/>
                  <a:gd name="T20" fmla="*/ 0 w 21"/>
                  <a:gd name="T21" fmla="*/ 15 h 42"/>
                  <a:gd name="T22" fmla="*/ 3 w 21"/>
                  <a:gd name="T23" fmla="*/ 14 h 42"/>
                  <a:gd name="T24" fmla="*/ 19 w 21"/>
                  <a:gd name="T2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2">
                    <a:moveTo>
                      <a:pt x="19" y="1"/>
                    </a:moveTo>
                    <a:cubicBezTo>
                      <a:pt x="21" y="2"/>
                      <a:pt x="20" y="5"/>
                      <a:pt x="20" y="7"/>
                    </a:cubicBezTo>
                    <a:cubicBezTo>
                      <a:pt x="18" y="8"/>
                      <a:pt x="14" y="7"/>
                      <a:pt x="14" y="11"/>
                    </a:cubicBezTo>
                    <a:cubicBezTo>
                      <a:pt x="15" y="14"/>
                      <a:pt x="18" y="10"/>
                      <a:pt x="19" y="12"/>
                    </a:cubicBezTo>
                    <a:cubicBezTo>
                      <a:pt x="20" y="14"/>
                      <a:pt x="20" y="17"/>
                      <a:pt x="21" y="19"/>
                    </a:cubicBezTo>
                    <a:cubicBezTo>
                      <a:pt x="19" y="19"/>
                      <a:pt x="18" y="20"/>
                      <a:pt x="16" y="20"/>
                    </a:cubicBezTo>
                    <a:cubicBezTo>
                      <a:pt x="17" y="27"/>
                      <a:pt x="18" y="33"/>
                      <a:pt x="19" y="39"/>
                    </a:cubicBezTo>
                    <a:cubicBezTo>
                      <a:pt x="17" y="41"/>
                      <a:pt x="12" y="41"/>
                      <a:pt x="8" y="42"/>
                    </a:cubicBezTo>
                    <a:cubicBezTo>
                      <a:pt x="7" y="35"/>
                      <a:pt x="6" y="29"/>
                      <a:pt x="5" y="22"/>
                    </a:cubicBezTo>
                    <a:cubicBezTo>
                      <a:pt x="3" y="22"/>
                      <a:pt x="2" y="24"/>
                      <a:pt x="1" y="22"/>
                    </a:cubicBezTo>
                    <a:cubicBezTo>
                      <a:pt x="1" y="19"/>
                      <a:pt x="0" y="18"/>
                      <a:pt x="0" y="15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1" y="2"/>
                      <a:pt x="9" y="0"/>
                      <a:pt x="19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8" name="î$1iḑé">
                <a:extLst>
                  <a:ext uri="{FF2B5EF4-FFF2-40B4-BE49-F238E27FC236}">
                    <a16:creationId xmlns:a16="http://schemas.microsoft.com/office/drawing/2014/main" id="{099B9CDB-E6E1-4CB6-A1D0-2674B5F53365}"/>
                  </a:ext>
                </a:extLst>
              </p:cNvPr>
              <p:cNvSpPr/>
              <p:nvPr/>
            </p:nvSpPr>
            <p:spPr bwMode="auto">
              <a:xfrm>
                <a:off x="1352550" y="2371725"/>
                <a:ext cx="41275" cy="38100"/>
              </a:xfrm>
              <a:custGeom>
                <a:avLst/>
                <a:gdLst>
                  <a:gd name="T0" fmla="*/ 13 w 13"/>
                  <a:gd name="T1" fmla="*/ 5 h 12"/>
                  <a:gd name="T2" fmla="*/ 12 w 13"/>
                  <a:gd name="T3" fmla="*/ 12 h 12"/>
                  <a:gd name="T4" fmla="*/ 1 w 13"/>
                  <a:gd name="T5" fmla="*/ 10 h 12"/>
                  <a:gd name="T6" fmla="*/ 13 w 13"/>
                  <a:gd name="T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2">
                    <a:moveTo>
                      <a:pt x="13" y="5"/>
                    </a:moveTo>
                    <a:cubicBezTo>
                      <a:pt x="13" y="8"/>
                      <a:pt x="12" y="9"/>
                      <a:pt x="12" y="12"/>
                    </a:cubicBezTo>
                    <a:cubicBezTo>
                      <a:pt x="8" y="12"/>
                      <a:pt x="5" y="10"/>
                      <a:pt x="1" y="10"/>
                    </a:cubicBezTo>
                    <a:cubicBezTo>
                      <a:pt x="0" y="0"/>
                      <a:pt x="8" y="3"/>
                      <a:pt x="13" y="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9" name="iśľiḑè">
                <a:extLst>
                  <a:ext uri="{FF2B5EF4-FFF2-40B4-BE49-F238E27FC236}">
                    <a16:creationId xmlns:a16="http://schemas.microsoft.com/office/drawing/2014/main" id="{F59D826F-5BB1-4764-84D6-224382E98ADE}"/>
                  </a:ext>
                </a:extLst>
              </p:cNvPr>
              <p:cNvSpPr/>
              <p:nvPr/>
            </p:nvSpPr>
            <p:spPr bwMode="auto">
              <a:xfrm>
                <a:off x="1196975" y="2390775"/>
                <a:ext cx="123825" cy="111125"/>
              </a:xfrm>
              <a:custGeom>
                <a:avLst/>
                <a:gdLst>
                  <a:gd name="T0" fmla="*/ 39 w 39"/>
                  <a:gd name="T1" fmla="*/ 14 h 35"/>
                  <a:gd name="T2" fmla="*/ 30 w 39"/>
                  <a:gd name="T3" fmla="*/ 14 h 35"/>
                  <a:gd name="T4" fmla="*/ 21 w 39"/>
                  <a:gd name="T5" fmla="*/ 24 h 35"/>
                  <a:gd name="T6" fmla="*/ 30 w 39"/>
                  <a:gd name="T7" fmla="*/ 20 h 35"/>
                  <a:gd name="T8" fmla="*/ 39 w 39"/>
                  <a:gd name="T9" fmla="*/ 23 h 35"/>
                  <a:gd name="T10" fmla="*/ 11 w 39"/>
                  <a:gd name="T11" fmla="*/ 27 h 35"/>
                  <a:gd name="T12" fmla="*/ 26 w 39"/>
                  <a:gd name="T13" fmla="*/ 2 h 35"/>
                  <a:gd name="T14" fmla="*/ 39 w 39"/>
                  <a:gd name="T15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35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25" y="3"/>
                      <a:pt x="12" y="17"/>
                      <a:pt x="21" y="24"/>
                    </a:cubicBezTo>
                    <a:cubicBezTo>
                      <a:pt x="26" y="25"/>
                      <a:pt x="28" y="22"/>
                      <a:pt x="30" y="20"/>
                    </a:cubicBezTo>
                    <a:cubicBezTo>
                      <a:pt x="33" y="22"/>
                      <a:pt x="37" y="21"/>
                      <a:pt x="39" y="23"/>
                    </a:cubicBezTo>
                    <a:cubicBezTo>
                      <a:pt x="35" y="33"/>
                      <a:pt x="19" y="35"/>
                      <a:pt x="11" y="27"/>
                    </a:cubicBezTo>
                    <a:cubicBezTo>
                      <a:pt x="0" y="18"/>
                      <a:pt x="9" y="0"/>
                      <a:pt x="26" y="2"/>
                    </a:cubicBezTo>
                    <a:cubicBezTo>
                      <a:pt x="33" y="3"/>
                      <a:pt x="39" y="6"/>
                      <a:pt x="39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0" name="ïṥḷíḑè">
                <a:extLst>
                  <a:ext uri="{FF2B5EF4-FFF2-40B4-BE49-F238E27FC236}">
                    <a16:creationId xmlns:a16="http://schemas.microsoft.com/office/drawing/2014/main" id="{34B192C3-7A79-406E-814A-F7BC93054229}"/>
                  </a:ext>
                </a:extLst>
              </p:cNvPr>
              <p:cNvSpPr/>
              <p:nvPr/>
            </p:nvSpPr>
            <p:spPr bwMode="auto">
              <a:xfrm>
                <a:off x="1333500" y="2413000"/>
                <a:ext cx="53975" cy="95250"/>
              </a:xfrm>
              <a:custGeom>
                <a:avLst/>
                <a:gdLst>
                  <a:gd name="T0" fmla="*/ 7 w 17"/>
                  <a:gd name="T1" fmla="*/ 0 h 30"/>
                  <a:gd name="T2" fmla="*/ 17 w 17"/>
                  <a:gd name="T3" fmla="*/ 2 h 30"/>
                  <a:gd name="T4" fmla="*/ 11 w 17"/>
                  <a:gd name="T5" fmla="*/ 30 h 30"/>
                  <a:gd name="T6" fmla="*/ 0 w 17"/>
                  <a:gd name="T7" fmla="*/ 27 h 30"/>
                  <a:gd name="T8" fmla="*/ 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7" y="0"/>
                    </a:moveTo>
                    <a:cubicBezTo>
                      <a:pt x="10" y="1"/>
                      <a:pt x="14" y="1"/>
                      <a:pt x="17" y="2"/>
                    </a:cubicBezTo>
                    <a:cubicBezTo>
                      <a:pt x="15" y="11"/>
                      <a:pt x="13" y="21"/>
                      <a:pt x="11" y="30"/>
                    </a:cubicBezTo>
                    <a:cubicBezTo>
                      <a:pt x="7" y="29"/>
                      <a:pt x="4" y="28"/>
                      <a:pt x="0" y="27"/>
                    </a:cubicBezTo>
                    <a:cubicBezTo>
                      <a:pt x="2" y="18"/>
                      <a:pt x="4" y="8"/>
                      <a:pt x="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1" name="íṥliḑê">
                <a:extLst>
                  <a:ext uri="{FF2B5EF4-FFF2-40B4-BE49-F238E27FC236}">
                    <a16:creationId xmlns:a16="http://schemas.microsoft.com/office/drawing/2014/main" id="{0B35A237-EE57-44DE-A0C2-0FD6B438BED5}"/>
                  </a:ext>
                </a:extLst>
              </p:cNvPr>
              <p:cNvSpPr/>
              <p:nvPr/>
            </p:nvSpPr>
            <p:spPr bwMode="auto">
              <a:xfrm>
                <a:off x="817563" y="2422525"/>
                <a:ext cx="136525" cy="117475"/>
              </a:xfrm>
              <a:custGeom>
                <a:avLst/>
                <a:gdLst>
                  <a:gd name="T0" fmla="*/ 22 w 43"/>
                  <a:gd name="T1" fmla="*/ 2 h 37"/>
                  <a:gd name="T2" fmla="*/ 39 w 43"/>
                  <a:gd name="T3" fmla="*/ 22 h 37"/>
                  <a:gd name="T4" fmla="*/ 8 w 43"/>
                  <a:gd name="T5" fmla="*/ 11 h 37"/>
                  <a:gd name="T6" fmla="*/ 22 w 43"/>
                  <a:gd name="T7" fmla="*/ 2 h 37"/>
                  <a:gd name="T8" fmla="*/ 24 w 43"/>
                  <a:gd name="T9" fmla="*/ 23 h 37"/>
                  <a:gd name="T10" fmla="*/ 26 w 43"/>
                  <a:gd name="T11" fmla="*/ 10 h 37"/>
                  <a:gd name="T12" fmla="*/ 24 w 43"/>
                  <a:gd name="T13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7">
                    <a:moveTo>
                      <a:pt x="22" y="2"/>
                    </a:moveTo>
                    <a:cubicBezTo>
                      <a:pt x="33" y="0"/>
                      <a:pt x="43" y="9"/>
                      <a:pt x="39" y="22"/>
                    </a:cubicBezTo>
                    <a:cubicBezTo>
                      <a:pt x="33" y="37"/>
                      <a:pt x="0" y="34"/>
                      <a:pt x="8" y="11"/>
                    </a:cubicBezTo>
                    <a:cubicBezTo>
                      <a:pt x="9" y="7"/>
                      <a:pt x="15" y="3"/>
                      <a:pt x="22" y="2"/>
                    </a:cubicBezTo>
                    <a:close/>
                    <a:moveTo>
                      <a:pt x="24" y="23"/>
                    </a:moveTo>
                    <a:cubicBezTo>
                      <a:pt x="31" y="23"/>
                      <a:pt x="29" y="15"/>
                      <a:pt x="26" y="10"/>
                    </a:cubicBezTo>
                    <a:cubicBezTo>
                      <a:pt x="16" y="5"/>
                      <a:pt x="16" y="24"/>
                      <a:pt x="24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2" name="ïśḷiḍé">
                <a:extLst>
                  <a:ext uri="{FF2B5EF4-FFF2-40B4-BE49-F238E27FC236}">
                    <a16:creationId xmlns:a16="http://schemas.microsoft.com/office/drawing/2014/main" id="{844F327D-B047-4838-B77D-9708959812C9}"/>
                  </a:ext>
                </a:extLst>
              </p:cNvPr>
              <p:cNvSpPr/>
              <p:nvPr/>
            </p:nvSpPr>
            <p:spPr bwMode="auto">
              <a:xfrm>
                <a:off x="1358900" y="2409825"/>
                <a:ext cx="158750" cy="149225"/>
              </a:xfrm>
              <a:custGeom>
                <a:avLst/>
                <a:gdLst>
                  <a:gd name="T0" fmla="*/ 42 w 50"/>
                  <a:gd name="T1" fmla="*/ 29 h 47"/>
                  <a:gd name="T2" fmla="*/ 22 w 50"/>
                  <a:gd name="T3" fmla="*/ 23 h 47"/>
                  <a:gd name="T4" fmla="*/ 24 w 50"/>
                  <a:gd name="T5" fmla="*/ 30 h 47"/>
                  <a:gd name="T6" fmla="*/ 40 w 50"/>
                  <a:gd name="T7" fmla="*/ 33 h 47"/>
                  <a:gd name="T8" fmla="*/ 14 w 50"/>
                  <a:gd name="T9" fmla="*/ 11 h 47"/>
                  <a:gd name="T10" fmla="*/ 42 w 50"/>
                  <a:gd name="T11" fmla="*/ 29 h 47"/>
                  <a:gd name="T12" fmla="*/ 23 w 50"/>
                  <a:gd name="T13" fmla="*/ 18 h 47"/>
                  <a:gd name="T14" fmla="*/ 33 w 50"/>
                  <a:gd name="T15" fmla="*/ 20 h 47"/>
                  <a:gd name="T16" fmla="*/ 23 w 50"/>
                  <a:gd name="T17" fmla="*/ 1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47">
                    <a:moveTo>
                      <a:pt x="42" y="29"/>
                    </a:moveTo>
                    <a:cubicBezTo>
                      <a:pt x="35" y="27"/>
                      <a:pt x="28" y="25"/>
                      <a:pt x="22" y="23"/>
                    </a:cubicBezTo>
                    <a:cubicBezTo>
                      <a:pt x="20" y="26"/>
                      <a:pt x="23" y="29"/>
                      <a:pt x="24" y="30"/>
                    </a:cubicBezTo>
                    <a:cubicBezTo>
                      <a:pt x="31" y="28"/>
                      <a:pt x="35" y="30"/>
                      <a:pt x="40" y="33"/>
                    </a:cubicBezTo>
                    <a:cubicBezTo>
                      <a:pt x="25" y="47"/>
                      <a:pt x="0" y="26"/>
                      <a:pt x="14" y="11"/>
                    </a:cubicBezTo>
                    <a:cubicBezTo>
                      <a:pt x="24" y="0"/>
                      <a:pt x="50" y="11"/>
                      <a:pt x="42" y="29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30" y="21"/>
                      <a:pt x="33" y="20"/>
                    </a:cubicBezTo>
                    <a:cubicBezTo>
                      <a:pt x="34" y="14"/>
                      <a:pt x="24" y="12"/>
                      <a:pt x="23" y="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3" name="îSḷiďè">
                <a:extLst>
                  <a:ext uri="{FF2B5EF4-FFF2-40B4-BE49-F238E27FC236}">
                    <a16:creationId xmlns:a16="http://schemas.microsoft.com/office/drawing/2014/main" id="{AF74DA80-0247-46F8-B71B-CCB5FFE724BB}"/>
                  </a:ext>
                </a:extLst>
              </p:cNvPr>
              <p:cNvSpPr/>
              <p:nvPr/>
            </p:nvSpPr>
            <p:spPr bwMode="auto">
              <a:xfrm>
                <a:off x="1498600" y="2460625"/>
                <a:ext cx="136525" cy="117475"/>
              </a:xfrm>
              <a:custGeom>
                <a:avLst/>
                <a:gdLst>
                  <a:gd name="T0" fmla="*/ 11 w 43"/>
                  <a:gd name="T1" fmla="*/ 0 h 37"/>
                  <a:gd name="T2" fmla="*/ 20 w 43"/>
                  <a:gd name="T3" fmla="*/ 4 h 37"/>
                  <a:gd name="T4" fmla="*/ 19 w 43"/>
                  <a:gd name="T5" fmla="*/ 8 h 37"/>
                  <a:gd name="T6" fmla="*/ 27 w 43"/>
                  <a:gd name="T7" fmla="*/ 7 h 37"/>
                  <a:gd name="T8" fmla="*/ 27 w 43"/>
                  <a:gd name="T9" fmla="*/ 37 h 37"/>
                  <a:gd name="T10" fmla="*/ 17 w 43"/>
                  <a:gd name="T11" fmla="*/ 34 h 37"/>
                  <a:gd name="T12" fmla="*/ 20 w 43"/>
                  <a:gd name="T13" fmla="*/ 13 h 37"/>
                  <a:gd name="T14" fmla="*/ 10 w 43"/>
                  <a:gd name="T15" fmla="*/ 30 h 37"/>
                  <a:gd name="T16" fmla="*/ 0 w 43"/>
                  <a:gd name="T17" fmla="*/ 26 h 37"/>
                  <a:gd name="T18" fmla="*/ 11 w 43"/>
                  <a:gd name="T1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37">
                    <a:moveTo>
                      <a:pt x="11" y="0"/>
                    </a:moveTo>
                    <a:cubicBezTo>
                      <a:pt x="14" y="1"/>
                      <a:pt x="17" y="3"/>
                      <a:pt x="20" y="4"/>
                    </a:cubicBezTo>
                    <a:cubicBezTo>
                      <a:pt x="20" y="6"/>
                      <a:pt x="19" y="6"/>
                      <a:pt x="19" y="8"/>
                    </a:cubicBezTo>
                    <a:cubicBezTo>
                      <a:pt x="22" y="7"/>
                      <a:pt x="23" y="6"/>
                      <a:pt x="27" y="7"/>
                    </a:cubicBezTo>
                    <a:cubicBezTo>
                      <a:pt x="43" y="9"/>
                      <a:pt x="30" y="29"/>
                      <a:pt x="27" y="37"/>
                    </a:cubicBezTo>
                    <a:cubicBezTo>
                      <a:pt x="23" y="37"/>
                      <a:pt x="20" y="35"/>
                      <a:pt x="17" y="34"/>
                    </a:cubicBezTo>
                    <a:cubicBezTo>
                      <a:pt x="17" y="28"/>
                      <a:pt x="28" y="14"/>
                      <a:pt x="20" y="13"/>
                    </a:cubicBezTo>
                    <a:cubicBezTo>
                      <a:pt x="14" y="12"/>
                      <a:pt x="13" y="25"/>
                      <a:pt x="10" y="30"/>
                    </a:cubicBezTo>
                    <a:cubicBezTo>
                      <a:pt x="5" y="30"/>
                      <a:pt x="4" y="27"/>
                      <a:pt x="0" y="26"/>
                    </a:cubicBezTo>
                    <a:cubicBezTo>
                      <a:pt x="3" y="17"/>
                      <a:pt x="7" y="9"/>
                      <a:pt x="11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4" name="íṧ1iďê">
                <a:extLst>
                  <a:ext uri="{FF2B5EF4-FFF2-40B4-BE49-F238E27FC236}">
                    <a16:creationId xmlns:a16="http://schemas.microsoft.com/office/drawing/2014/main" id="{E8CE92C1-C65F-4719-8D4D-294939DB487A}"/>
                  </a:ext>
                </a:extLst>
              </p:cNvPr>
              <p:cNvSpPr/>
              <p:nvPr/>
            </p:nvSpPr>
            <p:spPr bwMode="auto">
              <a:xfrm>
                <a:off x="665163" y="2473325"/>
                <a:ext cx="127000" cy="149225"/>
              </a:xfrm>
              <a:custGeom>
                <a:avLst/>
                <a:gdLst>
                  <a:gd name="T0" fmla="*/ 30 w 40"/>
                  <a:gd name="T1" fmla="*/ 0 h 47"/>
                  <a:gd name="T2" fmla="*/ 19 w 40"/>
                  <a:gd name="T3" fmla="*/ 47 h 47"/>
                  <a:gd name="T4" fmla="*/ 14 w 40"/>
                  <a:gd name="T5" fmla="*/ 41 h 47"/>
                  <a:gd name="T6" fmla="*/ 0 w 40"/>
                  <a:gd name="T7" fmla="*/ 13 h 47"/>
                  <a:gd name="T8" fmla="*/ 10 w 40"/>
                  <a:gd name="T9" fmla="*/ 9 h 47"/>
                  <a:gd name="T10" fmla="*/ 23 w 40"/>
                  <a:gd name="T11" fmla="*/ 22 h 47"/>
                  <a:gd name="T12" fmla="*/ 21 w 40"/>
                  <a:gd name="T13" fmla="*/ 4 h 47"/>
                  <a:gd name="T14" fmla="*/ 30 w 40"/>
                  <a:gd name="T1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47">
                    <a:moveTo>
                      <a:pt x="30" y="0"/>
                    </a:moveTo>
                    <a:cubicBezTo>
                      <a:pt x="30" y="18"/>
                      <a:pt x="40" y="46"/>
                      <a:pt x="19" y="47"/>
                    </a:cubicBezTo>
                    <a:cubicBezTo>
                      <a:pt x="16" y="46"/>
                      <a:pt x="16" y="43"/>
                      <a:pt x="14" y="41"/>
                    </a:cubicBezTo>
                    <a:cubicBezTo>
                      <a:pt x="36" y="36"/>
                      <a:pt x="3" y="21"/>
                      <a:pt x="0" y="13"/>
                    </a:cubicBezTo>
                    <a:cubicBezTo>
                      <a:pt x="4" y="12"/>
                      <a:pt x="7" y="10"/>
                      <a:pt x="10" y="9"/>
                    </a:cubicBezTo>
                    <a:cubicBezTo>
                      <a:pt x="15" y="12"/>
                      <a:pt x="18" y="18"/>
                      <a:pt x="23" y="22"/>
                    </a:cubicBezTo>
                    <a:cubicBezTo>
                      <a:pt x="23" y="15"/>
                      <a:pt x="21" y="10"/>
                      <a:pt x="21" y="4"/>
                    </a:cubicBezTo>
                    <a:cubicBezTo>
                      <a:pt x="24" y="3"/>
                      <a:pt x="27" y="1"/>
                      <a:pt x="30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5" name="îṣľîḍé">
                <a:extLst>
                  <a:ext uri="{FF2B5EF4-FFF2-40B4-BE49-F238E27FC236}">
                    <a16:creationId xmlns:a16="http://schemas.microsoft.com/office/drawing/2014/main" id="{C7565D4B-94B0-4479-A25F-34027473E8D8}"/>
                  </a:ext>
                </a:extLst>
              </p:cNvPr>
              <p:cNvSpPr/>
              <p:nvPr/>
            </p:nvSpPr>
            <p:spPr bwMode="auto">
              <a:xfrm>
                <a:off x="595313" y="2508250"/>
                <a:ext cx="104775" cy="114300"/>
              </a:xfrm>
              <a:custGeom>
                <a:avLst/>
                <a:gdLst>
                  <a:gd name="T0" fmla="*/ 7 w 33"/>
                  <a:gd name="T1" fmla="*/ 0 h 36"/>
                  <a:gd name="T2" fmla="*/ 13 w 33"/>
                  <a:gd name="T3" fmla="*/ 8 h 36"/>
                  <a:gd name="T4" fmla="*/ 19 w 33"/>
                  <a:gd name="T5" fmla="*/ 5 h 36"/>
                  <a:gd name="T6" fmla="*/ 22 w 33"/>
                  <a:gd name="T7" fmla="*/ 13 h 36"/>
                  <a:gd name="T8" fmla="*/ 18 w 33"/>
                  <a:gd name="T9" fmla="*/ 15 h 36"/>
                  <a:gd name="T10" fmla="*/ 24 w 33"/>
                  <a:gd name="T11" fmla="*/ 25 h 36"/>
                  <a:gd name="T12" fmla="*/ 29 w 33"/>
                  <a:gd name="T13" fmla="*/ 23 h 36"/>
                  <a:gd name="T14" fmla="*/ 33 w 33"/>
                  <a:gd name="T15" fmla="*/ 29 h 36"/>
                  <a:gd name="T16" fmla="*/ 18 w 33"/>
                  <a:gd name="T17" fmla="*/ 35 h 36"/>
                  <a:gd name="T18" fmla="*/ 9 w 33"/>
                  <a:gd name="T19" fmla="*/ 21 h 36"/>
                  <a:gd name="T20" fmla="*/ 4 w 33"/>
                  <a:gd name="T21" fmla="*/ 22 h 36"/>
                  <a:gd name="T22" fmla="*/ 1 w 33"/>
                  <a:gd name="T23" fmla="*/ 17 h 36"/>
                  <a:gd name="T24" fmla="*/ 4 w 33"/>
                  <a:gd name="T25" fmla="*/ 13 h 36"/>
                  <a:gd name="T26" fmla="*/ 2 w 33"/>
                  <a:gd name="T27" fmla="*/ 9 h 36"/>
                  <a:gd name="T28" fmla="*/ 7 w 33"/>
                  <a:gd name="T2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" h="36">
                    <a:moveTo>
                      <a:pt x="7" y="0"/>
                    </a:moveTo>
                    <a:cubicBezTo>
                      <a:pt x="11" y="1"/>
                      <a:pt x="11" y="5"/>
                      <a:pt x="13" y="8"/>
                    </a:cubicBezTo>
                    <a:cubicBezTo>
                      <a:pt x="16" y="8"/>
                      <a:pt x="17" y="6"/>
                      <a:pt x="19" y="5"/>
                    </a:cubicBezTo>
                    <a:cubicBezTo>
                      <a:pt x="20" y="9"/>
                      <a:pt x="22" y="9"/>
                      <a:pt x="22" y="13"/>
                    </a:cubicBezTo>
                    <a:cubicBezTo>
                      <a:pt x="20" y="13"/>
                      <a:pt x="20" y="15"/>
                      <a:pt x="18" y="15"/>
                    </a:cubicBezTo>
                    <a:cubicBezTo>
                      <a:pt x="19" y="19"/>
                      <a:pt x="21" y="22"/>
                      <a:pt x="24" y="25"/>
                    </a:cubicBezTo>
                    <a:cubicBezTo>
                      <a:pt x="27" y="26"/>
                      <a:pt x="27" y="23"/>
                      <a:pt x="29" y="23"/>
                    </a:cubicBezTo>
                    <a:cubicBezTo>
                      <a:pt x="30" y="26"/>
                      <a:pt x="32" y="27"/>
                      <a:pt x="33" y="29"/>
                    </a:cubicBezTo>
                    <a:cubicBezTo>
                      <a:pt x="29" y="32"/>
                      <a:pt x="26" y="36"/>
                      <a:pt x="18" y="35"/>
                    </a:cubicBezTo>
                    <a:cubicBezTo>
                      <a:pt x="14" y="31"/>
                      <a:pt x="11" y="26"/>
                      <a:pt x="9" y="21"/>
                    </a:cubicBezTo>
                    <a:cubicBezTo>
                      <a:pt x="6" y="20"/>
                      <a:pt x="7" y="23"/>
                      <a:pt x="4" y="22"/>
                    </a:cubicBezTo>
                    <a:cubicBezTo>
                      <a:pt x="4" y="20"/>
                      <a:pt x="2" y="18"/>
                      <a:pt x="1" y="17"/>
                    </a:cubicBezTo>
                    <a:cubicBezTo>
                      <a:pt x="0" y="14"/>
                      <a:pt x="3" y="15"/>
                      <a:pt x="4" y="13"/>
                    </a:cubicBezTo>
                    <a:cubicBezTo>
                      <a:pt x="4" y="11"/>
                      <a:pt x="1" y="11"/>
                      <a:pt x="2" y="9"/>
                    </a:cubicBezTo>
                    <a:cubicBezTo>
                      <a:pt x="4" y="6"/>
                      <a:pt x="6" y="3"/>
                      <a:pt x="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6" name="íśḻiḋé">
                <a:extLst>
                  <a:ext uri="{FF2B5EF4-FFF2-40B4-BE49-F238E27FC236}">
                    <a16:creationId xmlns:a16="http://schemas.microsoft.com/office/drawing/2014/main" id="{76797BFF-9CDE-414D-95AF-0E0429ADF3C4}"/>
                  </a:ext>
                </a:extLst>
              </p:cNvPr>
              <p:cNvSpPr/>
              <p:nvPr/>
            </p:nvSpPr>
            <p:spPr bwMode="auto">
              <a:xfrm>
                <a:off x="1600200" y="2505075"/>
                <a:ext cx="122238" cy="139700"/>
              </a:xfrm>
              <a:custGeom>
                <a:avLst/>
                <a:gdLst>
                  <a:gd name="T0" fmla="*/ 36 w 39"/>
                  <a:gd name="T1" fmla="*/ 25 h 44"/>
                  <a:gd name="T2" fmla="*/ 27 w 39"/>
                  <a:gd name="T3" fmla="*/ 22 h 44"/>
                  <a:gd name="T4" fmla="*/ 17 w 39"/>
                  <a:gd name="T5" fmla="*/ 29 h 44"/>
                  <a:gd name="T6" fmla="*/ 31 w 39"/>
                  <a:gd name="T7" fmla="*/ 33 h 44"/>
                  <a:gd name="T8" fmla="*/ 3 w 39"/>
                  <a:gd name="T9" fmla="*/ 23 h 44"/>
                  <a:gd name="T10" fmla="*/ 36 w 39"/>
                  <a:gd name="T11" fmla="*/ 25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4">
                    <a:moveTo>
                      <a:pt x="36" y="25"/>
                    </a:moveTo>
                    <a:cubicBezTo>
                      <a:pt x="32" y="25"/>
                      <a:pt x="30" y="23"/>
                      <a:pt x="27" y="22"/>
                    </a:cubicBezTo>
                    <a:cubicBezTo>
                      <a:pt x="26" y="7"/>
                      <a:pt x="6" y="22"/>
                      <a:pt x="17" y="29"/>
                    </a:cubicBezTo>
                    <a:cubicBezTo>
                      <a:pt x="25" y="27"/>
                      <a:pt x="26" y="29"/>
                      <a:pt x="31" y="33"/>
                    </a:cubicBezTo>
                    <a:cubicBezTo>
                      <a:pt x="22" y="44"/>
                      <a:pt x="4" y="33"/>
                      <a:pt x="3" y="23"/>
                    </a:cubicBezTo>
                    <a:cubicBezTo>
                      <a:pt x="0" y="0"/>
                      <a:pt x="39" y="3"/>
                      <a:pt x="36" y="2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7" name="iṩļiḋe">
                <a:extLst>
                  <a:ext uri="{FF2B5EF4-FFF2-40B4-BE49-F238E27FC236}">
                    <a16:creationId xmlns:a16="http://schemas.microsoft.com/office/drawing/2014/main" id="{579C5ABE-1582-4091-9C71-403453275478}"/>
                  </a:ext>
                </a:extLst>
              </p:cNvPr>
              <p:cNvSpPr/>
              <p:nvPr/>
            </p:nvSpPr>
            <p:spPr bwMode="auto">
              <a:xfrm>
                <a:off x="257175" y="2524125"/>
                <a:ext cx="1808163" cy="1809750"/>
              </a:xfrm>
              <a:custGeom>
                <a:avLst/>
                <a:gdLst>
                  <a:gd name="T0" fmla="*/ 276 w 571"/>
                  <a:gd name="T1" fmla="*/ 4 h 571"/>
                  <a:gd name="T2" fmla="*/ 480 w 571"/>
                  <a:gd name="T3" fmla="*/ 82 h 571"/>
                  <a:gd name="T4" fmla="*/ 567 w 571"/>
                  <a:gd name="T5" fmla="*/ 277 h 571"/>
                  <a:gd name="T6" fmla="*/ 489 w 571"/>
                  <a:gd name="T7" fmla="*/ 480 h 571"/>
                  <a:gd name="T8" fmla="*/ 295 w 571"/>
                  <a:gd name="T9" fmla="*/ 568 h 571"/>
                  <a:gd name="T10" fmla="*/ 90 w 571"/>
                  <a:gd name="T11" fmla="*/ 491 h 571"/>
                  <a:gd name="T12" fmla="*/ 3 w 571"/>
                  <a:gd name="T13" fmla="*/ 296 h 571"/>
                  <a:gd name="T14" fmla="*/ 81 w 571"/>
                  <a:gd name="T15" fmla="*/ 92 h 571"/>
                  <a:gd name="T16" fmla="*/ 214 w 571"/>
                  <a:gd name="T17" fmla="*/ 14 h 571"/>
                  <a:gd name="T18" fmla="*/ 276 w 571"/>
                  <a:gd name="T19" fmla="*/ 4 h 571"/>
                  <a:gd name="T20" fmla="*/ 90 w 571"/>
                  <a:gd name="T21" fmla="*/ 96 h 571"/>
                  <a:gd name="T22" fmla="*/ 12 w 571"/>
                  <a:gd name="T23" fmla="*/ 291 h 571"/>
                  <a:gd name="T24" fmla="*/ 94 w 571"/>
                  <a:gd name="T25" fmla="*/ 481 h 571"/>
                  <a:gd name="T26" fmla="*/ 289 w 571"/>
                  <a:gd name="T27" fmla="*/ 559 h 571"/>
                  <a:gd name="T28" fmla="*/ 480 w 571"/>
                  <a:gd name="T29" fmla="*/ 477 h 571"/>
                  <a:gd name="T30" fmla="*/ 558 w 571"/>
                  <a:gd name="T31" fmla="*/ 283 h 571"/>
                  <a:gd name="T32" fmla="*/ 477 w 571"/>
                  <a:gd name="T33" fmla="*/ 92 h 571"/>
                  <a:gd name="T34" fmla="*/ 282 w 571"/>
                  <a:gd name="T35" fmla="*/ 14 h 571"/>
                  <a:gd name="T36" fmla="*/ 90 w 571"/>
                  <a:gd name="T37" fmla="*/ 96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71" h="571">
                    <a:moveTo>
                      <a:pt x="276" y="4"/>
                    </a:moveTo>
                    <a:cubicBezTo>
                      <a:pt x="363" y="0"/>
                      <a:pt x="435" y="39"/>
                      <a:pt x="480" y="82"/>
                    </a:cubicBezTo>
                    <a:cubicBezTo>
                      <a:pt x="527" y="126"/>
                      <a:pt x="563" y="190"/>
                      <a:pt x="567" y="277"/>
                    </a:cubicBezTo>
                    <a:cubicBezTo>
                      <a:pt x="571" y="366"/>
                      <a:pt x="533" y="436"/>
                      <a:pt x="489" y="480"/>
                    </a:cubicBezTo>
                    <a:cubicBezTo>
                      <a:pt x="443" y="527"/>
                      <a:pt x="381" y="566"/>
                      <a:pt x="295" y="568"/>
                    </a:cubicBezTo>
                    <a:cubicBezTo>
                      <a:pt x="204" y="571"/>
                      <a:pt x="139" y="536"/>
                      <a:pt x="90" y="491"/>
                    </a:cubicBezTo>
                    <a:cubicBezTo>
                      <a:pt x="44" y="448"/>
                      <a:pt x="5" y="381"/>
                      <a:pt x="3" y="296"/>
                    </a:cubicBezTo>
                    <a:cubicBezTo>
                      <a:pt x="0" y="202"/>
                      <a:pt x="36" y="139"/>
                      <a:pt x="81" y="92"/>
                    </a:cubicBezTo>
                    <a:cubicBezTo>
                      <a:pt x="114" y="56"/>
                      <a:pt x="158" y="28"/>
                      <a:pt x="214" y="14"/>
                    </a:cubicBezTo>
                    <a:cubicBezTo>
                      <a:pt x="233" y="8"/>
                      <a:pt x="254" y="5"/>
                      <a:pt x="276" y="4"/>
                    </a:cubicBezTo>
                    <a:close/>
                    <a:moveTo>
                      <a:pt x="90" y="96"/>
                    </a:moveTo>
                    <a:cubicBezTo>
                      <a:pt x="45" y="141"/>
                      <a:pt x="12" y="204"/>
                      <a:pt x="12" y="291"/>
                    </a:cubicBezTo>
                    <a:cubicBezTo>
                      <a:pt x="12" y="376"/>
                      <a:pt x="52" y="439"/>
                      <a:pt x="94" y="481"/>
                    </a:cubicBezTo>
                    <a:cubicBezTo>
                      <a:pt x="140" y="527"/>
                      <a:pt x="204" y="559"/>
                      <a:pt x="289" y="559"/>
                    </a:cubicBezTo>
                    <a:cubicBezTo>
                      <a:pt x="371" y="559"/>
                      <a:pt x="436" y="522"/>
                      <a:pt x="480" y="477"/>
                    </a:cubicBezTo>
                    <a:cubicBezTo>
                      <a:pt x="522" y="434"/>
                      <a:pt x="560" y="368"/>
                      <a:pt x="558" y="283"/>
                    </a:cubicBezTo>
                    <a:cubicBezTo>
                      <a:pt x="556" y="198"/>
                      <a:pt x="521" y="136"/>
                      <a:pt x="477" y="92"/>
                    </a:cubicBezTo>
                    <a:cubicBezTo>
                      <a:pt x="434" y="49"/>
                      <a:pt x="366" y="11"/>
                      <a:pt x="282" y="14"/>
                    </a:cubicBezTo>
                    <a:cubicBezTo>
                      <a:pt x="194" y="16"/>
                      <a:pt x="134" y="52"/>
                      <a:pt x="90" y="9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8" name="ïşḷîḍé">
                <a:extLst>
                  <a:ext uri="{FF2B5EF4-FFF2-40B4-BE49-F238E27FC236}">
                    <a16:creationId xmlns:a16="http://schemas.microsoft.com/office/drawing/2014/main" id="{2E2AC9BD-E2B1-4F2F-9E74-ED54A9FDB336}"/>
                  </a:ext>
                </a:extLst>
              </p:cNvPr>
              <p:cNvSpPr/>
              <p:nvPr/>
            </p:nvSpPr>
            <p:spPr bwMode="auto">
              <a:xfrm>
                <a:off x="531813" y="2536825"/>
                <a:ext cx="38100" cy="47625"/>
              </a:xfrm>
              <a:custGeom>
                <a:avLst/>
                <a:gdLst>
                  <a:gd name="T0" fmla="*/ 12 w 12"/>
                  <a:gd name="T1" fmla="*/ 8 h 15"/>
                  <a:gd name="T2" fmla="*/ 5 w 12"/>
                  <a:gd name="T3" fmla="*/ 15 h 15"/>
                  <a:gd name="T4" fmla="*/ 0 w 12"/>
                  <a:gd name="T5" fmla="*/ 8 h 15"/>
                  <a:gd name="T6" fmla="*/ 12 w 12"/>
                  <a:gd name="T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5">
                    <a:moveTo>
                      <a:pt x="12" y="8"/>
                    </a:moveTo>
                    <a:cubicBezTo>
                      <a:pt x="11" y="11"/>
                      <a:pt x="7" y="12"/>
                      <a:pt x="5" y="15"/>
                    </a:cubicBezTo>
                    <a:cubicBezTo>
                      <a:pt x="2" y="13"/>
                      <a:pt x="1" y="11"/>
                      <a:pt x="0" y="8"/>
                    </a:cubicBezTo>
                    <a:cubicBezTo>
                      <a:pt x="4" y="5"/>
                      <a:pt x="10" y="0"/>
                      <a:pt x="12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69" name="îšļídê">
                <a:extLst>
                  <a:ext uri="{FF2B5EF4-FFF2-40B4-BE49-F238E27FC236}">
                    <a16:creationId xmlns:a16="http://schemas.microsoft.com/office/drawing/2014/main" id="{C039DC4A-F4AC-4CAC-8A96-C321FE7DA279}"/>
                  </a:ext>
                </a:extLst>
              </p:cNvPr>
              <p:cNvSpPr/>
              <p:nvPr/>
            </p:nvSpPr>
            <p:spPr bwMode="auto">
              <a:xfrm>
                <a:off x="550863" y="2571750"/>
                <a:ext cx="79375" cy="92075"/>
              </a:xfrm>
              <a:custGeom>
                <a:avLst/>
                <a:gdLst>
                  <a:gd name="T0" fmla="*/ 25 w 25"/>
                  <a:gd name="T1" fmla="*/ 23 h 29"/>
                  <a:gd name="T2" fmla="*/ 16 w 25"/>
                  <a:gd name="T3" fmla="*/ 29 h 29"/>
                  <a:gd name="T4" fmla="*/ 0 w 25"/>
                  <a:gd name="T5" fmla="*/ 7 h 29"/>
                  <a:gd name="T6" fmla="*/ 8 w 25"/>
                  <a:gd name="T7" fmla="*/ 0 h 29"/>
                  <a:gd name="T8" fmla="*/ 25 w 25"/>
                  <a:gd name="T9" fmla="*/ 2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5" y="23"/>
                    </a:moveTo>
                    <a:cubicBezTo>
                      <a:pt x="22" y="25"/>
                      <a:pt x="19" y="27"/>
                      <a:pt x="16" y="29"/>
                    </a:cubicBezTo>
                    <a:cubicBezTo>
                      <a:pt x="10" y="22"/>
                      <a:pt x="6" y="14"/>
                      <a:pt x="0" y="7"/>
                    </a:cubicBezTo>
                    <a:cubicBezTo>
                      <a:pt x="2" y="4"/>
                      <a:pt x="6" y="3"/>
                      <a:pt x="8" y="0"/>
                    </a:cubicBezTo>
                    <a:cubicBezTo>
                      <a:pt x="15" y="7"/>
                      <a:pt x="19" y="15"/>
                      <a:pt x="25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0" name="iśļîḑe">
                <a:extLst>
                  <a:ext uri="{FF2B5EF4-FFF2-40B4-BE49-F238E27FC236}">
                    <a16:creationId xmlns:a16="http://schemas.microsoft.com/office/drawing/2014/main" id="{AC964896-2B4A-4502-845A-16EDF64033F5}"/>
                  </a:ext>
                </a:extLst>
              </p:cNvPr>
              <p:cNvSpPr/>
              <p:nvPr/>
            </p:nvSpPr>
            <p:spPr bwMode="auto">
              <a:xfrm>
                <a:off x="1693863" y="2578100"/>
                <a:ext cx="117475" cy="123825"/>
              </a:xfrm>
              <a:custGeom>
                <a:avLst/>
                <a:gdLst>
                  <a:gd name="T0" fmla="*/ 32 w 37"/>
                  <a:gd name="T1" fmla="*/ 32 h 39"/>
                  <a:gd name="T2" fmla="*/ 15 w 37"/>
                  <a:gd name="T3" fmla="*/ 19 h 39"/>
                  <a:gd name="T4" fmla="*/ 28 w 37"/>
                  <a:gd name="T5" fmla="*/ 36 h 39"/>
                  <a:gd name="T6" fmla="*/ 4 w 37"/>
                  <a:gd name="T7" fmla="*/ 23 h 39"/>
                  <a:gd name="T8" fmla="*/ 37 w 37"/>
                  <a:gd name="T9" fmla="*/ 20 h 39"/>
                  <a:gd name="T10" fmla="*/ 32 w 37"/>
                  <a:gd name="T11" fmla="*/ 32 h 39"/>
                  <a:gd name="T12" fmla="*/ 19 w 37"/>
                  <a:gd name="T13" fmla="*/ 15 h 39"/>
                  <a:gd name="T14" fmla="*/ 27 w 37"/>
                  <a:gd name="T15" fmla="*/ 21 h 39"/>
                  <a:gd name="T16" fmla="*/ 19 w 37"/>
                  <a:gd name="T17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9">
                    <a:moveTo>
                      <a:pt x="32" y="32"/>
                    </a:moveTo>
                    <a:cubicBezTo>
                      <a:pt x="25" y="29"/>
                      <a:pt x="21" y="23"/>
                      <a:pt x="15" y="19"/>
                    </a:cubicBezTo>
                    <a:cubicBezTo>
                      <a:pt x="10" y="29"/>
                      <a:pt x="29" y="28"/>
                      <a:pt x="28" y="36"/>
                    </a:cubicBezTo>
                    <a:cubicBezTo>
                      <a:pt x="17" y="39"/>
                      <a:pt x="6" y="29"/>
                      <a:pt x="4" y="23"/>
                    </a:cubicBezTo>
                    <a:cubicBezTo>
                      <a:pt x="0" y="0"/>
                      <a:pt x="36" y="0"/>
                      <a:pt x="37" y="20"/>
                    </a:cubicBezTo>
                    <a:cubicBezTo>
                      <a:pt x="37" y="25"/>
                      <a:pt x="35" y="28"/>
                      <a:pt x="32" y="32"/>
                    </a:cubicBezTo>
                    <a:close/>
                    <a:moveTo>
                      <a:pt x="19" y="15"/>
                    </a:moveTo>
                    <a:cubicBezTo>
                      <a:pt x="21" y="17"/>
                      <a:pt x="23" y="20"/>
                      <a:pt x="27" y="21"/>
                    </a:cubicBezTo>
                    <a:cubicBezTo>
                      <a:pt x="31" y="15"/>
                      <a:pt x="21" y="9"/>
                      <a:pt x="19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1" name="î$ḻiḑe">
                <a:extLst>
                  <a:ext uri="{FF2B5EF4-FFF2-40B4-BE49-F238E27FC236}">
                    <a16:creationId xmlns:a16="http://schemas.microsoft.com/office/drawing/2014/main" id="{692E9FB7-2480-4538-8115-1DFF9ABBA4CF}"/>
                  </a:ext>
                </a:extLst>
              </p:cNvPr>
              <p:cNvSpPr/>
              <p:nvPr/>
            </p:nvSpPr>
            <p:spPr bwMode="auto">
              <a:xfrm>
                <a:off x="471488" y="2609850"/>
                <a:ext cx="133350" cy="133350"/>
              </a:xfrm>
              <a:custGeom>
                <a:avLst/>
                <a:gdLst>
                  <a:gd name="T0" fmla="*/ 22 w 42"/>
                  <a:gd name="T1" fmla="*/ 3 h 42"/>
                  <a:gd name="T2" fmla="*/ 16 w 42"/>
                  <a:gd name="T3" fmla="*/ 11 h 42"/>
                  <a:gd name="T4" fmla="*/ 9 w 42"/>
                  <a:gd name="T5" fmla="*/ 16 h 42"/>
                  <a:gd name="T6" fmla="*/ 28 w 42"/>
                  <a:gd name="T7" fmla="*/ 10 h 42"/>
                  <a:gd name="T8" fmla="*/ 9 w 42"/>
                  <a:gd name="T9" fmla="*/ 33 h 42"/>
                  <a:gd name="T10" fmla="*/ 16 w 42"/>
                  <a:gd name="T11" fmla="*/ 26 h 42"/>
                  <a:gd name="T12" fmla="*/ 24 w 42"/>
                  <a:gd name="T13" fmla="*/ 21 h 42"/>
                  <a:gd name="T14" fmla="*/ 9 w 42"/>
                  <a:gd name="T15" fmla="*/ 26 h 42"/>
                  <a:gd name="T16" fmla="*/ 0 w 42"/>
                  <a:gd name="T17" fmla="*/ 17 h 42"/>
                  <a:gd name="T18" fmla="*/ 22 w 42"/>
                  <a:gd name="T19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2" y="3"/>
                    </a:moveTo>
                    <a:cubicBezTo>
                      <a:pt x="23" y="6"/>
                      <a:pt x="17" y="8"/>
                      <a:pt x="16" y="11"/>
                    </a:cubicBezTo>
                    <a:cubicBezTo>
                      <a:pt x="12" y="10"/>
                      <a:pt x="9" y="12"/>
                      <a:pt x="9" y="16"/>
                    </a:cubicBezTo>
                    <a:cubicBezTo>
                      <a:pt x="16" y="17"/>
                      <a:pt x="18" y="7"/>
                      <a:pt x="28" y="10"/>
                    </a:cubicBezTo>
                    <a:cubicBezTo>
                      <a:pt x="42" y="14"/>
                      <a:pt x="24" y="42"/>
                      <a:pt x="9" y="33"/>
                    </a:cubicBezTo>
                    <a:cubicBezTo>
                      <a:pt x="10" y="29"/>
                      <a:pt x="13" y="28"/>
                      <a:pt x="16" y="26"/>
                    </a:cubicBezTo>
                    <a:cubicBezTo>
                      <a:pt x="18" y="26"/>
                      <a:pt x="24" y="26"/>
                      <a:pt x="24" y="21"/>
                    </a:cubicBezTo>
                    <a:cubicBezTo>
                      <a:pt x="20" y="17"/>
                      <a:pt x="15" y="25"/>
                      <a:pt x="9" y="26"/>
                    </a:cubicBezTo>
                    <a:cubicBezTo>
                      <a:pt x="4" y="26"/>
                      <a:pt x="0" y="23"/>
                      <a:pt x="0" y="17"/>
                    </a:cubicBezTo>
                    <a:cubicBezTo>
                      <a:pt x="1" y="9"/>
                      <a:pt x="12" y="0"/>
                      <a:pt x="22" y="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2" name="îṩḷiďé">
                <a:extLst>
                  <a:ext uri="{FF2B5EF4-FFF2-40B4-BE49-F238E27FC236}">
                    <a16:creationId xmlns:a16="http://schemas.microsoft.com/office/drawing/2014/main" id="{4311F079-CB1B-4838-ACCE-FFD4B4154580}"/>
                  </a:ext>
                </a:extLst>
              </p:cNvPr>
              <p:cNvSpPr/>
              <p:nvPr/>
            </p:nvSpPr>
            <p:spPr bwMode="auto">
              <a:xfrm>
                <a:off x="401638" y="2663825"/>
                <a:ext cx="85725" cy="120650"/>
              </a:xfrm>
              <a:custGeom>
                <a:avLst/>
                <a:gdLst>
                  <a:gd name="T0" fmla="*/ 18 w 27"/>
                  <a:gd name="T1" fmla="*/ 11 h 38"/>
                  <a:gd name="T2" fmla="*/ 15 w 27"/>
                  <a:gd name="T3" fmla="*/ 15 h 38"/>
                  <a:gd name="T4" fmla="*/ 27 w 27"/>
                  <a:gd name="T5" fmla="*/ 30 h 38"/>
                  <a:gd name="T6" fmla="*/ 19 w 27"/>
                  <a:gd name="T7" fmla="*/ 38 h 38"/>
                  <a:gd name="T8" fmla="*/ 0 w 27"/>
                  <a:gd name="T9" fmla="*/ 19 h 38"/>
                  <a:gd name="T10" fmla="*/ 9 w 27"/>
                  <a:gd name="T11" fmla="*/ 13 h 38"/>
                  <a:gd name="T12" fmla="*/ 18 w 27"/>
                  <a:gd name="T13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8">
                    <a:moveTo>
                      <a:pt x="18" y="11"/>
                    </a:moveTo>
                    <a:cubicBezTo>
                      <a:pt x="18" y="13"/>
                      <a:pt x="15" y="13"/>
                      <a:pt x="15" y="15"/>
                    </a:cubicBezTo>
                    <a:cubicBezTo>
                      <a:pt x="16" y="23"/>
                      <a:pt x="23" y="25"/>
                      <a:pt x="27" y="30"/>
                    </a:cubicBezTo>
                    <a:cubicBezTo>
                      <a:pt x="25" y="34"/>
                      <a:pt x="22" y="36"/>
                      <a:pt x="19" y="38"/>
                    </a:cubicBezTo>
                    <a:cubicBezTo>
                      <a:pt x="13" y="31"/>
                      <a:pt x="6" y="26"/>
                      <a:pt x="0" y="19"/>
                    </a:cubicBezTo>
                    <a:cubicBezTo>
                      <a:pt x="2" y="16"/>
                      <a:pt x="5" y="10"/>
                      <a:pt x="9" y="13"/>
                    </a:cubicBezTo>
                    <a:cubicBezTo>
                      <a:pt x="6" y="6"/>
                      <a:pt x="18" y="0"/>
                      <a:pt x="18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3" name="ïśľïḋê">
                <a:extLst>
                  <a:ext uri="{FF2B5EF4-FFF2-40B4-BE49-F238E27FC236}">
                    <a16:creationId xmlns:a16="http://schemas.microsoft.com/office/drawing/2014/main" id="{EA042946-FC35-4D95-B31A-99C9F164FF09}"/>
                  </a:ext>
                </a:extLst>
              </p:cNvPr>
              <p:cNvSpPr/>
              <p:nvPr/>
            </p:nvSpPr>
            <p:spPr bwMode="auto">
              <a:xfrm>
                <a:off x="1833563" y="2670175"/>
                <a:ext cx="174625" cy="173038"/>
              </a:xfrm>
              <a:custGeom>
                <a:avLst/>
                <a:gdLst>
                  <a:gd name="T0" fmla="*/ 30 w 55"/>
                  <a:gd name="T1" fmla="*/ 31 h 55"/>
                  <a:gd name="T2" fmla="*/ 29 w 55"/>
                  <a:gd name="T3" fmla="*/ 38 h 55"/>
                  <a:gd name="T4" fmla="*/ 33 w 55"/>
                  <a:gd name="T5" fmla="*/ 38 h 55"/>
                  <a:gd name="T6" fmla="*/ 36 w 55"/>
                  <a:gd name="T7" fmla="*/ 46 h 55"/>
                  <a:gd name="T8" fmla="*/ 29 w 55"/>
                  <a:gd name="T9" fmla="*/ 48 h 55"/>
                  <a:gd name="T10" fmla="*/ 30 w 55"/>
                  <a:gd name="T11" fmla="*/ 54 h 55"/>
                  <a:gd name="T12" fmla="*/ 21 w 55"/>
                  <a:gd name="T13" fmla="*/ 54 h 55"/>
                  <a:gd name="T14" fmla="*/ 20 w 55"/>
                  <a:gd name="T15" fmla="*/ 48 h 55"/>
                  <a:gd name="T16" fmla="*/ 3 w 55"/>
                  <a:gd name="T17" fmla="*/ 32 h 55"/>
                  <a:gd name="T18" fmla="*/ 20 w 55"/>
                  <a:gd name="T19" fmla="*/ 20 h 55"/>
                  <a:gd name="T20" fmla="*/ 24 w 55"/>
                  <a:gd name="T21" fmla="*/ 11 h 55"/>
                  <a:gd name="T22" fmla="*/ 30 w 55"/>
                  <a:gd name="T23" fmla="*/ 31 h 55"/>
                  <a:gd name="T24" fmla="*/ 30 w 55"/>
                  <a:gd name="T25" fmla="*/ 24 h 55"/>
                  <a:gd name="T26" fmla="*/ 36 w 55"/>
                  <a:gd name="T27" fmla="*/ 24 h 55"/>
                  <a:gd name="T28" fmla="*/ 35 w 55"/>
                  <a:gd name="T29" fmla="*/ 19 h 55"/>
                  <a:gd name="T30" fmla="*/ 30 w 55"/>
                  <a:gd name="T31" fmla="*/ 24 h 55"/>
                  <a:gd name="T32" fmla="*/ 19 w 55"/>
                  <a:gd name="T33" fmla="*/ 38 h 55"/>
                  <a:gd name="T34" fmla="*/ 18 w 55"/>
                  <a:gd name="T35" fmla="*/ 27 h 55"/>
                  <a:gd name="T36" fmla="*/ 19 w 55"/>
                  <a:gd name="T37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55">
                    <a:moveTo>
                      <a:pt x="30" y="31"/>
                    </a:moveTo>
                    <a:cubicBezTo>
                      <a:pt x="28" y="32"/>
                      <a:pt x="29" y="36"/>
                      <a:pt x="29" y="38"/>
                    </a:cubicBezTo>
                    <a:cubicBezTo>
                      <a:pt x="30" y="40"/>
                      <a:pt x="32" y="36"/>
                      <a:pt x="33" y="38"/>
                    </a:cubicBezTo>
                    <a:cubicBezTo>
                      <a:pt x="33" y="41"/>
                      <a:pt x="36" y="42"/>
                      <a:pt x="36" y="46"/>
                    </a:cubicBezTo>
                    <a:cubicBezTo>
                      <a:pt x="33" y="46"/>
                      <a:pt x="31" y="47"/>
                      <a:pt x="29" y="48"/>
                    </a:cubicBezTo>
                    <a:cubicBezTo>
                      <a:pt x="30" y="50"/>
                      <a:pt x="29" y="53"/>
                      <a:pt x="30" y="54"/>
                    </a:cubicBezTo>
                    <a:cubicBezTo>
                      <a:pt x="28" y="55"/>
                      <a:pt x="23" y="55"/>
                      <a:pt x="21" y="54"/>
                    </a:cubicBezTo>
                    <a:cubicBezTo>
                      <a:pt x="20" y="53"/>
                      <a:pt x="21" y="49"/>
                      <a:pt x="20" y="48"/>
                    </a:cubicBezTo>
                    <a:cubicBezTo>
                      <a:pt x="16" y="46"/>
                      <a:pt x="4" y="40"/>
                      <a:pt x="3" y="32"/>
                    </a:cubicBezTo>
                    <a:cubicBezTo>
                      <a:pt x="0" y="21"/>
                      <a:pt x="10" y="14"/>
                      <a:pt x="20" y="20"/>
                    </a:cubicBezTo>
                    <a:cubicBezTo>
                      <a:pt x="22" y="16"/>
                      <a:pt x="22" y="13"/>
                      <a:pt x="24" y="11"/>
                    </a:cubicBezTo>
                    <a:cubicBezTo>
                      <a:pt x="41" y="0"/>
                      <a:pt x="55" y="41"/>
                      <a:pt x="30" y="31"/>
                    </a:cubicBezTo>
                    <a:close/>
                    <a:moveTo>
                      <a:pt x="30" y="24"/>
                    </a:moveTo>
                    <a:cubicBezTo>
                      <a:pt x="32" y="24"/>
                      <a:pt x="35" y="25"/>
                      <a:pt x="36" y="24"/>
                    </a:cubicBezTo>
                    <a:cubicBezTo>
                      <a:pt x="36" y="22"/>
                      <a:pt x="36" y="21"/>
                      <a:pt x="35" y="19"/>
                    </a:cubicBezTo>
                    <a:cubicBezTo>
                      <a:pt x="31" y="17"/>
                      <a:pt x="29" y="20"/>
                      <a:pt x="30" y="24"/>
                    </a:cubicBezTo>
                    <a:close/>
                    <a:moveTo>
                      <a:pt x="19" y="38"/>
                    </a:moveTo>
                    <a:cubicBezTo>
                      <a:pt x="19" y="34"/>
                      <a:pt x="20" y="29"/>
                      <a:pt x="18" y="27"/>
                    </a:cubicBezTo>
                    <a:cubicBezTo>
                      <a:pt x="9" y="26"/>
                      <a:pt x="12" y="39"/>
                      <a:pt x="19" y="3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4" name="ïṧ1îďè">
                <a:extLst>
                  <a:ext uri="{FF2B5EF4-FFF2-40B4-BE49-F238E27FC236}">
                    <a16:creationId xmlns:a16="http://schemas.microsoft.com/office/drawing/2014/main" id="{68C6E375-ECF1-42CD-AFAA-F053CEC4E3F7}"/>
                  </a:ext>
                </a:extLst>
              </p:cNvPr>
              <p:cNvSpPr/>
              <p:nvPr/>
            </p:nvSpPr>
            <p:spPr bwMode="auto">
              <a:xfrm>
                <a:off x="331788" y="2736850"/>
                <a:ext cx="117475" cy="122238"/>
              </a:xfrm>
              <a:custGeom>
                <a:avLst/>
                <a:gdLst>
                  <a:gd name="T0" fmla="*/ 29 w 37"/>
                  <a:gd name="T1" fmla="*/ 11 h 39"/>
                  <a:gd name="T2" fmla="*/ 16 w 37"/>
                  <a:gd name="T3" fmla="*/ 27 h 39"/>
                  <a:gd name="T4" fmla="*/ 21 w 37"/>
                  <a:gd name="T5" fmla="*/ 29 h 39"/>
                  <a:gd name="T6" fmla="*/ 25 w 37"/>
                  <a:gd name="T7" fmla="*/ 22 h 39"/>
                  <a:gd name="T8" fmla="*/ 31 w 37"/>
                  <a:gd name="T9" fmla="*/ 14 h 39"/>
                  <a:gd name="T10" fmla="*/ 16 w 37"/>
                  <a:gd name="T11" fmla="*/ 39 h 39"/>
                  <a:gd name="T12" fmla="*/ 1 w 37"/>
                  <a:gd name="T13" fmla="*/ 22 h 39"/>
                  <a:gd name="T14" fmla="*/ 29 w 37"/>
                  <a:gd name="T15" fmla="*/ 11 h 39"/>
                  <a:gd name="T16" fmla="*/ 11 w 37"/>
                  <a:gd name="T17" fmla="*/ 24 h 39"/>
                  <a:gd name="T18" fmla="*/ 18 w 37"/>
                  <a:gd name="T19" fmla="*/ 16 h 39"/>
                  <a:gd name="T20" fmla="*/ 11 w 37"/>
                  <a:gd name="T21" fmla="*/ 2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39">
                    <a:moveTo>
                      <a:pt x="29" y="11"/>
                    </a:moveTo>
                    <a:cubicBezTo>
                      <a:pt x="25" y="17"/>
                      <a:pt x="21" y="22"/>
                      <a:pt x="16" y="27"/>
                    </a:cubicBezTo>
                    <a:cubicBezTo>
                      <a:pt x="17" y="30"/>
                      <a:pt x="20" y="29"/>
                      <a:pt x="21" y="29"/>
                    </a:cubicBezTo>
                    <a:cubicBezTo>
                      <a:pt x="25" y="28"/>
                      <a:pt x="23" y="25"/>
                      <a:pt x="25" y="22"/>
                    </a:cubicBezTo>
                    <a:cubicBezTo>
                      <a:pt x="27" y="18"/>
                      <a:pt x="31" y="17"/>
                      <a:pt x="31" y="14"/>
                    </a:cubicBezTo>
                    <a:cubicBezTo>
                      <a:pt x="37" y="26"/>
                      <a:pt x="27" y="39"/>
                      <a:pt x="16" y="39"/>
                    </a:cubicBezTo>
                    <a:cubicBezTo>
                      <a:pt x="6" y="38"/>
                      <a:pt x="0" y="30"/>
                      <a:pt x="1" y="22"/>
                    </a:cubicBezTo>
                    <a:cubicBezTo>
                      <a:pt x="3" y="9"/>
                      <a:pt x="19" y="0"/>
                      <a:pt x="29" y="11"/>
                    </a:cubicBezTo>
                    <a:close/>
                    <a:moveTo>
                      <a:pt x="11" y="24"/>
                    </a:moveTo>
                    <a:cubicBezTo>
                      <a:pt x="15" y="23"/>
                      <a:pt x="15" y="19"/>
                      <a:pt x="18" y="16"/>
                    </a:cubicBezTo>
                    <a:cubicBezTo>
                      <a:pt x="13" y="13"/>
                      <a:pt x="7" y="19"/>
                      <a:pt x="11" y="2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5" name="iş1iďê">
                <a:extLst>
                  <a:ext uri="{FF2B5EF4-FFF2-40B4-BE49-F238E27FC236}">
                    <a16:creationId xmlns:a16="http://schemas.microsoft.com/office/drawing/2014/main" id="{63386772-2B19-47C2-852E-0DEB83A4E836}"/>
                  </a:ext>
                </a:extLst>
              </p:cNvPr>
              <p:cNvSpPr/>
              <p:nvPr/>
            </p:nvSpPr>
            <p:spPr bwMode="auto">
              <a:xfrm>
                <a:off x="257175" y="2827338"/>
                <a:ext cx="109538" cy="104775"/>
              </a:xfrm>
              <a:custGeom>
                <a:avLst/>
                <a:gdLst>
                  <a:gd name="T0" fmla="*/ 17 w 35"/>
                  <a:gd name="T1" fmla="*/ 0 h 33"/>
                  <a:gd name="T2" fmla="*/ 35 w 35"/>
                  <a:gd name="T3" fmla="*/ 25 h 33"/>
                  <a:gd name="T4" fmla="*/ 30 w 35"/>
                  <a:gd name="T5" fmla="*/ 33 h 33"/>
                  <a:gd name="T6" fmla="*/ 0 w 35"/>
                  <a:gd name="T7" fmla="*/ 28 h 33"/>
                  <a:gd name="T8" fmla="*/ 6 w 35"/>
                  <a:gd name="T9" fmla="*/ 18 h 33"/>
                  <a:gd name="T10" fmla="*/ 22 w 35"/>
                  <a:gd name="T11" fmla="*/ 23 h 33"/>
                  <a:gd name="T12" fmla="*/ 13 w 35"/>
                  <a:gd name="T13" fmla="*/ 10 h 33"/>
                  <a:gd name="T14" fmla="*/ 17 w 35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3">
                    <a:moveTo>
                      <a:pt x="17" y="0"/>
                    </a:moveTo>
                    <a:cubicBezTo>
                      <a:pt x="25" y="7"/>
                      <a:pt x="29" y="17"/>
                      <a:pt x="35" y="25"/>
                    </a:cubicBezTo>
                    <a:cubicBezTo>
                      <a:pt x="34" y="28"/>
                      <a:pt x="31" y="30"/>
                      <a:pt x="30" y="33"/>
                    </a:cubicBezTo>
                    <a:cubicBezTo>
                      <a:pt x="20" y="32"/>
                      <a:pt x="11" y="29"/>
                      <a:pt x="0" y="28"/>
                    </a:cubicBezTo>
                    <a:cubicBezTo>
                      <a:pt x="2" y="24"/>
                      <a:pt x="5" y="22"/>
                      <a:pt x="6" y="18"/>
                    </a:cubicBezTo>
                    <a:cubicBezTo>
                      <a:pt x="12" y="19"/>
                      <a:pt x="17" y="21"/>
                      <a:pt x="22" y="23"/>
                    </a:cubicBezTo>
                    <a:cubicBezTo>
                      <a:pt x="21" y="19"/>
                      <a:pt x="16" y="14"/>
                      <a:pt x="13" y="10"/>
                    </a:cubicBezTo>
                    <a:cubicBezTo>
                      <a:pt x="13" y="5"/>
                      <a:pt x="17" y="4"/>
                      <a:pt x="1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6" name="ïṥḻíḍe">
                <a:extLst>
                  <a:ext uri="{FF2B5EF4-FFF2-40B4-BE49-F238E27FC236}">
                    <a16:creationId xmlns:a16="http://schemas.microsoft.com/office/drawing/2014/main" id="{0052BB91-1897-4CAE-8B9E-5998DE347175}"/>
                  </a:ext>
                </a:extLst>
              </p:cNvPr>
              <p:cNvSpPr/>
              <p:nvPr/>
            </p:nvSpPr>
            <p:spPr bwMode="auto">
              <a:xfrm>
                <a:off x="1973263" y="2846388"/>
                <a:ext cx="142875" cy="130175"/>
              </a:xfrm>
              <a:custGeom>
                <a:avLst/>
                <a:gdLst>
                  <a:gd name="T0" fmla="*/ 45 w 45"/>
                  <a:gd name="T1" fmla="*/ 32 h 41"/>
                  <a:gd name="T2" fmla="*/ 38 w 45"/>
                  <a:gd name="T3" fmla="*/ 35 h 41"/>
                  <a:gd name="T4" fmla="*/ 31 w 45"/>
                  <a:gd name="T5" fmla="*/ 26 h 41"/>
                  <a:gd name="T6" fmla="*/ 6 w 45"/>
                  <a:gd name="T7" fmla="*/ 41 h 41"/>
                  <a:gd name="T8" fmla="*/ 0 w 45"/>
                  <a:gd name="T9" fmla="*/ 30 h 41"/>
                  <a:gd name="T10" fmla="*/ 24 w 45"/>
                  <a:gd name="T11" fmla="*/ 16 h 41"/>
                  <a:gd name="T12" fmla="*/ 18 w 45"/>
                  <a:gd name="T13" fmla="*/ 5 h 41"/>
                  <a:gd name="T14" fmla="*/ 25 w 45"/>
                  <a:gd name="T15" fmla="*/ 0 h 41"/>
                  <a:gd name="T16" fmla="*/ 45 w 45"/>
                  <a:gd name="T17" fmla="*/ 3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1">
                    <a:moveTo>
                      <a:pt x="45" y="32"/>
                    </a:moveTo>
                    <a:cubicBezTo>
                      <a:pt x="42" y="32"/>
                      <a:pt x="40" y="34"/>
                      <a:pt x="38" y="35"/>
                    </a:cubicBezTo>
                    <a:cubicBezTo>
                      <a:pt x="34" y="34"/>
                      <a:pt x="33" y="30"/>
                      <a:pt x="31" y="26"/>
                    </a:cubicBezTo>
                    <a:cubicBezTo>
                      <a:pt x="22" y="30"/>
                      <a:pt x="14" y="35"/>
                      <a:pt x="6" y="41"/>
                    </a:cubicBezTo>
                    <a:cubicBezTo>
                      <a:pt x="3" y="38"/>
                      <a:pt x="1" y="34"/>
                      <a:pt x="0" y="30"/>
                    </a:cubicBezTo>
                    <a:cubicBezTo>
                      <a:pt x="9" y="26"/>
                      <a:pt x="15" y="20"/>
                      <a:pt x="24" y="16"/>
                    </a:cubicBezTo>
                    <a:cubicBezTo>
                      <a:pt x="23" y="12"/>
                      <a:pt x="20" y="9"/>
                      <a:pt x="18" y="5"/>
                    </a:cubicBezTo>
                    <a:cubicBezTo>
                      <a:pt x="21" y="3"/>
                      <a:pt x="23" y="2"/>
                      <a:pt x="25" y="0"/>
                    </a:cubicBezTo>
                    <a:cubicBezTo>
                      <a:pt x="33" y="9"/>
                      <a:pt x="39" y="21"/>
                      <a:pt x="45" y="32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7" name="iŝľîde">
                <a:extLst>
                  <a:ext uri="{FF2B5EF4-FFF2-40B4-BE49-F238E27FC236}">
                    <a16:creationId xmlns:a16="http://schemas.microsoft.com/office/drawing/2014/main" id="{1926E783-4748-4674-89F3-9CB79358C74A}"/>
                  </a:ext>
                </a:extLst>
              </p:cNvPr>
              <p:cNvSpPr/>
              <p:nvPr/>
            </p:nvSpPr>
            <p:spPr bwMode="auto">
              <a:xfrm>
                <a:off x="203200" y="2903538"/>
                <a:ext cx="34925" cy="50800"/>
              </a:xfrm>
              <a:custGeom>
                <a:avLst/>
                <a:gdLst>
                  <a:gd name="T0" fmla="*/ 11 w 11"/>
                  <a:gd name="T1" fmla="*/ 7 h 16"/>
                  <a:gd name="T2" fmla="*/ 7 w 11"/>
                  <a:gd name="T3" fmla="*/ 16 h 16"/>
                  <a:gd name="T4" fmla="*/ 0 w 11"/>
                  <a:gd name="T5" fmla="*/ 14 h 16"/>
                  <a:gd name="T6" fmla="*/ 11 w 11"/>
                  <a:gd name="T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6">
                    <a:moveTo>
                      <a:pt x="11" y="7"/>
                    </a:moveTo>
                    <a:cubicBezTo>
                      <a:pt x="11" y="11"/>
                      <a:pt x="8" y="13"/>
                      <a:pt x="7" y="16"/>
                    </a:cubicBezTo>
                    <a:cubicBezTo>
                      <a:pt x="4" y="16"/>
                      <a:pt x="3" y="14"/>
                      <a:pt x="0" y="14"/>
                    </a:cubicBezTo>
                    <a:cubicBezTo>
                      <a:pt x="2" y="7"/>
                      <a:pt x="6" y="0"/>
                      <a:pt x="11" y="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8" name="ïṣḻiḑê">
                <a:extLst>
                  <a:ext uri="{FF2B5EF4-FFF2-40B4-BE49-F238E27FC236}">
                    <a16:creationId xmlns:a16="http://schemas.microsoft.com/office/drawing/2014/main" id="{3FE9734A-A944-4069-9E2F-7C9651AB2071}"/>
                  </a:ext>
                </a:extLst>
              </p:cNvPr>
              <p:cNvSpPr/>
              <p:nvPr/>
            </p:nvSpPr>
            <p:spPr bwMode="auto">
              <a:xfrm>
                <a:off x="231775" y="2928938"/>
                <a:ext cx="93663" cy="73025"/>
              </a:xfrm>
              <a:custGeom>
                <a:avLst/>
                <a:gdLst>
                  <a:gd name="T0" fmla="*/ 30 w 30"/>
                  <a:gd name="T1" fmla="*/ 13 h 23"/>
                  <a:gd name="T2" fmla="*/ 25 w 30"/>
                  <a:gd name="T3" fmla="*/ 23 h 23"/>
                  <a:gd name="T4" fmla="*/ 0 w 30"/>
                  <a:gd name="T5" fmla="*/ 10 h 23"/>
                  <a:gd name="T6" fmla="*/ 6 w 30"/>
                  <a:gd name="T7" fmla="*/ 0 h 23"/>
                  <a:gd name="T8" fmla="*/ 30 w 30"/>
                  <a:gd name="T9" fmla="*/ 1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3">
                    <a:moveTo>
                      <a:pt x="30" y="13"/>
                    </a:moveTo>
                    <a:cubicBezTo>
                      <a:pt x="29" y="17"/>
                      <a:pt x="27" y="20"/>
                      <a:pt x="25" y="23"/>
                    </a:cubicBezTo>
                    <a:cubicBezTo>
                      <a:pt x="16" y="19"/>
                      <a:pt x="9" y="14"/>
                      <a:pt x="0" y="10"/>
                    </a:cubicBezTo>
                    <a:cubicBezTo>
                      <a:pt x="2" y="7"/>
                      <a:pt x="4" y="3"/>
                      <a:pt x="6" y="0"/>
                    </a:cubicBezTo>
                    <a:cubicBezTo>
                      <a:pt x="14" y="5"/>
                      <a:pt x="22" y="9"/>
                      <a:pt x="30" y="1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79" name="íś1îḑê">
                <a:extLst>
                  <a:ext uri="{FF2B5EF4-FFF2-40B4-BE49-F238E27FC236}">
                    <a16:creationId xmlns:a16="http://schemas.microsoft.com/office/drawing/2014/main" id="{31FCE460-DA45-4D92-A03D-F348C430A782}"/>
                  </a:ext>
                </a:extLst>
              </p:cNvPr>
              <p:cNvSpPr/>
              <p:nvPr/>
            </p:nvSpPr>
            <p:spPr bwMode="auto">
              <a:xfrm>
                <a:off x="2011363" y="2973388"/>
                <a:ext cx="117475" cy="117475"/>
              </a:xfrm>
              <a:custGeom>
                <a:avLst/>
                <a:gdLst>
                  <a:gd name="T0" fmla="*/ 22 w 37"/>
                  <a:gd name="T1" fmla="*/ 35 h 37"/>
                  <a:gd name="T2" fmla="*/ 14 w 37"/>
                  <a:gd name="T3" fmla="*/ 17 h 37"/>
                  <a:gd name="T4" fmla="*/ 19 w 37"/>
                  <a:gd name="T5" fmla="*/ 37 h 37"/>
                  <a:gd name="T6" fmla="*/ 4 w 37"/>
                  <a:gd name="T7" fmla="*/ 13 h 37"/>
                  <a:gd name="T8" fmla="*/ 29 w 37"/>
                  <a:gd name="T9" fmla="*/ 8 h 37"/>
                  <a:gd name="T10" fmla="*/ 22 w 37"/>
                  <a:gd name="T11" fmla="*/ 35 h 37"/>
                  <a:gd name="T12" fmla="*/ 23 w 37"/>
                  <a:gd name="T13" fmla="*/ 23 h 37"/>
                  <a:gd name="T14" fmla="*/ 20 w 37"/>
                  <a:gd name="T15" fmla="*/ 14 h 37"/>
                  <a:gd name="T16" fmla="*/ 23 w 37"/>
                  <a:gd name="T17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37">
                    <a:moveTo>
                      <a:pt x="22" y="35"/>
                    </a:moveTo>
                    <a:cubicBezTo>
                      <a:pt x="20" y="29"/>
                      <a:pt x="17" y="23"/>
                      <a:pt x="14" y="17"/>
                    </a:cubicBezTo>
                    <a:cubicBezTo>
                      <a:pt x="6" y="24"/>
                      <a:pt x="20" y="28"/>
                      <a:pt x="19" y="37"/>
                    </a:cubicBezTo>
                    <a:cubicBezTo>
                      <a:pt x="9" y="36"/>
                      <a:pt x="0" y="24"/>
                      <a:pt x="4" y="13"/>
                    </a:cubicBezTo>
                    <a:cubicBezTo>
                      <a:pt x="7" y="3"/>
                      <a:pt x="22" y="0"/>
                      <a:pt x="29" y="8"/>
                    </a:cubicBezTo>
                    <a:cubicBezTo>
                      <a:pt x="37" y="17"/>
                      <a:pt x="36" y="33"/>
                      <a:pt x="22" y="35"/>
                    </a:cubicBezTo>
                    <a:close/>
                    <a:moveTo>
                      <a:pt x="23" y="23"/>
                    </a:moveTo>
                    <a:cubicBezTo>
                      <a:pt x="29" y="22"/>
                      <a:pt x="27" y="12"/>
                      <a:pt x="20" y="14"/>
                    </a:cubicBezTo>
                    <a:cubicBezTo>
                      <a:pt x="19" y="16"/>
                      <a:pt x="22" y="20"/>
                      <a:pt x="23" y="2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0" name="ïšlídé">
                <a:extLst>
                  <a:ext uri="{FF2B5EF4-FFF2-40B4-BE49-F238E27FC236}">
                    <a16:creationId xmlns:a16="http://schemas.microsoft.com/office/drawing/2014/main" id="{91E29AF9-03F1-49F3-933E-980C86DB75E3}"/>
                  </a:ext>
                </a:extLst>
              </p:cNvPr>
              <p:cNvSpPr/>
              <p:nvPr/>
            </p:nvSpPr>
            <p:spPr bwMode="auto">
              <a:xfrm>
                <a:off x="184150" y="2973388"/>
                <a:ext cx="115888" cy="133350"/>
              </a:xfrm>
              <a:custGeom>
                <a:avLst/>
                <a:gdLst>
                  <a:gd name="T0" fmla="*/ 37 w 37"/>
                  <a:gd name="T1" fmla="*/ 15 h 42"/>
                  <a:gd name="T2" fmla="*/ 33 w 37"/>
                  <a:gd name="T3" fmla="*/ 25 h 42"/>
                  <a:gd name="T4" fmla="*/ 15 w 37"/>
                  <a:gd name="T5" fmla="*/ 19 h 42"/>
                  <a:gd name="T6" fmla="*/ 30 w 37"/>
                  <a:gd name="T7" fmla="*/ 32 h 42"/>
                  <a:gd name="T8" fmla="*/ 26 w 37"/>
                  <a:gd name="T9" fmla="*/ 42 h 42"/>
                  <a:gd name="T10" fmla="*/ 0 w 37"/>
                  <a:gd name="T11" fmla="*/ 32 h 42"/>
                  <a:gd name="T12" fmla="*/ 4 w 37"/>
                  <a:gd name="T13" fmla="*/ 23 h 42"/>
                  <a:gd name="T14" fmla="*/ 7 w 37"/>
                  <a:gd name="T15" fmla="*/ 24 h 42"/>
                  <a:gd name="T16" fmla="*/ 6 w 37"/>
                  <a:gd name="T17" fmla="*/ 18 h 42"/>
                  <a:gd name="T18" fmla="*/ 37 w 37"/>
                  <a:gd name="T19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42">
                    <a:moveTo>
                      <a:pt x="37" y="15"/>
                    </a:moveTo>
                    <a:cubicBezTo>
                      <a:pt x="36" y="18"/>
                      <a:pt x="34" y="21"/>
                      <a:pt x="33" y="25"/>
                    </a:cubicBezTo>
                    <a:cubicBezTo>
                      <a:pt x="26" y="24"/>
                      <a:pt x="23" y="19"/>
                      <a:pt x="15" y="19"/>
                    </a:cubicBezTo>
                    <a:cubicBezTo>
                      <a:pt x="9" y="27"/>
                      <a:pt x="24" y="29"/>
                      <a:pt x="30" y="32"/>
                    </a:cubicBezTo>
                    <a:cubicBezTo>
                      <a:pt x="29" y="36"/>
                      <a:pt x="27" y="39"/>
                      <a:pt x="26" y="42"/>
                    </a:cubicBezTo>
                    <a:cubicBezTo>
                      <a:pt x="17" y="39"/>
                      <a:pt x="9" y="36"/>
                      <a:pt x="0" y="32"/>
                    </a:cubicBezTo>
                    <a:cubicBezTo>
                      <a:pt x="1" y="28"/>
                      <a:pt x="2" y="26"/>
                      <a:pt x="4" y="23"/>
                    </a:cubicBezTo>
                    <a:cubicBezTo>
                      <a:pt x="6" y="22"/>
                      <a:pt x="5" y="24"/>
                      <a:pt x="7" y="24"/>
                    </a:cubicBezTo>
                    <a:cubicBezTo>
                      <a:pt x="7" y="22"/>
                      <a:pt x="6" y="20"/>
                      <a:pt x="6" y="18"/>
                    </a:cubicBezTo>
                    <a:cubicBezTo>
                      <a:pt x="7" y="0"/>
                      <a:pt x="28" y="11"/>
                      <a:pt x="37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1" name="iṣļïḋè">
                <a:extLst>
                  <a:ext uri="{FF2B5EF4-FFF2-40B4-BE49-F238E27FC236}">
                    <a16:creationId xmlns:a16="http://schemas.microsoft.com/office/drawing/2014/main" id="{DECF2D80-EAF9-4BE5-9929-84DAB53C221A}"/>
                  </a:ext>
                </a:extLst>
              </p:cNvPr>
              <p:cNvSpPr/>
              <p:nvPr/>
            </p:nvSpPr>
            <p:spPr bwMode="auto">
              <a:xfrm>
                <a:off x="107950" y="3097213"/>
                <a:ext cx="146050" cy="136525"/>
              </a:xfrm>
              <a:custGeom>
                <a:avLst/>
                <a:gdLst>
                  <a:gd name="T0" fmla="*/ 0 w 46"/>
                  <a:gd name="T1" fmla="*/ 35 h 43"/>
                  <a:gd name="T2" fmla="*/ 4 w 46"/>
                  <a:gd name="T3" fmla="*/ 23 h 43"/>
                  <a:gd name="T4" fmla="*/ 35 w 46"/>
                  <a:gd name="T5" fmla="*/ 22 h 43"/>
                  <a:gd name="T6" fmla="*/ 7 w 46"/>
                  <a:gd name="T7" fmla="*/ 11 h 43"/>
                  <a:gd name="T8" fmla="*/ 10 w 46"/>
                  <a:gd name="T9" fmla="*/ 0 h 43"/>
                  <a:gd name="T10" fmla="*/ 45 w 46"/>
                  <a:gd name="T11" fmla="*/ 18 h 43"/>
                  <a:gd name="T12" fmla="*/ 30 w 46"/>
                  <a:gd name="T13" fmla="*/ 42 h 43"/>
                  <a:gd name="T14" fmla="*/ 0 w 46"/>
                  <a:gd name="T15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3">
                    <a:moveTo>
                      <a:pt x="0" y="35"/>
                    </a:moveTo>
                    <a:cubicBezTo>
                      <a:pt x="1" y="31"/>
                      <a:pt x="3" y="27"/>
                      <a:pt x="4" y="23"/>
                    </a:cubicBezTo>
                    <a:cubicBezTo>
                      <a:pt x="12" y="25"/>
                      <a:pt x="37" y="37"/>
                      <a:pt x="35" y="22"/>
                    </a:cubicBezTo>
                    <a:cubicBezTo>
                      <a:pt x="34" y="13"/>
                      <a:pt x="14" y="16"/>
                      <a:pt x="7" y="11"/>
                    </a:cubicBezTo>
                    <a:cubicBezTo>
                      <a:pt x="8" y="7"/>
                      <a:pt x="9" y="3"/>
                      <a:pt x="10" y="0"/>
                    </a:cubicBezTo>
                    <a:cubicBezTo>
                      <a:pt x="22" y="4"/>
                      <a:pt x="43" y="3"/>
                      <a:pt x="45" y="18"/>
                    </a:cubicBezTo>
                    <a:cubicBezTo>
                      <a:pt x="46" y="28"/>
                      <a:pt x="40" y="41"/>
                      <a:pt x="30" y="42"/>
                    </a:cubicBezTo>
                    <a:cubicBezTo>
                      <a:pt x="19" y="43"/>
                      <a:pt x="11" y="36"/>
                      <a:pt x="0" y="3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2" name="îśḷíḓé">
                <a:extLst>
                  <a:ext uri="{FF2B5EF4-FFF2-40B4-BE49-F238E27FC236}">
                    <a16:creationId xmlns:a16="http://schemas.microsoft.com/office/drawing/2014/main" id="{EA171EB1-BC76-4CBF-9151-691B0F1686E2}"/>
                  </a:ext>
                </a:extLst>
              </p:cNvPr>
              <p:cNvSpPr/>
              <p:nvPr/>
            </p:nvSpPr>
            <p:spPr bwMode="auto">
              <a:xfrm>
                <a:off x="2046288" y="3081338"/>
                <a:ext cx="114300" cy="120650"/>
              </a:xfrm>
              <a:custGeom>
                <a:avLst/>
                <a:gdLst>
                  <a:gd name="T0" fmla="*/ 29 w 36"/>
                  <a:gd name="T1" fmla="*/ 35 h 38"/>
                  <a:gd name="T2" fmla="*/ 26 w 36"/>
                  <a:gd name="T3" fmla="*/ 27 h 38"/>
                  <a:gd name="T4" fmla="*/ 28 w 36"/>
                  <a:gd name="T5" fmla="*/ 21 h 38"/>
                  <a:gd name="T6" fmla="*/ 20 w 36"/>
                  <a:gd name="T7" fmla="*/ 28 h 38"/>
                  <a:gd name="T8" fmla="*/ 21 w 36"/>
                  <a:gd name="T9" fmla="*/ 38 h 38"/>
                  <a:gd name="T10" fmla="*/ 25 w 36"/>
                  <a:gd name="T11" fmla="*/ 5 h 38"/>
                  <a:gd name="T12" fmla="*/ 36 w 36"/>
                  <a:gd name="T13" fmla="*/ 29 h 38"/>
                  <a:gd name="T14" fmla="*/ 29 w 36"/>
                  <a:gd name="T15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8">
                    <a:moveTo>
                      <a:pt x="29" y="35"/>
                    </a:moveTo>
                    <a:cubicBezTo>
                      <a:pt x="29" y="30"/>
                      <a:pt x="26" y="30"/>
                      <a:pt x="26" y="27"/>
                    </a:cubicBezTo>
                    <a:cubicBezTo>
                      <a:pt x="26" y="25"/>
                      <a:pt x="28" y="23"/>
                      <a:pt x="28" y="21"/>
                    </a:cubicBezTo>
                    <a:cubicBezTo>
                      <a:pt x="25" y="7"/>
                      <a:pt x="3" y="25"/>
                      <a:pt x="20" y="28"/>
                    </a:cubicBezTo>
                    <a:cubicBezTo>
                      <a:pt x="20" y="32"/>
                      <a:pt x="22" y="36"/>
                      <a:pt x="21" y="38"/>
                    </a:cubicBezTo>
                    <a:cubicBezTo>
                      <a:pt x="0" y="37"/>
                      <a:pt x="1" y="0"/>
                      <a:pt x="25" y="5"/>
                    </a:cubicBezTo>
                    <a:cubicBezTo>
                      <a:pt x="33" y="7"/>
                      <a:pt x="36" y="17"/>
                      <a:pt x="36" y="29"/>
                    </a:cubicBezTo>
                    <a:cubicBezTo>
                      <a:pt x="34" y="31"/>
                      <a:pt x="33" y="34"/>
                      <a:pt x="29" y="3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3" name="îṡḷiďè">
                <a:extLst>
                  <a:ext uri="{FF2B5EF4-FFF2-40B4-BE49-F238E27FC236}">
                    <a16:creationId xmlns:a16="http://schemas.microsoft.com/office/drawing/2014/main" id="{834921A3-1158-4ABB-AF1F-1E4E28CFF6CC}"/>
                  </a:ext>
                </a:extLst>
              </p:cNvPr>
              <p:cNvSpPr/>
              <p:nvPr/>
            </p:nvSpPr>
            <p:spPr bwMode="auto">
              <a:xfrm>
                <a:off x="2084388" y="3201988"/>
                <a:ext cx="133350" cy="114300"/>
              </a:xfrm>
              <a:custGeom>
                <a:avLst/>
                <a:gdLst>
                  <a:gd name="T0" fmla="*/ 41 w 42"/>
                  <a:gd name="T1" fmla="*/ 10 h 36"/>
                  <a:gd name="T2" fmla="*/ 28 w 42"/>
                  <a:gd name="T3" fmla="*/ 12 h 36"/>
                  <a:gd name="T4" fmla="*/ 6 w 42"/>
                  <a:gd name="T5" fmla="*/ 36 h 36"/>
                  <a:gd name="T6" fmla="*/ 4 w 42"/>
                  <a:gd name="T7" fmla="*/ 25 h 36"/>
                  <a:gd name="T8" fmla="*/ 22 w 42"/>
                  <a:gd name="T9" fmla="*/ 16 h 36"/>
                  <a:gd name="T10" fmla="*/ 3 w 42"/>
                  <a:gd name="T11" fmla="*/ 17 h 36"/>
                  <a:gd name="T12" fmla="*/ 1 w 42"/>
                  <a:gd name="T13" fmla="*/ 6 h 36"/>
                  <a:gd name="T14" fmla="*/ 39 w 42"/>
                  <a:gd name="T15" fmla="*/ 0 h 36"/>
                  <a:gd name="T16" fmla="*/ 41 w 42"/>
                  <a:gd name="T17" fmla="*/ 1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36">
                    <a:moveTo>
                      <a:pt x="41" y="10"/>
                    </a:moveTo>
                    <a:cubicBezTo>
                      <a:pt x="37" y="11"/>
                      <a:pt x="33" y="12"/>
                      <a:pt x="28" y="12"/>
                    </a:cubicBezTo>
                    <a:cubicBezTo>
                      <a:pt x="42" y="28"/>
                      <a:pt x="22" y="35"/>
                      <a:pt x="6" y="36"/>
                    </a:cubicBezTo>
                    <a:cubicBezTo>
                      <a:pt x="6" y="32"/>
                      <a:pt x="4" y="29"/>
                      <a:pt x="4" y="25"/>
                    </a:cubicBezTo>
                    <a:cubicBezTo>
                      <a:pt x="11" y="23"/>
                      <a:pt x="25" y="25"/>
                      <a:pt x="22" y="16"/>
                    </a:cubicBezTo>
                    <a:cubicBezTo>
                      <a:pt x="18" y="12"/>
                      <a:pt x="9" y="17"/>
                      <a:pt x="3" y="17"/>
                    </a:cubicBezTo>
                    <a:cubicBezTo>
                      <a:pt x="2" y="14"/>
                      <a:pt x="0" y="9"/>
                      <a:pt x="1" y="6"/>
                    </a:cubicBezTo>
                    <a:cubicBezTo>
                      <a:pt x="14" y="5"/>
                      <a:pt x="27" y="0"/>
                      <a:pt x="39" y="0"/>
                    </a:cubicBezTo>
                    <a:cubicBezTo>
                      <a:pt x="39" y="4"/>
                      <a:pt x="40" y="6"/>
                      <a:pt x="41" y="1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4" name="îSľíḓé">
                <a:extLst>
                  <a:ext uri="{FF2B5EF4-FFF2-40B4-BE49-F238E27FC236}">
                    <a16:creationId xmlns:a16="http://schemas.microsoft.com/office/drawing/2014/main" id="{DEEF4CEB-9641-4060-AFE1-E8D85602B802}"/>
                  </a:ext>
                </a:extLst>
              </p:cNvPr>
              <p:cNvSpPr/>
              <p:nvPr/>
            </p:nvSpPr>
            <p:spPr bwMode="auto">
              <a:xfrm>
                <a:off x="114300" y="3300413"/>
                <a:ext cx="101600" cy="111125"/>
              </a:xfrm>
              <a:custGeom>
                <a:avLst/>
                <a:gdLst>
                  <a:gd name="T0" fmla="*/ 32 w 32"/>
                  <a:gd name="T1" fmla="*/ 6 h 35"/>
                  <a:gd name="T2" fmla="*/ 31 w 32"/>
                  <a:gd name="T3" fmla="*/ 17 h 35"/>
                  <a:gd name="T4" fmla="*/ 11 w 32"/>
                  <a:gd name="T5" fmla="*/ 19 h 35"/>
                  <a:gd name="T6" fmla="*/ 31 w 32"/>
                  <a:gd name="T7" fmla="*/ 25 h 35"/>
                  <a:gd name="T8" fmla="*/ 30 w 32"/>
                  <a:gd name="T9" fmla="*/ 35 h 35"/>
                  <a:gd name="T10" fmla="*/ 2 w 32"/>
                  <a:gd name="T11" fmla="*/ 33 h 35"/>
                  <a:gd name="T12" fmla="*/ 6 w 32"/>
                  <a:gd name="T13" fmla="*/ 23 h 35"/>
                  <a:gd name="T14" fmla="*/ 3 w 32"/>
                  <a:gd name="T15" fmla="*/ 11 h 35"/>
                  <a:gd name="T16" fmla="*/ 32 w 32"/>
                  <a:gd name="T17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5">
                    <a:moveTo>
                      <a:pt x="32" y="6"/>
                    </a:moveTo>
                    <a:cubicBezTo>
                      <a:pt x="32" y="10"/>
                      <a:pt x="32" y="14"/>
                      <a:pt x="31" y="17"/>
                    </a:cubicBezTo>
                    <a:cubicBezTo>
                      <a:pt x="24" y="17"/>
                      <a:pt x="11" y="12"/>
                      <a:pt x="11" y="19"/>
                    </a:cubicBezTo>
                    <a:cubicBezTo>
                      <a:pt x="11" y="26"/>
                      <a:pt x="24" y="22"/>
                      <a:pt x="31" y="25"/>
                    </a:cubicBezTo>
                    <a:cubicBezTo>
                      <a:pt x="30" y="28"/>
                      <a:pt x="31" y="33"/>
                      <a:pt x="30" y="35"/>
                    </a:cubicBezTo>
                    <a:cubicBezTo>
                      <a:pt x="20" y="35"/>
                      <a:pt x="11" y="34"/>
                      <a:pt x="2" y="33"/>
                    </a:cubicBezTo>
                    <a:cubicBezTo>
                      <a:pt x="3" y="29"/>
                      <a:pt x="0" y="22"/>
                      <a:pt x="6" y="23"/>
                    </a:cubicBezTo>
                    <a:cubicBezTo>
                      <a:pt x="4" y="19"/>
                      <a:pt x="2" y="15"/>
                      <a:pt x="3" y="11"/>
                    </a:cubicBezTo>
                    <a:cubicBezTo>
                      <a:pt x="5" y="0"/>
                      <a:pt x="22" y="5"/>
                      <a:pt x="32" y="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5" name="ï$ḻiḑé">
                <a:extLst>
                  <a:ext uri="{FF2B5EF4-FFF2-40B4-BE49-F238E27FC236}">
                    <a16:creationId xmlns:a16="http://schemas.microsoft.com/office/drawing/2014/main" id="{CF4E6A0D-70BA-4B1F-9D27-777D1A69E0BD}"/>
                  </a:ext>
                </a:extLst>
              </p:cNvPr>
              <p:cNvSpPr/>
              <p:nvPr/>
            </p:nvSpPr>
            <p:spPr bwMode="auto">
              <a:xfrm>
                <a:off x="2103438" y="3328988"/>
                <a:ext cx="101600" cy="101600"/>
              </a:xfrm>
              <a:custGeom>
                <a:avLst/>
                <a:gdLst>
                  <a:gd name="T0" fmla="*/ 28 w 32"/>
                  <a:gd name="T1" fmla="*/ 0 h 32"/>
                  <a:gd name="T2" fmla="*/ 25 w 32"/>
                  <a:gd name="T3" fmla="*/ 10 h 32"/>
                  <a:gd name="T4" fmla="*/ 30 w 32"/>
                  <a:gd name="T5" fmla="*/ 24 h 32"/>
                  <a:gd name="T6" fmla="*/ 3 w 32"/>
                  <a:gd name="T7" fmla="*/ 32 h 32"/>
                  <a:gd name="T8" fmla="*/ 1 w 32"/>
                  <a:gd name="T9" fmla="*/ 21 h 32"/>
                  <a:gd name="T10" fmla="*/ 21 w 32"/>
                  <a:gd name="T11" fmla="*/ 15 h 32"/>
                  <a:gd name="T12" fmla="*/ 1 w 32"/>
                  <a:gd name="T13" fmla="*/ 13 h 32"/>
                  <a:gd name="T14" fmla="*/ 0 w 32"/>
                  <a:gd name="T15" fmla="*/ 2 h 32"/>
                  <a:gd name="T16" fmla="*/ 28 w 32"/>
                  <a:gd name="T1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32">
                    <a:moveTo>
                      <a:pt x="28" y="0"/>
                    </a:moveTo>
                    <a:cubicBezTo>
                      <a:pt x="27" y="4"/>
                      <a:pt x="32" y="11"/>
                      <a:pt x="25" y="10"/>
                    </a:cubicBezTo>
                    <a:cubicBezTo>
                      <a:pt x="28" y="14"/>
                      <a:pt x="31" y="17"/>
                      <a:pt x="30" y="24"/>
                    </a:cubicBezTo>
                    <a:cubicBezTo>
                      <a:pt x="26" y="32"/>
                      <a:pt x="12" y="30"/>
                      <a:pt x="3" y="32"/>
                    </a:cubicBezTo>
                    <a:cubicBezTo>
                      <a:pt x="2" y="29"/>
                      <a:pt x="2" y="24"/>
                      <a:pt x="1" y="21"/>
                    </a:cubicBezTo>
                    <a:cubicBezTo>
                      <a:pt x="7" y="18"/>
                      <a:pt x="22" y="23"/>
                      <a:pt x="21" y="15"/>
                    </a:cubicBezTo>
                    <a:cubicBezTo>
                      <a:pt x="20" y="8"/>
                      <a:pt x="8" y="14"/>
                      <a:pt x="1" y="13"/>
                    </a:cubicBezTo>
                    <a:cubicBezTo>
                      <a:pt x="1" y="9"/>
                      <a:pt x="0" y="6"/>
                      <a:pt x="0" y="2"/>
                    </a:cubicBezTo>
                    <a:cubicBezTo>
                      <a:pt x="9" y="1"/>
                      <a:pt x="18" y="0"/>
                      <a:pt x="28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6" name="ïŝḷîḑè">
                <a:extLst>
                  <a:ext uri="{FF2B5EF4-FFF2-40B4-BE49-F238E27FC236}">
                    <a16:creationId xmlns:a16="http://schemas.microsoft.com/office/drawing/2014/main" id="{505B7764-37C5-4780-B54A-6D30876CBF48}"/>
                  </a:ext>
                </a:extLst>
              </p:cNvPr>
              <p:cNvSpPr/>
              <p:nvPr/>
            </p:nvSpPr>
            <p:spPr bwMode="auto">
              <a:xfrm>
                <a:off x="88900" y="3430588"/>
                <a:ext cx="25400" cy="41275"/>
              </a:xfrm>
              <a:custGeom>
                <a:avLst/>
                <a:gdLst>
                  <a:gd name="T0" fmla="*/ 7 w 8"/>
                  <a:gd name="T1" fmla="*/ 1 h 13"/>
                  <a:gd name="T2" fmla="*/ 8 w 8"/>
                  <a:gd name="T3" fmla="*/ 11 h 13"/>
                  <a:gd name="T4" fmla="*/ 0 w 8"/>
                  <a:gd name="T5" fmla="*/ 12 h 13"/>
                  <a:gd name="T6" fmla="*/ 0 w 8"/>
                  <a:gd name="T7" fmla="*/ 2 h 13"/>
                  <a:gd name="T8" fmla="*/ 7 w 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7" y="1"/>
                    </a:moveTo>
                    <a:cubicBezTo>
                      <a:pt x="7" y="6"/>
                      <a:pt x="7" y="6"/>
                      <a:pt x="8" y="11"/>
                    </a:cubicBezTo>
                    <a:cubicBezTo>
                      <a:pt x="6" y="13"/>
                      <a:pt x="2" y="12"/>
                      <a:pt x="0" y="12"/>
                    </a:cubicBezTo>
                    <a:cubicBezTo>
                      <a:pt x="0" y="9"/>
                      <a:pt x="0" y="5"/>
                      <a:pt x="0" y="2"/>
                    </a:cubicBezTo>
                    <a:cubicBezTo>
                      <a:pt x="1" y="0"/>
                      <a:pt x="5" y="1"/>
                      <a:pt x="7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7" name="îSľíḍè">
                <a:extLst>
                  <a:ext uri="{FF2B5EF4-FFF2-40B4-BE49-F238E27FC236}">
                    <a16:creationId xmlns:a16="http://schemas.microsoft.com/office/drawing/2014/main" id="{3520CDA0-CC56-42BB-AA6E-CDBF4FB46607}"/>
                  </a:ext>
                </a:extLst>
              </p:cNvPr>
              <p:cNvSpPr/>
              <p:nvPr/>
            </p:nvSpPr>
            <p:spPr bwMode="auto">
              <a:xfrm>
                <a:off x="117475" y="3433763"/>
                <a:ext cx="92075" cy="34925"/>
              </a:xfrm>
              <a:custGeom>
                <a:avLst/>
                <a:gdLst>
                  <a:gd name="T0" fmla="*/ 29 w 29"/>
                  <a:gd name="T1" fmla="*/ 0 h 11"/>
                  <a:gd name="T2" fmla="*/ 29 w 29"/>
                  <a:gd name="T3" fmla="*/ 10 h 11"/>
                  <a:gd name="T4" fmla="*/ 1 w 29"/>
                  <a:gd name="T5" fmla="*/ 11 h 11"/>
                  <a:gd name="T6" fmla="*/ 2 w 29"/>
                  <a:gd name="T7" fmla="*/ 0 h 11"/>
                  <a:gd name="T8" fmla="*/ 29 w 2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1">
                    <a:moveTo>
                      <a:pt x="29" y="0"/>
                    </a:moveTo>
                    <a:cubicBezTo>
                      <a:pt x="29" y="3"/>
                      <a:pt x="29" y="7"/>
                      <a:pt x="29" y="10"/>
                    </a:cubicBezTo>
                    <a:cubicBezTo>
                      <a:pt x="21" y="11"/>
                      <a:pt x="11" y="11"/>
                      <a:pt x="1" y="11"/>
                    </a:cubicBezTo>
                    <a:cubicBezTo>
                      <a:pt x="2" y="7"/>
                      <a:pt x="0" y="2"/>
                      <a:pt x="2" y="0"/>
                    </a:cubicBezTo>
                    <a:cubicBezTo>
                      <a:pt x="11" y="0"/>
                      <a:pt x="20" y="0"/>
                      <a:pt x="29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8" name="işļíḋe">
                <a:extLst>
                  <a:ext uri="{FF2B5EF4-FFF2-40B4-BE49-F238E27FC236}">
                    <a16:creationId xmlns:a16="http://schemas.microsoft.com/office/drawing/2014/main" id="{B1CBDEDB-0087-44C2-8CA0-E56526DBD258}"/>
                  </a:ext>
                </a:extLst>
              </p:cNvPr>
              <p:cNvSpPr/>
              <p:nvPr/>
            </p:nvSpPr>
            <p:spPr bwMode="auto">
              <a:xfrm>
                <a:off x="2087563" y="3436938"/>
                <a:ext cx="133350" cy="127000"/>
              </a:xfrm>
              <a:custGeom>
                <a:avLst/>
                <a:gdLst>
                  <a:gd name="T0" fmla="*/ 25 w 42"/>
                  <a:gd name="T1" fmla="*/ 35 h 40"/>
                  <a:gd name="T2" fmla="*/ 17 w 42"/>
                  <a:gd name="T3" fmla="*/ 3 h 40"/>
                  <a:gd name="T4" fmla="*/ 25 w 42"/>
                  <a:gd name="T5" fmla="*/ 35 h 40"/>
                  <a:gd name="T6" fmla="*/ 13 w 42"/>
                  <a:gd name="T7" fmla="*/ 20 h 40"/>
                  <a:gd name="T8" fmla="*/ 27 w 42"/>
                  <a:gd name="T9" fmla="*/ 22 h 40"/>
                  <a:gd name="T10" fmla="*/ 27 w 42"/>
                  <a:gd name="T11" fmla="*/ 17 h 40"/>
                  <a:gd name="T12" fmla="*/ 13 w 42"/>
                  <a:gd name="T13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0">
                    <a:moveTo>
                      <a:pt x="25" y="35"/>
                    </a:moveTo>
                    <a:cubicBezTo>
                      <a:pt x="0" y="40"/>
                      <a:pt x="0" y="6"/>
                      <a:pt x="17" y="3"/>
                    </a:cubicBezTo>
                    <a:cubicBezTo>
                      <a:pt x="34" y="0"/>
                      <a:pt x="42" y="26"/>
                      <a:pt x="25" y="35"/>
                    </a:cubicBezTo>
                    <a:close/>
                    <a:moveTo>
                      <a:pt x="13" y="20"/>
                    </a:moveTo>
                    <a:cubicBezTo>
                      <a:pt x="14" y="25"/>
                      <a:pt x="23" y="25"/>
                      <a:pt x="27" y="22"/>
                    </a:cubicBezTo>
                    <a:cubicBezTo>
                      <a:pt x="27" y="20"/>
                      <a:pt x="27" y="18"/>
                      <a:pt x="27" y="17"/>
                    </a:cubicBezTo>
                    <a:cubicBezTo>
                      <a:pt x="22" y="12"/>
                      <a:pt x="12" y="13"/>
                      <a:pt x="13" y="2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89" name="ïš1iďe">
                <a:extLst>
                  <a:ext uri="{FF2B5EF4-FFF2-40B4-BE49-F238E27FC236}">
                    <a16:creationId xmlns:a16="http://schemas.microsoft.com/office/drawing/2014/main" id="{CC0CD191-531A-4B1E-B77E-50CBB0F39B5B}"/>
                  </a:ext>
                </a:extLst>
              </p:cNvPr>
              <p:cNvSpPr/>
              <p:nvPr/>
            </p:nvSpPr>
            <p:spPr bwMode="auto">
              <a:xfrm>
                <a:off x="120650" y="3462338"/>
                <a:ext cx="149225" cy="79375"/>
              </a:xfrm>
              <a:custGeom>
                <a:avLst/>
                <a:gdLst>
                  <a:gd name="T0" fmla="*/ 40 w 47"/>
                  <a:gd name="T1" fmla="*/ 25 h 25"/>
                  <a:gd name="T2" fmla="*/ 32 w 47"/>
                  <a:gd name="T3" fmla="*/ 20 h 25"/>
                  <a:gd name="T4" fmla="*/ 1 w 47"/>
                  <a:gd name="T5" fmla="*/ 21 h 25"/>
                  <a:gd name="T6" fmla="*/ 1 w 47"/>
                  <a:gd name="T7" fmla="*/ 10 h 25"/>
                  <a:gd name="T8" fmla="*/ 40 w 47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5">
                    <a:moveTo>
                      <a:pt x="40" y="25"/>
                    </a:moveTo>
                    <a:cubicBezTo>
                      <a:pt x="36" y="25"/>
                      <a:pt x="31" y="24"/>
                      <a:pt x="32" y="20"/>
                    </a:cubicBezTo>
                    <a:cubicBezTo>
                      <a:pt x="23" y="19"/>
                      <a:pt x="12" y="21"/>
                      <a:pt x="1" y="21"/>
                    </a:cubicBezTo>
                    <a:cubicBezTo>
                      <a:pt x="2" y="17"/>
                      <a:pt x="0" y="15"/>
                      <a:pt x="1" y="10"/>
                    </a:cubicBezTo>
                    <a:cubicBezTo>
                      <a:pt x="16" y="10"/>
                      <a:pt x="47" y="0"/>
                      <a:pt x="40" y="2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0" name="íṧḷïďe">
                <a:extLst>
                  <a:ext uri="{FF2B5EF4-FFF2-40B4-BE49-F238E27FC236}">
                    <a16:creationId xmlns:a16="http://schemas.microsoft.com/office/drawing/2014/main" id="{DBB46C3E-F25C-41C2-9CEB-7FCA9DA58044}"/>
                  </a:ext>
                </a:extLst>
              </p:cNvPr>
              <p:cNvSpPr/>
              <p:nvPr/>
            </p:nvSpPr>
            <p:spPr bwMode="auto">
              <a:xfrm>
                <a:off x="88900" y="3494088"/>
                <a:ext cx="28575" cy="38100"/>
              </a:xfrm>
              <a:custGeom>
                <a:avLst/>
                <a:gdLst>
                  <a:gd name="T0" fmla="*/ 8 w 9"/>
                  <a:gd name="T1" fmla="*/ 0 h 12"/>
                  <a:gd name="T2" fmla="*/ 9 w 9"/>
                  <a:gd name="T3" fmla="*/ 11 h 12"/>
                  <a:gd name="T4" fmla="*/ 1 w 9"/>
                  <a:gd name="T5" fmla="*/ 12 h 12"/>
                  <a:gd name="T6" fmla="*/ 0 w 9"/>
                  <a:gd name="T7" fmla="*/ 1 h 12"/>
                  <a:gd name="T8" fmla="*/ 8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0"/>
                    </a:moveTo>
                    <a:cubicBezTo>
                      <a:pt x="8" y="4"/>
                      <a:pt x="8" y="8"/>
                      <a:pt x="9" y="11"/>
                    </a:cubicBezTo>
                    <a:cubicBezTo>
                      <a:pt x="7" y="12"/>
                      <a:pt x="2" y="12"/>
                      <a:pt x="1" y="12"/>
                    </a:cubicBezTo>
                    <a:cubicBezTo>
                      <a:pt x="2" y="7"/>
                      <a:pt x="0" y="5"/>
                      <a:pt x="0" y="1"/>
                    </a:cubicBezTo>
                    <a:cubicBezTo>
                      <a:pt x="2" y="0"/>
                      <a:pt x="6" y="1"/>
                      <a:pt x="8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1" name="íṥḷíḑê">
                <a:extLst>
                  <a:ext uri="{FF2B5EF4-FFF2-40B4-BE49-F238E27FC236}">
                    <a16:creationId xmlns:a16="http://schemas.microsoft.com/office/drawing/2014/main" id="{D4B4C47D-104B-4E0D-8CFE-7CD9ACC032F6}"/>
                  </a:ext>
                </a:extLst>
              </p:cNvPr>
              <p:cNvSpPr/>
              <p:nvPr/>
            </p:nvSpPr>
            <p:spPr bwMode="auto">
              <a:xfrm>
                <a:off x="127000" y="3541713"/>
                <a:ext cx="104775" cy="107950"/>
              </a:xfrm>
              <a:custGeom>
                <a:avLst/>
                <a:gdLst>
                  <a:gd name="T0" fmla="*/ 27 w 33"/>
                  <a:gd name="T1" fmla="*/ 0 h 34"/>
                  <a:gd name="T2" fmla="*/ 30 w 33"/>
                  <a:gd name="T3" fmla="*/ 12 h 34"/>
                  <a:gd name="T4" fmla="*/ 11 w 33"/>
                  <a:gd name="T5" fmla="*/ 17 h 34"/>
                  <a:gd name="T6" fmla="*/ 31 w 33"/>
                  <a:gd name="T7" fmla="*/ 19 h 34"/>
                  <a:gd name="T8" fmla="*/ 33 w 33"/>
                  <a:gd name="T9" fmla="*/ 30 h 34"/>
                  <a:gd name="T10" fmla="*/ 5 w 33"/>
                  <a:gd name="T11" fmla="*/ 34 h 34"/>
                  <a:gd name="T12" fmla="*/ 3 w 33"/>
                  <a:gd name="T13" fmla="*/ 25 h 34"/>
                  <a:gd name="T14" fmla="*/ 7 w 33"/>
                  <a:gd name="T15" fmla="*/ 24 h 34"/>
                  <a:gd name="T16" fmla="*/ 1 w 33"/>
                  <a:gd name="T17" fmla="*/ 12 h 34"/>
                  <a:gd name="T18" fmla="*/ 27 w 33"/>
                  <a:gd name="T1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4">
                    <a:moveTo>
                      <a:pt x="27" y="0"/>
                    </a:moveTo>
                    <a:cubicBezTo>
                      <a:pt x="29" y="3"/>
                      <a:pt x="29" y="8"/>
                      <a:pt x="30" y="12"/>
                    </a:cubicBezTo>
                    <a:cubicBezTo>
                      <a:pt x="24" y="14"/>
                      <a:pt x="14" y="12"/>
                      <a:pt x="11" y="17"/>
                    </a:cubicBezTo>
                    <a:cubicBezTo>
                      <a:pt x="11" y="27"/>
                      <a:pt x="24" y="19"/>
                      <a:pt x="31" y="19"/>
                    </a:cubicBezTo>
                    <a:cubicBezTo>
                      <a:pt x="32" y="23"/>
                      <a:pt x="32" y="26"/>
                      <a:pt x="33" y="30"/>
                    </a:cubicBezTo>
                    <a:cubicBezTo>
                      <a:pt x="24" y="31"/>
                      <a:pt x="15" y="34"/>
                      <a:pt x="5" y="34"/>
                    </a:cubicBezTo>
                    <a:cubicBezTo>
                      <a:pt x="4" y="32"/>
                      <a:pt x="4" y="28"/>
                      <a:pt x="3" y="25"/>
                    </a:cubicBezTo>
                    <a:cubicBezTo>
                      <a:pt x="5" y="25"/>
                      <a:pt x="5" y="24"/>
                      <a:pt x="7" y="24"/>
                    </a:cubicBezTo>
                    <a:cubicBezTo>
                      <a:pt x="3" y="20"/>
                      <a:pt x="0" y="17"/>
                      <a:pt x="1" y="12"/>
                    </a:cubicBezTo>
                    <a:cubicBezTo>
                      <a:pt x="2" y="2"/>
                      <a:pt x="18" y="4"/>
                      <a:pt x="27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2" name="ïṧḻíḑê">
                <a:extLst>
                  <a:ext uri="{FF2B5EF4-FFF2-40B4-BE49-F238E27FC236}">
                    <a16:creationId xmlns:a16="http://schemas.microsoft.com/office/drawing/2014/main" id="{5CE4C9C0-891D-4938-89B2-1EB278C11223}"/>
                  </a:ext>
                </a:extLst>
              </p:cNvPr>
              <p:cNvSpPr/>
              <p:nvPr/>
            </p:nvSpPr>
            <p:spPr bwMode="auto">
              <a:xfrm>
                <a:off x="2093913" y="3560763"/>
                <a:ext cx="127000" cy="57150"/>
              </a:xfrm>
              <a:custGeom>
                <a:avLst/>
                <a:gdLst>
                  <a:gd name="T0" fmla="*/ 2 w 40"/>
                  <a:gd name="T1" fmla="*/ 0 h 18"/>
                  <a:gd name="T2" fmla="*/ 40 w 40"/>
                  <a:gd name="T3" fmla="*/ 7 h 18"/>
                  <a:gd name="T4" fmla="*/ 38 w 40"/>
                  <a:gd name="T5" fmla="*/ 18 h 18"/>
                  <a:gd name="T6" fmla="*/ 0 w 40"/>
                  <a:gd name="T7" fmla="*/ 11 h 18"/>
                  <a:gd name="T8" fmla="*/ 2 w 4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8">
                    <a:moveTo>
                      <a:pt x="2" y="0"/>
                    </a:moveTo>
                    <a:cubicBezTo>
                      <a:pt x="15" y="2"/>
                      <a:pt x="27" y="5"/>
                      <a:pt x="40" y="7"/>
                    </a:cubicBezTo>
                    <a:cubicBezTo>
                      <a:pt x="40" y="11"/>
                      <a:pt x="39" y="14"/>
                      <a:pt x="38" y="18"/>
                    </a:cubicBezTo>
                    <a:cubicBezTo>
                      <a:pt x="26" y="16"/>
                      <a:pt x="13" y="13"/>
                      <a:pt x="0" y="11"/>
                    </a:cubicBezTo>
                    <a:cubicBezTo>
                      <a:pt x="1" y="8"/>
                      <a:pt x="1" y="4"/>
                      <a:pt x="2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3" name="ïsḷiḋê">
                <a:extLst>
                  <a:ext uri="{FF2B5EF4-FFF2-40B4-BE49-F238E27FC236}">
                    <a16:creationId xmlns:a16="http://schemas.microsoft.com/office/drawing/2014/main" id="{486FCABA-B62E-4B61-AA62-FC6BFA359A6E}"/>
                  </a:ext>
                </a:extLst>
              </p:cNvPr>
              <p:cNvSpPr/>
              <p:nvPr/>
            </p:nvSpPr>
            <p:spPr bwMode="auto">
              <a:xfrm>
                <a:off x="2055813" y="3617913"/>
                <a:ext cx="130175" cy="117475"/>
              </a:xfrm>
              <a:custGeom>
                <a:avLst/>
                <a:gdLst>
                  <a:gd name="T0" fmla="*/ 21 w 41"/>
                  <a:gd name="T1" fmla="*/ 1 h 37"/>
                  <a:gd name="T2" fmla="*/ 25 w 41"/>
                  <a:gd name="T3" fmla="*/ 33 h 37"/>
                  <a:gd name="T4" fmla="*/ 21 w 41"/>
                  <a:gd name="T5" fmla="*/ 1 h 37"/>
                  <a:gd name="T6" fmla="*/ 14 w 41"/>
                  <a:gd name="T7" fmla="*/ 18 h 37"/>
                  <a:gd name="T8" fmla="*/ 28 w 41"/>
                  <a:gd name="T9" fmla="*/ 20 h 37"/>
                  <a:gd name="T10" fmla="*/ 28 w 41"/>
                  <a:gd name="T11" fmla="*/ 15 h 37"/>
                  <a:gd name="T12" fmla="*/ 14 w 41"/>
                  <a:gd name="T1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37">
                    <a:moveTo>
                      <a:pt x="21" y="1"/>
                    </a:moveTo>
                    <a:cubicBezTo>
                      <a:pt x="39" y="0"/>
                      <a:pt x="41" y="30"/>
                      <a:pt x="25" y="33"/>
                    </a:cubicBezTo>
                    <a:cubicBezTo>
                      <a:pt x="3" y="37"/>
                      <a:pt x="0" y="3"/>
                      <a:pt x="21" y="1"/>
                    </a:cubicBezTo>
                    <a:close/>
                    <a:moveTo>
                      <a:pt x="14" y="18"/>
                    </a:moveTo>
                    <a:cubicBezTo>
                      <a:pt x="15" y="22"/>
                      <a:pt x="24" y="24"/>
                      <a:pt x="28" y="20"/>
                    </a:cubicBezTo>
                    <a:cubicBezTo>
                      <a:pt x="28" y="18"/>
                      <a:pt x="28" y="17"/>
                      <a:pt x="28" y="15"/>
                    </a:cubicBezTo>
                    <a:cubicBezTo>
                      <a:pt x="24" y="10"/>
                      <a:pt x="13" y="11"/>
                      <a:pt x="14" y="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4" name="ïṥḻîdé">
                <a:extLst>
                  <a:ext uri="{FF2B5EF4-FFF2-40B4-BE49-F238E27FC236}">
                    <a16:creationId xmlns:a16="http://schemas.microsoft.com/office/drawing/2014/main" id="{022942B9-87E2-4973-AFB2-A5242136E00F}"/>
                  </a:ext>
                </a:extLst>
              </p:cNvPr>
              <p:cNvSpPr/>
              <p:nvPr/>
            </p:nvSpPr>
            <p:spPr bwMode="auto">
              <a:xfrm>
                <a:off x="155575" y="3649663"/>
                <a:ext cx="111125" cy="117475"/>
              </a:xfrm>
              <a:custGeom>
                <a:avLst/>
                <a:gdLst>
                  <a:gd name="T0" fmla="*/ 24 w 35"/>
                  <a:gd name="T1" fmla="*/ 0 h 37"/>
                  <a:gd name="T2" fmla="*/ 25 w 35"/>
                  <a:gd name="T3" fmla="*/ 12 h 37"/>
                  <a:gd name="T4" fmla="*/ 21 w 35"/>
                  <a:gd name="T5" fmla="*/ 34 h 37"/>
                  <a:gd name="T6" fmla="*/ 9 w 35"/>
                  <a:gd name="T7" fmla="*/ 17 h 37"/>
                  <a:gd name="T8" fmla="*/ 13 w 35"/>
                  <a:gd name="T9" fmla="*/ 26 h 37"/>
                  <a:gd name="T10" fmla="*/ 14 w 35"/>
                  <a:gd name="T11" fmla="*/ 36 h 37"/>
                  <a:gd name="T12" fmla="*/ 0 w 35"/>
                  <a:gd name="T13" fmla="*/ 12 h 37"/>
                  <a:gd name="T14" fmla="*/ 24 w 35"/>
                  <a:gd name="T15" fmla="*/ 0 h 37"/>
                  <a:gd name="T16" fmla="*/ 16 w 35"/>
                  <a:gd name="T17" fmla="*/ 15 h 37"/>
                  <a:gd name="T18" fmla="*/ 24 w 35"/>
                  <a:gd name="T19" fmla="*/ 23 h 37"/>
                  <a:gd name="T20" fmla="*/ 16 w 35"/>
                  <a:gd name="T21" fmla="*/ 1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37">
                    <a:moveTo>
                      <a:pt x="24" y="0"/>
                    </a:moveTo>
                    <a:cubicBezTo>
                      <a:pt x="26" y="4"/>
                      <a:pt x="29" y="11"/>
                      <a:pt x="25" y="12"/>
                    </a:cubicBezTo>
                    <a:cubicBezTo>
                      <a:pt x="34" y="16"/>
                      <a:pt x="35" y="37"/>
                      <a:pt x="21" y="34"/>
                    </a:cubicBezTo>
                    <a:cubicBezTo>
                      <a:pt x="15" y="32"/>
                      <a:pt x="15" y="21"/>
                      <a:pt x="9" y="17"/>
                    </a:cubicBezTo>
                    <a:cubicBezTo>
                      <a:pt x="5" y="20"/>
                      <a:pt x="10" y="26"/>
                      <a:pt x="13" y="26"/>
                    </a:cubicBezTo>
                    <a:cubicBezTo>
                      <a:pt x="13" y="30"/>
                      <a:pt x="13" y="33"/>
                      <a:pt x="14" y="36"/>
                    </a:cubicBezTo>
                    <a:cubicBezTo>
                      <a:pt x="2" y="36"/>
                      <a:pt x="1" y="24"/>
                      <a:pt x="0" y="12"/>
                    </a:cubicBezTo>
                    <a:cubicBezTo>
                      <a:pt x="5" y="4"/>
                      <a:pt x="18" y="6"/>
                      <a:pt x="24" y="0"/>
                    </a:cubicBezTo>
                    <a:close/>
                    <a:moveTo>
                      <a:pt x="16" y="15"/>
                    </a:moveTo>
                    <a:cubicBezTo>
                      <a:pt x="18" y="18"/>
                      <a:pt x="18" y="24"/>
                      <a:pt x="24" y="23"/>
                    </a:cubicBezTo>
                    <a:cubicBezTo>
                      <a:pt x="26" y="18"/>
                      <a:pt x="21" y="13"/>
                      <a:pt x="16" y="1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5" name="îṧḷîḍé">
                <a:extLst>
                  <a:ext uri="{FF2B5EF4-FFF2-40B4-BE49-F238E27FC236}">
                    <a16:creationId xmlns:a16="http://schemas.microsoft.com/office/drawing/2014/main" id="{883CBF34-E2FD-4979-AC86-8DB5653B0B12}"/>
                  </a:ext>
                </a:extLst>
              </p:cNvPr>
              <p:cNvSpPr/>
              <p:nvPr/>
            </p:nvSpPr>
            <p:spPr bwMode="auto">
              <a:xfrm>
                <a:off x="2001838" y="3697288"/>
                <a:ext cx="184150" cy="149225"/>
              </a:xfrm>
              <a:custGeom>
                <a:avLst/>
                <a:gdLst>
                  <a:gd name="T0" fmla="*/ 19 w 58"/>
                  <a:gd name="T1" fmla="*/ 8 h 47"/>
                  <a:gd name="T2" fmla="*/ 16 w 58"/>
                  <a:gd name="T3" fmla="*/ 28 h 47"/>
                  <a:gd name="T4" fmla="*/ 18 w 58"/>
                  <a:gd name="T5" fmla="*/ 17 h 47"/>
                  <a:gd name="T6" fmla="*/ 36 w 58"/>
                  <a:gd name="T7" fmla="*/ 36 h 47"/>
                  <a:gd name="T8" fmla="*/ 39 w 58"/>
                  <a:gd name="T9" fmla="*/ 38 h 47"/>
                  <a:gd name="T10" fmla="*/ 35 w 58"/>
                  <a:gd name="T11" fmla="*/ 47 h 47"/>
                  <a:gd name="T12" fmla="*/ 2 w 58"/>
                  <a:gd name="T13" fmla="*/ 30 h 47"/>
                  <a:gd name="T14" fmla="*/ 19 w 58"/>
                  <a:gd name="T15" fmla="*/ 8 h 47"/>
                  <a:gd name="T16" fmla="*/ 34 w 58"/>
                  <a:gd name="T17" fmla="*/ 27 h 47"/>
                  <a:gd name="T18" fmla="*/ 25 w 58"/>
                  <a:gd name="T19" fmla="*/ 23 h 47"/>
                  <a:gd name="T20" fmla="*/ 34 w 58"/>
                  <a:gd name="T21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47">
                    <a:moveTo>
                      <a:pt x="19" y="8"/>
                    </a:moveTo>
                    <a:cubicBezTo>
                      <a:pt x="20" y="16"/>
                      <a:pt x="1" y="23"/>
                      <a:pt x="16" y="28"/>
                    </a:cubicBezTo>
                    <a:cubicBezTo>
                      <a:pt x="16" y="25"/>
                      <a:pt x="16" y="19"/>
                      <a:pt x="18" y="17"/>
                    </a:cubicBezTo>
                    <a:cubicBezTo>
                      <a:pt x="28" y="0"/>
                      <a:pt x="58" y="27"/>
                      <a:pt x="36" y="36"/>
                    </a:cubicBezTo>
                    <a:cubicBezTo>
                      <a:pt x="36" y="37"/>
                      <a:pt x="38" y="36"/>
                      <a:pt x="39" y="38"/>
                    </a:cubicBezTo>
                    <a:cubicBezTo>
                      <a:pt x="37" y="41"/>
                      <a:pt x="36" y="44"/>
                      <a:pt x="35" y="47"/>
                    </a:cubicBezTo>
                    <a:cubicBezTo>
                      <a:pt x="27" y="41"/>
                      <a:pt x="5" y="41"/>
                      <a:pt x="2" y="30"/>
                    </a:cubicBezTo>
                    <a:cubicBezTo>
                      <a:pt x="0" y="22"/>
                      <a:pt x="7" y="3"/>
                      <a:pt x="19" y="8"/>
                    </a:cubicBezTo>
                    <a:close/>
                    <a:moveTo>
                      <a:pt x="34" y="27"/>
                    </a:moveTo>
                    <a:cubicBezTo>
                      <a:pt x="33" y="24"/>
                      <a:pt x="27" y="22"/>
                      <a:pt x="25" y="23"/>
                    </a:cubicBezTo>
                    <a:cubicBezTo>
                      <a:pt x="14" y="29"/>
                      <a:pt x="37" y="39"/>
                      <a:pt x="34" y="2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6" name="îṥlíďê">
                <a:extLst>
                  <a:ext uri="{FF2B5EF4-FFF2-40B4-BE49-F238E27FC236}">
                    <a16:creationId xmlns:a16="http://schemas.microsoft.com/office/drawing/2014/main" id="{2DF07E98-2E5F-4B96-B867-B0C845C31168}"/>
                  </a:ext>
                </a:extLst>
              </p:cNvPr>
              <p:cNvSpPr/>
              <p:nvPr/>
            </p:nvSpPr>
            <p:spPr bwMode="auto">
              <a:xfrm>
                <a:off x="187325" y="3763963"/>
                <a:ext cx="92075" cy="66675"/>
              </a:xfrm>
              <a:custGeom>
                <a:avLst/>
                <a:gdLst>
                  <a:gd name="T0" fmla="*/ 29 w 29"/>
                  <a:gd name="T1" fmla="*/ 11 h 21"/>
                  <a:gd name="T2" fmla="*/ 5 w 29"/>
                  <a:gd name="T3" fmla="*/ 21 h 21"/>
                  <a:gd name="T4" fmla="*/ 0 w 29"/>
                  <a:gd name="T5" fmla="*/ 10 h 21"/>
                  <a:gd name="T6" fmla="*/ 25 w 29"/>
                  <a:gd name="T7" fmla="*/ 0 h 21"/>
                  <a:gd name="T8" fmla="*/ 29 w 29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1">
                    <a:moveTo>
                      <a:pt x="29" y="11"/>
                    </a:moveTo>
                    <a:cubicBezTo>
                      <a:pt x="21" y="14"/>
                      <a:pt x="12" y="17"/>
                      <a:pt x="5" y="21"/>
                    </a:cubicBezTo>
                    <a:cubicBezTo>
                      <a:pt x="2" y="18"/>
                      <a:pt x="1" y="14"/>
                      <a:pt x="0" y="10"/>
                    </a:cubicBezTo>
                    <a:cubicBezTo>
                      <a:pt x="8" y="7"/>
                      <a:pt x="17" y="4"/>
                      <a:pt x="25" y="0"/>
                    </a:cubicBezTo>
                    <a:cubicBezTo>
                      <a:pt x="27" y="3"/>
                      <a:pt x="29" y="7"/>
                      <a:pt x="29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7" name="îṧľîḑè">
                <a:extLst>
                  <a:ext uri="{FF2B5EF4-FFF2-40B4-BE49-F238E27FC236}">
                    <a16:creationId xmlns:a16="http://schemas.microsoft.com/office/drawing/2014/main" id="{8A054616-345D-4C8F-968E-6019829F3503}"/>
                  </a:ext>
                </a:extLst>
              </p:cNvPr>
              <p:cNvSpPr/>
              <p:nvPr/>
            </p:nvSpPr>
            <p:spPr bwMode="auto">
              <a:xfrm>
                <a:off x="155575" y="3792538"/>
                <a:ext cx="34925" cy="47625"/>
              </a:xfrm>
              <a:custGeom>
                <a:avLst/>
                <a:gdLst>
                  <a:gd name="T0" fmla="*/ 11 w 11"/>
                  <a:gd name="T1" fmla="*/ 13 h 15"/>
                  <a:gd name="T2" fmla="*/ 4 w 11"/>
                  <a:gd name="T3" fmla="*/ 15 h 15"/>
                  <a:gd name="T4" fmla="*/ 0 w 11"/>
                  <a:gd name="T5" fmla="*/ 4 h 15"/>
                  <a:gd name="T6" fmla="*/ 11 w 11"/>
                  <a:gd name="T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11" y="13"/>
                    </a:moveTo>
                    <a:cubicBezTo>
                      <a:pt x="8" y="13"/>
                      <a:pt x="7" y="15"/>
                      <a:pt x="4" y="15"/>
                    </a:cubicBezTo>
                    <a:cubicBezTo>
                      <a:pt x="3" y="11"/>
                      <a:pt x="0" y="9"/>
                      <a:pt x="0" y="4"/>
                    </a:cubicBezTo>
                    <a:cubicBezTo>
                      <a:pt x="8" y="0"/>
                      <a:pt x="9" y="7"/>
                      <a:pt x="11" y="1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8" name="íṣlidê">
                <a:extLst>
                  <a:ext uri="{FF2B5EF4-FFF2-40B4-BE49-F238E27FC236}">
                    <a16:creationId xmlns:a16="http://schemas.microsoft.com/office/drawing/2014/main" id="{724A2B6A-3D77-478B-9C93-10263799A7ED}"/>
                  </a:ext>
                </a:extLst>
              </p:cNvPr>
              <p:cNvSpPr/>
              <p:nvPr/>
            </p:nvSpPr>
            <p:spPr bwMode="auto">
              <a:xfrm>
                <a:off x="1966913" y="3805238"/>
                <a:ext cx="133350" cy="149225"/>
              </a:xfrm>
              <a:custGeom>
                <a:avLst/>
                <a:gdLst>
                  <a:gd name="T0" fmla="*/ 14 w 42"/>
                  <a:gd name="T1" fmla="*/ 6 h 47"/>
                  <a:gd name="T2" fmla="*/ 13 w 42"/>
                  <a:gd name="T3" fmla="*/ 17 h 47"/>
                  <a:gd name="T4" fmla="*/ 42 w 42"/>
                  <a:gd name="T5" fmla="*/ 19 h 47"/>
                  <a:gd name="T6" fmla="*/ 38 w 42"/>
                  <a:gd name="T7" fmla="*/ 28 h 47"/>
                  <a:gd name="T8" fmla="*/ 20 w 42"/>
                  <a:gd name="T9" fmla="*/ 26 h 47"/>
                  <a:gd name="T10" fmla="*/ 33 w 42"/>
                  <a:gd name="T11" fmla="*/ 40 h 47"/>
                  <a:gd name="T12" fmla="*/ 28 w 42"/>
                  <a:gd name="T13" fmla="*/ 47 h 47"/>
                  <a:gd name="T14" fmla="*/ 14 w 42"/>
                  <a:gd name="T15" fmla="*/ 34 h 47"/>
                  <a:gd name="T16" fmla="*/ 2 w 42"/>
                  <a:gd name="T17" fmla="*/ 19 h 47"/>
                  <a:gd name="T18" fmla="*/ 14 w 42"/>
                  <a:gd name="T1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7">
                    <a:moveTo>
                      <a:pt x="14" y="6"/>
                    </a:moveTo>
                    <a:cubicBezTo>
                      <a:pt x="13" y="9"/>
                      <a:pt x="9" y="13"/>
                      <a:pt x="13" y="17"/>
                    </a:cubicBezTo>
                    <a:cubicBezTo>
                      <a:pt x="23" y="17"/>
                      <a:pt x="33" y="18"/>
                      <a:pt x="42" y="19"/>
                    </a:cubicBezTo>
                    <a:cubicBezTo>
                      <a:pt x="42" y="23"/>
                      <a:pt x="40" y="25"/>
                      <a:pt x="38" y="28"/>
                    </a:cubicBezTo>
                    <a:cubicBezTo>
                      <a:pt x="33" y="29"/>
                      <a:pt x="26" y="27"/>
                      <a:pt x="20" y="26"/>
                    </a:cubicBezTo>
                    <a:cubicBezTo>
                      <a:pt x="23" y="31"/>
                      <a:pt x="30" y="34"/>
                      <a:pt x="33" y="40"/>
                    </a:cubicBezTo>
                    <a:cubicBezTo>
                      <a:pt x="30" y="42"/>
                      <a:pt x="30" y="45"/>
                      <a:pt x="28" y="47"/>
                    </a:cubicBezTo>
                    <a:cubicBezTo>
                      <a:pt x="24" y="44"/>
                      <a:pt x="19" y="39"/>
                      <a:pt x="14" y="34"/>
                    </a:cubicBezTo>
                    <a:cubicBezTo>
                      <a:pt x="10" y="29"/>
                      <a:pt x="3" y="23"/>
                      <a:pt x="2" y="19"/>
                    </a:cubicBezTo>
                    <a:cubicBezTo>
                      <a:pt x="0" y="11"/>
                      <a:pt x="5" y="0"/>
                      <a:pt x="14" y="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99" name="í$ļïdè">
                <a:extLst>
                  <a:ext uri="{FF2B5EF4-FFF2-40B4-BE49-F238E27FC236}">
                    <a16:creationId xmlns:a16="http://schemas.microsoft.com/office/drawing/2014/main" id="{D5FA0E6C-6A7B-4B2C-9A7D-74E8B6A81E52}"/>
                  </a:ext>
                </a:extLst>
              </p:cNvPr>
              <p:cNvSpPr/>
              <p:nvPr/>
            </p:nvSpPr>
            <p:spPr bwMode="auto">
              <a:xfrm>
                <a:off x="177800" y="3846513"/>
                <a:ext cx="141288" cy="123825"/>
              </a:xfrm>
              <a:custGeom>
                <a:avLst/>
                <a:gdLst>
                  <a:gd name="T0" fmla="*/ 45 w 45"/>
                  <a:gd name="T1" fmla="*/ 11 h 39"/>
                  <a:gd name="T2" fmla="*/ 20 w 45"/>
                  <a:gd name="T3" fmla="*/ 24 h 39"/>
                  <a:gd name="T4" fmla="*/ 25 w 45"/>
                  <a:gd name="T5" fmla="*/ 34 h 39"/>
                  <a:gd name="T6" fmla="*/ 17 w 45"/>
                  <a:gd name="T7" fmla="*/ 39 h 39"/>
                  <a:gd name="T8" fmla="*/ 0 w 45"/>
                  <a:gd name="T9" fmla="*/ 6 h 39"/>
                  <a:gd name="T10" fmla="*/ 9 w 45"/>
                  <a:gd name="T11" fmla="*/ 2 h 39"/>
                  <a:gd name="T12" fmla="*/ 14 w 45"/>
                  <a:gd name="T13" fmla="*/ 13 h 39"/>
                  <a:gd name="T14" fmla="*/ 40 w 45"/>
                  <a:gd name="T15" fmla="*/ 0 h 39"/>
                  <a:gd name="T16" fmla="*/ 45 w 45"/>
                  <a:gd name="T17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39">
                    <a:moveTo>
                      <a:pt x="45" y="11"/>
                    </a:moveTo>
                    <a:cubicBezTo>
                      <a:pt x="37" y="15"/>
                      <a:pt x="28" y="19"/>
                      <a:pt x="20" y="24"/>
                    </a:cubicBezTo>
                    <a:cubicBezTo>
                      <a:pt x="22" y="27"/>
                      <a:pt x="23" y="31"/>
                      <a:pt x="25" y="34"/>
                    </a:cubicBezTo>
                    <a:cubicBezTo>
                      <a:pt x="24" y="37"/>
                      <a:pt x="19" y="37"/>
                      <a:pt x="17" y="39"/>
                    </a:cubicBezTo>
                    <a:cubicBezTo>
                      <a:pt x="11" y="29"/>
                      <a:pt x="6" y="18"/>
                      <a:pt x="0" y="6"/>
                    </a:cubicBezTo>
                    <a:cubicBezTo>
                      <a:pt x="4" y="5"/>
                      <a:pt x="6" y="3"/>
                      <a:pt x="9" y="2"/>
                    </a:cubicBezTo>
                    <a:cubicBezTo>
                      <a:pt x="11" y="6"/>
                      <a:pt x="12" y="9"/>
                      <a:pt x="14" y="13"/>
                    </a:cubicBezTo>
                    <a:cubicBezTo>
                      <a:pt x="23" y="9"/>
                      <a:pt x="31" y="4"/>
                      <a:pt x="40" y="0"/>
                    </a:cubicBezTo>
                    <a:cubicBezTo>
                      <a:pt x="42" y="4"/>
                      <a:pt x="44" y="7"/>
                      <a:pt x="45" y="1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0" name="iŝľiḓê">
                <a:extLst>
                  <a:ext uri="{FF2B5EF4-FFF2-40B4-BE49-F238E27FC236}">
                    <a16:creationId xmlns:a16="http://schemas.microsoft.com/office/drawing/2014/main" id="{D38B189C-DE8D-4A8D-A3C3-ACC671904AE6}"/>
                  </a:ext>
                </a:extLst>
              </p:cNvPr>
              <p:cNvSpPr/>
              <p:nvPr/>
            </p:nvSpPr>
            <p:spPr bwMode="auto">
              <a:xfrm>
                <a:off x="347663" y="4086225"/>
                <a:ext cx="203200" cy="158750"/>
              </a:xfrm>
              <a:custGeom>
                <a:avLst/>
                <a:gdLst>
                  <a:gd name="T0" fmla="*/ 64 w 64"/>
                  <a:gd name="T1" fmla="*/ 14 h 50"/>
                  <a:gd name="T2" fmla="*/ 43 w 64"/>
                  <a:gd name="T3" fmla="*/ 15 h 50"/>
                  <a:gd name="T4" fmla="*/ 51 w 64"/>
                  <a:gd name="T5" fmla="*/ 22 h 50"/>
                  <a:gd name="T6" fmla="*/ 38 w 64"/>
                  <a:gd name="T7" fmla="*/ 20 h 50"/>
                  <a:gd name="T8" fmla="*/ 35 w 64"/>
                  <a:gd name="T9" fmla="*/ 50 h 50"/>
                  <a:gd name="T10" fmla="*/ 22 w 64"/>
                  <a:gd name="T11" fmla="*/ 45 h 50"/>
                  <a:gd name="T12" fmla="*/ 29 w 64"/>
                  <a:gd name="T13" fmla="*/ 23 h 50"/>
                  <a:gd name="T14" fmla="*/ 0 w 64"/>
                  <a:gd name="T15" fmla="*/ 18 h 50"/>
                  <a:gd name="T16" fmla="*/ 8 w 64"/>
                  <a:gd name="T17" fmla="*/ 24 h 50"/>
                  <a:gd name="T18" fmla="*/ 25 w 64"/>
                  <a:gd name="T19" fmla="*/ 18 h 50"/>
                  <a:gd name="T20" fmla="*/ 14 w 64"/>
                  <a:gd name="T21" fmla="*/ 16 h 50"/>
                  <a:gd name="T22" fmla="*/ 14 w 64"/>
                  <a:gd name="T23" fmla="*/ 6 h 50"/>
                  <a:gd name="T24" fmla="*/ 31 w 64"/>
                  <a:gd name="T25" fmla="*/ 13 h 50"/>
                  <a:gd name="T26" fmla="*/ 42 w 64"/>
                  <a:gd name="T27" fmla="*/ 6 h 50"/>
                  <a:gd name="T28" fmla="*/ 45 w 64"/>
                  <a:gd name="T29" fmla="*/ 0 h 50"/>
                  <a:gd name="T30" fmla="*/ 47 w 64"/>
                  <a:gd name="T31" fmla="*/ 0 h 50"/>
                  <a:gd name="T32" fmla="*/ 64 w 64"/>
                  <a:gd name="T33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50">
                    <a:moveTo>
                      <a:pt x="64" y="14"/>
                    </a:moveTo>
                    <a:cubicBezTo>
                      <a:pt x="59" y="18"/>
                      <a:pt x="48" y="8"/>
                      <a:pt x="43" y="15"/>
                    </a:cubicBezTo>
                    <a:cubicBezTo>
                      <a:pt x="46" y="16"/>
                      <a:pt x="50" y="17"/>
                      <a:pt x="51" y="22"/>
                    </a:cubicBezTo>
                    <a:cubicBezTo>
                      <a:pt x="47" y="25"/>
                      <a:pt x="42" y="20"/>
                      <a:pt x="38" y="20"/>
                    </a:cubicBezTo>
                    <a:cubicBezTo>
                      <a:pt x="30" y="26"/>
                      <a:pt x="28" y="43"/>
                      <a:pt x="35" y="50"/>
                    </a:cubicBezTo>
                    <a:cubicBezTo>
                      <a:pt x="30" y="49"/>
                      <a:pt x="27" y="46"/>
                      <a:pt x="22" y="45"/>
                    </a:cubicBezTo>
                    <a:cubicBezTo>
                      <a:pt x="20" y="34"/>
                      <a:pt x="26" y="29"/>
                      <a:pt x="29" y="23"/>
                    </a:cubicBezTo>
                    <a:cubicBezTo>
                      <a:pt x="22" y="27"/>
                      <a:pt x="1" y="35"/>
                      <a:pt x="0" y="18"/>
                    </a:cubicBezTo>
                    <a:cubicBezTo>
                      <a:pt x="4" y="18"/>
                      <a:pt x="5" y="22"/>
                      <a:pt x="8" y="24"/>
                    </a:cubicBezTo>
                    <a:cubicBezTo>
                      <a:pt x="16" y="24"/>
                      <a:pt x="22" y="21"/>
                      <a:pt x="25" y="18"/>
                    </a:cubicBezTo>
                    <a:cubicBezTo>
                      <a:pt x="24" y="16"/>
                      <a:pt x="18" y="18"/>
                      <a:pt x="14" y="16"/>
                    </a:cubicBezTo>
                    <a:cubicBezTo>
                      <a:pt x="13" y="14"/>
                      <a:pt x="14" y="9"/>
                      <a:pt x="14" y="6"/>
                    </a:cubicBezTo>
                    <a:cubicBezTo>
                      <a:pt x="19" y="9"/>
                      <a:pt x="25" y="13"/>
                      <a:pt x="31" y="13"/>
                    </a:cubicBezTo>
                    <a:cubicBezTo>
                      <a:pt x="37" y="12"/>
                      <a:pt x="38" y="5"/>
                      <a:pt x="42" y="6"/>
                    </a:cubicBezTo>
                    <a:cubicBezTo>
                      <a:pt x="43" y="4"/>
                      <a:pt x="44" y="1"/>
                      <a:pt x="45" y="0"/>
                    </a:cubicBezTo>
                    <a:cubicBezTo>
                      <a:pt x="46" y="0"/>
                      <a:pt x="46" y="0"/>
                      <a:pt x="47" y="0"/>
                    </a:cubicBezTo>
                    <a:cubicBezTo>
                      <a:pt x="50" y="7"/>
                      <a:pt x="63" y="5"/>
                      <a:pt x="64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1" name="i$ľiḓê">
                <a:extLst>
                  <a:ext uri="{FF2B5EF4-FFF2-40B4-BE49-F238E27FC236}">
                    <a16:creationId xmlns:a16="http://schemas.microsoft.com/office/drawing/2014/main" id="{43803B2E-B5DD-45BD-A7B6-5B9FF6FB4B42}"/>
                  </a:ext>
                </a:extLst>
              </p:cNvPr>
              <p:cNvSpPr/>
              <p:nvPr/>
            </p:nvSpPr>
            <p:spPr bwMode="auto">
              <a:xfrm>
                <a:off x="646113" y="4264025"/>
                <a:ext cx="142875" cy="165100"/>
              </a:xfrm>
              <a:custGeom>
                <a:avLst/>
                <a:gdLst>
                  <a:gd name="T0" fmla="*/ 25 w 45"/>
                  <a:gd name="T1" fmla="*/ 34 h 52"/>
                  <a:gd name="T2" fmla="*/ 30 w 45"/>
                  <a:gd name="T3" fmla="*/ 35 h 52"/>
                  <a:gd name="T4" fmla="*/ 32 w 45"/>
                  <a:gd name="T5" fmla="*/ 30 h 52"/>
                  <a:gd name="T6" fmla="*/ 37 w 45"/>
                  <a:gd name="T7" fmla="*/ 37 h 52"/>
                  <a:gd name="T8" fmla="*/ 23 w 45"/>
                  <a:gd name="T9" fmla="*/ 39 h 52"/>
                  <a:gd name="T10" fmla="*/ 14 w 45"/>
                  <a:gd name="T11" fmla="*/ 52 h 52"/>
                  <a:gd name="T12" fmla="*/ 16 w 45"/>
                  <a:gd name="T13" fmla="*/ 39 h 52"/>
                  <a:gd name="T14" fmla="*/ 10 w 45"/>
                  <a:gd name="T15" fmla="*/ 34 h 52"/>
                  <a:gd name="T16" fmla="*/ 19 w 45"/>
                  <a:gd name="T17" fmla="*/ 34 h 52"/>
                  <a:gd name="T18" fmla="*/ 17 w 45"/>
                  <a:gd name="T19" fmla="*/ 28 h 52"/>
                  <a:gd name="T20" fmla="*/ 21 w 45"/>
                  <a:gd name="T21" fmla="*/ 28 h 52"/>
                  <a:gd name="T22" fmla="*/ 20 w 45"/>
                  <a:gd name="T23" fmla="*/ 25 h 52"/>
                  <a:gd name="T24" fmla="*/ 23 w 45"/>
                  <a:gd name="T25" fmla="*/ 24 h 52"/>
                  <a:gd name="T26" fmla="*/ 20 w 45"/>
                  <a:gd name="T27" fmla="*/ 20 h 52"/>
                  <a:gd name="T28" fmla="*/ 3 w 45"/>
                  <a:gd name="T29" fmla="*/ 37 h 52"/>
                  <a:gd name="T30" fmla="*/ 3 w 45"/>
                  <a:gd name="T31" fmla="*/ 30 h 52"/>
                  <a:gd name="T32" fmla="*/ 16 w 45"/>
                  <a:gd name="T33" fmla="*/ 11 h 52"/>
                  <a:gd name="T34" fmla="*/ 24 w 45"/>
                  <a:gd name="T35" fmla="*/ 0 h 52"/>
                  <a:gd name="T36" fmla="*/ 27 w 45"/>
                  <a:gd name="T37" fmla="*/ 10 h 52"/>
                  <a:gd name="T38" fmla="*/ 37 w 45"/>
                  <a:gd name="T39" fmla="*/ 0 h 52"/>
                  <a:gd name="T40" fmla="*/ 39 w 45"/>
                  <a:gd name="T41" fmla="*/ 8 h 52"/>
                  <a:gd name="T42" fmla="*/ 44 w 45"/>
                  <a:gd name="T43" fmla="*/ 15 h 52"/>
                  <a:gd name="T44" fmla="*/ 35 w 45"/>
                  <a:gd name="T45" fmla="*/ 18 h 52"/>
                  <a:gd name="T46" fmla="*/ 42 w 45"/>
                  <a:gd name="T47" fmla="*/ 18 h 52"/>
                  <a:gd name="T48" fmla="*/ 43 w 45"/>
                  <a:gd name="T49" fmla="*/ 22 h 52"/>
                  <a:gd name="T50" fmla="*/ 31 w 45"/>
                  <a:gd name="T51" fmla="*/ 22 h 52"/>
                  <a:gd name="T52" fmla="*/ 34 w 45"/>
                  <a:gd name="T53" fmla="*/ 26 h 52"/>
                  <a:gd name="T54" fmla="*/ 29 w 45"/>
                  <a:gd name="T55" fmla="*/ 28 h 52"/>
                  <a:gd name="T56" fmla="*/ 31 w 45"/>
                  <a:gd name="T57" fmla="*/ 30 h 52"/>
                  <a:gd name="T58" fmla="*/ 25 w 45"/>
                  <a:gd name="T59" fmla="*/ 34 h 52"/>
                  <a:gd name="T60" fmla="*/ 23 w 45"/>
                  <a:gd name="T61" fmla="*/ 18 h 52"/>
                  <a:gd name="T62" fmla="*/ 28 w 45"/>
                  <a:gd name="T63" fmla="*/ 16 h 52"/>
                  <a:gd name="T64" fmla="*/ 26 w 45"/>
                  <a:gd name="T65" fmla="*/ 9 h 52"/>
                  <a:gd name="T66" fmla="*/ 23 w 45"/>
                  <a:gd name="T67" fmla="*/ 18 h 52"/>
                  <a:gd name="T68" fmla="*/ 36 w 45"/>
                  <a:gd name="T69" fmla="*/ 14 h 52"/>
                  <a:gd name="T70" fmla="*/ 39 w 45"/>
                  <a:gd name="T71" fmla="*/ 13 h 52"/>
                  <a:gd name="T72" fmla="*/ 39 w 45"/>
                  <a:gd name="T73" fmla="*/ 12 h 52"/>
                  <a:gd name="T74" fmla="*/ 38 w 45"/>
                  <a:gd name="T75" fmla="*/ 11 h 52"/>
                  <a:gd name="T76" fmla="*/ 36 w 45"/>
                  <a:gd name="T77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5" h="52">
                    <a:moveTo>
                      <a:pt x="25" y="34"/>
                    </a:moveTo>
                    <a:cubicBezTo>
                      <a:pt x="25" y="35"/>
                      <a:pt x="28" y="35"/>
                      <a:pt x="30" y="35"/>
                    </a:cubicBezTo>
                    <a:cubicBezTo>
                      <a:pt x="32" y="35"/>
                      <a:pt x="31" y="31"/>
                      <a:pt x="32" y="30"/>
                    </a:cubicBezTo>
                    <a:cubicBezTo>
                      <a:pt x="34" y="32"/>
                      <a:pt x="35" y="35"/>
                      <a:pt x="37" y="37"/>
                    </a:cubicBezTo>
                    <a:cubicBezTo>
                      <a:pt x="36" y="40"/>
                      <a:pt x="28" y="38"/>
                      <a:pt x="23" y="39"/>
                    </a:cubicBezTo>
                    <a:cubicBezTo>
                      <a:pt x="19" y="42"/>
                      <a:pt x="19" y="49"/>
                      <a:pt x="14" y="52"/>
                    </a:cubicBezTo>
                    <a:cubicBezTo>
                      <a:pt x="8" y="49"/>
                      <a:pt x="14" y="44"/>
                      <a:pt x="16" y="39"/>
                    </a:cubicBezTo>
                    <a:cubicBezTo>
                      <a:pt x="13" y="39"/>
                      <a:pt x="11" y="37"/>
                      <a:pt x="10" y="34"/>
                    </a:cubicBezTo>
                    <a:cubicBezTo>
                      <a:pt x="12" y="33"/>
                      <a:pt x="17" y="35"/>
                      <a:pt x="19" y="34"/>
                    </a:cubicBezTo>
                    <a:cubicBezTo>
                      <a:pt x="19" y="31"/>
                      <a:pt x="17" y="31"/>
                      <a:pt x="17" y="28"/>
                    </a:cubicBezTo>
                    <a:cubicBezTo>
                      <a:pt x="18" y="28"/>
                      <a:pt x="20" y="28"/>
                      <a:pt x="21" y="28"/>
                    </a:cubicBezTo>
                    <a:cubicBezTo>
                      <a:pt x="21" y="27"/>
                      <a:pt x="20" y="26"/>
                      <a:pt x="20" y="25"/>
                    </a:cubicBezTo>
                    <a:cubicBezTo>
                      <a:pt x="20" y="23"/>
                      <a:pt x="22" y="24"/>
                      <a:pt x="23" y="24"/>
                    </a:cubicBezTo>
                    <a:cubicBezTo>
                      <a:pt x="24" y="21"/>
                      <a:pt x="21" y="21"/>
                      <a:pt x="20" y="20"/>
                    </a:cubicBezTo>
                    <a:cubicBezTo>
                      <a:pt x="13" y="24"/>
                      <a:pt x="11" y="34"/>
                      <a:pt x="3" y="37"/>
                    </a:cubicBezTo>
                    <a:cubicBezTo>
                      <a:pt x="0" y="36"/>
                      <a:pt x="2" y="33"/>
                      <a:pt x="3" y="30"/>
                    </a:cubicBezTo>
                    <a:cubicBezTo>
                      <a:pt x="10" y="27"/>
                      <a:pt x="16" y="22"/>
                      <a:pt x="16" y="11"/>
                    </a:cubicBezTo>
                    <a:cubicBezTo>
                      <a:pt x="22" y="11"/>
                      <a:pt x="22" y="4"/>
                      <a:pt x="24" y="0"/>
                    </a:cubicBezTo>
                    <a:cubicBezTo>
                      <a:pt x="28" y="1"/>
                      <a:pt x="30" y="7"/>
                      <a:pt x="27" y="10"/>
                    </a:cubicBezTo>
                    <a:cubicBezTo>
                      <a:pt x="34" y="11"/>
                      <a:pt x="32" y="2"/>
                      <a:pt x="37" y="0"/>
                    </a:cubicBezTo>
                    <a:cubicBezTo>
                      <a:pt x="38" y="3"/>
                      <a:pt x="41" y="5"/>
                      <a:pt x="39" y="8"/>
                    </a:cubicBezTo>
                    <a:cubicBezTo>
                      <a:pt x="42" y="9"/>
                      <a:pt x="45" y="10"/>
                      <a:pt x="44" y="15"/>
                    </a:cubicBezTo>
                    <a:cubicBezTo>
                      <a:pt x="41" y="16"/>
                      <a:pt x="37" y="16"/>
                      <a:pt x="35" y="18"/>
                    </a:cubicBezTo>
                    <a:cubicBezTo>
                      <a:pt x="36" y="19"/>
                      <a:pt x="40" y="18"/>
                      <a:pt x="42" y="18"/>
                    </a:cubicBezTo>
                    <a:cubicBezTo>
                      <a:pt x="42" y="19"/>
                      <a:pt x="43" y="20"/>
                      <a:pt x="43" y="22"/>
                    </a:cubicBezTo>
                    <a:cubicBezTo>
                      <a:pt x="40" y="23"/>
                      <a:pt x="35" y="20"/>
                      <a:pt x="31" y="22"/>
                    </a:cubicBezTo>
                    <a:cubicBezTo>
                      <a:pt x="31" y="24"/>
                      <a:pt x="33" y="24"/>
                      <a:pt x="34" y="26"/>
                    </a:cubicBezTo>
                    <a:cubicBezTo>
                      <a:pt x="33" y="27"/>
                      <a:pt x="32" y="28"/>
                      <a:pt x="29" y="28"/>
                    </a:cubicBezTo>
                    <a:cubicBezTo>
                      <a:pt x="29" y="29"/>
                      <a:pt x="30" y="30"/>
                      <a:pt x="31" y="30"/>
                    </a:cubicBezTo>
                    <a:cubicBezTo>
                      <a:pt x="31" y="33"/>
                      <a:pt x="25" y="31"/>
                      <a:pt x="25" y="34"/>
                    </a:cubicBezTo>
                    <a:close/>
                    <a:moveTo>
                      <a:pt x="23" y="18"/>
                    </a:moveTo>
                    <a:cubicBezTo>
                      <a:pt x="26" y="19"/>
                      <a:pt x="27" y="17"/>
                      <a:pt x="28" y="16"/>
                    </a:cubicBezTo>
                    <a:cubicBezTo>
                      <a:pt x="27" y="13"/>
                      <a:pt x="23" y="13"/>
                      <a:pt x="26" y="9"/>
                    </a:cubicBezTo>
                    <a:cubicBezTo>
                      <a:pt x="20" y="9"/>
                      <a:pt x="21" y="14"/>
                      <a:pt x="23" y="18"/>
                    </a:cubicBezTo>
                    <a:close/>
                    <a:moveTo>
                      <a:pt x="36" y="14"/>
                    </a:moveTo>
                    <a:cubicBezTo>
                      <a:pt x="38" y="14"/>
                      <a:pt x="38" y="13"/>
                      <a:pt x="39" y="13"/>
                    </a:cubicBezTo>
                    <a:cubicBezTo>
                      <a:pt x="39" y="13"/>
                      <a:pt x="39" y="12"/>
                      <a:pt x="39" y="12"/>
                    </a:cubicBezTo>
                    <a:cubicBezTo>
                      <a:pt x="38" y="12"/>
                      <a:pt x="38" y="11"/>
                      <a:pt x="38" y="11"/>
                    </a:cubicBezTo>
                    <a:cubicBezTo>
                      <a:pt x="38" y="13"/>
                      <a:pt x="35" y="12"/>
                      <a:pt x="36" y="1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2" name="îṩ1ïḑè">
                <a:extLst>
                  <a:ext uri="{FF2B5EF4-FFF2-40B4-BE49-F238E27FC236}">
                    <a16:creationId xmlns:a16="http://schemas.microsoft.com/office/drawing/2014/main" id="{4A00462F-FB56-4F0A-AF1C-B00843D79A7A}"/>
                  </a:ext>
                </a:extLst>
              </p:cNvPr>
              <p:cNvSpPr/>
              <p:nvPr/>
            </p:nvSpPr>
            <p:spPr bwMode="auto">
              <a:xfrm>
                <a:off x="1565275" y="4292600"/>
                <a:ext cx="66675" cy="123825"/>
              </a:xfrm>
              <a:custGeom>
                <a:avLst/>
                <a:gdLst>
                  <a:gd name="T0" fmla="*/ 11 w 21"/>
                  <a:gd name="T1" fmla="*/ 1 h 39"/>
                  <a:gd name="T2" fmla="*/ 13 w 21"/>
                  <a:gd name="T3" fmla="*/ 11 h 39"/>
                  <a:gd name="T4" fmla="*/ 13 w 21"/>
                  <a:gd name="T5" fmla="*/ 8 h 39"/>
                  <a:gd name="T6" fmla="*/ 21 w 21"/>
                  <a:gd name="T7" fmla="*/ 8 h 39"/>
                  <a:gd name="T8" fmla="*/ 14 w 21"/>
                  <a:gd name="T9" fmla="*/ 19 h 39"/>
                  <a:gd name="T10" fmla="*/ 15 w 21"/>
                  <a:gd name="T11" fmla="*/ 28 h 39"/>
                  <a:gd name="T12" fmla="*/ 3 w 21"/>
                  <a:gd name="T13" fmla="*/ 39 h 39"/>
                  <a:gd name="T14" fmla="*/ 10 w 21"/>
                  <a:gd name="T15" fmla="*/ 26 h 39"/>
                  <a:gd name="T16" fmla="*/ 6 w 21"/>
                  <a:gd name="T17" fmla="*/ 32 h 39"/>
                  <a:gd name="T18" fmla="*/ 0 w 21"/>
                  <a:gd name="T19" fmla="*/ 28 h 39"/>
                  <a:gd name="T20" fmla="*/ 9 w 21"/>
                  <a:gd name="T21" fmla="*/ 18 h 39"/>
                  <a:gd name="T22" fmla="*/ 3 w 21"/>
                  <a:gd name="T23" fmla="*/ 1 h 39"/>
                  <a:gd name="T24" fmla="*/ 11 w 21"/>
                  <a:gd name="T25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39">
                    <a:moveTo>
                      <a:pt x="11" y="1"/>
                    </a:moveTo>
                    <a:cubicBezTo>
                      <a:pt x="13" y="3"/>
                      <a:pt x="11" y="9"/>
                      <a:pt x="13" y="11"/>
                    </a:cubicBezTo>
                    <a:cubicBezTo>
                      <a:pt x="15" y="10"/>
                      <a:pt x="13" y="9"/>
                      <a:pt x="13" y="8"/>
                    </a:cubicBezTo>
                    <a:cubicBezTo>
                      <a:pt x="16" y="8"/>
                      <a:pt x="19" y="6"/>
                      <a:pt x="21" y="8"/>
                    </a:cubicBezTo>
                    <a:cubicBezTo>
                      <a:pt x="20" y="12"/>
                      <a:pt x="15" y="14"/>
                      <a:pt x="14" y="19"/>
                    </a:cubicBezTo>
                    <a:cubicBezTo>
                      <a:pt x="13" y="22"/>
                      <a:pt x="15" y="25"/>
                      <a:pt x="15" y="28"/>
                    </a:cubicBezTo>
                    <a:cubicBezTo>
                      <a:pt x="14" y="35"/>
                      <a:pt x="10" y="38"/>
                      <a:pt x="3" y="39"/>
                    </a:cubicBezTo>
                    <a:cubicBezTo>
                      <a:pt x="4" y="34"/>
                      <a:pt x="13" y="33"/>
                      <a:pt x="10" y="26"/>
                    </a:cubicBezTo>
                    <a:cubicBezTo>
                      <a:pt x="7" y="27"/>
                      <a:pt x="8" y="31"/>
                      <a:pt x="6" y="32"/>
                    </a:cubicBezTo>
                    <a:cubicBezTo>
                      <a:pt x="3" y="32"/>
                      <a:pt x="1" y="30"/>
                      <a:pt x="0" y="28"/>
                    </a:cubicBezTo>
                    <a:cubicBezTo>
                      <a:pt x="3" y="25"/>
                      <a:pt x="7" y="22"/>
                      <a:pt x="9" y="18"/>
                    </a:cubicBezTo>
                    <a:cubicBezTo>
                      <a:pt x="7" y="12"/>
                      <a:pt x="4" y="7"/>
                      <a:pt x="3" y="1"/>
                    </a:cubicBezTo>
                    <a:cubicBezTo>
                      <a:pt x="5" y="0"/>
                      <a:pt x="9" y="1"/>
                      <a:pt x="11" y="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3" name="íśḻîḍé">
                <a:extLst>
                  <a:ext uri="{FF2B5EF4-FFF2-40B4-BE49-F238E27FC236}">
                    <a16:creationId xmlns:a16="http://schemas.microsoft.com/office/drawing/2014/main" id="{652CC1CD-64F8-4ABF-A4C2-319B5344965C}"/>
                  </a:ext>
                </a:extLst>
              </p:cNvPr>
              <p:cNvSpPr/>
              <p:nvPr/>
            </p:nvSpPr>
            <p:spPr bwMode="auto">
              <a:xfrm>
                <a:off x="969963" y="4359275"/>
                <a:ext cx="61913" cy="31750"/>
              </a:xfrm>
              <a:custGeom>
                <a:avLst/>
                <a:gdLst>
                  <a:gd name="T0" fmla="*/ 0 w 20"/>
                  <a:gd name="T1" fmla="*/ 9 h 10"/>
                  <a:gd name="T2" fmla="*/ 15 w 20"/>
                  <a:gd name="T3" fmla="*/ 0 h 10"/>
                  <a:gd name="T4" fmla="*/ 0 w 20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0">
                    <a:moveTo>
                      <a:pt x="0" y="9"/>
                    </a:moveTo>
                    <a:cubicBezTo>
                      <a:pt x="3" y="4"/>
                      <a:pt x="10" y="0"/>
                      <a:pt x="15" y="0"/>
                    </a:cubicBezTo>
                    <a:cubicBezTo>
                      <a:pt x="20" y="10"/>
                      <a:pt x="5" y="6"/>
                      <a:pt x="0" y="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4" name="íśļiḍè">
                <a:extLst>
                  <a:ext uri="{FF2B5EF4-FFF2-40B4-BE49-F238E27FC236}">
                    <a16:creationId xmlns:a16="http://schemas.microsoft.com/office/drawing/2014/main" id="{95934056-C7B3-4A78-AA7E-9D81AD2CC2E3}"/>
                  </a:ext>
                </a:extLst>
              </p:cNvPr>
              <p:cNvSpPr/>
              <p:nvPr/>
            </p:nvSpPr>
            <p:spPr bwMode="auto">
              <a:xfrm>
                <a:off x="1260475" y="4356100"/>
                <a:ext cx="155575" cy="155575"/>
              </a:xfrm>
              <a:custGeom>
                <a:avLst/>
                <a:gdLst>
                  <a:gd name="T0" fmla="*/ 26 w 49"/>
                  <a:gd name="T1" fmla="*/ 0 h 49"/>
                  <a:gd name="T2" fmla="*/ 36 w 49"/>
                  <a:gd name="T3" fmla="*/ 6 h 49"/>
                  <a:gd name="T4" fmla="*/ 30 w 49"/>
                  <a:gd name="T5" fmla="*/ 18 h 49"/>
                  <a:gd name="T6" fmla="*/ 33 w 49"/>
                  <a:gd name="T7" fmla="*/ 28 h 49"/>
                  <a:gd name="T8" fmla="*/ 49 w 49"/>
                  <a:gd name="T9" fmla="*/ 32 h 49"/>
                  <a:gd name="T10" fmla="*/ 39 w 49"/>
                  <a:gd name="T11" fmla="*/ 40 h 49"/>
                  <a:gd name="T12" fmla="*/ 32 w 49"/>
                  <a:gd name="T13" fmla="*/ 36 h 49"/>
                  <a:gd name="T14" fmla="*/ 24 w 49"/>
                  <a:gd name="T15" fmla="*/ 46 h 49"/>
                  <a:gd name="T16" fmla="*/ 21 w 49"/>
                  <a:gd name="T17" fmla="*/ 45 h 49"/>
                  <a:gd name="T18" fmla="*/ 18 w 49"/>
                  <a:gd name="T19" fmla="*/ 49 h 49"/>
                  <a:gd name="T20" fmla="*/ 9 w 49"/>
                  <a:gd name="T21" fmla="*/ 46 h 49"/>
                  <a:gd name="T22" fmla="*/ 14 w 49"/>
                  <a:gd name="T23" fmla="*/ 42 h 49"/>
                  <a:gd name="T24" fmla="*/ 13 w 49"/>
                  <a:gd name="T25" fmla="*/ 31 h 49"/>
                  <a:gd name="T26" fmla="*/ 7 w 49"/>
                  <a:gd name="T27" fmla="*/ 42 h 49"/>
                  <a:gd name="T28" fmla="*/ 0 w 49"/>
                  <a:gd name="T29" fmla="*/ 41 h 49"/>
                  <a:gd name="T30" fmla="*/ 11 w 49"/>
                  <a:gd name="T31" fmla="*/ 21 h 49"/>
                  <a:gd name="T32" fmla="*/ 6 w 49"/>
                  <a:gd name="T33" fmla="*/ 18 h 49"/>
                  <a:gd name="T34" fmla="*/ 11 w 49"/>
                  <a:gd name="T35" fmla="*/ 13 h 49"/>
                  <a:gd name="T36" fmla="*/ 10 w 49"/>
                  <a:gd name="T37" fmla="*/ 5 h 49"/>
                  <a:gd name="T38" fmla="*/ 20 w 49"/>
                  <a:gd name="T39" fmla="*/ 10 h 49"/>
                  <a:gd name="T40" fmla="*/ 17 w 49"/>
                  <a:gd name="T41" fmla="*/ 16 h 49"/>
                  <a:gd name="T42" fmla="*/ 27 w 49"/>
                  <a:gd name="T43" fmla="*/ 8 h 49"/>
                  <a:gd name="T44" fmla="*/ 26 w 49"/>
                  <a:gd name="T45" fmla="*/ 0 h 49"/>
                  <a:gd name="T46" fmla="*/ 17 w 49"/>
                  <a:gd name="T47" fmla="*/ 20 h 49"/>
                  <a:gd name="T48" fmla="*/ 19 w 49"/>
                  <a:gd name="T49" fmla="*/ 42 h 49"/>
                  <a:gd name="T50" fmla="*/ 27 w 49"/>
                  <a:gd name="T51" fmla="*/ 32 h 49"/>
                  <a:gd name="T52" fmla="*/ 23 w 49"/>
                  <a:gd name="T53" fmla="*/ 27 h 49"/>
                  <a:gd name="T54" fmla="*/ 30 w 49"/>
                  <a:gd name="T55" fmla="*/ 24 h 49"/>
                  <a:gd name="T56" fmla="*/ 25 w 49"/>
                  <a:gd name="T57" fmla="*/ 21 h 49"/>
                  <a:gd name="T58" fmla="*/ 25 w 49"/>
                  <a:gd name="T59" fmla="*/ 16 h 49"/>
                  <a:gd name="T60" fmla="*/ 17 w 49"/>
                  <a:gd name="T61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" h="49">
                    <a:moveTo>
                      <a:pt x="26" y="0"/>
                    </a:moveTo>
                    <a:cubicBezTo>
                      <a:pt x="31" y="0"/>
                      <a:pt x="34" y="2"/>
                      <a:pt x="36" y="6"/>
                    </a:cubicBezTo>
                    <a:cubicBezTo>
                      <a:pt x="32" y="8"/>
                      <a:pt x="31" y="13"/>
                      <a:pt x="30" y="18"/>
                    </a:cubicBezTo>
                    <a:cubicBezTo>
                      <a:pt x="35" y="18"/>
                      <a:pt x="37" y="24"/>
                      <a:pt x="33" y="28"/>
                    </a:cubicBezTo>
                    <a:cubicBezTo>
                      <a:pt x="35" y="33"/>
                      <a:pt x="43" y="33"/>
                      <a:pt x="49" y="32"/>
                    </a:cubicBezTo>
                    <a:cubicBezTo>
                      <a:pt x="46" y="36"/>
                      <a:pt x="42" y="37"/>
                      <a:pt x="39" y="40"/>
                    </a:cubicBezTo>
                    <a:cubicBezTo>
                      <a:pt x="36" y="39"/>
                      <a:pt x="34" y="37"/>
                      <a:pt x="32" y="36"/>
                    </a:cubicBezTo>
                    <a:cubicBezTo>
                      <a:pt x="29" y="39"/>
                      <a:pt x="27" y="43"/>
                      <a:pt x="24" y="46"/>
                    </a:cubicBezTo>
                    <a:cubicBezTo>
                      <a:pt x="22" y="46"/>
                      <a:pt x="21" y="46"/>
                      <a:pt x="21" y="45"/>
                    </a:cubicBezTo>
                    <a:cubicBezTo>
                      <a:pt x="19" y="46"/>
                      <a:pt x="19" y="48"/>
                      <a:pt x="18" y="49"/>
                    </a:cubicBezTo>
                    <a:cubicBezTo>
                      <a:pt x="15" y="48"/>
                      <a:pt x="13" y="46"/>
                      <a:pt x="9" y="46"/>
                    </a:cubicBezTo>
                    <a:cubicBezTo>
                      <a:pt x="9" y="43"/>
                      <a:pt x="13" y="44"/>
                      <a:pt x="14" y="42"/>
                    </a:cubicBezTo>
                    <a:cubicBezTo>
                      <a:pt x="14" y="39"/>
                      <a:pt x="13" y="35"/>
                      <a:pt x="13" y="31"/>
                    </a:cubicBezTo>
                    <a:cubicBezTo>
                      <a:pt x="9" y="34"/>
                      <a:pt x="10" y="40"/>
                      <a:pt x="7" y="42"/>
                    </a:cubicBezTo>
                    <a:cubicBezTo>
                      <a:pt x="4" y="43"/>
                      <a:pt x="3" y="41"/>
                      <a:pt x="0" y="41"/>
                    </a:cubicBezTo>
                    <a:cubicBezTo>
                      <a:pt x="4" y="35"/>
                      <a:pt x="10" y="30"/>
                      <a:pt x="11" y="21"/>
                    </a:cubicBezTo>
                    <a:cubicBezTo>
                      <a:pt x="10" y="20"/>
                      <a:pt x="6" y="21"/>
                      <a:pt x="6" y="18"/>
                    </a:cubicBezTo>
                    <a:cubicBezTo>
                      <a:pt x="6" y="15"/>
                      <a:pt x="10" y="16"/>
                      <a:pt x="11" y="13"/>
                    </a:cubicBezTo>
                    <a:cubicBezTo>
                      <a:pt x="11" y="10"/>
                      <a:pt x="9" y="8"/>
                      <a:pt x="10" y="5"/>
                    </a:cubicBezTo>
                    <a:cubicBezTo>
                      <a:pt x="16" y="5"/>
                      <a:pt x="17" y="8"/>
                      <a:pt x="20" y="10"/>
                    </a:cubicBezTo>
                    <a:cubicBezTo>
                      <a:pt x="20" y="14"/>
                      <a:pt x="17" y="13"/>
                      <a:pt x="17" y="16"/>
                    </a:cubicBezTo>
                    <a:cubicBezTo>
                      <a:pt x="20" y="16"/>
                      <a:pt x="24" y="11"/>
                      <a:pt x="27" y="8"/>
                    </a:cubicBezTo>
                    <a:cubicBezTo>
                      <a:pt x="27" y="5"/>
                      <a:pt x="25" y="3"/>
                      <a:pt x="26" y="0"/>
                    </a:cubicBezTo>
                    <a:close/>
                    <a:moveTo>
                      <a:pt x="17" y="20"/>
                    </a:moveTo>
                    <a:cubicBezTo>
                      <a:pt x="17" y="28"/>
                      <a:pt x="18" y="35"/>
                      <a:pt x="19" y="42"/>
                    </a:cubicBezTo>
                    <a:cubicBezTo>
                      <a:pt x="24" y="41"/>
                      <a:pt x="26" y="37"/>
                      <a:pt x="27" y="32"/>
                    </a:cubicBezTo>
                    <a:cubicBezTo>
                      <a:pt x="26" y="30"/>
                      <a:pt x="24" y="29"/>
                      <a:pt x="23" y="27"/>
                    </a:cubicBezTo>
                    <a:cubicBezTo>
                      <a:pt x="26" y="25"/>
                      <a:pt x="30" y="30"/>
                      <a:pt x="30" y="24"/>
                    </a:cubicBezTo>
                    <a:cubicBezTo>
                      <a:pt x="27" y="25"/>
                      <a:pt x="25" y="24"/>
                      <a:pt x="25" y="21"/>
                    </a:cubicBezTo>
                    <a:cubicBezTo>
                      <a:pt x="24" y="20"/>
                      <a:pt x="28" y="16"/>
                      <a:pt x="25" y="16"/>
                    </a:cubicBezTo>
                    <a:cubicBezTo>
                      <a:pt x="24" y="19"/>
                      <a:pt x="20" y="19"/>
                      <a:pt x="17" y="2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5" name="iŝļïḍè">
                <a:extLst>
                  <a:ext uri="{FF2B5EF4-FFF2-40B4-BE49-F238E27FC236}">
                    <a16:creationId xmlns:a16="http://schemas.microsoft.com/office/drawing/2014/main" id="{5D2AE6DD-1AF9-48F6-8F6A-1674E77AE6E8}"/>
                  </a:ext>
                </a:extLst>
              </p:cNvPr>
              <p:cNvSpPr/>
              <p:nvPr/>
            </p:nvSpPr>
            <p:spPr bwMode="auto">
              <a:xfrm>
                <a:off x="1616075" y="4356100"/>
                <a:ext cx="55563" cy="25400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8 h 8"/>
                  <a:gd name="T4" fmla="*/ 0 w 18"/>
                  <a:gd name="T5" fmla="*/ 1 h 8"/>
                  <a:gd name="T6" fmla="*/ 16 w 1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8" y="2"/>
                      <a:pt x="12" y="6"/>
                      <a:pt x="11" y="8"/>
                    </a:cubicBezTo>
                    <a:cubicBezTo>
                      <a:pt x="5" y="8"/>
                      <a:pt x="1" y="5"/>
                      <a:pt x="0" y="1"/>
                    </a:cubicBezTo>
                    <a:cubicBezTo>
                      <a:pt x="5" y="3"/>
                      <a:pt x="12" y="3"/>
                      <a:pt x="16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6" name="íṩ1îḑè">
                <a:extLst>
                  <a:ext uri="{FF2B5EF4-FFF2-40B4-BE49-F238E27FC236}">
                    <a16:creationId xmlns:a16="http://schemas.microsoft.com/office/drawing/2014/main" id="{CC0922E5-8A02-468C-8F77-130768A63D0C}"/>
                  </a:ext>
                </a:extLst>
              </p:cNvPr>
              <p:cNvSpPr/>
              <p:nvPr/>
            </p:nvSpPr>
            <p:spPr bwMode="auto">
              <a:xfrm>
                <a:off x="938213" y="4359275"/>
                <a:ext cx="144463" cy="168275"/>
              </a:xfrm>
              <a:custGeom>
                <a:avLst/>
                <a:gdLst>
                  <a:gd name="T0" fmla="*/ 35 w 46"/>
                  <a:gd name="T1" fmla="*/ 0 h 53"/>
                  <a:gd name="T2" fmla="*/ 40 w 46"/>
                  <a:gd name="T3" fmla="*/ 4 h 53"/>
                  <a:gd name="T4" fmla="*/ 37 w 46"/>
                  <a:gd name="T5" fmla="*/ 22 h 53"/>
                  <a:gd name="T6" fmla="*/ 41 w 46"/>
                  <a:gd name="T7" fmla="*/ 18 h 53"/>
                  <a:gd name="T8" fmla="*/ 36 w 46"/>
                  <a:gd name="T9" fmla="*/ 28 h 53"/>
                  <a:gd name="T10" fmla="*/ 27 w 46"/>
                  <a:gd name="T11" fmla="*/ 53 h 53"/>
                  <a:gd name="T12" fmla="*/ 31 w 46"/>
                  <a:gd name="T13" fmla="*/ 32 h 53"/>
                  <a:gd name="T14" fmla="*/ 23 w 46"/>
                  <a:gd name="T15" fmla="*/ 34 h 53"/>
                  <a:gd name="T16" fmla="*/ 25 w 46"/>
                  <a:gd name="T17" fmla="*/ 22 h 53"/>
                  <a:gd name="T18" fmla="*/ 14 w 46"/>
                  <a:gd name="T19" fmla="*/ 38 h 53"/>
                  <a:gd name="T20" fmla="*/ 11 w 46"/>
                  <a:gd name="T21" fmla="*/ 34 h 53"/>
                  <a:gd name="T22" fmla="*/ 6 w 46"/>
                  <a:gd name="T23" fmla="*/ 36 h 53"/>
                  <a:gd name="T24" fmla="*/ 9 w 46"/>
                  <a:gd name="T25" fmla="*/ 26 h 53"/>
                  <a:gd name="T26" fmla="*/ 12 w 46"/>
                  <a:gd name="T27" fmla="*/ 28 h 53"/>
                  <a:gd name="T28" fmla="*/ 14 w 46"/>
                  <a:gd name="T29" fmla="*/ 20 h 53"/>
                  <a:gd name="T30" fmla="*/ 6 w 46"/>
                  <a:gd name="T31" fmla="*/ 24 h 53"/>
                  <a:gd name="T32" fmla="*/ 0 w 46"/>
                  <a:gd name="T33" fmla="*/ 22 h 53"/>
                  <a:gd name="T34" fmla="*/ 18 w 46"/>
                  <a:gd name="T35" fmla="*/ 9 h 53"/>
                  <a:gd name="T36" fmla="*/ 22 w 46"/>
                  <a:gd name="T37" fmla="*/ 15 h 53"/>
                  <a:gd name="T38" fmla="*/ 18 w 46"/>
                  <a:gd name="T39" fmla="*/ 23 h 53"/>
                  <a:gd name="T40" fmla="*/ 26 w 46"/>
                  <a:gd name="T41" fmla="*/ 17 h 53"/>
                  <a:gd name="T42" fmla="*/ 24 w 46"/>
                  <a:gd name="T43" fmla="*/ 7 h 53"/>
                  <a:gd name="T44" fmla="*/ 29 w 46"/>
                  <a:gd name="T45" fmla="*/ 26 h 53"/>
                  <a:gd name="T46" fmla="*/ 35 w 46"/>
                  <a:gd name="T4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53">
                    <a:moveTo>
                      <a:pt x="35" y="0"/>
                    </a:moveTo>
                    <a:cubicBezTo>
                      <a:pt x="38" y="0"/>
                      <a:pt x="39" y="3"/>
                      <a:pt x="40" y="4"/>
                    </a:cubicBezTo>
                    <a:cubicBezTo>
                      <a:pt x="40" y="11"/>
                      <a:pt x="37" y="15"/>
                      <a:pt x="37" y="22"/>
                    </a:cubicBezTo>
                    <a:cubicBezTo>
                      <a:pt x="40" y="22"/>
                      <a:pt x="40" y="19"/>
                      <a:pt x="41" y="18"/>
                    </a:cubicBezTo>
                    <a:cubicBezTo>
                      <a:pt x="46" y="23"/>
                      <a:pt x="39" y="26"/>
                      <a:pt x="36" y="28"/>
                    </a:cubicBezTo>
                    <a:cubicBezTo>
                      <a:pt x="33" y="37"/>
                      <a:pt x="35" y="50"/>
                      <a:pt x="27" y="53"/>
                    </a:cubicBezTo>
                    <a:cubicBezTo>
                      <a:pt x="27" y="45"/>
                      <a:pt x="29" y="38"/>
                      <a:pt x="31" y="32"/>
                    </a:cubicBezTo>
                    <a:cubicBezTo>
                      <a:pt x="27" y="31"/>
                      <a:pt x="27" y="34"/>
                      <a:pt x="23" y="34"/>
                    </a:cubicBezTo>
                    <a:cubicBezTo>
                      <a:pt x="19" y="30"/>
                      <a:pt x="28" y="27"/>
                      <a:pt x="25" y="22"/>
                    </a:cubicBezTo>
                    <a:cubicBezTo>
                      <a:pt x="19" y="25"/>
                      <a:pt x="16" y="31"/>
                      <a:pt x="14" y="38"/>
                    </a:cubicBezTo>
                    <a:cubicBezTo>
                      <a:pt x="12" y="38"/>
                      <a:pt x="10" y="36"/>
                      <a:pt x="11" y="34"/>
                    </a:cubicBezTo>
                    <a:cubicBezTo>
                      <a:pt x="8" y="33"/>
                      <a:pt x="8" y="38"/>
                      <a:pt x="6" y="36"/>
                    </a:cubicBezTo>
                    <a:cubicBezTo>
                      <a:pt x="2" y="33"/>
                      <a:pt x="7" y="28"/>
                      <a:pt x="9" y="26"/>
                    </a:cubicBezTo>
                    <a:cubicBezTo>
                      <a:pt x="11" y="26"/>
                      <a:pt x="10" y="29"/>
                      <a:pt x="12" y="28"/>
                    </a:cubicBezTo>
                    <a:cubicBezTo>
                      <a:pt x="13" y="26"/>
                      <a:pt x="13" y="22"/>
                      <a:pt x="14" y="20"/>
                    </a:cubicBezTo>
                    <a:cubicBezTo>
                      <a:pt x="12" y="19"/>
                      <a:pt x="8" y="22"/>
                      <a:pt x="6" y="24"/>
                    </a:cubicBezTo>
                    <a:cubicBezTo>
                      <a:pt x="3" y="25"/>
                      <a:pt x="2" y="23"/>
                      <a:pt x="0" y="22"/>
                    </a:cubicBezTo>
                    <a:cubicBezTo>
                      <a:pt x="5" y="17"/>
                      <a:pt x="15" y="17"/>
                      <a:pt x="18" y="9"/>
                    </a:cubicBezTo>
                    <a:cubicBezTo>
                      <a:pt x="21" y="10"/>
                      <a:pt x="21" y="12"/>
                      <a:pt x="22" y="15"/>
                    </a:cubicBezTo>
                    <a:cubicBezTo>
                      <a:pt x="21" y="18"/>
                      <a:pt x="18" y="19"/>
                      <a:pt x="18" y="23"/>
                    </a:cubicBezTo>
                    <a:cubicBezTo>
                      <a:pt x="22" y="22"/>
                      <a:pt x="25" y="20"/>
                      <a:pt x="26" y="17"/>
                    </a:cubicBezTo>
                    <a:cubicBezTo>
                      <a:pt x="26" y="13"/>
                      <a:pt x="23" y="10"/>
                      <a:pt x="24" y="7"/>
                    </a:cubicBezTo>
                    <a:cubicBezTo>
                      <a:pt x="33" y="8"/>
                      <a:pt x="27" y="20"/>
                      <a:pt x="29" y="26"/>
                    </a:cubicBezTo>
                    <a:cubicBezTo>
                      <a:pt x="36" y="22"/>
                      <a:pt x="33" y="9"/>
                      <a:pt x="35" y="0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7" name="i$ḻíḑé">
                <a:extLst>
                  <a:ext uri="{FF2B5EF4-FFF2-40B4-BE49-F238E27FC236}">
                    <a16:creationId xmlns:a16="http://schemas.microsoft.com/office/drawing/2014/main" id="{E270C285-AE89-437A-A385-B3FE754D5010}"/>
                  </a:ext>
                </a:extLst>
              </p:cNvPr>
              <p:cNvSpPr/>
              <p:nvPr/>
            </p:nvSpPr>
            <p:spPr bwMode="auto">
              <a:xfrm>
                <a:off x="322263" y="2597150"/>
                <a:ext cx="1673225" cy="1670050"/>
              </a:xfrm>
              <a:custGeom>
                <a:avLst/>
                <a:gdLst>
                  <a:gd name="T0" fmla="*/ 443 w 528"/>
                  <a:gd name="T1" fmla="*/ 75 h 527"/>
                  <a:gd name="T2" fmla="*/ 453 w 528"/>
                  <a:gd name="T3" fmla="*/ 442 h 527"/>
                  <a:gd name="T4" fmla="*/ 86 w 528"/>
                  <a:gd name="T5" fmla="*/ 453 h 527"/>
                  <a:gd name="T6" fmla="*/ 74 w 528"/>
                  <a:gd name="T7" fmla="*/ 85 h 527"/>
                  <a:gd name="T8" fmla="*/ 170 w 528"/>
                  <a:gd name="T9" fmla="*/ 111 h 527"/>
                  <a:gd name="T10" fmla="*/ 276 w 528"/>
                  <a:gd name="T11" fmla="*/ 111 h 527"/>
                  <a:gd name="T12" fmla="*/ 328 w 528"/>
                  <a:gd name="T13" fmla="*/ 109 h 527"/>
                  <a:gd name="T14" fmla="*/ 159 w 528"/>
                  <a:gd name="T15" fmla="*/ 50 h 527"/>
                  <a:gd name="T16" fmla="*/ 182 w 528"/>
                  <a:gd name="T17" fmla="*/ 144 h 527"/>
                  <a:gd name="T18" fmla="*/ 244 w 528"/>
                  <a:gd name="T19" fmla="*/ 133 h 527"/>
                  <a:gd name="T20" fmla="*/ 176 w 528"/>
                  <a:gd name="T21" fmla="*/ 188 h 527"/>
                  <a:gd name="T22" fmla="*/ 131 w 528"/>
                  <a:gd name="T23" fmla="*/ 232 h 527"/>
                  <a:gd name="T24" fmla="*/ 185 w 528"/>
                  <a:gd name="T25" fmla="*/ 218 h 527"/>
                  <a:gd name="T26" fmla="*/ 240 w 528"/>
                  <a:gd name="T27" fmla="*/ 130 h 527"/>
                  <a:gd name="T28" fmla="*/ 262 w 528"/>
                  <a:gd name="T29" fmla="*/ 176 h 527"/>
                  <a:gd name="T30" fmla="*/ 154 w 528"/>
                  <a:gd name="T31" fmla="*/ 246 h 527"/>
                  <a:gd name="T32" fmla="*/ 127 w 528"/>
                  <a:gd name="T33" fmla="*/ 241 h 527"/>
                  <a:gd name="T34" fmla="*/ 198 w 528"/>
                  <a:gd name="T35" fmla="*/ 258 h 527"/>
                  <a:gd name="T36" fmla="*/ 294 w 528"/>
                  <a:gd name="T37" fmla="*/ 150 h 527"/>
                  <a:gd name="T38" fmla="*/ 262 w 528"/>
                  <a:gd name="T39" fmla="*/ 176 h 527"/>
                  <a:gd name="T40" fmla="*/ 290 w 528"/>
                  <a:gd name="T41" fmla="*/ 203 h 527"/>
                  <a:gd name="T42" fmla="*/ 153 w 528"/>
                  <a:gd name="T43" fmla="*/ 284 h 527"/>
                  <a:gd name="T44" fmla="*/ 164 w 528"/>
                  <a:gd name="T45" fmla="*/ 311 h 527"/>
                  <a:gd name="T46" fmla="*/ 299 w 528"/>
                  <a:gd name="T47" fmla="*/ 216 h 527"/>
                  <a:gd name="T48" fmla="*/ 313 w 528"/>
                  <a:gd name="T49" fmla="*/ 140 h 527"/>
                  <a:gd name="T50" fmla="*/ 317 w 528"/>
                  <a:gd name="T51" fmla="*/ 158 h 527"/>
                  <a:gd name="T52" fmla="*/ 227 w 528"/>
                  <a:gd name="T53" fmla="*/ 294 h 527"/>
                  <a:gd name="T54" fmla="*/ 133 w 528"/>
                  <a:gd name="T55" fmla="*/ 306 h 527"/>
                  <a:gd name="T56" fmla="*/ 178 w 528"/>
                  <a:gd name="T57" fmla="*/ 366 h 527"/>
                  <a:gd name="T58" fmla="*/ 336 w 528"/>
                  <a:gd name="T59" fmla="*/ 342 h 527"/>
                  <a:gd name="T60" fmla="*/ 385 w 528"/>
                  <a:gd name="T61" fmla="*/ 232 h 527"/>
                  <a:gd name="T62" fmla="*/ 314 w 528"/>
                  <a:gd name="T63" fmla="*/ 338 h 527"/>
                  <a:gd name="T64" fmla="*/ 273 w 528"/>
                  <a:gd name="T65" fmla="*/ 355 h 527"/>
                  <a:gd name="T66" fmla="*/ 373 w 528"/>
                  <a:gd name="T67" fmla="*/ 197 h 527"/>
                  <a:gd name="T68" fmla="*/ 351 w 528"/>
                  <a:gd name="T69" fmla="*/ 269 h 527"/>
                  <a:gd name="T70" fmla="*/ 209 w 528"/>
                  <a:gd name="T71" fmla="*/ 358 h 527"/>
                  <a:gd name="T72" fmla="*/ 258 w 528"/>
                  <a:gd name="T73" fmla="*/ 334 h 527"/>
                  <a:gd name="T74" fmla="*/ 360 w 528"/>
                  <a:gd name="T75" fmla="*/ 177 h 527"/>
                  <a:gd name="T76" fmla="*/ 245 w 528"/>
                  <a:gd name="T77" fmla="*/ 318 h 527"/>
                  <a:gd name="T78" fmla="*/ 148 w 528"/>
                  <a:gd name="T79" fmla="*/ 331 h 527"/>
                  <a:gd name="T80" fmla="*/ 322 w 528"/>
                  <a:gd name="T81" fmla="*/ 239 h 527"/>
                  <a:gd name="T82" fmla="*/ 337 w 528"/>
                  <a:gd name="T83" fmla="*/ 154 h 527"/>
                  <a:gd name="T84" fmla="*/ 328 w 528"/>
                  <a:gd name="T85" fmla="*/ 355 h 527"/>
                  <a:gd name="T86" fmla="*/ 337 w 528"/>
                  <a:gd name="T87" fmla="*/ 366 h 527"/>
                  <a:gd name="T88" fmla="*/ 328 w 528"/>
                  <a:gd name="T89" fmla="*/ 355 h 527"/>
                  <a:gd name="T90" fmla="*/ 318 w 528"/>
                  <a:gd name="T91" fmla="*/ 430 h 527"/>
                  <a:gd name="T92" fmla="*/ 67 w 528"/>
                  <a:gd name="T93" fmla="*/ 325 h 527"/>
                  <a:gd name="T94" fmla="*/ 99 w 528"/>
                  <a:gd name="T95" fmla="*/ 352 h 527"/>
                  <a:gd name="T96" fmla="*/ 322 w 528"/>
                  <a:gd name="T97" fmla="*/ 469 h 527"/>
                  <a:gd name="T98" fmla="*/ 375 w 528"/>
                  <a:gd name="T99" fmla="*/ 417 h 527"/>
                  <a:gd name="T100" fmla="*/ 357 w 528"/>
                  <a:gd name="T101" fmla="*/ 418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28" h="527">
                    <a:moveTo>
                      <a:pt x="253" y="4"/>
                    </a:moveTo>
                    <a:cubicBezTo>
                      <a:pt x="336" y="0"/>
                      <a:pt x="401" y="34"/>
                      <a:pt x="443" y="75"/>
                    </a:cubicBezTo>
                    <a:cubicBezTo>
                      <a:pt x="486" y="116"/>
                      <a:pt x="521" y="172"/>
                      <a:pt x="524" y="253"/>
                    </a:cubicBezTo>
                    <a:cubicBezTo>
                      <a:pt x="528" y="336"/>
                      <a:pt x="493" y="399"/>
                      <a:pt x="453" y="442"/>
                    </a:cubicBezTo>
                    <a:cubicBezTo>
                      <a:pt x="411" y="487"/>
                      <a:pt x="351" y="519"/>
                      <a:pt x="274" y="523"/>
                    </a:cubicBezTo>
                    <a:cubicBezTo>
                      <a:pt x="192" y="527"/>
                      <a:pt x="128" y="493"/>
                      <a:pt x="86" y="453"/>
                    </a:cubicBezTo>
                    <a:cubicBezTo>
                      <a:pt x="41" y="410"/>
                      <a:pt x="8" y="353"/>
                      <a:pt x="4" y="274"/>
                    </a:cubicBezTo>
                    <a:cubicBezTo>
                      <a:pt x="0" y="191"/>
                      <a:pt x="34" y="128"/>
                      <a:pt x="74" y="85"/>
                    </a:cubicBezTo>
                    <a:cubicBezTo>
                      <a:pt x="114" y="42"/>
                      <a:pt x="173" y="7"/>
                      <a:pt x="253" y="4"/>
                    </a:cubicBezTo>
                    <a:close/>
                    <a:moveTo>
                      <a:pt x="170" y="111"/>
                    </a:moveTo>
                    <a:cubicBezTo>
                      <a:pt x="172" y="99"/>
                      <a:pt x="187" y="95"/>
                      <a:pt x="202" y="96"/>
                    </a:cubicBezTo>
                    <a:cubicBezTo>
                      <a:pt x="226" y="96"/>
                      <a:pt x="253" y="103"/>
                      <a:pt x="276" y="111"/>
                    </a:cubicBezTo>
                    <a:cubicBezTo>
                      <a:pt x="344" y="132"/>
                      <a:pt x="414" y="166"/>
                      <a:pt x="462" y="201"/>
                    </a:cubicBezTo>
                    <a:cubicBezTo>
                      <a:pt x="424" y="169"/>
                      <a:pt x="377" y="136"/>
                      <a:pt x="328" y="109"/>
                    </a:cubicBezTo>
                    <a:cubicBezTo>
                      <a:pt x="292" y="88"/>
                      <a:pt x="254" y="69"/>
                      <a:pt x="209" y="58"/>
                    </a:cubicBezTo>
                    <a:cubicBezTo>
                      <a:pt x="193" y="54"/>
                      <a:pt x="176" y="49"/>
                      <a:pt x="159" y="50"/>
                    </a:cubicBezTo>
                    <a:cubicBezTo>
                      <a:pt x="143" y="51"/>
                      <a:pt x="130" y="58"/>
                      <a:pt x="134" y="75"/>
                    </a:cubicBezTo>
                    <a:cubicBezTo>
                      <a:pt x="140" y="102"/>
                      <a:pt x="168" y="128"/>
                      <a:pt x="182" y="144"/>
                    </a:cubicBezTo>
                    <a:cubicBezTo>
                      <a:pt x="177" y="134"/>
                      <a:pt x="168" y="126"/>
                      <a:pt x="170" y="111"/>
                    </a:cubicBezTo>
                    <a:close/>
                    <a:moveTo>
                      <a:pt x="244" y="133"/>
                    </a:moveTo>
                    <a:cubicBezTo>
                      <a:pt x="243" y="140"/>
                      <a:pt x="238" y="147"/>
                      <a:pt x="233" y="152"/>
                    </a:cubicBezTo>
                    <a:cubicBezTo>
                      <a:pt x="219" y="166"/>
                      <a:pt x="197" y="179"/>
                      <a:pt x="176" y="188"/>
                    </a:cubicBezTo>
                    <a:cubicBezTo>
                      <a:pt x="167" y="192"/>
                      <a:pt x="149" y="201"/>
                      <a:pt x="146" y="189"/>
                    </a:cubicBezTo>
                    <a:cubicBezTo>
                      <a:pt x="140" y="201"/>
                      <a:pt x="129" y="213"/>
                      <a:pt x="131" y="232"/>
                    </a:cubicBezTo>
                    <a:cubicBezTo>
                      <a:pt x="136" y="237"/>
                      <a:pt x="143" y="238"/>
                      <a:pt x="152" y="235"/>
                    </a:cubicBezTo>
                    <a:cubicBezTo>
                      <a:pt x="163" y="232"/>
                      <a:pt x="174" y="224"/>
                      <a:pt x="185" y="218"/>
                    </a:cubicBezTo>
                    <a:cubicBezTo>
                      <a:pt x="206" y="204"/>
                      <a:pt x="222" y="189"/>
                      <a:pt x="238" y="169"/>
                    </a:cubicBezTo>
                    <a:cubicBezTo>
                      <a:pt x="245" y="159"/>
                      <a:pt x="266" y="129"/>
                      <a:pt x="240" y="130"/>
                    </a:cubicBezTo>
                    <a:cubicBezTo>
                      <a:pt x="242" y="131"/>
                      <a:pt x="243" y="131"/>
                      <a:pt x="244" y="133"/>
                    </a:cubicBezTo>
                    <a:close/>
                    <a:moveTo>
                      <a:pt x="262" y="176"/>
                    </a:moveTo>
                    <a:cubicBezTo>
                      <a:pt x="252" y="188"/>
                      <a:pt x="243" y="197"/>
                      <a:pt x="232" y="205"/>
                    </a:cubicBezTo>
                    <a:cubicBezTo>
                      <a:pt x="206" y="225"/>
                      <a:pt x="183" y="240"/>
                      <a:pt x="154" y="246"/>
                    </a:cubicBezTo>
                    <a:cubicBezTo>
                      <a:pt x="144" y="249"/>
                      <a:pt x="135" y="248"/>
                      <a:pt x="130" y="244"/>
                    </a:cubicBezTo>
                    <a:cubicBezTo>
                      <a:pt x="128" y="244"/>
                      <a:pt x="128" y="238"/>
                      <a:pt x="127" y="241"/>
                    </a:cubicBezTo>
                    <a:cubicBezTo>
                      <a:pt x="123" y="262"/>
                      <a:pt x="125" y="281"/>
                      <a:pt x="150" y="278"/>
                    </a:cubicBezTo>
                    <a:cubicBezTo>
                      <a:pt x="167" y="276"/>
                      <a:pt x="185" y="266"/>
                      <a:pt x="198" y="258"/>
                    </a:cubicBezTo>
                    <a:cubicBezTo>
                      <a:pt x="224" y="242"/>
                      <a:pt x="251" y="219"/>
                      <a:pt x="270" y="195"/>
                    </a:cubicBezTo>
                    <a:cubicBezTo>
                      <a:pt x="279" y="183"/>
                      <a:pt x="292" y="166"/>
                      <a:pt x="294" y="150"/>
                    </a:cubicBezTo>
                    <a:cubicBezTo>
                      <a:pt x="295" y="135"/>
                      <a:pt x="289" y="131"/>
                      <a:pt x="279" y="130"/>
                    </a:cubicBezTo>
                    <a:cubicBezTo>
                      <a:pt x="293" y="144"/>
                      <a:pt x="273" y="165"/>
                      <a:pt x="262" y="176"/>
                    </a:cubicBezTo>
                    <a:close/>
                    <a:moveTo>
                      <a:pt x="317" y="158"/>
                    </a:moveTo>
                    <a:cubicBezTo>
                      <a:pt x="315" y="173"/>
                      <a:pt x="301" y="191"/>
                      <a:pt x="290" y="203"/>
                    </a:cubicBezTo>
                    <a:cubicBezTo>
                      <a:pt x="268" y="227"/>
                      <a:pt x="237" y="250"/>
                      <a:pt x="208" y="266"/>
                    </a:cubicBezTo>
                    <a:cubicBezTo>
                      <a:pt x="192" y="274"/>
                      <a:pt x="172" y="283"/>
                      <a:pt x="153" y="284"/>
                    </a:cubicBezTo>
                    <a:cubicBezTo>
                      <a:pt x="138" y="285"/>
                      <a:pt x="131" y="281"/>
                      <a:pt x="126" y="273"/>
                    </a:cubicBezTo>
                    <a:cubicBezTo>
                      <a:pt x="126" y="298"/>
                      <a:pt x="136" y="314"/>
                      <a:pt x="164" y="311"/>
                    </a:cubicBezTo>
                    <a:cubicBezTo>
                      <a:pt x="183" y="309"/>
                      <a:pt x="202" y="297"/>
                      <a:pt x="217" y="288"/>
                    </a:cubicBezTo>
                    <a:cubicBezTo>
                      <a:pt x="249" y="269"/>
                      <a:pt x="278" y="244"/>
                      <a:pt x="299" y="216"/>
                    </a:cubicBezTo>
                    <a:cubicBezTo>
                      <a:pt x="309" y="203"/>
                      <a:pt x="323" y="184"/>
                      <a:pt x="324" y="165"/>
                    </a:cubicBezTo>
                    <a:cubicBezTo>
                      <a:pt x="326" y="151"/>
                      <a:pt x="321" y="144"/>
                      <a:pt x="313" y="140"/>
                    </a:cubicBezTo>
                    <a:cubicBezTo>
                      <a:pt x="313" y="139"/>
                      <a:pt x="312" y="139"/>
                      <a:pt x="311" y="140"/>
                    </a:cubicBezTo>
                    <a:cubicBezTo>
                      <a:pt x="317" y="144"/>
                      <a:pt x="318" y="148"/>
                      <a:pt x="317" y="158"/>
                    </a:cubicBezTo>
                    <a:close/>
                    <a:moveTo>
                      <a:pt x="317" y="223"/>
                    </a:moveTo>
                    <a:cubicBezTo>
                      <a:pt x="293" y="252"/>
                      <a:pt x="260" y="277"/>
                      <a:pt x="227" y="294"/>
                    </a:cubicBezTo>
                    <a:cubicBezTo>
                      <a:pt x="206" y="304"/>
                      <a:pt x="180" y="319"/>
                      <a:pt x="151" y="315"/>
                    </a:cubicBezTo>
                    <a:cubicBezTo>
                      <a:pt x="142" y="313"/>
                      <a:pt x="138" y="309"/>
                      <a:pt x="133" y="306"/>
                    </a:cubicBezTo>
                    <a:cubicBezTo>
                      <a:pt x="141" y="327"/>
                      <a:pt x="152" y="342"/>
                      <a:pt x="166" y="355"/>
                    </a:cubicBezTo>
                    <a:cubicBezTo>
                      <a:pt x="170" y="359"/>
                      <a:pt x="174" y="362"/>
                      <a:pt x="178" y="366"/>
                    </a:cubicBezTo>
                    <a:cubicBezTo>
                      <a:pt x="193" y="378"/>
                      <a:pt x="211" y="388"/>
                      <a:pt x="238" y="387"/>
                    </a:cubicBezTo>
                    <a:cubicBezTo>
                      <a:pt x="277" y="384"/>
                      <a:pt x="309" y="364"/>
                      <a:pt x="336" y="342"/>
                    </a:cubicBezTo>
                    <a:cubicBezTo>
                      <a:pt x="348" y="331"/>
                      <a:pt x="359" y="318"/>
                      <a:pt x="368" y="303"/>
                    </a:cubicBezTo>
                    <a:cubicBezTo>
                      <a:pt x="380" y="284"/>
                      <a:pt x="391" y="258"/>
                      <a:pt x="385" y="232"/>
                    </a:cubicBezTo>
                    <a:cubicBezTo>
                      <a:pt x="385" y="236"/>
                      <a:pt x="385" y="240"/>
                      <a:pt x="384" y="244"/>
                    </a:cubicBezTo>
                    <a:cubicBezTo>
                      <a:pt x="377" y="285"/>
                      <a:pt x="341" y="317"/>
                      <a:pt x="314" y="338"/>
                    </a:cubicBezTo>
                    <a:cubicBezTo>
                      <a:pt x="283" y="361"/>
                      <a:pt x="241" y="382"/>
                      <a:pt x="193" y="374"/>
                    </a:cubicBezTo>
                    <a:cubicBezTo>
                      <a:pt x="226" y="377"/>
                      <a:pt x="250" y="367"/>
                      <a:pt x="273" y="355"/>
                    </a:cubicBezTo>
                    <a:cubicBezTo>
                      <a:pt x="308" y="337"/>
                      <a:pt x="336" y="312"/>
                      <a:pt x="357" y="280"/>
                    </a:cubicBezTo>
                    <a:cubicBezTo>
                      <a:pt x="371" y="259"/>
                      <a:pt x="389" y="223"/>
                      <a:pt x="373" y="197"/>
                    </a:cubicBezTo>
                    <a:cubicBezTo>
                      <a:pt x="376" y="204"/>
                      <a:pt x="377" y="208"/>
                      <a:pt x="376" y="218"/>
                    </a:cubicBezTo>
                    <a:cubicBezTo>
                      <a:pt x="374" y="237"/>
                      <a:pt x="361" y="255"/>
                      <a:pt x="351" y="269"/>
                    </a:cubicBezTo>
                    <a:cubicBezTo>
                      <a:pt x="339" y="284"/>
                      <a:pt x="327" y="296"/>
                      <a:pt x="312" y="308"/>
                    </a:cubicBezTo>
                    <a:cubicBezTo>
                      <a:pt x="284" y="330"/>
                      <a:pt x="250" y="352"/>
                      <a:pt x="209" y="358"/>
                    </a:cubicBezTo>
                    <a:cubicBezTo>
                      <a:pt x="191" y="361"/>
                      <a:pt x="172" y="360"/>
                      <a:pt x="163" y="351"/>
                    </a:cubicBezTo>
                    <a:cubicBezTo>
                      <a:pt x="195" y="368"/>
                      <a:pt x="235" y="348"/>
                      <a:pt x="258" y="334"/>
                    </a:cubicBezTo>
                    <a:cubicBezTo>
                      <a:pt x="293" y="314"/>
                      <a:pt x="322" y="288"/>
                      <a:pt x="344" y="255"/>
                    </a:cubicBezTo>
                    <a:cubicBezTo>
                      <a:pt x="357" y="235"/>
                      <a:pt x="376" y="198"/>
                      <a:pt x="360" y="177"/>
                    </a:cubicBezTo>
                    <a:cubicBezTo>
                      <a:pt x="369" y="202"/>
                      <a:pt x="350" y="229"/>
                      <a:pt x="337" y="246"/>
                    </a:cubicBezTo>
                    <a:cubicBezTo>
                      <a:pt x="312" y="277"/>
                      <a:pt x="280" y="299"/>
                      <a:pt x="245" y="318"/>
                    </a:cubicBezTo>
                    <a:cubicBezTo>
                      <a:pt x="227" y="328"/>
                      <a:pt x="206" y="337"/>
                      <a:pt x="184" y="339"/>
                    </a:cubicBezTo>
                    <a:cubicBezTo>
                      <a:pt x="170" y="340"/>
                      <a:pt x="155" y="339"/>
                      <a:pt x="148" y="331"/>
                    </a:cubicBezTo>
                    <a:cubicBezTo>
                      <a:pt x="176" y="347"/>
                      <a:pt x="215" y="327"/>
                      <a:pt x="236" y="315"/>
                    </a:cubicBezTo>
                    <a:cubicBezTo>
                      <a:pt x="268" y="296"/>
                      <a:pt x="301" y="268"/>
                      <a:pt x="322" y="239"/>
                    </a:cubicBezTo>
                    <a:cubicBezTo>
                      <a:pt x="332" y="224"/>
                      <a:pt x="346" y="203"/>
                      <a:pt x="348" y="184"/>
                    </a:cubicBezTo>
                    <a:cubicBezTo>
                      <a:pt x="350" y="168"/>
                      <a:pt x="344" y="159"/>
                      <a:pt x="337" y="154"/>
                    </a:cubicBezTo>
                    <a:cubicBezTo>
                      <a:pt x="353" y="175"/>
                      <a:pt x="331" y="206"/>
                      <a:pt x="317" y="223"/>
                    </a:cubicBezTo>
                    <a:close/>
                    <a:moveTo>
                      <a:pt x="328" y="355"/>
                    </a:moveTo>
                    <a:cubicBezTo>
                      <a:pt x="302" y="375"/>
                      <a:pt x="267" y="390"/>
                      <a:pt x="224" y="388"/>
                    </a:cubicBezTo>
                    <a:cubicBezTo>
                      <a:pt x="268" y="400"/>
                      <a:pt x="311" y="386"/>
                      <a:pt x="337" y="366"/>
                    </a:cubicBezTo>
                    <a:cubicBezTo>
                      <a:pt x="364" y="346"/>
                      <a:pt x="384" y="315"/>
                      <a:pt x="388" y="276"/>
                    </a:cubicBezTo>
                    <a:cubicBezTo>
                      <a:pt x="378" y="310"/>
                      <a:pt x="355" y="336"/>
                      <a:pt x="328" y="355"/>
                    </a:cubicBezTo>
                    <a:close/>
                    <a:moveTo>
                      <a:pt x="357" y="418"/>
                    </a:moveTo>
                    <a:cubicBezTo>
                      <a:pt x="353" y="429"/>
                      <a:pt x="334" y="431"/>
                      <a:pt x="318" y="430"/>
                    </a:cubicBezTo>
                    <a:cubicBezTo>
                      <a:pt x="293" y="429"/>
                      <a:pt x="269" y="421"/>
                      <a:pt x="245" y="414"/>
                    </a:cubicBezTo>
                    <a:cubicBezTo>
                      <a:pt x="180" y="393"/>
                      <a:pt x="114" y="359"/>
                      <a:pt x="67" y="325"/>
                    </a:cubicBezTo>
                    <a:cubicBezTo>
                      <a:pt x="65" y="326"/>
                      <a:pt x="67" y="326"/>
                      <a:pt x="67" y="327"/>
                    </a:cubicBezTo>
                    <a:cubicBezTo>
                      <a:pt x="76" y="335"/>
                      <a:pt x="88" y="344"/>
                      <a:pt x="99" y="352"/>
                    </a:cubicBezTo>
                    <a:cubicBezTo>
                      <a:pt x="132" y="377"/>
                      <a:pt x="163" y="398"/>
                      <a:pt x="202" y="419"/>
                    </a:cubicBezTo>
                    <a:cubicBezTo>
                      <a:pt x="238" y="439"/>
                      <a:pt x="276" y="458"/>
                      <a:pt x="322" y="469"/>
                    </a:cubicBezTo>
                    <a:cubicBezTo>
                      <a:pt x="338" y="473"/>
                      <a:pt x="355" y="478"/>
                      <a:pt x="373" y="476"/>
                    </a:cubicBezTo>
                    <a:cubicBezTo>
                      <a:pt x="411" y="472"/>
                      <a:pt x="387" y="433"/>
                      <a:pt x="375" y="417"/>
                    </a:cubicBezTo>
                    <a:cubicBezTo>
                      <a:pt x="365" y="402"/>
                      <a:pt x="355" y="390"/>
                      <a:pt x="345" y="381"/>
                    </a:cubicBezTo>
                    <a:cubicBezTo>
                      <a:pt x="350" y="391"/>
                      <a:pt x="362" y="402"/>
                      <a:pt x="357" y="41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08" name="îṩļiḍê">
                <a:extLst>
                  <a:ext uri="{FF2B5EF4-FFF2-40B4-BE49-F238E27FC236}">
                    <a16:creationId xmlns:a16="http://schemas.microsoft.com/office/drawing/2014/main" id="{E6383C7C-B33B-405B-BBE0-FF7F97272EDA}"/>
                  </a:ext>
                </a:extLst>
              </p:cNvPr>
              <p:cNvSpPr/>
              <p:nvPr/>
            </p:nvSpPr>
            <p:spPr bwMode="auto">
              <a:xfrm>
                <a:off x="1747838" y="4089400"/>
                <a:ext cx="161925" cy="190500"/>
              </a:xfrm>
              <a:custGeom>
                <a:avLst/>
                <a:gdLst>
                  <a:gd name="T0" fmla="*/ 24 w 51"/>
                  <a:gd name="T1" fmla="*/ 40 h 60"/>
                  <a:gd name="T2" fmla="*/ 34 w 51"/>
                  <a:gd name="T3" fmla="*/ 20 h 60"/>
                  <a:gd name="T4" fmla="*/ 36 w 51"/>
                  <a:gd name="T5" fmla="*/ 37 h 60"/>
                  <a:gd name="T6" fmla="*/ 42 w 51"/>
                  <a:gd name="T7" fmla="*/ 30 h 60"/>
                  <a:gd name="T8" fmla="*/ 45 w 51"/>
                  <a:gd name="T9" fmla="*/ 32 h 60"/>
                  <a:gd name="T10" fmla="*/ 42 w 51"/>
                  <a:gd name="T11" fmla="*/ 40 h 60"/>
                  <a:gd name="T12" fmla="*/ 51 w 51"/>
                  <a:gd name="T13" fmla="*/ 53 h 60"/>
                  <a:gd name="T14" fmla="*/ 39 w 51"/>
                  <a:gd name="T15" fmla="*/ 57 h 60"/>
                  <a:gd name="T16" fmla="*/ 40 w 51"/>
                  <a:gd name="T17" fmla="*/ 44 h 60"/>
                  <a:gd name="T18" fmla="*/ 29 w 51"/>
                  <a:gd name="T19" fmla="*/ 57 h 60"/>
                  <a:gd name="T20" fmla="*/ 33 w 51"/>
                  <a:gd name="T21" fmla="*/ 28 h 60"/>
                  <a:gd name="T22" fmla="*/ 26 w 51"/>
                  <a:gd name="T23" fmla="*/ 54 h 60"/>
                  <a:gd name="T24" fmla="*/ 19 w 51"/>
                  <a:gd name="T25" fmla="*/ 53 h 60"/>
                  <a:gd name="T26" fmla="*/ 25 w 51"/>
                  <a:gd name="T27" fmla="*/ 27 h 60"/>
                  <a:gd name="T28" fmla="*/ 19 w 51"/>
                  <a:gd name="T29" fmla="*/ 24 h 60"/>
                  <a:gd name="T30" fmla="*/ 20 w 51"/>
                  <a:gd name="T31" fmla="*/ 30 h 60"/>
                  <a:gd name="T32" fmla="*/ 17 w 51"/>
                  <a:gd name="T33" fmla="*/ 34 h 60"/>
                  <a:gd name="T34" fmla="*/ 19 w 51"/>
                  <a:gd name="T35" fmla="*/ 40 h 60"/>
                  <a:gd name="T36" fmla="*/ 6 w 51"/>
                  <a:gd name="T37" fmla="*/ 34 h 60"/>
                  <a:gd name="T38" fmla="*/ 12 w 51"/>
                  <a:gd name="T39" fmla="*/ 31 h 60"/>
                  <a:gd name="T40" fmla="*/ 0 w 51"/>
                  <a:gd name="T41" fmla="*/ 23 h 60"/>
                  <a:gd name="T42" fmla="*/ 12 w 51"/>
                  <a:gd name="T43" fmla="*/ 18 h 60"/>
                  <a:gd name="T44" fmla="*/ 6 w 51"/>
                  <a:gd name="T45" fmla="*/ 6 h 60"/>
                  <a:gd name="T46" fmla="*/ 14 w 51"/>
                  <a:gd name="T47" fmla="*/ 4 h 60"/>
                  <a:gd name="T48" fmla="*/ 15 w 51"/>
                  <a:gd name="T49" fmla="*/ 12 h 60"/>
                  <a:gd name="T50" fmla="*/ 17 w 51"/>
                  <a:gd name="T51" fmla="*/ 2 h 60"/>
                  <a:gd name="T52" fmla="*/ 23 w 51"/>
                  <a:gd name="T53" fmla="*/ 1 h 60"/>
                  <a:gd name="T54" fmla="*/ 30 w 51"/>
                  <a:gd name="T55" fmla="*/ 20 h 60"/>
                  <a:gd name="T56" fmla="*/ 24 w 51"/>
                  <a:gd name="T57" fmla="*/ 40 h 60"/>
                  <a:gd name="T58" fmla="*/ 18 w 51"/>
                  <a:gd name="T59" fmla="*/ 17 h 60"/>
                  <a:gd name="T60" fmla="*/ 26 w 51"/>
                  <a:gd name="T61" fmla="*/ 18 h 60"/>
                  <a:gd name="T62" fmla="*/ 22 w 51"/>
                  <a:gd name="T63" fmla="*/ 5 h 60"/>
                  <a:gd name="T64" fmla="*/ 20 w 51"/>
                  <a:gd name="T65" fmla="*/ 5 h 60"/>
                  <a:gd name="T66" fmla="*/ 18 w 51"/>
                  <a:gd name="T67" fmla="*/ 1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" h="60">
                    <a:moveTo>
                      <a:pt x="24" y="40"/>
                    </a:moveTo>
                    <a:cubicBezTo>
                      <a:pt x="29" y="36"/>
                      <a:pt x="27" y="23"/>
                      <a:pt x="34" y="20"/>
                    </a:cubicBezTo>
                    <a:cubicBezTo>
                      <a:pt x="40" y="22"/>
                      <a:pt x="36" y="32"/>
                      <a:pt x="36" y="37"/>
                    </a:cubicBezTo>
                    <a:cubicBezTo>
                      <a:pt x="39" y="37"/>
                      <a:pt x="39" y="32"/>
                      <a:pt x="42" y="30"/>
                    </a:cubicBezTo>
                    <a:cubicBezTo>
                      <a:pt x="43" y="31"/>
                      <a:pt x="44" y="32"/>
                      <a:pt x="45" y="32"/>
                    </a:cubicBezTo>
                    <a:cubicBezTo>
                      <a:pt x="45" y="37"/>
                      <a:pt x="41" y="36"/>
                      <a:pt x="42" y="40"/>
                    </a:cubicBezTo>
                    <a:cubicBezTo>
                      <a:pt x="45" y="44"/>
                      <a:pt x="51" y="46"/>
                      <a:pt x="51" y="53"/>
                    </a:cubicBezTo>
                    <a:cubicBezTo>
                      <a:pt x="46" y="54"/>
                      <a:pt x="44" y="57"/>
                      <a:pt x="39" y="57"/>
                    </a:cubicBezTo>
                    <a:cubicBezTo>
                      <a:pt x="42" y="54"/>
                      <a:pt x="48" y="47"/>
                      <a:pt x="40" y="44"/>
                    </a:cubicBezTo>
                    <a:cubicBezTo>
                      <a:pt x="36" y="48"/>
                      <a:pt x="40" y="60"/>
                      <a:pt x="29" y="57"/>
                    </a:cubicBezTo>
                    <a:cubicBezTo>
                      <a:pt x="34" y="47"/>
                      <a:pt x="34" y="40"/>
                      <a:pt x="33" y="28"/>
                    </a:cubicBezTo>
                    <a:cubicBezTo>
                      <a:pt x="27" y="33"/>
                      <a:pt x="28" y="45"/>
                      <a:pt x="26" y="54"/>
                    </a:cubicBezTo>
                    <a:cubicBezTo>
                      <a:pt x="25" y="55"/>
                      <a:pt x="20" y="55"/>
                      <a:pt x="19" y="53"/>
                    </a:cubicBezTo>
                    <a:cubicBezTo>
                      <a:pt x="20" y="44"/>
                      <a:pt x="23" y="36"/>
                      <a:pt x="25" y="27"/>
                    </a:cubicBezTo>
                    <a:cubicBezTo>
                      <a:pt x="23" y="26"/>
                      <a:pt x="21" y="25"/>
                      <a:pt x="19" y="24"/>
                    </a:cubicBezTo>
                    <a:cubicBezTo>
                      <a:pt x="17" y="26"/>
                      <a:pt x="19" y="29"/>
                      <a:pt x="20" y="30"/>
                    </a:cubicBezTo>
                    <a:cubicBezTo>
                      <a:pt x="20" y="33"/>
                      <a:pt x="18" y="33"/>
                      <a:pt x="17" y="34"/>
                    </a:cubicBezTo>
                    <a:cubicBezTo>
                      <a:pt x="17" y="36"/>
                      <a:pt x="19" y="37"/>
                      <a:pt x="19" y="40"/>
                    </a:cubicBezTo>
                    <a:cubicBezTo>
                      <a:pt x="13" y="39"/>
                      <a:pt x="11" y="35"/>
                      <a:pt x="6" y="34"/>
                    </a:cubicBezTo>
                    <a:cubicBezTo>
                      <a:pt x="6" y="32"/>
                      <a:pt x="10" y="32"/>
                      <a:pt x="12" y="31"/>
                    </a:cubicBezTo>
                    <a:cubicBezTo>
                      <a:pt x="11" y="25"/>
                      <a:pt x="3" y="27"/>
                      <a:pt x="0" y="23"/>
                    </a:cubicBezTo>
                    <a:cubicBezTo>
                      <a:pt x="2" y="20"/>
                      <a:pt x="10" y="22"/>
                      <a:pt x="12" y="18"/>
                    </a:cubicBezTo>
                    <a:cubicBezTo>
                      <a:pt x="12" y="12"/>
                      <a:pt x="8" y="10"/>
                      <a:pt x="6" y="6"/>
                    </a:cubicBezTo>
                    <a:cubicBezTo>
                      <a:pt x="9" y="5"/>
                      <a:pt x="11" y="4"/>
                      <a:pt x="14" y="4"/>
                    </a:cubicBezTo>
                    <a:cubicBezTo>
                      <a:pt x="15" y="6"/>
                      <a:pt x="16" y="9"/>
                      <a:pt x="15" y="12"/>
                    </a:cubicBezTo>
                    <a:cubicBezTo>
                      <a:pt x="18" y="10"/>
                      <a:pt x="17" y="6"/>
                      <a:pt x="17" y="2"/>
                    </a:cubicBezTo>
                    <a:cubicBezTo>
                      <a:pt x="19" y="1"/>
                      <a:pt x="21" y="0"/>
                      <a:pt x="23" y="1"/>
                    </a:cubicBezTo>
                    <a:cubicBezTo>
                      <a:pt x="26" y="7"/>
                      <a:pt x="28" y="13"/>
                      <a:pt x="30" y="20"/>
                    </a:cubicBezTo>
                    <a:cubicBezTo>
                      <a:pt x="26" y="25"/>
                      <a:pt x="26" y="34"/>
                      <a:pt x="24" y="40"/>
                    </a:cubicBezTo>
                    <a:close/>
                    <a:moveTo>
                      <a:pt x="18" y="17"/>
                    </a:moveTo>
                    <a:cubicBezTo>
                      <a:pt x="21" y="18"/>
                      <a:pt x="22" y="17"/>
                      <a:pt x="26" y="18"/>
                    </a:cubicBezTo>
                    <a:cubicBezTo>
                      <a:pt x="26" y="12"/>
                      <a:pt x="23" y="10"/>
                      <a:pt x="22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8"/>
                      <a:pt x="17" y="13"/>
                      <a:pt x="18" y="17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8" name="î$ľîḋê">
              <a:extLst>
                <a:ext uri="{FF2B5EF4-FFF2-40B4-BE49-F238E27FC236}">
                  <a16:creationId xmlns:a16="http://schemas.microsoft.com/office/drawing/2014/main" id="{DD08EF4C-F3EF-478E-B28F-BF3DF17E7F02}"/>
                </a:ext>
              </a:extLst>
            </p:cNvPr>
            <p:cNvGrpSpPr/>
            <p:nvPr/>
          </p:nvGrpSpPr>
          <p:grpSpPr>
            <a:xfrm>
              <a:off x="3943116" y="2481869"/>
              <a:ext cx="6583568" cy="1449951"/>
              <a:chOff x="3338513" y="2200275"/>
              <a:chExt cx="8534400" cy="1879600"/>
            </a:xfrm>
          </p:grpSpPr>
          <p:sp>
            <p:nvSpPr>
              <p:cNvPr id="47" name="íṩľïḓè">
                <a:extLst>
                  <a:ext uri="{FF2B5EF4-FFF2-40B4-BE49-F238E27FC236}">
                    <a16:creationId xmlns:a16="http://schemas.microsoft.com/office/drawing/2014/main" id="{1329C9C0-A62E-4818-866B-2400B00414BF}"/>
                  </a:ext>
                </a:extLst>
              </p:cNvPr>
              <p:cNvSpPr/>
              <p:nvPr/>
            </p:nvSpPr>
            <p:spPr bwMode="auto">
              <a:xfrm>
                <a:off x="3338513" y="2305050"/>
                <a:ext cx="1260475" cy="1774825"/>
              </a:xfrm>
              <a:custGeom>
                <a:avLst/>
                <a:gdLst>
                  <a:gd name="T0" fmla="*/ 312 w 398"/>
                  <a:gd name="T1" fmla="*/ 42 h 560"/>
                  <a:gd name="T2" fmla="*/ 208 w 398"/>
                  <a:gd name="T3" fmla="*/ 182 h 560"/>
                  <a:gd name="T4" fmla="*/ 292 w 398"/>
                  <a:gd name="T5" fmla="*/ 164 h 560"/>
                  <a:gd name="T6" fmla="*/ 211 w 398"/>
                  <a:gd name="T7" fmla="*/ 239 h 560"/>
                  <a:gd name="T8" fmla="*/ 398 w 398"/>
                  <a:gd name="T9" fmla="*/ 416 h 560"/>
                  <a:gd name="T10" fmla="*/ 293 w 398"/>
                  <a:gd name="T11" fmla="*/ 478 h 560"/>
                  <a:gd name="T12" fmla="*/ 188 w 398"/>
                  <a:gd name="T13" fmla="*/ 312 h 560"/>
                  <a:gd name="T14" fmla="*/ 2 w 398"/>
                  <a:gd name="T15" fmla="*/ 477 h 560"/>
                  <a:gd name="T16" fmla="*/ 84 w 398"/>
                  <a:gd name="T17" fmla="*/ 452 h 560"/>
                  <a:gd name="T18" fmla="*/ 134 w 398"/>
                  <a:gd name="T19" fmla="*/ 310 h 560"/>
                  <a:gd name="T20" fmla="*/ 68 w 398"/>
                  <a:gd name="T21" fmla="*/ 376 h 560"/>
                  <a:gd name="T22" fmla="*/ 0 w 398"/>
                  <a:gd name="T23" fmla="*/ 322 h 560"/>
                  <a:gd name="T24" fmla="*/ 130 w 398"/>
                  <a:gd name="T25" fmla="*/ 245 h 560"/>
                  <a:gd name="T26" fmla="*/ 145 w 398"/>
                  <a:gd name="T27" fmla="*/ 138 h 560"/>
                  <a:gd name="T28" fmla="*/ 120 w 398"/>
                  <a:gd name="T29" fmla="*/ 91 h 560"/>
                  <a:gd name="T30" fmla="*/ 130 w 398"/>
                  <a:gd name="T31" fmla="*/ 78 h 560"/>
                  <a:gd name="T32" fmla="*/ 312 w 398"/>
                  <a:gd name="T33" fmla="*/ 42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8" h="560">
                    <a:moveTo>
                      <a:pt x="312" y="42"/>
                    </a:moveTo>
                    <a:cubicBezTo>
                      <a:pt x="308" y="94"/>
                      <a:pt x="188" y="114"/>
                      <a:pt x="208" y="182"/>
                    </a:cubicBezTo>
                    <a:cubicBezTo>
                      <a:pt x="227" y="170"/>
                      <a:pt x="251" y="146"/>
                      <a:pt x="292" y="164"/>
                    </a:cubicBezTo>
                    <a:cubicBezTo>
                      <a:pt x="293" y="210"/>
                      <a:pt x="236" y="211"/>
                      <a:pt x="211" y="239"/>
                    </a:cubicBezTo>
                    <a:cubicBezTo>
                      <a:pt x="212" y="323"/>
                      <a:pt x="307" y="426"/>
                      <a:pt x="398" y="416"/>
                    </a:cubicBezTo>
                    <a:cubicBezTo>
                      <a:pt x="363" y="439"/>
                      <a:pt x="326" y="442"/>
                      <a:pt x="293" y="478"/>
                    </a:cubicBezTo>
                    <a:cubicBezTo>
                      <a:pt x="214" y="428"/>
                      <a:pt x="209" y="369"/>
                      <a:pt x="188" y="312"/>
                    </a:cubicBezTo>
                    <a:cubicBezTo>
                      <a:pt x="178" y="378"/>
                      <a:pt x="116" y="560"/>
                      <a:pt x="2" y="477"/>
                    </a:cubicBezTo>
                    <a:cubicBezTo>
                      <a:pt x="28" y="454"/>
                      <a:pt x="57" y="465"/>
                      <a:pt x="84" y="452"/>
                    </a:cubicBezTo>
                    <a:cubicBezTo>
                      <a:pt x="128" y="402"/>
                      <a:pt x="138" y="355"/>
                      <a:pt x="134" y="310"/>
                    </a:cubicBezTo>
                    <a:cubicBezTo>
                      <a:pt x="116" y="315"/>
                      <a:pt x="95" y="364"/>
                      <a:pt x="68" y="376"/>
                    </a:cubicBezTo>
                    <a:cubicBezTo>
                      <a:pt x="42" y="372"/>
                      <a:pt x="18" y="339"/>
                      <a:pt x="0" y="322"/>
                    </a:cubicBezTo>
                    <a:cubicBezTo>
                      <a:pt x="43" y="303"/>
                      <a:pt x="103" y="289"/>
                      <a:pt x="130" y="245"/>
                    </a:cubicBezTo>
                    <a:cubicBezTo>
                      <a:pt x="154" y="205"/>
                      <a:pt x="115" y="167"/>
                      <a:pt x="145" y="138"/>
                    </a:cubicBezTo>
                    <a:cubicBezTo>
                      <a:pt x="136" y="123"/>
                      <a:pt x="121" y="108"/>
                      <a:pt x="120" y="91"/>
                    </a:cubicBezTo>
                    <a:cubicBezTo>
                      <a:pt x="124" y="87"/>
                      <a:pt x="127" y="82"/>
                      <a:pt x="130" y="78"/>
                    </a:cubicBezTo>
                    <a:cubicBezTo>
                      <a:pt x="194" y="92"/>
                      <a:pt x="245" y="0"/>
                      <a:pt x="312" y="42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8" name="isḻiďe">
                <a:extLst>
                  <a:ext uri="{FF2B5EF4-FFF2-40B4-BE49-F238E27FC236}">
                    <a16:creationId xmlns:a16="http://schemas.microsoft.com/office/drawing/2014/main" id="{12FBF35A-CE26-4957-ADE8-D54813D4B618}"/>
                  </a:ext>
                </a:extLst>
              </p:cNvPr>
              <p:cNvSpPr/>
              <p:nvPr/>
            </p:nvSpPr>
            <p:spPr bwMode="auto">
              <a:xfrm>
                <a:off x="4954588" y="2400300"/>
                <a:ext cx="892175" cy="1500188"/>
              </a:xfrm>
              <a:custGeom>
                <a:avLst/>
                <a:gdLst>
                  <a:gd name="T0" fmla="*/ 174 w 282"/>
                  <a:gd name="T1" fmla="*/ 293 h 473"/>
                  <a:gd name="T2" fmla="*/ 218 w 282"/>
                  <a:gd name="T3" fmla="*/ 281 h 473"/>
                  <a:gd name="T4" fmla="*/ 213 w 282"/>
                  <a:gd name="T5" fmla="*/ 239 h 473"/>
                  <a:gd name="T6" fmla="*/ 278 w 282"/>
                  <a:gd name="T7" fmla="*/ 265 h 473"/>
                  <a:gd name="T8" fmla="*/ 187 w 282"/>
                  <a:gd name="T9" fmla="*/ 336 h 473"/>
                  <a:gd name="T10" fmla="*/ 174 w 282"/>
                  <a:gd name="T11" fmla="*/ 469 h 473"/>
                  <a:gd name="T12" fmla="*/ 132 w 282"/>
                  <a:gd name="T13" fmla="*/ 373 h 473"/>
                  <a:gd name="T14" fmla="*/ 73 w 282"/>
                  <a:gd name="T15" fmla="*/ 357 h 473"/>
                  <a:gd name="T16" fmla="*/ 132 w 282"/>
                  <a:gd name="T17" fmla="*/ 317 h 473"/>
                  <a:gd name="T18" fmla="*/ 96 w 282"/>
                  <a:gd name="T19" fmla="*/ 287 h 473"/>
                  <a:gd name="T20" fmla="*/ 124 w 282"/>
                  <a:gd name="T21" fmla="*/ 271 h 473"/>
                  <a:gd name="T22" fmla="*/ 101 w 282"/>
                  <a:gd name="T23" fmla="*/ 253 h 473"/>
                  <a:gd name="T24" fmla="*/ 124 w 282"/>
                  <a:gd name="T25" fmla="*/ 227 h 473"/>
                  <a:gd name="T26" fmla="*/ 84 w 282"/>
                  <a:gd name="T27" fmla="*/ 212 h 473"/>
                  <a:gd name="T28" fmla="*/ 30 w 282"/>
                  <a:gd name="T29" fmla="*/ 413 h 473"/>
                  <a:gd name="T30" fmla="*/ 0 w 282"/>
                  <a:gd name="T31" fmla="*/ 361 h 473"/>
                  <a:gd name="T32" fmla="*/ 21 w 282"/>
                  <a:gd name="T33" fmla="*/ 167 h 473"/>
                  <a:gd name="T34" fmla="*/ 29 w 282"/>
                  <a:gd name="T35" fmla="*/ 50 h 473"/>
                  <a:gd name="T36" fmla="*/ 96 w 282"/>
                  <a:gd name="T37" fmla="*/ 112 h 473"/>
                  <a:gd name="T38" fmla="*/ 126 w 282"/>
                  <a:gd name="T39" fmla="*/ 0 h 473"/>
                  <a:gd name="T40" fmla="*/ 173 w 282"/>
                  <a:gd name="T41" fmla="*/ 49 h 473"/>
                  <a:gd name="T42" fmla="*/ 238 w 282"/>
                  <a:gd name="T43" fmla="*/ 74 h 473"/>
                  <a:gd name="T44" fmla="*/ 180 w 282"/>
                  <a:gd name="T45" fmla="*/ 139 h 473"/>
                  <a:gd name="T46" fmla="*/ 232 w 282"/>
                  <a:gd name="T47" fmla="*/ 109 h 473"/>
                  <a:gd name="T48" fmla="*/ 258 w 282"/>
                  <a:gd name="T49" fmla="*/ 132 h 473"/>
                  <a:gd name="T50" fmla="*/ 173 w 282"/>
                  <a:gd name="T51" fmla="*/ 181 h 473"/>
                  <a:gd name="T52" fmla="*/ 208 w 282"/>
                  <a:gd name="T53" fmla="*/ 198 h 473"/>
                  <a:gd name="T54" fmla="*/ 183 w 282"/>
                  <a:gd name="T55" fmla="*/ 231 h 473"/>
                  <a:gd name="T56" fmla="*/ 208 w 282"/>
                  <a:gd name="T57" fmla="*/ 242 h 473"/>
                  <a:gd name="T58" fmla="*/ 174 w 282"/>
                  <a:gd name="T59" fmla="*/ 293 h 473"/>
                  <a:gd name="T60" fmla="*/ 95 w 282"/>
                  <a:gd name="T61" fmla="*/ 187 h 473"/>
                  <a:gd name="T62" fmla="*/ 125 w 282"/>
                  <a:gd name="T63" fmla="*/ 152 h 473"/>
                  <a:gd name="T64" fmla="*/ 84 w 282"/>
                  <a:gd name="T65" fmla="*/ 112 h 473"/>
                  <a:gd name="T66" fmla="*/ 95 w 282"/>
                  <a:gd name="T67" fmla="*/ 187 h 473"/>
                  <a:gd name="T68" fmla="*/ 174 w 282"/>
                  <a:gd name="T69" fmla="*/ 105 h 473"/>
                  <a:gd name="T70" fmla="*/ 195 w 282"/>
                  <a:gd name="T71" fmla="*/ 87 h 473"/>
                  <a:gd name="T72" fmla="*/ 189 w 282"/>
                  <a:gd name="T73" fmla="*/ 77 h 473"/>
                  <a:gd name="T74" fmla="*/ 177 w 282"/>
                  <a:gd name="T75" fmla="*/ 78 h 473"/>
                  <a:gd name="T76" fmla="*/ 174 w 282"/>
                  <a:gd name="T77" fmla="*/ 105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2" h="473">
                    <a:moveTo>
                      <a:pt x="174" y="293"/>
                    </a:moveTo>
                    <a:cubicBezTo>
                      <a:pt x="185" y="301"/>
                      <a:pt x="202" y="290"/>
                      <a:pt x="218" y="281"/>
                    </a:cubicBezTo>
                    <a:cubicBezTo>
                      <a:pt x="233" y="272"/>
                      <a:pt x="207" y="251"/>
                      <a:pt x="213" y="239"/>
                    </a:cubicBezTo>
                    <a:cubicBezTo>
                      <a:pt x="235" y="247"/>
                      <a:pt x="255" y="260"/>
                      <a:pt x="278" y="265"/>
                    </a:cubicBezTo>
                    <a:cubicBezTo>
                      <a:pt x="282" y="298"/>
                      <a:pt x="216" y="312"/>
                      <a:pt x="187" y="336"/>
                    </a:cubicBezTo>
                    <a:cubicBezTo>
                      <a:pt x="167" y="376"/>
                      <a:pt x="196" y="429"/>
                      <a:pt x="174" y="469"/>
                    </a:cubicBezTo>
                    <a:cubicBezTo>
                      <a:pt x="114" y="473"/>
                      <a:pt x="143" y="410"/>
                      <a:pt x="132" y="373"/>
                    </a:cubicBezTo>
                    <a:cubicBezTo>
                      <a:pt x="109" y="381"/>
                      <a:pt x="89" y="375"/>
                      <a:pt x="73" y="357"/>
                    </a:cubicBezTo>
                    <a:cubicBezTo>
                      <a:pt x="78" y="342"/>
                      <a:pt x="124" y="340"/>
                      <a:pt x="132" y="317"/>
                    </a:cubicBezTo>
                    <a:cubicBezTo>
                      <a:pt x="123" y="295"/>
                      <a:pt x="106" y="304"/>
                      <a:pt x="96" y="287"/>
                    </a:cubicBezTo>
                    <a:cubicBezTo>
                      <a:pt x="105" y="282"/>
                      <a:pt x="115" y="277"/>
                      <a:pt x="124" y="271"/>
                    </a:cubicBezTo>
                    <a:cubicBezTo>
                      <a:pt x="118" y="259"/>
                      <a:pt x="111" y="253"/>
                      <a:pt x="101" y="253"/>
                    </a:cubicBezTo>
                    <a:cubicBezTo>
                      <a:pt x="95" y="241"/>
                      <a:pt x="112" y="234"/>
                      <a:pt x="124" y="227"/>
                    </a:cubicBezTo>
                    <a:cubicBezTo>
                      <a:pt x="115" y="207"/>
                      <a:pt x="98" y="218"/>
                      <a:pt x="84" y="212"/>
                    </a:cubicBezTo>
                    <a:cubicBezTo>
                      <a:pt x="50" y="275"/>
                      <a:pt x="79" y="355"/>
                      <a:pt x="30" y="413"/>
                    </a:cubicBezTo>
                    <a:cubicBezTo>
                      <a:pt x="6" y="411"/>
                      <a:pt x="8" y="381"/>
                      <a:pt x="0" y="361"/>
                    </a:cubicBezTo>
                    <a:cubicBezTo>
                      <a:pt x="36" y="304"/>
                      <a:pt x="58" y="244"/>
                      <a:pt x="21" y="167"/>
                    </a:cubicBezTo>
                    <a:cubicBezTo>
                      <a:pt x="63" y="139"/>
                      <a:pt x="38" y="92"/>
                      <a:pt x="29" y="50"/>
                    </a:cubicBezTo>
                    <a:cubicBezTo>
                      <a:pt x="60" y="45"/>
                      <a:pt x="100" y="77"/>
                      <a:pt x="96" y="112"/>
                    </a:cubicBezTo>
                    <a:cubicBezTo>
                      <a:pt x="149" y="86"/>
                      <a:pt x="99" y="33"/>
                      <a:pt x="126" y="0"/>
                    </a:cubicBezTo>
                    <a:cubicBezTo>
                      <a:pt x="141" y="14"/>
                      <a:pt x="175" y="20"/>
                      <a:pt x="173" y="49"/>
                    </a:cubicBezTo>
                    <a:cubicBezTo>
                      <a:pt x="199" y="42"/>
                      <a:pt x="224" y="38"/>
                      <a:pt x="238" y="74"/>
                    </a:cubicBezTo>
                    <a:cubicBezTo>
                      <a:pt x="224" y="97"/>
                      <a:pt x="193" y="116"/>
                      <a:pt x="180" y="139"/>
                    </a:cubicBezTo>
                    <a:cubicBezTo>
                      <a:pt x="196" y="144"/>
                      <a:pt x="223" y="119"/>
                      <a:pt x="232" y="109"/>
                    </a:cubicBezTo>
                    <a:cubicBezTo>
                      <a:pt x="241" y="117"/>
                      <a:pt x="252" y="116"/>
                      <a:pt x="258" y="132"/>
                    </a:cubicBezTo>
                    <a:cubicBezTo>
                      <a:pt x="242" y="151"/>
                      <a:pt x="192" y="150"/>
                      <a:pt x="173" y="181"/>
                    </a:cubicBezTo>
                    <a:cubicBezTo>
                      <a:pt x="182" y="195"/>
                      <a:pt x="197" y="191"/>
                      <a:pt x="208" y="198"/>
                    </a:cubicBezTo>
                    <a:cubicBezTo>
                      <a:pt x="211" y="212"/>
                      <a:pt x="202" y="223"/>
                      <a:pt x="183" y="231"/>
                    </a:cubicBezTo>
                    <a:cubicBezTo>
                      <a:pt x="189" y="244"/>
                      <a:pt x="199" y="242"/>
                      <a:pt x="208" y="242"/>
                    </a:cubicBezTo>
                    <a:cubicBezTo>
                      <a:pt x="218" y="265"/>
                      <a:pt x="169" y="271"/>
                      <a:pt x="174" y="293"/>
                    </a:cubicBezTo>
                    <a:close/>
                    <a:moveTo>
                      <a:pt x="95" y="187"/>
                    </a:moveTo>
                    <a:cubicBezTo>
                      <a:pt x="121" y="180"/>
                      <a:pt x="120" y="165"/>
                      <a:pt x="125" y="152"/>
                    </a:cubicBezTo>
                    <a:cubicBezTo>
                      <a:pt x="107" y="130"/>
                      <a:pt x="78" y="147"/>
                      <a:pt x="84" y="112"/>
                    </a:cubicBezTo>
                    <a:cubicBezTo>
                      <a:pt x="37" y="136"/>
                      <a:pt x="65" y="170"/>
                      <a:pt x="95" y="187"/>
                    </a:cubicBezTo>
                    <a:close/>
                    <a:moveTo>
                      <a:pt x="174" y="105"/>
                    </a:moveTo>
                    <a:cubicBezTo>
                      <a:pt x="189" y="101"/>
                      <a:pt x="182" y="91"/>
                      <a:pt x="195" y="87"/>
                    </a:cubicBezTo>
                    <a:cubicBezTo>
                      <a:pt x="193" y="84"/>
                      <a:pt x="191" y="80"/>
                      <a:pt x="189" y="77"/>
                    </a:cubicBezTo>
                    <a:cubicBezTo>
                      <a:pt x="184" y="80"/>
                      <a:pt x="181" y="77"/>
                      <a:pt x="177" y="78"/>
                    </a:cubicBezTo>
                    <a:cubicBezTo>
                      <a:pt x="180" y="88"/>
                      <a:pt x="161" y="92"/>
                      <a:pt x="174" y="105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9" name="íŝ1ïḑe">
                <a:extLst>
                  <a:ext uri="{FF2B5EF4-FFF2-40B4-BE49-F238E27FC236}">
                    <a16:creationId xmlns:a16="http://schemas.microsoft.com/office/drawing/2014/main" id="{3B6327FF-80B4-48A7-B58D-6A2D6A2CCF3D}"/>
                  </a:ext>
                </a:extLst>
              </p:cNvPr>
              <p:cNvSpPr/>
              <p:nvPr/>
            </p:nvSpPr>
            <p:spPr bwMode="auto">
              <a:xfrm>
                <a:off x="7710488" y="2520950"/>
                <a:ext cx="1298575" cy="1246188"/>
              </a:xfrm>
              <a:custGeom>
                <a:avLst/>
                <a:gdLst>
                  <a:gd name="T0" fmla="*/ 266 w 410"/>
                  <a:gd name="T1" fmla="*/ 0 h 393"/>
                  <a:gd name="T2" fmla="*/ 338 w 410"/>
                  <a:gd name="T3" fmla="*/ 68 h 393"/>
                  <a:gd name="T4" fmla="*/ 274 w 410"/>
                  <a:gd name="T5" fmla="*/ 151 h 393"/>
                  <a:gd name="T6" fmla="*/ 287 w 410"/>
                  <a:gd name="T7" fmla="*/ 241 h 393"/>
                  <a:gd name="T8" fmla="*/ 410 w 410"/>
                  <a:gd name="T9" fmla="*/ 295 h 393"/>
                  <a:gd name="T10" fmla="*/ 318 w 410"/>
                  <a:gd name="T11" fmla="*/ 351 h 393"/>
                  <a:gd name="T12" fmla="*/ 265 w 410"/>
                  <a:gd name="T13" fmla="*/ 304 h 393"/>
                  <a:gd name="T14" fmla="*/ 187 w 410"/>
                  <a:gd name="T15" fmla="*/ 374 h 393"/>
                  <a:gd name="T16" fmla="*/ 161 w 410"/>
                  <a:gd name="T17" fmla="*/ 364 h 393"/>
                  <a:gd name="T18" fmla="*/ 135 w 410"/>
                  <a:gd name="T19" fmla="*/ 393 h 393"/>
                  <a:gd name="T20" fmla="*/ 64 w 410"/>
                  <a:gd name="T21" fmla="*/ 353 h 393"/>
                  <a:gd name="T22" fmla="*/ 111 w 410"/>
                  <a:gd name="T23" fmla="*/ 333 h 393"/>
                  <a:gd name="T24" fmla="*/ 116 w 410"/>
                  <a:gd name="T25" fmla="*/ 240 h 393"/>
                  <a:gd name="T26" fmla="*/ 52 w 410"/>
                  <a:gd name="T27" fmla="*/ 324 h 393"/>
                  <a:gd name="T28" fmla="*/ 0 w 410"/>
                  <a:gd name="T29" fmla="*/ 304 h 393"/>
                  <a:gd name="T30" fmla="*/ 119 w 410"/>
                  <a:gd name="T31" fmla="*/ 153 h 393"/>
                  <a:gd name="T32" fmla="*/ 75 w 410"/>
                  <a:gd name="T33" fmla="*/ 123 h 393"/>
                  <a:gd name="T34" fmla="*/ 125 w 410"/>
                  <a:gd name="T35" fmla="*/ 87 h 393"/>
                  <a:gd name="T36" fmla="*/ 130 w 410"/>
                  <a:gd name="T37" fmla="*/ 22 h 393"/>
                  <a:gd name="T38" fmla="*/ 204 w 410"/>
                  <a:gd name="T39" fmla="*/ 78 h 393"/>
                  <a:gd name="T40" fmla="*/ 169 w 410"/>
                  <a:gd name="T41" fmla="*/ 122 h 393"/>
                  <a:gd name="T42" fmla="*/ 260 w 410"/>
                  <a:gd name="T43" fmla="*/ 71 h 393"/>
                  <a:gd name="T44" fmla="*/ 266 w 410"/>
                  <a:gd name="T45" fmla="*/ 0 h 393"/>
                  <a:gd name="T46" fmla="*/ 163 w 410"/>
                  <a:gd name="T47" fmla="*/ 154 h 393"/>
                  <a:gd name="T48" fmla="*/ 155 w 410"/>
                  <a:gd name="T49" fmla="*/ 335 h 393"/>
                  <a:gd name="T50" fmla="*/ 233 w 410"/>
                  <a:gd name="T51" fmla="*/ 265 h 393"/>
                  <a:gd name="T52" fmla="*/ 208 w 410"/>
                  <a:gd name="T53" fmla="*/ 217 h 393"/>
                  <a:gd name="T54" fmla="*/ 265 w 410"/>
                  <a:gd name="T55" fmla="*/ 205 h 393"/>
                  <a:gd name="T56" fmla="*/ 226 w 410"/>
                  <a:gd name="T57" fmla="*/ 176 h 393"/>
                  <a:gd name="T58" fmla="*/ 234 w 410"/>
                  <a:gd name="T59" fmla="*/ 127 h 393"/>
                  <a:gd name="T60" fmla="*/ 163 w 410"/>
                  <a:gd name="T61" fmla="*/ 154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10" h="393">
                    <a:moveTo>
                      <a:pt x="266" y="0"/>
                    </a:moveTo>
                    <a:cubicBezTo>
                      <a:pt x="307" y="11"/>
                      <a:pt x="332" y="33"/>
                      <a:pt x="338" y="68"/>
                    </a:cubicBezTo>
                    <a:cubicBezTo>
                      <a:pt x="304" y="78"/>
                      <a:pt x="290" y="115"/>
                      <a:pt x="274" y="151"/>
                    </a:cubicBezTo>
                    <a:cubicBezTo>
                      <a:pt x="317" y="165"/>
                      <a:pt x="328" y="216"/>
                      <a:pt x="287" y="241"/>
                    </a:cubicBezTo>
                    <a:cubicBezTo>
                      <a:pt x="294" y="283"/>
                      <a:pt x="361" y="298"/>
                      <a:pt x="410" y="295"/>
                    </a:cubicBezTo>
                    <a:cubicBezTo>
                      <a:pt x="387" y="324"/>
                      <a:pt x="347" y="329"/>
                      <a:pt x="318" y="351"/>
                    </a:cubicBezTo>
                    <a:cubicBezTo>
                      <a:pt x="295" y="340"/>
                      <a:pt x="283" y="320"/>
                      <a:pt x="265" y="304"/>
                    </a:cubicBezTo>
                    <a:cubicBezTo>
                      <a:pt x="238" y="325"/>
                      <a:pt x="216" y="354"/>
                      <a:pt x="187" y="374"/>
                    </a:cubicBezTo>
                    <a:cubicBezTo>
                      <a:pt x="175" y="373"/>
                      <a:pt x="167" y="369"/>
                      <a:pt x="161" y="364"/>
                    </a:cubicBezTo>
                    <a:cubicBezTo>
                      <a:pt x="148" y="368"/>
                      <a:pt x="148" y="389"/>
                      <a:pt x="135" y="393"/>
                    </a:cubicBezTo>
                    <a:cubicBezTo>
                      <a:pt x="109" y="381"/>
                      <a:pt x="95" y="361"/>
                      <a:pt x="64" y="353"/>
                    </a:cubicBezTo>
                    <a:cubicBezTo>
                      <a:pt x="70" y="333"/>
                      <a:pt x="101" y="347"/>
                      <a:pt x="111" y="333"/>
                    </a:cubicBezTo>
                    <a:cubicBezTo>
                      <a:pt x="111" y="303"/>
                      <a:pt x="113" y="272"/>
                      <a:pt x="116" y="240"/>
                    </a:cubicBezTo>
                    <a:cubicBezTo>
                      <a:pt x="85" y="254"/>
                      <a:pt x="81" y="306"/>
                      <a:pt x="52" y="324"/>
                    </a:cubicBezTo>
                    <a:cubicBezTo>
                      <a:pt x="25" y="324"/>
                      <a:pt x="18" y="310"/>
                      <a:pt x="0" y="304"/>
                    </a:cubicBezTo>
                    <a:cubicBezTo>
                      <a:pt x="42" y="256"/>
                      <a:pt x="97" y="228"/>
                      <a:pt x="119" y="153"/>
                    </a:cubicBezTo>
                    <a:cubicBezTo>
                      <a:pt x="108" y="146"/>
                      <a:pt x="75" y="149"/>
                      <a:pt x="75" y="123"/>
                    </a:cubicBezTo>
                    <a:cubicBezTo>
                      <a:pt x="83" y="99"/>
                      <a:pt x="115" y="108"/>
                      <a:pt x="125" y="87"/>
                    </a:cubicBezTo>
                    <a:cubicBezTo>
                      <a:pt x="128" y="62"/>
                      <a:pt x="117" y="40"/>
                      <a:pt x="130" y="22"/>
                    </a:cubicBezTo>
                    <a:cubicBezTo>
                      <a:pt x="177" y="25"/>
                      <a:pt x="185" y="56"/>
                      <a:pt x="204" y="78"/>
                    </a:cubicBezTo>
                    <a:cubicBezTo>
                      <a:pt x="200" y="104"/>
                      <a:pt x="175" y="100"/>
                      <a:pt x="169" y="122"/>
                    </a:cubicBezTo>
                    <a:cubicBezTo>
                      <a:pt x="196" y="127"/>
                      <a:pt x="235" y="91"/>
                      <a:pt x="260" y="71"/>
                    </a:cubicBezTo>
                    <a:cubicBezTo>
                      <a:pt x="269" y="43"/>
                      <a:pt x="259" y="28"/>
                      <a:pt x="266" y="0"/>
                    </a:cubicBezTo>
                    <a:close/>
                    <a:moveTo>
                      <a:pt x="163" y="154"/>
                    </a:moveTo>
                    <a:cubicBezTo>
                      <a:pt x="157" y="217"/>
                      <a:pt x="153" y="278"/>
                      <a:pt x="155" y="335"/>
                    </a:cubicBezTo>
                    <a:cubicBezTo>
                      <a:pt x="195" y="332"/>
                      <a:pt x="218" y="303"/>
                      <a:pt x="233" y="265"/>
                    </a:cubicBezTo>
                    <a:cubicBezTo>
                      <a:pt x="229" y="246"/>
                      <a:pt x="207" y="240"/>
                      <a:pt x="208" y="217"/>
                    </a:cubicBezTo>
                    <a:cubicBezTo>
                      <a:pt x="232" y="208"/>
                      <a:pt x="257" y="249"/>
                      <a:pt x="265" y="205"/>
                    </a:cubicBezTo>
                    <a:cubicBezTo>
                      <a:pt x="240" y="208"/>
                      <a:pt x="227" y="200"/>
                      <a:pt x="226" y="176"/>
                    </a:cubicBezTo>
                    <a:cubicBezTo>
                      <a:pt x="228" y="163"/>
                      <a:pt x="260" y="137"/>
                      <a:pt x="234" y="127"/>
                    </a:cubicBezTo>
                    <a:cubicBezTo>
                      <a:pt x="226" y="158"/>
                      <a:pt x="190" y="150"/>
                      <a:pt x="163" y="15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0" name="íšḷîḑe">
                <a:extLst>
                  <a:ext uri="{FF2B5EF4-FFF2-40B4-BE49-F238E27FC236}">
                    <a16:creationId xmlns:a16="http://schemas.microsoft.com/office/drawing/2014/main" id="{32F99C4B-7647-4788-BB3E-B00B70D3ECC0}"/>
                  </a:ext>
                </a:extLst>
              </p:cNvPr>
              <p:cNvSpPr/>
              <p:nvPr/>
            </p:nvSpPr>
            <p:spPr bwMode="auto">
              <a:xfrm>
                <a:off x="9391650" y="2711450"/>
                <a:ext cx="750888" cy="992188"/>
              </a:xfrm>
              <a:custGeom>
                <a:avLst/>
                <a:gdLst>
                  <a:gd name="T0" fmla="*/ 185 w 237"/>
                  <a:gd name="T1" fmla="*/ 31 h 313"/>
                  <a:gd name="T2" fmla="*/ 173 w 237"/>
                  <a:gd name="T3" fmla="*/ 114 h 313"/>
                  <a:gd name="T4" fmla="*/ 184 w 237"/>
                  <a:gd name="T5" fmla="*/ 89 h 313"/>
                  <a:gd name="T6" fmla="*/ 237 w 237"/>
                  <a:gd name="T7" fmla="*/ 117 h 313"/>
                  <a:gd name="T8" fmla="*/ 153 w 237"/>
                  <a:gd name="T9" fmla="*/ 177 h 313"/>
                  <a:gd name="T10" fmla="*/ 126 w 237"/>
                  <a:gd name="T11" fmla="*/ 254 h 313"/>
                  <a:gd name="T12" fmla="*/ 0 w 237"/>
                  <a:gd name="T13" fmla="*/ 302 h 313"/>
                  <a:gd name="T14" fmla="*/ 100 w 237"/>
                  <a:gd name="T15" fmla="*/ 219 h 313"/>
                  <a:gd name="T16" fmla="*/ 46 w 237"/>
                  <a:gd name="T17" fmla="*/ 250 h 313"/>
                  <a:gd name="T18" fmla="*/ 16 w 237"/>
                  <a:gd name="T19" fmla="*/ 208 h 313"/>
                  <a:gd name="T20" fmla="*/ 115 w 237"/>
                  <a:gd name="T21" fmla="*/ 155 h 313"/>
                  <a:gd name="T22" fmla="*/ 124 w 237"/>
                  <a:gd name="T23" fmla="*/ 5 h 313"/>
                  <a:gd name="T24" fmla="*/ 185 w 237"/>
                  <a:gd name="T25" fmla="*/ 31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7" h="313">
                    <a:moveTo>
                      <a:pt x="185" y="31"/>
                    </a:moveTo>
                    <a:cubicBezTo>
                      <a:pt x="192" y="54"/>
                      <a:pt x="160" y="94"/>
                      <a:pt x="173" y="114"/>
                    </a:cubicBezTo>
                    <a:cubicBezTo>
                      <a:pt x="190" y="116"/>
                      <a:pt x="172" y="99"/>
                      <a:pt x="184" y="89"/>
                    </a:cubicBezTo>
                    <a:cubicBezTo>
                      <a:pt x="207" y="101"/>
                      <a:pt x="231" y="94"/>
                      <a:pt x="237" y="117"/>
                    </a:cubicBezTo>
                    <a:cubicBezTo>
                      <a:pt x="221" y="148"/>
                      <a:pt x="177" y="141"/>
                      <a:pt x="153" y="177"/>
                    </a:cubicBezTo>
                    <a:cubicBezTo>
                      <a:pt x="138" y="199"/>
                      <a:pt x="140" y="232"/>
                      <a:pt x="126" y="254"/>
                    </a:cubicBezTo>
                    <a:cubicBezTo>
                      <a:pt x="97" y="304"/>
                      <a:pt x="64" y="313"/>
                      <a:pt x="0" y="302"/>
                    </a:cubicBezTo>
                    <a:cubicBezTo>
                      <a:pt x="27" y="266"/>
                      <a:pt x="99" y="288"/>
                      <a:pt x="100" y="219"/>
                    </a:cubicBezTo>
                    <a:cubicBezTo>
                      <a:pt x="76" y="217"/>
                      <a:pt x="69" y="254"/>
                      <a:pt x="46" y="250"/>
                    </a:cubicBezTo>
                    <a:cubicBezTo>
                      <a:pt x="23" y="241"/>
                      <a:pt x="19" y="225"/>
                      <a:pt x="16" y="208"/>
                    </a:cubicBezTo>
                    <a:cubicBezTo>
                      <a:pt x="48" y="188"/>
                      <a:pt x="85" y="180"/>
                      <a:pt x="115" y="155"/>
                    </a:cubicBezTo>
                    <a:cubicBezTo>
                      <a:pt x="125" y="102"/>
                      <a:pt x="117" y="57"/>
                      <a:pt x="124" y="5"/>
                    </a:cubicBezTo>
                    <a:cubicBezTo>
                      <a:pt x="144" y="0"/>
                      <a:pt x="168" y="21"/>
                      <a:pt x="185" y="3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1" name="îSḷiḋê">
                <a:extLst>
                  <a:ext uri="{FF2B5EF4-FFF2-40B4-BE49-F238E27FC236}">
                    <a16:creationId xmlns:a16="http://schemas.microsoft.com/office/drawing/2014/main" id="{1042D572-EEB3-4F45-92DE-AAC71C28DF04}"/>
                  </a:ext>
                </a:extLst>
              </p:cNvPr>
              <p:cNvSpPr/>
              <p:nvPr/>
            </p:nvSpPr>
            <p:spPr bwMode="auto">
              <a:xfrm>
                <a:off x="9888538" y="3338513"/>
                <a:ext cx="444500" cy="304800"/>
              </a:xfrm>
              <a:custGeom>
                <a:avLst/>
                <a:gdLst>
                  <a:gd name="T0" fmla="*/ 127 w 140"/>
                  <a:gd name="T1" fmla="*/ 46 h 96"/>
                  <a:gd name="T2" fmla="*/ 65 w 140"/>
                  <a:gd name="T3" fmla="*/ 96 h 96"/>
                  <a:gd name="T4" fmla="*/ 5 w 140"/>
                  <a:gd name="T5" fmla="*/ 0 h 96"/>
                  <a:gd name="T6" fmla="*/ 127 w 140"/>
                  <a:gd name="T7" fmla="*/ 4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" h="96">
                    <a:moveTo>
                      <a:pt x="127" y="46"/>
                    </a:moveTo>
                    <a:cubicBezTo>
                      <a:pt x="140" y="67"/>
                      <a:pt x="82" y="81"/>
                      <a:pt x="65" y="96"/>
                    </a:cubicBezTo>
                    <a:cubicBezTo>
                      <a:pt x="24" y="73"/>
                      <a:pt x="0" y="43"/>
                      <a:pt x="5" y="0"/>
                    </a:cubicBezTo>
                    <a:cubicBezTo>
                      <a:pt x="36" y="31"/>
                      <a:pt x="86" y="60"/>
                      <a:pt x="127" y="46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2" name="îSlïḍê">
                <a:extLst>
                  <a:ext uri="{FF2B5EF4-FFF2-40B4-BE49-F238E27FC236}">
                    <a16:creationId xmlns:a16="http://schemas.microsoft.com/office/drawing/2014/main" id="{C2872111-1AA1-4808-B267-89B011B0BE37}"/>
                  </a:ext>
                </a:extLst>
              </p:cNvPr>
              <p:cNvSpPr/>
              <p:nvPr/>
            </p:nvSpPr>
            <p:spPr bwMode="auto">
              <a:xfrm>
                <a:off x="6467475" y="2533650"/>
                <a:ext cx="520700" cy="309563"/>
              </a:xfrm>
              <a:custGeom>
                <a:avLst/>
                <a:gdLst>
                  <a:gd name="T0" fmla="*/ 0 w 164"/>
                  <a:gd name="T1" fmla="*/ 98 h 98"/>
                  <a:gd name="T2" fmla="*/ 115 w 164"/>
                  <a:gd name="T3" fmla="*/ 0 h 98"/>
                  <a:gd name="T4" fmla="*/ 0 w 164"/>
                  <a:gd name="T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4" h="98">
                    <a:moveTo>
                      <a:pt x="0" y="98"/>
                    </a:moveTo>
                    <a:cubicBezTo>
                      <a:pt x="17" y="54"/>
                      <a:pt x="74" y="13"/>
                      <a:pt x="115" y="0"/>
                    </a:cubicBezTo>
                    <a:cubicBezTo>
                      <a:pt x="164" y="76"/>
                      <a:pt x="37" y="68"/>
                      <a:pt x="0" y="9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3" name="ïṩḷîḍè">
                <a:extLst>
                  <a:ext uri="{FF2B5EF4-FFF2-40B4-BE49-F238E27FC236}">
                    <a16:creationId xmlns:a16="http://schemas.microsoft.com/office/drawing/2014/main" id="{90CF3D3A-0ED7-4E45-A3D6-9D1D7D07953B}"/>
                  </a:ext>
                </a:extLst>
              </p:cNvPr>
              <p:cNvSpPr/>
              <p:nvPr/>
            </p:nvSpPr>
            <p:spPr bwMode="auto">
              <a:xfrm>
                <a:off x="6272213" y="2498725"/>
                <a:ext cx="1200150" cy="1423988"/>
              </a:xfrm>
              <a:custGeom>
                <a:avLst/>
                <a:gdLst>
                  <a:gd name="T0" fmla="*/ 259 w 379"/>
                  <a:gd name="T1" fmla="*/ 3 h 449"/>
                  <a:gd name="T2" fmla="*/ 307 w 379"/>
                  <a:gd name="T3" fmla="*/ 27 h 449"/>
                  <a:gd name="T4" fmla="*/ 307 w 379"/>
                  <a:gd name="T5" fmla="*/ 182 h 449"/>
                  <a:gd name="T6" fmla="*/ 332 w 379"/>
                  <a:gd name="T7" fmla="*/ 139 h 449"/>
                  <a:gd name="T8" fmla="*/ 304 w 379"/>
                  <a:gd name="T9" fmla="*/ 232 h 449"/>
                  <a:gd name="T10" fmla="*/ 270 w 379"/>
                  <a:gd name="T11" fmla="*/ 449 h 449"/>
                  <a:gd name="T12" fmla="*/ 266 w 379"/>
                  <a:gd name="T13" fmla="*/ 267 h 449"/>
                  <a:gd name="T14" fmla="*/ 211 w 379"/>
                  <a:gd name="T15" fmla="*/ 299 h 449"/>
                  <a:gd name="T16" fmla="*/ 204 w 379"/>
                  <a:gd name="T17" fmla="*/ 195 h 449"/>
                  <a:gd name="T18" fmla="*/ 136 w 379"/>
                  <a:gd name="T19" fmla="*/ 345 h 449"/>
                  <a:gd name="T20" fmla="*/ 108 w 379"/>
                  <a:gd name="T21" fmla="*/ 311 h 449"/>
                  <a:gd name="T22" fmla="*/ 69 w 379"/>
                  <a:gd name="T23" fmla="*/ 340 h 449"/>
                  <a:gd name="T24" fmla="*/ 82 w 379"/>
                  <a:gd name="T25" fmla="*/ 255 h 449"/>
                  <a:gd name="T26" fmla="*/ 106 w 379"/>
                  <a:gd name="T27" fmla="*/ 267 h 449"/>
                  <a:gd name="T28" fmla="*/ 110 w 379"/>
                  <a:gd name="T29" fmla="*/ 195 h 449"/>
                  <a:gd name="T30" fmla="*/ 57 w 379"/>
                  <a:gd name="T31" fmla="*/ 243 h 449"/>
                  <a:gd name="T32" fmla="*/ 0 w 379"/>
                  <a:gd name="T33" fmla="*/ 230 h 449"/>
                  <a:gd name="T34" fmla="*/ 132 w 379"/>
                  <a:gd name="T35" fmla="*/ 102 h 449"/>
                  <a:gd name="T36" fmla="*/ 172 w 379"/>
                  <a:gd name="T37" fmla="*/ 139 h 449"/>
                  <a:gd name="T38" fmla="*/ 152 w 379"/>
                  <a:gd name="T39" fmla="*/ 215 h 449"/>
                  <a:gd name="T40" fmla="*/ 207 w 379"/>
                  <a:gd name="T41" fmla="*/ 150 h 449"/>
                  <a:gd name="T42" fmla="*/ 178 w 379"/>
                  <a:gd name="T43" fmla="*/ 78 h 449"/>
                  <a:gd name="T44" fmla="*/ 243 w 379"/>
                  <a:gd name="T45" fmla="*/ 227 h 449"/>
                  <a:gd name="T46" fmla="*/ 259 w 379"/>
                  <a:gd name="T47" fmla="*/ 3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9" h="449">
                    <a:moveTo>
                      <a:pt x="259" y="3"/>
                    </a:moveTo>
                    <a:cubicBezTo>
                      <a:pt x="282" y="0"/>
                      <a:pt x="293" y="17"/>
                      <a:pt x="307" y="27"/>
                    </a:cubicBezTo>
                    <a:cubicBezTo>
                      <a:pt x="316" y="85"/>
                      <a:pt x="298" y="125"/>
                      <a:pt x="307" y="182"/>
                    </a:cubicBezTo>
                    <a:cubicBezTo>
                      <a:pt x="329" y="178"/>
                      <a:pt x="325" y="154"/>
                      <a:pt x="332" y="139"/>
                    </a:cubicBezTo>
                    <a:cubicBezTo>
                      <a:pt x="379" y="171"/>
                      <a:pt x="331" y="211"/>
                      <a:pt x="304" y="232"/>
                    </a:cubicBezTo>
                    <a:cubicBezTo>
                      <a:pt x="295" y="306"/>
                      <a:pt x="330" y="410"/>
                      <a:pt x="270" y="449"/>
                    </a:cubicBezTo>
                    <a:cubicBezTo>
                      <a:pt x="259" y="381"/>
                      <a:pt x="265" y="325"/>
                      <a:pt x="266" y="267"/>
                    </a:cubicBezTo>
                    <a:cubicBezTo>
                      <a:pt x="236" y="269"/>
                      <a:pt x="241" y="296"/>
                      <a:pt x="211" y="299"/>
                    </a:cubicBezTo>
                    <a:cubicBezTo>
                      <a:pt x="172" y="273"/>
                      <a:pt x="239" y="232"/>
                      <a:pt x="204" y="195"/>
                    </a:cubicBezTo>
                    <a:cubicBezTo>
                      <a:pt x="161" y="231"/>
                      <a:pt x="144" y="284"/>
                      <a:pt x="136" y="345"/>
                    </a:cubicBezTo>
                    <a:cubicBezTo>
                      <a:pt x="120" y="343"/>
                      <a:pt x="108" y="336"/>
                      <a:pt x="108" y="311"/>
                    </a:cubicBezTo>
                    <a:cubicBezTo>
                      <a:pt x="86" y="312"/>
                      <a:pt x="88" y="353"/>
                      <a:pt x="69" y="340"/>
                    </a:cubicBezTo>
                    <a:cubicBezTo>
                      <a:pt x="31" y="318"/>
                      <a:pt x="65" y="269"/>
                      <a:pt x="82" y="255"/>
                    </a:cubicBezTo>
                    <a:cubicBezTo>
                      <a:pt x="98" y="247"/>
                      <a:pt x="92" y="271"/>
                      <a:pt x="106" y="267"/>
                    </a:cubicBezTo>
                    <a:cubicBezTo>
                      <a:pt x="113" y="247"/>
                      <a:pt x="107" y="217"/>
                      <a:pt x="110" y="195"/>
                    </a:cubicBezTo>
                    <a:cubicBezTo>
                      <a:pt x="94" y="193"/>
                      <a:pt x="67" y="224"/>
                      <a:pt x="57" y="243"/>
                    </a:cubicBezTo>
                    <a:cubicBezTo>
                      <a:pt x="29" y="251"/>
                      <a:pt x="15" y="240"/>
                      <a:pt x="0" y="230"/>
                    </a:cubicBezTo>
                    <a:cubicBezTo>
                      <a:pt x="35" y="181"/>
                      <a:pt x="120" y="167"/>
                      <a:pt x="132" y="102"/>
                    </a:cubicBezTo>
                    <a:cubicBezTo>
                      <a:pt x="154" y="102"/>
                      <a:pt x="162" y="123"/>
                      <a:pt x="172" y="139"/>
                    </a:cubicBezTo>
                    <a:cubicBezTo>
                      <a:pt x="169" y="167"/>
                      <a:pt x="144" y="179"/>
                      <a:pt x="152" y="215"/>
                    </a:cubicBezTo>
                    <a:cubicBezTo>
                      <a:pt x="182" y="201"/>
                      <a:pt x="200" y="179"/>
                      <a:pt x="207" y="150"/>
                    </a:cubicBezTo>
                    <a:cubicBezTo>
                      <a:pt x="200" y="125"/>
                      <a:pt x="170" y="102"/>
                      <a:pt x="178" y="78"/>
                    </a:cubicBezTo>
                    <a:cubicBezTo>
                      <a:pt x="252" y="66"/>
                      <a:pt x="223" y="175"/>
                      <a:pt x="243" y="227"/>
                    </a:cubicBezTo>
                    <a:cubicBezTo>
                      <a:pt x="293" y="184"/>
                      <a:pt x="254" y="78"/>
                      <a:pt x="259" y="3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54" name="íşlïďê">
                <a:extLst>
                  <a:ext uri="{FF2B5EF4-FFF2-40B4-BE49-F238E27FC236}">
                    <a16:creationId xmlns:a16="http://schemas.microsoft.com/office/drawing/2014/main" id="{31A75F7A-00DF-4A81-8873-4A388DD624B5}"/>
                  </a:ext>
                </a:extLst>
              </p:cNvPr>
              <p:cNvSpPr/>
              <p:nvPr/>
            </p:nvSpPr>
            <p:spPr bwMode="auto">
              <a:xfrm>
                <a:off x="10763250" y="2200275"/>
                <a:ext cx="1109663" cy="1801813"/>
              </a:xfrm>
              <a:custGeom>
                <a:avLst/>
                <a:gdLst>
                  <a:gd name="T0" fmla="*/ 114 w 350"/>
                  <a:gd name="T1" fmla="*/ 321 h 568"/>
                  <a:gd name="T2" fmla="*/ 300 w 350"/>
                  <a:gd name="T3" fmla="*/ 258 h 568"/>
                  <a:gd name="T4" fmla="*/ 206 w 350"/>
                  <a:gd name="T5" fmla="*/ 374 h 568"/>
                  <a:gd name="T6" fmla="*/ 282 w 350"/>
                  <a:gd name="T7" fmla="*/ 371 h 568"/>
                  <a:gd name="T8" fmla="*/ 290 w 350"/>
                  <a:gd name="T9" fmla="*/ 403 h 568"/>
                  <a:gd name="T10" fmla="*/ 221 w 350"/>
                  <a:gd name="T11" fmla="*/ 431 h 568"/>
                  <a:gd name="T12" fmla="*/ 196 w 350"/>
                  <a:gd name="T13" fmla="*/ 568 h 568"/>
                  <a:gd name="T14" fmla="*/ 100 w 350"/>
                  <a:gd name="T15" fmla="*/ 519 h 568"/>
                  <a:gd name="T16" fmla="*/ 189 w 350"/>
                  <a:gd name="T17" fmla="*/ 447 h 568"/>
                  <a:gd name="T18" fmla="*/ 40 w 350"/>
                  <a:gd name="T19" fmla="*/ 458 h 568"/>
                  <a:gd name="T20" fmla="*/ 247 w 350"/>
                  <a:gd name="T21" fmla="*/ 302 h 568"/>
                  <a:gd name="T22" fmla="*/ 44 w 350"/>
                  <a:gd name="T23" fmla="*/ 421 h 568"/>
                  <a:gd name="T24" fmla="*/ 4 w 350"/>
                  <a:gd name="T25" fmla="*/ 373 h 568"/>
                  <a:gd name="T26" fmla="*/ 199 w 350"/>
                  <a:gd name="T27" fmla="*/ 245 h 568"/>
                  <a:gd name="T28" fmla="*/ 183 w 350"/>
                  <a:gd name="T29" fmla="*/ 189 h 568"/>
                  <a:gd name="T30" fmla="*/ 151 w 350"/>
                  <a:gd name="T31" fmla="*/ 237 h 568"/>
                  <a:gd name="T32" fmla="*/ 110 w 350"/>
                  <a:gd name="T33" fmla="*/ 236 h 568"/>
                  <a:gd name="T34" fmla="*/ 86 w 350"/>
                  <a:gd name="T35" fmla="*/ 285 h 568"/>
                  <a:gd name="T36" fmla="*/ 38 w 350"/>
                  <a:gd name="T37" fmla="*/ 171 h 568"/>
                  <a:gd name="T38" fmla="*/ 99 w 350"/>
                  <a:gd name="T39" fmla="*/ 192 h 568"/>
                  <a:gd name="T40" fmla="*/ 71 w 350"/>
                  <a:gd name="T41" fmla="*/ 67 h 568"/>
                  <a:gd name="T42" fmla="*/ 180 w 350"/>
                  <a:gd name="T43" fmla="*/ 112 h 568"/>
                  <a:gd name="T44" fmla="*/ 221 w 350"/>
                  <a:gd name="T45" fmla="*/ 0 h 568"/>
                  <a:gd name="T46" fmla="*/ 277 w 350"/>
                  <a:gd name="T47" fmla="*/ 40 h 568"/>
                  <a:gd name="T48" fmla="*/ 236 w 350"/>
                  <a:gd name="T49" fmla="*/ 96 h 568"/>
                  <a:gd name="T50" fmla="*/ 309 w 350"/>
                  <a:gd name="T51" fmla="*/ 49 h 568"/>
                  <a:gd name="T52" fmla="*/ 350 w 350"/>
                  <a:gd name="T53" fmla="*/ 73 h 568"/>
                  <a:gd name="T54" fmla="*/ 276 w 350"/>
                  <a:gd name="T55" fmla="*/ 234 h 568"/>
                  <a:gd name="T56" fmla="*/ 114 w 350"/>
                  <a:gd name="T57" fmla="*/ 321 h 568"/>
                  <a:gd name="T58" fmla="*/ 224 w 350"/>
                  <a:gd name="T59" fmla="*/ 141 h 568"/>
                  <a:gd name="T60" fmla="*/ 264 w 350"/>
                  <a:gd name="T61" fmla="*/ 197 h 568"/>
                  <a:gd name="T62" fmla="*/ 321 w 350"/>
                  <a:gd name="T63" fmla="*/ 93 h 568"/>
                  <a:gd name="T64" fmla="*/ 309 w 350"/>
                  <a:gd name="T65" fmla="*/ 81 h 568"/>
                  <a:gd name="T66" fmla="*/ 224 w 350"/>
                  <a:gd name="T67" fmla="*/ 141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0" h="568">
                    <a:moveTo>
                      <a:pt x="114" y="321"/>
                    </a:moveTo>
                    <a:cubicBezTo>
                      <a:pt x="175" y="328"/>
                      <a:pt x="238" y="234"/>
                      <a:pt x="300" y="258"/>
                    </a:cubicBezTo>
                    <a:cubicBezTo>
                      <a:pt x="326" y="307"/>
                      <a:pt x="239" y="343"/>
                      <a:pt x="206" y="374"/>
                    </a:cubicBezTo>
                    <a:cubicBezTo>
                      <a:pt x="231" y="396"/>
                      <a:pt x="257" y="366"/>
                      <a:pt x="282" y="371"/>
                    </a:cubicBezTo>
                    <a:cubicBezTo>
                      <a:pt x="288" y="382"/>
                      <a:pt x="287" y="392"/>
                      <a:pt x="290" y="403"/>
                    </a:cubicBezTo>
                    <a:cubicBezTo>
                      <a:pt x="267" y="434"/>
                      <a:pt x="245" y="402"/>
                      <a:pt x="221" y="431"/>
                    </a:cubicBezTo>
                    <a:cubicBezTo>
                      <a:pt x="221" y="477"/>
                      <a:pt x="245" y="522"/>
                      <a:pt x="196" y="568"/>
                    </a:cubicBezTo>
                    <a:cubicBezTo>
                      <a:pt x="164" y="546"/>
                      <a:pt x="132" y="546"/>
                      <a:pt x="100" y="519"/>
                    </a:cubicBezTo>
                    <a:cubicBezTo>
                      <a:pt x="136" y="516"/>
                      <a:pt x="220" y="510"/>
                      <a:pt x="189" y="447"/>
                    </a:cubicBezTo>
                    <a:cubicBezTo>
                      <a:pt x="139" y="445"/>
                      <a:pt x="89" y="549"/>
                      <a:pt x="40" y="458"/>
                    </a:cubicBezTo>
                    <a:cubicBezTo>
                      <a:pt x="133" y="420"/>
                      <a:pt x="180" y="385"/>
                      <a:pt x="247" y="302"/>
                    </a:cubicBezTo>
                    <a:cubicBezTo>
                      <a:pt x="180" y="295"/>
                      <a:pt x="112" y="376"/>
                      <a:pt x="44" y="421"/>
                    </a:cubicBezTo>
                    <a:cubicBezTo>
                      <a:pt x="26" y="418"/>
                      <a:pt x="0" y="388"/>
                      <a:pt x="4" y="373"/>
                    </a:cubicBezTo>
                    <a:cubicBezTo>
                      <a:pt x="69" y="323"/>
                      <a:pt x="134" y="295"/>
                      <a:pt x="199" y="245"/>
                    </a:cubicBezTo>
                    <a:cubicBezTo>
                      <a:pt x="198" y="226"/>
                      <a:pt x="191" y="208"/>
                      <a:pt x="183" y="189"/>
                    </a:cubicBezTo>
                    <a:cubicBezTo>
                      <a:pt x="159" y="189"/>
                      <a:pt x="149" y="223"/>
                      <a:pt x="151" y="237"/>
                    </a:cubicBezTo>
                    <a:cubicBezTo>
                      <a:pt x="137" y="251"/>
                      <a:pt x="124" y="240"/>
                      <a:pt x="110" y="236"/>
                    </a:cubicBezTo>
                    <a:cubicBezTo>
                      <a:pt x="102" y="253"/>
                      <a:pt x="106" y="269"/>
                      <a:pt x="86" y="285"/>
                    </a:cubicBezTo>
                    <a:cubicBezTo>
                      <a:pt x="52" y="247"/>
                      <a:pt x="65" y="209"/>
                      <a:pt x="38" y="171"/>
                    </a:cubicBezTo>
                    <a:cubicBezTo>
                      <a:pt x="59" y="159"/>
                      <a:pt x="79" y="184"/>
                      <a:pt x="99" y="192"/>
                    </a:cubicBezTo>
                    <a:cubicBezTo>
                      <a:pt x="127" y="151"/>
                      <a:pt x="73" y="109"/>
                      <a:pt x="71" y="67"/>
                    </a:cubicBezTo>
                    <a:cubicBezTo>
                      <a:pt x="108" y="62"/>
                      <a:pt x="144" y="127"/>
                      <a:pt x="180" y="112"/>
                    </a:cubicBezTo>
                    <a:cubicBezTo>
                      <a:pt x="215" y="75"/>
                      <a:pt x="208" y="37"/>
                      <a:pt x="221" y="0"/>
                    </a:cubicBezTo>
                    <a:cubicBezTo>
                      <a:pt x="240" y="12"/>
                      <a:pt x="259" y="16"/>
                      <a:pt x="277" y="40"/>
                    </a:cubicBezTo>
                    <a:cubicBezTo>
                      <a:pt x="272" y="59"/>
                      <a:pt x="258" y="78"/>
                      <a:pt x="236" y="96"/>
                    </a:cubicBezTo>
                    <a:cubicBezTo>
                      <a:pt x="261" y="99"/>
                      <a:pt x="285" y="68"/>
                      <a:pt x="309" y="49"/>
                    </a:cubicBezTo>
                    <a:cubicBezTo>
                      <a:pt x="326" y="52"/>
                      <a:pt x="343" y="55"/>
                      <a:pt x="350" y="73"/>
                    </a:cubicBezTo>
                    <a:cubicBezTo>
                      <a:pt x="332" y="127"/>
                      <a:pt x="310" y="180"/>
                      <a:pt x="276" y="234"/>
                    </a:cubicBezTo>
                    <a:cubicBezTo>
                      <a:pt x="222" y="241"/>
                      <a:pt x="168" y="298"/>
                      <a:pt x="114" y="321"/>
                    </a:cubicBezTo>
                    <a:close/>
                    <a:moveTo>
                      <a:pt x="224" y="141"/>
                    </a:moveTo>
                    <a:cubicBezTo>
                      <a:pt x="237" y="168"/>
                      <a:pt x="248" y="171"/>
                      <a:pt x="264" y="197"/>
                    </a:cubicBezTo>
                    <a:cubicBezTo>
                      <a:pt x="298" y="163"/>
                      <a:pt x="299" y="128"/>
                      <a:pt x="321" y="93"/>
                    </a:cubicBezTo>
                    <a:cubicBezTo>
                      <a:pt x="317" y="89"/>
                      <a:pt x="313" y="85"/>
                      <a:pt x="309" y="81"/>
                    </a:cubicBezTo>
                    <a:cubicBezTo>
                      <a:pt x="281" y="95"/>
                      <a:pt x="239" y="111"/>
                      <a:pt x="224" y="141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  <p:grpSp>
          <p:nvGrpSpPr>
            <p:cNvPr id="9" name="íŝļîḍè">
              <a:extLst>
                <a:ext uri="{FF2B5EF4-FFF2-40B4-BE49-F238E27FC236}">
                  <a16:creationId xmlns:a16="http://schemas.microsoft.com/office/drawing/2014/main" id="{59C125FA-02E0-489C-AF48-D869F0A1F8C0}"/>
                </a:ext>
              </a:extLst>
            </p:cNvPr>
            <p:cNvGrpSpPr/>
            <p:nvPr/>
          </p:nvGrpSpPr>
          <p:grpSpPr>
            <a:xfrm>
              <a:off x="3663903" y="4032221"/>
              <a:ext cx="7142007" cy="350240"/>
              <a:chOff x="2936875" y="4210050"/>
              <a:chExt cx="9258300" cy="454025"/>
            </a:xfrm>
          </p:grpSpPr>
          <p:sp>
            <p:nvSpPr>
              <p:cNvPr id="10" name="îšḻîḓé">
                <a:extLst>
                  <a:ext uri="{FF2B5EF4-FFF2-40B4-BE49-F238E27FC236}">
                    <a16:creationId xmlns:a16="http://schemas.microsoft.com/office/drawing/2014/main" id="{F02DB636-52C8-4CCE-851E-31326BC065F4}"/>
                  </a:ext>
                </a:extLst>
              </p:cNvPr>
              <p:cNvSpPr/>
              <p:nvPr/>
            </p:nvSpPr>
            <p:spPr bwMode="auto">
              <a:xfrm>
                <a:off x="293687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3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4 w 87"/>
                  <a:gd name="T17" fmla="*/ 25 h 99"/>
                  <a:gd name="T18" fmla="*/ 1 w 87"/>
                  <a:gd name="T19" fmla="*/ 25 h 99"/>
                  <a:gd name="T20" fmla="*/ 0 w 87"/>
                  <a:gd name="T21" fmla="*/ 0 h 99"/>
                  <a:gd name="T22" fmla="*/ 0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6 w 87"/>
                  <a:gd name="T29" fmla="*/ 0 h 99"/>
                  <a:gd name="T30" fmla="*/ 87 w 87"/>
                  <a:gd name="T31" fmla="*/ 0 h 99"/>
                  <a:gd name="T32" fmla="*/ 82 w 87"/>
                  <a:gd name="T33" fmla="*/ 25 h 99"/>
                  <a:gd name="T34" fmla="*/ 79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2 w 87"/>
                  <a:gd name="T47" fmla="*/ 96 h 99"/>
                  <a:gd name="T48" fmla="*/ 62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7" y="99"/>
                      <a:pt x="31" y="99"/>
                      <a:pt x="24" y="99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5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3" y="0"/>
                      <a:pt x="74" y="0"/>
                      <a:pt x="86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0" y="93"/>
                      <a:pt x="52" y="93"/>
                    </a:cubicBezTo>
                    <a:cubicBezTo>
                      <a:pt x="62" y="96"/>
                      <a:pt x="62" y="96"/>
                      <a:pt x="62" y="96"/>
                    </a:cubicBezTo>
                    <a:cubicBezTo>
                      <a:pt x="62" y="99"/>
                      <a:pt x="62" y="99"/>
                      <a:pt x="62" y="99"/>
                    </a:cubicBezTo>
                    <a:cubicBezTo>
                      <a:pt x="55" y="99"/>
                      <a:pt x="48" y="99"/>
                      <a:pt x="43" y="9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1" name="iṧḻiḋé">
                <a:extLst>
                  <a:ext uri="{FF2B5EF4-FFF2-40B4-BE49-F238E27FC236}">
                    <a16:creationId xmlns:a16="http://schemas.microsoft.com/office/drawing/2014/main" id="{7A0323F0-5DB7-4212-8775-279BDF308A81}"/>
                  </a:ext>
                </a:extLst>
              </p:cNvPr>
              <p:cNvSpPr/>
              <p:nvPr/>
            </p:nvSpPr>
            <p:spPr bwMode="auto">
              <a:xfrm>
                <a:off x="3243263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2" name="îsḷïḍê">
                <a:extLst>
                  <a:ext uri="{FF2B5EF4-FFF2-40B4-BE49-F238E27FC236}">
                    <a16:creationId xmlns:a16="http://schemas.microsoft.com/office/drawing/2014/main" id="{18700EF4-A81C-4D28-B484-F475EB37EC77}"/>
                  </a:ext>
                </a:extLst>
              </p:cNvPr>
              <p:cNvSpPr/>
              <p:nvPr/>
            </p:nvSpPr>
            <p:spPr bwMode="auto">
              <a:xfrm>
                <a:off x="3392488" y="4333875"/>
                <a:ext cx="203200" cy="222250"/>
              </a:xfrm>
              <a:custGeom>
                <a:avLst/>
                <a:gdLst>
                  <a:gd name="T0" fmla="*/ 6 w 64"/>
                  <a:gd name="T1" fmla="*/ 7 h 70"/>
                  <a:gd name="T2" fmla="*/ 30 w 64"/>
                  <a:gd name="T3" fmla="*/ 0 h 70"/>
                  <a:gd name="T4" fmla="*/ 47 w 64"/>
                  <a:gd name="T5" fmla="*/ 6 h 70"/>
                  <a:gd name="T6" fmla="*/ 54 w 64"/>
                  <a:gd name="T7" fmla="*/ 23 h 70"/>
                  <a:gd name="T8" fmla="*/ 53 w 64"/>
                  <a:gd name="T9" fmla="*/ 52 h 70"/>
                  <a:gd name="T10" fmla="*/ 53 w 64"/>
                  <a:gd name="T11" fmla="*/ 58 h 70"/>
                  <a:gd name="T12" fmla="*/ 55 w 64"/>
                  <a:gd name="T13" fmla="*/ 61 h 70"/>
                  <a:gd name="T14" fmla="*/ 58 w 64"/>
                  <a:gd name="T15" fmla="*/ 63 h 70"/>
                  <a:gd name="T16" fmla="*/ 63 w 64"/>
                  <a:gd name="T17" fmla="*/ 64 h 70"/>
                  <a:gd name="T18" fmla="*/ 64 w 64"/>
                  <a:gd name="T19" fmla="*/ 66 h 70"/>
                  <a:gd name="T20" fmla="*/ 56 w 64"/>
                  <a:gd name="T21" fmla="*/ 69 h 70"/>
                  <a:gd name="T22" fmla="*/ 50 w 64"/>
                  <a:gd name="T23" fmla="*/ 70 h 70"/>
                  <a:gd name="T24" fmla="*/ 41 w 64"/>
                  <a:gd name="T25" fmla="*/ 63 h 70"/>
                  <a:gd name="T26" fmla="*/ 22 w 64"/>
                  <a:gd name="T27" fmla="*/ 70 h 70"/>
                  <a:gd name="T28" fmla="*/ 6 w 64"/>
                  <a:gd name="T29" fmla="*/ 65 h 70"/>
                  <a:gd name="T30" fmla="*/ 0 w 64"/>
                  <a:gd name="T31" fmla="*/ 51 h 70"/>
                  <a:gd name="T32" fmla="*/ 9 w 64"/>
                  <a:gd name="T33" fmla="*/ 35 h 70"/>
                  <a:gd name="T34" fmla="*/ 40 w 64"/>
                  <a:gd name="T35" fmla="*/ 30 h 70"/>
                  <a:gd name="T36" fmla="*/ 40 w 64"/>
                  <a:gd name="T37" fmla="*/ 25 h 70"/>
                  <a:gd name="T38" fmla="*/ 36 w 64"/>
                  <a:gd name="T39" fmla="*/ 13 h 70"/>
                  <a:gd name="T40" fmla="*/ 23 w 64"/>
                  <a:gd name="T41" fmla="*/ 9 h 70"/>
                  <a:gd name="T42" fmla="*/ 7 w 64"/>
                  <a:gd name="T43" fmla="*/ 11 h 70"/>
                  <a:gd name="T44" fmla="*/ 6 w 64"/>
                  <a:gd name="T45" fmla="*/ 7 h 70"/>
                  <a:gd name="T46" fmla="*/ 40 w 64"/>
                  <a:gd name="T47" fmla="*/ 36 h 70"/>
                  <a:gd name="T48" fmla="*/ 20 w 64"/>
                  <a:gd name="T49" fmla="*/ 39 h 70"/>
                  <a:gd name="T50" fmla="*/ 14 w 64"/>
                  <a:gd name="T51" fmla="*/ 49 h 70"/>
                  <a:gd name="T52" fmla="*/ 18 w 64"/>
                  <a:gd name="T53" fmla="*/ 59 h 70"/>
                  <a:gd name="T54" fmla="*/ 28 w 64"/>
                  <a:gd name="T55" fmla="*/ 62 h 70"/>
                  <a:gd name="T56" fmla="*/ 40 w 64"/>
                  <a:gd name="T57" fmla="*/ 59 h 70"/>
                  <a:gd name="T58" fmla="*/ 40 w 64"/>
                  <a:gd name="T59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4" h="70">
                    <a:moveTo>
                      <a:pt x="6" y="7"/>
                    </a:moveTo>
                    <a:cubicBezTo>
                      <a:pt x="15" y="2"/>
                      <a:pt x="23" y="0"/>
                      <a:pt x="30" y="0"/>
                    </a:cubicBezTo>
                    <a:cubicBezTo>
                      <a:pt x="37" y="0"/>
                      <a:pt x="43" y="2"/>
                      <a:pt x="47" y="6"/>
                    </a:cubicBezTo>
                    <a:cubicBezTo>
                      <a:pt x="52" y="10"/>
                      <a:pt x="54" y="15"/>
                      <a:pt x="54" y="23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5"/>
                      <a:pt x="53" y="57"/>
                      <a:pt x="53" y="58"/>
                    </a:cubicBezTo>
                    <a:cubicBezTo>
                      <a:pt x="54" y="59"/>
                      <a:pt x="54" y="61"/>
                      <a:pt x="55" y="61"/>
                    </a:cubicBezTo>
                    <a:cubicBezTo>
                      <a:pt x="55" y="62"/>
                      <a:pt x="56" y="63"/>
                      <a:pt x="58" y="63"/>
                    </a:cubicBezTo>
                    <a:cubicBezTo>
                      <a:pt x="59" y="63"/>
                      <a:pt x="61" y="63"/>
                      <a:pt x="63" y="64"/>
                    </a:cubicBezTo>
                    <a:cubicBezTo>
                      <a:pt x="64" y="66"/>
                      <a:pt x="64" y="66"/>
                      <a:pt x="64" y="66"/>
                    </a:cubicBezTo>
                    <a:cubicBezTo>
                      <a:pt x="62" y="67"/>
                      <a:pt x="59" y="68"/>
                      <a:pt x="56" y="69"/>
                    </a:cubicBezTo>
                    <a:cubicBezTo>
                      <a:pt x="53" y="70"/>
                      <a:pt x="51" y="70"/>
                      <a:pt x="50" y="70"/>
                    </a:cubicBezTo>
                    <a:cubicBezTo>
                      <a:pt x="46" y="70"/>
                      <a:pt x="42" y="68"/>
                      <a:pt x="41" y="63"/>
                    </a:cubicBezTo>
                    <a:cubicBezTo>
                      <a:pt x="34" y="68"/>
                      <a:pt x="28" y="70"/>
                      <a:pt x="22" y="70"/>
                    </a:cubicBezTo>
                    <a:cubicBezTo>
                      <a:pt x="15" y="70"/>
                      <a:pt x="10" y="68"/>
                      <a:pt x="6" y="65"/>
                    </a:cubicBezTo>
                    <a:cubicBezTo>
                      <a:pt x="2" y="62"/>
                      <a:pt x="0" y="57"/>
                      <a:pt x="0" y="51"/>
                    </a:cubicBezTo>
                    <a:cubicBezTo>
                      <a:pt x="0" y="44"/>
                      <a:pt x="3" y="39"/>
                      <a:pt x="9" y="35"/>
                    </a:cubicBezTo>
                    <a:cubicBezTo>
                      <a:pt x="16" y="32"/>
                      <a:pt x="26" y="30"/>
                      <a:pt x="40" y="30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19"/>
                      <a:pt x="39" y="15"/>
                      <a:pt x="36" y="13"/>
                    </a:cubicBezTo>
                    <a:cubicBezTo>
                      <a:pt x="33" y="10"/>
                      <a:pt x="29" y="9"/>
                      <a:pt x="23" y="9"/>
                    </a:cubicBezTo>
                    <a:cubicBezTo>
                      <a:pt x="19" y="9"/>
                      <a:pt x="14" y="10"/>
                      <a:pt x="7" y="11"/>
                    </a:cubicBezTo>
                    <a:lnTo>
                      <a:pt x="6" y="7"/>
                    </a:lnTo>
                    <a:close/>
                    <a:moveTo>
                      <a:pt x="40" y="36"/>
                    </a:moveTo>
                    <a:cubicBezTo>
                      <a:pt x="30" y="36"/>
                      <a:pt x="23" y="37"/>
                      <a:pt x="20" y="39"/>
                    </a:cubicBezTo>
                    <a:cubicBezTo>
                      <a:pt x="16" y="41"/>
                      <a:pt x="14" y="44"/>
                      <a:pt x="14" y="49"/>
                    </a:cubicBezTo>
                    <a:cubicBezTo>
                      <a:pt x="14" y="54"/>
                      <a:pt x="15" y="57"/>
                      <a:pt x="18" y="59"/>
                    </a:cubicBezTo>
                    <a:cubicBezTo>
                      <a:pt x="20" y="61"/>
                      <a:pt x="24" y="62"/>
                      <a:pt x="28" y="62"/>
                    </a:cubicBezTo>
                    <a:cubicBezTo>
                      <a:pt x="32" y="62"/>
                      <a:pt x="36" y="61"/>
                      <a:pt x="40" y="59"/>
                    </a:cubicBezTo>
                    <a:lnTo>
                      <a:pt x="40" y="36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3" name="ïŝliďe">
                <a:extLst>
                  <a:ext uri="{FF2B5EF4-FFF2-40B4-BE49-F238E27FC236}">
                    <a16:creationId xmlns:a16="http://schemas.microsoft.com/office/drawing/2014/main" id="{83D37545-8B5C-412A-BF17-96839CFFBCAC}"/>
                  </a:ext>
                </a:extLst>
              </p:cNvPr>
              <p:cNvSpPr/>
              <p:nvPr/>
            </p:nvSpPr>
            <p:spPr bwMode="auto">
              <a:xfrm>
                <a:off x="3633788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4" name="iŝľídé">
                <a:extLst>
                  <a:ext uri="{FF2B5EF4-FFF2-40B4-BE49-F238E27FC236}">
                    <a16:creationId xmlns:a16="http://schemas.microsoft.com/office/drawing/2014/main" id="{68445529-ADB4-4F33-943E-2B1A3F5B9187}"/>
                  </a:ext>
                </a:extLst>
              </p:cNvPr>
              <p:cNvSpPr/>
              <p:nvPr/>
            </p:nvSpPr>
            <p:spPr bwMode="auto">
              <a:xfrm>
                <a:off x="3902075" y="4229100"/>
                <a:ext cx="88900" cy="434975"/>
              </a:xfrm>
              <a:custGeom>
                <a:avLst/>
                <a:gdLst>
                  <a:gd name="T0" fmla="*/ 5 w 28"/>
                  <a:gd name="T1" fmla="*/ 38 h 137"/>
                  <a:gd name="T2" fmla="*/ 28 w 28"/>
                  <a:gd name="T3" fmla="*/ 33 h 137"/>
                  <a:gd name="T4" fmla="*/ 28 w 28"/>
                  <a:gd name="T5" fmla="*/ 34 h 137"/>
                  <a:gd name="T6" fmla="*/ 28 w 28"/>
                  <a:gd name="T7" fmla="*/ 54 h 137"/>
                  <a:gd name="T8" fmla="*/ 28 w 28"/>
                  <a:gd name="T9" fmla="*/ 95 h 137"/>
                  <a:gd name="T10" fmla="*/ 22 w 28"/>
                  <a:gd name="T11" fmla="*/ 117 h 137"/>
                  <a:gd name="T12" fmla="*/ 3 w 28"/>
                  <a:gd name="T13" fmla="*/ 137 h 137"/>
                  <a:gd name="T14" fmla="*/ 0 w 28"/>
                  <a:gd name="T15" fmla="*/ 134 h 137"/>
                  <a:gd name="T16" fmla="*/ 13 w 28"/>
                  <a:gd name="T17" fmla="*/ 113 h 137"/>
                  <a:gd name="T18" fmla="*/ 15 w 28"/>
                  <a:gd name="T19" fmla="*/ 97 h 137"/>
                  <a:gd name="T20" fmla="*/ 15 w 28"/>
                  <a:gd name="T21" fmla="*/ 61 h 137"/>
                  <a:gd name="T22" fmla="*/ 14 w 28"/>
                  <a:gd name="T23" fmla="*/ 43 h 137"/>
                  <a:gd name="T24" fmla="*/ 5 w 28"/>
                  <a:gd name="T25" fmla="*/ 41 h 137"/>
                  <a:gd name="T26" fmla="*/ 5 w 28"/>
                  <a:gd name="T27" fmla="*/ 38 h 137"/>
                  <a:gd name="T28" fmla="*/ 28 w 28"/>
                  <a:gd name="T29" fmla="*/ 8 h 137"/>
                  <a:gd name="T30" fmla="*/ 26 w 28"/>
                  <a:gd name="T31" fmla="*/ 14 h 137"/>
                  <a:gd name="T32" fmla="*/ 20 w 28"/>
                  <a:gd name="T33" fmla="*/ 17 h 137"/>
                  <a:gd name="T34" fmla="*/ 14 w 28"/>
                  <a:gd name="T35" fmla="*/ 15 h 137"/>
                  <a:gd name="T36" fmla="*/ 12 w 28"/>
                  <a:gd name="T37" fmla="*/ 9 h 137"/>
                  <a:gd name="T38" fmla="*/ 14 w 28"/>
                  <a:gd name="T39" fmla="*/ 3 h 137"/>
                  <a:gd name="T40" fmla="*/ 20 w 28"/>
                  <a:gd name="T41" fmla="*/ 0 h 137"/>
                  <a:gd name="T42" fmla="*/ 26 w 28"/>
                  <a:gd name="T43" fmla="*/ 3 h 137"/>
                  <a:gd name="T44" fmla="*/ 28 w 28"/>
                  <a:gd name="T45" fmla="*/ 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137">
                    <a:moveTo>
                      <a:pt x="5" y="38"/>
                    </a:moveTo>
                    <a:cubicBezTo>
                      <a:pt x="13" y="37"/>
                      <a:pt x="20" y="35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40"/>
                      <a:pt x="28" y="47"/>
                      <a:pt x="28" y="54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28" y="104"/>
                      <a:pt x="26" y="111"/>
                      <a:pt x="22" y="117"/>
                    </a:cubicBezTo>
                    <a:cubicBezTo>
                      <a:pt x="19" y="122"/>
                      <a:pt x="12" y="129"/>
                      <a:pt x="3" y="137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7" y="125"/>
                      <a:pt x="11" y="118"/>
                      <a:pt x="13" y="113"/>
                    </a:cubicBezTo>
                    <a:cubicBezTo>
                      <a:pt x="14" y="109"/>
                      <a:pt x="15" y="103"/>
                      <a:pt x="15" y="97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5" y="55"/>
                      <a:pt x="14" y="49"/>
                      <a:pt x="14" y="43"/>
                    </a:cubicBezTo>
                    <a:cubicBezTo>
                      <a:pt x="5" y="41"/>
                      <a:pt x="5" y="41"/>
                      <a:pt x="5" y="41"/>
                    </a:cubicBezTo>
                    <a:lnTo>
                      <a:pt x="5" y="38"/>
                    </a:lnTo>
                    <a:close/>
                    <a:moveTo>
                      <a:pt x="28" y="8"/>
                    </a:moveTo>
                    <a:cubicBezTo>
                      <a:pt x="28" y="11"/>
                      <a:pt x="27" y="13"/>
                      <a:pt x="26" y="14"/>
                    </a:cubicBezTo>
                    <a:cubicBezTo>
                      <a:pt x="24" y="16"/>
                      <a:pt x="22" y="17"/>
                      <a:pt x="20" y="17"/>
                    </a:cubicBezTo>
                    <a:cubicBezTo>
                      <a:pt x="17" y="17"/>
                      <a:pt x="15" y="16"/>
                      <a:pt x="14" y="15"/>
                    </a:cubicBezTo>
                    <a:cubicBezTo>
                      <a:pt x="12" y="13"/>
                      <a:pt x="12" y="11"/>
                      <a:pt x="12" y="9"/>
                    </a:cubicBezTo>
                    <a:cubicBezTo>
                      <a:pt x="12" y="6"/>
                      <a:pt x="12" y="4"/>
                      <a:pt x="14" y="3"/>
                    </a:cubicBezTo>
                    <a:cubicBezTo>
                      <a:pt x="16" y="1"/>
                      <a:pt x="18" y="0"/>
                      <a:pt x="20" y="0"/>
                    </a:cubicBezTo>
                    <a:cubicBezTo>
                      <a:pt x="23" y="0"/>
                      <a:pt x="24" y="1"/>
                      <a:pt x="26" y="3"/>
                    </a:cubicBezTo>
                    <a:cubicBezTo>
                      <a:pt x="27" y="4"/>
                      <a:pt x="28" y="6"/>
                      <a:pt x="28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5" name="ïş1ïḑè">
                <a:extLst>
                  <a:ext uri="{FF2B5EF4-FFF2-40B4-BE49-F238E27FC236}">
                    <a16:creationId xmlns:a16="http://schemas.microsoft.com/office/drawing/2014/main" id="{C6E3456E-F254-4B05-8A13-41C1945965BC}"/>
                  </a:ext>
                </a:extLst>
              </p:cNvPr>
              <p:cNvSpPr/>
              <p:nvPr/>
            </p:nvSpPr>
            <p:spPr bwMode="auto">
              <a:xfrm>
                <a:off x="406082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3 w 34"/>
                  <a:gd name="T7" fmla="*/ 54 h 101"/>
                  <a:gd name="T8" fmla="*/ 23 w 34"/>
                  <a:gd name="T9" fmla="*/ 82 h 101"/>
                  <a:gd name="T10" fmla="*/ 23 w 34"/>
                  <a:gd name="T11" fmla="*/ 93 h 101"/>
                  <a:gd name="T12" fmla="*/ 25 w 34"/>
                  <a:gd name="T13" fmla="*/ 96 h 101"/>
                  <a:gd name="T14" fmla="*/ 33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0 w 34"/>
                  <a:gd name="T21" fmla="*/ 101 h 101"/>
                  <a:gd name="T22" fmla="*/ 0 w 34"/>
                  <a:gd name="T23" fmla="*/ 98 h 101"/>
                  <a:gd name="T24" fmla="*/ 8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0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4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1" y="101"/>
                      <a:pt x="17" y="101"/>
                    </a:cubicBezTo>
                    <a:cubicBezTo>
                      <a:pt x="12" y="101"/>
                      <a:pt x="7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3" y="17"/>
                      <a:pt x="11" y="16"/>
                      <a:pt x="10" y="15"/>
                    </a:cubicBezTo>
                    <a:cubicBezTo>
                      <a:pt x="8" y="13"/>
                      <a:pt x="8" y="11"/>
                      <a:pt x="8" y="9"/>
                    </a:cubicBezTo>
                    <a:cubicBezTo>
                      <a:pt x="8" y="6"/>
                      <a:pt x="8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8" y="0"/>
                      <a:pt x="20" y="1"/>
                      <a:pt x="22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6" name="iSľîḓé">
                <a:extLst>
                  <a:ext uri="{FF2B5EF4-FFF2-40B4-BE49-F238E27FC236}">
                    <a16:creationId xmlns:a16="http://schemas.microsoft.com/office/drawing/2014/main" id="{1AE17718-6E1C-4A42-A443-E1EDAF3CB071}"/>
                  </a:ext>
                </a:extLst>
              </p:cNvPr>
              <p:cNvSpPr/>
              <p:nvPr/>
            </p:nvSpPr>
            <p:spPr bwMode="auto">
              <a:xfrm>
                <a:off x="421005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3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7" name="iŝlidè">
                <a:extLst>
                  <a:ext uri="{FF2B5EF4-FFF2-40B4-BE49-F238E27FC236}">
                    <a16:creationId xmlns:a16="http://schemas.microsoft.com/office/drawing/2014/main" id="{E08D83FE-48E3-4D4D-B2F1-38EDB4405847}"/>
                  </a:ext>
                </a:extLst>
              </p:cNvPr>
              <p:cNvSpPr/>
              <p:nvPr/>
            </p:nvSpPr>
            <p:spPr bwMode="auto">
              <a:xfrm>
                <a:off x="4624388" y="4235450"/>
                <a:ext cx="317500" cy="323850"/>
              </a:xfrm>
              <a:custGeom>
                <a:avLst/>
                <a:gdLst>
                  <a:gd name="T0" fmla="*/ 0 w 100"/>
                  <a:gd name="T1" fmla="*/ 0 h 102"/>
                  <a:gd name="T2" fmla="*/ 18 w 100"/>
                  <a:gd name="T3" fmla="*/ 0 h 102"/>
                  <a:gd name="T4" fmla="*/ 35 w 100"/>
                  <a:gd name="T5" fmla="*/ 0 h 102"/>
                  <a:gd name="T6" fmla="*/ 36 w 100"/>
                  <a:gd name="T7" fmla="*/ 3 h 102"/>
                  <a:gd name="T8" fmla="*/ 27 w 100"/>
                  <a:gd name="T9" fmla="*/ 5 h 102"/>
                  <a:gd name="T10" fmla="*/ 25 w 100"/>
                  <a:gd name="T11" fmla="*/ 7 h 102"/>
                  <a:gd name="T12" fmla="*/ 25 w 100"/>
                  <a:gd name="T13" fmla="*/ 13 h 102"/>
                  <a:gd name="T14" fmla="*/ 25 w 100"/>
                  <a:gd name="T15" fmla="*/ 19 h 102"/>
                  <a:gd name="T16" fmla="*/ 25 w 100"/>
                  <a:gd name="T17" fmla="*/ 58 h 102"/>
                  <a:gd name="T18" fmla="*/ 31 w 100"/>
                  <a:gd name="T19" fmla="*/ 86 h 102"/>
                  <a:gd name="T20" fmla="*/ 52 w 100"/>
                  <a:gd name="T21" fmla="*/ 94 h 102"/>
                  <a:gd name="T22" fmla="*/ 73 w 100"/>
                  <a:gd name="T23" fmla="*/ 86 h 102"/>
                  <a:gd name="T24" fmla="*/ 80 w 100"/>
                  <a:gd name="T25" fmla="*/ 59 h 102"/>
                  <a:gd name="T26" fmla="*/ 80 w 100"/>
                  <a:gd name="T27" fmla="*/ 19 h 102"/>
                  <a:gd name="T28" fmla="*/ 80 w 100"/>
                  <a:gd name="T29" fmla="*/ 13 h 102"/>
                  <a:gd name="T30" fmla="*/ 80 w 100"/>
                  <a:gd name="T31" fmla="*/ 7 h 102"/>
                  <a:gd name="T32" fmla="*/ 78 w 100"/>
                  <a:gd name="T33" fmla="*/ 5 h 102"/>
                  <a:gd name="T34" fmla="*/ 69 w 100"/>
                  <a:gd name="T35" fmla="*/ 3 h 102"/>
                  <a:gd name="T36" fmla="*/ 69 w 100"/>
                  <a:gd name="T37" fmla="*/ 0 h 102"/>
                  <a:gd name="T38" fmla="*/ 85 w 100"/>
                  <a:gd name="T39" fmla="*/ 0 h 102"/>
                  <a:gd name="T40" fmla="*/ 100 w 100"/>
                  <a:gd name="T41" fmla="*/ 0 h 102"/>
                  <a:gd name="T42" fmla="*/ 100 w 100"/>
                  <a:gd name="T43" fmla="*/ 3 h 102"/>
                  <a:gd name="T44" fmla="*/ 91 w 100"/>
                  <a:gd name="T45" fmla="*/ 5 h 102"/>
                  <a:gd name="T46" fmla="*/ 89 w 100"/>
                  <a:gd name="T47" fmla="*/ 8 h 102"/>
                  <a:gd name="T48" fmla="*/ 89 w 100"/>
                  <a:gd name="T49" fmla="*/ 13 h 102"/>
                  <a:gd name="T50" fmla="*/ 89 w 100"/>
                  <a:gd name="T51" fmla="*/ 20 h 102"/>
                  <a:gd name="T52" fmla="*/ 89 w 100"/>
                  <a:gd name="T53" fmla="*/ 56 h 102"/>
                  <a:gd name="T54" fmla="*/ 80 w 100"/>
                  <a:gd name="T55" fmla="*/ 90 h 102"/>
                  <a:gd name="T56" fmla="*/ 50 w 100"/>
                  <a:gd name="T57" fmla="*/ 102 h 102"/>
                  <a:gd name="T58" fmla="*/ 20 w 100"/>
                  <a:gd name="T59" fmla="*/ 92 h 102"/>
                  <a:gd name="T60" fmla="*/ 11 w 100"/>
                  <a:gd name="T61" fmla="*/ 60 h 102"/>
                  <a:gd name="T62" fmla="*/ 11 w 100"/>
                  <a:gd name="T63" fmla="*/ 20 h 102"/>
                  <a:gd name="T64" fmla="*/ 11 w 100"/>
                  <a:gd name="T65" fmla="*/ 13 h 102"/>
                  <a:gd name="T66" fmla="*/ 11 w 100"/>
                  <a:gd name="T67" fmla="*/ 8 h 102"/>
                  <a:gd name="T68" fmla="*/ 9 w 100"/>
                  <a:gd name="T69" fmla="*/ 5 h 102"/>
                  <a:gd name="T70" fmla="*/ 0 w 100"/>
                  <a:gd name="T71" fmla="*/ 3 h 102"/>
                  <a:gd name="T72" fmla="*/ 0 w 100"/>
                  <a:gd name="T7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0" h="102">
                    <a:moveTo>
                      <a:pt x="0" y="0"/>
                    </a:moveTo>
                    <a:cubicBezTo>
                      <a:pt x="6" y="0"/>
                      <a:pt x="12" y="0"/>
                      <a:pt x="18" y="0"/>
                    </a:cubicBezTo>
                    <a:cubicBezTo>
                      <a:pt x="23" y="0"/>
                      <a:pt x="29" y="0"/>
                      <a:pt x="35" y="0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5"/>
                      <a:pt x="25" y="6"/>
                      <a:pt x="25" y="7"/>
                    </a:cubicBezTo>
                    <a:cubicBezTo>
                      <a:pt x="25" y="9"/>
                      <a:pt x="25" y="11"/>
                      <a:pt x="25" y="13"/>
                    </a:cubicBezTo>
                    <a:cubicBezTo>
                      <a:pt x="25" y="15"/>
                      <a:pt x="25" y="17"/>
                      <a:pt x="25" y="19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72"/>
                      <a:pt x="27" y="81"/>
                      <a:pt x="31" y="86"/>
                    </a:cubicBezTo>
                    <a:cubicBezTo>
                      <a:pt x="36" y="92"/>
                      <a:pt x="43" y="94"/>
                      <a:pt x="52" y="94"/>
                    </a:cubicBezTo>
                    <a:cubicBezTo>
                      <a:pt x="62" y="94"/>
                      <a:pt x="69" y="91"/>
                      <a:pt x="73" y="86"/>
                    </a:cubicBezTo>
                    <a:cubicBezTo>
                      <a:pt x="78" y="81"/>
                      <a:pt x="80" y="72"/>
                      <a:pt x="80" y="5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7"/>
                      <a:pt x="80" y="15"/>
                      <a:pt x="80" y="13"/>
                    </a:cubicBezTo>
                    <a:cubicBezTo>
                      <a:pt x="80" y="11"/>
                      <a:pt x="80" y="9"/>
                      <a:pt x="80" y="7"/>
                    </a:cubicBezTo>
                    <a:cubicBezTo>
                      <a:pt x="80" y="6"/>
                      <a:pt x="79" y="6"/>
                      <a:pt x="78" y="5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5" y="0"/>
                      <a:pt x="80" y="0"/>
                      <a:pt x="85" y="0"/>
                    </a:cubicBezTo>
                    <a:cubicBezTo>
                      <a:pt x="89" y="0"/>
                      <a:pt x="94" y="0"/>
                      <a:pt x="100" y="0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0" y="6"/>
                      <a:pt x="90" y="6"/>
                      <a:pt x="89" y="8"/>
                    </a:cubicBezTo>
                    <a:cubicBezTo>
                      <a:pt x="89" y="9"/>
                      <a:pt x="89" y="11"/>
                      <a:pt x="89" y="13"/>
                    </a:cubicBezTo>
                    <a:cubicBezTo>
                      <a:pt x="89" y="15"/>
                      <a:pt x="89" y="17"/>
                      <a:pt x="89" y="20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89" y="72"/>
                      <a:pt x="86" y="83"/>
                      <a:pt x="80" y="90"/>
                    </a:cubicBezTo>
                    <a:cubicBezTo>
                      <a:pt x="74" y="98"/>
                      <a:pt x="64" y="102"/>
                      <a:pt x="50" y="102"/>
                    </a:cubicBezTo>
                    <a:cubicBezTo>
                      <a:pt x="37" y="102"/>
                      <a:pt x="27" y="98"/>
                      <a:pt x="20" y="92"/>
                    </a:cubicBezTo>
                    <a:cubicBezTo>
                      <a:pt x="14" y="85"/>
                      <a:pt x="11" y="74"/>
                      <a:pt x="11" y="6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7"/>
                      <a:pt x="11" y="15"/>
                      <a:pt x="11" y="13"/>
                    </a:cubicBezTo>
                    <a:cubicBezTo>
                      <a:pt x="11" y="11"/>
                      <a:pt x="11" y="9"/>
                      <a:pt x="11" y="8"/>
                    </a:cubicBezTo>
                    <a:cubicBezTo>
                      <a:pt x="11" y="6"/>
                      <a:pt x="10" y="6"/>
                      <a:pt x="9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8" name="îṥļíďe">
                <a:extLst>
                  <a:ext uri="{FF2B5EF4-FFF2-40B4-BE49-F238E27FC236}">
                    <a16:creationId xmlns:a16="http://schemas.microsoft.com/office/drawing/2014/main" id="{CDA87B29-F80E-44CC-A783-C30C752B1115}"/>
                  </a:ext>
                </a:extLst>
              </p:cNvPr>
              <p:cNvSpPr/>
              <p:nvPr/>
            </p:nvSpPr>
            <p:spPr bwMode="auto">
              <a:xfrm>
                <a:off x="4976813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3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2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2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2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5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4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19" name="îśḻïḍê">
                <a:extLst>
                  <a:ext uri="{FF2B5EF4-FFF2-40B4-BE49-F238E27FC236}">
                    <a16:creationId xmlns:a16="http://schemas.microsoft.com/office/drawing/2014/main" id="{581AFB53-8608-464F-9630-DB13BA3B5A65}"/>
                  </a:ext>
                </a:extLst>
              </p:cNvPr>
              <p:cNvSpPr/>
              <p:nvPr/>
            </p:nvSpPr>
            <p:spPr bwMode="auto">
              <a:xfrm>
                <a:off x="5260975" y="4229100"/>
                <a:ext cx="107950" cy="320675"/>
              </a:xfrm>
              <a:custGeom>
                <a:avLst/>
                <a:gdLst>
                  <a:gd name="T0" fmla="*/ 1 w 34"/>
                  <a:gd name="T1" fmla="*/ 38 h 101"/>
                  <a:gd name="T2" fmla="*/ 24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1 w 34"/>
                  <a:gd name="T27" fmla="*/ 94 h 101"/>
                  <a:gd name="T28" fmla="*/ 11 w 34"/>
                  <a:gd name="T29" fmla="*/ 84 h 101"/>
                  <a:gd name="T30" fmla="*/ 11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1 w 34"/>
                  <a:gd name="T37" fmla="*/ 38 h 101"/>
                  <a:gd name="T38" fmla="*/ 25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1 w 34"/>
                  <a:gd name="T49" fmla="*/ 3 h 101"/>
                  <a:gd name="T50" fmla="*/ 17 w 34"/>
                  <a:gd name="T51" fmla="*/ 0 h 101"/>
                  <a:gd name="T52" fmla="*/ 22 w 34"/>
                  <a:gd name="T53" fmla="*/ 3 h 101"/>
                  <a:gd name="T54" fmla="*/ 25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1" y="38"/>
                    </a:moveTo>
                    <a:cubicBezTo>
                      <a:pt x="9" y="37"/>
                      <a:pt x="17" y="35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5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8" y="101"/>
                      <a:pt x="22" y="101"/>
                      <a:pt x="17" y="101"/>
                    </a:cubicBezTo>
                    <a:cubicBezTo>
                      <a:pt x="13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1" y="94"/>
                    </a:cubicBezTo>
                    <a:cubicBezTo>
                      <a:pt x="11" y="92"/>
                      <a:pt x="11" y="89"/>
                      <a:pt x="11" y="84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1" y="54"/>
                      <a:pt x="11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1" y="38"/>
                    </a:lnTo>
                    <a:close/>
                    <a:moveTo>
                      <a:pt x="25" y="8"/>
                    </a:moveTo>
                    <a:cubicBezTo>
                      <a:pt x="25" y="11"/>
                      <a:pt x="24" y="13"/>
                      <a:pt x="22" y="14"/>
                    </a:cubicBezTo>
                    <a:cubicBezTo>
                      <a:pt x="21" y="16"/>
                      <a:pt x="19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1" y="3"/>
                    </a:cubicBezTo>
                    <a:cubicBezTo>
                      <a:pt x="12" y="1"/>
                      <a:pt x="14" y="0"/>
                      <a:pt x="17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5" y="6"/>
                      <a:pt x="25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0" name="iŝḷíḍè">
                <a:extLst>
                  <a:ext uri="{FF2B5EF4-FFF2-40B4-BE49-F238E27FC236}">
                    <a16:creationId xmlns:a16="http://schemas.microsoft.com/office/drawing/2014/main" id="{DC35C7CB-F59A-4C3B-B75E-08DC7074D459}"/>
                  </a:ext>
                </a:extLst>
              </p:cNvPr>
              <p:cNvSpPr/>
              <p:nvPr/>
            </p:nvSpPr>
            <p:spPr bwMode="auto">
              <a:xfrm>
                <a:off x="5387975" y="4340225"/>
                <a:ext cx="234950" cy="212725"/>
              </a:xfrm>
              <a:custGeom>
                <a:avLst/>
                <a:gdLst>
                  <a:gd name="T0" fmla="*/ 0 w 74"/>
                  <a:gd name="T1" fmla="*/ 0 h 67"/>
                  <a:gd name="T2" fmla="*/ 16 w 74"/>
                  <a:gd name="T3" fmla="*/ 0 h 67"/>
                  <a:gd name="T4" fmla="*/ 31 w 74"/>
                  <a:gd name="T5" fmla="*/ 0 h 67"/>
                  <a:gd name="T6" fmla="*/ 31 w 74"/>
                  <a:gd name="T7" fmla="*/ 3 h 67"/>
                  <a:gd name="T8" fmla="*/ 23 w 74"/>
                  <a:gd name="T9" fmla="*/ 5 h 67"/>
                  <a:gd name="T10" fmla="*/ 37 w 74"/>
                  <a:gd name="T11" fmla="*/ 40 h 67"/>
                  <a:gd name="T12" fmla="*/ 40 w 74"/>
                  <a:gd name="T13" fmla="*/ 50 h 67"/>
                  <a:gd name="T14" fmla="*/ 44 w 74"/>
                  <a:gd name="T15" fmla="*/ 41 h 67"/>
                  <a:gd name="T16" fmla="*/ 57 w 74"/>
                  <a:gd name="T17" fmla="*/ 5 h 67"/>
                  <a:gd name="T18" fmla="*/ 49 w 74"/>
                  <a:gd name="T19" fmla="*/ 3 h 67"/>
                  <a:gd name="T20" fmla="*/ 49 w 74"/>
                  <a:gd name="T21" fmla="*/ 0 h 67"/>
                  <a:gd name="T22" fmla="*/ 61 w 74"/>
                  <a:gd name="T23" fmla="*/ 0 h 67"/>
                  <a:gd name="T24" fmla="*/ 73 w 74"/>
                  <a:gd name="T25" fmla="*/ 0 h 67"/>
                  <a:gd name="T26" fmla="*/ 74 w 74"/>
                  <a:gd name="T27" fmla="*/ 3 h 67"/>
                  <a:gd name="T28" fmla="*/ 67 w 74"/>
                  <a:gd name="T29" fmla="*/ 5 h 67"/>
                  <a:gd name="T30" fmla="*/ 64 w 74"/>
                  <a:gd name="T31" fmla="*/ 8 h 67"/>
                  <a:gd name="T32" fmla="*/ 51 w 74"/>
                  <a:gd name="T33" fmla="*/ 39 h 67"/>
                  <a:gd name="T34" fmla="*/ 40 w 74"/>
                  <a:gd name="T35" fmla="*/ 66 h 67"/>
                  <a:gd name="T36" fmla="*/ 34 w 74"/>
                  <a:gd name="T37" fmla="*/ 67 h 67"/>
                  <a:gd name="T38" fmla="*/ 22 w 74"/>
                  <a:gd name="T39" fmla="*/ 39 h 67"/>
                  <a:gd name="T40" fmla="*/ 10 w 74"/>
                  <a:gd name="T41" fmla="*/ 8 h 67"/>
                  <a:gd name="T42" fmla="*/ 7 w 74"/>
                  <a:gd name="T43" fmla="*/ 5 h 67"/>
                  <a:gd name="T44" fmla="*/ 0 w 74"/>
                  <a:gd name="T45" fmla="*/ 3 h 67"/>
                  <a:gd name="T46" fmla="*/ 0 w 74"/>
                  <a:gd name="T4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4" h="67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20" y="0"/>
                      <a:pt x="25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7" y="16"/>
                      <a:pt x="32" y="28"/>
                      <a:pt x="37" y="40"/>
                    </a:cubicBezTo>
                    <a:cubicBezTo>
                      <a:pt x="38" y="44"/>
                      <a:pt x="39" y="47"/>
                      <a:pt x="40" y="50"/>
                    </a:cubicBezTo>
                    <a:cubicBezTo>
                      <a:pt x="41" y="47"/>
                      <a:pt x="42" y="44"/>
                      <a:pt x="44" y="41"/>
                    </a:cubicBezTo>
                    <a:cubicBezTo>
                      <a:pt x="48" y="30"/>
                      <a:pt x="53" y="18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5" y="0"/>
                      <a:pt x="69" y="0"/>
                      <a:pt x="73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0" y="17"/>
                      <a:pt x="56" y="27"/>
                      <a:pt x="51" y="39"/>
                    </a:cubicBezTo>
                    <a:cubicBezTo>
                      <a:pt x="46" y="51"/>
                      <a:pt x="42" y="60"/>
                      <a:pt x="40" y="66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31" y="60"/>
                      <a:pt x="27" y="51"/>
                      <a:pt x="22" y="39"/>
                    </a:cubicBezTo>
                    <a:cubicBezTo>
                      <a:pt x="17" y="27"/>
                      <a:pt x="13" y="17"/>
                      <a:pt x="10" y="8"/>
                    </a:cubicBezTo>
                    <a:cubicBezTo>
                      <a:pt x="9" y="7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1" name="îṧļíďè">
                <a:extLst>
                  <a:ext uri="{FF2B5EF4-FFF2-40B4-BE49-F238E27FC236}">
                    <a16:creationId xmlns:a16="http://schemas.microsoft.com/office/drawing/2014/main" id="{9D39C1E6-C06E-45D5-8C52-2AC958BB2215}"/>
                  </a:ext>
                </a:extLst>
              </p:cNvPr>
              <p:cNvSpPr/>
              <p:nvPr/>
            </p:nvSpPr>
            <p:spPr bwMode="auto">
              <a:xfrm>
                <a:off x="5641975" y="4333875"/>
                <a:ext cx="188913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60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2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60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2" name="îśḻîḋè">
                <a:extLst>
                  <a:ext uri="{FF2B5EF4-FFF2-40B4-BE49-F238E27FC236}">
                    <a16:creationId xmlns:a16="http://schemas.microsoft.com/office/drawing/2014/main" id="{1C872079-1BDB-4816-9666-7B84804689BD}"/>
                  </a:ext>
                </a:extLst>
              </p:cNvPr>
              <p:cNvSpPr/>
              <p:nvPr/>
            </p:nvSpPr>
            <p:spPr bwMode="auto">
              <a:xfrm>
                <a:off x="5875338" y="4333875"/>
                <a:ext cx="158750" cy="215900"/>
              </a:xfrm>
              <a:custGeom>
                <a:avLst/>
                <a:gdLst>
                  <a:gd name="T0" fmla="*/ 0 w 50"/>
                  <a:gd name="T1" fmla="*/ 5 h 68"/>
                  <a:gd name="T2" fmla="*/ 23 w 50"/>
                  <a:gd name="T3" fmla="*/ 0 h 68"/>
                  <a:gd name="T4" fmla="*/ 24 w 50"/>
                  <a:gd name="T5" fmla="*/ 1 h 68"/>
                  <a:gd name="T6" fmla="*/ 24 w 50"/>
                  <a:gd name="T7" fmla="*/ 9 h 68"/>
                  <a:gd name="T8" fmla="*/ 49 w 50"/>
                  <a:gd name="T9" fmla="*/ 0 h 68"/>
                  <a:gd name="T10" fmla="*/ 50 w 50"/>
                  <a:gd name="T11" fmla="*/ 1 h 68"/>
                  <a:gd name="T12" fmla="*/ 46 w 50"/>
                  <a:gd name="T13" fmla="*/ 23 h 68"/>
                  <a:gd name="T14" fmla="*/ 43 w 50"/>
                  <a:gd name="T15" fmla="*/ 23 h 68"/>
                  <a:gd name="T16" fmla="*/ 39 w 50"/>
                  <a:gd name="T17" fmla="*/ 14 h 68"/>
                  <a:gd name="T18" fmla="*/ 33 w 50"/>
                  <a:gd name="T19" fmla="*/ 10 h 68"/>
                  <a:gd name="T20" fmla="*/ 24 w 50"/>
                  <a:gd name="T21" fmla="*/ 14 h 68"/>
                  <a:gd name="T22" fmla="*/ 24 w 50"/>
                  <a:gd name="T23" fmla="*/ 44 h 68"/>
                  <a:gd name="T24" fmla="*/ 24 w 50"/>
                  <a:gd name="T25" fmla="*/ 60 h 68"/>
                  <a:gd name="T26" fmla="*/ 26 w 50"/>
                  <a:gd name="T27" fmla="*/ 63 h 68"/>
                  <a:gd name="T28" fmla="*/ 35 w 50"/>
                  <a:gd name="T29" fmla="*/ 65 h 68"/>
                  <a:gd name="T30" fmla="*/ 35 w 50"/>
                  <a:gd name="T31" fmla="*/ 68 h 68"/>
                  <a:gd name="T32" fmla="*/ 17 w 50"/>
                  <a:gd name="T33" fmla="*/ 68 h 68"/>
                  <a:gd name="T34" fmla="*/ 1 w 50"/>
                  <a:gd name="T35" fmla="*/ 68 h 68"/>
                  <a:gd name="T36" fmla="*/ 0 w 50"/>
                  <a:gd name="T37" fmla="*/ 65 h 68"/>
                  <a:gd name="T38" fmla="*/ 9 w 50"/>
                  <a:gd name="T39" fmla="*/ 63 h 68"/>
                  <a:gd name="T40" fmla="*/ 10 w 50"/>
                  <a:gd name="T41" fmla="*/ 61 h 68"/>
                  <a:gd name="T42" fmla="*/ 10 w 50"/>
                  <a:gd name="T43" fmla="*/ 52 h 68"/>
                  <a:gd name="T44" fmla="*/ 10 w 50"/>
                  <a:gd name="T45" fmla="*/ 28 h 68"/>
                  <a:gd name="T46" fmla="*/ 10 w 50"/>
                  <a:gd name="T47" fmla="*/ 10 h 68"/>
                  <a:gd name="T48" fmla="*/ 1 w 50"/>
                  <a:gd name="T49" fmla="*/ 8 h 68"/>
                  <a:gd name="T50" fmla="*/ 0 w 50"/>
                  <a:gd name="T51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68">
                    <a:moveTo>
                      <a:pt x="0" y="5"/>
                    </a:moveTo>
                    <a:cubicBezTo>
                      <a:pt x="8" y="4"/>
                      <a:pt x="16" y="2"/>
                      <a:pt x="23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32" y="3"/>
                      <a:pt x="41" y="0"/>
                      <a:pt x="49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48" y="8"/>
                      <a:pt x="47" y="15"/>
                      <a:pt x="46" y="23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42" y="19"/>
                      <a:pt x="40" y="16"/>
                      <a:pt x="39" y="14"/>
                    </a:cubicBezTo>
                    <a:cubicBezTo>
                      <a:pt x="38" y="11"/>
                      <a:pt x="36" y="10"/>
                      <a:pt x="33" y="10"/>
                    </a:cubicBezTo>
                    <a:cubicBezTo>
                      <a:pt x="31" y="10"/>
                      <a:pt x="27" y="11"/>
                      <a:pt x="24" y="1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52"/>
                      <a:pt x="24" y="57"/>
                      <a:pt x="24" y="60"/>
                    </a:cubicBezTo>
                    <a:cubicBezTo>
                      <a:pt x="24" y="61"/>
                      <a:pt x="24" y="62"/>
                      <a:pt x="26" y="63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28" y="68"/>
                      <a:pt x="22" y="68"/>
                      <a:pt x="17" y="68"/>
                    </a:cubicBezTo>
                    <a:cubicBezTo>
                      <a:pt x="12" y="68"/>
                      <a:pt x="7" y="68"/>
                      <a:pt x="1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9" y="63"/>
                      <a:pt x="9" y="63"/>
                      <a:pt x="9" y="63"/>
                    </a:cubicBezTo>
                    <a:cubicBezTo>
                      <a:pt x="10" y="62"/>
                      <a:pt x="10" y="62"/>
                      <a:pt x="10" y="61"/>
                    </a:cubicBezTo>
                    <a:cubicBezTo>
                      <a:pt x="10" y="59"/>
                      <a:pt x="10" y="56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0"/>
                      <a:pt x="10" y="14"/>
                      <a:pt x="10" y="10"/>
                    </a:cubicBezTo>
                    <a:cubicBezTo>
                      <a:pt x="1" y="8"/>
                      <a:pt x="1" y="8"/>
                      <a:pt x="1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3" name="ïsḷiḓé">
                <a:extLst>
                  <a:ext uri="{FF2B5EF4-FFF2-40B4-BE49-F238E27FC236}">
                    <a16:creationId xmlns:a16="http://schemas.microsoft.com/office/drawing/2014/main" id="{59E35C89-D7F4-4951-AE16-4440CDB3071E}"/>
                  </a:ext>
                </a:extLst>
              </p:cNvPr>
              <p:cNvSpPr/>
              <p:nvPr/>
            </p:nvSpPr>
            <p:spPr bwMode="auto">
              <a:xfrm>
                <a:off x="6075363" y="4333875"/>
                <a:ext cx="155575" cy="222250"/>
              </a:xfrm>
              <a:custGeom>
                <a:avLst/>
                <a:gdLst>
                  <a:gd name="T0" fmla="*/ 35 w 49"/>
                  <a:gd name="T1" fmla="*/ 8 h 70"/>
                  <a:gd name="T2" fmla="*/ 26 w 49"/>
                  <a:gd name="T3" fmla="*/ 7 h 70"/>
                  <a:gd name="T4" fmla="*/ 16 w 49"/>
                  <a:gd name="T5" fmla="*/ 9 h 70"/>
                  <a:gd name="T6" fmla="*/ 12 w 49"/>
                  <a:gd name="T7" fmla="*/ 16 h 70"/>
                  <a:gd name="T8" fmla="*/ 14 w 49"/>
                  <a:gd name="T9" fmla="*/ 23 h 70"/>
                  <a:gd name="T10" fmla="*/ 24 w 49"/>
                  <a:gd name="T11" fmla="*/ 28 h 70"/>
                  <a:gd name="T12" fmla="*/ 30 w 49"/>
                  <a:gd name="T13" fmla="*/ 30 h 70"/>
                  <a:gd name="T14" fmla="*/ 44 w 49"/>
                  <a:gd name="T15" fmla="*/ 38 h 70"/>
                  <a:gd name="T16" fmla="*/ 49 w 49"/>
                  <a:gd name="T17" fmla="*/ 49 h 70"/>
                  <a:gd name="T18" fmla="*/ 41 w 49"/>
                  <a:gd name="T19" fmla="*/ 64 h 70"/>
                  <a:gd name="T20" fmla="*/ 22 w 49"/>
                  <a:gd name="T21" fmla="*/ 70 h 70"/>
                  <a:gd name="T22" fmla="*/ 0 w 49"/>
                  <a:gd name="T23" fmla="*/ 66 h 70"/>
                  <a:gd name="T24" fmla="*/ 4 w 49"/>
                  <a:gd name="T25" fmla="*/ 48 h 70"/>
                  <a:gd name="T26" fmla="*/ 6 w 49"/>
                  <a:gd name="T27" fmla="*/ 47 h 70"/>
                  <a:gd name="T28" fmla="*/ 12 w 49"/>
                  <a:gd name="T29" fmla="*/ 62 h 70"/>
                  <a:gd name="T30" fmla="*/ 22 w 49"/>
                  <a:gd name="T31" fmla="*/ 64 h 70"/>
                  <a:gd name="T32" fmla="*/ 32 w 49"/>
                  <a:gd name="T33" fmla="*/ 61 h 70"/>
                  <a:gd name="T34" fmla="*/ 36 w 49"/>
                  <a:gd name="T35" fmla="*/ 54 h 70"/>
                  <a:gd name="T36" fmla="*/ 34 w 49"/>
                  <a:gd name="T37" fmla="*/ 46 h 70"/>
                  <a:gd name="T38" fmla="*/ 25 w 49"/>
                  <a:gd name="T39" fmla="*/ 42 h 70"/>
                  <a:gd name="T40" fmla="*/ 18 w 49"/>
                  <a:gd name="T41" fmla="*/ 39 h 70"/>
                  <a:gd name="T42" fmla="*/ 5 w 49"/>
                  <a:gd name="T43" fmla="*/ 32 h 70"/>
                  <a:gd name="T44" fmla="*/ 1 w 49"/>
                  <a:gd name="T45" fmla="*/ 21 h 70"/>
                  <a:gd name="T46" fmla="*/ 8 w 49"/>
                  <a:gd name="T47" fmla="*/ 6 h 70"/>
                  <a:gd name="T48" fmla="*/ 27 w 49"/>
                  <a:gd name="T49" fmla="*/ 0 h 70"/>
                  <a:gd name="T50" fmla="*/ 46 w 49"/>
                  <a:gd name="T51" fmla="*/ 4 h 70"/>
                  <a:gd name="T52" fmla="*/ 43 w 49"/>
                  <a:gd name="T53" fmla="*/ 21 h 70"/>
                  <a:gd name="T54" fmla="*/ 40 w 49"/>
                  <a:gd name="T55" fmla="*/ 21 h 70"/>
                  <a:gd name="T56" fmla="*/ 35 w 49"/>
                  <a:gd name="T57" fmla="*/ 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9" h="70">
                    <a:moveTo>
                      <a:pt x="35" y="8"/>
                    </a:moveTo>
                    <a:cubicBezTo>
                      <a:pt x="33" y="7"/>
                      <a:pt x="30" y="7"/>
                      <a:pt x="26" y="7"/>
                    </a:cubicBezTo>
                    <a:cubicBezTo>
                      <a:pt x="22" y="7"/>
                      <a:pt x="18" y="7"/>
                      <a:pt x="16" y="9"/>
                    </a:cubicBezTo>
                    <a:cubicBezTo>
                      <a:pt x="13" y="11"/>
                      <a:pt x="12" y="13"/>
                      <a:pt x="12" y="16"/>
                    </a:cubicBezTo>
                    <a:cubicBezTo>
                      <a:pt x="12" y="19"/>
                      <a:pt x="12" y="21"/>
                      <a:pt x="14" y="23"/>
                    </a:cubicBezTo>
                    <a:cubicBezTo>
                      <a:pt x="16" y="25"/>
                      <a:pt x="19" y="26"/>
                      <a:pt x="24" y="28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7" y="32"/>
                      <a:pt x="41" y="35"/>
                      <a:pt x="44" y="38"/>
                    </a:cubicBezTo>
                    <a:cubicBezTo>
                      <a:pt x="47" y="40"/>
                      <a:pt x="49" y="44"/>
                      <a:pt x="49" y="49"/>
                    </a:cubicBezTo>
                    <a:cubicBezTo>
                      <a:pt x="49" y="55"/>
                      <a:pt x="46" y="61"/>
                      <a:pt x="41" y="64"/>
                    </a:cubicBezTo>
                    <a:cubicBezTo>
                      <a:pt x="36" y="68"/>
                      <a:pt x="30" y="70"/>
                      <a:pt x="22" y="70"/>
                    </a:cubicBezTo>
                    <a:cubicBezTo>
                      <a:pt x="15" y="70"/>
                      <a:pt x="7" y="69"/>
                      <a:pt x="0" y="66"/>
                    </a:cubicBezTo>
                    <a:cubicBezTo>
                      <a:pt x="1" y="59"/>
                      <a:pt x="3" y="53"/>
                      <a:pt x="4" y="48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4" y="63"/>
                      <a:pt x="18" y="64"/>
                      <a:pt x="22" y="64"/>
                    </a:cubicBezTo>
                    <a:cubicBezTo>
                      <a:pt x="26" y="64"/>
                      <a:pt x="30" y="63"/>
                      <a:pt x="32" y="61"/>
                    </a:cubicBezTo>
                    <a:cubicBezTo>
                      <a:pt x="35" y="59"/>
                      <a:pt x="36" y="57"/>
                      <a:pt x="36" y="54"/>
                    </a:cubicBezTo>
                    <a:cubicBezTo>
                      <a:pt x="36" y="51"/>
                      <a:pt x="35" y="48"/>
                      <a:pt x="34" y="46"/>
                    </a:cubicBezTo>
                    <a:cubicBezTo>
                      <a:pt x="32" y="45"/>
                      <a:pt x="29" y="43"/>
                      <a:pt x="25" y="42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1" y="37"/>
                      <a:pt x="7" y="35"/>
                      <a:pt x="5" y="32"/>
                    </a:cubicBezTo>
                    <a:cubicBezTo>
                      <a:pt x="2" y="29"/>
                      <a:pt x="1" y="25"/>
                      <a:pt x="1" y="21"/>
                    </a:cubicBezTo>
                    <a:cubicBezTo>
                      <a:pt x="1" y="14"/>
                      <a:pt x="3" y="9"/>
                      <a:pt x="8" y="6"/>
                    </a:cubicBezTo>
                    <a:cubicBezTo>
                      <a:pt x="13" y="2"/>
                      <a:pt x="19" y="0"/>
                      <a:pt x="27" y="0"/>
                    </a:cubicBezTo>
                    <a:cubicBezTo>
                      <a:pt x="34" y="0"/>
                      <a:pt x="40" y="2"/>
                      <a:pt x="46" y="4"/>
                    </a:cubicBezTo>
                    <a:cubicBezTo>
                      <a:pt x="45" y="9"/>
                      <a:pt x="44" y="15"/>
                      <a:pt x="43" y="21"/>
                    </a:cubicBezTo>
                    <a:cubicBezTo>
                      <a:pt x="40" y="21"/>
                      <a:pt x="40" y="21"/>
                      <a:pt x="40" y="21"/>
                    </a:cubicBezTo>
                    <a:lnTo>
                      <a:pt x="35" y="8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4" name="ïṩ1ïḋe">
                <a:extLst>
                  <a:ext uri="{FF2B5EF4-FFF2-40B4-BE49-F238E27FC236}">
                    <a16:creationId xmlns:a16="http://schemas.microsoft.com/office/drawing/2014/main" id="{1539C332-28DE-4B47-B1E1-FD33C6D14EAE}"/>
                  </a:ext>
                </a:extLst>
              </p:cNvPr>
              <p:cNvSpPr/>
              <p:nvPr/>
            </p:nvSpPr>
            <p:spPr bwMode="auto">
              <a:xfrm>
                <a:off x="6278563" y="4229100"/>
                <a:ext cx="104775" cy="320675"/>
              </a:xfrm>
              <a:custGeom>
                <a:avLst/>
                <a:gdLst>
                  <a:gd name="T0" fmla="*/ 0 w 33"/>
                  <a:gd name="T1" fmla="*/ 38 h 101"/>
                  <a:gd name="T2" fmla="*/ 23 w 33"/>
                  <a:gd name="T3" fmla="*/ 33 h 101"/>
                  <a:gd name="T4" fmla="*/ 23 w 33"/>
                  <a:gd name="T5" fmla="*/ 34 h 101"/>
                  <a:gd name="T6" fmla="*/ 23 w 33"/>
                  <a:gd name="T7" fmla="*/ 54 h 101"/>
                  <a:gd name="T8" fmla="*/ 23 w 33"/>
                  <a:gd name="T9" fmla="*/ 82 h 101"/>
                  <a:gd name="T10" fmla="*/ 23 w 33"/>
                  <a:gd name="T11" fmla="*/ 93 h 101"/>
                  <a:gd name="T12" fmla="*/ 25 w 33"/>
                  <a:gd name="T13" fmla="*/ 96 h 101"/>
                  <a:gd name="T14" fmla="*/ 33 w 33"/>
                  <a:gd name="T15" fmla="*/ 98 h 101"/>
                  <a:gd name="T16" fmla="*/ 33 w 33"/>
                  <a:gd name="T17" fmla="*/ 101 h 101"/>
                  <a:gd name="T18" fmla="*/ 16 w 33"/>
                  <a:gd name="T19" fmla="*/ 101 h 101"/>
                  <a:gd name="T20" fmla="*/ 0 w 33"/>
                  <a:gd name="T21" fmla="*/ 101 h 101"/>
                  <a:gd name="T22" fmla="*/ 0 w 33"/>
                  <a:gd name="T23" fmla="*/ 98 h 101"/>
                  <a:gd name="T24" fmla="*/ 8 w 33"/>
                  <a:gd name="T25" fmla="*/ 96 h 101"/>
                  <a:gd name="T26" fmla="*/ 10 w 33"/>
                  <a:gd name="T27" fmla="*/ 94 h 101"/>
                  <a:gd name="T28" fmla="*/ 10 w 33"/>
                  <a:gd name="T29" fmla="*/ 84 h 101"/>
                  <a:gd name="T30" fmla="*/ 10 w 33"/>
                  <a:gd name="T31" fmla="*/ 61 h 101"/>
                  <a:gd name="T32" fmla="*/ 9 w 33"/>
                  <a:gd name="T33" fmla="*/ 43 h 101"/>
                  <a:gd name="T34" fmla="*/ 0 w 33"/>
                  <a:gd name="T35" fmla="*/ 41 h 101"/>
                  <a:gd name="T36" fmla="*/ 0 w 33"/>
                  <a:gd name="T37" fmla="*/ 38 h 101"/>
                  <a:gd name="T38" fmla="*/ 24 w 33"/>
                  <a:gd name="T39" fmla="*/ 8 h 101"/>
                  <a:gd name="T40" fmla="*/ 21 w 33"/>
                  <a:gd name="T41" fmla="*/ 14 h 101"/>
                  <a:gd name="T42" fmla="*/ 15 w 33"/>
                  <a:gd name="T43" fmla="*/ 17 h 101"/>
                  <a:gd name="T44" fmla="*/ 9 w 33"/>
                  <a:gd name="T45" fmla="*/ 15 h 101"/>
                  <a:gd name="T46" fmla="*/ 7 w 33"/>
                  <a:gd name="T47" fmla="*/ 9 h 101"/>
                  <a:gd name="T48" fmla="*/ 10 w 33"/>
                  <a:gd name="T49" fmla="*/ 3 h 101"/>
                  <a:gd name="T50" fmla="*/ 16 w 33"/>
                  <a:gd name="T51" fmla="*/ 0 h 101"/>
                  <a:gd name="T52" fmla="*/ 21 w 33"/>
                  <a:gd name="T53" fmla="*/ 3 h 101"/>
                  <a:gd name="T54" fmla="*/ 24 w 33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101">
                    <a:moveTo>
                      <a:pt x="0" y="38"/>
                    </a:moveTo>
                    <a:cubicBezTo>
                      <a:pt x="8" y="37"/>
                      <a:pt x="16" y="35"/>
                      <a:pt x="23" y="33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40"/>
                      <a:pt x="23" y="47"/>
                      <a:pt x="23" y="54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7"/>
                      <a:pt x="23" y="91"/>
                      <a:pt x="23" y="93"/>
                    </a:cubicBezTo>
                    <a:cubicBezTo>
                      <a:pt x="23" y="95"/>
                      <a:pt x="24" y="95"/>
                      <a:pt x="25" y="96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101"/>
                      <a:pt x="33" y="101"/>
                      <a:pt x="33" y="101"/>
                    </a:cubicBezTo>
                    <a:cubicBezTo>
                      <a:pt x="27" y="101"/>
                      <a:pt x="21" y="101"/>
                      <a:pt x="16" y="101"/>
                    </a:cubicBezTo>
                    <a:cubicBezTo>
                      <a:pt x="12" y="101"/>
                      <a:pt x="6" y="101"/>
                      <a:pt x="0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9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9" y="43"/>
                    </a:cubicBezTo>
                    <a:cubicBezTo>
                      <a:pt x="0" y="41"/>
                      <a:pt x="0" y="41"/>
                      <a:pt x="0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3" y="13"/>
                      <a:pt x="21" y="14"/>
                    </a:cubicBezTo>
                    <a:cubicBezTo>
                      <a:pt x="20" y="16"/>
                      <a:pt x="18" y="17"/>
                      <a:pt x="15" y="17"/>
                    </a:cubicBezTo>
                    <a:cubicBezTo>
                      <a:pt x="13" y="17"/>
                      <a:pt x="11" y="16"/>
                      <a:pt x="9" y="15"/>
                    </a:cubicBezTo>
                    <a:cubicBezTo>
                      <a:pt x="8" y="13"/>
                      <a:pt x="7" y="11"/>
                      <a:pt x="7" y="9"/>
                    </a:cubicBezTo>
                    <a:cubicBezTo>
                      <a:pt x="7" y="6"/>
                      <a:pt x="8" y="4"/>
                      <a:pt x="10" y="3"/>
                    </a:cubicBezTo>
                    <a:cubicBezTo>
                      <a:pt x="11" y="1"/>
                      <a:pt x="13" y="0"/>
                      <a:pt x="16" y="0"/>
                    </a:cubicBezTo>
                    <a:cubicBezTo>
                      <a:pt x="18" y="0"/>
                      <a:pt x="20" y="1"/>
                      <a:pt x="21" y="3"/>
                    </a:cubicBezTo>
                    <a:cubicBezTo>
                      <a:pt x="23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5" name="îśḷíḍe">
                <a:extLst>
                  <a:ext uri="{FF2B5EF4-FFF2-40B4-BE49-F238E27FC236}">
                    <a16:creationId xmlns:a16="http://schemas.microsoft.com/office/drawing/2014/main" id="{9ED8ED18-5A15-493C-B448-C1E497AD4B28}"/>
                  </a:ext>
                </a:extLst>
              </p:cNvPr>
              <p:cNvSpPr/>
              <p:nvPr/>
            </p:nvSpPr>
            <p:spPr bwMode="auto">
              <a:xfrm>
                <a:off x="6418263" y="4283075"/>
                <a:ext cx="150813" cy="273050"/>
              </a:xfrm>
              <a:custGeom>
                <a:avLst/>
                <a:gdLst>
                  <a:gd name="T0" fmla="*/ 24 w 48"/>
                  <a:gd name="T1" fmla="*/ 26 h 86"/>
                  <a:gd name="T2" fmla="*/ 24 w 48"/>
                  <a:gd name="T3" fmla="*/ 65 h 86"/>
                  <a:gd name="T4" fmla="*/ 26 w 48"/>
                  <a:gd name="T5" fmla="*/ 75 h 86"/>
                  <a:gd name="T6" fmla="*/ 34 w 48"/>
                  <a:gd name="T7" fmla="*/ 78 h 86"/>
                  <a:gd name="T8" fmla="*/ 47 w 48"/>
                  <a:gd name="T9" fmla="*/ 76 h 86"/>
                  <a:gd name="T10" fmla="*/ 48 w 48"/>
                  <a:gd name="T11" fmla="*/ 80 h 86"/>
                  <a:gd name="T12" fmla="*/ 26 w 48"/>
                  <a:gd name="T13" fmla="*/ 86 h 86"/>
                  <a:gd name="T14" fmla="*/ 14 w 48"/>
                  <a:gd name="T15" fmla="*/ 82 h 86"/>
                  <a:gd name="T16" fmla="*/ 10 w 48"/>
                  <a:gd name="T17" fmla="*/ 69 h 86"/>
                  <a:gd name="T18" fmla="*/ 11 w 48"/>
                  <a:gd name="T19" fmla="*/ 25 h 86"/>
                  <a:gd name="T20" fmla="*/ 1 w 48"/>
                  <a:gd name="T21" fmla="*/ 23 h 86"/>
                  <a:gd name="T22" fmla="*/ 0 w 48"/>
                  <a:gd name="T23" fmla="*/ 20 h 86"/>
                  <a:gd name="T24" fmla="*/ 11 w 48"/>
                  <a:gd name="T25" fmla="*/ 19 h 86"/>
                  <a:gd name="T26" fmla="*/ 16 w 48"/>
                  <a:gd name="T27" fmla="*/ 2 h 86"/>
                  <a:gd name="T28" fmla="*/ 24 w 48"/>
                  <a:gd name="T29" fmla="*/ 0 h 86"/>
                  <a:gd name="T30" fmla="*/ 25 w 48"/>
                  <a:gd name="T31" fmla="*/ 0 h 86"/>
                  <a:gd name="T32" fmla="*/ 24 w 48"/>
                  <a:gd name="T33" fmla="*/ 16 h 86"/>
                  <a:gd name="T34" fmla="*/ 24 w 48"/>
                  <a:gd name="T35" fmla="*/ 19 h 86"/>
                  <a:gd name="T36" fmla="*/ 46 w 48"/>
                  <a:gd name="T37" fmla="*/ 19 h 86"/>
                  <a:gd name="T38" fmla="*/ 46 w 48"/>
                  <a:gd name="T39" fmla="*/ 26 h 86"/>
                  <a:gd name="T40" fmla="*/ 24 w 48"/>
                  <a:gd name="T41" fmla="*/ 2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" h="86">
                    <a:moveTo>
                      <a:pt x="24" y="26"/>
                    </a:moveTo>
                    <a:cubicBezTo>
                      <a:pt x="24" y="42"/>
                      <a:pt x="24" y="55"/>
                      <a:pt x="24" y="65"/>
                    </a:cubicBezTo>
                    <a:cubicBezTo>
                      <a:pt x="24" y="70"/>
                      <a:pt x="25" y="73"/>
                      <a:pt x="26" y="75"/>
                    </a:cubicBezTo>
                    <a:cubicBezTo>
                      <a:pt x="28" y="77"/>
                      <a:pt x="30" y="78"/>
                      <a:pt x="34" y="78"/>
                    </a:cubicBezTo>
                    <a:cubicBezTo>
                      <a:pt x="38" y="78"/>
                      <a:pt x="42" y="77"/>
                      <a:pt x="47" y="76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39" y="84"/>
                      <a:pt x="32" y="86"/>
                      <a:pt x="26" y="86"/>
                    </a:cubicBezTo>
                    <a:cubicBezTo>
                      <a:pt x="20" y="86"/>
                      <a:pt x="17" y="84"/>
                      <a:pt x="14" y="82"/>
                    </a:cubicBezTo>
                    <a:cubicBezTo>
                      <a:pt x="11" y="79"/>
                      <a:pt x="10" y="75"/>
                      <a:pt x="10" y="69"/>
                    </a:cubicBezTo>
                    <a:cubicBezTo>
                      <a:pt x="10" y="60"/>
                      <a:pt x="10" y="45"/>
                      <a:pt x="11" y="25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9" y="1"/>
                      <a:pt x="22" y="1"/>
                      <a:pt x="2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4" y="6"/>
                      <a:pt x="24" y="12"/>
                      <a:pt x="24" y="16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26"/>
                      <a:pt x="46" y="26"/>
                      <a:pt x="46" y="26"/>
                    </a:cubicBezTo>
                    <a:lnTo>
                      <a:pt x="24" y="26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6" name="iŝlïḑe">
                <a:extLst>
                  <a:ext uri="{FF2B5EF4-FFF2-40B4-BE49-F238E27FC236}">
                    <a16:creationId xmlns:a16="http://schemas.microsoft.com/office/drawing/2014/main" id="{F44AC4AD-2286-4840-ADCD-DC7016C5165F}"/>
                  </a:ext>
                </a:extLst>
              </p:cNvPr>
              <p:cNvSpPr/>
              <p:nvPr/>
            </p:nvSpPr>
            <p:spPr bwMode="auto">
              <a:xfrm>
                <a:off x="6584950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2 w 74"/>
                  <a:gd name="T7" fmla="*/ 3 h 101"/>
                  <a:gd name="T8" fmla="*/ 23 w 74"/>
                  <a:gd name="T9" fmla="*/ 5 h 101"/>
                  <a:gd name="T10" fmla="*/ 30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5 w 74"/>
                  <a:gd name="T17" fmla="*/ 39 h 101"/>
                  <a:gd name="T18" fmla="*/ 51 w 74"/>
                  <a:gd name="T19" fmla="*/ 23 h 101"/>
                  <a:gd name="T20" fmla="*/ 58 w 74"/>
                  <a:gd name="T21" fmla="*/ 5 h 101"/>
                  <a:gd name="T22" fmla="*/ 50 w 74"/>
                  <a:gd name="T23" fmla="*/ 3 h 101"/>
                  <a:gd name="T24" fmla="*/ 49 w 74"/>
                  <a:gd name="T25" fmla="*/ 0 h 101"/>
                  <a:gd name="T26" fmla="*/ 62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8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5 w 74"/>
                  <a:gd name="T39" fmla="*/ 57 h 101"/>
                  <a:gd name="T40" fmla="*/ 39 w 74"/>
                  <a:gd name="T41" fmla="*/ 77 h 101"/>
                  <a:gd name="T42" fmla="*/ 35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9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7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2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30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5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8" y="5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2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3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5" y="57"/>
                    </a:cubicBezTo>
                    <a:cubicBezTo>
                      <a:pt x="42" y="63"/>
                      <a:pt x="40" y="70"/>
                      <a:pt x="39" y="77"/>
                    </a:cubicBezTo>
                    <a:cubicBezTo>
                      <a:pt x="37" y="83"/>
                      <a:pt x="36" y="89"/>
                      <a:pt x="35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1" y="100"/>
                      <a:pt x="28" y="101"/>
                      <a:pt x="23" y="101"/>
                    </a:cubicBezTo>
                    <a:cubicBezTo>
                      <a:pt x="18" y="101"/>
                      <a:pt x="13" y="101"/>
                      <a:pt x="9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8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7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7" name="î$ļíḓé">
                <a:extLst>
                  <a:ext uri="{FF2B5EF4-FFF2-40B4-BE49-F238E27FC236}">
                    <a16:creationId xmlns:a16="http://schemas.microsoft.com/office/drawing/2014/main" id="{8F0874A6-1B66-4A52-982E-BD220FFFD7A7}"/>
                  </a:ext>
                </a:extLst>
              </p:cNvPr>
              <p:cNvSpPr/>
              <p:nvPr/>
            </p:nvSpPr>
            <p:spPr bwMode="auto">
              <a:xfrm>
                <a:off x="6962775" y="4333875"/>
                <a:ext cx="214313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10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9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5 w 68"/>
                  <a:gd name="T23" fmla="*/ 64 h 70"/>
                  <a:gd name="T24" fmla="*/ 49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4 w 68"/>
                  <a:gd name="T31" fmla="*/ 6 h 70"/>
                  <a:gd name="T32" fmla="*/ 20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5" y="53"/>
                      <a:pt x="58" y="60"/>
                    </a:cubicBezTo>
                    <a:cubicBezTo>
                      <a:pt x="52" y="67"/>
                      <a:pt x="43" y="70"/>
                      <a:pt x="33" y="70"/>
                    </a:cubicBezTo>
                    <a:cubicBezTo>
                      <a:pt x="24" y="70"/>
                      <a:pt x="16" y="67"/>
                      <a:pt x="10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4" y="17"/>
                      <a:pt x="10" y="10"/>
                    </a:cubicBezTo>
                    <a:cubicBezTo>
                      <a:pt x="16" y="4"/>
                      <a:pt x="25" y="0"/>
                      <a:pt x="35" y="0"/>
                    </a:cubicBezTo>
                    <a:cubicBezTo>
                      <a:pt x="45" y="0"/>
                      <a:pt x="53" y="4"/>
                      <a:pt x="59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7" y="51"/>
                      <a:pt x="20" y="56"/>
                    </a:cubicBezTo>
                    <a:cubicBezTo>
                      <a:pt x="23" y="62"/>
                      <a:pt x="28" y="64"/>
                      <a:pt x="35" y="64"/>
                    </a:cubicBezTo>
                    <a:cubicBezTo>
                      <a:pt x="41" y="64"/>
                      <a:pt x="45" y="62"/>
                      <a:pt x="49" y="57"/>
                    </a:cubicBezTo>
                    <a:cubicBezTo>
                      <a:pt x="52" y="52"/>
                      <a:pt x="53" y="45"/>
                      <a:pt x="53" y="35"/>
                    </a:cubicBezTo>
                    <a:cubicBezTo>
                      <a:pt x="53" y="26"/>
                      <a:pt x="52" y="19"/>
                      <a:pt x="48" y="14"/>
                    </a:cubicBezTo>
                    <a:cubicBezTo>
                      <a:pt x="45" y="9"/>
                      <a:pt x="40" y="6"/>
                      <a:pt x="34" y="6"/>
                    </a:cubicBezTo>
                    <a:cubicBezTo>
                      <a:pt x="28" y="6"/>
                      <a:pt x="23" y="8"/>
                      <a:pt x="20" y="13"/>
                    </a:cubicBezTo>
                    <a:cubicBezTo>
                      <a:pt x="17" y="18"/>
                      <a:pt x="15" y="25"/>
                      <a:pt x="15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8" name="íş1îďè">
                <a:extLst>
                  <a:ext uri="{FF2B5EF4-FFF2-40B4-BE49-F238E27FC236}">
                    <a16:creationId xmlns:a16="http://schemas.microsoft.com/office/drawing/2014/main" id="{AAAF9637-5BA1-442B-B467-8C8A333590A1}"/>
                  </a:ext>
                </a:extLst>
              </p:cNvPr>
              <p:cNvSpPr/>
              <p:nvPr/>
            </p:nvSpPr>
            <p:spPr bwMode="auto">
              <a:xfrm>
                <a:off x="7224713" y="4210050"/>
                <a:ext cx="180975" cy="339725"/>
              </a:xfrm>
              <a:custGeom>
                <a:avLst/>
                <a:gdLst>
                  <a:gd name="T0" fmla="*/ 24 w 57"/>
                  <a:gd name="T1" fmla="*/ 49 h 107"/>
                  <a:gd name="T2" fmla="*/ 24 w 57"/>
                  <a:gd name="T3" fmla="*/ 87 h 107"/>
                  <a:gd name="T4" fmla="*/ 24 w 57"/>
                  <a:gd name="T5" fmla="*/ 99 h 107"/>
                  <a:gd name="T6" fmla="*/ 26 w 57"/>
                  <a:gd name="T7" fmla="*/ 102 h 107"/>
                  <a:gd name="T8" fmla="*/ 35 w 57"/>
                  <a:gd name="T9" fmla="*/ 104 h 107"/>
                  <a:gd name="T10" fmla="*/ 35 w 57"/>
                  <a:gd name="T11" fmla="*/ 107 h 107"/>
                  <a:gd name="T12" fmla="*/ 17 w 57"/>
                  <a:gd name="T13" fmla="*/ 107 h 107"/>
                  <a:gd name="T14" fmla="*/ 1 w 57"/>
                  <a:gd name="T15" fmla="*/ 107 h 107"/>
                  <a:gd name="T16" fmla="*/ 0 w 57"/>
                  <a:gd name="T17" fmla="*/ 104 h 107"/>
                  <a:gd name="T18" fmla="*/ 8 w 57"/>
                  <a:gd name="T19" fmla="*/ 102 h 107"/>
                  <a:gd name="T20" fmla="*/ 11 w 57"/>
                  <a:gd name="T21" fmla="*/ 100 h 107"/>
                  <a:gd name="T22" fmla="*/ 11 w 57"/>
                  <a:gd name="T23" fmla="*/ 90 h 107"/>
                  <a:gd name="T24" fmla="*/ 11 w 57"/>
                  <a:gd name="T25" fmla="*/ 49 h 107"/>
                  <a:gd name="T26" fmla="*/ 1 w 57"/>
                  <a:gd name="T27" fmla="*/ 46 h 107"/>
                  <a:gd name="T28" fmla="*/ 0 w 57"/>
                  <a:gd name="T29" fmla="*/ 43 h 107"/>
                  <a:gd name="T30" fmla="*/ 11 w 57"/>
                  <a:gd name="T31" fmla="*/ 42 h 107"/>
                  <a:gd name="T32" fmla="*/ 11 w 57"/>
                  <a:gd name="T33" fmla="*/ 42 h 107"/>
                  <a:gd name="T34" fmla="*/ 19 w 57"/>
                  <a:gd name="T35" fmla="*/ 11 h 107"/>
                  <a:gd name="T36" fmla="*/ 43 w 57"/>
                  <a:gd name="T37" fmla="*/ 0 h 107"/>
                  <a:gd name="T38" fmla="*/ 57 w 57"/>
                  <a:gd name="T39" fmla="*/ 2 h 107"/>
                  <a:gd name="T40" fmla="*/ 53 w 57"/>
                  <a:gd name="T41" fmla="*/ 20 h 107"/>
                  <a:gd name="T42" fmla="*/ 50 w 57"/>
                  <a:gd name="T43" fmla="*/ 20 h 107"/>
                  <a:gd name="T44" fmla="*/ 45 w 57"/>
                  <a:gd name="T45" fmla="*/ 6 h 107"/>
                  <a:gd name="T46" fmla="*/ 41 w 57"/>
                  <a:gd name="T47" fmla="*/ 6 h 107"/>
                  <a:gd name="T48" fmla="*/ 28 w 57"/>
                  <a:gd name="T49" fmla="*/ 13 h 107"/>
                  <a:gd name="T50" fmla="*/ 24 w 57"/>
                  <a:gd name="T51" fmla="*/ 40 h 107"/>
                  <a:gd name="T52" fmla="*/ 24 w 57"/>
                  <a:gd name="T53" fmla="*/ 42 h 107"/>
                  <a:gd name="T54" fmla="*/ 42 w 57"/>
                  <a:gd name="T55" fmla="*/ 42 h 107"/>
                  <a:gd name="T56" fmla="*/ 42 w 57"/>
                  <a:gd name="T57" fmla="*/ 49 h 107"/>
                  <a:gd name="T58" fmla="*/ 24 w 57"/>
                  <a:gd name="T59" fmla="*/ 4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7" h="107">
                    <a:moveTo>
                      <a:pt x="24" y="49"/>
                    </a:moveTo>
                    <a:cubicBezTo>
                      <a:pt x="24" y="87"/>
                      <a:pt x="24" y="87"/>
                      <a:pt x="24" y="87"/>
                    </a:cubicBezTo>
                    <a:cubicBezTo>
                      <a:pt x="24" y="92"/>
                      <a:pt x="24" y="96"/>
                      <a:pt x="24" y="99"/>
                    </a:cubicBezTo>
                    <a:cubicBezTo>
                      <a:pt x="24" y="100"/>
                      <a:pt x="25" y="101"/>
                      <a:pt x="26" y="102"/>
                    </a:cubicBezTo>
                    <a:cubicBezTo>
                      <a:pt x="35" y="104"/>
                      <a:pt x="35" y="104"/>
                      <a:pt x="35" y="104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1" y="100"/>
                    </a:cubicBezTo>
                    <a:cubicBezTo>
                      <a:pt x="11" y="97"/>
                      <a:pt x="11" y="94"/>
                      <a:pt x="11" y="90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29"/>
                      <a:pt x="14" y="18"/>
                      <a:pt x="19" y="11"/>
                    </a:cubicBezTo>
                    <a:cubicBezTo>
                      <a:pt x="25" y="4"/>
                      <a:pt x="33" y="0"/>
                      <a:pt x="43" y="0"/>
                    </a:cubicBezTo>
                    <a:cubicBezTo>
                      <a:pt x="48" y="0"/>
                      <a:pt x="52" y="0"/>
                      <a:pt x="57" y="2"/>
                    </a:cubicBezTo>
                    <a:cubicBezTo>
                      <a:pt x="55" y="7"/>
                      <a:pt x="54" y="13"/>
                      <a:pt x="53" y="20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6"/>
                      <a:pt x="43" y="6"/>
                      <a:pt x="41" y="6"/>
                    </a:cubicBezTo>
                    <a:cubicBezTo>
                      <a:pt x="35" y="6"/>
                      <a:pt x="31" y="8"/>
                      <a:pt x="28" y="13"/>
                    </a:cubicBezTo>
                    <a:cubicBezTo>
                      <a:pt x="25" y="18"/>
                      <a:pt x="24" y="27"/>
                      <a:pt x="24" y="40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9"/>
                      <a:pt x="42" y="49"/>
                      <a:pt x="42" y="49"/>
                    </a:cubicBezTo>
                    <a:lnTo>
                      <a:pt x="24" y="49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29" name="iS1iḍê">
                <a:extLst>
                  <a:ext uri="{FF2B5EF4-FFF2-40B4-BE49-F238E27FC236}">
                    <a16:creationId xmlns:a16="http://schemas.microsoft.com/office/drawing/2014/main" id="{A68EBC60-DF9F-40AF-8C4E-6331E4A47310}"/>
                  </a:ext>
                </a:extLst>
              </p:cNvPr>
              <p:cNvSpPr/>
              <p:nvPr/>
            </p:nvSpPr>
            <p:spPr bwMode="auto">
              <a:xfrm>
                <a:off x="7542213" y="4229100"/>
                <a:ext cx="206375" cy="327025"/>
              </a:xfrm>
              <a:custGeom>
                <a:avLst/>
                <a:gdLst>
                  <a:gd name="T0" fmla="*/ 50 w 65"/>
                  <a:gd name="T1" fmla="*/ 8 h 103"/>
                  <a:gd name="T2" fmla="*/ 36 w 65"/>
                  <a:gd name="T3" fmla="*/ 5 h 103"/>
                  <a:gd name="T4" fmla="*/ 21 w 65"/>
                  <a:gd name="T5" fmla="*/ 10 h 103"/>
                  <a:gd name="T6" fmla="*/ 15 w 65"/>
                  <a:gd name="T7" fmla="*/ 23 h 103"/>
                  <a:gd name="T8" fmla="*/ 17 w 65"/>
                  <a:gd name="T9" fmla="*/ 31 h 103"/>
                  <a:gd name="T10" fmla="*/ 22 w 65"/>
                  <a:gd name="T11" fmla="*/ 37 h 103"/>
                  <a:gd name="T12" fmla="*/ 30 w 65"/>
                  <a:gd name="T13" fmla="*/ 42 h 103"/>
                  <a:gd name="T14" fmla="*/ 39 w 65"/>
                  <a:gd name="T15" fmla="*/ 46 h 103"/>
                  <a:gd name="T16" fmla="*/ 48 w 65"/>
                  <a:gd name="T17" fmla="*/ 50 h 103"/>
                  <a:gd name="T18" fmla="*/ 57 w 65"/>
                  <a:gd name="T19" fmla="*/ 56 h 103"/>
                  <a:gd name="T20" fmla="*/ 62 w 65"/>
                  <a:gd name="T21" fmla="*/ 63 h 103"/>
                  <a:gd name="T22" fmla="*/ 65 w 65"/>
                  <a:gd name="T23" fmla="*/ 74 h 103"/>
                  <a:gd name="T24" fmla="*/ 54 w 65"/>
                  <a:gd name="T25" fmla="*/ 95 h 103"/>
                  <a:gd name="T26" fmla="*/ 25 w 65"/>
                  <a:gd name="T27" fmla="*/ 103 h 103"/>
                  <a:gd name="T28" fmla="*/ 0 w 65"/>
                  <a:gd name="T29" fmla="*/ 99 h 103"/>
                  <a:gd name="T30" fmla="*/ 0 w 65"/>
                  <a:gd name="T31" fmla="*/ 99 h 103"/>
                  <a:gd name="T32" fmla="*/ 3 w 65"/>
                  <a:gd name="T33" fmla="*/ 74 h 103"/>
                  <a:gd name="T34" fmla="*/ 6 w 65"/>
                  <a:gd name="T35" fmla="*/ 74 h 103"/>
                  <a:gd name="T36" fmla="*/ 11 w 65"/>
                  <a:gd name="T37" fmla="*/ 94 h 103"/>
                  <a:gd name="T38" fmla="*/ 27 w 65"/>
                  <a:gd name="T39" fmla="*/ 97 h 103"/>
                  <a:gd name="T40" fmla="*/ 43 w 65"/>
                  <a:gd name="T41" fmla="*/ 92 h 103"/>
                  <a:gd name="T42" fmla="*/ 49 w 65"/>
                  <a:gd name="T43" fmla="*/ 79 h 103"/>
                  <a:gd name="T44" fmla="*/ 47 w 65"/>
                  <a:gd name="T45" fmla="*/ 71 h 103"/>
                  <a:gd name="T46" fmla="*/ 42 w 65"/>
                  <a:gd name="T47" fmla="*/ 65 h 103"/>
                  <a:gd name="T48" fmla="*/ 35 w 65"/>
                  <a:gd name="T49" fmla="*/ 61 h 103"/>
                  <a:gd name="T50" fmla="*/ 26 w 65"/>
                  <a:gd name="T51" fmla="*/ 56 h 103"/>
                  <a:gd name="T52" fmla="*/ 17 w 65"/>
                  <a:gd name="T53" fmla="*/ 52 h 103"/>
                  <a:gd name="T54" fmla="*/ 8 w 65"/>
                  <a:gd name="T55" fmla="*/ 46 h 103"/>
                  <a:gd name="T56" fmla="*/ 2 w 65"/>
                  <a:gd name="T57" fmla="*/ 38 h 103"/>
                  <a:gd name="T58" fmla="*/ 0 w 65"/>
                  <a:gd name="T59" fmla="*/ 27 h 103"/>
                  <a:gd name="T60" fmla="*/ 10 w 65"/>
                  <a:gd name="T61" fmla="*/ 7 h 103"/>
                  <a:gd name="T62" fmla="*/ 37 w 65"/>
                  <a:gd name="T63" fmla="*/ 0 h 103"/>
                  <a:gd name="T64" fmla="*/ 61 w 65"/>
                  <a:gd name="T65" fmla="*/ 2 h 103"/>
                  <a:gd name="T66" fmla="*/ 61 w 65"/>
                  <a:gd name="T67" fmla="*/ 3 h 103"/>
                  <a:gd name="T68" fmla="*/ 57 w 65"/>
                  <a:gd name="T69" fmla="*/ 25 h 103"/>
                  <a:gd name="T70" fmla="*/ 54 w 65"/>
                  <a:gd name="T71" fmla="*/ 26 h 103"/>
                  <a:gd name="T72" fmla="*/ 50 w 65"/>
                  <a:gd name="T73" fmla="*/ 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5" h="103">
                    <a:moveTo>
                      <a:pt x="50" y="8"/>
                    </a:moveTo>
                    <a:cubicBezTo>
                      <a:pt x="45" y="6"/>
                      <a:pt x="40" y="5"/>
                      <a:pt x="36" y="5"/>
                    </a:cubicBezTo>
                    <a:cubicBezTo>
                      <a:pt x="30" y="5"/>
                      <a:pt x="25" y="7"/>
                      <a:pt x="21" y="10"/>
                    </a:cubicBezTo>
                    <a:cubicBezTo>
                      <a:pt x="17" y="13"/>
                      <a:pt x="15" y="17"/>
                      <a:pt x="15" y="23"/>
                    </a:cubicBezTo>
                    <a:cubicBezTo>
                      <a:pt x="15" y="26"/>
                      <a:pt x="16" y="28"/>
                      <a:pt x="17" y="31"/>
                    </a:cubicBezTo>
                    <a:cubicBezTo>
                      <a:pt x="19" y="33"/>
                      <a:pt x="20" y="35"/>
                      <a:pt x="22" y="37"/>
                    </a:cubicBezTo>
                    <a:cubicBezTo>
                      <a:pt x="25" y="39"/>
                      <a:pt x="27" y="40"/>
                      <a:pt x="30" y="42"/>
                    </a:cubicBezTo>
                    <a:cubicBezTo>
                      <a:pt x="33" y="43"/>
                      <a:pt x="36" y="44"/>
                      <a:pt x="39" y="46"/>
                    </a:cubicBezTo>
                    <a:cubicBezTo>
                      <a:pt x="42" y="47"/>
                      <a:pt x="45" y="49"/>
                      <a:pt x="48" y="50"/>
                    </a:cubicBezTo>
                    <a:cubicBezTo>
                      <a:pt x="51" y="52"/>
                      <a:pt x="54" y="54"/>
                      <a:pt x="57" y="56"/>
                    </a:cubicBezTo>
                    <a:cubicBezTo>
                      <a:pt x="59" y="58"/>
                      <a:pt x="61" y="60"/>
                      <a:pt x="62" y="63"/>
                    </a:cubicBezTo>
                    <a:cubicBezTo>
                      <a:pt x="64" y="66"/>
                      <a:pt x="65" y="70"/>
                      <a:pt x="65" y="74"/>
                    </a:cubicBezTo>
                    <a:cubicBezTo>
                      <a:pt x="65" y="83"/>
                      <a:pt x="61" y="90"/>
                      <a:pt x="54" y="95"/>
                    </a:cubicBezTo>
                    <a:cubicBezTo>
                      <a:pt x="46" y="100"/>
                      <a:pt x="37" y="103"/>
                      <a:pt x="25" y="103"/>
                    </a:cubicBezTo>
                    <a:cubicBezTo>
                      <a:pt x="18" y="103"/>
                      <a:pt x="9" y="102"/>
                      <a:pt x="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6" y="96"/>
                      <a:pt x="21" y="97"/>
                      <a:pt x="27" y="97"/>
                    </a:cubicBezTo>
                    <a:cubicBezTo>
                      <a:pt x="34" y="97"/>
                      <a:pt x="39" y="95"/>
                      <a:pt x="43" y="92"/>
                    </a:cubicBezTo>
                    <a:cubicBezTo>
                      <a:pt x="47" y="89"/>
                      <a:pt x="49" y="85"/>
                      <a:pt x="49" y="79"/>
                    </a:cubicBezTo>
                    <a:cubicBezTo>
                      <a:pt x="49" y="76"/>
                      <a:pt x="49" y="73"/>
                      <a:pt x="47" y="71"/>
                    </a:cubicBezTo>
                    <a:cubicBezTo>
                      <a:pt x="46" y="69"/>
                      <a:pt x="44" y="67"/>
                      <a:pt x="42" y="65"/>
                    </a:cubicBezTo>
                    <a:cubicBezTo>
                      <a:pt x="40" y="63"/>
                      <a:pt x="37" y="62"/>
                      <a:pt x="35" y="61"/>
                    </a:cubicBezTo>
                    <a:cubicBezTo>
                      <a:pt x="32" y="59"/>
                      <a:pt x="29" y="58"/>
                      <a:pt x="26" y="56"/>
                    </a:cubicBezTo>
                    <a:cubicBezTo>
                      <a:pt x="23" y="55"/>
                      <a:pt x="20" y="54"/>
                      <a:pt x="17" y="52"/>
                    </a:cubicBezTo>
                    <a:cubicBezTo>
                      <a:pt x="13" y="50"/>
                      <a:pt x="11" y="48"/>
                      <a:pt x="8" y="46"/>
                    </a:cubicBezTo>
                    <a:cubicBezTo>
                      <a:pt x="6" y="44"/>
                      <a:pt x="3" y="41"/>
                      <a:pt x="2" y="38"/>
                    </a:cubicBezTo>
                    <a:cubicBezTo>
                      <a:pt x="0" y="35"/>
                      <a:pt x="0" y="31"/>
                      <a:pt x="0" y="27"/>
                    </a:cubicBezTo>
                    <a:cubicBezTo>
                      <a:pt x="0" y="18"/>
                      <a:pt x="3" y="12"/>
                      <a:pt x="10" y="7"/>
                    </a:cubicBezTo>
                    <a:cubicBezTo>
                      <a:pt x="18" y="2"/>
                      <a:pt x="27" y="0"/>
                      <a:pt x="37" y="0"/>
                    </a:cubicBezTo>
                    <a:cubicBezTo>
                      <a:pt x="45" y="0"/>
                      <a:pt x="52" y="1"/>
                      <a:pt x="61" y="2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0" y="8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0" name="íṣľíḓé">
                <a:extLst>
                  <a:ext uri="{FF2B5EF4-FFF2-40B4-BE49-F238E27FC236}">
                    <a16:creationId xmlns:a16="http://schemas.microsoft.com/office/drawing/2014/main" id="{496D9AB2-6C36-402E-BE94-21E4CC66BD8B}"/>
                  </a:ext>
                </a:extLst>
              </p:cNvPr>
              <p:cNvSpPr/>
              <p:nvPr/>
            </p:nvSpPr>
            <p:spPr bwMode="auto">
              <a:xfrm>
                <a:off x="7793038" y="4333875"/>
                <a:ext cx="179388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3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2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0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2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1" name="î$ḷïḑè">
                <a:extLst>
                  <a:ext uri="{FF2B5EF4-FFF2-40B4-BE49-F238E27FC236}">
                    <a16:creationId xmlns:a16="http://schemas.microsoft.com/office/drawing/2014/main" id="{44E661DB-3234-4822-B8A1-A4A8C68F8632}"/>
                  </a:ext>
                </a:extLst>
              </p:cNvPr>
              <p:cNvSpPr/>
              <p:nvPr/>
            </p:nvSpPr>
            <p:spPr bwMode="auto">
              <a:xfrm>
                <a:off x="8016875" y="4229100"/>
                <a:ext cx="107950" cy="320675"/>
              </a:xfrm>
              <a:custGeom>
                <a:avLst/>
                <a:gdLst>
                  <a:gd name="T0" fmla="*/ 0 w 34"/>
                  <a:gd name="T1" fmla="*/ 38 h 101"/>
                  <a:gd name="T2" fmla="*/ 23 w 34"/>
                  <a:gd name="T3" fmla="*/ 33 h 101"/>
                  <a:gd name="T4" fmla="*/ 24 w 34"/>
                  <a:gd name="T5" fmla="*/ 34 h 101"/>
                  <a:gd name="T6" fmla="*/ 24 w 34"/>
                  <a:gd name="T7" fmla="*/ 54 h 101"/>
                  <a:gd name="T8" fmla="*/ 24 w 34"/>
                  <a:gd name="T9" fmla="*/ 82 h 101"/>
                  <a:gd name="T10" fmla="*/ 24 w 34"/>
                  <a:gd name="T11" fmla="*/ 93 h 101"/>
                  <a:gd name="T12" fmla="*/ 26 w 34"/>
                  <a:gd name="T13" fmla="*/ 96 h 101"/>
                  <a:gd name="T14" fmla="*/ 34 w 34"/>
                  <a:gd name="T15" fmla="*/ 98 h 101"/>
                  <a:gd name="T16" fmla="*/ 34 w 34"/>
                  <a:gd name="T17" fmla="*/ 101 h 101"/>
                  <a:gd name="T18" fmla="*/ 17 w 34"/>
                  <a:gd name="T19" fmla="*/ 101 h 101"/>
                  <a:gd name="T20" fmla="*/ 1 w 34"/>
                  <a:gd name="T21" fmla="*/ 101 h 101"/>
                  <a:gd name="T22" fmla="*/ 0 w 34"/>
                  <a:gd name="T23" fmla="*/ 98 h 101"/>
                  <a:gd name="T24" fmla="*/ 9 w 34"/>
                  <a:gd name="T25" fmla="*/ 96 h 101"/>
                  <a:gd name="T26" fmla="*/ 10 w 34"/>
                  <a:gd name="T27" fmla="*/ 94 h 101"/>
                  <a:gd name="T28" fmla="*/ 10 w 34"/>
                  <a:gd name="T29" fmla="*/ 84 h 101"/>
                  <a:gd name="T30" fmla="*/ 10 w 34"/>
                  <a:gd name="T31" fmla="*/ 61 h 101"/>
                  <a:gd name="T32" fmla="*/ 10 w 34"/>
                  <a:gd name="T33" fmla="*/ 43 h 101"/>
                  <a:gd name="T34" fmla="*/ 1 w 34"/>
                  <a:gd name="T35" fmla="*/ 41 h 101"/>
                  <a:gd name="T36" fmla="*/ 0 w 34"/>
                  <a:gd name="T37" fmla="*/ 38 h 101"/>
                  <a:gd name="T38" fmla="*/ 24 w 34"/>
                  <a:gd name="T39" fmla="*/ 8 h 101"/>
                  <a:gd name="T40" fmla="*/ 22 w 34"/>
                  <a:gd name="T41" fmla="*/ 14 h 101"/>
                  <a:gd name="T42" fmla="*/ 16 w 34"/>
                  <a:gd name="T43" fmla="*/ 17 h 101"/>
                  <a:gd name="T44" fmla="*/ 10 w 34"/>
                  <a:gd name="T45" fmla="*/ 15 h 101"/>
                  <a:gd name="T46" fmla="*/ 8 w 34"/>
                  <a:gd name="T47" fmla="*/ 9 h 101"/>
                  <a:gd name="T48" fmla="*/ 10 w 34"/>
                  <a:gd name="T49" fmla="*/ 3 h 101"/>
                  <a:gd name="T50" fmla="*/ 16 w 34"/>
                  <a:gd name="T51" fmla="*/ 0 h 101"/>
                  <a:gd name="T52" fmla="*/ 22 w 34"/>
                  <a:gd name="T53" fmla="*/ 3 h 101"/>
                  <a:gd name="T54" fmla="*/ 24 w 34"/>
                  <a:gd name="T55" fmla="*/ 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" h="101">
                    <a:moveTo>
                      <a:pt x="0" y="38"/>
                    </a:moveTo>
                    <a:cubicBezTo>
                      <a:pt x="9" y="37"/>
                      <a:pt x="16" y="35"/>
                      <a:pt x="23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40"/>
                      <a:pt x="24" y="47"/>
                      <a:pt x="24" y="54"/>
                    </a:cubicBezTo>
                    <a:cubicBezTo>
                      <a:pt x="24" y="82"/>
                      <a:pt x="24" y="82"/>
                      <a:pt x="24" y="82"/>
                    </a:cubicBezTo>
                    <a:cubicBezTo>
                      <a:pt x="24" y="87"/>
                      <a:pt x="24" y="91"/>
                      <a:pt x="24" y="93"/>
                    </a:cubicBezTo>
                    <a:cubicBezTo>
                      <a:pt x="24" y="95"/>
                      <a:pt x="24" y="95"/>
                      <a:pt x="26" y="96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27" y="101"/>
                      <a:pt x="22" y="101"/>
                      <a:pt x="17" y="101"/>
                    </a:cubicBezTo>
                    <a:cubicBezTo>
                      <a:pt x="12" y="101"/>
                      <a:pt x="7" y="101"/>
                      <a:pt x="1" y="10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10" y="95"/>
                      <a:pt x="10" y="95"/>
                      <a:pt x="10" y="94"/>
                    </a:cubicBezTo>
                    <a:cubicBezTo>
                      <a:pt x="10" y="92"/>
                      <a:pt x="10" y="89"/>
                      <a:pt x="10" y="84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0" y="54"/>
                      <a:pt x="10" y="49"/>
                      <a:pt x="10" y="43"/>
                    </a:cubicBezTo>
                    <a:cubicBezTo>
                      <a:pt x="1" y="41"/>
                      <a:pt x="1" y="41"/>
                      <a:pt x="1" y="41"/>
                    </a:cubicBezTo>
                    <a:lnTo>
                      <a:pt x="0" y="38"/>
                    </a:lnTo>
                    <a:close/>
                    <a:moveTo>
                      <a:pt x="24" y="8"/>
                    </a:moveTo>
                    <a:cubicBezTo>
                      <a:pt x="24" y="11"/>
                      <a:pt x="24" y="13"/>
                      <a:pt x="22" y="14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4" y="17"/>
                      <a:pt x="12" y="16"/>
                      <a:pt x="10" y="15"/>
                    </a:cubicBezTo>
                    <a:cubicBezTo>
                      <a:pt x="9" y="13"/>
                      <a:pt x="8" y="11"/>
                      <a:pt x="8" y="9"/>
                    </a:cubicBezTo>
                    <a:cubicBezTo>
                      <a:pt x="8" y="6"/>
                      <a:pt x="9" y="4"/>
                      <a:pt x="10" y="3"/>
                    </a:cubicBezTo>
                    <a:cubicBezTo>
                      <a:pt x="12" y="1"/>
                      <a:pt x="14" y="0"/>
                      <a:pt x="16" y="0"/>
                    </a:cubicBezTo>
                    <a:cubicBezTo>
                      <a:pt x="19" y="0"/>
                      <a:pt x="21" y="1"/>
                      <a:pt x="22" y="3"/>
                    </a:cubicBezTo>
                    <a:cubicBezTo>
                      <a:pt x="24" y="4"/>
                      <a:pt x="24" y="6"/>
                      <a:pt x="24" y="8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2" name="iSľíḍè">
                <a:extLst>
                  <a:ext uri="{FF2B5EF4-FFF2-40B4-BE49-F238E27FC236}">
                    <a16:creationId xmlns:a16="http://schemas.microsoft.com/office/drawing/2014/main" id="{34B81879-8C99-4D98-A793-BF0D93FC8BB5}"/>
                  </a:ext>
                </a:extLst>
              </p:cNvPr>
              <p:cNvSpPr/>
              <p:nvPr/>
            </p:nvSpPr>
            <p:spPr bwMode="auto">
              <a:xfrm>
                <a:off x="8172450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7 w 59"/>
                  <a:gd name="T3" fmla="*/ 68 h 70"/>
                  <a:gd name="T4" fmla="*/ 35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2 w 59"/>
                  <a:gd name="T23" fmla="*/ 55 h 70"/>
                  <a:gd name="T24" fmla="*/ 44 w 59"/>
                  <a:gd name="T25" fmla="*/ 61 h 70"/>
                  <a:gd name="T26" fmla="*/ 59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2 w 59"/>
                  <a:gd name="T35" fmla="*/ 10 h 70"/>
                  <a:gd name="T36" fmla="*/ 32 w 59"/>
                  <a:gd name="T37" fmla="*/ 6 h 70"/>
                  <a:gd name="T38" fmla="*/ 20 w 59"/>
                  <a:gd name="T39" fmla="*/ 12 h 70"/>
                  <a:gd name="T40" fmla="*/ 15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5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7" y="50"/>
                      <a:pt x="22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9" y="61"/>
                      <a:pt x="53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6" y="6"/>
                      <a:pt x="32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3" name="ïŝļíḑè">
                <a:extLst>
                  <a:ext uri="{FF2B5EF4-FFF2-40B4-BE49-F238E27FC236}">
                    <a16:creationId xmlns:a16="http://schemas.microsoft.com/office/drawing/2014/main" id="{790D87A0-26AC-4DDA-BB9C-C011D4D5EE89}"/>
                  </a:ext>
                </a:extLst>
              </p:cNvPr>
              <p:cNvSpPr/>
              <p:nvPr/>
            </p:nvSpPr>
            <p:spPr bwMode="auto">
              <a:xfrm>
                <a:off x="8407400" y="4333875"/>
                <a:ext cx="246063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5 w 78"/>
                  <a:gd name="T33" fmla="*/ 61 h 68"/>
                  <a:gd name="T34" fmla="*/ 55 w 78"/>
                  <a:gd name="T35" fmla="*/ 57 h 68"/>
                  <a:gd name="T36" fmla="*/ 55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3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2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5" y="61"/>
                    </a:cubicBezTo>
                    <a:cubicBezTo>
                      <a:pt x="55" y="60"/>
                      <a:pt x="55" y="59"/>
                      <a:pt x="55" y="57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5" y="20"/>
                      <a:pt x="53" y="16"/>
                      <a:pt x="50" y="13"/>
                    </a:cubicBezTo>
                    <a:cubicBezTo>
                      <a:pt x="48" y="10"/>
                      <a:pt x="44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7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4" name="işľídè">
                <a:extLst>
                  <a:ext uri="{FF2B5EF4-FFF2-40B4-BE49-F238E27FC236}">
                    <a16:creationId xmlns:a16="http://schemas.microsoft.com/office/drawing/2014/main" id="{65187E3A-905C-465B-9E8E-698BFFBF9E63}"/>
                  </a:ext>
                </a:extLst>
              </p:cNvPr>
              <p:cNvSpPr/>
              <p:nvPr/>
            </p:nvSpPr>
            <p:spPr bwMode="auto">
              <a:xfrm>
                <a:off x="8697913" y="4333875"/>
                <a:ext cx="180975" cy="222250"/>
              </a:xfrm>
              <a:custGeom>
                <a:avLst/>
                <a:gdLst>
                  <a:gd name="T0" fmla="*/ 57 w 57"/>
                  <a:gd name="T1" fmla="*/ 63 h 70"/>
                  <a:gd name="T2" fmla="*/ 46 w 57"/>
                  <a:gd name="T3" fmla="*/ 68 h 70"/>
                  <a:gd name="T4" fmla="*/ 34 w 57"/>
                  <a:gd name="T5" fmla="*/ 70 h 70"/>
                  <a:gd name="T6" fmla="*/ 9 w 57"/>
                  <a:gd name="T7" fmla="*/ 61 h 70"/>
                  <a:gd name="T8" fmla="*/ 0 w 57"/>
                  <a:gd name="T9" fmla="*/ 37 h 70"/>
                  <a:gd name="T10" fmla="*/ 10 w 57"/>
                  <a:gd name="T11" fmla="*/ 11 h 70"/>
                  <a:gd name="T12" fmla="*/ 37 w 57"/>
                  <a:gd name="T13" fmla="*/ 0 h 70"/>
                  <a:gd name="T14" fmla="*/ 57 w 57"/>
                  <a:gd name="T15" fmla="*/ 5 h 70"/>
                  <a:gd name="T16" fmla="*/ 53 w 57"/>
                  <a:gd name="T17" fmla="*/ 24 h 70"/>
                  <a:gd name="T18" fmla="*/ 50 w 57"/>
                  <a:gd name="T19" fmla="*/ 25 h 70"/>
                  <a:gd name="T20" fmla="*/ 44 w 57"/>
                  <a:gd name="T21" fmla="*/ 8 h 70"/>
                  <a:gd name="T22" fmla="*/ 37 w 57"/>
                  <a:gd name="T23" fmla="*/ 6 h 70"/>
                  <a:gd name="T24" fmla="*/ 20 w 57"/>
                  <a:gd name="T25" fmla="*/ 14 h 70"/>
                  <a:gd name="T26" fmla="*/ 14 w 57"/>
                  <a:gd name="T27" fmla="*/ 33 h 70"/>
                  <a:gd name="T28" fmla="*/ 21 w 57"/>
                  <a:gd name="T29" fmla="*/ 54 h 70"/>
                  <a:gd name="T30" fmla="*/ 43 w 57"/>
                  <a:gd name="T31" fmla="*/ 61 h 70"/>
                  <a:gd name="T32" fmla="*/ 57 w 57"/>
                  <a:gd name="T33" fmla="*/ 60 h 70"/>
                  <a:gd name="T34" fmla="*/ 57 w 57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0">
                    <a:moveTo>
                      <a:pt x="57" y="63"/>
                    </a:moveTo>
                    <a:cubicBezTo>
                      <a:pt x="54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5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4" y="9"/>
                      <a:pt x="20" y="14"/>
                    </a:cubicBezTo>
                    <a:cubicBezTo>
                      <a:pt x="16" y="19"/>
                      <a:pt x="14" y="25"/>
                      <a:pt x="14" y="33"/>
                    </a:cubicBezTo>
                    <a:cubicBezTo>
                      <a:pt x="14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7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5" name="işľíḑe">
                <a:extLst>
                  <a:ext uri="{FF2B5EF4-FFF2-40B4-BE49-F238E27FC236}">
                    <a16:creationId xmlns:a16="http://schemas.microsoft.com/office/drawing/2014/main" id="{E8577A61-749D-49AB-8C27-0B4713C4C892}"/>
                  </a:ext>
                </a:extLst>
              </p:cNvPr>
              <p:cNvSpPr/>
              <p:nvPr/>
            </p:nvSpPr>
            <p:spPr bwMode="auto">
              <a:xfrm>
                <a:off x="8920163" y="4333875"/>
                <a:ext cx="190500" cy="222250"/>
              </a:xfrm>
              <a:custGeom>
                <a:avLst/>
                <a:gdLst>
                  <a:gd name="T0" fmla="*/ 59 w 60"/>
                  <a:gd name="T1" fmla="*/ 63 h 70"/>
                  <a:gd name="T2" fmla="*/ 47 w 60"/>
                  <a:gd name="T3" fmla="*/ 68 h 70"/>
                  <a:gd name="T4" fmla="*/ 35 w 60"/>
                  <a:gd name="T5" fmla="*/ 70 h 70"/>
                  <a:gd name="T6" fmla="*/ 10 w 60"/>
                  <a:gd name="T7" fmla="*/ 61 h 70"/>
                  <a:gd name="T8" fmla="*/ 0 w 60"/>
                  <a:gd name="T9" fmla="*/ 36 h 70"/>
                  <a:gd name="T10" fmla="*/ 9 w 60"/>
                  <a:gd name="T11" fmla="*/ 10 h 70"/>
                  <a:gd name="T12" fmla="*/ 33 w 60"/>
                  <a:gd name="T13" fmla="*/ 0 h 70"/>
                  <a:gd name="T14" fmla="*/ 53 w 60"/>
                  <a:gd name="T15" fmla="*/ 8 h 70"/>
                  <a:gd name="T16" fmla="*/ 60 w 60"/>
                  <a:gd name="T17" fmla="*/ 29 h 70"/>
                  <a:gd name="T18" fmla="*/ 59 w 60"/>
                  <a:gd name="T19" fmla="*/ 33 h 70"/>
                  <a:gd name="T20" fmla="*/ 15 w 60"/>
                  <a:gd name="T21" fmla="*/ 33 h 70"/>
                  <a:gd name="T22" fmla="*/ 22 w 60"/>
                  <a:gd name="T23" fmla="*/ 55 h 70"/>
                  <a:gd name="T24" fmla="*/ 44 w 60"/>
                  <a:gd name="T25" fmla="*/ 61 h 70"/>
                  <a:gd name="T26" fmla="*/ 59 w 60"/>
                  <a:gd name="T27" fmla="*/ 60 h 70"/>
                  <a:gd name="T28" fmla="*/ 59 w 60"/>
                  <a:gd name="T29" fmla="*/ 63 h 70"/>
                  <a:gd name="T30" fmla="*/ 45 w 60"/>
                  <a:gd name="T31" fmla="*/ 27 h 70"/>
                  <a:gd name="T32" fmla="*/ 45 w 60"/>
                  <a:gd name="T33" fmla="*/ 25 h 70"/>
                  <a:gd name="T34" fmla="*/ 42 w 60"/>
                  <a:gd name="T35" fmla="*/ 10 h 70"/>
                  <a:gd name="T36" fmla="*/ 33 w 60"/>
                  <a:gd name="T37" fmla="*/ 6 h 70"/>
                  <a:gd name="T38" fmla="*/ 20 w 60"/>
                  <a:gd name="T39" fmla="*/ 12 h 70"/>
                  <a:gd name="T40" fmla="*/ 15 w 60"/>
                  <a:gd name="T41" fmla="*/ 27 h 70"/>
                  <a:gd name="T42" fmla="*/ 45 w 60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" h="70">
                    <a:moveTo>
                      <a:pt x="59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3" y="69"/>
                      <a:pt x="39" y="70"/>
                      <a:pt x="35" y="70"/>
                    </a:cubicBezTo>
                    <a:cubicBezTo>
                      <a:pt x="25" y="70"/>
                      <a:pt x="16" y="67"/>
                      <a:pt x="10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8" y="3"/>
                      <a:pt x="53" y="8"/>
                    </a:cubicBezTo>
                    <a:cubicBezTo>
                      <a:pt x="57" y="13"/>
                      <a:pt x="60" y="20"/>
                      <a:pt x="60" y="29"/>
                    </a:cubicBezTo>
                    <a:cubicBezTo>
                      <a:pt x="60" y="30"/>
                      <a:pt x="60" y="31"/>
                      <a:pt x="59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43"/>
                      <a:pt x="17" y="50"/>
                      <a:pt x="22" y="55"/>
                    </a:cubicBezTo>
                    <a:cubicBezTo>
                      <a:pt x="27" y="59"/>
                      <a:pt x="34" y="61"/>
                      <a:pt x="44" y="61"/>
                    </a:cubicBezTo>
                    <a:cubicBezTo>
                      <a:pt x="49" y="61"/>
                      <a:pt x="54" y="61"/>
                      <a:pt x="59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2" y="10"/>
                    </a:cubicBezTo>
                    <a:cubicBezTo>
                      <a:pt x="40" y="7"/>
                      <a:pt x="37" y="6"/>
                      <a:pt x="33" y="6"/>
                    </a:cubicBezTo>
                    <a:cubicBezTo>
                      <a:pt x="27" y="6"/>
                      <a:pt x="23" y="8"/>
                      <a:pt x="20" y="12"/>
                    </a:cubicBezTo>
                    <a:cubicBezTo>
                      <a:pt x="17" y="16"/>
                      <a:pt x="15" y="21"/>
                      <a:pt x="15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6" name="ïśľïḑé">
                <a:extLst>
                  <a:ext uri="{FF2B5EF4-FFF2-40B4-BE49-F238E27FC236}">
                    <a16:creationId xmlns:a16="http://schemas.microsoft.com/office/drawing/2014/main" id="{73E10D6D-3760-4DBD-B8D4-3EC530CCD4C0}"/>
                  </a:ext>
                </a:extLst>
              </p:cNvPr>
              <p:cNvSpPr/>
              <p:nvPr/>
            </p:nvSpPr>
            <p:spPr bwMode="auto">
              <a:xfrm>
                <a:off x="9283700" y="4235450"/>
                <a:ext cx="301625" cy="320675"/>
              </a:xfrm>
              <a:custGeom>
                <a:avLst/>
                <a:gdLst>
                  <a:gd name="T0" fmla="*/ 60 w 95"/>
                  <a:gd name="T1" fmla="*/ 44 h 101"/>
                  <a:gd name="T2" fmla="*/ 68 w 95"/>
                  <a:gd name="T3" fmla="*/ 44 h 101"/>
                  <a:gd name="T4" fmla="*/ 76 w 95"/>
                  <a:gd name="T5" fmla="*/ 44 h 101"/>
                  <a:gd name="T6" fmla="*/ 83 w 95"/>
                  <a:gd name="T7" fmla="*/ 44 h 101"/>
                  <a:gd name="T8" fmla="*/ 89 w 95"/>
                  <a:gd name="T9" fmla="*/ 44 h 101"/>
                  <a:gd name="T10" fmla="*/ 89 w 95"/>
                  <a:gd name="T11" fmla="*/ 47 h 101"/>
                  <a:gd name="T12" fmla="*/ 80 w 95"/>
                  <a:gd name="T13" fmla="*/ 49 h 101"/>
                  <a:gd name="T14" fmla="*/ 79 w 95"/>
                  <a:gd name="T15" fmla="*/ 51 h 101"/>
                  <a:gd name="T16" fmla="*/ 80 w 95"/>
                  <a:gd name="T17" fmla="*/ 57 h 101"/>
                  <a:gd name="T18" fmla="*/ 72 w 95"/>
                  <a:gd name="T19" fmla="*/ 83 h 101"/>
                  <a:gd name="T20" fmla="*/ 81 w 95"/>
                  <a:gd name="T21" fmla="*/ 92 h 101"/>
                  <a:gd name="T22" fmla="*/ 90 w 95"/>
                  <a:gd name="T23" fmla="*/ 95 h 101"/>
                  <a:gd name="T24" fmla="*/ 94 w 95"/>
                  <a:gd name="T25" fmla="*/ 95 h 101"/>
                  <a:gd name="T26" fmla="*/ 95 w 95"/>
                  <a:gd name="T27" fmla="*/ 98 h 101"/>
                  <a:gd name="T28" fmla="*/ 82 w 95"/>
                  <a:gd name="T29" fmla="*/ 101 h 101"/>
                  <a:gd name="T30" fmla="*/ 63 w 95"/>
                  <a:gd name="T31" fmla="*/ 92 h 101"/>
                  <a:gd name="T32" fmla="*/ 34 w 95"/>
                  <a:gd name="T33" fmla="*/ 101 h 101"/>
                  <a:gd name="T34" fmla="*/ 10 w 95"/>
                  <a:gd name="T35" fmla="*/ 94 h 101"/>
                  <a:gd name="T36" fmla="*/ 0 w 95"/>
                  <a:gd name="T37" fmla="*/ 75 h 101"/>
                  <a:gd name="T38" fmla="*/ 20 w 95"/>
                  <a:gd name="T39" fmla="*/ 47 h 101"/>
                  <a:gd name="T40" fmla="*/ 10 w 95"/>
                  <a:gd name="T41" fmla="*/ 33 h 101"/>
                  <a:gd name="T42" fmla="*/ 8 w 95"/>
                  <a:gd name="T43" fmla="*/ 22 h 101"/>
                  <a:gd name="T44" fmla="*/ 16 w 95"/>
                  <a:gd name="T45" fmla="*/ 6 h 101"/>
                  <a:gd name="T46" fmla="*/ 35 w 95"/>
                  <a:gd name="T47" fmla="*/ 0 h 101"/>
                  <a:gd name="T48" fmla="*/ 52 w 95"/>
                  <a:gd name="T49" fmla="*/ 5 h 101"/>
                  <a:gd name="T50" fmla="*/ 59 w 95"/>
                  <a:gd name="T51" fmla="*/ 19 h 101"/>
                  <a:gd name="T52" fmla="*/ 37 w 95"/>
                  <a:gd name="T53" fmla="*/ 44 h 101"/>
                  <a:gd name="T54" fmla="*/ 68 w 95"/>
                  <a:gd name="T55" fmla="*/ 77 h 101"/>
                  <a:gd name="T56" fmla="*/ 72 w 95"/>
                  <a:gd name="T57" fmla="*/ 58 h 101"/>
                  <a:gd name="T58" fmla="*/ 72 w 95"/>
                  <a:gd name="T59" fmla="*/ 51 h 101"/>
                  <a:gd name="T60" fmla="*/ 71 w 95"/>
                  <a:gd name="T61" fmla="*/ 49 h 101"/>
                  <a:gd name="T62" fmla="*/ 69 w 95"/>
                  <a:gd name="T63" fmla="*/ 49 h 101"/>
                  <a:gd name="T64" fmla="*/ 60 w 95"/>
                  <a:gd name="T65" fmla="*/ 47 h 101"/>
                  <a:gd name="T66" fmla="*/ 60 w 95"/>
                  <a:gd name="T67" fmla="*/ 44 h 101"/>
                  <a:gd name="T68" fmla="*/ 25 w 95"/>
                  <a:gd name="T69" fmla="*/ 51 h 101"/>
                  <a:gd name="T70" fmla="*/ 15 w 95"/>
                  <a:gd name="T71" fmla="*/ 72 h 101"/>
                  <a:gd name="T72" fmla="*/ 21 w 95"/>
                  <a:gd name="T73" fmla="*/ 88 h 101"/>
                  <a:gd name="T74" fmla="*/ 38 w 95"/>
                  <a:gd name="T75" fmla="*/ 94 h 101"/>
                  <a:gd name="T76" fmla="*/ 56 w 95"/>
                  <a:gd name="T77" fmla="*/ 87 h 101"/>
                  <a:gd name="T78" fmla="*/ 25 w 95"/>
                  <a:gd name="T79" fmla="*/ 51 h 101"/>
                  <a:gd name="T80" fmla="*/ 33 w 95"/>
                  <a:gd name="T81" fmla="*/ 40 h 101"/>
                  <a:gd name="T82" fmla="*/ 43 w 95"/>
                  <a:gd name="T83" fmla="*/ 20 h 101"/>
                  <a:gd name="T84" fmla="*/ 41 w 95"/>
                  <a:gd name="T85" fmla="*/ 9 h 101"/>
                  <a:gd name="T86" fmla="*/ 34 w 95"/>
                  <a:gd name="T87" fmla="*/ 6 h 101"/>
                  <a:gd name="T88" fmla="*/ 26 w 95"/>
                  <a:gd name="T89" fmla="*/ 9 h 101"/>
                  <a:gd name="T90" fmla="*/ 24 w 95"/>
                  <a:gd name="T91" fmla="*/ 18 h 101"/>
                  <a:gd name="T92" fmla="*/ 31 w 95"/>
                  <a:gd name="T93" fmla="*/ 37 h 101"/>
                  <a:gd name="T94" fmla="*/ 33 w 95"/>
                  <a:gd name="T95" fmla="*/ 4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5" h="101">
                    <a:moveTo>
                      <a:pt x="60" y="44"/>
                    </a:moveTo>
                    <a:cubicBezTo>
                      <a:pt x="63" y="44"/>
                      <a:pt x="65" y="44"/>
                      <a:pt x="68" y="44"/>
                    </a:cubicBezTo>
                    <a:cubicBezTo>
                      <a:pt x="71" y="44"/>
                      <a:pt x="73" y="44"/>
                      <a:pt x="76" y="44"/>
                    </a:cubicBezTo>
                    <a:cubicBezTo>
                      <a:pt x="79" y="44"/>
                      <a:pt x="81" y="44"/>
                      <a:pt x="83" y="44"/>
                    </a:cubicBezTo>
                    <a:cubicBezTo>
                      <a:pt x="85" y="44"/>
                      <a:pt x="87" y="44"/>
                      <a:pt x="89" y="44"/>
                    </a:cubicBezTo>
                    <a:cubicBezTo>
                      <a:pt x="89" y="47"/>
                      <a:pt x="89" y="47"/>
                      <a:pt x="89" y="47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79" y="49"/>
                      <a:pt x="79" y="50"/>
                      <a:pt x="79" y="51"/>
                    </a:cubicBezTo>
                    <a:cubicBezTo>
                      <a:pt x="79" y="53"/>
                      <a:pt x="80" y="55"/>
                      <a:pt x="80" y="57"/>
                    </a:cubicBezTo>
                    <a:cubicBezTo>
                      <a:pt x="80" y="67"/>
                      <a:pt x="77" y="76"/>
                      <a:pt x="72" y="83"/>
                    </a:cubicBezTo>
                    <a:cubicBezTo>
                      <a:pt x="75" y="87"/>
                      <a:pt x="78" y="90"/>
                      <a:pt x="81" y="92"/>
                    </a:cubicBezTo>
                    <a:cubicBezTo>
                      <a:pt x="83" y="94"/>
                      <a:pt x="86" y="95"/>
                      <a:pt x="90" y="95"/>
                    </a:cubicBezTo>
                    <a:cubicBezTo>
                      <a:pt x="91" y="95"/>
                      <a:pt x="93" y="95"/>
                      <a:pt x="94" y="95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91" y="100"/>
                      <a:pt x="86" y="101"/>
                      <a:pt x="82" y="101"/>
                    </a:cubicBezTo>
                    <a:cubicBezTo>
                      <a:pt x="74" y="101"/>
                      <a:pt x="68" y="98"/>
                      <a:pt x="63" y="92"/>
                    </a:cubicBezTo>
                    <a:cubicBezTo>
                      <a:pt x="54" y="98"/>
                      <a:pt x="45" y="101"/>
                      <a:pt x="34" y="101"/>
                    </a:cubicBezTo>
                    <a:cubicBezTo>
                      <a:pt x="24" y="101"/>
                      <a:pt x="16" y="99"/>
                      <a:pt x="10" y="94"/>
                    </a:cubicBezTo>
                    <a:cubicBezTo>
                      <a:pt x="3" y="89"/>
                      <a:pt x="0" y="83"/>
                      <a:pt x="0" y="75"/>
                    </a:cubicBezTo>
                    <a:cubicBezTo>
                      <a:pt x="0" y="64"/>
                      <a:pt x="6" y="55"/>
                      <a:pt x="20" y="47"/>
                    </a:cubicBezTo>
                    <a:cubicBezTo>
                      <a:pt x="15" y="41"/>
                      <a:pt x="12" y="36"/>
                      <a:pt x="10" y="33"/>
                    </a:cubicBezTo>
                    <a:cubicBezTo>
                      <a:pt x="9" y="29"/>
                      <a:pt x="8" y="26"/>
                      <a:pt x="8" y="22"/>
                    </a:cubicBezTo>
                    <a:cubicBezTo>
                      <a:pt x="8" y="15"/>
                      <a:pt x="11" y="10"/>
                      <a:pt x="16" y="6"/>
                    </a:cubicBezTo>
                    <a:cubicBezTo>
                      <a:pt x="21" y="2"/>
                      <a:pt x="27" y="0"/>
                      <a:pt x="35" y="0"/>
                    </a:cubicBezTo>
                    <a:cubicBezTo>
                      <a:pt x="42" y="0"/>
                      <a:pt x="48" y="2"/>
                      <a:pt x="52" y="5"/>
                    </a:cubicBezTo>
                    <a:cubicBezTo>
                      <a:pt x="57" y="8"/>
                      <a:pt x="59" y="13"/>
                      <a:pt x="59" y="19"/>
                    </a:cubicBezTo>
                    <a:cubicBezTo>
                      <a:pt x="59" y="29"/>
                      <a:pt x="52" y="37"/>
                      <a:pt x="37" y="44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71" y="72"/>
                      <a:pt x="72" y="65"/>
                      <a:pt x="72" y="58"/>
                    </a:cubicBezTo>
                    <a:cubicBezTo>
                      <a:pt x="72" y="56"/>
                      <a:pt x="72" y="53"/>
                      <a:pt x="72" y="51"/>
                    </a:cubicBezTo>
                    <a:cubicBezTo>
                      <a:pt x="72" y="50"/>
                      <a:pt x="71" y="50"/>
                      <a:pt x="71" y="49"/>
                    </a:cubicBezTo>
                    <a:cubicBezTo>
                      <a:pt x="70" y="49"/>
                      <a:pt x="70" y="49"/>
                      <a:pt x="69" y="49"/>
                    </a:cubicBezTo>
                    <a:cubicBezTo>
                      <a:pt x="60" y="47"/>
                      <a:pt x="60" y="47"/>
                      <a:pt x="60" y="47"/>
                    </a:cubicBezTo>
                    <a:lnTo>
                      <a:pt x="60" y="44"/>
                    </a:lnTo>
                    <a:close/>
                    <a:moveTo>
                      <a:pt x="25" y="51"/>
                    </a:moveTo>
                    <a:cubicBezTo>
                      <a:pt x="18" y="57"/>
                      <a:pt x="15" y="64"/>
                      <a:pt x="15" y="72"/>
                    </a:cubicBezTo>
                    <a:cubicBezTo>
                      <a:pt x="15" y="79"/>
                      <a:pt x="17" y="84"/>
                      <a:pt x="21" y="88"/>
                    </a:cubicBezTo>
                    <a:cubicBezTo>
                      <a:pt x="25" y="92"/>
                      <a:pt x="30" y="94"/>
                      <a:pt x="38" y="94"/>
                    </a:cubicBezTo>
                    <a:cubicBezTo>
                      <a:pt x="44" y="94"/>
                      <a:pt x="51" y="91"/>
                      <a:pt x="56" y="87"/>
                    </a:cubicBezTo>
                    <a:lnTo>
                      <a:pt x="25" y="51"/>
                    </a:lnTo>
                    <a:close/>
                    <a:moveTo>
                      <a:pt x="33" y="40"/>
                    </a:moveTo>
                    <a:cubicBezTo>
                      <a:pt x="40" y="34"/>
                      <a:pt x="43" y="28"/>
                      <a:pt x="43" y="20"/>
                    </a:cubicBezTo>
                    <a:cubicBezTo>
                      <a:pt x="43" y="15"/>
                      <a:pt x="43" y="12"/>
                      <a:pt x="41" y="9"/>
                    </a:cubicBezTo>
                    <a:cubicBezTo>
                      <a:pt x="39" y="7"/>
                      <a:pt x="36" y="6"/>
                      <a:pt x="34" y="6"/>
                    </a:cubicBezTo>
                    <a:cubicBezTo>
                      <a:pt x="31" y="6"/>
                      <a:pt x="28" y="7"/>
                      <a:pt x="26" y="9"/>
                    </a:cubicBezTo>
                    <a:cubicBezTo>
                      <a:pt x="25" y="11"/>
                      <a:pt x="24" y="14"/>
                      <a:pt x="24" y="18"/>
                    </a:cubicBezTo>
                    <a:cubicBezTo>
                      <a:pt x="24" y="24"/>
                      <a:pt x="26" y="30"/>
                      <a:pt x="31" y="37"/>
                    </a:cubicBezTo>
                    <a:lnTo>
                      <a:pt x="33" y="4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7" name="ïṡľîḑê">
                <a:extLst>
                  <a:ext uri="{FF2B5EF4-FFF2-40B4-BE49-F238E27FC236}">
                    <a16:creationId xmlns:a16="http://schemas.microsoft.com/office/drawing/2014/main" id="{3145A54F-D349-4F6C-A715-E994413FD72D}"/>
                  </a:ext>
                </a:extLst>
              </p:cNvPr>
              <p:cNvSpPr/>
              <p:nvPr/>
            </p:nvSpPr>
            <p:spPr bwMode="auto">
              <a:xfrm>
                <a:off x="9725025" y="4235450"/>
                <a:ext cx="274638" cy="314325"/>
              </a:xfrm>
              <a:custGeom>
                <a:avLst/>
                <a:gdLst>
                  <a:gd name="T0" fmla="*/ 43 w 87"/>
                  <a:gd name="T1" fmla="*/ 99 h 99"/>
                  <a:gd name="T2" fmla="*/ 24 w 87"/>
                  <a:gd name="T3" fmla="*/ 99 h 99"/>
                  <a:gd name="T4" fmla="*/ 24 w 87"/>
                  <a:gd name="T5" fmla="*/ 96 h 99"/>
                  <a:gd name="T6" fmla="*/ 34 w 87"/>
                  <a:gd name="T7" fmla="*/ 93 h 99"/>
                  <a:gd name="T8" fmla="*/ 36 w 87"/>
                  <a:gd name="T9" fmla="*/ 91 h 99"/>
                  <a:gd name="T10" fmla="*/ 36 w 87"/>
                  <a:gd name="T11" fmla="*/ 77 h 99"/>
                  <a:gd name="T12" fmla="*/ 36 w 87"/>
                  <a:gd name="T13" fmla="*/ 6 h 99"/>
                  <a:gd name="T14" fmla="*/ 11 w 87"/>
                  <a:gd name="T15" fmla="*/ 6 h 99"/>
                  <a:gd name="T16" fmla="*/ 5 w 87"/>
                  <a:gd name="T17" fmla="*/ 25 h 99"/>
                  <a:gd name="T18" fmla="*/ 2 w 87"/>
                  <a:gd name="T19" fmla="*/ 25 h 99"/>
                  <a:gd name="T20" fmla="*/ 0 w 87"/>
                  <a:gd name="T21" fmla="*/ 0 h 99"/>
                  <a:gd name="T22" fmla="*/ 1 w 87"/>
                  <a:gd name="T23" fmla="*/ 0 h 99"/>
                  <a:gd name="T24" fmla="*/ 34 w 87"/>
                  <a:gd name="T25" fmla="*/ 0 h 99"/>
                  <a:gd name="T26" fmla="*/ 53 w 87"/>
                  <a:gd name="T27" fmla="*/ 0 h 99"/>
                  <a:gd name="T28" fmla="*/ 87 w 87"/>
                  <a:gd name="T29" fmla="*/ 0 h 99"/>
                  <a:gd name="T30" fmla="*/ 87 w 87"/>
                  <a:gd name="T31" fmla="*/ 0 h 99"/>
                  <a:gd name="T32" fmla="*/ 83 w 87"/>
                  <a:gd name="T33" fmla="*/ 25 h 99"/>
                  <a:gd name="T34" fmla="*/ 80 w 87"/>
                  <a:gd name="T35" fmla="*/ 25 h 99"/>
                  <a:gd name="T36" fmla="*/ 75 w 87"/>
                  <a:gd name="T37" fmla="*/ 6 h 99"/>
                  <a:gd name="T38" fmla="*/ 50 w 87"/>
                  <a:gd name="T39" fmla="*/ 6 h 99"/>
                  <a:gd name="T40" fmla="*/ 50 w 87"/>
                  <a:gd name="T41" fmla="*/ 77 h 99"/>
                  <a:gd name="T42" fmla="*/ 50 w 87"/>
                  <a:gd name="T43" fmla="*/ 91 h 99"/>
                  <a:gd name="T44" fmla="*/ 52 w 87"/>
                  <a:gd name="T45" fmla="*/ 93 h 99"/>
                  <a:gd name="T46" fmla="*/ 63 w 87"/>
                  <a:gd name="T47" fmla="*/ 96 h 99"/>
                  <a:gd name="T48" fmla="*/ 63 w 87"/>
                  <a:gd name="T49" fmla="*/ 99 h 99"/>
                  <a:gd name="T50" fmla="*/ 43 w 87"/>
                  <a:gd name="T51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" h="99">
                    <a:moveTo>
                      <a:pt x="43" y="99"/>
                    </a:moveTo>
                    <a:cubicBezTo>
                      <a:pt x="38" y="99"/>
                      <a:pt x="31" y="99"/>
                      <a:pt x="24" y="99"/>
                    </a:cubicBezTo>
                    <a:cubicBezTo>
                      <a:pt x="24" y="96"/>
                      <a:pt x="24" y="96"/>
                      <a:pt x="24" y="96"/>
                    </a:cubicBezTo>
                    <a:cubicBezTo>
                      <a:pt x="34" y="93"/>
                      <a:pt x="34" y="93"/>
                      <a:pt x="34" y="93"/>
                    </a:cubicBezTo>
                    <a:cubicBezTo>
                      <a:pt x="36" y="93"/>
                      <a:pt x="36" y="92"/>
                      <a:pt x="36" y="91"/>
                    </a:cubicBezTo>
                    <a:cubicBezTo>
                      <a:pt x="36" y="87"/>
                      <a:pt x="36" y="83"/>
                      <a:pt x="36" y="77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2" y="0"/>
                      <a:pt x="24" y="0"/>
                      <a:pt x="3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64" y="0"/>
                      <a:pt x="75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83"/>
                      <a:pt x="50" y="87"/>
                      <a:pt x="50" y="91"/>
                    </a:cubicBezTo>
                    <a:cubicBezTo>
                      <a:pt x="50" y="92"/>
                      <a:pt x="51" y="93"/>
                      <a:pt x="52" y="93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56" y="99"/>
                      <a:pt x="49" y="99"/>
                      <a:pt x="43" y="99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8" name="ïŝļîdé">
                <a:extLst>
                  <a:ext uri="{FF2B5EF4-FFF2-40B4-BE49-F238E27FC236}">
                    <a16:creationId xmlns:a16="http://schemas.microsoft.com/office/drawing/2014/main" id="{9AEFE9E4-7710-4B66-8192-8908E8628710}"/>
                  </a:ext>
                </a:extLst>
              </p:cNvPr>
              <p:cNvSpPr/>
              <p:nvPr/>
            </p:nvSpPr>
            <p:spPr bwMode="auto">
              <a:xfrm>
                <a:off x="9999663" y="4333875"/>
                <a:ext cx="187325" cy="222250"/>
              </a:xfrm>
              <a:custGeom>
                <a:avLst/>
                <a:gdLst>
                  <a:gd name="T0" fmla="*/ 59 w 59"/>
                  <a:gd name="T1" fmla="*/ 63 h 70"/>
                  <a:gd name="T2" fmla="*/ 46 w 59"/>
                  <a:gd name="T3" fmla="*/ 68 h 70"/>
                  <a:gd name="T4" fmla="*/ 34 w 59"/>
                  <a:gd name="T5" fmla="*/ 70 h 70"/>
                  <a:gd name="T6" fmla="*/ 9 w 59"/>
                  <a:gd name="T7" fmla="*/ 61 h 70"/>
                  <a:gd name="T8" fmla="*/ 0 w 59"/>
                  <a:gd name="T9" fmla="*/ 36 h 70"/>
                  <a:gd name="T10" fmla="*/ 9 w 59"/>
                  <a:gd name="T11" fmla="*/ 10 h 70"/>
                  <a:gd name="T12" fmla="*/ 33 w 59"/>
                  <a:gd name="T13" fmla="*/ 0 h 70"/>
                  <a:gd name="T14" fmla="*/ 52 w 59"/>
                  <a:gd name="T15" fmla="*/ 8 h 70"/>
                  <a:gd name="T16" fmla="*/ 59 w 59"/>
                  <a:gd name="T17" fmla="*/ 29 h 70"/>
                  <a:gd name="T18" fmla="*/ 59 w 59"/>
                  <a:gd name="T19" fmla="*/ 33 h 70"/>
                  <a:gd name="T20" fmla="*/ 14 w 59"/>
                  <a:gd name="T21" fmla="*/ 33 h 70"/>
                  <a:gd name="T22" fmla="*/ 21 w 59"/>
                  <a:gd name="T23" fmla="*/ 55 h 70"/>
                  <a:gd name="T24" fmla="*/ 44 w 59"/>
                  <a:gd name="T25" fmla="*/ 61 h 70"/>
                  <a:gd name="T26" fmla="*/ 58 w 59"/>
                  <a:gd name="T27" fmla="*/ 60 h 70"/>
                  <a:gd name="T28" fmla="*/ 59 w 59"/>
                  <a:gd name="T29" fmla="*/ 63 h 70"/>
                  <a:gd name="T30" fmla="*/ 45 w 59"/>
                  <a:gd name="T31" fmla="*/ 27 h 70"/>
                  <a:gd name="T32" fmla="*/ 45 w 59"/>
                  <a:gd name="T33" fmla="*/ 25 h 70"/>
                  <a:gd name="T34" fmla="*/ 41 w 59"/>
                  <a:gd name="T35" fmla="*/ 10 h 70"/>
                  <a:gd name="T36" fmla="*/ 32 w 59"/>
                  <a:gd name="T37" fmla="*/ 6 h 70"/>
                  <a:gd name="T38" fmla="*/ 19 w 59"/>
                  <a:gd name="T39" fmla="*/ 12 h 70"/>
                  <a:gd name="T40" fmla="*/ 14 w 59"/>
                  <a:gd name="T41" fmla="*/ 27 h 70"/>
                  <a:gd name="T42" fmla="*/ 45 w 59"/>
                  <a:gd name="T43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9" h="70">
                    <a:moveTo>
                      <a:pt x="59" y="63"/>
                    </a:moveTo>
                    <a:cubicBezTo>
                      <a:pt x="55" y="65"/>
                      <a:pt x="51" y="67"/>
                      <a:pt x="46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6" y="67"/>
                      <a:pt x="9" y="61"/>
                    </a:cubicBezTo>
                    <a:cubicBezTo>
                      <a:pt x="3" y="55"/>
                      <a:pt x="0" y="47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5" y="4"/>
                      <a:pt x="23" y="0"/>
                      <a:pt x="33" y="0"/>
                    </a:cubicBezTo>
                    <a:cubicBezTo>
                      <a:pt x="41" y="0"/>
                      <a:pt x="47" y="3"/>
                      <a:pt x="52" y="8"/>
                    </a:cubicBezTo>
                    <a:cubicBezTo>
                      <a:pt x="57" y="13"/>
                      <a:pt x="59" y="20"/>
                      <a:pt x="59" y="29"/>
                    </a:cubicBezTo>
                    <a:cubicBezTo>
                      <a:pt x="59" y="30"/>
                      <a:pt x="59" y="31"/>
                      <a:pt x="59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3"/>
                      <a:pt x="16" y="50"/>
                      <a:pt x="21" y="55"/>
                    </a:cubicBezTo>
                    <a:cubicBezTo>
                      <a:pt x="26" y="59"/>
                      <a:pt x="34" y="61"/>
                      <a:pt x="44" y="61"/>
                    </a:cubicBezTo>
                    <a:cubicBezTo>
                      <a:pt x="48" y="61"/>
                      <a:pt x="53" y="61"/>
                      <a:pt x="58" y="60"/>
                    </a:cubicBezTo>
                    <a:lnTo>
                      <a:pt x="59" y="63"/>
                    </a:lnTo>
                    <a:close/>
                    <a:moveTo>
                      <a:pt x="45" y="27"/>
                    </a:move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18"/>
                      <a:pt x="44" y="13"/>
                      <a:pt x="41" y="10"/>
                    </a:cubicBezTo>
                    <a:cubicBezTo>
                      <a:pt x="39" y="7"/>
                      <a:pt x="36" y="6"/>
                      <a:pt x="32" y="6"/>
                    </a:cubicBezTo>
                    <a:cubicBezTo>
                      <a:pt x="26" y="6"/>
                      <a:pt x="22" y="8"/>
                      <a:pt x="19" y="12"/>
                    </a:cubicBezTo>
                    <a:cubicBezTo>
                      <a:pt x="16" y="16"/>
                      <a:pt x="15" y="21"/>
                      <a:pt x="14" y="27"/>
                    </a:cubicBezTo>
                    <a:lnTo>
                      <a:pt x="45" y="2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39" name="išḻiḋê">
                <a:extLst>
                  <a:ext uri="{FF2B5EF4-FFF2-40B4-BE49-F238E27FC236}">
                    <a16:creationId xmlns:a16="http://schemas.microsoft.com/office/drawing/2014/main" id="{4B8D6B35-8BC1-48D5-BE38-8AE49C0CAF56}"/>
                  </a:ext>
                </a:extLst>
              </p:cNvPr>
              <p:cNvSpPr/>
              <p:nvPr/>
            </p:nvSpPr>
            <p:spPr bwMode="auto">
              <a:xfrm>
                <a:off x="10237788" y="4333875"/>
                <a:ext cx="184150" cy="222250"/>
              </a:xfrm>
              <a:custGeom>
                <a:avLst/>
                <a:gdLst>
                  <a:gd name="T0" fmla="*/ 58 w 58"/>
                  <a:gd name="T1" fmla="*/ 63 h 70"/>
                  <a:gd name="T2" fmla="*/ 47 w 58"/>
                  <a:gd name="T3" fmla="*/ 68 h 70"/>
                  <a:gd name="T4" fmla="*/ 34 w 58"/>
                  <a:gd name="T5" fmla="*/ 70 h 70"/>
                  <a:gd name="T6" fmla="*/ 9 w 58"/>
                  <a:gd name="T7" fmla="*/ 61 h 70"/>
                  <a:gd name="T8" fmla="*/ 0 w 58"/>
                  <a:gd name="T9" fmla="*/ 37 h 70"/>
                  <a:gd name="T10" fmla="*/ 10 w 58"/>
                  <a:gd name="T11" fmla="*/ 11 h 70"/>
                  <a:gd name="T12" fmla="*/ 37 w 58"/>
                  <a:gd name="T13" fmla="*/ 0 h 70"/>
                  <a:gd name="T14" fmla="*/ 57 w 58"/>
                  <a:gd name="T15" fmla="*/ 5 h 70"/>
                  <a:gd name="T16" fmla="*/ 53 w 58"/>
                  <a:gd name="T17" fmla="*/ 24 h 70"/>
                  <a:gd name="T18" fmla="*/ 50 w 58"/>
                  <a:gd name="T19" fmla="*/ 25 h 70"/>
                  <a:gd name="T20" fmla="*/ 45 w 58"/>
                  <a:gd name="T21" fmla="*/ 8 h 70"/>
                  <a:gd name="T22" fmla="*/ 37 w 58"/>
                  <a:gd name="T23" fmla="*/ 6 h 70"/>
                  <a:gd name="T24" fmla="*/ 21 w 58"/>
                  <a:gd name="T25" fmla="*/ 14 h 70"/>
                  <a:gd name="T26" fmla="*/ 15 w 58"/>
                  <a:gd name="T27" fmla="*/ 33 h 70"/>
                  <a:gd name="T28" fmla="*/ 21 w 58"/>
                  <a:gd name="T29" fmla="*/ 54 h 70"/>
                  <a:gd name="T30" fmla="*/ 43 w 58"/>
                  <a:gd name="T31" fmla="*/ 61 h 70"/>
                  <a:gd name="T32" fmla="*/ 57 w 58"/>
                  <a:gd name="T33" fmla="*/ 60 h 70"/>
                  <a:gd name="T34" fmla="*/ 58 w 58"/>
                  <a:gd name="T35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8" h="70">
                    <a:moveTo>
                      <a:pt x="58" y="63"/>
                    </a:moveTo>
                    <a:cubicBezTo>
                      <a:pt x="55" y="65"/>
                      <a:pt x="51" y="67"/>
                      <a:pt x="47" y="68"/>
                    </a:cubicBezTo>
                    <a:cubicBezTo>
                      <a:pt x="42" y="69"/>
                      <a:pt x="38" y="70"/>
                      <a:pt x="34" y="70"/>
                    </a:cubicBezTo>
                    <a:cubicBezTo>
                      <a:pt x="24" y="70"/>
                      <a:pt x="15" y="67"/>
                      <a:pt x="9" y="61"/>
                    </a:cubicBezTo>
                    <a:cubicBezTo>
                      <a:pt x="3" y="55"/>
                      <a:pt x="0" y="47"/>
                      <a:pt x="0" y="37"/>
                    </a:cubicBezTo>
                    <a:cubicBezTo>
                      <a:pt x="0" y="26"/>
                      <a:pt x="3" y="17"/>
                      <a:pt x="10" y="11"/>
                    </a:cubicBezTo>
                    <a:cubicBezTo>
                      <a:pt x="17" y="4"/>
                      <a:pt x="26" y="0"/>
                      <a:pt x="37" y="0"/>
                    </a:cubicBezTo>
                    <a:cubicBezTo>
                      <a:pt x="44" y="0"/>
                      <a:pt x="51" y="2"/>
                      <a:pt x="57" y="5"/>
                    </a:cubicBezTo>
                    <a:cubicBezTo>
                      <a:pt x="56" y="11"/>
                      <a:pt x="54" y="18"/>
                      <a:pt x="53" y="24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2" y="7"/>
                      <a:pt x="40" y="6"/>
                      <a:pt x="37" y="6"/>
                    </a:cubicBezTo>
                    <a:cubicBezTo>
                      <a:pt x="30" y="6"/>
                      <a:pt x="25" y="9"/>
                      <a:pt x="21" y="14"/>
                    </a:cubicBezTo>
                    <a:cubicBezTo>
                      <a:pt x="17" y="19"/>
                      <a:pt x="15" y="25"/>
                      <a:pt x="15" y="33"/>
                    </a:cubicBezTo>
                    <a:cubicBezTo>
                      <a:pt x="15" y="43"/>
                      <a:pt x="17" y="50"/>
                      <a:pt x="21" y="54"/>
                    </a:cubicBezTo>
                    <a:cubicBezTo>
                      <a:pt x="26" y="59"/>
                      <a:pt x="33" y="61"/>
                      <a:pt x="43" y="61"/>
                    </a:cubicBezTo>
                    <a:cubicBezTo>
                      <a:pt x="47" y="61"/>
                      <a:pt x="52" y="61"/>
                      <a:pt x="57" y="60"/>
                    </a:cubicBezTo>
                    <a:lnTo>
                      <a:pt x="58" y="63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0" name="i$1íďé">
                <a:extLst>
                  <a:ext uri="{FF2B5EF4-FFF2-40B4-BE49-F238E27FC236}">
                    <a16:creationId xmlns:a16="http://schemas.microsoft.com/office/drawing/2014/main" id="{5BB0AA19-D1B0-4703-BAA2-1B25C1BD3C20}"/>
                  </a:ext>
                </a:extLst>
              </p:cNvPr>
              <p:cNvSpPr/>
              <p:nvPr/>
            </p:nvSpPr>
            <p:spPr bwMode="auto">
              <a:xfrm>
                <a:off x="10463213" y="4210050"/>
                <a:ext cx="246063" cy="339725"/>
              </a:xfrm>
              <a:custGeom>
                <a:avLst/>
                <a:gdLst>
                  <a:gd name="T0" fmla="*/ 0 w 78"/>
                  <a:gd name="T1" fmla="*/ 5 h 107"/>
                  <a:gd name="T2" fmla="*/ 23 w 78"/>
                  <a:gd name="T3" fmla="*/ 0 h 107"/>
                  <a:gd name="T4" fmla="*/ 24 w 78"/>
                  <a:gd name="T5" fmla="*/ 0 h 107"/>
                  <a:gd name="T6" fmla="*/ 24 w 78"/>
                  <a:gd name="T7" fmla="*/ 20 h 107"/>
                  <a:gd name="T8" fmla="*/ 24 w 78"/>
                  <a:gd name="T9" fmla="*/ 47 h 107"/>
                  <a:gd name="T10" fmla="*/ 47 w 78"/>
                  <a:gd name="T11" fmla="*/ 39 h 107"/>
                  <a:gd name="T12" fmla="*/ 62 w 78"/>
                  <a:gd name="T13" fmla="*/ 45 h 107"/>
                  <a:gd name="T14" fmla="*/ 68 w 78"/>
                  <a:gd name="T15" fmla="*/ 61 h 107"/>
                  <a:gd name="T16" fmla="*/ 68 w 78"/>
                  <a:gd name="T17" fmla="*/ 86 h 107"/>
                  <a:gd name="T18" fmla="*/ 68 w 78"/>
                  <a:gd name="T19" fmla="*/ 99 h 107"/>
                  <a:gd name="T20" fmla="*/ 70 w 78"/>
                  <a:gd name="T21" fmla="*/ 102 h 107"/>
                  <a:gd name="T22" fmla="*/ 78 w 78"/>
                  <a:gd name="T23" fmla="*/ 104 h 107"/>
                  <a:gd name="T24" fmla="*/ 78 w 78"/>
                  <a:gd name="T25" fmla="*/ 107 h 107"/>
                  <a:gd name="T26" fmla="*/ 62 w 78"/>
                  <a:gd name="T27" fmla="*/ 107 h 107"/>
                  <a:gd name="T28" fmla="*/ 46 w 78"/>
                  <a:gd name="T29" fmla="*/ 107 h 107"/>
                  <a:gd name="T30" fmla="*/ 46 w 78"/>
                  <a:gd name="T31" fmla="*/ 104 h 107"/>
                  <a:gd name="T32" fmla="*/ 53 w 78"/>
                  <a:gd name="T33" fmla="*/ 102 h 107"/>
                  <a:gd name="T34" fmla="*/ 55 w 78"/>
                  <a:gd name="T35" fmla="*/ 100 h 107"/>
                  <a:gd name="T36" fmla="*/ 55 w 78"/>
                  <a:gd name="T37" fmla="*/ 96 h 107"/>
                  <a:gd name="T38" fmla="*/ 55 w 78"/>
                  <a:gd name="T39" fmla="*/ 65 h 107"/>
                  <a:gd name="T40" fmla="*/ 51 w 78"/>
                  <a:gd name="T41" fmla="*/ 52 h 107"/>
                  <a:gd name="T42" fmla="*/ 38 w 78"/>
                  <a:gd name="T43" fmla="*/ 48 h 107"/>
                  <a:gd name="T44" fmla="*/ 24 w 78"/>
                  <a:gd name="T45" fmla="*/ 52 h 107"/>
                  <a:gd name="T46" fmla="*/ 24 w 78"/>
                  <a:gd name="T47" fmla="*/ 84 h 107"/>
                  <a:gd name="T48" fmla="*/ 24 w 78"/>
                  <a:gd name="T49" fmla="*/ 100 h 107"/>
                  <a:gd name="T50" fmla="*/ 26 w 78"/>
                  <a:gd name="T51" fmla="*/ 102 h 107"/>
                  <a:gd name="T52" fmla="*/ 33 w 78"/>
                  <a:gd name="T53" fmla="*/ 104 h 107"/>
                  <a:gd name="T54" fmla="*/ 33 w 78"/>
                  <a:gd name="T55" fmla="*/ 107 h 107"/>
                  <a:gd name="T56" fmla="*/ 17 w 78"/>
                  <a:gd name="T57" fmla="*/ 107 h 107"/>
                  <a:gd name="T58" fmla="*/ 1 w 78"/>
                  <a:gd name="T59" fmla="*/ 107 h 107"/>
                  <a:gd name="T60" fmla="*/ 0 w 78"/>
                  <a:gd name="T61" fmla="*/ 104 h 107"/>
                  <a:gd name="T62" fmla="*/ 8 w 78"/>
                  <a:gd name="T63" fmla="*/ 102 h 107"/>
                  <a:gd name="T64" fmla="*/ 10 w 78"/>
                  <a:gd name="T65" fmla="*/ 100 h 107"/>
                  <a:gd name="T66" fmla="*/ 10 w 78"/>
                  <a:gd name="T67" fmla="*/ 82 h 107"/>
                  <a:gd name="T68" fmla="*/ 10 w 78"/>
                  <a:gd name="T69" fmla="*/ 53 h 107"/>
                  <a:gd name="T70" fmla="*/ 10 w 78"/>
                  <a:gd name="T71" fmla="*/ 27 h 107"/>
                  <a:gd name="T72" fmla="*/ 10 w 78"/>
                  <a:gd name="T73" fmla="*/ 10 h 107"/>
                  <a:gd name="T74" fmla="*/ 0 w 78"/>
                  <a:gd name="T75" fmla="*/ 7 h 107"/>
                  <a:gd name="T76" fmla="*/ 0 w 78"/>
                  <a:gd name="T77" fmla="*/ 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8" h="107">
                    <a:moveTo>
                      <a:pt x="0" y="5"/>
                    </a:moveTo>
                    <a:cubicBezTo>
                      <a:pt x="8" y="3"/>
                      <a:pt x="16" y="2"/>
                      <a:pt x="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5"/>
                      <a:pt x="24" y="11"/>
                      <a:pt x="24" y="20"/>
                    </a:cubicBezTo>
                    <a:cubicBezTo>
                      <a:pt x="24" y="28"/>
                      <a:pt x="24" y="37"/>
                      <a:pt x="24" y="47"/>
                    </a:cubicBezTo>
                    <a:cubicBezTo>
                      <a:pt x="32" y="42"/>
                      <a:pt x="40" y="39"/>
                      <a:pt x="47" y="39"/>
                    </a:cubicBezTo>
                    <a:cubicBezTo>
                      <a:pt x="53" y="39"/>
                      <a:pt x="58" y="41"/>
                      <a:pt x="62" y="45"/>
                    </a:cubicBezTo>
                    <a:cubicBezTo>
                      <a:pt x="66" y="49"/>
                      <a:pt x="68" y="54"/>
                      <a:pt x="68" y="61"/>
                    </a:cubicBezTo>
                    <a:cubicBezTo>
                      <a:pt x="68" y="86"/>
                      <a:pt x="68" y="86"/>
                      <a:pt x="68" y="86"/>
                    </a:cubicBezTo>
                    <a:cubicBezTo>
                      <a:pt x="68" y="92"/>
                      <a:pt x="68" y="96"/>
                      <a:pt x="68" y="99"/>
                    </a:cubicBezTo>
                    <a:cubicBezTo>
                      <a:pt x="68" y="101"/>
                      <a:pt x="69" y="101"/>
                      <a:pt x="70" y="102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7"/>
                      <a:pt x="78" y="107"/>
                      <a:pt x="78" y="107"/>
                    </a:cubicBezTo>
                    <a:cubicBezTo>
                      <a:pt x="72" y="107"/>
                      <a:pt x="66" y="107"/>
                      <a:pt x="62" y="107"/>
                    </a:cubicBezTo>
                    <a:cubicBezTo>
                      <a:pt x="57" y="107"/>
                      <a:pt x="52" y="107"/>
                      <a:pt x="46" y="107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53" y="102"/>
                      <a:pt x="53" y="102"/>
                      <a:pt x="53" y="102"/>
                    </a:cubicBezTo>
                    <a:cubicBezTo>
                      <a:pt x="54" y="102"/>
                      <a:pt x="55" y="101"/>
                      <a:pt x="55" y="100"/>
                    </a:cubicBezTo>
                    <a:cubicBezTo>
                      <a:pt x="55" y="99"/>
                      <a:pt x="55" y="98"/>
                      <a:pt x="55" y="96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5" y="59"/>
                      <a:pt x="54" y="55"/>
                      <a:pt x="51" y="52"/>
                    </a:cubicBezTo>
                    <a:cubicBezTo>
                      <a:pt x="48" y="49"/>
                      <a:pt x="44" y="48"/>
                      <a:pt x="38" y="48"/>
                    </a:cubicBezTo>
                    <a:cubicBezTo>
                      <a:pt x="34" y="48"/>
                      <a:pt x="29" y="49"/>
                      <a:pt x="24" y="52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89"/>
                      <a:pt x="24" y="95"/>
                      <a:pt x="24" y="100"/>
                    </a:cubicBezTo>
                    <a:cubicBezTo>
                      <a:pt x="24" y="101"/>
                      <a:pt x="24" y="102"/>
                      <a:pt x="26" y="102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27" y="107"/>
                      <a:pt x="22" y="107"/>
                      <a:pt x="17" y="107"/>
                    </a:cubicBezTo>
                    <a:cubicBezTo>
                      <a:pt x="12" y="107"/>
                      <a:pt x="7" y="107"/>
                      <a:pt x="1" y="107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8" y="102"/>
                      <a:pt x="8" y="102"/>
                      <a:pt x="8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0" y="95"/>
                      <a:pt x="10" y="89"/>
                      <a:pt x="10" y="82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43"/>
                      <a:pt x="10" y="34"/>
                      <a:pt x="10" y="27"/>
                    </a:cubicBezTo>
                    <a:cubicBezTo>
                      <a:pt x="10" y="19"/>
                      <a:pt x="10" y="14"/>
                      <a:pt x="10" y="1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1" name="iṣľíḓe">
                <a:extLst>
                  <a:ext uri="{FF2B5EF4-FFF2-40B4-BE49-F238E27FC236}">
                    <a16:creationId xmlns:a16="http://schemas.microsoft.com/office/drawing/2014/main" id="{53BEF1E0-1C20-49AF-9981-8743DA9AA7EF}"/>
                  </a:ext>
                </a:extLst>
              </p:cNvPr>
              <p:cNvSpPr/>
              <p:nvPr/>
            </p:nvSpPr>
            <p:spPr bwMode="auto">
              <a:xfrm>
                <a:off x="10750550" y="4333875"/>
                <a:ext cx="247650" cy="215900"/>
              </a:xfrm>
              <a:custGeom>
                <a:avLst/>
                <a:gdLst>
                  <a:gd name="T0" fmla="*/ 0 w 78"/>
                  <a:gd name="T1" fmla="*/ 5 h 68"/>
                  <a:gd name="T2" fmla="*/ 22 w 78"/>
                  <a:gd name="T3" fmla="*/ 0 h 68"/>
                  <a:gd name="T4" fmla="*/ 23 w 78"/>
                  <a:gd name="T5" fmla="*/ 1 h 68"/>
                  <a:gd name="T6" fmla="*/ 23 w 78"/>
                  <a:gd name="T7" fmla="*/ 9 h 68"/>
                  <a:gd name="T8" fmla="*/ 46 w 78"/>
                  <a:gd name="T9" fmla="*/ 0 h 68"/>
                  <a:gd name="T10" fmla="*/ 62 w 78"/>
                  <a:gd name="T11" fmla="*/ 6 h 68"/>
                  <a:gd name="T12" fmla="*/ 68 w 78"/>
                  <a:gd name="T13" fmla="*/ 22 h 68"/>
                  <a:gd name="T14" fmla="*/ 68 w 78"/>
                  <a:gd name="T15" fmla="*/ 47 h 68"/>
                  <a:gd name="T16" fmla="*/ 68 w 78"/>
                  <a:gd name="T17" fmla="*/ 60 h 68"/>
                  <a:gd name="T18" fmla="*/ 70 w 78"/>
                  <a:gd name="T19" fmla="*/ 63 h 68"/>
                  <a:gd name="T20" fmla="*/ 78 w 78"/>
                  <a:gd name="T21" fmla="*/ 65 h 68"/>
                  <a:gd name="T22" fmla="*/ 78 w 78"/>
                  <a:gd name="T23" fmla="*/ 68 h 68"/>
                  <a:gd name="T24" fmla="*/ 61 w 78"/>
                  <a:gd name="T25" fmla="*/ 68 h 68"/>
                  <a:gd name="T26" fmla="*/ 46 w 78"/>
                  <a:gd name="T27" fmla="*/ 68 h 68"/>
                  <a:gd name="T28" fmla="*/ 46 w 78"/>
                  <a:gd name="T29" fmla="*/ 65 h 68"/>
                  <a:gd name="T30" fmla="*/ 53 w 78"/>
                  <a:gd name="T31" fmla="*/ 63 h 68"/>
                  <a:gd name="T32" fmla="*/ 54 w 78"/>
                  <a:gd name="T33" fmla="*/ 61 h 68"/>
                  <a:gd name="T34" fmla="*/ 54 w 78"/>
                  <a:gd name="T35" fmla="*/ 57 h 68"/>
                  <a:gd name="T36" fmla="*/ 54 w 78"/>
                  <a:gd name="T37" fmla="*/ 26 h 68"/>
                  <a:gd name="T38" fmla="*/ 50 w 78"/>
                  <a:gd name="T39" fmla="*/ 13 h 68"/>
                  <a:gd name="T40" fmla="*/ 38 w 78"/>
                  <a:gd name="T41" fmla="*/ 9 h 68"/>
                  <a:gd name="T42" fmla="*/ 23 w 78"/>
                  <a:gd name="T43" fmla="*/ 13 h 68"/>
                  <a:gd name="T44" fmla="*/ 23 w 78"/>
                  <a:gd name="T45" fmla="*/ 44 h 68"/>
                  <a:gd name="T46" fmla="*/ 23 w 78"/>
                  <a:gd name="T47" fmla="*/ 61 h 68"/>
                  <a:gd name="T48" fmla="*/ 25 w 78"/>
                  <a:gd name="T49" fmla="*/ 63 h 68"/>
                  <a:gd name="T50" fmla="*/ 32 w 78"/>
                  <a:gd name="T51" fmla="*/ 65 h 68"/>
                  <a:gd name="T52" fmla="*/ 32 w 78"/>
                  <a:gd name="T53" fmla="*/ 68 h 68"/>
                  <a:gd name="T54" fmla="*/ 17 w 78"/>
                  <a:gd name="T55" fmla="*/ 68 h 68"/>
                  <a:gd name="T56" fmla="*/ 0 w 78"/>
                  <a:gd name="T57" fmla="*/ 68 h 68"/>
                  <a:gd name="T58" fmla="*/ 0 w 78"/>
                  <a:gd name="T59" fmla="*/ 65 h 68"/>
                  <a:gd name="T60" fmla="*/ 8 w 78"/>
                  <a:gd name="T61" fmla="*/ 63 h 68"/>
                  <a:gd name="T62" fmla="*/ 10 w 78"/>
                  <a:gd name="T63" fmla="*/ 61 h 68"/>
                  <a:gd name="T64" fmla="*/ 10 w 78"/>
                  <a:gd name="T65" fmla="*/ 52 h 68"/>
                  <a:gd name="T66" fmla="*/ 10 w 78"/>
                  <a:gd name="T67" fmla="*/ 28 h 68"/>
                  <a:gd name="T68" fmla="*/ 10 w 78"/>
                  <a:gd name="T69" fmla="*/ 10 h 68"/>
                  <a:gd name="T70" fmla="*/ 0 w 78"/>
                  <a:gd name="T71" fmla="*/ 8 h 68"/>
                  <a:gd name="T72" fmla="*/ 0 w 78"/>
                  <a:gd name="T7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8" h="68">
                    <a:moveTo>
                      <a:pt x="0" y="5"/>
                    </a:moveTo>
                    <a:cubicBezTo>
                      <a:pt x="8" y="4"/>
                      <a:pt x="15" y="2"/>
                      <a:pt x="22" y="0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31" y="3"/>
                      <a:pt x="39" y="0"/>
                      <a:pt x="46" y="0"/>
                    </a:cubicBezTo>
                    <a:cubicBezTo>
                      <a:pt x="53" y="0"/>
                      <a:pt x="58" y="2"/>
                      <a:pt x="62" y="6"/>
                    </a:cubicBezTo>
                    <a:cubicBezTo>
                      <a:pt x="66" y="10"/>
                      <a:pt x="68" y="15"/>
                      <a:pt x="68" y="22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8" y="53"/>
                      <a:pt x="68" y="58"/>
                      <a:pt x="68" y="60"/>
                    </a:cubicBezTo>
                    <a:cubicBezTo>
                      <a:pt x="68" y="62"/>
                      <a:pt x="69" y="62"/>
                      <a:pt x="70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1" y="68"/>
                      <a:pt x="66" y="68"/>
                      <a:pt x="61" y="68"/>
                    </a:cubicBezTo>
                    <a:cubicBezTo>
                      <a:pt x="57" y="68"/>
                      <a:pt x="52" y="68"/>
                      <a:pt x="46" y="68"/>
                    </a:cubicBezTo>
                    <a:cubicBezTo>
                      <a:pt x="46" y="65"/>
                      <a:pt x="46" y="65"/>
                      <a:pt x="46" y="65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3"/>
                      <a:pt x="54" y="62"/>
                      <a:pt x="54" y="61"/>
                    </a:cubicBezTo>
                    <a:cubicBezTo>
                      <a:pt x="54" y="60"/>
                      <a:pt x="54" y="59"/>
                      <a:pt x="54" y="57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0"/>
                      <a:pt x="53" y="16"/>
                      <a:pt x="50" y="13"/>
                    </a:cubicBezTo>
                    <a:cubicBezTo>
                      <a:pt x="48" y="10"/>
                      <a:pt x="43" y="9"/>
                      <a:pt x="38" y="9"/>
                    </a:cubicBezTo>
                    <a:cubicBezTo>
                      <a:pt x="33" y="9"/>
                      <a:pt x="28" y="11"/>
                      <a:pt x="23" y="1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50"/>
                      <a:pt x="23" y="56"/>
                      <a:pt x="23" y="61"/>
                    </a:cubicBezTo>
                    <a:cubicBezTo>
                      <a:pt x="23" y="62"/>
                      <a:pt x="24" y="63"/>
                      <a:pt x="25" y="63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27" y="68"/>
                      <a:pt x="21" y="68"/>
                      <a:pt x="17" y="68"/>
                    </a:cubicBezTo>
                    <a:cubicBezTo>
                      <a:pt x="12" y="68"/>
                      <a:pt x="6" y="68"/>
                      <a:pt x="0" y="68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2"/>
                      <a:pt x="10" y="62"/>
                      <a:pt x="10" y="61"/>
                    </a:cubicBezTo>
                    <a:cubicBezTo>
                      <a:pt x="10" y="58"/>
                      <a:pt x="10" y="55"/>
                      <a:pt x="10" y="52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1"/>
                      <a:pt x="10" y="16"/>
                      <a:pt x="10" y="10"/>
                    </a:cubicBezTo>
                    <a:cubicBezTo>
                      <a:pt x="0" y="8"/>
                      <a:pt x="0" y="8"/>
                      <a:pt x="0" y="8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2" name="iş1iḑè">
                <a:extLst>
                  <a:ext uri="{FF2B5EF4-FFF2-40B4-BE49-F238E27FC236}">
                    <a16:creationId xmlns:a16="http://schemas.microsoft.com/office/drawing/2014/main" id="{E70A51FB-285A-4423-A0A8-F899E2A95CEE}"/>
                  </a:ext>
                </a:extLst>
              </p:cNvPr>
              <p:cNvSpPr/>
              <p:nvPr/>
            </p:nvSpPr>
            <p:spPr bwMode="auto">
              <a:xfrm>
                <a:off x="11042650" y="4333875"/>
                <a:ext cx="211138" cy="222250"/>
              </a:xfrm>
              <a:custGeom>
                <a:avLst/>
                <a:gdLst>
                  <a:gd name="T0" fmla="*/ 67 w 67"/>
                  <a:gd name="T1" fmla="*/ 34 h 70"/>
                  <a:gd name="T2" fmla="*/ 58 w 67"/>
                  <a:gd name="T3" fmla="*/ 60 h 70"/>
                  <a:gd name="T4" fmla="*/ 33 w 67"/>
                  <a:gd name="T5" fmla="*/ 70 h 70"/>
                  <a:gd name="T6" fmla="*/ 9 w 67"/>
                  <a:gd name="T7" fmla="*/ 61 h 70"/>
                  <a:gd name="T8" fmla="*/ 0 w 67"/>
                  <a:gd name="T9" fmla="*/ 36 h 70"/>
                  <a:gd name="T10" fmla="*/ 9 w 67"/>
                  <a:gd name="T11" fmla="*/ 10 h 70"/>
                  <a:gd name="T12" fmla="*/ 34 w 67"/>
                  <a:gd name="T13" fmla="*/ 0 h 70"/>
                  <a:gd name="T14" fmla="*/ 58 w 67"/>
                  <a:gd name="T15" fmla="*/ 10 h 70"/>
                  <a:gd name="T16" fmla="*/ 67 w 67"/>
                  <a:gd name="T17" fmla="*/ 34 h 70"/>
                  <a:gd name="T18" fmla="*/ 14 w 67"/>
                  <a:gd name="T19" fmla="*/ 34 h 70"/>
                  <a:gd name="T20" fmla="*/ 19 w 67"/>
                  <a:gd name="T21" fmla="*/ 56 h 70"/>
                  <a:gd name="T22" fmla="*/ 34 w 67"/>
                  <a:gd name="T23" fmla="*/ 64 h 70"/>
                  <a:gd name="T24" fmla="*/ 48 w 67"/>
                  <a:gd name="T25" fmla="*/ 57 h 70"/>
                  <a:gd name="T26" fmla="*/ 53 w 67"/>
                  <a:gd name="T27" fmla="*/ 35 h 70"/>
                  <a:gd name="T28" fmla="*/ 48 w 67"/>
                  <a:gd name="T29" fmla="*/ 14 h 70"/>
                  <a:gd name="T30" fmla="*/ 33 w 67"/>
                  <a:gd name="T31" fmla="*/ 6 h 70"/>
                  <a:gd name="T32" fmla="*/ 19 w 67"/>
                  <a:gd name="T33" fmla="*/ 13 h 70"/>
                  <a:gd name="T34" fmla="*/ 14 w 67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7" h="70">
                    <a:moveTo>
                      <a:pt x="67" y="34"/>
                    </a:moveTo>
                    <a:cubicBezTo>
                      <a:pt x="67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9" y="10"/>
                    </a:cubicBezTo>
                    <a:cubicBezTo>
                      <a:pt x="16" y="4"/>
                      <a:pt x="24" y="0"/>
                      <a:pt x="34" y="0"/>
                    </a:cubicBezTo>
                    <a:cubicBezTo>
                      <a:pt x="44" y="0"/>
                      <a:pt x="52" y="4"/>
                      <a:pt x="58" y="10"/>
                    </a:cubicBezTo>
                    <a:cubicBezTo>
                      <a:pt x="64" y="16"/>
                      <a:pt x="67" y="24"/>
                      <a:pt x="67" y="34"/>
                    </a:cubicBezTo>
                    <a:close/>
                    <a:moveTo>
                      <a:pt x="14" y="34"/>
                    </a:moveTo>
                    <a:cubicBezTo>
                      <a:pt x="14" y="43"/>
                      <a:pt x="16" y="51"/>
                      <a:pt x="19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4" y="9"/>
                      <a:pt x="40" y="6"/>
                      <a:pt x="33" y="6"/>
                    </a:cubicBezTo>
                    <a:cubicBezTo>
                      <a:pt x="27" y="6"/>
                      <a:pt x="22" y="8"/>
                      <a:pt x="19" y="13"/>
                    </a:cubicBezTo>
                    <a:cubicBezTo>
                      <a:pt x="16" y="18"/>
                      <a:pt x="14" y="25"/>
                      <a:pt x="14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3" name="ïṩľîḑè">
                <a:extLst>
                  <a:ext uri="{FF2B5EF4-FFF2-40B4-BE49-F238E27FC236}">
                    <a16:creationId xmlns:a16="http://schemas.microsoft.com/office/drawing/2014/main" id="{F4308E86-95DA-421C-8040-86EB939FC2D9}"/>
                  </a:ext>
                </a:extLst>
              </p:cNvPr>
              <p:cNvSpPr/>
              <p:nvPr/>
            </p:nvSpPr>
            <p:spPr bwMode="auto">
              <a:xfrm>
                <a:off x="11301413" y="4210050"/>
                <a:ext cx="107950" cy="339725"/>
              </a:xfrm>
              <a:custGeom>
                <a:avLst/>
                <a:gdLst>
                  <a:gd name="T0" fmla="*/ 1 w 34"/>
                  <a:gd name="T1" fmla="*/ 7 h 107"/>
                  <a:gd name="T2" fmla="*/ 0 w 34"/>
                  <a:gd name="T3" fmla="*/ 5 h 107"/>
                  <a:gd name="T4" fmla="*/ 24 w 34"/>
                  <a:gd name="T5" fmla="*/ 0 h 107"/>
                  <a:gd name="T6" fmla="*/ 24 w 34"/>
                  <a:gd name="T7" fmla="*/ 0 h 107"/>
                  <a:gd name="T8" fmla="*/ 24 w 34"/>
                  <a:gd name="T9" fmla="*/ 33 h 107"/>
                  <a:gd name="T10" fmla="*/ 24 w 34"/>
                  <a:gd name="T11" fmla="*/ 79 h 107"/>
                  <a:gd name="T12" fmla="*/ 24 w 34"/>
                  <a:gd name="T13" fmla="*/ 99 h 107"/>
                  <a:gd name="T14" fmla="*/ 26 w 34"/>
                  <a:gd name="T15" fmla="*/ 102 h 107"/>
                  <a:gd name="T16" fmla="*/ 34 w 34"/>
                  <a:gd name="T17" fmla="*/ 104 h 107"/>
                  <a:gd name="T18" fmla="*/ 34 w 34"/>
                  <a:gd name="T19" fmla="*/ 107 h 107"/>
                  <a:gd name="T20" fmla="*/ 17 w 34"/>
                  <a:gd name="T21" fmla="*/ 107 h 107"/>
                  <a:gd name="T22" fmla="*/ 1 w 34"/>
                  <a:gd name="T23" fmla="*/ 107 h 107"/>
                  <a:gd name="T24" fmla="*/ 1 w 34"/>
                  <a:gd name="T25" fmla="*/ 104 h 107"/>
                  <a:gd name="T26" fmla="*/ 9 w 34"/>
                  <a:gd name="T27" fmla="*/ 102 h 107"/>
                  <a:gd name="T28" fmla="*/ 10 w 34"/>
                  <a:gd name="T29" fmla="*/ 100 h 107"/>
                  <a:gd name="T30" fmla="*/ 11 w 34"/>
                  <a:gd name="T31" fmla="*/ 82 h 107"/>
                  <a:gd name="T32" fmla="*/ 11 w 34"/>
                  <a:gd name="T33" fmla="*/ 53 h 107"/>
                  <a:gd name="T34" fmla="*/ 10 w 34"/>
                  <a:gd name="T35" fmla="*/ 10 h 107"/>
                  <a:gd name="T36" fmla="*/ 1 w 34"/>
                  <a:gd name="T37" fmla="*/ 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107">
                    <a:moveTo>
                      <a:pt x="1" y="7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7" y="2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8"/>
                      <a:pt x="24" y="19"/>
                      <a:pt x="24" y="33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4" y="87"/>
                      <a:pt x="24" y="94"/>
                      <a:pt x="24" y="99"/>
                    </a:cubicBezTo>
                    <a:cubicBezTo>
                      <a:pt x="24" y="101"/>
                      <a:pt x="25" y="102"/>
                      <a:pt x="26" y="102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28" y="107"/>
                      <a:pt x="22" y="107"/>
                      <a:pt x="17" y="107"/>
                    </a:cubicBezTo>
                    <a:cubicBezTo>
                      <a:pt x="13" y="107"/>
                      <a:pt x="7" y="107"/>
                      <a:pt x="1" y="107"/>
                    </a:cubicBezTo>
                    <a:cubicBezTo>
                      <a:pt x="1" y="104"/>
                      <a:pt x="1" y="104"/>
                      <a:pt x="1" y="104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10" y="102"/>
                      <a:pt x="10" y="101"/>
                      <a:pt x="10" y="100"/>
                    </a:cubicBezTo>
                    <a:cubicBezTo>
                      <a:pt x="11" y="94"/>
                      <a:pt x="11" y="88"/>
                      <a:pt x="11" y="8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1" y="35"/>
                      <a:pt x="11" y="21"/>
                      <a:pt x="10" y="10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4" name="ïṩḷïdé">
                <a:extLst>
                  <a:ext uri="{FF2B5EF4-FFF2-40B4-BE49-F238E27FC236}">
                    <a16:creationId xmlns:a16="http://schemas.microsoft.com/office/drawing/2014/main" id="{28496E00-B8D7-46DD-8017-22248C3715B7}"/>
                  </a:ext>
                </a:extLst>
              </p:cNvPr>
              <p:cNvSpPr/>
              <p:nvPr/>
            </p:nvSpPr>
            <p:spPr bwMode="auto">
              <a:xfrm>
                <a:off x="11456988" y="4333875"/>
                <a:ext cx="215900" cy="222250"/>
              </a:xfrm>
              <a:custGeom>
                <a:avLst/>
                <a:gdLst>
                  <a:gd name="T0" fmla="*/ 68 w 68"/>
                  <a:gd name="T1" fmla="*/ 34 h 70"/>
                  <a:gd name="T2" fmla="*/ 58 w 68"/>
                  <a:gd name="T3" fmla="*/ 60 h 70"/>
                  <a:gd name="T4" fmla="*/ 33 w 68"/>
                  <a:gd name="T5" fmla="*/ 70 h 70"/>
                  <a:gd name="T6" fmla="*/ 9 w 68"/>
                  <a:gd name="T7" fmla="*/ 61 h 70"/>
                  <a:gd name="T8" fmla="*/ 0 w 68"/>
                  <a:gd name="T9" fmla="*/ 36 h 70"/>
                  <a:gd name="T10" fmla="*/ 10 w 68"/>
                  <a:gd name="T11" fmla="*/ 10 h 70"/>
                  <a:gd name="T12" fmla="*/ 35 w 68"/>
                  <a:gd name="T13" fmla="*/ 0 h 70"/>
                  <a:gd name="T14" fmla="*/ 58 w 68"/>
                  <a:gd name="T15" fmla="*/ 10 h 70"/>
                  <a:gd name="T16" fmla="*/ 68 w 68"/>
                  <a:gd name="T17" fmla="*/ 34 h 70"/>
                  <a:gd name="T18" fmla="*/ 15 w 68"/>
                  <a:gd name="T19" fmla="*/ 34 h 70"/>
                  <a:gd name="T20" fmla="*/ 20 w 68"/>
                  <a:gd name="T21" fmla="*/ 56 h 70"/>
                  <a:gd name="T22" fmla="*/ 34 w 68"/>
                  <a:gd name="T23" fmla="*/ 64 h 70"/>
                  <a:gd name="T24" fmla="*/ 48 w 68"/>
                  <a:gd name="T25" fmla="*/ 57 h 70"/>
                  <a:gd name="T26" fmla="*/ 53 w 68"/>
                  <a:gd name="T27" fmla="*/ 35 h 70"/>
                  <a:gd name="T28" fmla="*/ 48 w 68"/>
                  <a:gd name="T29" fmla="*/ 14 h 70"/>
                  <a:gd name="T30" fmla="*/ 33 w 68"/>
                  <a:gd name="T31" fmla="*/ 6 h 70"/>
                  <a:gd name="T32" fmla="*/ 19 w 68"/>
                  <a:gd name="T33" fmla="*/ 13 h 70"/>
                  <a:gd name="T34" fmla="*/ 15 w 68"/>
                  <a:gd name="T35" fmla="*/ 3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8" h="70">
                    <a:moveTo>
                      <a:pt x="68" y="34"/>
                    </a:moveTo>
                    <a:cubicBezTo>
                      <a:pt x="68" y="45"/>
                      <a:pt x="64" y="53"/>
                      <a:pt x="58" y="60"/>
                    </a:cubicBezTo>
                    <a:cubicBezTo>
                      <a:pt x="51" y="67"/>
                      <a:pt x="43" y="70"/>
                      <a:pt x="33" y="70"/>
                    </a:cubicBezTo>
                    <a:cubicBezTo>
                      <a:pt x="23" y="70"/>
                      <a:pt x="15" y="67"/>
                      <a:pt x="9" y="61"/>
                    </a:cubicBezTo>
                    <a:cubicBezTo>
                      <a:pt x="3" y="54"/>
                      <a:pt x="0" y="46"/>
                      <a:pt x="0" y="36"/>
                    </a:cubicBezTo>
                    <a:cubicBezTo>
                      <a:pt x="0" y="26"/>
                      <a:pt x="3" y="17"/>
                      <a:pt x="10" y="10"/>
                    </a:cubicBezTo>
                    <a:cubicBezTo>
                      <a:pt x="16" y="4"/>
                      <a:pt x="24" y="0"/>
                      <a:pt x="35" y="0"/>
                    </a:cubicBezTo>
                    <a:cubicBezTo>
                      <a:pt x="45" y="0"/>
                      <a:pt x="52" y="4"/>
                      <a:pt x="58" y="10"/>
                    </a:cubicBezTo>
                    <a:cubicBezTo>
                      <a:pt x="65" y="16"/>
                      <a:pt x="68" y="24"/>
                      <a:pt x="68" y="34"/>
                    </a:cubicBezTo>
                    <a:close/>
                    <a:moveTo>
                      <a:pt x="15" y="34"/>
                    </a:moveTo>
                    <a:cubicBezTo>
                      <a:pt x="15" y="43"/>
                      <a:pt x="16" y="51"/>
                      <a:pt x="20" y="56"/>
                    </a:cubicBezTo>
                    <a:cubicBezTo>
                      <a:pt x="23" y="62"/>
                      <a:pt x="28" y="64"/>
                      <a:pt x="34" y="64"/>
                    </a:cubicBezTo>
                    <a:cubicBezTo>
                      <a:pt x="40" y="64"/>
                      <a:pt x="45" y="62"/>
                      <a:pt x="48" y="57"/>
                    </a:cubicBezTo>
                    <a:cubicBezTo>
                      <a:pt x="51" y="52"/>
                      <a:pt x="53" y="45"/>
                      <a:pt x="53" y="35"/>
                    </a:cubicBezTo>
                    <a:cubicBezTo>
                      <a:pt x="53" y="26"/>
                      <a:pt x="51" y="19"/>
                      <a:pt x="48" y="14"/>
                    </a:cubicBezTo>
                    <a:cubicBezTo>
                      <a:pt x="45" y="9"/>
                      <a:pt x="40" y="6"/>
                      <a:pt x="33" y="6"/>
                    </a:cubicBezTo>
                    <a:cubicBezTo>
                      <a:pt x="27" y="6"/>
                      <a:pt x="23" y="8"/>
                      <a:pt x="19" y="13"/>
                    </a:cubicBezTo>
                    <a:cubicBezTo>
                      <a:pt x="16" y="18"/>
                      <a:pt x="15" y="25"/>
                      <a:pt x="15" y="3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5" name="iŝḻîḓè">
                <a:extLst>
                  <a:ext uri="{FF2B5EF4-FFF2-40B4-BE49-F238E27FC236}">
                    <a16:creationId xmlns:a16="http://schemas.microsoft.com/office/drawing/2014/main" id="{C3CEAD0F-49FC-4A6C-B390-B6C94A555862}"/>
                  </a:ext>
                </a:extLst>
              </p:cNvPr>
              <p:cNvSpPr/>
              <p:nvPr/>
            </p:nvSpPr>
            <p:spPr bwMode="auto">
              <a:xfrm>
                <a:off x="11720513" y="4333875"/>
                <a:ext cx="220663" cy="330200"/>
              </a:xfrm>
              <a:custGeom>
                <a:avLst/>
                <a:gdLst>
                  <a:gd name="T0" fmla="*/ 54 w 70"/>
                  <a:gd name="T1" fmla="*/ 9 h 104"/>
                  <a:gd name="T2" fmla="*/ 59 w 70"/>
                  <a:gd name="T3" fmla="*/ 23 h 104"/>
                  <a:gd name="T4" fmla="*/ 51 w 70"/>
                  <a:gd name="T5" fmla="*/ 42 h 104"/>
                  <a:gd name="T6" fmla="*/ 31 w 70"/>
                  <a:gd name="T7" fmla="*/ 49 h 104"/>
                  <a:gd name="T8" fmla="*/ 19 w 70"/>
                  <a:gd name="T9" fmla="*/ 46 h 104"/>
                  <a:gd name="T10" fmla="*/ 15 w 70"/>
                  <a:gd name="T11" fmla="*/ 56 h 104"/>
                  <a:gd name="T12" fmla="*/ 17 w 70"/>
                  <a:gd name="T13" fmla="*/ 59 h 104"/>
                  <a:gd name="T14" fmla="*/ 24 w 70"/>
                  <a:gd name="T15" fmla="*/ 59 h 104"/>
                  <a:gd name="T16" fmla="*/ 34 w 70"/>
                  <a:gd name="T17" fmla="*/ 59 h 104"/>
                  <a:gd name="T18" fmla="*/ 44 w 70"/>
                  <a:gd name="T19" fmla="*/ 59 h 104"/>
                  <a:gd name="T20" fmla="*/ 62 w 70"/>
                  <a:gd name="T21" fmla="*/ 63 h 104"/>
                  <a:gd name="T22" fmla="*/ 70 w 70"/>
                  <a:gd name="T23" fmla="*/ 76 h 104"/>
                  <a:gd name="T24" fmla="*/ 57 w 70"/>
                  <a:gd name="T25" fmla="*/ 96 h 104"/>
                  <a:gd name="T26" fmla="*/ 29 w 70"/>
                  <a:gd name="T27" fmla="*/ 104 h 104"/>
                  <a:gd name="T28" fmla="*/ 8 w 70"/>
                  <a:gd name="T29" fmla="*/ 99 h 104"/>
                  <a:gd name="T30" fmla="*/ 0 w 70"/>
                  <a:gd name="T31" fmla="*/ 88 h 104"/>
                  <a:gd name="T32" fmla="*/ 11 w 70"/>
                  <a:gd name="T33" fmla="*/ 70 h 104"/>
                  <a:gd name="T34" fmla="*/ 4 w 70"/>
                  <a:gd name="T35" fmla="*/ 63 h 104"/>
                  <a:gd name="T36" fmla="*/ 14 w 70"/>
                  <a:gd name="T37" fmla="*/ 45 h 104"/>
                  <a:gd name="T38" fmla="*/ 3 w 70"/>
                  <a:gd name="T39" fmla="*/ 25 h 104"/>
                  <a:gd name="T40" fmla="*/ 11 w 70"/>
                  <a:gd name="T41" fmla="*/ 7 h 104"/>
                  <a:gd name="T42" fmla="*/ 32 w 70"/>
                  <a:gd name="T43" fmla="*/ 0 h 104"/>
                  <a:gd name="T44" fmla="*/ 41 w 70"/>
                  <a:gd name="T45" fmla="*/ 1 h 104"/>
                  <a:gd name="T46" fmla="*/ 50 w 70"/>
                  <a:gd name="T47" fmla="*/ 2 h 104"/>
                  <a:gd name="T48" fmla="*/ 70 w 70"/>
                  <a:gd name="T49" fmla="*/ 2 h 104"/>
                  <a:gd name="T50" fmla="*/ 70 w 70"/>
                  <a:gd name="T51" fmla="*/ 5 h 104"/>
                  <a:gd name="T52" fmla="*/ 54 w 70"/>
                  <a:gd name="T53" fmla="*/ 9 h 104"/>
                  <a:gd name="T54" fmla="*/ 15 w 70"/>
                  <a:gd name="T55" fmla="*/ 71 h 104"/>
                  <a:gd name="T56" fmla="*/ 11 w 70"/>
                  <a:gd name="T57" fmla="*/ 84 h 104"/>
                  <a:gd name="T58" fmla="*/ 16 w 70"/>
                  <a:gd name="T59" fmla="*/ 94 h 104"/>
                  <a:gd name="T60" fmla="*/ 29 w 70"/>
                  <a:gd name="T61" fmla="*/ 97 h 104"/>
                  <a:gd name="T62" fmla="*/ 47 w 70"/>
                  <a:gd name="T63" fmla="*/ 93 h 104"/>
                  <a:gd name="T64" fmla="*/ 55 w 70"/>
                  <a:gd name="T65" fmla="*/ 80 h 104"/>
                  <a:gd name="T66" fmla="*/ 51 w 70"/>
                  <a:gd name="T67" fmla="*/ 73 h 104"/>
                  <a:gd name="T68" fmla="*/ 37 w 70"/>
                  <a:gd name="T69" fmla="*/ 71 h 104"/>
                  <a:gd name="T70" fmla="*/ 29 w 70"/>
                  <a:gd name="T71" fmla="*/ 71 h 104"/>
                  <a:gd name="T72" fmla="*/ 20 w 70"/>
                  <a:gd name="T73" fmla="*/ 71 h 104"/>
                  <a:gd name="T74" fmla="*/ 15 w 70"/>
                  <a:gd name="T75" fmla="*/ 71 h 104"/>
                  <a:gd name="T76" fmla="*/ 18 w 70"/>
                  <a:gd name="T77" fmla="*/ 24 h 104"/>
                  <a:gd name="T78" fmla="*/ 21 w 70"/>
                  <a:gd name="T79" fmla="*/ 38 h 104"/>
                  <a:gd name="T80" fmla="*/ 32 w 70"/>
                  <a:gd name="T81" fmla="*/ 43 h 104"/>
                  <a:gd name="T82" fmla="*/ 41 w 70"/>
                  <a:gd name="T83" fmla="*/ 38 h 104"/>
                  <a:gd name="T84" fmla="*/ 45 w 70"/>
                  <a:gd name="T85" fmla="*/ 25 h 104"/>
                  <a:gd name="T86" fmla="*/ 41 w 70"/>
                  <a:gd name="T87" fmla="*/ 11 h 104"/>
                  <a:gd name="T88" fmla="*/ 31 w 70"/>
                  <a:gd name="T89" fmla="*/ 6 h 104"/>
                  <a:gd name="T90" fmla="*/ 21 w 70"/>
                  <a:gd name="T91" fmla="*/ 10 h 104"/>
                  <a:gd name="T92" fmla="*/ 18 w 70"/>
                  <a:gd name="T93" fmla="*/ 2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0" h="104">
                    <a:moveTo>
                      <a:pt x="54" y="9"/>
                    </a:moveTo>
                    <a:cubicBezTo>
                      <a:pt x="57" y="13"/>
                      <a:pt x="59" y="18"/>
                      <a:pt x="59" y="23"/>
                    </a:cubicBezTo>
                    <a:cubicBezTo>
                      <a:pt x="59" y="31"/>
                      <a:pt x="57" y="37"/>
                      <a:pt x="51" y="42"/>
                    </a:cubicBezTo>
                    <a:cubicBezTo>
                      <a:pt x="46" y="46"/>
                      <a:pt x="39" y="49"/>
                      <a:pt x="31" y="49"/>
                    </a:cubicBezTo>
                    <a:cubicBezTo>
                      <a:pt x="27" y="49"/>
                      <a:pt x="23" y="48"/>
                      <a:pt x="19" y="46"/>
                    </a:cubicBezTo>
                    <a:cubicBezTo>
                      <a:pt x="16" y="51"/>
                      <a:pt x="15" y="54"/>
                      <a:pt x="15" y="56"/>
                    </a:cubicBezTo>
                    <a:cubicBezTo>
                      <a:pt x="15" y="57"/>
                      <a:pt x="16" y="58"/>
                      <a:pt x="17" y="59"/>
                    </a:cubicBezTo>
                    <a:cubicBezTo>
                      <a:pt x="18" y="59"/>
                      <a:pt x="21" y="59"/>
                      <a:pt x="24" y="59"/>
                    </a:cubicBezTo>
                    <a:cubicBezTo>
                      <a:pt x="27" y="59"/>
                      <a:pt x="30" y="59"/>
                      <a:pt x="34" y="59"/>
                    </a:cubicBezTo>
                    <a:cubicBezTo>
                      <a:pt x="37" y="59"/>
                      <a:pt x="41" y="59"/>
                      <a:pt x="44" y="59"/>
                    </a:cubicBezTo>
                    <a:cubicBezTo>
                      <a:pt x="51" y="59"/>
                      <a:pt x="57" y="60"/>
                      <a:pt x="62" y="63"/>
                    </a:cubicBezTo>
                    <a:cubicBezTo>
                      <a:pt x="67" y="66"/>
                      <a:pt x="70" y="70"/>
                      <a:pt x="70" y="76"/>
                    </a:cubicBezTo>
                    <a:cubicBezTo>
                      <a:pt x="70" y="85"/>
                      <a:pt x="66" y="91"/>
                      <a:pt x="57" y="96"/>
                    </a:cubicBezTo>
                    <a:cubicBezTo>
                      <a:pt x="49" y="101"/>
                      <a:pt x="39" y="104"/>
                      <a:pt x="29" y="104"/>
                    </a:cubicBezTo>
                    <a:cubicBezTo>
                      <a:pt x="20" y="104"/>
                      <a:pt x="13" y="102"/>
                      <a:pt x="8" y="99"/>
                    </a:cubicBezTo>
                    <a:cubicBezTo>
                      <a:pt x="2" y="97"/>
                      <a:pt x="0" y="93"/>
                      <a:pt x="0" y="88"/>
                    </a:cubicBezTo>
                    <a:cubicBezTo>
                      <a:pt x="0" y="83"/>
                      <a:pt x="4" y="77"/>
                      <a:pt x="11" y="70"/>
                    </a:cubicBezTo>
                    <a:cubicBezTo>
                      <a:pt x="6" y="68"/>
                      <a:pt x="4" y="66"/>
                      <a:pt x="4" y="63"/>
                    </a:cubicBezTo>
                    <a:cubicBezTo>
                      <a:pt x="4" y="58"/>
                      <a:pt x="7" y="52"/>
                      <a:pt x="14" y="45"/>
                    </a:cubicBezTo>
                    <a:cubicBezTo>
                      <a:pt x="7" y="40"/>
                      <a:pt x="3" y="34"/>
                      <a:pt x="3" y="25"/>
                    </a:cubicBezTo>
                    <a:cubicBezTo>
                      <a:pt x="3" y="18"/>
                      <a:pt x="6" y="12"/>
                      <a:pt x="11" y="7"/>
                    </a:cubicBezTo>
                    <a:cubicBezTo>
                      <a:pt x="16" y="3"/>
                      <a:pt x="23" y="0"/>
                      <a:pt x="32" y="0"/>
                    </a:cubicBezTo>
                    <a:cubicBezTo>
                      <a:pt x="34" y="0"/>
                      <a:pt x="37" y="1"/>
                      <a:pt x="41" y="1"/>
                    </a:cubicBezTo>
                    <a:cubicBezTo>
                      <a:pt x="45" y="2"/>
                      <a:pt x="48" y="2"/>
                      <a:pt x="50" y="2"/>
                    </a:cubicBezTo>
                    <a:cubicBezTo>
                      <a:pt x="57" y="2"/>
                      <a:pt x="64" y="2"/>
                      <a:pt x="70" y="2"/>
                    </a:cubicBezTo>
                    <a:cubicBezTo>
                      <a:pt x="70" y="5"/>
                      <a:pt x="70" y="5"/>
                      <a:pt x="70" y="5"/>
                    </a:cubicBezTo>
                    <a:lnTo>
                      <a:pt x="54" y="9"/>
                    </a:lnTo>
                    <a:close/>
                    <a:moveTo>
                      <a:pt x="15" y="71"/>
                    </a:moveTo>
                    <a:cubicBezTo>
                      <a:pt x="12" y="76"/>
                      <a:pt x="11" y="80"/>
                      <a:pt x="11" y="84"/>
                    </a:cubicBezTo>
                    <a:cubicBezTo>
                      <a:pt x="11" y="88"/>
                      <a:pt x="12" y="92"/>
                      <a:pt x="16" y="94"/>
                    </a:cubicBezTo>
                    <a:cubicBezTo>
                      <a:pt x="19" y="96"/>
                      <a:pt x="24" y="97"/>
                      <a:pt x="29" y="97"/>
                    </a:cubicBezTo>
                    <a:cubicBezTo>
                      <a:pt x="36" y="97"/>
                      <a:pt x="42" y="96"/>
                      <a:pt x="47" y="93"/>
                    </a:cubicBezTo>
                    <a:cubicBezTo>
                      <a:pt x="53" y="90"/>
                      <a:pt x="55" y="86"/>
                      <a:pt x="55" y="80"/>
                    </a:cubicBezTo>
                    <a:cubicBezTo>
                      <a:pt x="55" y="77"/>
                      <a:pt x="54" y="75"/>
                      <a:pt x="51" y="73"/>
                    </a:cubicBezTo>
                    <a:cubicBezTo>
                      <a:pt x="49" y="71"/>
                      <a:pt x="44" y="71"/>
                      <a:pt x="37" y="71"/>
                    </a:cubicBezTo>
                    <a:cubicBezTo>
                      <a:pt x="35" y="71"/>
                      <a:pt x="32" y="71"/>
                      <a:pt x="29" y="71"/>
                    </a:cubicBezTo>
                    <a:cubicBezTo>
                      <a:pt x="26" y="71"/>
                      <a:pt x="23" y="71"/>
                      <a:pt x="20" y="71"/>
                    </a:cubicBezTo>
                    <a:cubicBezTo>
                      <a:pt x="19" y="71"/>
                      <a:pt x="17" y="71"/>
                      <a:pt x="15" y="71"/>
                    </a:cubicBezTo>
                    <a:close/>
                    <a:moveTo>
                      <a:pt x="18" y="24"/>
                    </a:moveTo>
                    <a:cubicBezTo>
                      <a:pt x="18" y="30"/>
                      <a:pt x="19" y="35"/>
                      <a:pt x="21" y="38"/>
                    </a:cubicBezTo>
                    <a:cubicBezTo>
                      <a:pt x="24" y="41"/>
                      <a:pt x="27" y="43"/>
                      <a:pt x="32" y="43"/>
                    </a:cubicBezTo>
                    <a:cubicBezTo>
                      <a:pt x="36" y="43"/>
                      <a:pt x="39" y="42"/>
                      <a:pt x="41" y="38"/>
                    </a:cubicBezTo>
                    <a:cubicBezTo>
                      <a:pt x="44" y="35"/>
                      <a:pt x="45" y="31"/>
                      <a:pt x="45" y="25"/>
                    </a:cubicBezTo>
                    <a:cubicBezTo>
                      <a:pt x="45" y="19"/>
                      <a:pt x="43" y="14"/>
                      <a:pt x="41" y="11"/>
                    </a:cubicBezTo>
                    <a:cubicBezTo>
                      <a:pt x="39" y="7"/>
                      <a:pt x="35" y="6"/>
                      <a:pt x="31" y="6"/>
                    </a:cubicBezTo>
                    <a:cubicBezTo>
                      <a:pt x="26" y="6"/>
                      <a:pt x="23" y="7"/>
                      <a:pt x="21" y="10"/>
                    </a:cubicBezTo>
                    <a:cubicBezTo>
                      <a:pt x="19" y="13"/>
                      <a:pt x="18" y="18"/>
                      <a:pt x="18" y="24"/>
                    </a:cubicBez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  <p:sp>
            <p:nvSpPr>
              <p:cNvPr id="46" name="îṩľïḑê">
                <a:extLst>
                  <a:ext uri="{FF2B5EF4-FFF2-40B4-BE49-F238E27FC236}">
                    <a16:creationId xmlns:a16="http://schemas.microsoft.com/office/drawing/2014/main" id="{D176920E-2107-4724-B5BA-D7C1F5F5E6C6}"/>
                  </a:ext>
                </a:extLst>
              </p:cNvPr>
              <p:cNvSpPr/>
              <p:nvPr/>
            </p:nvSpPr>
            <p:spPr bwMode="auto">
              <a:xfrm>
                <a:off x="11960225" y="4340225"/>
                <a:ext cx="234950" cy="320675"/>
              </a:xfrm>
              <a:custGeom>
                <a:avLst/>
                <a:gdLst>
                  <a:gd name="T0" fmla="*/ 0 w 74"/>
                  <a:gd name="T1" fmla="*/ 0 h 101"/>
                  <a:gd name="T2" fmla="*/ 16 w 74"/>
                  <a:gd name="T3" fmla="*/ 0 h 101"/>
                  <a:gd name="T4" fmla="*/ 31 w 74"/>
                  <a:gd name="T5" fmla="*/ 0 h 101"/>
                  <a:gd name="T6" fmla="*/ 31 w 74"/>
                  <a:gd name="T7" fmla="*/ 3 h 101"/>
                  <a:gd name="T8" fmla="*/ 23 w 74"/>
                  <a:gd name="T9" fmla="*/ 5 h 101"/>
                  <a:gd name="T10" fmla="*/ 29 w 74"/>
                  <a:gd name="T11" fmla="*/ 22 h 101"/>
                  <a:gd name="T12" fmla="*/ 37 w 74"/>
                  <a:gd name="T13" fmla="*/ 40 h 101"/>
                  <a:gd name="T14" fmla="*/ 40 w 74"/>
                  <a:gd name="T15" fmla="*/ 50 h 101"/>
                  <a:gd name="T16" fmla="*/ 44 w 74"/>
                  <a:gd name="T17" fmla="*/ 39 h 101"/>
                  <a:gd name="T18" fmla="*/ 51 w 74"/>
                  <a:gd name="T19" fmla="*/ 23 h 101"/>
                  <a:gd name="T20" fmla="*/ 57 w 74"/>
                  <a:gd name="T21" fmla="*/ 5 h 101"/>
                  <a:gd name="T22" fmla="*/ 49 w 74"/>
                  <a:gd name="T23" fmla="*/ 3 h 101"/>
                  <a:gd name="T24" fmla="*/ 49 w 74"/>
                  <a:gd name="T25" fmla="*/ 0 h 101"/>
                  <a:gd name="T26" fmla="*/ 61 w 74"/>
                  <a:gd name="T27" fmla="*/ 0 h 101"/>
                  <a:gd name="T28" fmla="*/ 74 w 74"/>
                  <a:gd name="T29" fmla="*/ 0 h 101"/>
                  <a:gd name="T30" fmla="*/ 74 w 74"/>
                  <a:gd name="T31" fmla="*/ 3 h 101"/>
                  <a:gd name="T32" fmla="*/ 67 w 74"/>
                  <a:gd name="T33" fmla="*/ 5 h 101"/>
                  <a:gd name="T34" fmla="*/ 64 w 74"/>
                  <a:gd name="T35" fmla="*/ 8 h 101"/>
                  <a:gd name="T36" fmla="*/ 59 w 74"/>
                  <a:gd name="T37" fmla="*/ 21 h 101"/>
                  <a:gd name="T38" fmla="*/ 44 w 74"/>
                  <a:gd name="T39" fmla="*/ 57 h 101"/>
                  <a:gd name="T40" fmla="*/ 38 w 74"/>
                  <a:gd name="T41" fmla="*/ 77 h 101"/>
                  <a:gd name="T42" fmla="*/ 34 w 74"/>
                  <a:gd name="T43" fmla="*/ 94 h 101"/>
                  <a:gd name="T44" fmla="*/ 32 w 74"/>
                  <a:gd name="T45" fmla="*/ 99 h 101"/>
                  <a:gd name="T46" fmla="*/ 23 w 74"/>
                  <a:gd name="T47" fmla="*/ 101 h 101"/>
                  <a:gd name="T48" fmla="*/ 8 w 74"/>
                  <a:gd name="T49" fmla="*/ 100 h 101"/>
                  <a:gd name="T50" fmla="*/ 8 w 74"/>
                  <a:gd name="T51" fmla="*/ 98 h 101"/>
                  <a:gd name="T52" fmla="*/ 20 w 74"/>
                  <a:gd name="T53" fmla="*/ 93 h 101"/>
                  <a:gd name="T54" fmla="*/ 34 w 74"/>
                  <a:gd name="T55" fmla="*/ 66 h 101"/>
                  <a:gd name="T56" fmla="*/ 34 w 74"/>
                  <a:gd name="T57" fmla="*/ 65 h 101"/>
                  <a:gd name="T58" fmla="*/ 33 w 74"/>
                  <a:gd name="T59" fmla="*/ 65 h 101"/>
                  <a:gd name="T60" fmla="*/ 10 w 74"/>
                  <a:gd name="T61" fmla="*/ 8 h 101"/>
                  <a:gd name="T62" fmla="*/ 6 w 74"/>
                  <a:gd name="T63" fmla="*/ 5 h 101"/>
                  <a:gd name="T64" fmla="*/ 0 w 74"/>
                  <a:gd name="T65" fmla="*/ 3 h 101"/>
                  <a:gd name="T66" fmla="*/ 0 w 74"/>
                  <a:gd name="T6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4" h="101">
                    <a:moveTo>
                      <a:pt x="0" y="0"/>
                    </a:moveTo>
                    <a:cubicBezTo>
                      <a:pt x="6" y="0"/>
                      <a:pt x="11" y="0"/>
                      <a:pt x="16" y="0"/>
                    </a:cubicBezTo>
                    <a:cubicBezTo>
                      <a:pt x="19" y="0"/>
                      <a:pt x="24" y="0"/>
                      <a:pt x="31" y="0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5" y="10"/>
                      <a:pt x="27" y="16"/>
                      <a:pt x="29" y="22"/>
                    </a:cubicBezTo>
                    <a:cubicBezTo>
                      <a:pt x="32" y="28"/>
                      <a:pt x="34" y="34"/>
                      <a:pt x="37" y="40"/>
                    </a:cubicBezTo>
                    <a:cubicBezTo>
                      <a:pt x="38" y="43"/>
                      <a:pt x="39" y="46"/>
                      <a:pt x="40" y="50"/>
                    </a:cubicBezTo>
                    <a:cubicBezTo>
                      <a:pt x="42" y="46"/>
                      <a:pt x="43" y="43"/>
                      <a:pt x="44" y="39"/>
                    </a:cubicBezTo>
                    <a:cubicBezTo>
                      <a:pt x="47" y="33"/>
                      <a:pt x="49" y="28"/>
                      <a:pt x="51" y="23"/>
                    </a:cubicBezTo>
                    <a:cubicBezTo>
                      <a:pt x="53" y="17"/>
                      <a:pt x="55" y="12"/>
                      <a:pt x="57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3" y="0"/>
                      <a:pt x="57" y="0"/>
                      <a:pt x="61" y="0"/>
                    </a:cubicBezTo>
                    <a:cubicBezTo>
                      <a:pt x="66" y="0"/>
                      <a:pt x="70" y="0"/>
                      <a:pt x="74" y="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6" y="5"/>
                      <a:pt x="65" y="6"/>
                      <a:pt x="64" y="8"/>
                    </a:cubicBezTo>
                    <a:cubicBezTo>
                      <a:pt x="62" y="12"/>
                      <a:pt x="61" y="16"/>
                      <a:pt x="59" y="21"/>
                    </a:cubicBezTo>
                    <a:cubicBezTo>
                      <a:pt x="52" y="36"/>
                      <a:pt x="48" y="48"/>
                      <a:pt x="44" y="57"/>
                    </a:cubicBezTo>
                    <a:cubicBezTo>
                      <a:pt x="42" y="63"/>
                      <a:pt x="40" y="70"/>
                      <a:pt x="38" y="77"/>
                    </a:cubicBezTo>
                    <a:cubicBezTo>
                      <a:pt x="37" y="83"/>
                      <a:pt x="35" y="89"/>
                      <a:pt x="34" y="94"/>
                    </a:cubicBezTo>
                    <a:cubicBezTo>
                      <a:pt x="34" y="96"/>
                      <a:pt x="33" y="98"/>
                      <a:pt x="32" y="99"/>
                    </a:cubicBezTo>
                    <a:cubicBezTo>
                      <a:pt x="30" y="100"/>
                      <a:pt x="27" y="101"/>
                      <a:pt x="23" y="101"/>
                    </a:cubicBezTo>
                    <a:cubicBezTo>
                      <a:pt x="18" y="101"/>
                      <a:pt x="13" y="101"/>
                      <a:pt x="8" y="10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97"/>
                      <a:pt x="17" y="95"/>
                      <a:pt x="20" y="93"/>
                    </a:cubicBezTo>
                    <a:cubicBezTo>
                      <a:pt x="23" y="89"/>
                      <a:pt x="27" y="81"/>
                      <a:pt x="34" y="66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25" y="43"/>
                      <a:pt x="17" y="24"/>
                      <a:pt x="10" y="8"/>
                    </a:cubicBezTo>
                    <a:cubicBezTo>
                      <a:pt x="9" y="6"/>
                      <a:pt x="8" y="5"/>
                      <a:pt x="6" y="5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F37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 Light" panose="020B0502040204020203" pitchFamily="34" charset="-122"/>
                  <a:ea typeface="微软雅黑 Light"/>
                  <a:cs typeface="+mn-cs"/>
                </a:endParaRPr>
              </a:p>
            </p:txBody>
          </p:sp>
        </p:grpSp>
      </p:grpSp>
      <p:cxnSp>
        <p:nvCxnSpPr>
          <p:cNvPr id="111" name="直接连接符 110">
            <a:extLst>
              <a:ext uri="{FF2B5EF4-FFF2-40B4-BE49-F238E27FC236}">
                <a16:creationId xmlns:a16="http://schemas.microsoft.com/office/drawing/2014/main" id="{487D2C6B-7064-4250-A5B2-111D00839DDB}"/>
              </a:ext>
            </a:extLst>
          </p:cNvPr>
          <p:cNvCxnSpPr/>
          <p:nvPr/>
        </p:nvCxnSpPr>
        <p:spPr>
          <a:xfrm>
            <a:off x="0" y="85344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文本框 111">
            <a:extLst>
              <a:ext uri="{FF2B5EF4-FFF2-40B4-BE49-F238E27FC236}">
                <a16:creationId xmlns:a16="http://schemas.microsoft.com/office/drawing/2014/main" id="{98107071-B6EE-429A-A8B9-BE04F6E4D200}"/>
              </a:ext>
            </a:extLst>
          </p:cNvPr>
          <p:cNvSpPr txBox="1"/>
          <p:nvPr/>
        </p:nvSpPr>
        <p:spPr>
          <a:xfrm>
            <a:off x="345944" y="167549"/>
            <a:ext cx="192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317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进度</a:t>
            </a:r>
            <a:r>
              <a:rPr lang="zh-CN" altLang="en-US" sz="3200" b="1" dirty="0">
                <a:solidFill>
                  <a:srgbClr val="1431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安排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4317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994DBA35-A66C-4A76-9AF9-DCA2282D2ADB}"/>
              </a:ext>
            </a:extLst>
          </p:cNvPr>
          <p:cNvSpPr/>
          <p:nvPr/>
        </p:nvSpPr>
        <p:spPr>
          <a:xfrm>
            <a:off x="0" y="6470764"/>
            <a:ext cx="12192000" cy="387236"/>
          </a:xfrm>
          <a:prstGeom prst="rect">
            <a:avLst/>
          </a:prstGeom>
          <a:solidFill>
            <a:srgbClr val="143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/>
              <a:cs typeface="+mn-cs"/>
            </a:endParaRPr>
          </a:p>
        </p:txBody>
      </p:sp>
      <p:grpSp>
        <p:nvGrpSpPr>
          <p:cNvPr id="259" name="组合 258">
            <a:extLst>
              <a:ext uri="{FF2B5EF4-FFF2-40B4-BE49-F238E27FC236}">
                <a16:creationId xmlns:a16="http://schemas.microsoft.com/office/drawing/2014/main" id="{6C9E4DAF-83F3-4708-8C85-036BC4A4F3A3}"/>
              </a:ext>
            </a:extLst>
          </p:cNvPr>
          <p:cNvGrpSpPr/>
          <p:nvPr/>
        </p:nvGrpSpPr>
        <p:grpSpPr>
          <a:xfrm>
            <a:off x="686251" y="1370697"/>
            <a:ext cx="10690738" cy="4655362"/>
            <a:chOff x="407995" y="1881245"/>
            <a:chExt cx="11112493" cy="4719878"/>
          </a:xfrm>
        </p:grpSpPr>
        <p:cxnSp>
          <p:nvCxnSpPr>
            <p:cNvPr id="260" name="直接连接符 259">
              <a:extLst>
                <a:ext uri="{FF2B5EF4-FFF2-40B4-BE49-F238E27FC236}">
                  <a16:creationId xmlns:a16="http://schemas.microsoft.com/office/drawing/2014/main" id="{637DA21B-1658-4C76-8962-FE0EC4142947}"/>
                </a:ext>
              </a:extLst>
            </p:cNvPr>
            <p:cNvCxnSpPr/>
            <p:nvPr/>
          </p:nvCxnSpPr>
          <p:spPr>
            <a:xfrm>
              <a:off x="669925" y="6237000"/>
              <a:ext cx="10850563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61" name="直接连接符 260">
              <a:extLst>
                <a:ext uri="{FF2B5EF4-FFF2-40B4-BE49-F238E27FC236}">
                  <a16:creationId xmlns:a16="http://schemas.microsoft.com/office/drawing/2014/main" id="{35BB009D-86A8-49DB-9EE0-1EB127DA1212}"/>
                </a:ext>
              </a:extLst>
            </p:cNvPr>
            <p:cNvCxnSpPr/>
            <p:nvPr/>
          </p:nvCxnSpPr>
          <p:spPr>
            <a:xfrm>
              <a:off x="6098448" y="5877000"/>
              <a:ext cx="0" cy="36000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62" name="直接连接符 261">
              <a:extLst>
                <a:ext uri="{FF2B5EF4-FFF2-40B4-BE49-F238E27FC236}">
                  <a16:creationId xmlns:a16="http://schemas.microsoft.com/office/drawing/2014/main" id="{6B1A6B6A-FF7F-4156-B29B-023ADD135593}"/>
                </a:ext>
              </a:extLst>
            </p:cNvPr>
            <p:cNvCxnSpPr/>
            <p:nvPr/>
          </p:nvCxnSpPr>
          <p:spPr>
            <a:xfrm>
              <a:off x="8799672" y="5877000"/>
              <a:ext cx="0" cy="36000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63" name="直接连接符 262">
              <a:extLst>
                <a:ext uri="{FF2B5EF4-FFF2-40B4-BE49-F238E27FC236}">
                  <a16:creationId xmlns:a16="http://schemas.microsoft.com/office/drawing/2014/main" id="{A8FC0820-A168-47BB-94C7-AEA0B1C46671}"/>
                </a:ext>
              </a:extLst>
            </p:cNvPr>
            <p:cNvCxnSpPr/>
            <p:nvPr/>
          </p:nvCxnSpPr>
          <p:spPr>
            <a:xfrm>
              <a:off x="11500888" y="5877000"/>
              <a:ext cx="0" cy="36000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64" name="直接连接符 263">
              <a:extLst>
                <a:ext uri="{FF2B5EF4-FFF2-40B4-BE49-F238E27FC236}">
                  <a16:creationId xmlns:a16="http://schemas.microsoft.com/office/drawing/2014/main" id="{C103E96C-C88D-4004-B95E-70E2F71BF782}"/>
                </a:ext>
              </a:extLst>
            </p:cNvPr>
            <p:cNvCxnSpPr/>
            <p:nvPr/>
          </p:nvCxnSpPr>
          <p:spPr>
            <a:xfrm>
              <a:off x="696000" y="5877000"/>
              <a:ext cx="0" cy="36000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65" name="直接连接符 264">
              <a:extLst>
                <a:ext uri="{FF2B5EF4-FFF2-40B4-BE49-F238E27FC236}">
                  <a16:creationId xmlns:a16="http://schemas.microsoft.com/office/drawing/2014/main" id="{A5A44C3E-3337-490C-906D-1120448B613A}"/>
                </a:ext>
              </a:extLst>
            </p:cNvPr>
            <p:cNvCxnSpPr/>
            <p:nvPr/>
          </p:nvCxnSpPr>
          <p:spPr>
            <a:xfrm>
              <a:off x="3397224" y="5877000"/>
              <a:ext cx="0" cy="360000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66" name="直接连接符 265">
              <a:extLst>
                <a:ext uri="{FF2B5EF4-FFF2-40B4-BE49-F238E27FC236}">
                  <a16:creationId xmlns:a16="http://schemas.microsoft.com/office/drawing/2014/main" id="{5ED0A0DE-EF15-4596-A7F7-95E94749058F}"/>
                </a:ext>
              </a:extLst>
            </p:cNvPr>
            <p:cNvCxnSpPr/>
            <p:nvPr/>
          </p:nvCxnSpPr>
          <p:spPr>
            <a:xfrm>
              <a:off x="1146204" y="6057000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67" name="直接连接符 266">
              <a:extLst>
                <a:ext uri="{FF2B5EF4-FFF2-40B4-BE49-F238E27FC236}">
                  <a16:creationId xmlns:a16="http://schemas.microsoft.com/office/drawing/2014/main" id="{08678BB8-CF4F-4F18-BBD3-E8126D7BA6EE}"/>
                </a:ext>
              </a:extLst>
            </p:cNvPr>
            <p:cNvCxnSpPr/>
            <p:nvPr/>
          </p:nvCxnSpPr>
          <p:spPr>
            <a:xfrm>
              <a:off x="1596408" y="6057000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68" name="直接连接符 267">
              <a:extLst>
                <a:ext uri="{FF2B5EF4-FFF2-40B4-BE49-F238E27FC236}">
                  <a16:creationId xmlns:a16="http://schemas.microsoft.com/office/drawing/2014/main" id="{67CED45B-AAF7-4DFA-9F01-408651F21F81}"/>
                </a:ext>
              </a:extLst>
            </p:cNvPr>
            <p:cNvCxnSpPr/>
            <p:nvPr/>
          </p:nvCxnSpPr>
          <p:spPr>
            <a:xfrm>
              <a:off x="2046612" y="6057000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69" name="直接连接符 268">
              <a:extLst>
                <a:ext uri="{FF2B5EF4-FFF2-40B4-BE49-F238E27FC236}">
                  <a16:creationId xmlns:a16="http://schemas.microsoft.com/office/drawing/2014/main" id="{11B5299C-9AB7-4144-B7A2-FB60A3763183}"/>
                </a:ext>
              </a:extLst>
            </p:cNvPr>
            <p:cNvCxnSpPr/>
            <p:nvPr/>
          </p:nvCxnSpPr>
          <p:spPr>
            <a:xfrm>
              <a:off x="2496816" y="6057000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70" name="直接连接符 269">
              <a:extLst>
                <a:ext uri="{FF2B5EF4-FFF2-40B4-BE49-F238E27FC236}">
                  <a16:creationId xmlns:a16="http://schemas.microsoft.com/office/drawing/2014/main" id="{838D3F54-A9C2-45C9-93F3-2ABE88967B46}"/>
                </a:ext>
              </a:extLst>
            </p:cNvPr>
            <p:cNvCxnSpPr/>
            <p:nvPr/>
          </p:nvCxnSpPr>
          <p:spPr>
            <a:xfrm>
              <a:off x="2947020" y="6057000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71" name="直接连接符 270">
              <a:extLst>
                <a:ext uri="{FF2B5EF4-FFF2-40B4-BE49-F238E27FC236}">
                  <a16:creationId xmlns:a16="http://schemas.microsoft.com/office/drawing/2014/main" id="{3CE5D4B0-D211-41DF-9D62-8068F86F7CD6}"/>
                </a:ext>
              </a:extLst>
            </p:cNvPr>
            <p:cNvCxnSpPr/>
            <p:nvPr/>
          </p:nvCxnSpPr>
          <p:spPr>
            <a:xfrm>
              <a:off x="655597" y="5445000"/>
              <a:ext cx="10850563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72" name="直接连接符 271">
              <a:extLst>
                <a:ext uri="{FF2B5EF4-FFF2-40B4-BE49-F238E27FC236}">
                  <a16:creationId xmlns:a16="http://schemas.microsoft.com/office/drawing/2014/main" id="{BA77C21C-1B10-4C0B-9E1F-18603BFD71CE}"/>
                </a:ext>
              </a:extLst>
            </p:cNvPr>
            <p:cNvCxnSpPr/>
            <p:nvPr/>
          </p:nvCxnSpPr>
          <p:spPr>
            <a:xfrm>
              <a:off x="655597" y="3609000"/>
              <a:ext cx="10850563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73" name="直接连接符 272">
              <a:extLst>
                <a:ext uri="{FF2B5EF4-FFF2-40B4-BE49-F238E27FC236}">
                  <a16:creationId xmlns:a16="http://schemas.microsoft.com/office/drawing/2014/main" id="{B248F7BC-8045-4F29-BBD1-A7608F0E4C88}"/>
                </a:ext>
              </a:extLst>
            </p:cNvPr>
            <p:cNvCxnSpPr/>
            <p:nvPr/>
          </p:nvCxnSpPr>
          <p:spPr>
            <a:xfrm>
              <a:off x="655597" y="2997000"/>
              <a:ext cx="10850563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74" name="直接连接符 273">
              <a:extLst>
                <a:ext uri="{FF2B5EF4-FFF2-40B4-BE49-F238E27FC236}">
                  <a16:creationId xmlns:a16="http://schemas.microsoft.com/office/drawing/2014/main" id="{BD429FCD-0D98-4647-945D-7C7F16A637B8}"/>
                </a:ext>
              </a:extLst>
            </p:cNvPr>
            <p:cNvCxnSpPr/>
            <p:nvPr/>
          </p:nvCxnSpPr>
          <p:spPr>
            <a:xfrm>
              <a:off x="655597" y="4221000"/>
              <a:ext cx="10850563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75" name="直接连接符 274">
              <a:extLst>
                <a:ext uri="{FF2B5EF4-FFF2-40B4-BE49-F238E27FC236}">
                  <a16:creationId xmlns:a16="http://schemas.microsoft.com/office/drawing/2014/main" id="{9118E740-EBF9-4750-9A9F-525B8FDFAF34}"/>
                </a:ext>
              </a:extLst>
            </p:cNvPr>
            <p:cNvCxnSpPr/>
            <p:nvPr/>
          </p:nvCxnSpPr>
          <p:spPr>
            <a:xfrm>
              <a:off x="655597" y="4833000"/>
              <a:ext cx="10850563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77" name="直接连接符 276">
              <a:extLst>
                <a:ext uri="{FF2B5EF4-FFF2-40B4-BE49-F238E27FC236}">
                  <a16:creationId xmlns:a16="http://schemas.microsoft.com/office/drawing/2014/main" id="{92FE0F76-9B50-4480-9E42-379B2AA19C9F}"/>
                </a:ext>
              </a:extLst>
            </p:cNvPr>
            <p:cNvCxnSpPr/>
            <p:nvPr/>
          </p:nvCxnSpPr>
          <p:spPr>
            <a:xfrm>
              <a:off x="655597" y="2385000"/>
              <a:ext cx="10850563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278" name="文本框 277">
              <a:extLst>
                <a:ext uri="{FF2B5EF4-FFF2-40B4-BE49-F238E27FC236}">
                  <a16:creationId xmlns:a16="http://schemas.microsoft.com/office/drawing/2014/main" id="{EB6792CC-08F4-434D-B325-54C5C8588F6C}"/>
                </a:ext>
              </a:extLst>
            </p:cNvPr>
            <p:cNvSpPr txBox="1"/>
            <p:nvPr/>
          </p:nvSpPr>
          <p:spPr>
            <a:xfrm>
              <a:off x="407995" y="6275008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6</a:t>
              </a:r>
              <a:r>
                <a:rPr lang="en-US" altLang="zh-CN" sz="1400" kern="0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.11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9" name="文本框 278">
              <a:extLst>
                <a:ext uri="{FF2B5EF4-FFF2-40B4-BE49-F238E27FC236}">
                  <a16:creationId xmlns:a16="http://schemas.microsoft.com/office/drawing/2014/main" id="{68A6714B-BC67-4D41-83CC-8826C89DFA83}"/>
                </a:ext>
              </a:extLst>
            </p:cNvPr>
            <p:cNvSpPr txBox="1"/>
            <p:nvPr/>
          </p:nvSpPr>
          <p:spPr>
            <a:xfrm>
              <a:off x="2728670" y="6258292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8.10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0" name="文本框 279">
              <a:extLst>
                <a:ext uri="{FF2B5EF4-FFF2-40B4-BE49-F238E27FC236}">
                  <a16:creationId xmlns:a16="http://schemas.microsoft.com/office/drawing/2014/main" id="{DBB7DFE4-389C-4788-AFFA-1946267F5B9A}"/>
                </a:ext>
              </a:extLst>
            </p:cNvPr>
            <p:cNvSpPr txBox="1"/>
            <p:nvPr/>
          </p:nvSpPr>
          <p:spPr>
            <a:xfrm>
              <a:off x="8579900" y="6289223"/>
              <a:ext cx="4395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3.1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1" name="文本框 280">
              <a:extLst>
                <a:ext uri="{FF2B5EF4-FFF2-40B4-BE49-F238E27FC236}">
                  <a16:creationId xmlns:a16="http://schemas.microsoft.com/office/drawing/2014/main" id="{7399EA35-50B3-408F-9ECF-4171D9042231}"/>
                </a:ext>
              </a:extLst>
            </p:cNvPr>
            <p:cNvSpPr txBox="1"/>
            <p:nvPr/>
          </p:nvSpPr>
          <p:spPr>
            <a:xfrm>
              <a:off x="10851141" y="6275009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400" kern="0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5.30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2" name="圆角矩形 415">
              <a:extLst>
                <a:ext uri="{FF2B5EF4-FFF2-40B4-BE49-F238E27FC236}">
                  <a16:creationId xmlns:a16="http://schemas.microsoft.com/office/drawing/2014/main" id="{7CD6C34A-13E1-4E68-8275-FF3F2FDFBB9F}"/>
                </a:ext>
              </a:extLst>
            </p:cNvPr>
            <p:cNvSpPr/>
            <p:nvPr/>
          </p:nvSpPr>
          <p:spPr>
            <a:xfrm>
              <a:off x="1261241" y="2506612"/>
              <a:ext cx="785371" cy="394091"/>
            </a:xfrm>
            <a:prstGeom prst="roundRect">
              <a:avLst>
                <a:gd name="adj" fmla="val 50000"/>
              </a:avLst>
            </a:prstGeom>
            <a:solidFill>
              <a:srgbClr val="002060">
                <a:alpha val="6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/>
              <a:endParaRPr lang="zh-CN" altLang="en-US" kern="0" dirty="0">
                <a:solidFill>
                  <a:prstClr val="white"/>
                </a:solidFill>
                <a:latin typeface="微软雅黑 Light"/>
                <a:ea typeface="微软雅黑 Light"/>
              </a:endParaRPr>
            </a:p>
          </p:txBody>
        </p:sp>
        <p:cxnSp>
          <p:nvCxnSpPr>
            <p:cNvPr id="283" name="直接连接符 282">
              <a:extLst>
                <a:ext uri="{FF2B5EF4-FFF2-40B4-BE49-F238E27FC236}">
                  <a16:creationId xmlns:a16="http://schemas.microsoft.com/office/drawing/2014/main" id="{6B8A77DE-CC41-49AD-A647-0A70326A5504}"/>
                </a:ext>
              </a:extLst>
            </p:cNvPr>
            <p:cNvCxnSpPr/>
            <p:nvPr/>
          </p:nvCxnSpPr>
          <p:spPr>
            <a:xfrm>
              <a:off x="3847428" y="6057095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84" name="直接连接符 283">
              <a:extLst>
                <a:ext uri="{FF2B5EF4-FFF2-40B4-BE49-F238E27FC236}">
                  <a16:creationId xmlns:a16="http://schemas.microsoft.com/office/drawing/2014/main" id="{6AEBE910-2DA4-49ED-AE27-40BA9699B642}"/>
                </a:ext>
              </a:extLst>
            </p:cNvPr>
            <p:cNvCxnSpPr/>
            <p:nvPr/>
          </p:nvCxnSpPr>
          <p:spPr>
            <a:xfrm>
              <a:off x="4297632" y="6057095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85" name="直接连接符 284">
              <a:extLst>
                <a:ext uri="{FF2B5EF4-FFF2-40B4-BE49-F238E27FC236}">
                  <a16:creationId xmlns:a16="http://schemas.microsoft.com/office/drawing/2014/main" id="{74C8B5C5-4E3A-41CF-90C2-22929AEED424}"/>
                </a:ext>
              </a:extLst>
            </p:cNvPr>
            <p:cNvCxnSpPr/>
            <p:nvPr/>
          </p:nvCxnSpPr>
          <p:spPr>
            <a:xfrm>
              <a:off x="4747836" y="6057095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86" name="直接连接符 285">
              <a:extLst>
                <a:ext uri="{FF2B5EF4-FFF2-40B4-BE49-F238E27FC236}">
                  <a16:creationId xmlns:a16="http://schemas.microsoft.com/office/drawing/2014/main" id="{AB30C126-0786-48F4-8F07-F6786CB260E5}"/>
                </a:ext>
              </a:extLst>
            </p:cNvPr>
            <p:cNvCxnSpPr/>
            <p:nvPr/>
          </p:nvCxnSpPr>
          <p:spPr>
            <a:xfrm>
              <a:off x="5198040" y="6057095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87" name="直接连接符 286">
              <a:extLst>
                <a:ext uri="{FF2B5EF4-FFF2-40B4-BE49-F238E27FC236}">
                  <a16:creationId xmlns:a16="http://schemas.microsoft.com/office/drawing/2014/main" id="{0C73C32B-16D8-4B96-B7CB-860EC88DD2B7}"/>
                </a:ext>
              </a:extLst>
            </p:cNvPr>
            <p:cNvCxnSpPr/>
            <p:nvPr/>
          </p:nvCxnSpPr>
          <p:spPr>
            <a:xfrm>
              <a:off x="5648244" y="6057095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88" name="直接连接符 287">
              <a:extLst>
                <a:ext uri="{FF2B5EF4-FFF2-40B4-BE49-F238E27FC236}">
                  <a16:creationId xmlns:a16="http://schemas.microsoft.com/office/drawing/2014/main" id="{D36174DF-8698-4703-B1C1-EB79EF848E21}"/>
                </a:ext>
              </a:extLst>
            </p:cNvPr>
            <p:cNvCxnSpPr/>
            <p:nvPr/>
          </p:nvCxnSpPr>
          <p:spPr>
            <a:xfrm>
              <a:off x="6548652" y="6056906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89" name="直接连接符 288">
              <a:extLst>
                <a:ext uri="{FF2B5EF4-FFF2-40B4-BE49-F238E27FC236}">
                  <a16:creationId xmlns:a16="http://schemas.microsoft.com/office/drawing/2014/main" id="{012CFEB4-365F-4FB1-87CB-C97E7BE86D02}"/>
                </a:ext>
              </a:extLst>
            </p:cNvPr>
            <p:cNvCxnSpPr/>
            <p:nvPr/>
          </p:nvCxnSpPr>
          <p:spPr>
            <a:xfrm>
              <a:off x="6998856" y="6056906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90" name="直接连接符 289">
              <a:extLst>
                <a:ext uri="{FF2B5EF4-FFF2-40B4-BE49-F238E27FC236}">
                  <a16:creationId xmlns:a16="http://schemas.microsoft.com/office/drawing/2014/main" id="{971A189F-9AAB-4AE9-A0B0-73F0B5C94CE3}"/>
                </a:ext>
              </a:extLst>
            </p:cNvPr>
            <p:cNvCxnSpPr/>
            <p:nvPr/>
          </p:nvCxnSpPr>
          <p:spPr>
            <a:xfrm>
              <a:off x="7449060" y="6056906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91" name="直接连接符 290">
              <a:extLst>
                <a:ext uri="{FF2B5EF4-FFF2-40B4-BE49-F238E27FC236}">
                  <a16:creationId xmlns:a16="http://schemas.microsoft.com/office/drawing/2014/main" id="{622078F6-3EDC-46B2-BEBD-0950E400F098}"/>
                </a:ext>
              </a:extLst>
            </p:cNvPr>
            <p:cNvCxnSpPr/>
            <p:nvPr/>
          </p:nvCxnSpPr>
          <p:spPr>
            <a:xfrm>
              <a:off x="7899264" y="6056906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92" name="直接连接符 291">
              <a:extLst>
                <a:ext uri="{FF2B5EF4-FFF2-40B4-BE49-F238E27FC236}">
                  <a16:creationId xmlns:a16="http://schemas.microsoft.com/office/drawing/2014/main" id="{E9AFCD42-1C3C-423B-A506-1DA642ED3476}"/>
                </a:ext>
              </a:extLst>
            </p:cNvPr>
            <p:cNvCxnSpPr/>
            <p:nvPr/>
          </p:nvCxnSpPr>
          <p:spPr>
            <a:xfrm>
              <a:off x="8349468" y="6056906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93" name="直接连接符 292">
              <a:extLst>
                <a:ext uri="{FF2B5EF4-FFF2-40B4-BE49-F238E27FC236}">
                  <a16:creationId xmlns:a16="http://schemas.microsoft.com/office/drawing/2014/main" id="{0F116EDB-19F5-4B97-848A-4745C5A4C4C9}"/>
                </a:ext>
              </a:extLst>
            </p:cNvPr>
            <p:cNvCxnSpPr/>
            <p:nvPr/>
          </p:nvCxnSpPr>
          <p:spPr>
            <a:xfrm>
              <a:off x="9249876" y="6056906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94" name="直接连接符 293">
              <a:extLst>
                <a:ext uri="{FF2B5EF4-FFF2-40B4-BE49-F238E27FC236}">
                  <a16:creationId xmlns:a16="http://schemas.microsoft.com/office/drawing/2014/main" id="{3977A74F-6904-48EE-9369-0C41B379FEDE}"/>
                </a:ext>
              </a:extLst>
            </p:cNvPr>
            <p:cNvCxnSpPr/>
            <p:nvPr/>
          </p:nvCxnSpPr>
          <p:spPr>
            <a:xfrm>
              <a:off x="9700080" y="6056906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95" name="直接连接符 294">
              <a:extLst>
                <a:ext uri="{FF2B5EF4-FFF2-40B4-BE49-F238E27FC236}">
                  <a16:creationId xmlns:a16="http://schemas.microsoft.com/office/drawing/2014/main" id="{2FEA0323-8C34-4555-81EC-85EEA9D45029}"/>
                </a:ext>
              </a:extLst>
            </p:cNvPr>
            <p:cNvCxnSpPr/>
            <p:nvPr/>
          </p:nvCxnSpPr>
          <p:spPr>
            <a:xfrm>
              <a:off x="10150284" y="6056906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96" name="直接连接符 295">
              <a:extLst>
                <a:ext uri="{FF2B5EF4-FFF2-40B4-BE49-F238E27FC236}">
                  <a16:creationId xmlns:a16="http://schemas.microsoft.com/office/drawing/2014/main" id="{4024C6F6-5B0A-484D-B09F-9611AF18B784}"/>
                </a:ext>
              </a:extLst>
            </p:cNvPr>
            <p:cNvCxnSpPr/>
            <p:nvPr/>
          </p:nvCxnSpPr>
          <p:spPr>
            <a:xfrm>
              <a:off x="10600488" y="6056906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97" name="直接连接符 296">
              <a:extLst>
                <a:ext uri="{FF2B5EF4-FFF2-40B4-BE49-F238E27FC236}">
                  <a16:creationId xmlns:a16="http://schemas.microsoft.com/office/drawing/2014/main" id="{EC37538B-A96D-4228-A220-246639E452F9}"/>
                </a:ext>
              </a:extLst>
            </p:cNvPr>
            <p:cNvCxnSpPr/>
            <p:nvPr/>
          </p:nvCxnSpPr>
          <p:spPr>
            <a:xfrm>
              <a:off x="11050692" y="6056906"/>
              <a:ext cx="0" cy="180000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298" name="圆角矩形 445">
              <a:extLst>
                <a:ext uri="{FF2B5EF4-FFF2-40B4-BE49-F238E27FC236}">
                  <a16:creationId xmlns:a16="http://schemas.microsoft.com/office/drawing/2014/main" id="{9BF4A18E-91FA-46B0-A054-1EE87E67B702}"/>
                </a:ext>
              </a:extLst>
            </p:cNvPr>
            <p:cNvSpPr/>
            <p:nvPr/>
          </p:nvSpPr>
          <p:spPr>
            <a:xfrm>
              <a:off x="8799672" y="4964209"/>
              <a:ext cx="2701216" cy="394091"/>
            </a:xfrm>
            <a:prstGeom prst="roundRect">
              <a:avLst>
                <a:gd name="adj" fmla="val 50000"/>
              </a:avLst>
            </a:prstGeom>
            <a:solidFill>
              <a:srgbClr val="002060">
                <a:alpha val="6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/>
              <a:endParaRPr lang="zh-CN" altLang="en-US" kern="0">
                <a:solidFill>
                  <a:prstClr val="white"/>
                </a:solidFill>
                <a:latin typeface="微软雅黑 Light"/>
                <a:ea typeface="微软雅黑 Light"/>
              </a:endParaRPr>
            </a:p>
          </p:txBody>
        </p:sp>
        <p:sp>
          <p:nvSpPr>
            <p:cNvPr id="299" name="文本框 298">
              <a:extLst>
                <a:ext uri="{FF2B5EF4-FFF2-40B4-BE49-F238E27FC236}">
                  <a16:creationId xmlns:a16="http://schemas.microsoft.com/office/drawing/2014/main" id="{9F3C0815-A310-489F-8C81-4FF3D5897032}"/>
                </a:ext>
              </a:extLst>
            </p:cNvPr>
            <p:cNvSpPr txBox="1"/>
            <p:nvPr/>
          </p:nvSpPr>
          <p:spPr>
            <a:xfrm>
              <a:off x="2139924" y="1910399"/>
              <a:ext cx="2441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kumimoji="1" lang="zh-CN" altLang="en-US" sz="1600" kern="0" dirty="0">
                  <a:solidFill>
                    <a:srgbClr val="7F7F7F"/>
                  </a:solidFill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调研任务分工及前期准备</a:t>
              </a:r>
              <a:endPara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iragino Sans GB W3" panose="020B0300000000000000" pitchFamily="34" charset="-128"/>
                <a:ea typeface="Hiragino Sans GB W3" panose="020B0300000000000000" pitchFamily="34" charset="-128"/>
                <a:cs typeface="+mn-cs"/>
              </a:endParaRPr>
            </a:p>
          </p:txBody>
        </p:sp>
        <p:sp>
          <p:nvSpPr>
            <p:cNvPr id="300" name="圆角矩形 411">
              <a:extLst>
                <a:ext uri="{FF2B5EF4-FFF2-40B4-BE49-F238E27FC236}">
                  <a16:creationId xmlns:a16="http://schemas.microsoft.com/office/drawing/2014/main" id="{DCF56263-E5EC-4587-A5B4-CD6446AB6868}"/>
                </a:ext>
              </a:extLst>
            </p:cNvPr>
            <p:cNvSpPr/>
            <p:nvPr/>
          </p:nvSpPr>
          <p:spPr>
            <a:xfrm>
              <a:off x="696000" y="1881245"/>
              <a:ext cx="565241" cy="394091"/>
            </a:xfrm>
            <a:prstGeom prst="roundRect">
              <a:avLst>
                <a:gd name="adj" fmla="val 50000"/>
              </a:avLst>
            </a:prstGeom>
            <a:solidFill>
              <a:srgbClr val="002060">
                <a:alpha val="6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 Light"/>
                <a:ea typeface="微软雅黑 Light"/>
                <a:cs typeface="+mn-cs"/>
              </a:endParaRPr>
            </a:p>
          </p:txBody>
        </p:sp>
        <p:grpSp>
          <p:nvGrpSpPr>
            <p:cNvPr id="301" name="组合 300">
              <a:extLst>
                <a:ext uri="{FF2B5EF4-FFF2-40B4-BE49-F238E27FC236}">
                  <a16:creationId xmlns:a16="http://schemas.microsoft.com/office/drawing/2014/main" id="{E4DCC27E-F4BD-490E-8FA4-3A0F1DD0A1D3}"/>
                </a:ext>
              </a:extLst>
            </p:cNvPr>
            <p:cNvGrpSpPr/>
            <p:nvPr/>
          </p:nvGrpSpPr>
          <p:grpSpPr>
            <a:xfrm>
              <a:off x="1261241" y="2041152"/>
              <a:ext cx="867640" cy="79200"/>
              <a:chOff x="1261241" y="2027666"/>
              <a:chExt cx="867640" cy="79200"/>
            </a:xfrm>
          </p:grpSpPr>
          <p:cxnSp>
            <p:nvCxnSpPr>
              <p:cNvPr id="331" name="直线连接符 6">
                <a:extLst>
                  <a:ext uri="{FF2B5EF4-FFF2-40B4-BE49-F238E27FC236}">
                    <a16:creationId xmlns:a16="http://schemas.microsoft.com/office/drawing/2014/main" id="{0532BA02-4C3C-4EA2-81E3-F7252232D3D3}"/>
                  </a:ext>
                </a:extLst>
              </p:cNvPr>
              <p:cNvCxnSpPr>
                <a:cxnSpLocks/>
                <a:stCxn id="300" idx="3"/>
              </p:cNvCxnSpPr>
              <p:nvPr/>
            </p:nvCxnSpPr>
            <p:spPr>
              <a:xfrm>
                <a:off x="1261241" y="2064805"/>
                <a:ext cx="78537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</a:ln>
              <a:effectLst/>
            </p:spPr>
          </p:cxnSp>
          <p:sp>
            <p:nvSpPr>
              <p:cNvPr id="332" name="椭圆 331">
                <a:extLst>
                  <a:ext uri="{FF2B5EF4-FFF2-40B4-BE49-F238E27FC236}">
                    <a16:creationId xmlns:a16="http://schemas.microsoft.com/office/drawing/2014/main" id="{DD15CB8F-B315-42FF-8A2C-54518E79C3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46612" y="2027666"/>
                <a:ext cx="82269" cy="7920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 Light"/>
                  <a:ea typeface="微软雅黑 Light"/>
                  <a:cs typeface="+mn-cs"/>
                </a:endParaRPr>
              </a:p>
            </p:txBody>
          </p:sp>
        </p:grpSp>
        <p:sp>
          <p:nvSpPr>
            <p:cNvPr id="302" name="文本框 301">
              <a:extLst>
                <a:ext uri="{FF2B5EF4-FFF2-40B4-BE49-F238E27FC236}">
                  <a16:creationId xmlns:a16="http://schemas.microsoft.com/office/drawing/2014/main" id="{593ED796-A241-43AE-9547-F35DF6F7D393}"/>
                </a:ext>
              </a:extLst>
            </p:cNvPr>
            <p:cNvSpPr txBox="1"/>
            <p:nvPr/>
          </p:nvSpPr>
          <p:spPr>
            <a:xfrm>
              <a:off x="5417260" y="3776333"/>
              <a:ext cx="2441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kumimoji="1" lang="zh-CN" altLang="en-US" sz="1600" kern="0" dirty="0">
                  <a:solidFill>
                    <a:srgbClr val="7F7F7F"/>
                  </a:solidFill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调研结果分析报告、论文</a:t>
              </a:r>
              <a:endPara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iragino Sans GB W3" panose="020B0300000000000000" pitchFamily="34" charset="-128"/>
                <a:ea typeface="Hiragino Sans GB W3" panose="020B0300000000000000" pitchFamily="34" charset="-128"/>
                <a:cs typeface="+mn-cs"/>
              </a:endParaRPr>
            </a:p>
          </p:txBody>
        </p:sp>
        <p:grpSp>
          <p:nvGrpSpPr>
            <p:cNvPr id="303" name="组合 302">
              <a:extLst>
                <a:ext uri="{FF2B5EF4-FFF2-40B4-BE49-F238E27FC236}">
                  <a16:creationId xmlns:a16="http://schemas.microsoft.com/office/drawing/2014/main" id="{EFAF1E0F-0FBC-48F0-B50F-0060904FD81C}"/>
                </a:ext>
              </a:extLst>
            </p:cNvPr>
            <p:cNvGrpSpPr/>
            <p:nvPr/>
          </p:nvGrpSpPr>
          <p:grpSpPr>
            <a:xfrm>
              <a:off x="4297632" y="3906010"/>
              <a:ext cx="1018269" cy="79200"/>
              <a:chOff x="-238236" y="2055814"/>
              <a:chExt cx="1018269" cy="79200"/>
            </a:xfrm>
          </p:grpSpPr>
          <p:cxnSp>
            <p:nvCxnSpPr>
              <p:cNvPr id="329" name="直线连接符 77">
                <a:extLst>
                  <a:ext uri="{FF2B5EF4-FFF2-40B4-BE49-F238E27FC236}">
                    <a16:creationId xmlns:a16="http://schemas.microsoft.com/office/drawing/2014/main" id="{32730637-FA8E-4357-A464-A78FCCAB7E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238236" y="2095414"/>
                <a:ext cx="970780" cy="1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</a:ln>
              <a:effectLst/>
            </p:spPr>
          </p:cxnSp>
          <p:sp>
            <p:nvSpPr>
              <p:cNvPr id="330" name="椭圆 329">
                <a:extLst>
                  <a:ext uri="{FF2B5EF4-FFF2-40B4-BE49-F238E27FC236}">
                    <a16:creationId xmlns:a16="http://schemas.microsoft.com/office/drawing/2014/main" id="{271F7438-BEEB-4255-8AD9-48DAA1DB32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7764" y="2055814"/>
                <a:ext cx="82269" cy="7920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kumimoji="1" lang="zh-CN" altLang="en-US" kern="0" dirty="0">
                  <a:solidFill>
                    <a:prstClr val="white"/>
                  </a:solidFill>
                  <a:latin typeface="微软雅黑 Light"/>
                  <a:ea typeface="微软雅黑 Light"/>
                </a:endParaRPr>
              </a:p>
            </p:txBody>
          </p:sp>
        </p:grpSp>
        <p:sp>
          <p:nvSpPr>
            <p:cNvPr id="304" name="文本框 303">
              <a:extLst>
                <a:ext uri="{FF2B5EF4-FFF2-40B4-BE49-F238E27FC236}">
                  <a16:creationId xmlns:a16="http://schemas.microsoft.com/office/drawing/2014/main" id="{57CC8086-AE14-42B2-AC7A-CC11169D5F7E}"/>
                </a:ext>
              </a:extLst>
            </p:cNvPr>
            <p:cNvSpPr txBox="1"/>
            <p:nvPr/>
          </p:nvSpPr>
          <p:spPr>
            <a:xfrm>
              <a:off x="6587511" y="4979146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kumimoji="1" lang="zh-CN" altLang="en-US" sz="1600" kern="0" dirty="0">
                  <a:solidFill>
                    <a:srgbClr val="7F7F7F"/>
                  </a:solidFill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结题、论文</a:t>
              </a:r>
            </a:p>
          </p:txBody>
        </p:sp>
        <p:grpSp>
          <p:nvGrpSpPr>
            <p:cNvPr id="305" name="组合 304">
              <a:extLst>
                <a:ext uri="{FF2B5EF4-FFF2-40B4-BE49-F238E27FC236}">
                  <a16:creationId xmlns:a16="http://schemas.microsoft.com/office/drawing/2014/main" id="{6DAC97C9-78EC-4FCB-8EED-A62991BB4FCA}"/>
                </a:ext>
              </a:extLst>
            </p:cNvPr>
            <p:cNvGrpSpPr/>
            <p:nvPr/>
          </p:nvGrpSpPr>
          <p:grpSpPr>
            <a:xfrm>
              <a:off x="7787757" y="5095959"/>
              <a:ext cx="1011915" cy="79200"/>
              <a:chOff x="3362041" y="2014618"/>
              <a:chExt cx="1011915" cy="79200"/>
            </a:xfrm>
          </p:grpSpPr>
          <p:cxnSp>
            <p:nvCxnSpPr>
              <p:cNvPr id="327" name="直线连接符 85">
                <a:extLst>
                  <a:ext uri="{FF2B5EF4-FFF2-40B4-BE49-F238E27FC236}">
                    <a16:creationId xmlns:a16="http://schemas.microsoft.com/office/drawing/2014/main" id="{027DFEDA-0543-4B33-A83D-CB7AB268B5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3176" y="2051544"/>
                <a:ext cx="970780" cy="1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</a:ln>
              <a:effectLst/>
            </p:spPr>
          </p:cxnSp>
          <p:sp>
            <p:nvSpPr>
              <p:cNvPr id="328" name="椭圆 327">
                <a:extLst>
                  <a:ext uri="{FF2B5EF4-FFF2-40B4-BE49-F238E27FC236}">
                    <a16:creationId xmlns:a16="http://schemas.microsoft.com/office/drawing/2014/main" id="{AE5AC5E2-5602-47A4-8434-FBEE8473E5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62041" y="2014618"/>
                <a:ext cx="82269" cy="79200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kumimoji="1" lang="zh-CN" altLang="en-US" kern="0">
                  <a:solidFill>
                    <a:prstClr val="white"/>
                  </a:solidFill>
                  <a:latin typeface="微软雅黑 Light"/>
                  <a:ea typeface="微软雅黑 Light"/>
                </a:endParaRPr>
              </a:p>
            </p:txBody>
          </p:sp>
        </p:grpSp>
        <p:sp>
          <p:nvSpPr>
            <p:cNvPr id="306" name="圆角矩形 444">
              <a:extLst>
                <a:ext uri="{FF2B5EF4-FFF2-40B4-BE49-F238E27FC236}">
                  <a16:creationId xmlns:a16="http://schemas.microsoft.com/office/drawing/2014/main" id="{C97721ED-9D27-4F52-AAFD-569E891F1AFC}"/>
                </a:ext>
              </a:extLst>
            </p:cNvPr>
            <p:cNvSpPr/>
            <p:nvPr/>
          </p:nvSpPr>
          <p:spPr>
            <a:xfrm>
              <a:off x="4296816" y="4375463"/>
              <a:ext cx="4502856" cy="394091"/>
            </a:xfrm>
            <a:prstGeom prst="roundRect">
              <a:avLst>
                <a:gd name="adj" fmla="val 50000"/>
              </a:avLst>
            </a:prstGeom>
            <a:solidFill>
              <a:srgbClr val="002060">
                <a:alpha val="6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/>
              <a:endParaRPr lang="zh-CN" altLang="en-US" kern="0" dirty="0">
                <a:solidFill>
                  <a:prstClr val="white"/>
                </a:solidFill>
                <a:latin typeface="微软雅黑 Light"/>
                <a:ea typeface="微软雅黑 Light"/>
              </a:endParaRPr>
            </a:p>
          </p:txBody>
        </p:sp>
        <p:grpSp>
          <p:nvGrpSpPr>
            <p:cNvPr id="307" name="组合 306">
              <a:extLst>
                <a:ext uri="{FF2B5EF4-FFF2-40B4-BE49-F238E27FC236}">
                  <a16:creationId xmlns:a16="http://schemas.microsoft.com/office/drawing/2014/main" id="{F18F396D-5F4C-400A-9F57-B53E419C9206}"/>
                </a:ext>
              </a:extLst>
            </p:cNvPr>
            <p:cNvGrpSpPr/>
            <p:nvPr/>
          </p:nvGrpSpPr>
          <p:grpSpPr>
            <a:xfrm>
              <a:off x="1653055" y="4388064"/>
              <a:ext cx="2643761" cy="338554"/>
              <a:chOff x="-146945" y="4984676"/>
              <a:chExt cx="2643761" cy="338554"/>
            </a:xfrm>
          </p:grpSpPr>
          <p:sp>
            <p:nvSpPr>
              <p:cNvPr id="323" name="文本框 322">
                <a:extLst>
                  <a:ext uri="{FF2B5EF4-FFF2-40B4-BE49-F238E27FC236}">
                    <a16:creationId xmlns:a16="http://schemas.microsoft.com/office/drawing/2014/main" id="{B59AA157-DC98-462C-9517-3644F0E3B467}"/>
                  </a:ext>
                </a:extLst>
              </p:cNvPr>
              <p:cNvSpPr txBox="1"/>
              <p:nvPr/>
            </p:nvSpPr>
            <p:spPr>
              <a:xfrm>
                <a:off x="-146945" y="4984676"/>
                <a:ext cx="16209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CN" altLang="en-US" sz="1600" kern="0" dirty="0">
                    <a:solidFill>
                      <a:srgbClr val="7F7F7F"/>
                    </a:solidFill>
                    <a:latin typeface="Hiragino Sans GB W3" panose="020B0300000000000000" pitchFamily="34" charset="-128"/>
                    <a:ea typeface="Hiragino Sans GB W3" panose="020B0300000000000000" pitchFamily="34" charset="-128"/>
                  </a:rPr>
                  <a:t>六</a:t>
                </a:r>
                <a:r>
                  <a:rPr kumimoji="1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Hiragino Sans GB W3" panose="020B0300000000000000" pitchFamily="34" charset="-128"/>
                    <a:ea typeface="Hiragino Sans GB W3" panose="020B0300000000000000" pitchFamily="34" charset="-128"/>
                    <a:cs typeface="+mn-cs"/>
                  </a:rPr>
                  <a:t>个月模拟经营</a:t>
                </a:r>
              </a:p>
            </p:txBody>
          </p:sp>
          <p:grpSp>
            <p:nvGrpSpPr>
              <p:cNvPr id="324" name="组合 323">
                <a:extLst>
                  <a:ext uri="{FF2B5EF4-FFF2-40B4-BE49-F238E27FC236}">
                    <a16:creationId xmlns:a16="http://schemas.microsoft.com/office/drawing/2014/main" id="{E4CAAADE-CF52-462A-A844-D72F7269FCCE}"/>
                  </a:ext>
                </a:extLst>
              </p:cNvPr>
              <p:cNvGrpSpPr/>
              <p:nvPr/>
            </p:nvGrpSpPr>
            <p:grpSpPr>
              <a:xfrm>
                <a:off x="1456576" y="5114389"/>
                <a:ext cx="1040240" cy="79200"/>
                <a:chOff x="-271424" y="2040193"/>
                <a:chExt cx="1040240" cy="79200"/>
              </a:xfrm>
            </p:grpSpPr>
            <p:cxnSp>
              <p:nvCxnSpPr>
                <p:cNvPr id="325" name="直线连接符 91">
                  <a:extLst>
                    <a:ext uri="{FF2B5EF4-FFF2-40B4-BE49-F238E27FC236}">
                      <a16:creationId xmlns:a16="http://schemas.microsoft.com/office/drawing/2014/main" id="{8D5AACFA-EE79-489A-9C6D-4A3D4F476B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201964" y="2079793"/>
                  <a:ext cx="970780" cy="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26" name="椭圆 325">
                  <a:extLst>
                    <a:ext uri="{FF2B5EF4-FFF2-40B4-BE49-F238E27FC236}">
                      <a16:creationId xmlns:a16="http://schemas.microsoft.com/office/drawing/2014/main" id="{892A7BCC-825C-46E2-8C13-1E74F3DC82C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271424" y="2040193"/>
                  <a:ext cx="82269" cy="79200"/>
                </a:xfrm>
                <a:prstGeom prst="ellipse">
                  <a:avLst/>
                </a:prstGeom>
                <a:solidFill>
                  <a:srgbClr val="0070C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umimoji="1" lang="zh-CN" altLang="en-US" kern="0">
                    <a:solidFill>
                      <a:prstClr val="white"/>
                    </a:solidFill>
                    <a:latin typeface="微软雅黑 Light"/>
                    <a:ea typeface="微软雅黑 Light"/>
                  </a:endParaRPr>
                </a:p>
              </p:txBody>
            </p:sp>
          </p:grpSp>
        </p:grpSp>
        <p:grpSp>
          <p:nvGrpSpPr>
            <p:cNvPr id="308" name="组合 307">
              <a:extLst>
                <a:ext uri="{FF2B5EF4-FFF2-40B4-BE49-F238E27FC236}">
                  <a16:creationId xmlns:a16="http://schemas.microsoft.com/office/drawing/2014/main" id="{70E966B7-B3DC-48FF-A649-315105F29771}"/>
                </a:ext>
              </a:extLst>
            </p:cNvPr>
            <p:cNvGrpSpPr/>
            <p:nvPr/>
          </p:nvGrpSpPr>
          <p:grpSpPr>
            <a:xfrm>
              <a:off x="2042043" y="2534380"/>
              <a:ext cx="2219936" cy="338554"/>
              <a:chOff x="2369959" y="2636181"/>
              <a:chExt cx="2219936" cy="338554"/>
            </a:xfrm>
          </p:grpSpPr>
          <p:sp>
            <p:nvSpPr>
              <p:cNvPr id="319" name="文本框 318">
                <a:extLst>
                  <a:ext uri="{FF2B5EF4-FFF2-40B4-BE49-F238E27FC236}">
                    <a16:creationId xmlns:a16="http://schemas.microsoft.com/office/drawing/2014/main" id="{D7DAEAD7-2494-4B8D-ACED-0962DFAAB3CF}"/>
                  </a:ext>
                </a:extLst>
              </p:cNvPr>
              <p:cNvSpPr txBox="1"/>
              <p:nvPr/>
            </p:nvSpPr>
            <p:spPr>
              <a:xfrm>
                <a:off x="3584492" y="2636181"/>
                <a:ext cx="10054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kumimoji="1" lang="zh-CN" altLang="en-US" sz="1600" kern="0" dirty="0">
                    <a:solidFill>
                      <a:srgbClr val="7F7F7F"/>
                    </a:solidFill>
                    <a:latin typeface="Hiragino Sans GB W3" panose="020B0300000000000000" pitchFamily="34" charset="-128"/>
                    <a:ea typeface="Hiragino Sans GB W3" panose="020B0300000000000000" pitchFamily="34" charset="-128"/>
                  </a:rPr>
                  <a:t>实地调研</a:t>
                </a:r>
                <a:endPara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Hiragino Sans GB W3" panose="020B0300000000000000" pitchFamily="34" charset="-128"/>
                  <a:ea typeface="Hiragino Sans GB W3" panose="020B0300000000000000" pitchFamily="34" charset="-128"/>
                  <a:cs typeface="+mn-cs"/>
                </a:endParaRPr>
              </a:p>
            </p:txBody>
          </p:sp>
          <p:grpSp>
            <p:nvGrpSpPr>
              <p:cNvPr id="320" name="组合 319">
                <a:extLst>
                  <a:ext uri="{FF2B5EF4-FFF2-40B4-BE49-F238E27FC236}">
                    <a16:creationId xmlns:a16="http://schemas.microsoft.com/office/drawing/2014/main" id="{49DD9F2A-D338-4DB4-B857-4C8A2CA89383}"/>
                  </a:ext>
                </a:extLst>
              </p:cNvPr>
              <p:cNvGrpSpPr/>
              <p:nvPr/>
            </p:nvGrpSpPr>
            <p:grpSpPr>
              <a:xfrm>
                <a:off x="2369959" y="2765065"/>
                <a:ext cx="1051372" cy="79200"/>
                <a:chOff x="691427" y="2010214"/>
                <a:chExt cx="1051372" cy="79200"/>
              </a:xfrm>
            </p:grpSpPr>
            <p:cxnSp>
              <p:nvCxnSpPr>
                <p:cNvPr id="321" name="直线连接符 95">
                  <a:extLst>
                    <a:ext uri="{FF2B5EF4-FFF2-40B4-BE49-F238E27FC236}">
                      <a16:creationId xmlns:a16="http://schemas.microsoft.com/office/drawing/2014/main" id="{9174E4C6-1F46-413D-8E1D-A16727CE62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91427" y="2049814"/>
                  <a:ext cx="970780" cy="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22" name="椭圆 321">
                  <a:extLst>
                    <a:ext uri="{FF2B5EF4-FFF2-40B4-BE49-F238E27FC236}">
                      <a16:creationId xmlns:a16="http://schemas.microsoft.com/office/drawing/2014/main" id="{1986D73F-3607-498E-9F0E-80E1A05EAD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60530" y="2010214"/>
                  <a:ext cx="82269" cy="79200"/>
                </a:xfrm>
                <a:prstGeom prst="ellipse">
                  <a:avLst/>
                </a:prstGeom>
                <a:solidFill>
                  <a:srgbClr val="0070C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umimoji="1" lang="zh-CN" altLang="en-US" kern="0" dirty="0">
                    <a:solidFill>
                      <a:prstClr val="white"/>
                    </a:solidFill>
                    <a:latin typeface="微软雅黑 Light"/>
                    <a:ea typeface="微软雅黑 Light"/>
                  </a:endParaRPr>
                </a:p>
              </p:txBody>
            </p:sp>
          </p:grpSp>
        </p:grpSp>
        <p:grpSp>
          <p:nvGrpSpPr>
            <p:cNvPr id="309" name="组合 308">
              <a:extLst>
                <a:ext uri="{FF2B5EF4-FFF2-40B4-BE49-F238E27FC236}">
                  <a16:creationId xmlns:a16="http://schemas.microsoft.com/office/drawing/2014/main" id="{6B8AB0B5-7FA7-44A7-82CA-4E57E41863A9}"/>
                </a:ext>
              </a:extLst>
            </p:cNvPr>
            <p:cNvGrpSpPr/>
            <p:nvPr/>
          </p:nvGrpSpPr>
          <p:grpSpPr>
            <a:xfrm>
              <a:off x="2012064" y="3090964"/>
              <a:ext cx="3420436" cy="1021711"/>
              <a:chOff x="2012064" y="3080721"/>
              <a:chExt cx="3420436" cy="1021711"/>
            </a:xfrm>
          </p:grpSpPr>
          <p:sp>
            <p:nvSpPr>
              <p:cNvPr id="313" name="圆角矩形 442">
                <a:extLst>
                  <a:ext uri="{FF2B5EF4-FFF2-40B4-BE49-F238E27FC236}">
                    <a16:creationId xmlns:a16="http://schemas.microsoft.com/office/drawing/2014/main" id="{B10B6A57-D413-48A0-B562-68C88976A51C}"/>
                  </a:ext>
                </a:extLst>
              </p:cNvPr>
              <p:cNvSpPr/>
              <p:nvPr/>
            </p:nvSpPr>
            <p:spPr>
              <a:xfrm>
                <a:off x="2012064" y="3080721"/>
                <a:ext cx="934956" cy="394091"/>
              </a:xfrm>
              <a:prstGeom prst="roundRect">
                <a:avLst>
                  <a:gd name="adj" fmla="val 50000"/>
                </a:avLst>
              </a:prstGeom>
              <a:solidFill>
                <a:srgbClr val="002060">
                  <a:alpha val="6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zh-CN" altLang="en-US" kern="0">
                  <a:solidFill>
                    <a:prstClr val="white"/>
                  </a:solidFill>
                  <a:latin typeface="微软雅黑 Light"/>
                  <a:ea typeface="微软雅黑 Light"/>
                </a:endParaRPr>
              </a:p>
            </p:txBody>
          </p:sp>
          <p:sp>
            <p:nvSpPr>
              <p:cNvPr id="314" name="文本框 313">
                <a:extLst>
                  <a:ext uri="{FF2B5EF4-FFF2-40B4-BE49-F238E27FC236}">
                    <a16:creationId xmlns:a16="http://schemas.microsoft.com/office/drawing/2014/main" id="{EEF1729B-4D3A-40F3-A4B1-2D31327D991F}"/>
                  </a:ext>
                </a:extLst>
              </p:cNvPr>
              <p:cNvSpPr txBox="1"/>
              <p:nvPr/>
            </p:nvSpPr>
            <p:spPr>
              <a:xfrm>
                <a:off x="4016728" y="3108171"/>
                <a:ext cx="14157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kumimoji="1" lang="zh-CN" altLang="en-US" sz="1600" kern="0" dirty="0">
                    <a:solidFill>
                      <a:srgbClr val="7F7F7F"/>
                    </a:solidFill>
                    <a:latin typeface="Hiragino Sans GB W3" panose="020B0300000000000000" pitchFamily="34" charset="-128"/>
                    <a:ea typeface="Hiragino Sans GB W3" panose="020B0300000000000000" pitchFamily="34" charset="-128"/>
                  </a:rPr>
                  <a:t>问卷结果分析</a:t>
                </a:r>
                <a:endPara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Hiragino Sans GB W3" panose="020B0300000000000000" pitchFamily="34" charset="-128"/>
                  <a:ea typeface="Hiragino Sans GB W3" panose="020B0300000000000000" pitchFamily="34" charset="-128"/>
                  <a:cs typeface="+mn-cs"/>
                </a:endParaRPr>
              </a:p>
            </p:txBody>
          </p:sp>
          <p:grpSp>
            <p:nvGrpSpPr>
              <p:cNvPr id="315" name="组合 314">
                <a:extLst>
                  <a:ext uri="{FF2B5EF4-FFF2-40B4-BE49-F238E27FC236}">
                    <a16:creationId xmlns:a16="http://schemas.microsoft.com/office/drawing/2014/main" id="{57374C14-C415-481A-9124-CB3F881A8E2B}"/>
                  </a:ext>
                </a:extLst>
              </p:cNvPr>
              <p:cNvGrpSpPr/>
              <p:nvPr/>
            </p:nvGrpSpPr>
            <p:grpSpPr>
              <a:xfrm>
                <a:off x="2925474" y="3238166"/>
                <a:ext cx="1043654" cy="79200"/>
                <a:chOff x="238947" y="2010213"/>
                <a:chExt cx="1043654" cy="79200"/>
              </a:xfrm>
            </p:grpSpPr>
            <p:cxnSp>
              <p:nvCxnSpPr>
                <p:cNvPr id="317" name="直线连接符 73">
                  <a:extLst>
                    <a:ext uri="{FF2B5EF4-FFF2-40B4-BE49-F238E27FC236}">
                      <a16:creationId xmlns:a16="http://schemas.microsoft.com/office/drawing/2014/main" id="{8A69C3B7-0F04-4557-90E1-1DDC2C0602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8947" y="2049813"/>
                  <a:ext cx="970780" cy="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18" name="椭圆 317">
                  <a:extLst>
                    <a:ext uri="{FF2B5EF4-FFF2-40B4-BE49-F238E27FC236}">
                      <a16:creationId xmlns:a16="http://schemas.microsoft.com/office/drawing/2014/main" id="{98314B22-A127-4CEA-8FF6-79252F1931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00332" y="2010213"/>
                  <a:ext cx="82269" cy="79200"/>
                </a:xfrm>
                <a:prstGeom prst="ellipse">
                  <a:avLst/>
                </a:prstGeom>
                <a:solidFill>
                  <a:srgbClr val="0070C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kumimoji="1" lang="zh-CN" altLang="en-US" kern="0">
                    <a:solidFill>
                      <a:prstClr val="white"/>
                    </a:solidFill>
                    <a:latin typeface="微软雅黑 Light"/>
                    <a:ea typeface="微软雅黑 Light"/>
                  </a:endParaRPr>
                </a:p>
              </p:txBody>
            </p:sp>
          </p:grpSp>
          <p:sp>
            <p:nvSpPr>
              <p:cNvPr id="316" name="圆角矩形 442">
                <a:extLst>
                  <a:ext uri="{FF2B5EF4-FFF2-40B4-BE49-F238E27FC236}">
                    <a16:creationId xmlns:a16="http://schemas.microsoft.com/office/drawing/2014/main" id="{9C546616-BFAF-4A4E-A230-3DC92E0946C0}"/>
                  </a:ext>
                </a:extLst>
              </p:cNvPr>
              <p:cNvSpPr/>
              <p:nvPr/>
            </p:nvSpPr>
            <p:spPr>
              <a:xfrm>
                <a:off x="2910235" y="3708341"/>
                <a:ext cx="1387398" cy="394091"/>
              </a:xfrm>
              <a:prstGeom prst="roundRect">
                <a:avLst>
                  <a:gd name="adj" fmla="val 50000"/>
                </a:avLst>
              </a:prstGeom>
              <a:solidFill>
                <a:srgbClr val="002060">
                  <a:alpha val="6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/>
                <a:endParaRPr lang="zh-CN" altLang="en-US" kern="0">
                  <a:solidFill>
                    <a:prstClr val="white"/>
                  </a:solidFill>
                  <a:latin typeface="微软雅黑 Light"/>
                  <a:ea typeface="微软雅黑 Light"/>
                </a:endParaRPr>
              </a:p>
            </p:txBody>
          </p:sp>
        </p:grpSp>
        <p:sp>
          <p:nvSpPr>
            <p:cNvPr id="310" name="文本框 309">
              <a:extLst>
                <a:ext uri="{FF2B5EF4-FFF2-40B4-BE49-F238E27FC236}">
                  <a16:creationId xmlns:a16="http://schemas.microsoft.com/office/drawing/2014/main" id="{B68467AE-0012-40C3-8E61-6164C7F0BF69}"/>
                </a:ext>
              </a:extLst>
            </p:cNvPr>
            <p:cNvSpPr txBox="1"/>
            <p:nvPr/>
          </p:nvSpPr>
          <p:spPr>
            <a:xfrm>
              <a:off x="922110" y="6271489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400" kern="0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6.13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1" name="文本框 310">
              <a:extLst>
                <a:ext uri="{FF2B5EF4-FFF2-40B4-BE49-F238E27FC236}">
                  <a16:creationId xmlns:a16="http://schemas.microsoft.com/office/drawing/2014/main" id="{A621C69F-EB36-485A-BA8E-A740F588969E}"/>
                </a:ext>
              </a:extLst>
            </p:cNvPr>
            <p:cNvSpPr txBox="1"/>
            <p:nvPr/>
          </p:nvSpPr>
          <p:spPr>
            <a:xfrm>
              <a:off x="4111782" y="6293346"/>
              <a:ext cx="4395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9.1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2" name="文本框 311">
              <a:extLst>
                <a:ext uri="{FF2B5EF4-FFF2-40B4-BE49-F238E27FC236}">
                  <a16:creationId xmlns:a16="http://schemas.microsoft.com/office/drawing/2014/main" id="{AC5D00DF-BE82-4D68-B959-905033BD25ED}"/>
                </a:ext>
              </a:extLst>
            </p:cNvPr>
            <p:cNvSpPr txBox="1"/>
            <p:nvPr/>
          </p:nvSpPr>
          <p:spPr>
            <a:xfrm>
              <a:off x="1853856" y="6270538"/>
              <a:ext cx="5453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400" kern="0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7.30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046096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b586da8-b3bb-41e3-9609-2aa83134bc7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b586da8-b3bb-41e3-9609-2aa83134bc7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b586da8-b3bb-41e3-9609-2aa83134bc7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b586da8-b3bb-41e3-9609-2aa83134bc7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b586da8-b3bb-41e3-9609-2aa83134bc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b586da8-b3bb-41e3-9609-2aa83134bc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b586da8-b3bb-41e3-9609-2aa83134bc7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b586da8-b3bb-41e3-9609-2aa83134bc7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b586da8-b3bb-41e3-9609-2aa83134bc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b586da8-b3bb-41e3-9609-2aa83134bc7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dde2c2de-4721-42d5-ad7a-0e7cc101037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b586da8-b3bb-41e3-9609-2aa83134bc7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b586da8-b3bb-41e3-9609-2aa83134bc7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b586da8-b3bb-41e3-9609-2aa83134bc7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b586da8-b3bb-41e3-9609-2aa83134bc7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b586da8-b3bb-41e3-9609-2aa83134bc7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2b586da8-b3bb-41e3-9609-2aa83134bc79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封面页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2057A6"/>
      </a:accent1>
      <a:accent2>
        <a:srgbClr val="1B9ACC"/>
      </a:accent2>
      <a:accent3>
        <a:srgbClr val="75B729"/>
      </a:accent3>
      <a:accent4>
        <a:srgbClr val="833991"/>
      </a:accent4>
      <a:accent5>
        <a:srgbClr val="727B7A"/>
      </a:accent5>
      <a:accent6>
        <a:srgbClr val="B0AFAF"/>
      </a:accent6>
      <a:hlink>
        <a:srgbClr val="4472C4"/>
      </a:hlink>
      <a:folHlink>
        <a:srgbClr val="BFBFBF"/>
      </a:folHlink>
    </a:clrScheme>
    <a:fontScheme name="自定义 1">
      <a:majorFont>
        <a:latin typeface="DIN"/>
        <a:ea typeface="微软简标宋"/>
        <a:cs typeface=""/>
      </a:majorFont>
      <a:minorFont>
        <a:latin typeface="DIN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2" id="{A293A049-D9EA-45BE-9706-A33739594BD4}" vid="{CE8AE971-4C6C-4B4A-BBB5-530B87670802}"/>
    </a:ext>
  </a:extLst>
</a:theme>
</file>

<file path=ppt/theme/theme3.xml><?xml version="1.0" encoding="utf-8"?>
<a:theme xmlns:a="http://schemas.openxmlformats.org/drawingml/2006/main" name="封面页">
  <a:themeElements>
    <a:clrScheme name="A02-暗-蓝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2057A6"/>
      </a:accent1>
      <a:accent2>
        <a:srgbClr val="1B9ACC"/>
      </a:accent2>
      <a:accent3>
        <a:srgbClr val="75B729"/>
      </a:accent3>
      <a:accent4>
        <a:srgbClr val="833991"/>
      </a:accent4>
      <a:accent5>
        <a:srgbClr val="727B7A"/>
      </a:accent5>
      <a:accent6>
        <a:srgbClr val="B0AFAF"/>
      </a:accent6>
      <a:hlink>
        <a:srgbClr val="4472C4"/>
      </a:hlink>
      <a:folHlink>
        <a:srgbClr val="BFBFBF"/>
      </a:folHlink>
    </a:clrScheme>
    <a:fontScheme name="自定义 1">
      <a:majorFont>
        <a:latin typeface="DIN"/>
        <a:ea typeface="微软简标宋"/>
        <a:cs typeface=""/>
      </a:majorFont>
      <a:minorFont>
        <a:latin typeface="DIN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2" id="{A293A049-D9EA-45BE-9706-A33739594BD4}" vid="{CE8AE971-4C6C-4B4A-BBB5-530B87670802}"/>
    </a:ext>
  </a:extLst>
</a:theme>
</file>

<file path=ppt/theme/theme4.xml><?xml version="1.0" encoding="utf-8"?>
<a:theme xmlns:a="http://schemas.openxmlformats.org/drawingml/2006/main" name="Office 主题​​">
  <a:themeElements>
    <a:clrScheme name="自定义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4378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主题2">
  <a:themeElements>
    <a:clrScheme name="蓝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自定义 2">
      <a:majorFont>
        <a:latin typeface="DIN"/>
        <a:ea typeface="汉仪旗黑-75W"/>
        <a:cs typeface=""/>
      </a:majorFont>
      <a:minorFont>
        <a:latin typeface="DIN Light"/>
        <a:ea typeface="汉仪旗黑-55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02-暗-蓝">
    <a:dk1>
      <a:srgbClr val="000000"/>
    </a:dk1>
    <a:lt1>
      <a:srgbClr val="FFFFFF"/>
    </a:lt1>
    <a:dk2>
      <a:srgbClr val="768395"/>
    </a:dk2>
    <a:lt2>
      <a:srgbClr val="F0F0F0"/>
    </a:lt2>
    <a:accent1>
      <a:srgbClr val="2057A6"/>
    </a:accent1>
    <a:accent2>
      <a:srgbClr val="1B9ACC"/>
    </a:accent2>
    <a:accent3>
      <a:srgbClr val="75B729"/>
    </a:accent3>
    <a:accent4>
      <a:srgbClr val="833991"/>
    </a:accent4>
    <a:accent5>
      <a:srgbClr val="727B7A"/>
    </a:accent5>
    <a:accent6>
      <a:srgbClr val="B0AFAF"/>
    </a:accent6>
    <a:hlink>
      <a:srgbClr val="4472C4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A02-暗-蓝">
    <a:dk1>
      <a:srgbClr val="000000"/>
    </a:dk1>
    <a:lt1>
      <a:srgbClr val="FFFFFF"/>
    </a:lt1>
    <a:dk2>
      <a:srgbClr val="768395"/>
    </a:dk2>
    <a:lt2>
      <a:srgbClr val="F0F0F0"/>
    </a:lt2>
    <a:accent1>
      <a:srgbClr val="2057A6"/>
    </a:accent1>
    <a:accent2>
      <a:srgbClr val="1B9ACC"/>
    </a:accent2>
    <a:accent3>
      <a:srgbClr val="75B729"/>
    </a:accent3>
    <a:accent4>
      <a:srgbClr val="833991"/>
    </a:accent4>
    <a:accent5>
      <a:srgbClr val="727B7A"/>
    </a:accent5>
    <a:accent6>
      <a:srgbClr val="B0AFAF"/>
    </a:accent6>
    <a:hlink>
      <a:srgbClr val="4472C4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A02-暗-蓝">
    <a:dk1>
      <a:srgbClr val="000000"/>
    </a:dk1>
    <a:lt1>
      <a:srgbClr val="FFFFFF"/>
    </a:lt1>
    <a:dk2>
      <a:srgbClr val="768395"/>
    </a:dk2>
    <a:lt2>
      <a:srgbClr val="F0F0F0"/>
    </a:lt2>
    <a:accent1>
      <a:srgbClr val="2057A6"/>
    </a:accent1>
    <a:accent2>
      <a:srgbClr val="1B9ACC"/>
    </a:accent2>
    <a:accent3>
      <a:srgbClr val="75B729"/>
    </a:accent3>
    <a:accent4>
      <a:srgbClr val="833991"/>
    </a:accent4>
    <a:accent5>
      <a:srgbClr val="727B7A"/>
    </a:accent5>
    <a:accent6>
      <a:srgbClr val="B0AFAF"/>
    </a:accent6>
    <a:hlink>
      <a:srgbClr val="4472C4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A02-暗-蓝">
    <a:dk1>
      <a:srgbClr val="000000"/>
    </a:dk1>
    <a:lt1>
      <a:srgbClr val="FFFFFF"/>
    </a:lt1>
    <a:dk2>
      <a:srgbClr val="768395"/>
    </a:dk2>
    <a:lt2>
      <a:srgbClr val="F0F0F0"/>
    </a:lt2>
    <a:accent1>
      <a:srgbClr val="2057A6"/>
    </a:accent1>
    <a:accent2>
      <a:srgbClr val="1B9ACC"/>
    </a:accent2>
    <a:accent3>
      <a:srgbClr val="75B729"/>
    </a:accent3>
    <a:accent4>
      <a:srgbClr val="833991"/>
    </a:accent4>
    <a:accent5>
      <a:srgbClr val="727B7A"/>
    </a:accent5>
    <a:accent6>
      <a:srgbClr val="B0AFAF"/>
    </a:accent6>
    <a:hlink>
      <a:srgbClr val="4472C4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A02-暗-蓝">
    <a:dk1>
      <a:srgbClr val="000000"/>
    </a:dk1>
    <a:lt1>
      <a:srgbClr val="FFFFFF"/>
    </a:lt1>
    <a:dk2>
      <a:srgbClr val="768395"/>
    </a:dk2>
    <a:lt2>
      <a:srgbClr val="F0F0F0"/>
    </a:lt2>
    <a:accent1>
      <a:srgbClr val="2057A6"/>
    </a:accent1>
    <a:accent2>
      <a:srgbClr val="1B9ACC"/>
    </a:accent2>
    <a:accent3>
      <a:srgbClr val="75B729"/>
    </a:accent3>
    <a:accent4>
      <a:srgbClr val="833991"/>
    </a:accent4>
    <a:accent5>
      <a:srgbClr val="727B7A"/>
    </a:accent5>
    <a:accent6>
      <a:srgbClr val="B0AFAF"/>
    </a:accent6>
    <a:hlink>
      <a:srgbClr val="4472C4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A02-暗-蓝">
    <a:dk1>
      <a:srgbClr val="000000"/>
    </a:dk1>
    <a:lt1>
      <a:srgbClr val="FFFFFF"/>
    </a:lt1>
    <a:dk2>
      <a:srgbClr val="768395"/>
    </a:dk2>
    <a:lt2>
      <a:srgbClr val="F0F0F0"/>
    </a:lt2>
    <a:accent1>
      <a:srgbClr val="2057A6"/>
    </a:accent1>
    <a:accent2>
      <a:srgbClr val="1B9ACC"/>
    </a:accent2>
    <a:accent3>
      <a:srgbClr val="75B729"/>
    </a:accent3>
    <a:accent4>
      <a:srgbClr val="833991"/>
    </a:accent4>
    <a:accent5>
      <a:srgbClr val="727B7A"/>
    </a:accent5>
    <a:accent6>
      <a:srgbClr val="B0AFAF"/>
    </a:accent6>
    <a:hlink>
      <a:srgbClr val="4472C4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A02-暗-蓝">
    <a:dk1>
      <a:srgbClr val="000000"/>
    </a:dk1>
    <a:lt1>
      <a:srgbClr val="FFFFFF"/>
    </a:lt1>
    <a:dk2>
      <a:srgbClr val="768395"/>
    </a:dk2>
    <a:lt2>
      <a:srgbClr val="F0F0F0"/>
    </a:lt2>
    <a:accent1>
      <a:srgbClr val="2057A6"/>
    </a:accent1>
    <a:accent2>
      <a:srgbClr val="1B9ACC"/>
    </a:accent2>
    <a:accent3>
      <a:srgbClr val="75B729"/>
    </a:accent3>
    <a:accent4>
      <a:srgbClr val="833991"/>
    </a:accent4>
    <a:accent5>
      <a:srgbClr val="727B7A"/>
    </a:accent5>
    <a:accent6>
      <a:srgbClr val="B0AFAF"/>
    </a:accent6>
    <a:hlink>
      <a:srgbClr val="4472C4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A02-暗-蓝">
    <a:dk1>
      <a:srgbClr val="000000"/>
    </a:dk1>
    <a:lt1>
      <a:srgbClr val="FFFFFF"/>
    </a:lt1>
    <a:dk2>
      <a:srgbClr val="768395"/>
    </a:dk2>
    <a:lt2>
      <a:srgbClr val="F0F0F0"/>
    </a:lt2>
    <a:accent1>
      <a:srgbClr val="2057A6"/>
    </a:accent1>
    <a:accent2>
      <a:srgbClr val="1B9ACC"/>
    </a:accent2>
    <a:accent3>
      <a:srgbClr val="75B729"/>
    </a:accent3>
    <a:accent4>
      <a:srgbClr val="833991"/>
    </a:accent4>
    <a:accent5>
      <a:srgbClr val="727B7A"/>
    </a:accent5>
    <a:accent6>
      <a:srgbClr val="B0AFAF"/>
    </a:accent6>
    <a:hlink>
      <a:srgbClr val="4472C4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A02-暗-蓝">
    <a:dk1>
      <a:srgbClr val="000000"/>
    </a:dk1>
    <a:lt1>
      <a:srgbClr val="FFFFFF"/>
    </a:lt1>
    <a:dk2>
      <a:srgbClr val="768395"/>
    </a:dk2>
    <a:lt2>
      <a:srgbClr val="F0F0F0"/>
    </a:lt2>
    <a:accent1>
      <a:srgbClr val="2057A6"/>
    </a:accent1>
    <a:accent2>
      <a:srgbClr val="1B9ACC"/>
    </a:accent2>
    <a:accent3>
      <a:srgbClr val="75B729"/>
    </a:accent3>
    <a:accent4>
      <a:srgbClr val="833991"/>
    </a:accent4>
    <a:accent5>
      <a:srgbClr val="727B7A"/>
    </a:accent5>
    <a:accent6>
      <a:srgbClr val="B0AFAF"/>
    </a:accent6>
    <a:hlink>
      <a:srgbClr val="4472C4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A02-暗-蓝">
    <a:dk1>
      <a:srgbClr val="000000"/>
    </a:dk1>
    <a:lt1>
      <a:srgbClr val="FFFFFF"/>
    </a:lt1>
    <a:dk2>
      <a:srgbClr val="768395"/>
    </a:dk2>
    <a:lt2>
      <a:srgbClr val="F0F0F0"/>
    </a:lt2>
    <a:accent1>
      <a:srgbClr val="2057A6"/>
    </a:accent1>
    <a:accent2>
      <a:srgbClr val="1B9ACC"/>
    </a:accent2>
    <a:accent3>
      <a:srgbClr val="75B729"/>
    </a:accent3>
    <a:accent4>
      <a:srgbClr val="833991"/>
    </a:accent4>
    <a:accent5>
      <a:srgbClr val="727B7A"/>
    </a:accent5>
    <a:accent6>
      <a:srgbClr val="B0AFAF"/>
    </a:accent6>
    <a:hlink>
      <a:srgbClr val="4472C4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A02-暗-蓝">
    <a:dk1>
      <a:srgbClr val="000000"/>
    </a:dk1>
    <a:lt1>
      <a:srgbClr val="FFFFFF"/>
    </a:lt1>
    <a:dk2>
      <a:srgbClr val="768395"/>
    </a:dk2>
    <a:lt2>
      <a:srgbClr val="F0F0F0"/>
    </a:lt2>
    <a:accent1>
      <a:srgbClr val="2057A6"/>
    </a:accent1>
    <a:accent2>
      <a:srgbClr val="1B9ACC"/>
    </a:accent2>
    <a:accent3>
      <a:srgbClr val="75B729"/>
    </a:accent3>
    <a:accent4>
      <a:srgbClr val="833991"/>
    </a:accent4>
    <a:accent5>
      <a:srgbClr val="727B7A"/>
    </a:accent5>
    <a:accent6>
      <a:srgbClr val="B0AFA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A02-暗-蓝">
    <a:dk1>
      <a:srgbClr val="000000"/>
    </a:dk1>
    <a:lt1>
      <a:srgbClr val="FFFFFF"/>
    </a:lt1>
    <a:dk2>
      <a:srgbClr val="768395"/>
    </a:dk2>
    <a:lt2>
      <a:srgbClr val="F0F0F0"/>
    </a:lt2>
    <a:accent1>
      <a:srgbClr val="2057A6"/>
    </a:accent1>
    <a:accent2>
      <a:srgbClr val="1B9ACC"/>
    </a:accent2>
    <a:accent3>
      <a:srgbClr val="75B729"/>
    </a:accent3>
    <a:accent4>
      <a:srgbClr val="833991"/>
    </a:accent4>
    <a:accent5>
      <a:srgbClr val="727B7A"/>
    </a:accent5>
    <a:accent6>
      <a:srgbClr val="B0AFAF"/>
    </a:accent6>
    <a:hlink>
      <a:srgbClr val="4472C4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A02-暗-蓝">
    <a:dk1>
      <a:srgbClr val="000000"/>
    </a:dk1>
    <a:lt1>
      <a:srgbClr val="FFFFFF"/>
    </a:lt1>
    <a:dk2>
      <a:srgbClr val="768395"/>
    </a:dk2>
    <a:lt2>
      <a:srgbClr val="F0F0F0"/>
    </a:lt2>
    <a:accent1>
      <a:srgbClr val="2057A6"/>
    </a:accent1>
    <a:accent2>
      <a:srgbClr val="1B9ACC"/>
    </a:accent2>
    <a:accent3>
      <a:srgbClr val="75B729"/>
    </a:accent3>
    <a:accent4>
      <a:srgbClr val="833991"/>
    </a:accent4>
    <a:accent5>
      <a:srgbClr val="727B7A"/>
    </a:accent5>
    <a:accent6>
      <a:srgbClr val="B0AFAF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A02-暗-蓝">
    <a:dk1>
      <a:srgbClr val="000000"/>
    </a:dk1>
    <a:lt1>
      <a:srgbClr val="FFFFFF"/>
    </a:lt1>
    <a:dk2>
      <a:srgbClr val="768395"/>
    </a:dk2>
    <a:lt2>
      <a:srgbClr val="F0F0F0"/>
    </a:lt2>
    <a:accent1>
      <a:srgbClr val="2057A6"/>
    </a:accent1>
    <a:accent2>
      <a:srgbClr val="1B9ACC"/>
    </a:accent2>
    <a:accent3>
      <a:srgbClr val="75B729"/>
    </a:accent3>
    <a:accent4>
      <a:srgbClr val="833991"/>
    </a:accent4>
    <a:accent5>
      <a:srgbClr val="727B7A"/>
    </a:accent5>
    <a:accent6>
      <a:srgbClr val="B0AFAF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A02-暗-蓝">
    <a:dk1>
      <a:srgbClr val="000000"/>
    </a:dk1>
    <a:lt1>
      <a:srgbClr val="FFFFFF"/>
    </a:lt1>
    <a:dk2>
      <a:srgbClr val="768395"/>
    </a:dk2>
    <a:lt2>
      <a:srgbClr val="F0F0F0"/>
    </a:lt2>
    <a:accent1>
      <a:srgbClr val="2057A6"/>
    </a:accent1>
    <a:accent2>
      <a:srgbClr val="1B9ACC"/>
    </a:accent2>
    <a:accent3>
      <a:srgbClr val="75B729"/>
    </a:accent3>
    <a:accent4>
      <a:srgbClr val="833991"/>
    </a:accent4>
    <a:accent5>
      <a:srgbClr val="727B7A"/>
    </a:accent5>
    <a:accent6>
      <a:srgbClr val="B0AFAF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A02-暗-蓝">
    <a:dk1>
      <a:srgbClr val="000000"/>
    </a:dk1>
    <a:lt1>
      <a:srgbClr val="FFFFFF"/>
    </a:lt1>
    <a:dk2>
      <a:srgbClr val="768395"/>
    </a:dk2>
    <a:lt2>
      <a:srgbClr val="F0F0F0"/>
    </a:lt2>
    <a:accent1>
      <a:srgbClr val="2057A6"/>
    </a:accent1>
    <a:accent2>
      <a:srgbClr val="1B9ACC"/>
    </a:accent2>
    <a:accent3>
      <a:srgbClr val="75B729"/>
    </a:accent3>
    <a:accent4>
      <a:srgbClr val="833991"/>
    </a:accent4>
    <a:accent5>
      <a:srgbClr val="727B7A"/>
    </a:accent5>
    <a:accent6>
      <a:srgbClr val="B0AFAF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A02-暗-蓝">
    <a:dk1>
      <a:srgbClr val="000000"/>
    </a:dk1>
    <a:lt1>
      <a:srgbClr val="FFFFFF"/>
    </a:lt1>
    <a:dk2>
      <a:srgbClr val="768395"/>
    </a:dk2>
    <a:lt2>
      <a:srgbClr val="F0F0F0"/>
    </a:lt2>
    <a:accent1>
      <a:srgbClr val="2057A6"/>
    </a:accent1>
    <a:accent2>
      <a:srgbClr val="1B9ACC"/>
    </a:accent2>
    <a:accent3>
      <a:srgbClr val="75B729"/>
    </a:accent3>
    <a:accent4>
      <a:srgbClr val="833991"/>
    </a:accent4>
    <a:accent5>
      <a:srgbClr val="727B7A"/>
    </a:accent5>
    <a:accent6>
      <a:srgbClr val="B0AFAF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A02-暗-蓝">
    <a:dk1>
      <a:srgbClr val="000000"/>
    </a:dk1>
    <a:lt1>
      <a:srgbClr val="FFFFFF"/>
    </a:lt1>
    <a:dk2>
      <a:srgbClr val="768395"/>
    </a:dk2>
    <a:lt2>
      <a:srgbClr val="F0F0F0"/>
    </a:lt2>
    <a:accent1>
      <a:srgbClr val="2057A6"/>
    </a:accent1>
    <a:accent2>
      <a:srgbClr val="1B9ACC"/>
    </a:accent2>
    <a:accent3>
      <a:srgbClr val="75B729"/>
    </a:accent3>
    <a:accent4>
      <a:srgbClr val="833991"/>
    </a:accent4>
    <a:accent5>
      <a:srgbClr val="727B7A"/>
    </a:accent5>
    <a:accent6>
      <a:srgbClr val="B0AFAF"/>
    </a:accent6>
    <a:hlink>
      <a:srgbClr val="4472C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A02-暗-蓝">
    <a:dk1>
      <a:srgbClr val="000000"/>
    </a:dk1>
    <a:lt1>
      <a:srgbClr val="FFFFFF"/>
    </a:lt1>
    <a:dk2>
      <a:srgbClr val="768395"/>
    </a:dk2>
    <a:lt2>
      <a:srgbClr val="F0F0F0"/>
    </a:lt2>
    <a:accent1>
      <a:srgbClr val="2057A6"/>
    </a:accent1>
    <a:accent2>
      <a:srgbClr val="1B9ACC"/>
    </a:accent2>
    <a:accent3>
      <a:srgbClr val="75B729"/>
    </a:accent3>
    <a:accent4>
      <a:srgbClr val="833991"/>
    </a:accent4>
    <a:accent5>
      <a:srgbClr val="727B7A"/>
    </a:accent5>
    <a:accent6>
      <a:srgbClr val="B0AFAF"/>
    </a:accent6>
    <a:hlink>
      <a:srgbClr val="4472C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A02-暗-蓝">
    <a:dk1>
      <a:srgbClr val="000000"/>
    </a:dk1>
    <a:lt1>
      <a:srgbClr val="FFFFFF"/>
    </a:lt1>
    <a:dk2>
      <a:srgbClr val="768395"/>
    </a:dk2>
    <a:lt2>
      <a:srgbClr val="F0F0F0"/>
    </a:lt2>
    <a:accent1>
      <a:srgbClr val="2057A6"/>
    </a:accent1>
    <a:accent2>
      <a:srgbClr val="1B9ACC"/>
    </a:accent2>
    <a:accent3>
      <a:srgbClr val="75B729"/>
    </a:accent3>
    <a:accent4>
      <a:srgbClr val="833991"/>
    </a:accent4>
    <a:accent5>
      <a:srgbClr val="727B7A"/>
    </a:accent5>
    <a:accent6>
      <a:srgbClr val="B0AFA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876</TotalTime>
  <Words>1307</Words>
  <Application>Microsoft Office PowerPoint</Application>
  <PresentationFormat>宽屏</PresentationFormat>
  <Paragraphs>263</Paragraphs>
  <Slides>32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32</vt:i4>
      </vt:variant>
    </vt:vector>
  </HeadingPairs>
  <TitlesOfParts>
    <vt:vector size="54" baseType="lpstr">
      <vt:lpstr>DIN</vt:lpstr>
      <vt:lpstr>DIN Light</vt:lpstr>
      <vt:lpstr>Hiragino Sans GB W3</vt:lpstr>
      <vt:lpstr>Arial</vt:lpstr>
      <vt:lpstr>Calibri</vt:lpstr>
      <vt:lpstr>Calibri Light</vt:lpstr>
      <vt:lpstr>Cambria Math</vt:lpstr>
      <vt:lpstr>Century Gothic</vt:lpstr>
      <vt:lpstr>Segoe UI</vt:lpstr>
      <vt:lpstr>Segoe UI Light</vt:lpstr>
      <vt:lpstr>Wingdings</vt:lpstr>
      <vt:lpstr>微软简标宋</vt:lpstr>
      <vt:lpstr>微软雅黑</vt:lpstr>
      <vt:lpstr>微软雅黑 Light</vt:lpstr>
      <vt:lpstr>等线</vt:lpstr>
      <vt:lpstr>等线 Light</vt:lpstr>
      <vt:lpstr>Office 主题</vt:lpstr>
      <vt:lpstr>1_封面页</vt:lpstr>
      <vt:lpstr>封面页</vt:lpstr>
      <vt:lpstr>Office 主题​​</vt:lpstr>
      <vt:lpstr>主题2</vt:lpstr>
      <vt:lpstr>1_OfficePLUS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阳 秦</dc:creator>
  <cp:lastModifiedBy>Yunxuan Liu (Chinasoft International)</cp:lastModifiedBy>
  <cp:revision>51</cp:revision>
  <dcterms:created xsi:type="dcterms:W3CDTF">2019-03-21T14:55:07Z</dcterms:created>
  <dcterms:modified xsi:type="dcterms:W3CDTF">2019-04-19T07:13:07Z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2019-03-22T06:47:56.0644319Z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f92b241c-97c8-498a-8cd3-16042464c891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